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80" r:id="rId5"/>
    <p:sldId id="303" r:id="rId6"/>
    <p:sldId id="271" r:id="rId7"/>
    <p:sldId id="541" r:id="rId8"/>
    <p:sldId id="619" r:id="rId9"/>
    <p:sldId id="654" r:id="rId10"/>
    <p:sldId id="544" r:id="rId11"/>
    <p:sldId id="546" r:id="rId12"/>
    <p:sldId id="662" r:id="rId13"/>
    <p:sldId id="660" r:id="rId14"/>
    <p:sldId id="547" r:id="rId15"/>
    <p:sldId id="543" r:id="rId16"/>
    <p:sldId id="549" r:id="rId17"/>
    <p:sldId id="551" r:id="rId18"/>
    <p:sldId id="553" r:id="rId19"/>
    <p:sldId id="555" r:id="rId20"/>
    <p:sldId id="557" r:id="rId21"/>
    <p:sldId id="560" r:id="rId22"/>
    <p:sldId id="558" r:id="rId23"/>
    <p:sldId id="617" r:id="rId24"/>
    <p:sldId id="621" r:id="rId25"/>
    <p:sldId id="569" r:id="rId26"/>
    <p:sldId id="567" r:id="rId27"/>
    <p:sldId id="571" r:id="rId28"/>
    <p:sldId id="573" r:id="rId29"/>
    <p:sldId id="623" r:id="rId30"/>
    <p:sldId id="615" r:id="rId31"/>
    <p:sldId id="625" r:id="rId32"/>
    <p:sldId id="581" r:id="rId33"/>
    <p:sldId id="582" r:id="rId34"/>
    <p:sldId id="584" r:id="rId35"/>
    <p:sldId id="586" r:id="rId36"/>
    <p:sldId id="589" r:id="rId37"/>
    <p:sldId id="593" r:id="rId38"/>
    <p:sldId id="656" r:id="rId39"/>
    <p:sldId id="591" r:id="rId40"/>
    <p:sldId id="640" r:id="rId41"/>
    <p:sldId id="644" r:id="rId42"/>
    <p:sldId id="646" r:id="rId43"/>
    <p:sldId id="664" r:id="rId44"/>
    <p:sldId id="666" r:id="rId45"/>
    <p:sldId id="668" r:id="rId46"/>
    <p:sldId id="670" r:id="rId47"/>
    <p:sldId id="672" r:id="rId48"/>
    <p:sldId id="675" r:id="rId49"/>
    <p:sldId id="575" r:id="rId50"/>
    <p:sldId id="577" r:id="rId51"/>
    <p:sldId id="579" r:id="rId52"/>
    <p:sldId id="613" r:id="rId53"/>
    <p:sldId id="679" r:id="rId54"/>
    <p:sldId id="681" r:id="rId55"/>
    <p:sldId id="683" r:id="rId56"/>
    <p:sldId id="565"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41"/>
            <p14:sldId id="619"/>
            <p14:sldId id="654"/>
            <p14:sldId id="544"/>
            <p14:sldId id="546"/>
            <p14:sldId id="662"/>
            <p14:sldId id="660"/>
            <p14:sldId id="547"/>
            <p14:sldId id="543"/>
            <p14:sldId id="549"/>
            <p14:sldId id="551"/>
            <p14:sldId id="553"/>
            <p14:sldId id="555"/>
            <p14:sldId id="557"/>
            <p14:sldId id="560"/>
            <p14:sldId id="558"/>
            <p14:sldId id="617"/>
            <p14:sldId id="621"/>
            <p14:sldId id="569"/>
            <p14:sldId id="567"/>
            <p14:sldId id="571"/>
            <p14:sldId id="573"/>
            <p14:sldId id="623"/>
            <p14:sldId id="615"/>
            <p14:sldId id="625"/>
            <p14:sldId id="581"/>
            <p14:sldId id="582"/>
            <p14:sldId id="584"/>
            <p14:sldId id="586"/>
            <p14:sldId id="589"/>
            <p14:sldId id="593"/>
            <p14:sldId id="656"/>
            <p14:sldId id="591"/>
            <p14:sldId id="640"/>
            <p14:sldId id="644"/>
            <p14:sldId id="646"/>
            <p14:sldId id="664"/>
            <p14:sldId id="666"/>
            <p14:sldId id="668"/>
            <p14:sldId id="670"/>
            <p14:sldId id="672"/>
            <p14:sldId id="675"/>
            <p14:sldId id="575"/>
            <p14:sldId id="577"/>
            <p14:sldId id="579"/>
            <p14:sldId id="613"/>
            <p14:sldId id="679"/>
            <p14:sldId id="681"/>
            <p14:sldId id="683"/>
            <p14:sldId id="56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336989-4DCB-4666-85E5-9D85451CCB75}" v="64" dt="2025-07-24T20:09:33.6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90" autoAdjust="0"/>
    <p:restoredTop sz="94660"/>
  </p:normalViewPr>
  <p:slideViewPr>
    <p:cSldViewPr snapToGrid="0">
      <p:cViewPr varScale="1">
        <p:scale>
          <a:sx n="70" d="100"/>
          <a:sy n="70" d="100"/>
        </p:scale>
        <p:origin x="1171" y="2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k Alkholy" userId="b8ea5062cb0c2681" providerId="LiveId" clId="{3E856E82-FEC2-41A3-BE66-A63E02FA2544}"/>
    <pc:docChg chg="undo custSel addSld delSld modSld sldOrd modSection">
      <pc:chgData name="Malek Alkholy" userId="b8ea5062cb0c2681" providerId="LiveId" clId="{3E856E82-FEC2-41A3-BE66-A63E02FA2544}" dt="2025-07-17T12:30:46.546" v="1850" actId="1076"/>
      <pc:docMkLst>
        <pc:docMk/>
      </pc:docMkLst>
      <pc:sldChg chg="modSp mod">
        <pc:chgData name="Malek Alkholy" userId="b8ea5062cb0c2681" providerId="LiveId" clId="{3E856E82-FEC2-41A3-BE66-A63E02FA2544}" dt="2025-07-16T00:08:56.242" v="464" actId="20577"/>
        <pc:sldMkLst>
          <pc:docMk/>
          <pc:sldMk cId="0" sldId="271"/>
        </pc:sldMkLst>
        <pc:spChg chg="mod">
          <ac:chgData name="Malek Alkholy" userId="b8ea5062cb0c2681" providerId="LiveId" clId="{3E856E82-FEC2-41A3-BE66-A63E02FA2544}" dt="2025-07-16T00:08:56.242" v="464" actId="20577"/>
          <ac:spMkLst>
            <pc:docMk/>
            <pc:sldMk cId="0" sldId="271"/>
            <ac:spMk id="34" creationId="{00000000-0000-0000-0000-000000000000}"/>
          </ac:spMkLst>
        </pc:spChg>
      </pc:sldChg>
      <pc:sldChg chg="addSp delSp modSp mod">
        <pc:chgData name="Malek Alkholy" userId="b8ea5062cb0c2681" providerId="LiveId" clId="{3E856E82-FEC2-41A3-BE66-A63E02FA2544}" dt="2025-07-16T17:12:51.562" v="1685" actId="1076"/>
        <pc:sldMkLst>
          <pc:docMk/>
          <pc:sldMk cId="38798439" sldId="541"/>
        </pc:sldMkLst>
        <pc:spChg chg="mod">
          <ac:chgData name="Malek Alkholy" userId="b8ea5062cb0c2681" providerId="LiveId" clId="{3E856E82-FEC2-41A3-BE66-A63E02FA2544}" dt="2025-07-13T23:24:39.194" v="405" actId="2710"/>
          <ac:spMkLst>
            <pc:docMk/>
            <pc:sldMk cId="38798439" sldId="541"/>
            <ac:spMk id="25" creationId="{00000000-0000-0000-0000-000000000000}"/>
          </ac:spMkLst>
        </pc:spChg>
      </pc:sldChg>
      <pc:sldChg chg="modSp mod">
        <pc:chgData name="Malek Alkholy" userId="b8ea5062cb0c2681" providerId="LiveId" clId="{3E856E82-FEC2-41A3-BE66-A63E02FA2544}" dt="2025-07-16T14:43:51.988" v="1030" actId="20577"/>
        <pc:sldMkLst>
          <pc:docMk/>
          <pc:sldMk cId="2363869297" sldId="543"/>
        </pc:sldMkLst>
        <pc:spChg chg="mod">
          <ac:chgData name="Malek Alkholy" userId="b8ea5062cb0c2681" providerId="LiveId" clId="{3E856E82-FEC2-41A3-BE66-A63E02FA2544}" dt="2025-07-16T14:43:51.988" v="1030" actId="20577"/>
          <ac:spMkLst>
            <pc:docMk/>
            <pc:sldMk cId="2363869297" sldId="543"/>
            <ac:spMk id="25" creationId="{00000000-0000-0000-0000-000000000000}"/>
          </ac:spMkLst>
        </pc:spChg>
      </pc:sldChg>
      <pc:sldChg chg="modSp mod">
        <pc:chgData name="Malek Alkholy" userId="b8ea5062cb0c2681" providerId="LiveId" clId="{3E856E82-FEC2-41A3-BE66-A63E02FA2544}" dt="2025-07-13T23:25:25.657" v="421" actId="20577"/>
        <pc:sldMkLst>
          <pc:docMk/>
          <pc:sldMk cId="2363337939" sldId="544"/>
        </pc:sldMkLst>
        <pc:spChg chg="mod">
          <ac:chgData name="Malek Alkholy" userId="b8ea5062cb0c2681" providerId="LiveId" clId="{3E856E82-FEC2-41A3-BE66-A63E02FA2544}" dt="2025-07-13T23:25:25.657" v="421" actId="20577"/>
          <ac:spMkLst>
            <pc:docMk/>
            <pc:sldMk cId="2363337939" sldId="544"/>
            <ac:spMk id="25" creationId="{00000000-0000-0000-0000-000000000000}"/>
          </ac:spMkLst>
        </pc:spChg>
      </pc:sldChg>
      <pc:sldChg chg="modSp mod">
        <pc:chgData name="Malek Alkholy" userId="b8ea5062cb0c2681" providerId="LiveId" clId="{3E856E82-FEC2-41A3-BE66-A63E02FA2544}" dt="2025-07-16T14:22:32.168" v="893" actId="20577"/>
        <pc:sldMkLst>
          <pc:docMk/>
          <pc:sldMk cId="1692542848" sldId="546"/>
        </pc:sldMkLst>
        <pc:spChg chg="mod">
          <ac:chgData name="Malek Alkholy" userId="b8ea5062cb0c2681" providerId="LiveId" clId="{3E856E82-FEC2-41A3-BE66-A63E02FA2544}" dt="2025-07-16T14:22:32.168" v="893" actId="20577"/>
          <ac:spMkLst>
            <pc:docMk/>
            <pc:sldMk cId="1692542848" sldId="546"/>
            <ac:spMk id="25" creationId="{00000000-0000-0000-0000-000000000000}"/>
          </ac:spMkLst>
        </pc:spChg>
      </pc:sldChg>
      <pc:sldChg chg="addSp delSp modSp mod">
        <pc:chgData name="Malek Alkholy" userId="b8ea5062cb0c2681" providerId="LiveId" clId="{3E856E82-FEC2-41A3-BE66-A63E02FA2544}" dt="2025-07-16T17:13:33.873" v="1694" actId="962"/>
        <pc:sldMkLst>
          <pc:docMk/>
          <pc:sldMk cId="1140162630" sldId="547"/>
        </pc:sldMkLst>
        <pc:spChg chg="add del">
          <ac:chgData name="Malek Alkholy" userId="b8ea5062cb0c2681" providerId="LiveId" clId="{3E856E82-FEC2-41A3-BE66-A63E02FA2544}" dt="2025-07-16T16:59:47.760" v="1580" actId="21"/>
          <ac:spMkLst>
            <pc:docMk/>
            <pc:sldMk cId="1140162630" sldId="547"/>
            <ac:spMk id="2" creationId="{B5A64B5A-6A50-6C5C-7690-0370111E7542}"/>
          </ac:spMkLst>
        </pc:spChg>
        <pc:spChg chg="mod">
          <ac:chgData name="Malek Alkholy" userId="b8ea5062cb0c2681" providerId="LiveId" clId="{3E856E82-FEC2-41A3-BE66-A63E02FA2544}" dt="2025-07-16T00:01:50.426" v="425" actId="1076"/>
          <ac:spMkLst>
            <pc:docMk/>
            <pc:sldMk cId="1140162630" sldId="547"/>
            <ac:spMk id="23" creationId="{00000000-0000-0000-0000-000000000000}"/>
          </ac:spMkLst>
        </pc:spChg>
        <pc:spChg chg="mod">
          <ac:chgData name="Malek Alkholy" userId="b8ea5062cb0c2681" providerId="LiveId" clId="{3E856E82-FEC2-41A3-BE66-A63E02FA2544}" dt="2025-07-16T16:04:34.114" v="1031" actId="20577"/>
          <ac:spMkLst>
            <pc:docMk/>
            <pc:sldMk cId="1140162630" sldId="547"/>
            <ac:spMk id="25" creationId="{00000000-0000-0000-0000-000000000000}"/>
          </ac:spMkLst>
        </pc:spChg>
      </pc:sldChg>
      <pc:sldChg chg="addSp delSp modSp mod">
        <pc:chgData name="Malek Alkholy" userId="b8ea5062cb0c2681" providerId="LiveId" clId="{3E856E82-FEC2-41A3-BE66-A63E02FA2544}" dt="2025-07-16T17:31:34.475" v="1784" actId="962"/>
        <pc:sldMkLst>
          <pc:docMk/>
          <pc:sldMk cId="1800775181" sldId="549"/>
        </pc:sldMkLst>
        <pc:spChg chg="mod">
          <ac:chgData name="Malek Alkholy" userId="b8ea5062cb0c2681" providerId="LiveId" clId="{3E856E82-FEC2-41A3-BE66-A63E02FA2544}" dt="2025-07-16T00:02:21.859" v="433" actId="20577"/>
          <ac:spMkLst>
            <pc:docMk/>
            <pc:sldMk cId="1800775181" sldId="549"/>
            <ac:spMk id="25" creationId="{00000000-0000-0000-0000-000000000000}"/>
          </ac:spMkLst>
        </pc:spChg>
      </pc:sldChg>
      <pc:sldChg chg="addSp delSp modSp mod">
        <pc:chgData name="Malek Alkholy" userId="b8ea5062cb0c2681" providerId="LiveId" clId="{3E856E82-FEC2-41A3-BE66-A63E02FA2544}" dt="2025-07-16T17:31:48.283" v="1789" actId="1076"/>
        <pc:sldMkLst>
          <pc:docMk/>
          <pc:sldMk cId="4033472675" sldId="551"/>
        </pc:sldMkLst>
        <pc:spChg chg="mod">
          <ac:chgData name="Malek Alkholy" userId="b8ea5062cb0c2681" providerId="LiveId" clId="{3E856E82-FEC2-41A3-BE66-A63E02FA2544}" dt="2025-07-16T00:02:39.724" v="437" actId="20577"/>
          <ac:spMkLst>
            <pc:docMk/>
            <pc:sldMk cId="4033472675" sldId="551"/>
            <ac:spMk id="25" creationId="{00000000-0000-0000-0000-000000000000}"/>
          </ac:spMkLst>
        </pc:spChg>
      </pc:sldChg>
      <pc:sldChg chg="addSp delSp modSp mod">
        <pc:chgData name="Malek Alkholy" userId="b8ea5062cb0c2681" providerId="LiveId" clId="{3E856E82-FEC2-41A3-BE66-A63E02FA2544}" dt="2025-07-16T17:31:54.650" v="1794" actId="962"/>
        <pc:sldMkLst>
          <pc:docMk/>
          <pc:sldMk cId="1243276405" sldId="553"/>
        </pc:sldMkLst>
        <pc:spChg chg="mod">
          <ac:chgData name="Malek Alkholy" userId="b8ea5062cb0c2681" providerId="LiveId" clId="{3E856E82-FEC2-41A3-BE66-A63E02FA2544}" dt="2025-07-16T00:02:49.159" v="438" actId="403"/>
          <ac:spMkLst>
            <pc:docMk/>
            <pc:sldMk cId="1243276405" sldId="553"/>
            <ac:spMk id="25" creationId="{00000000-0000-0000-0000-000000000000}"/>
          </ac:spMkLst>
        </pc:spChg>
      </pc:sldChg>
      <pc:sldChg chg="addSp delSp modSp mod">
        <pc:chgData name="Malek Alkholy" userId="b8ea5062cb0c2681" providerId="LiveId" clId="{3E856E82-FEC2-41A3-BE66-A63E02FA2544}" dt="2025-07-16T17:32:04.174" v="1799" actId="962"/>
        <pc:sldMkLst>
          <pc:docMk/>
          <pc:sldMk cId="2946330290" sldId="555"/>
        </pc:sldMkLst>
        <pc:spChg chg="mod">
          <ac:chgData name="Malek Alkholy" userId="b8ea5062cb0c2681" providerId="LiveId" clId="{3E856E82-FEC2-41A3-BE66-A63E02FA2544}" dt="2025-07-13T23:26:33.893" v="423" actId="403"/>
          <ac:spMkLst>
            <pc:docMk/>
            <pc:sldMk cId="2946330290" sldId="555"/>
            <ac:spMk id="25" creationId="{00000000-0000-0000-0000-000000000000}"/>
          </ac:spMkLst>
        </pc:spChg>
      </pc:sldChg>
      <pc:sldChg chg="addSp delSp modSp mod">
        <pc:chgData name="Malek Alkholy" userId="b8ea5062cb0c2681" providerId="LiveId" clId="{3E856E82-FEC2-41A3-BE66-A63E02FA2544}" dt="2025-07-16T17:32:12.237" v="1804" actId="962"/>
        <pc:sldMkLst>
          <pc:docMk/>
          <pc:sldMk cId="872543429" sldId="557"/>
        </pc:sldMkLst>
        <pc:spChg chg="mod">
          <ac:chgData name="Malek Alkholy" userId="b8ea5062cb0c2681" providerId="LiveId" clId="{3E856E82-FEC2-41A3-BE66-A63E02FA2544}" dt="2025-07-13T21:37:07.021" v="23" actId="2710"/>
          <ac:spMkLst>
            <pc:docMk/>
            <pc:sldMk cId="872543429" sldId="557"/>
            <ac:spMk id="25" creationId="{00000000-0000-0000-0000-000000000000}"/>
          </ac:spMkLst>
        </pc:spChg>
      </pc:sldChg>
      <pc:sldChg chg="addSp delSp modSp mod">
        <pc:chgData name="Malek Alkholy" userId="b8ea5062cb0c2681" providerId="LiveId" clId="{3E856E82-FEC2-41A3-BE66-A63E02FA2544}" dt="2025-07-16T17:32:31.996" v="1814" actId="962"/>
        <pc:sldMkLst>
          <pc:docMk/>
          <pc:sldMk cId="2879204507" sldId="558"/>
        </pc:sldMkLst>
        <pc:spChg chg="mod">
          <ac:chgData name="Malek Alkholy" userId="b8ea5062cb0c2681" providerId="LiveId" clId="{3E856E82-FEC2-41A3-BE66-A63E02FA2544}" dt="2025-07-13T23:26:53.821" v="424" actId="404"/>
          <ac:spMkLst>
            <pc:docMk/>
            <pc:sldMk cId="2879204507" sldId="558"/>
            <ac:spMk id="25" creationId="{00000000-0000-0000-0000-000000000000}"/>
          </ac:spMkLst>
        </pc:spChg>
      </pc:sldChg>
      <pc:sldChg chg="addSp delSp modSp mod">
        <pc:chgData name="Malek Alkholy" userId="b8ea5062cb0c2681" providerId="LiveId" clId="{3E856E82-FEC2-41A3-BE66-A63E02FA2544}" dt="2025-07-16T17:32:21.191" v="1809" actId="962"/>
        <pc:sldMkLst>
          <pc:docMk/>
          <pc:sldMk cId="1517959432" sldId="560"/>
        </pc:sldMkLst>
        <pc:spChg chg="mod">
          <ac:chgData name="Malek Alkholy" userId="b8ea5062cb0c2681" providerId="LiveId" clId="{3E856E82-FEC2-41A3-BE66-A63E02FA2544}" dt="2025-07-13T21:41:36.778" v="48" actId="20577"/>
          <ac:spMkLst>
            <pc:docMk/>
            <pc:sldMk cId="1517959432" sldId="560"/>
            <ac:spMk id="25" creationId="{00000000-0000-0000-0000-000000000000}"/>
          </ac:spMkLst>
        </pc:spChg>
      </pc:sldChg>
      <pc:sldChg chg="modSp del mod">
        <pc:chgData name="Malek Alkholy" userId="b8ea5062cb0c2681" providerId="LiveId" clId="{3E856E82-FEC2-41A3-BE66-A63E02FA2544}" dt="2025-07-16T16:15:27.075" v="1043" actId="47"/>
        <pc:sldMkLst>
          <pc:docMk/>
          <pc:sldMk cId="618485783" sldId="562"/>
        </pc:sldMkLst>
      </pc:sldChg>
      <pc:sldChg chg="modSp mod">
        <pc:chgData name="Malek Alkholy" userId="b8ea5062cb0c2681" providerId="LiveId" clId="{3E856E82-FEC2-41A3-BE66-A63E02FA2544}" dt="2025-07-16T14:32:08.080" v="951" actId="404"/>
        <pc:sldMkLst>
          <pc:docMk/>
          <pc:sldMk cId="3030735572" sldId="567"/>
        </pc:sldMkLst>
        <pc:spChg chg="mod">
          <ac:chgData name="Malek Alkholy" userId="b8ea5062cb0c2681" providerId="LiveId" clId="{3E856E82-FEC2-41A3-BE66-A63E02FA2544}" dt="2025-07-16T14:32:08.080" v="951" actId="404"/>
          <ac:spMkLst>
            <pc:docMk/>
            <pc:sldMk cId="3030735572" sldId="567"/>
            <ac:spMk id="25" creationId="{00000000-0000-0000-0000-000000000000}"/>
          </ac:spMkLst>
        </pc:spChg>
      </pc:sldChg>
      <pc:sldChg chg="delSp modSp del mod">
        <pc:chgData name="Malek Alkholy" userId="b8ea5062cb0c2681" providerId="LiveId" clId="{3E856E82-FEC2-41A3-BE66-A63E02FA2544}" dt="2025-07-16T16:14:34.354" v="1032" actId="47"/>
        <pc:sldMkLst>
          <pc:docMk/>
          <pc:sldMk cId="3490736998" sldId="568"/>
        </pc:sldMkLst>
      </pc:sldChg>
      <pc:sldChg chg="modSp mod">
        <pc:chgData name="Malek Alkholy" userId="b8ea5062cb0c2681" providerId="LiveId" clId="{3E856E82-FEC2-41A3-BE66-A63E02FA2544}" dt="2025-07-13T21:45:57.230" v="96" actId="403"/>
        <pc:sldMkLst>
          <pc:docMk/>
          <pc:sldMk cId="707623981" sldId="569"/>
        </pc:sldMkLst>
        <pc:spChg chg="mod">
          <ac:chgData name="Malek Alkholy" userId="b8ea5062cb0c2681" providerId="LiveId" clId="{3E856E82-FEC2-41A3-BE66-A63E02FA2544}" dt="2025-07-13T21:45:57.230" v="96" actId="403"/>
          <ac:spMkLst>
            <pc:docMk/>
            <pc:sldMk cId="707623981" sldId="569"/>
            <ac:spMk id="25" creationId="{00000000-0000-0000-0000-000000000000}"/>
          </ac:spMkLst>
        </pc:spChg>
      </pc:sldChg>
      <pc:sldChg chg="addSp delSp modSp mod">
        <pc:chgData name="Malek Alkholy" userId="b8ea5062cb0c2681" providerId="LiveId" clId="{3E856E82-FEC2-41A3-BE66-A63E02FA2544}" dt="2025-07-16T17:23:31.714" v="1751" actId="962"/>
        <pc:sldMkLst>
          <pc:docMk/>
          <pc:sldMk cId="971478449" sldId="571"/>
        </pc:sldMkLst>
        <pc:spChg chg="mod">
          <ac:chgData name="Malek Alkholy" userId="b8ea5062cb0c2681" providerId="LiveId" clId="{3E856E82-FEC2-41A3-BE66-A63E02FA2544}" dt="2025-07-13T21:47:50.832" v="109" actId="20577"/>
          <ac:spMkLst>
            <pc:docMk/>
            <pc:sldMk cId="971478449" sldId="571"/>
            <ac:spMk id="25" creationId="{00000000-0000-0000-0000-000000000000}"/>
          </ac:spMkLst>
        </pc:spChg>
        <pc:picChg chg="add mod">
          <ac:chgData name="Malek Alkholy" userId="b8ea5062cb0c2681" providerId="LiveId" clId="{3E856E82-FEC2-41A3-BE66-A63E02FA2544}" dt="2025-07-16T17:23:31.714" v="1751" actId="962"/>
          <ac:picMkLst>
            <pc:docMk/>
            <pc:sldMk cId="971478449" sldId="571"/>
            <ac:picMk id="2" creationId="{51BC71A7-7A7B-9800-E3FB-917FE5F92A27}"/>
          </ac:picMkLst>
        </pc:picChg>
      </pc:sldChg>
      <pc:sldChg chg="modSp mod">
        <pc:chgData name="Malek Alkholy" userId="b8ea5062cb0c2681" providerId="LiveId" clId="{3E856E82-FEC2-41A3-BE66-A63E02FA2544}" dt="2025-07-13T21:57:12.933" v="126" actId="20577"/>
        <pc:sldMkLst>
          <pc:docMk/>
          <pc:sldMk cId="3372547109" sldId="573"/>
        </pc:sldMkLst>
        <pc:spChg chg="mod">
          <ac:chgData name="Malek Alkholy" userId="b8ea5062cb0c2681" providerId="LiveId" clId="{3E856E82-FEC2-41A3-BE66-A63E02FA2544}" dt="2025-07-13T21:57:12.933" v="126" actId="20577"/>
          <ac:spMkLst>
            <pc:docMk/>
            <pc:sldMk cId="3372547109" sldId="573"/>
            <ac:spMk id="25" creationId="{00000000-0000-0000-0000-000000000000}"/>
          </ac:spMkLst>
        </pc:spChg>
      </pc:sldChg>
      <pc:sldChg chg="delSp modSp mod">
        <pc:chgData name="Malek Alkholy" userId="b8ea5062cb0c2681" providerId="LiveId" clId="{3E856E82-FEC2-41A3-BE66-A63E02FA2544}" dt="2025-07-16T00:05:59.225" v="451" actId="20577"/>
        <pc:sldMkLst>
          <pc:docMk/>
          <pc:sldMk cId="1576906761" sldId="575"/>
        </pc:sldMkLst>
      </pc:sldChg>
      <pc:sldChg chg="modSp mod">
        <pc:chgData name="Malek Alkholy" userId="b8ea5062cb0c2681" providerId="LiveId" clId="{3E856E82-FEC2-41A3-BE66-A63E02FA2544}" dt="2025-07-16T00:06:23.431" v="453" actId="20577"/>
        <pc:sldMkLst>
          <pc:docMk/>
          <pc:sldMk cId="3172661822" sldId="577"/>
        </pc:sldMkLst>
      </pc:sldChg>
      <pc:sldChg chg="modSp mod">
        <pc:chgData name="Malek Alkholy" userId="b8ea5062cb0c2681" providerId="LiveId" clId="{3E856E82-FEC2-41A3-BE66-A63E02FA2544}" dt="2025-07-13T22:06:35.164" v="178" actId="20577"/>
        <pc:sldMkLst>
          <pc:docMk/>
          <pc:sldMk cId="3232906536" sldId="579"/>
        </pc:sldMkLst>
      </pc:sldChg>
      <pc:sldChg chg="modSp mod">
        <pc:chgData name="Malek Alkholy" userId="b8ea5062cb0c2681" providerId="LiveId" clId="{3E856E82-FEC2-41A3-BE66-A63E02FA2544}" dt="2025-07-13T22:59:23.841" v="237" actId="20577"/>
        <pc:sldMkLst>
          <pc:docMk/>
          <pc:sldMk cId="1697916671" sldId="581"/>
        </pc:sldMkLst>
        <pc:spChg chg="mod">
          <ac:chgData name="Malek Alkholy" userId="b8ea5062cb0c2681" providerId="LiveId" clId="{3E856E82-FEC2-41A3-BE66-A63E02FA2544}" dt="2025-07-13T22:59:23.841" v="237" actId="20577"/>
          <ac:spMkLst>
            <pc:docMk/>
            <pc:sldMk cId="1697916671" sldId="581"/>
            <ac:spMk id="25" creationId="{00000000-0000-0000-0000-000000000000}"/>
          </ac:spMkLst>
        </pc:spChg>
      </pc:sldChg>
      <pc:sldChg chg="modSp mod">
        <pc:chgData name="Malek Alkholy" userId="b8ea5062cb0c2681" providerId="LiveId" clId="{3E856E82-FEC2-41A3-BE66-A63E02FA2544}" dt="2025-07-13T23:02:54.459" v="257" actId="20577"/>
        <pc:sldMkLst>
          <pc:docMk/>
          <pc:sldMk cId="629620827" sldId="582"/>
        </pc:sldMkLst>
        <pc:spChg chg="mod">
          <ac:chgData name="Malek Alkholy" userId="b8ea5062cb0c2681" providerId="LiveId" clId="{3E856E82-FEC2-41A3-BE66-A63E02FA2544}" dt="2025-07-13T23:02:54.459" v="257" actId="20577"/>
          <ac:spMkLst>
            <pc:docMk/>
            <pc:sldMk cId="629620827" sldId="582"/>
            <ac:spMk id="25" creationId="{00000000-0000-0000-0000-000000000000}"/>
          </ac:spMkLst>
        </pc:spChg>
      </pc:sldChg>
      <pc:sldChg chg="addSp delSp modSp mod">
        <pc:chgData name="Malek Alkholy" userId="b8ea5062cb0c2681" providerId="LiveId" clId="{3E856E82-FEC2-41A3-BE66-A63E02FA2544}" dt="2025-07-16T17:26:39.511" v="1760"/>
        <pc:sldMkLst>
          <pc:docMk/>
          <pc:sldMk cId="715235238" sldId="584"/>
        </pc:sldMkLst>
        <pc:spChg chg="mod">
          <ac:chgData name="Malek Alkholy" userId="b8ea5062cb0c2681" providerId="LiveId" clId="{3E856E82-FEC2-41A3-BE66-A63E02FA2544}" dt="2025-07-13T23:07:38.460" v="308" actId="207"/>
          <ac:spMkLst>
            <pc:docMk/>
            <pc:sldMk cId="715235238" sldId="584"/>
            <ac:spMk id="25" creationId="{00000000-0000-0000-0000-000000000000}"/>
          </ac:spMkLst>
        </pc:spChg>
      </pc:sldChg>
      <pc:sldChg chg="addSp delSp modSp mod">
        <pc:chgData name="Malek Alkholy" userId="b8ea5062cb0c2681" providerId="LiveId" clId="{3E856E82-FEC2-41A3-BE66-A63E02FA2544}" dt="2025-07-16T17:26:48.444" v="1764" actId="1076"/>
        <pc:sldMkLst>
          <pc:docMk/>
          <pc:sldMk cId="2053257347" sldId="586"/>
        </pc:sldMkLst>
        <pc:spChg chg="mod">
          <ac:chgData name="Malek Alkholy" userId="b8ea5062cb0c2681" providerId="LiveId" clId="{3E856E82-FEC2-41A3-BE66-A63E02FA2544}" dt="2025-07-13T23:08:41.699" v="314" actId="14100"/>
          <ac:spMkLst>
            <pc:docMk/>
            <pc:sldMk cId="2053257347" sldId="586"/>
            <ac:spMk id="25" creationId="{00000000-0000-0000-0000-000000000000}"/>
          </ac:spMkLst>
        </pc:spChg>
      </pc:sldChg>
      <pc:sldChg chg="addSp delSp modSp mod">
        <pc:chgData name="Malek Alkholy" userId="b8ea5062cb0c2681" providerId="LiveId" clId="{3E856E82-FEC2-41A3-BE66-A63E02FA2544}" dt="2025-07-16T17:26:55.660" v="1768" actId="962"/>
        <pc:sldMkLst>
          <pc:docMk/>
          <pc:sldMk cId="2459019413" sldId="589"/>
        </pc:sldMkLst>
        <pc:spChg chg="mod">
          <ac:chgData name="Malek Alkholy" userId="b8ea5062cb0c2681" providerId="LiveId" clId="{3E856E82-FEC2-41A3-BE66-A63E02FA2544}" dt="2025-07-16T00:07:34.668" v="457" actId="121"/>
          <ac:spMkLst>
            <pc:docMk/>
            <pc:sldMk cId="2459019413" sldId="589"/>
            <ac:spMk id="25" creationId="{00000000-0000-0000-0000-000000000000}"/>
          </ac:spMkLst>
        </pc:spChg>
      </pc:sldChg>
      <pc:sldChg chg="addSp delSp modSp mod">
        <pc:chgData name="Malek Alkholy" userId="b8ea5062cb0c2681" providerId="LiveId" clId="{3E856E82-FEC2-41A3-BE66-A63E02FA2544}" dt="2025-07-16T17:27:33.694" v="1774" actId="962"/>
        <pc:sldMkLst>
          <pc:docMk/>
          <pc:sldMk cId="5167051" sldId="591"/>
        </pc:sldMkLst>
        <pc:spChg chg="mod">
          <ac:chgData name="Malek Alkholy" userId="b8ea5062cb0c2681" providerId="LiveId" clId="{3E856E82-FEC2-41A3-BE66-A63E02FA2544}" dt="2025-07-13T23:14:08.067" v="356" actId="121"/>
          <ac:spMkLst>
            <pc:docMk/>
            <pc:sldMk cId="5167051" sldId="591"/>
            <ac:spMk id="25" creationId="{00000000-0000-0000-0000-000000000000}"/>
          </ac:spMkLst>
        </pc:spChg>
      </pc:sldChg>
      <pc:sldChg chg="modSp mod">
        <pc:chgData name="Malek Alkholy" userId="b8ea5062cb0c2681" providerId="LiveId" clId="{3E856E82-FEC2-41A3-BE66-A63E02FA2544}" dt="2025-07-16T19:03:35.696" v="1841" actId="20577"/>
        <pc:sldMkLst>
          <pc:docMk/>
          <pc:sldMk cId="1547225473" sldId="593"/>
        </pc:sldMkLst>
        <pc:spChg chg="mod">
          <ac:chgData name="Malek Alkholy" userId="b8ea5062cb0c2681" providerId="LiveId" clId="{3E856E82-FEC2-41A3-BE66-A63E02FA2544}" dt="2025-07-16T19:03:35.696" v="1841" actId="20577"/>
          <ac:spMkLst>
            <pc:docMk/>
            <pc:sldMk cId="1547225473" sldId="593"/>
            <ac:spMk id="25" creationId="{00000000-0000-0000-0000-000000000000}"/>
          </ac:spMkLst>
        </pc:spChg>
      </pc:sldChg>
      <pc:sldChg chg="modSp mod">
        <pc:chgData name="Malek Alkholy" userId="b8ea5062cb0c2681" providerId="LiveId" clId="{3E856E82-FEC2-41A3-BE66-A63E02FA2544}" dt="2025-07-16T00:06:43.987" v="455" actId="20577"/>
        <pc:sldMkLst>
          <pc:docMk/>
          <pc:sldMk cId="3453954220" sldId="613"/>
        </pc:sldMkLst>
      </pc:sldChg>
      <pc:sldChg chg="modSp mod">
        <pc:chgData name="Malek Alkholy" userId="b8ea5062cb0c2681" providerId="LiveId" clId="{3E856E82-FEC2-41A3-BE66-A63E02FA2544}" dt="2025-07-16T00:06:53.988" v="456" actId="20577"/>
        <pc:sldMkLst>
          <pc:docMk/>
          <pc:sldMk cId="3581601075" sldId="615"/>
        </pc:sldMkLst>
      </pc:sldChg>
      <pc:sldChg chg="addSp delSp modSp mod">
        <pc:chgData name="Malek Alkholy" userId="b8ea5062cb0c2681" providerId="LiveId" clId="{3E856E82-FEC2-41A3-BE66-A63E02FA2544}" dt="2025-07-16T17:32:44.989" v="1821" actId="14100"/>
        <pc:sldMkLst>
          <pc:docMk/>
          <pc:sldMk cId="3727259487" sldId="617"/>
        </pc:sldMkLst>
        <pc:spChg chg="mod">
          <ac:chgData name="Malek Alkholy" userId="b8ea5062cb0c2681" providerId="LiveId" clId="{3E856E82-FEC2-41A3-BE66-A63E02FA2544}" dt="2025-07-16T16:15:20.041" v="1042" actId="20577"/>
          <ac:spMkLst>
            <pc:docMk/>
            <pc:sldMk cId="3727259487" sldId="617"/>
            <ac:spMk id="25" creationId="{5CFC4028-F42C-7AF4-55AF-DCB2CECC3AE8}"/>
          </ac:spMkLst>
        </pc:spChg>
      </pc:sldChg>
      <pc:sldChg chg="addSp delSp modSp mod">
        <pc:chgData name="Malek Alkholy" userId="b8ea5062cb0c2681" providerId="LiveId" clId="{3E856E82-FEC2-41A3-BE66-A63E02FA2544}" dt="2025-07-16T17:13:02.771" v="1689" actId="14100"/>
        <pc:sldMkLst>
          <pc:docMk/>
          <pc:sldMk cId="1720142267" sldId="619"/>
        </pc:sldMkLst>
      </pc:sldChg>
      <pc:sldChg chg="modSp mod">
        <pc:chgData name="Malek Alkholy" userId="b8ea5062cb0c2681" providerId="LiveId" clId="{3E856E82-FEC2-41A3-BE66-A63E02FA2544}" dt="2025-07-16T14:31:18.826" v="949" actId="20577"/>
        <pc:sldMkLst>
          <pc:docMk/>
          <pc:sldMk cId="4260543137" sldId="621"/>
        </pc:sldMkLst>
        <pc:spChg chg="mod">
          <ac:chgData name="Malek Alkholy" userId="b8ea5062cb0c2681" providerId="LiveId" clId="{3E856E82-FEC2-41A3-BE66-A63E02FA2544}" dt="2025-07-16T14:31:18.826" v="949" actId="20577"/>
          <ac:spMkLst>
            <pc:docMk/>
            <pc:sldMk cId="4260543137" sldId="621"/>
            <ac:spMk id="25" creationId="{A4E21127-02D1-851C-BBF3-0BF7514D4F6D}"/>
          </ac:spMkLst>
        </pc:spChg>
      </pc:sldChg>
      <pc:sldChg chg="addSp delSp modSp mod">
        <pc:chgData name="Malek Alkholy" userId="b8ea5062cb0c2681" providerId="LiveId" clId="{3E856E82-FEC2-41A3-BE66-A63E02FA2544}" dt="2025-07-16T17:26:04.363" v="1759" actId="962"/>
        <pc:sldMkLst>
          <pc:docMk/>
          <pc:sldMk cId="149695656" sldId="623"/>
        </pc:sldMkLst>
        <pc:spChg chg="mod">
          <ac:chgData name="Malek Alkholy" userId="b8ea5062cb0c2681" providerId="LiveId" clId="{3E856E82-FEC2-41A3-BE66-A63E02FA2544}" dt="2025-07-13T21:58:31.604" v="140" actId="20577"/>
          <ac:spMkLst>
            <pc:docMk/>
            <pc:sldMk cId="149695656" sldId="623"/>
            <ac:spMk id="25" creationId="{FABD939D-1A53-D55F-8746-8DF2FFF70047}"/>
          </ac:spMkLst>
        </pc:spChg>
        <pc:picChg chg="add mod">
          <ac:chgData name="Malek Alkholy" userId="b8ea5062cb0c2681" providerId="LiveId" clId="{3E856E82-FEC2-41A3-BE66-A63E02FA2544}" dt="2025-07-16T17:26:04.363" v="1759" actId="962"/>
          <ac:picMkLst>
            <pc:docMk/>
            <pc:sldMk cId="149695656" sldId="623"/>
            <ac:picMk id="2" creationId="{C7F99675-A2E1-6FA7-6BE4-20630A425675}"/>
          </ac:picMkLst>
        </pc:picChg>
      </pc:sldChg>
      <pc:sldChg chg="modSp mod">
        <pc:chgData name="Malek Alkholy" userId="b8ea5062cb0c2681" providerId="LiveId" clId="{3E856E82-FEC2-41A3-BE66-A63E02FA2544}" dt="2025-07-13T22:56:36.964" v="228" actId="20577"/>
        <pc:sldMkLst>
          <pc:docMk/>
          <pc:sldMk cId="1804007099" sldId="625"/>
        </pc:sldMkLst>
        <pc:spChg chg="mod">
          <ac:chgData name="Malek Alkholy" userId="b8ea5062cb0c2681" providerId="LiveId" clId="{3E856E82-FEC2-41A3-BE66-A63E02FA2544}" dt="2025-07-13T22:56:36.964" v="228" actId="20577"/>
          <ac:spMkLst>
            <pc:docMk/>
            <pc:sldMk cId="1804007099" sldId="625"/>
            <ac:spMk id="25" creationId="{B42D1A07-D14D-6385-5924-8406F4B26F43}"/>
          </ac:spMkLst>
        </pc:spChg>
      </pc:sldChg>
      <pc:sldChg chg="modSp mod">
        <pc:chgData name="Malek Alkholy" userId="b8ea5062cb0c2681" providerId="LiveId" clId="{3E856E82-FEC2-41A3-BE66-A63E02FA2544}" dt="2025-07-16T00:09:44.316" v="483"/>
        <pc:sldMkLst>
          <pc:docMk/>
          <pc:sldMk cId="237256410" sldId="627"/>
        </pc:sldMkLst>
      </pc:sldChg>
      <pc:sldChg chg="modSp mod">
        <pc:chgData name="Malek Alkholy" userId="b8ea5062cb0c2681" providerId="LiveId" clId="{3E856E82-FEC2-41A3-BE66-A63E02FA2544}" dt="2025-07-13T23:15:20.390" v="364" actId="113"/>
        <pc:sldMkLst>
          <pc:docMk/>
          <pc:sldMk cId="1771034611" sldId="640"/>
        </pc:sldMkLst>
        <pc:spChg chg="mod">
          <ac:chgData name="Malek Alkholy" userId="b8ea5062cb0c2681" providerId="LiveId" clId="{3E856E82-FEC2-41A3-BE66-A63E02FA2544}" dt="2025-07-13T23:15:20.390" v="364" actId="113"/>
          <ac:spMkLst>
            <pc:docMk/>
            <pc:sldMk cId="1771034611" sldId="640"/>
            <ac:spMk id="25" creationId="{8F1D3FFB-6EF9-95A3-B7C3-41A931EDFD3D}"/>
          </ac:spMkLst>
        </pc:spChg>
      </pc:sldChg>
      <pc:sldChg chg="modSp mod">
        <pc:chgData name="Malek Alkholy" userId="b8ea5062cb0c2681" providerId="LiveId" clId="{3E856E82-FEC2-41A3-BE66-A63E02FA2544}" dt="2025-07-13T23:21:39.042" v="380" actId="121"/>
        <pc:sldMkLst>
          <pc:docMk/>
          <pc:sldMk cId="3218444511" sldId="642"/>
        </pc:sldMkLst>
      </pc:sldChg>
      <pc:sldChg chg="modSp mod">
        <pc:chgData name="Malek Alkholy" userId="b8ea5062cb0c2681" providerId="LiveId" clId="{3E856E82-FEC2-41A3-BE66-A63E02FA2544}" dt="2025-07-13T23:22:07.381" v="385" actId="121"/>
        <pc:sldMkLst>
          <pc:docMk/>
          <pc:sldMk cId="3156136103" sldId="644"/>
        </pc:sldMkLst>
        <pc:spChg chg="mod">
          <ac:chgData name="Malek Alkholy" userId="b8ea5062cb0c2681" providerId="LiveId" clId="{3E856E82-FEC2-41A3-BE66-A63E02FA2544}" dt="2025-07-13T23:22:07.381" v="385" actId="121"/>
          <ac:spMkLst>
            <pc:docMk/>
            <pc:sldMk cId="3156136103" sldId="644"/>
            <ac:spMk id="25" creationId="{1CEF172C-E595-3EEE-F3A8-9A4BCE8C77F9}"/>
          </ac:spMkLst>
        </pc:spChg>
      </pc:sldChg>
      <pc:sldChg chg="modSp mod">
        <pc:chgData name="Malek Alkholy" userId="b8ea5062cb0c2681" providerId="LiveId" clId="{3E856E82-FEC2-41A3-BE66-A63E02FA2544}" dt="2025-07-13T23:23:52.648" v="404" actId="403"/>
        <pc:sldMkLst>
          <pc:docMk/>
          <pc:sldMk cId="986921217" sldId="646"/>
        </pc:sldMkLst>
        <pc:spChg chg="mod">
          <ac:chgData name="Malek Alkholy" userId="b8ea5062cb0c2681" providerId="LiveId" clId="{3E856E82-FEC2-41A3-BE66-A63E02FA2544}" dt="2025-07-13T23:23:52.648" v="404" actId="403"/>
          <ac:spMkLst>
            <pc:docMk/>
            <pc:sldMk cId="986921217" sldId="646"/>
            <ac:spMk id="25" creationId="{06449673-F4FC-A754-CCAA-0354142A0185}"/>
          </ac:spMkLst>
        </pc:spChg>
      </pc:sldChg>
      <pc:sldChg chg="modSp mod">
        <pc:chgData name="Malek Alkholy" userId="b8ea5062cb0c2681" providerId="LiveId" clId="{3E856E82-FEC2-41A3-BE66-A63E02FA2544}" dt="2025-07-13T23:12:29.295" v="341" actId="2710"/>
        <pc:sldMkLst>
          <pc:docMk/>
          <pc:sldMk cId="2521961339" sldId="656"/>
        </pc:sldMkLst>
        <pc:spChg chg="mod">
          <ac:chgData name="Malek Alkholy" userId="b8ea5062cb0c2681" providerId="LiveId" clId="{3E856E82-FEC2-41A3-BE66-A63E02FA2544}" dt="2025-07-13T23:12:29.295" v="341" actId="2710"/>
          <ac:spMkLst>
            <pc:docMk/>
            <pc:sldMk cId="2521961339" sldId="656"/>
            <ac:spMk id="25" creationId="{0303FF4F-C8CC-6683-1C3E-83C226CC33F0}"/>
          </ac:spMkLst>
        </pc:spChg>
      </pc:sldChg>
      <pc:sldChg chg="modSp mod">
        <pc:chgData name="Malek Alkholy" userId="b8ea5062cb0c2681" providerId="LiveId" clId="{3E856E82-FEC2-41A3-BE66-A63E02FA2544}" dt="2025-07-13T23:13:24.134" v="351" actId="20577"/>
        <pc:sldMkLst>
          <pc:docMk/>
          <pc:sldMk cId="1492832172" sldId="658"/>
        </pc:sldMkLst>
      </pc:sldChg>
      <pc:sldChg chg="new del">
        <pc:chgData name="Malek Alkholy" userId="b8ea5062cb0c2681" providerId="LiveId" clId="{3E856E82-FEC2-41A3-BE66-A63E02FA2544}" dt="2025-07-16T00:54:24.375" v="562" actId="47"/>
        <pc:sldMkLst>
          <pc:docMk/>
          <pc:sldMk cId="13923413" sldId="659"/>
        </pc:sldMkLst>
      </pc:sldChg>
      <pc:sldChg chg="delSp modSp add mod">
        <pc:chgData name="Malek Alkholy" userId="b8ea5062cb0c2681" providerId="LiveId" clId="{3E856E82-FEC2-41A3-BE66-A63E02FA2544}" dt="2025-07-16T19:03:07.587" v="1825" actId="20577"/>
        <pc:sldMkLst>
          <pc:docMk/>
          <pc:sldMk cId="3782244296" sldId="660"/>
        </pc:sldMkLst>
        <pc:spChg chg="mod">
          <ac:chgData name="Malek Alkholy" userId="b8ea5062cb0c2681" providerId="LiveId" clId="{3E856E82-FEC2-41A3-BE66-A63E02FA2544}" dt="2025-07-16T19:03:07.587" v="1825" actId="20577"/>
          <ac:spMkLst>
            <pc:docMk/>
            <pc:sldMk cId="3782244296" sldId="660"/>
            <ac:spMk id="25" creationId="{54E76E15-3482-4677-742A-C8DA64AB15C3}"/>
          </ac:spMkLst>
        </pc:spChg>
      </pc:sldChg>
      <pc:sldChg chg="new del">
        <pc:chgData name="Malek Alkholy" userId="b8ea5062cb0c2681" providerId="LiveId" clId="{3E856E82-FEC2-41A3-BE66-A63E02FA2544}" dt="2025-07-16T13:53:07.687" v="679" actId="47"/>
        <pc:sldMkLst>
          <pc:docMk/>
          <pc:sldMk cId="3844948922" sldId="661"/>
        </pc:sldMkLst>
      </pc:sldChg>
      <pc:sldChg chg="delSp modSp add mod">
        <pc:chgData name="Malek Alkholy" userId="b8ea5062cb0c2681" providerId="LiveId" clId="{3E856E82-FEC2-41A3-BE66-A63E02FA2544}" dt="2025-07-16T14:38:23.996" v="999" actId="20577"/>
        <pc:sldMkLst>
          <pc:docMk/>
          <pc:sldMk cId="46820812" sldId="662"/>
        </pc:sldMkLst>
        <pc:spChg chg="mod">
          <ac:chgData name="Malek Alkholy" userId="b8ea5062cb0c2681" providerId="LiveId" clId="{3E856E82-FEC2-41A3-BE66-A63E02FA2544}" dt="2025-07-16T14:38:23.996" v="999" actId="20577"/>
          <ac:spMkLst>
            <pc:docMk/>
            <pc:sldMk cId="46820812" sldId="662"/>
            <ac:spMk id="25" creationId="{04156F5D-6492-DB4B-A37B-4A3B63BC67B6}"/>
          </ac:spMkLst>
        </pc:spChg>
      </pc:sldChg>
      <pc:sldChg chg="new del">
        <pc:chgData name="Malek Alkholy" userId="b8ea5062cb0c2681" providerId="LiveId" clId="{3E856E82-FEC2-41A3-BE66-A63E02FA2544}" dt="2025-07-16T16:29:21.785" v="1046" actId="47"/>
        <pc:sldMkLst>
          <pc:docMk/>
          <pc:sldMk cId="4186408561" sldId="663"/>
        </pc:sldMkLst>
      </pc:sldChg>
      <pc:sldChg chg="addSp modSp add mod">
        <pc:chgData name="Malek Alkholy" userId="b8ea5062cb0c2681" providerId="LiveId" clId="{3E856E82-FEC2-41A3-BE66-A63E02FA2544}" dt="2025-07-17T12:30:46.546" v="1850" actId="1076"/>
        <pc:sldMkLst>
          <pc:docMk/>
          <pc:sldMk cId="1224737409" sldId="664"/>
        </pc:sldMkLst>
        <pc:spChg chg="mod">
          <ac:chgData name="Malek Alkholy" userId="b8ea5062cb0c2681" providerId="LiveId" clId="{3E856E82-FEC2-41A3-BE66-A63E02FA2544}" dt="2025-07-17T12:30:46.546" v="1850" actId="1076"/>
          <ac:spMkLst>
            <pc:docMk/>
            <pc:sldMk cId="1224737409" sldId="664"/>
            <ac:spMk id="25" creationId="{AA55472B-E109-28E4-3C45-CC4EA97AE6F9}"/>
          </ac:spMkLst>
        </pc:spChg>
      </pc:sldChg>
      <pc:sldChg chg="new del">
        <pc:chgData name="Malek Alkholy" userId="b8ea5062cb0c2681" providerId="LiveId" clId="{3E856E82-FEC2-41A3-BE66-A63E02FA2544}" dt="2025-07-16T16:50:36.975" v="1491" actId="47"/>
        <pc:sldMkLst>
          <pc:docMk/>
          <pc:sldMk cId="851009707" sldId="665"/>
        </pc:sldMkLst>
      </pc:sldChg>
      <pc:sldChg chg="addSp delSp modSp add mod ord">
        <pc:chgData name="Malek Alkholy" userId="b8ea5062cb0c2681" providerId="LiveId" clId="{3E856E82-FEC2-41A3-BE66-A63E02FA2544}" dt="2025-07-17T12:30:15.609" v="1844" actId="20578"/>
        <pc:sldMkLst>
          <pc:docMk/>
          <pc:sldMk cId="3164689600" sldId="666"/>
        </pc:sldMkLst>
        <pc:spChg chg="mod">
          <ac:chgData name="Malek Alkholy" userId="b8ea5062cb0c2681" providerId="LiveId" clId="{3E856E82-FEC2-41A3-BE66-A63E02FA2544}" dt="2025-07-16T17:00:06.123" v="1583" actId="14100"/>
          <ac:spMkLst>
            <pc:docMk/>
            <pc:sldMk cId="3164689600" sldId="666"/>
            <ac:spMk id="25" creationId="{5F385FA9-4360-6B6A-AF55-5A1C7AB9F3C4}"/>
          </ac:spMkLst>
        </pc:spChg>
      </pc:sldChg>
    </pc:docChg>
  </pc:docChgLst>
  <pc:docChgLst>
    <pc:chgData name="Malek Alkholy" userId="b8ea5062cb0c2681" providerId="LiveId" clId="{4D1ED008-CEDF-4D9B-9E5F-E43F7D815DCA}"/>
    <pc:docChg chg="undo redo custSel addSld delSld modSld modSection">
      <pc:chgData name="Malek Alkholy" userId="b8ea5062cb0c2681" providerId="LiveId" clId="{4D1ED008-CEDF-4D9B-9E5F-E43F7D815DCA}" dt="2025-07-08T23:19:22.943" v="2284" actId="20577"/>
      <pc:docMkLst>
        <pc:docMk/>
      </pc:docMkLst>
      <pc:sldChg chg="modSp mod">
        <pc:chgData name="Malek Alkholy" userId="b8ea5062cb0c2681" providerId="LiveId" clId="{4D1ED008-CEDF-4D9B-9E5F-E43F7D815DCA}" dt="2025-07-08T09:42:28.734" v="117" actId="20577"/>
        <pc:sldMkLst>
          <pc:docMk/>
          <pc:sldMk cId="0" sldId="271"/>
        </pc:sldMkLst>
        <pc:spChg chg="mod">
          <ac:chgData name="Malek Alkholy" userId="b8ea5062cb0c2681" providerId="LiveId" clId="{4D1ED008-CEDF-4D9B-9E5F-E43F7D815DCA}" dt="2025-07-08T08:56:00.970" v="0" actId="313"/>
          <ac:spMkLst>
            <pc:docMk/>
            <pc:sldMk cId="0" sldId="271"/>
            <ac:spMk id="11" creationId="{00000000-0000-0000-0000-000000000000}"/>
          </ac:spMkLst>
        </pc:spChg>
        <pc:spChg chg="mod">
          <ac:chgData name="Malek Alkholy" userId="b8ea5062cb0c2681" providerId="LiveId" clId="{4D1ED008-CEDF-4D9B-9E5F-E43F7D815DCA}" dt="2025-07-08T09:42:28.734" v="117" actId="20577"/>
          <ac:spMkLst>
            <pc:docMk/>
            <pc:sldMk cId="0" sldId="271"/>
            <ac:spMk id="34" creationId="{00000000-0000-0000-0000-000000000000}"/>
          </ac:spMkLst>
        </pc:spChg>
      </pc:sldChg>
      <pc:sldChg chg="addSp delSp modSp mod">
        <pc:chgData name="Malek Alkholy" userId="b8ea5062cb0c2681" providerId="LiveId" clId="{4D1ED008-CEDF-4D9B-9E5F-E43F7D815DCA}" dt="2025-07-08T23:11:48.667" v="2236" actId="962"/>
        <pc:sldMkLst>
          <pc:docMk/>
          <pc:sldMk cId="38798439" sldId="541"/>
        </pc:sldMkLst>
        <pc:spChg chg="mod">
          <ac:chgData name="Malek Alkholy" userId="b8ea5062cb0c2681" providerId="LiveId" clId="{4D1ED008-CEDF-4D9B-9E5F-E43F7D815DCA}" dt="2025-07-08T08:56:02.239" v="1" actId="313"/>
          <ac:spMkLst>
            <pc:docMk/>
            <pc:sldMk cId="38798439" sldId="541"/>
            <ac:spMk id="3" creationId="{22B9372E-F18B-0A56-3507-CF0D98D4F0FB}"/>
          </ac:spMkLst>
        </pc:spChg>
        <pc:spChg chg="mod">
          <ac:chgData name="Malek Alkholy" userId="b8ea5062cb0c2681" providerId="LiveId" clId="{4D1ED008-CEDF-4D9B-9E5F-E43F7D815DCA}" dt="2025-07-08T23:11:41.899" v="2232" actId="14100"/>
          <ac:spMkLst>
            <pc:docMk/>
            <pc:sldMk cId="38798439" sldId="541"/>
            <ac:spMk id="25" creationId="{00000000-0000-0000-0000-000000000000}"/>
          </ac:spMkLst>
        </pc:spChg>
      </pc:sldChg>
      <pc:sldChg chg="addSp delSp modSp mod">
        <pc:chgData name="Malek Alkholy" userId="b8ea5062cb0c2681" providerId="LiveId" clId="{4D1ED008-CEDF-4D9B-9E5F-E43F7D815DCA}" dt="2025-07-08T23:12:24.149" v="2245" actId="962"/>
        <pc:sldMkLst>
          <pc:docMk/>
          <pc:sldMk cId="2363869297" sldId="543"/>
        </pc:sldMkLst>
        <pc:spChg chg="mod">
          <ac:chgData name="Malek Alkholy" userId="b8ea5062cb0c2681" providerId="LiveId" clId="{4D1ED008-CEDF-4D9B-9E5F-E43F7D815DCA}" dt="2025-07-08T08:56:04.269" v="6" actId="313"/>
          <ac:spMkLst>
            <pc:docMk/>
            <pc:sldMk cId="2363869297" sldId="543"/>
            <ac:spMk id="3" creationId="{22B9372E-F18B-0A56-3507-CF0D98D4F0FB}"/>
          </ac:spMkLst>
        </pc:spChg>
        <pc:spChg chg="mod">
          <ac:chgData name="Malek Alkholy" userId="b8ea5062cb0c2681" providerId="LiveId" clId="{4D1ED008-CEDF-4D9B-9E5F-E43F7D815DCA}" dt="2025-07-08T09:53:00.213" v="221" actId="2710"/>
          <ac:spMkLst>
            <pc:docMk/>
            <pc:sldMk cId="2363869297" sldId="543"/>
            <ac:spMk id="25" creationId="{00000000-0000-0000-0000-000000000000}"/>
          </ac:spMkLst>
        </pc:spChg>
      </pc:sldChg>
      <pc:sldChg chg="delSp modSp mod">
        <pc:chgData name="Malek Alkholy" userId="b8ea5062cb0c2681" providerId="LiveId" clId="{4D1ED008-CEDF-4D9B-9E5F-E43F7D815DCA}" dt="2025-07-08T09:50:16.990" v="179" actId="20577"/>
        <pc:sldMkLst>
          <pc:docMk/>
          <pc:sldMk cId="2363337939" sldId="544"/>
        </pc:sldMkLst>
        <pc:spChg chg="mod">
          <ac:chgData name="Malek Alkholy" userId="b8ea5062cb0c2681" providerId="LiveId" clId="{4D1ED008-CEDF-4D9B-9E5F-E43F7D815DCA}" dt="2025-07-08T08:56:03.091" v="3" actId="313"/>
          <ac:spMkLst>
            <pc:docMk/>
            <pc:sldMk cId="2363337939" sldId="544"/>
            <ac:spMk id="3" creationId="{22B9372E-F18B-0A56-3507-CF0D98D4F0FB}"/>
          </ac:spMkLst>
        </pc:spChg>
        <pc:spChg chg="mod">
          <ac:chgData name="Malek Alkholy" userId="b8ea5062cb0c2681" providerId="LiveId" clId="{4D1ED008-CEDF-4D9B-9E5F-E43F7D815DCA}" dt="2025-07-08T09:50:16.990" v="179" actId="20577"/>
          <ac:spMkLst>
            <pc:docMk/>
            <pc:sldMk cId="2363337939" sldId="544"/>
            <ac:spMk id="25" creationId="{00000000-0000-0000-0000-000000000000}"/>
          </ac:spMkLst>
        </pc:spChg>
      </pc:sldChg>
      <pc:sldChg chg="modSp mod">
        <pc:chgData name="Malek Alkholy" userId="b8ea5062cb0c2681" providerId="LiveId" clId="{4D1ED008-CEDF-4D9B-9E5F-E43F7D815DCA}" dt="2025-07-08T19:51:35.241" v="1345" actId="20577"/>
        <pc:sldMkLst>
          <pc:docMk/>
          <pc:sldMk cId="1692542848" sldId="546"/>
        </pc:sldMkLst>
        <pc:spChg chg="mod">
          <ac:chgData name="Malek Alkholy" userId="b8ea5062cb0c2681" providerId="LiveId" clId="{4D1ED008-CEDF-4D9B-9E5F-E43F7D815DCA}" dt="2025-07-08T08:56:03.731" v="4" actId="313"/>
          <ac:spMkLst>
            <pc:docMk/>
            <pc:sldMk cId="1692542848" sldId="546"/>
            <ac:spMk id="3" creationId="{22B9372E-F18B-0A56-3507-CF0D98D4F0FB}"/>
          </ac:spMkLst>
        </pc:spChg>
        <pc:spChg chg="mod">
          <ac:chgData name="Malek Alkholy" userId="b8ea5062cb0c2681" providerId="LiveId" clId="{4D1ED008-CEDF-4D9B-9E5F-E43F7D815DCA}" dt="2025-07-08T19:51:35.241" v="1345" actId="20577"/>
          <ac:spMkLst>
            <pc:docMk/>
            <pc:sldMk cId="1692542848" sldId="546"/>
            <ac:spMk id="25" creationId="{00000000-0000-0000-0000-000000000000}"/>
          </ac:spMkLst>
        </pc:spChg>
      </pc:sldChg>
      <pc:sldChg chg="addSp modSp mod">
        <pc:chgData name="Malek Alkholy" userId="b8ea5062cb0c2681" providerId="LiveId" clId="{4D1ED008-CEDF-4D9B-9E5F-E43F7D815DCA}" dt="2025-07-08T09:52:37.999" v="216" actId="1076"/>
        <pc:sldMkLst>
          <pc:docMk/>
          <pc:sldMk cId="1140162630" sldId="547"/>
        </pc:sldMkLst>
        <pc:spChg chg="add mod">
          <ac:chgData name="Malek Alkholy" userId="b8ea5062cb0c2681" providerId="LiveId" clId="{4D1ED008-CEDF-4D9B-9E5F-E43F7D815DCA}" dt="2025-07-08T09:52:37.999" v="216" actId="1076"/>
          <ac:spMkLst>
            <pc:docMk/>
            <pc:sldMk cId="1140162630" sldId="547"/>
            <ac:spMk id="2" creationId="{B5A64B5A-6A50-6C5C-7690-0370111E7542}"/>
          </ac:spMkLst>
        </pc:spChg>
        <pc:spChg chg="mod">
          <ac:chgData name="Malek Alkholy" userId="b8ea5062cb0c2681" providerId="LiveId" clId="{4D1ED008-CEDF-4D9B-9E5F-E43F7D815DCA}" dt="2025-07-08T08:56:04.032" v="5" actId="313"/>
          <ac:spMkLst>
            <pc:docMk/>
            <pc:sldMk cId="1140162630" sldId="547"/>
            <ac:spMk id="3" creationId="{22B9372E-F18B-0A56-3507-CF0D98D4F0FB}"/>
          </ac:spMkLst>
        </pc:spChg>
        <pc:spChg chg="mod">
          <ac:chgData name="Malek Alkholy" userId="b8ea5062cb0c2681" providerId="LiveId" clId="{4D1ED008-CEDF-4D9B-9E5F-E43F7D815DCA}" dt="2025-07-08T09:52:29.331" v="214" actId="1076"/>
          <ac:spMkLst>
            <pc:docMk/>
            <pc:sldMk cId="1140162630" sldId="547"/>
            <ac:spMk id="25" creationId="{00000000-0000-0000-0000-000000000000}"/>
          </ac:spMkLst>
        </pc:spChg>
      </pc:sldChg>
      <pc:sldChg chg="addSp modSp mod">
        <pc:chgData name="Malek Alkholy" userId="b8ea5062cb0c2681" providerId="LiveId" clId="{4D1ED008-CEDF-4D9B-9E5F-E43F7D815DCA}" dt="2025-07-08T23:05:11.448" v="2220" actId="962"/>
        <pc:sldMkLst>
          <pc:docMk/>
          <pc:sldMk cId="1800775181" sldId="549"/>
        </pc:sldMkLst>
        <pc:spChg chg="mod">
          <ac:chgData name="Malek Alkholy" userId="b8ea5062cb0c2681" providerId="LiveId" clId="{4D1ED008-CEDF-4D9B-9E5F-E43F7D815DCA}" dt="2025-07-08T08:56:04.539" v="7" actId="313"/>
          <ac:spMkLst>
            <pc:docMk/>
            <pc:sldMk cId="1800775181" sldId="549"/>
            <ac:spMk id="3" creationId="{22B9372E-F18B-0A56-3507-CF0D98D4F0FB}"/>
          </ac:spMkLst>
        </pc:spChg>
        <pc:spChg chg="mod">
          <ac:chgData name="Malek Alkholy" userId="b8ea5062cb0c2681" providerId="LiveId" clId="{4D1ED008-CEDF-4D9B-9E5F-E43F7D815DCA}" dt="2025-07-08T23:05:08.899" v="2217" actId="14100"/>
          <ac:spMkLst>
            <pc:docMk/>
            <pc:sldMk cId="1800775181" sldId="549"/>
            <ac:spMk id="25" creationId="{00000000-0000-0000-0000-000000000000}"/>
          </ac:spMkLst>
        </pc:spChg>
      </pc:sldChg>
      <pc:sldChg chg="addSp delSp modSp mod">
        <pc:chgData name="Malek Alkholy" userId="b8ea5062cb0c2681" providerId="LiveId" clId="{4D1ED008-CEDF-4D9B-9E5F-E43F7D815DCA}" dt="2025-07-08T23:12:46.767" v="2248" actId="1076"/>
        <pc:sldMkLst>
          <pc:docMk/>
          <pc:sldMk cId="4033472675" sldId="551"/>
        </pc:sldMkLst>
        <pc:spChg chg="mod">
          <ac:chgData name="Malek Alkholy" userId="b8ea5062cb0c2681" providerId="LiveId" clId="{4D1ED008-CEDF-4D9B-9E5F-E43F7D815DCA}" dt="2025-07-08T08:56:04.793" v="8" actId="313"/>
          <ac:spMkLst>
            <pc:docMk/>
            <pc:sldMk cId="4033472675" sldId="551"/>
            <ac:spMk id="3" creationId="{22B9372E-F18B-0A56-3507-CF0D98D4F0FB}"/>
          </ac:spMkLst>
        </pc:spChg>
        <pc:spChg chg="mod">
          <ac:chgData name="Malek Alkholy" userId="b8ea5062cb0c2681" providerId="LiveId" clId="{4D1ED008-CEDF-4D9B-9E5F-E43F7D815DCA}" dt="2025-07-08T09:55:15.249" v="238" actId="20577"/>
          <ac:spMkLst>
            <pc:docMk/>
            <pc:sldMk cId="4033472675" sldId="551"/>
            <ac:spMk id="25" creationId="{00000000-0000-0000-0000-000000000000}"/>
          </ac:spMkLst>
        </pc:spChg>
      </pc:sldChg>
      <pc:sldChg chg="modSp mod">
        <pc:chgData name="Malek Alkholy" userId="b8ea5062cb0c2681" providerId="LiveId" clId="{4D1ED008-CEDF-4D9B-9E5F-E43F7D815DCA}" dt="2025-07-08T09:56:10.726" v="251" actId="20577"/>
        <pc:sldMkLst>
          <pc:docMk/>
          <pc:sldMk cId="1243276405" sldId="553"/>
        </pc:sldMkLst>
        <pc:spChg chg="mod">
          <ac:chgData name="Malek Alkholy" userId="b8ea5062cb0c2681" providerId="LiveId" clId="{4D1ED008-CEDF-4D9B-9E5F-E43F7D815DCA}" dt="2025-07-08T08:56:05.034" v="9" actId="313"/>
          <ac:spMkLst>
            <pc:docMk/>
            <pc:sldMk cId="1243276405" sldId="553"/>
            <ac:spMk id="3" creationId="{22B9372E-F18B-0A56-3507-CF0D98D4F0FB}"/>
          </ac:spMkLst>
        </pc:spChg>
        <pc:spChg chg="mod">
          <ac:chgData name="Malek Alkholy" userId="b8ea5062cb0c2681" providerId="LiveId" clId="{4D1ED008-CEDF-4D9B-9E5F-E43F7D815DCA}" dt="2025-07-08T09:56:10.726" v="251" actId="20577"/>
          <ac:spMkLst>
            <pc:docMk/>
            <pc:sldMk cId="1243276405" sldId="553"/>
            <ac:spMk id="25" creationId="{00000000-0000-0000-0000-000000000000}"/>
          </ac:spMkLst>
        </pc:spChg>
      </pc:sldChg>
      <pc:sldChg chg="addSp modSp mod">
        <pc:chgData name="Malek Alkholy" userId="b8ea5062cb0c2681" providerId="LiveId" clId="{4D1ED008-CEDF-4D9B-9E5F-E43F7D815DCA}" dt="2025-07-08T09:59:39.483" v="302" actId="20577"/>
        <pc:sldMkLst>
          <pc:docMk/>
          <pc:sldMk cId="2946330290" sldId="555"/>
        </pc:sldMkLst>
        <pc:spChg chg="mod">
          <ac:chgData name="Malek Alkholy" userId="b8ea5062cb0c2681" providerId="LiveId" clId="{4D1ED008-CEDF-4D9B-9E5F-E43F7D815DCA}" dt="2025-07-08T08:56:05.279" v="10" actId="313"/>
          <ac:spMkLst>
            <pc:docMk/>
            <pc:sldMk cId="2946330290" sldId="555"/>
            <ac:spMk id="3" creationId="{22B9372E-F18B-0A56-3507-CF0D98D4F0FB}"/>
          </ac:spMkLst>
        </pc:spChg>
        <pc:spChg chg="mod">
          <ac:chgData name="Malek Alkholy" userId="b8ea5062cb0c2681" providerId="LiveId" clId="{4D1ED008-CEDF-4D9B-9E5F-E43F7D815DCA}" dt="2025-07-08T09:59:39.483" v="302" actId="20577"/>
          <ac:spMkLst>
            <pc:docMk/>
            <pc:sldMk cId="2946330290" sldId="555"/>
            <ac:spMk id="25" creationId="{00000000-0000-0000-0000-000000000000}"/>
          </ac:spMkLst>
        </pc:spChg>
      </pc:sldChg>
      <pc:sldChg chg="addSp delSp modSp mod">
        <pc:chgData name="Malek Alkholy" userId="b8ea5062cb0c2681" providerId="LiveId" clId="{4D1ED008-CEDF-4D9B-9E5F-E43F7D815DCA}" dt="2025-07-08T23:13:37.132" v="2253" actId="962"/>
        <pc:sldMkLst>
          <pc:docMk/>
          <pc:sldMk cId="872543429" sldId="557"/>
        </pc:sldMkLst>
        <pc:spChg chg="mod">
          <ac:chgData name="Malek Alkholy" userId="b8ea5062cb0c2681" providerId="LiveId" clId="{4D1ED008-CEDF-4D9B-9E5F-E43F7D815DCA}" dt="2025-07-08T08:56:05.486" v="11" actId="313"/>
          <ac:spMkLst>
            <pc:docMk/>
            <pc:sldMk cId="872543429" sldId="557"/>
            <ac:spMk id="3" creationId="{22B9372E-F18B-0A56-3507-CF0D98D4F0FB}"/>
          </ac:spMkLst>
        </pc:spChg>
        <pc:spChg chg="mod">
          <ac:chgData name="Malek Alkholy" userId="b8ea5062cb0c2681" providerId="LiveId" clId="{4D1ED008-CEDF-4D9B-9E5F-E43F7D815DCA}" dt="2025-07-08T10:00:30.164" v="312" actId="20577"/>
          <ac:spMkLst>
            <pc:docMk/>
            <pc:sldMk cId="872543429" sldId="557"/>
            <ac:spMk id="25" creationId="{00000000-0000-0000-0000-000000000000}"/>
          </ac:spMkLst>
        </pc:spChg>
      </pc:sldChg>
      <pc:sldChg chg="modSp mod">
        <pc:chgData name="Malek Alkholy" userId="b8ea5062cb0c2681" providerId="LiveId" clId="{4D1ED008-CEDF-4D9B-9E5F-E43F7D815DCA}" dt="2025-07-08T10:04:04.411" v="339" actId="20577"/>
        <pc:sldMkLst>
          <pc:docMk/>
          <pc:sldMk cId="2879204507" sldId="558"/>
        </pc:sldMkLst>
        <pc:spChg chg="mod">
          <ac:chgData name="Malek Alkholy" userId="b8ea5062cb0c2681" providerId="LiveId" clId="{4D1ED008-CEDF-4D9B-9E5F-E43F7D815DCA}" dt="2025-07-08T08:56:05.900" v="13" actId="313"/>
          <ac:spMkLst>
            <pc:docMk/>
            <pc:sldMk cId="2879204507" sldId="558"/>
            <ac:spMk id="3" creationId="{22B9372E-F18B-0A56-3507-CF0D98D4F0FB}"/>
          </ac:spMkLst>
        </pc:spChg>
        <pc:spChg chg="mod">
          <ac:chgData name="Malek Alkholy" userId="b8ea5062cb0c2681" providerId="LiveId" clId="{4D1ED008-CEDF-4D9B-9E5F-E43F7D815DCA}" dt="2025-07-08T10:04:04.411" v="339" actId="20577"/>
          <ac:spMkLst>
            <pc:docMk/>
            <pc:sldMk cId="2879204507" sldId="558"/>
            <ac:spMk id="25" creationId="{00000000-0000-0000-0000-000000000000}"/>
          </ac:spMkLst>
        </pc:spChg>
      </pc:sldChg>
      <pc:sldChg chg="delSp modSp mod">
        <pc:chgData name="Malek Alkholy" userId="b8ea5062cb0c2681" providerId="LiveId" clId="{4D1ED008-CEDF-4D9B-9E5F-E43F7D815DCA}" dt="2025-07-08T10:03:11.201" v="327" actId="20577"/>
        <pc:sldMkLst>
          <pc:docMk/>
          <pc:sldMk cId="1517959432" sldId="560"/>
        </pc:sldMkLst>
        <pc:spChg chg="mod">
          <ac:chgData name="Malek Alkholy" userId="b8ea5062cb0c2681" providerId="LiveId" clId="{4D1ED008-CEDF-4D9B-9E5F-E43F7D815DCA}" dt="2025-07-08T08:56:05.691" v="12" actId="313"/>
          <ac:spMkLst>
            <pc:docMk/>
            <pc:sldMk cId="1517959432" sldId="560"/>
            <ac:spMk id="3" creationId="{22B9372E-F18B-0A56-3507-CF0D98D4F0FB}"/>
          </ac:spMkLst>
        </pc:spChg>
        <pc:spChg chg="mod">
          <ac:chgData name="Malek Alkholy" userId="b8ea5062cb0c2681" providerId="LiveId" clId="{4D1ED008-CEDF-4D9B-9E5F-E43F7D815DCA}" dt="2025-07-08T10:03:11.201" v="327" actId="20577"/>
          <ac:spMkLst>
            <pc:docMk/>
            <pc:sldMk cId="1517959432" sldId="560"/>
            <ac:spMk id="25" creationId="{00000000-0000-0000-0000-000000000000}"/>
          </ac:spMkLst>
        </pc:spChg>
      </pc:sldChg>
      <pc:sldChg chg="modSp mod">
        <pc:chgData name="Malek Alkholy" userId="b8ea5062cb0c2681" providerId="LiveId" clId="{4D1ED008-CEDF-4D9B-9E5F-E43F7D815DCA}" dt="2025-07-08T10:29:00.065" v="395" actId="20577"/>
        <pc:sldMkLst>
          <pc:docMk/>
          <pc:sldMk cId="618485783" sldId="562"/>
        </pc:sldMkLst>
      </pc:sldChg>
      <pc:sldChg chg="modSp mod">
        <pc:chgData name="Malek Alkholy" userId="b8ea5062cb0c2681" providerId="LiveId" clId="{4D1ED008-CEDF-4D9B-9E5F-E43F7D815DCA}" dt="2025-07-08T08:56:17.657" v="40" actId="313"/>
        <pc:sldMkLst>
          <pc:docMk/>
          <pc:sldMk cId="1112698295" sldId="565"/>
        </pc:sldMkLst>
        <pc:spChg chg="mod">
          <ac:chgData name="Malek Alkholy" userId="b8ea5062cb0c2681" providerId="LiveId" clId="{4D1ED008-CEDF-4D9B-9E5F-E43F7D815DCA}" dt="2025-07-08T08:56:17.657" v="40" actId="313"/>
          <ac:spMkLst>
            <pc:docMk/>
            <pc:sldMk cId="1112698295" sldId="565"/>
            <ac:spMk id="3" creationId="{809C0DAC-E4BE-0DCD-C872-9CED40599B01}"/>
          </ac:spMkLst>
        </pc:spChg>
      </pc:sldChg>
      <pc:sldChg chg="modSp mod">
        <pc:chgData name="Malek Alkholy" userId="b8ea5062cb0c2681" providerId="LiveId" clId="{4D1ED008-CEDF-4D9B-9E5F-E43F7D815DCA}" dt="2025-07-08T10:38:01.491" v="487" actId="20577"/>
        <pc:sldMkLst>
          <pc:docMk/>
          <pc:sldMk cId="3030735572" sldId="567"/>
        </pc:sldMkLst>
        <pc:spChg chg="mod">
          <ac:chgData name="Malek Alkholy" userId="b8ea5062cb0c2681" providerId="LiveId" clId="{4D1ED008-CEDF-4D9B-9E5F-E43F7D815DCA}" dt="2025-07-08T08:56:06.947" v="19" actId="313"/>
          <ac:spMkLst>
            <pc:docMk/>
            <pc:sldMk cId="3030735572" sldId="567"/>
            <ac:spMk id="3" creationId="{22B9372E-F18B-0A56-3507-CF0D98D4F0FB}"/>
          </ac:spMkLst>
        </pc:spChg>
        <pc:spChg chg="mod">
          <ac:chgData name="Malek Alkholy" userId="b8ea5062cb0c2681" providerId="LiveId" clId="{4D1ED008-CEDF-4D9B-9E5F-E43F7D815DCA}" dt="2025-07-08T10:38:01.491" v="487" actId="20577"/>
          <ac:spMkLst>
            <pc:docMk/>
            <pc:sldMk cId="3030735572" sldId="567"/>
            <ac:spMk id="25" creationId="{00000000-0000-0000-0000-000000000000}"/>
          </ac:spMkLst>
        </pc:spChg>
      </pc:sldChg>
      <pc:sldChg chg="addSp modSp mod">
        <pc:chgData name="Malek Alkholy" userId="b8ea5062cb0c2681" providerId="LiveId" clId="{4D1ED008-CEDF-4D9B-9E5F-E43F7D815DCA}" dt="2025-07-08T10:32:39.048" v="441" actId="20577"/>
        <pc:sldMkLst>
          <pc:docMk/>
          <pc:sldMk cId="3490736998" sldId="568"/>
        </pc:sldMkLst>
      </pc:sldChg>
      <pc:sldChg chg="modSp mod">
        <pc:chgData name="Malek Alkholy" userId="b8ea5062cb0c2681" providerId="LiveId" clId="{4D1ED008-CEDF-4D9B-9E5F-E43F7D815DCA}" dt="2025-07-08T10:38:16.797" v="490" actId="113"/>
        <pc:sldMkLst>
          <pc:docMk/>
          <pc:sldMk cId="707623981" sldId="569"/>
        </pc:sldMkLst>
        <pc:spChg chg="mod">
          <ac:chgData name="Malek Alkholy" userId="b8ea5062cb0c2681" providerId="LiveId" clId="{4D1ED008-CEDF-4D9B-9E5F-E43F7D815DCA}" dt="2025-07-08T08:56:06.787" v="18" actId="313"/>
          <ac:spMkLst>
            <pc:docMk/>
            <pc:sldMk cId="707623981" sldId="569"/>
            <ac:spMk id="3" creationId="{22B9372E-F18B-0A56-3507-CF0D98D4F0FB}"/>
          </ac:spMkLst>
        </pc:spChg>
        <pc:spChg chg="mod">
          <ac:chgData name="Malek Alkholy" userId="b8ea5062cb0c2681" providerId="LiveId" clId="{4D1ED008-CEDF-4D9B-9E5F-E43F7D815DCA}" dt="2025-07-08T10:38:16.797" v="490" actId="113"/>
          <ac:spMkLst>
            <pc:docMk/>
            <pc:sldMk cId="707623981" sldId="569"/>
            <ac:spMk id="25" creationId="{00000000-0000-0000-0000-000000000000}"/>
          </ac:spMkLst>
        </pc:spChg>
      </pc:sldChg>
      <pc:sldChg chg="modSp mod">
        <pc:chgData name="Malek Alkholy" userId="b8ea5062cb0c2681" providerId="LiveId" clId="{4D1ED008-CEDF-4D9B-9E5F-E43F7D815DCA}" dt="2025-07-08T10:37:24.377" v="482" actId="20577"/>
        <pc:sldMkLst>
          <pc:docMk/>
          <pc:sldMk cId="971478449" sldId="571"/>
        </pc:sldMkLst>
        <pc:spChg chg="mod">
          <ac:chgData name="Malek Alkholy" userId="b8ea5062cb0c2681" providerId="LiveId" clId="{4D1ED008-CEDF-4D9B-9E5F-E43F7D815DCA}" dt="2025-07-08T08:56:08.334" v="20" actId="313"/>
          <ac:spMkLst>
            <pc:docMk/>
            <pc:sldMk cId="971478449" sldId="571"/>
            <ac:spMk id="3" creationId="{22B9372E-F18B-0A56-3507-CF0D98D4F0FB}"/>
          </ac:spMkLst>
        </pc:spChg>
        <pc:spChg chg="mod">
          <ac:chgData name="Malek Alkholy" userId="b8ea5062cb0c2681" providerId="LiveId" clId="{4D1ED008-CEDF-4D9B-9E5F-E43F7D815DCA}" dt="2025-07-08T10:37:24.377" v="482" actId="20577"/>
          <ac:spMkLst>
            <pc:docMk/>
            <pc:sldMk cId="971478449" sldId="571"/>
            <ac:spMk id="25" creationId="{00000000-0000-0000-0000-000000000000}"/>
          </ac:spMkLst>
        </pc:spChg>
      </pc:sldChg>
      <pc:sldChg chg="addSp modSp mod">
        <pc:chgData name="Malek Alkholy" userId="b8ea5062cb0c2681" providerId="LiveId" clId="{4D1ED008-CEDF-4D9B-9E5F-E43F7D815DCA}" dt="2025-07-08T23:07:19.757" v="2224" actId="962"/>
        <pc:sldMkLst>
          <pc:docMk/>
          <pc:sldMk cId="3372547109" sldId="573"/>
        </pc:sldMkLst>
        <pc:spChg chg="mod">
          <ac:chgData name="Malek Alkholy" userId="b8ea5062cb0c2681" providerId="LiveId" clId="{4D1ED008-CEDF-4D9B-9E5F-E43F7D815DCA}" dt="2025-07-08T08:56:08.519" v="21" actId="313"/>
          <ac:spMkLst>
            <pc:docMk/>
            <pc:sldMk cId="3372547109" sldId="573"/>
            <ac:spMk id="3" creationId="{22B9372E-F18B-0A56-3507-CF0D98D4F0FB}"/>
          </ac:spMkLst>
        </pc:spChg>
        <pc:spChg chg="mod">
          <ac:chgData name="Malek Alkholy" userId="b8ea5062cb0c2681" providerId="LiveId" clId="{4D1ED008-CEDF-4D9B-9E5F-E43F7D815DCA}" dt="2025-07-08T23:07:12.862" v="2222" actId="14100"/>
          <ac:spMkLst>
            <pc:docMk/>
            <pc:sldMk cId="3372547109" sldId="573"/>
            <ac:spMk id="25" creationId="{00000000-0000-0000-0000-000000000000}"/>
          </ac:spMkLst>
        </pc:spChg>
        <pc:picChg chg="add mod">
          <ac:chgData name="Malek Alkholy" userId="b8ea5062cb0c2681" providerId="LiveId" clId="{4D1ED008-CEDF-4D9B-9E5F-E43F7D815DCA}" dt="2025-07-08T23:07:19.757" v="2224" actId="962"/>
          <ac:picMkLst>
            <pc:docMk/>
            <pc:sldMk cId="3372547109" sldId="573"/>
            <ac:picMk id="2" creationId="{A9B1348B-01D3-F1EE-FB0F-0C8C94446767}"/>
          </ac:picMkLst>
        </pc:picChg>
      </pc:sldChg>
      <pc:sldChg chg="addSp modSp mod">
        <pc:chgData name="Malek Alkholy" userId="b8ea5062cb0c2681" providerId="LiveId" clId="{4D1ED008-CEDF-4D9B-9E5F-E43F7D815DCA}" dt="2025-07-08T23:15:26.515" v="2257" actId="20577"/>
        <pc:sldMkLst>
          <pc:docMk/>
          <pc:sldMk cId="1576906761" sldId="575"/>
        </pc:sldMkLst>
      </pc:sldChg>
      <pc:sldChg chg="addSp delSp modSp mod">
        <pc:chgData name="Malek Alkholy" userId="b8ea5062cb0c2681" providerId="LiveId" clId="{4D1ED008-CEDF-4D9B-9E5F-E43F7D815DCA}" dt="2025-07-08T23:18:35.723" v="2273" actId="962"/>
        <pc:sldMkLst>
          <pc:docMk/>
          <pc:sldMk cId="3172661822" sldId="577"/>
        </pc:sldMkLst>
      </pc:sldChg>
      <pc:sldChg chg="addSp delSp modSp mod">
        <pc:chgData name="Malek Alkholy" userId="b8ea5062cb0c2681" providerId="LiveId" clId="{4D1ED008-CEDF-4D9B-9E5F-E43F7D815DCA}" dt="2025-07-08T23:18:44.583" v="2278" actId="962"/>
        <pc:sldMkLst>
          <pc:docMk/>
          <pc:sldMk cId="3232906536" sldId="579"/>
        </pc:sldMkLst>
      </pc:sldChg>
      <pc:sldChg chg="modSp mod">
        <pc:chgData name="Malek Alkholy" userId="b8ea5062cb0c2681" providerId="LiveId" clId="{4D1ED008-CEDF-4D9B-9E5F-E43F7D815DCA}" dt="2025-07-08T13:49:03.148" v="625" actId="20577"/>
        <pc:sldMkLst>
          <pc:docMk/>
          <pc:sldMk cId="1697916671" sldId="581"/>
        </pc:sldMkLst>
        <pc:spChg chg="mod">
          <ac:chgData name="Malek Alkholy" userId="b8ea5062cb0c2681" providerId="LiveId" clId="{4D1ED008-CEDF-4D9B-9E5F-E43F7D815DCA}" dt="2025-07-08T08:56:10.595" v="28" actId="313"/>
          <ac:spMkLst>
            <pc:docMk/>
            <pc:sldMk cId="1697916671" sldId="581"/>
            <ac:spMk id="3" creationId="{22B9372E-F18B-0A56-3507-CF0D98D4F0FB}"/>
          </ac:spMkLst>
        </pc:spChg>
        <pc:spChg chg="mod">
          <ac:chgData name="Malek Alkholy" userId="b8ea5062cb0c2681" providerId="LiveId" clId="{4D1ED008-CEDF-4D9B-9E5F-E43F7D815DCA}" dt="2025-07-08T13:49:03.148" v="625" actId="20577"/>
          <ac:spMkLst>
            <pc:docMk/>
            <pc:sldMk cId="1697916671" sldId="581"/>
            <ac:spMk id="25" creationId="{00000000-0000-0000-0000-000000000000}"/>
          </ac:spMkLst>
        </pc:spChg>
      </pc:sldChg>
      <pc:sldChg chg="delSp modSp mod">
        <pc:chgData name="Malek Alkholy" userId="b8ea5062cb0c2681" providerId="LiveId" clId="{4D1ED008-CEDF-4D9B-9E5F-E43F7D815DCA}" dt="2025-07-08T14:05:21.128" v="661" actId="478"/>
        <pc:sldMkLst>
          <pc:docMk/>
          <pc:sldMk cId="629620827" sldId="582"/>
        </pc:sldMkLst>
        <pc:spChg chg="mod">
          <ac:chgData name="Malek Alkholy" userId="b8ea5062cb0c2681" providerId="LiveId" clId="{4D1ED008-CEDF-4D9B-9E5F-E43F7D815DCA}" dt="2025-07-08T08:56:10.926" v="30" actId="313"/>
          <ac:spMkLst>
            <pc:docMk/>
            <pc:sldMk cId="629620827" sldId="582"/>
            <ac:spMk id="3" creationId="{22B9372E-F18B-0A56-3507-CF0D98D4F0FB}"/>
          </ac:spMkLst>
        </pc:spChg>
        <pc:spChg chg="mod">
          <ac:chgData name="Malek Alkholy" userId="b8ea5062cb0c2681" providerId="LiveId" clId="{4D1ED008-CEDF-4D9B-9E5F-E43F7D815DCA}" dt="2025-07-08T14:05:08.573" v="660" actId="20577"/>
          <ac:spMkLst>
            <pc:docMk/>
            <pc:sldMk cId="629620827" sldId="582"/>
            <ac:spMk id="25" creationId="{00000000-0000-0000-0000-000000000000}"/>
          </ac:spMkLst>
        </pc:spChg>
      </pc:sldChg>
      <pc:sldChg chg="delSp modSp mod">
        <pc:chgData name="Malek Alkholy" userId="b8ea5062cb0c2681" providerId="LiveId" clId="{4D1ED008-CEDF-4D9B-9E5F-E43F7D815DCA}" dt="2025-07-08T14:07:06.416" v="673" actId="20577"/>
        <pc:sldMkLst>
          <pc:docMk/>
          <pc:sldMk cId="715235238" sldId="584"/>
        </pc:sldMkLst>
        <pc:spChg chg="mod">
          <ac:chgData name="Malek Alkholy" userId="b8ea5062cb0c2681" providerId="LiveId" clId="{4D1ED008-CEDF-4D9B-9E5F-E43F7D815DCA}" dt="2025-07-08T08:56:11.550" v="32" actId="313"/>
          <ac:spMkLst>
            <pc:docMk/>
            <pc:sldMk cId="715235238" sldId="584"/>
            <ac:spMk id="3" creationId="{22B9372E-F18B-0A56-3507-CF0D98D4F0FB}"/>
          </ac:spMkLst>
        </pc:spChg>
        <pc:spChg chg="mod">
          <ac:chgData name="Malek Alkholy" userId="b8ea5062cb0c2681" providerId="LiveId" clId="{4D1ED008-CEDF-4D9B-9E5F-E43F7D815DCA}" dt="2025-07-08T14:07:06.416" v="673" actId="20577"/>
          <ac:spMkLst>
            <pc:docMk/>
            <pc:sldMk cId="715235238" sldId="584"/>
            <ac:spMk id="25" creationId="{00000000-0000-0000-0000-000000000000}"/>
          </ac:spMkLst>
        </pc:spChg>
      </pc:sldChg>
      <pc:sldChg chg="modSp mod">
        <pc:chgData name="Malek Alkholy" userId="b8ea5062cb0c2681" providerId="LiveId" clId="{4D1ED008-CEDF-4D9B-9E5F-E43F7D815DCA}" dt="2025-07-08T14:07:46.425" v="687" actId="2710"/>
        <pc:sldMkLst>
          <pc:docMk/>
          <pc:sldMk cId="2053257347" sldId="586"/>
        </pc:sldMkLst>
        <pc:spChg chg="mod">
          <ac:chgData name="Malek Alkholy" userId="b8ea5062cb0c2681" providerId="LiveId" clId="{4D1ED008-CEDF-4D9B-9E5F-E43F7D815DCA}" dt="2025-07-08T08:56:12.274" v="33" actId="313"/>
          <ac:spMkLst>
            <pc:docMk/>
            <pc:sldMk cId="2053257347" sldId="586"/>
            <ac:spMk id="3" creationId="{22B9372E-F18B-0A56-3507-CF0D98D4F0FB}"/>
          </ac:spMkLst>
        </pc:spChg>
        <pc:spChg chg="mod">
          <ac:chgData name="Malek Alkholy" userId="b8ea5062cb0c2681" providerId="LiveId" clId="{4D1ED008-CEDF-4D9B-9E5F-E43F7D815DCA}" dt="2025-07-08T14:07:46.425" v="687" actId="2710"/>
          <ac:spMkLst>
            <pc:docMk/>
            <pc:sldMk cId="2053257347" sldId="586"/>
            <ac:spMk id="25" creationId="{00000000-0000-0000-0000-000000000000}"/>
          </ac:spMkLst>
        </pc:spChg>
      </pc:sldChg>
      <pc:sldChg chg="modSp mod">
        <pc:chgData name="Malek Alkholy" userId="b8ea5062cb0c2681" providerId="LiveId" clId="{4D1ED008-CEDF-4D9B-9E5F-E43F7D815DCA}" dt="2025-07-08T19:30:53.608" v="1309" actId="207"/>
        <pc:sldMkLst>
          <pc:docMk/>
          <pc:sldMk cId="2459019413" sldId="589"/>
        </pc:sldMkLst>
        <pc:spChg chg="mod">
          <ac:chgData name="Malek Alkholy" userId="b8ea5062cb0c2681" providerId="LiveId" clId="{4D1ED008-CEDF-4D9B-9E5F-E43F7D815DCA}" dt="2025-07-08T08:56:12.683" v="34" actId="313"/>
          <ac:spMkLst>
            <pc:docMk/>
            <pc:sldMk cId="2459019413" sldId="589"/>
            <ac:spMk id="3" creationId="{22B9372E-F18B-0A56-3507-CF0D98D4F0FB}"/>
          </ac:spMkLst>
        </pc:spChg>
        <pc:spChg chg="mod">
          <ac:chgData name="Malek Alkholy" userId="b8ea5062cb0c2681" providerId="LiveId" clId="{4D1ED008-CEDF-4D9B-9E5F-E43F7D815DCA}" dt="2025-07-08T19:30:53.608" v="1309" actId="207"/>
          <ac:spMkLst>
            <pc:docMk/>
            <pc:sldMk cId="2459019413" sldId="589"/>
            <ac:spMk id="25" creationId="{00000000-0000-0000-0000-000000000000}"/>
          </ac:spMkLst>
        </pc:spChg>
      </pc:sldChg>
      <pc:sldChg chg="modSp mod">
        <pc:chgData name="Malek Alkholy" userId="b8ea5062cb0c2681" providerId="LiveId" clId="{4D1ED008-CEDF-4D9B-9E5F-E43F7D815DCA}" dt="2025-07-08T19:33:30.834" v="1317" actId="207"/>
        <pc:sldMkLst>
          <pc:docMk/>
          <pc:sldMk cId="5167051" sldId="591"/>
        </pc:sldMkLst>
        <pc:spChg chg="mod">
          <ac:chgData name="Malek Alkholy" userId="b8ea5062cb0c2681" providerId="LiveId" clId="{4D1ED008-CEDF-4D9B-9E5F-E43F7D815DCA}" dt="2025-07-08T08:56:14.364" v="36" actId="313"/>
          <ac:spMkLst>
            <pc:docMk/>
            <pc:sldMk cId="5167051" sldId="591"/>
            <ac:spMk id="3" creationId="{22B9372E-F18B-0A56-3507-CF0D98D4F0FB}"/>
          </ac:spMkLst>
        </pc:spChg>
        <pc:spChg chg="mod">
          <ac:chgData name="Malek Alkholy" userId="b8ea5062cb0c2681" providerId="LiveId" clId="{4D1ED008-CEDF-4D9B-9E5F-E43F7D815DCA}" dt="2025-07-08T19:33:30.834" v="1317" actId="207"/>
          <ac:spMkLst>
            <pc:docMk/>
            <pc:sldMk cId="5167051" sldId="591"/>
            <ac:spMk id="25" creationId="{00000000-0000-0000-0000-000000000000}"/>
          </ac:spMkLst>
        </pc:spChg>
      </pc:sldChg>
      <pc:sldChg chg="modSp mod">
        <pc:chgData name="Malek Alkholy" userId="b8ea5062cb0c2681" providerId="LiveId" clId="{4D1ED008-CEDF-4D9B-9E5F-E43F7D815DCA}" dt="2025-07-08T14:28:15.797" v="721" actId="20577"/>
        <pc:sldMkLst>
          <pc:docMk/>
          <pc:sldMk cId="1547225473" sldId="593"/>
        </pc:sldMkLst>
        <pc:spChg chg="mod">
          <ac:chgData name="Malek Alkholy" userId="b8ea5062cb0c2681" providerId="LiveId" clId="{4D1ED008-CEDF-4D9B-9E5F-E43F7D815DCA}" dt="2025-07-08T08:56:13.842" v="35" actId="313"/>
          <ac:spMkLst>
            <pc:docMk/>
            <pc:sldMk cId="1547225473" sldId="593"/>
            <ac:spMk id="3" creationId="{22B9372E-F18B-0A56-3507-CF0D98D4F0FB}"/>
          </ac:spMkLst>
        </pc:spChg>
        <pc:spChg chg="mod">
          <ac:chgData name="Malek Alkholy" userId="b8ea5062cb0c2681" providerId="LiveId" clId="{4D1ED008-CEDF-4D9B-9E5F-E43F7D815DCA}" dt="2025-07-08T14:28:15.797" v="721" actId="20577"/>
          <ac:spMkLst>
            <pc:docMk/>
            <pc:sldMk cId="1547225473" sldId="593"/>
            <ac:spMk id="25" creationId="{00000000-0000-0000-0000-000000000000}"/>
          </ac:spMkLst>
        </pc:spChg>
      </pc:sldChg>
      <pc:sldChg chg="delSp modSp mod">
        <pc:chgData name="Malek Alkholy" userId="b8ea5062cb0c2681" providerId="LiveId" clId="{4D1ED008-CEDF-4D9B-9E5F-E43F7D815DCA}" dt="2025-07-08T14:08:24.548" v="690" actId="403"/>
        <pc:sldMkLst>
          <pc:docMk/>
          <pc:sldMk cId="3453954220" sldId="613"/>
        </pc:sldMkLst>
      </pc:sldChg>
      <pc:sldChg chg="addSp delSp modSp mod">
        <pc:chgData name="Malek Alkholy" userId="b8ea5062cb0c2681" providerId="LiveId" clId="{4D1ED008-CEDF-4D9B-9E5F-E43F7D815DCA}" dt="2025-07-08T23:18:54.723" v="2283" actId="962"/>
        <pc:sldMkLst>
          <pc:docMk/>
          <pc:sldMk cId="3581601075" sldId="615"/>
        </pc:sldMkLst>
      </pc:sldChg>
      <pc:sldChg chg="modSp mod">
        <pc:chgData name="Malek Alkholy" userId="b8ea5062cb0c2681" providerId="LiveId" clId="{4D1ED008-CEDF-4D9B-9E5F-E43F7D815DCA}" dt="2025-07-08T10:26:13.472" v="361" actId="14100"/>
        <pc:sldMkLst>
          <pc:docMk/>
          <pc:sldMk cId="3727259487" sldId="617"/>
        </pc:sldMkLst>
        <pc:spChg chg="mod">
          <ac:chgData name="Malek Alkholy" userId="b8ea5062cb0c2681" providerId="LiveId" clId="{4D1ED008-CEDF-4D9B-9E5F-E43F7D815DCA}" dt="2025-07-08T08:56:06.082" v="14" actId="313"/>
          <ac:spMkLst>
            <pc:docMk/>
            <pc:sldMk cId="3727259487" sldId="617"/>
            <ac:spMk id="3" creationId="{19E4BED9-66D8-9CB0-7E8B-6C9384E971AA}"/>
          </ac:spMkLst>
        </pc:spChg>
        <pc:spChg chg="mod">
          <ac:chgData name="Malek Alkholy" userId="b8ea5062cb0c2681" providerId="LiveId" clId="{4D1ED008-CEDF-4D9B-9E5F-E43F7D815DCA}" dt="2025-07-08T10:26:13.472" v="361" actId="14100"/>
          <ac:spMkLst>
            <pc:docMk/>
            <pc:sldMk cId="3727259487" sldId="617"/>
            <ac:spMk id="25" creationId="{5CFC4028-F42C-7AF4-55AF-DCB2CECC3AE8}"/>
          </ac:spMkLst>
        </pc:spChg>
      </pc:sldChg>
      <pc:sldChg chg="addSp delSp modSp mod">
        <pc:chgData name="Malek Alkholy" userId="b8ea5062cb0c2681" providerId="LiveId" clId="{4D1ED008-CEDF-4D9B-9E5F-E43F7D815DCA}" dt="2025-07-08T23:12:01.187" v="2240" actId="962"/>
        <pc:sldMkLst>
          <pc:docMk/>
          <pc:sldMk cId="1720142267" sldId="619"/>
        </pc:sldMkLst>
        <pc:spChg chg="mod">
          <ac:chgData name="Malek Alkholy" userId="b8ea5062cb0c2681" providerId="LiveId" clId="{4D1ED008-CEDF-4D9B-9E5F-E43F7D815DCA}" dt="2025-07-08T08:56:02.451" v="2" actId="313"/>
          <ac:spMkLst>
            <pc:docMk/>
            <pc:sldMk cId="1720142267" sldId="619"/>
            <ac:spMk id="3" creationId="{E062549B-2C3F-1D45-6ADA-0B39C4C0B809}"/>
          </ac:spMkLst>
        </pc:spChg>
        <pc:spChg chg="mod">
          <ac:chgData name="Malek Alkholy" userId="b8ea5062cb0c2681" providerId="LiveId" clId="{4D1ED008-CEDF-4D9B-9E5F-E43F7D815DCA}" dt="2025-07-08T09:46:12.846" v="142" actId="20577"/>
          <ac:spMkLst>
            <pc:docMk/>
            <pc:sldMk cId="1720142267" sldId="619"/>
            <ac:spMk id="25" creationId="{755A9E7D-E290-9A89-1C3B-9E71014D1F12}"/>
          </ac:spMkLst>
        </pc:spChg>
      </pc:sldChg>
      <pc:sldChg chg="modSp mod">
        <pc:chgData name="Malek Alkholy" userId="b8ea5062cb0c2681" providerId="LiveId" clId="{4D1ED008-CEDF-4D9B-9E5F-E43F7D815DCA}" dt="2025-07-08T10:27:43.366" v="377" actId="20577"/>
        <pc:sldMkLst>
          <pc:docMk/>
          <pc:sldMk cId="4260543137" sldId="621"/>
        </pc:sldMkLst>
        <pc:spChg chg="mod">
          <ac:chgData name="Malek Alkholy" userId="b8ea5062cb0c2681" providerId="LiveId" clId="{4D1ED008-CEDF-4D9B-9E5F-E43F7D815DCA}" dt="2025-07-08T08:56:06.269" v="15" actId="313"/>
          <ac:spMkLst>
            <pc:docMk/>
            <pc:sldMk cId="4260543137" sldId="621"/>
            <ac:spMk id="3" creationId="{1A4F03E0-1830-6B54-5569-2E3F100722B6}"/>
          </ac:spMkLst>
        </pc:spChg>
        <pc:spChg chg="mod">
          <ac:chgData name="Malek Alkholy" userId="b8ea5062cb0c2681" providerId="LiveId" clId="{4D1ED008-CEDF-4D9B-9E5F-E43F7D815DCA}" dt="2025-07-08T10:27:43.366" v="377" actId="20577"/>
          <ac:spMkLst>
            <pc:docMk/>
            <pc:sldMk cId="4260543137" sldId="621"/>
            <ac:spMk id="25" creationId="{A4E21127-02D1-851C-BBF3-0BF7514D4F6D}"/>
          </ac:spMkLst>
        </pc:spChg>
      </pc:sldChg>
      <pc:sldChg chg="modSp mod">
        <pc:chgData name="Malek Alkholy" userId="b8ea5062cb0c2681" providerId="LiveId" clId="{4D1ED008-CEDF-4D9B-9E5F-E43F7D815DCA}" dt="2025-07-08T10:39:30.835" v="497" actId="20577"/>
        <pc:sldMkLst>
          <pc:docMk/>
          <pc:sldMk cId="149695656" sldId="623"/>
        </pc:sldMkLst>
        <pc:spChg chg="mod">
          <ac:chgData name="Malek Alkholy" userId="b8ea5062cb0c2681" providerId="LiveId" clId="{4D1ED008-CEDF-4D9B-9E5F-E43F7D815DCA}" dt="2025-07-08T08:56:08.687" v="22" actId="313"/>
          <ac:spMkLst>
            <pc:docMk/>
            <pc:sldMk cId="149695656" sldId="623"/>
            <ac:spMk id="3" creationId="{D47D66DD-8C5C-DA61-3B8D-F012DBCB521A}"/>
          </ac:spMkLst>
        </pc:spChg>
        <pc:spChg chg="mod">
          <ac:chgData name="Malek Alkholy" userId="b8ea5062cb0c2681" providerId="LiveId" clId="{4D1ED008-CEDF-4D9B-9E5F-E43F7D815DCA}" dt="2025-07-08T10:39:30.835" v="497" actId="20577"/>
          <ac:spMkLst>
            <pc:docMk/>
            <pc:sldMk cId="149695656" sldId="623"/>
            <ac:spMk id="25" creationId="{FABD939D-1A53-D55F-8746-8DF2FFF70047}"/>
          </ac:spMkLst>
        </pc:spChg>
      </pc:sldChg>
      <pc:sldChg chg="delSp modSp mod">
        <pc:chgData name="Malek Alkholy" userId="b8ea5062cb0c2681" providerId="LiveId" clId="{4D1ED008-CEDF-4D9B-9E5F-E43F7D815DCA}" dt="2025-07-08T14:08:44.100" v="691" actId="20577"/>
        <pc:sldMkLst>
          <pc:docMk/>
          <pc:sldMk cId="1804007099" sldId="625"/>
        </pc:sldMkLst>
        <pc:spChg chg="mod">
          <ac:chgData name="Malek Alkholy" userId="b8ea5062cb0c2681" providerId="LiveId" clId="{4D1ED008-CEDF-4D9B-9E5F-E43F7D815DCA}" dt="2025-07-08T08:56:10.783" v="29" actId="313"/>
          <ac:spMkLst>
            <pc:docMk/>
            <pc:sldMk cId="1804007099" sldId="625"/>
            <ac:spMk id="3" creationId="{A8F78B9B-3CF4-C808-F2B9-04C663483D5C}"/>
          </ac:spMkLst>
        </pc:spChg>
        <pc:spChg chg="mod">
          <ac:chgData name="Malek Alkholy" userId="b8ea5062cb0c2681" providerId="LiveId" clId="{4D1ED008-CEDF-4D9B-9E5F-E43F7D815DCA}" dt="2025-07-08T14:08:44.100" v="691" actId="20577"/>
          <ac:spMkLst>
            <pc:docMk/>
            <pc:sldMk cId="1804007099" sldId="625"/>
            <ac:spMk id="25" creationId="{B42D1A07-D14D-6385-5924-8406F4B26F43}"/>
          </ac:spMkLst>
        </pc:spChg>
      </pc:sldChg>
      <pc:sldChg chg="modSp mod">
        <pc:chgData name="Malek Alkholy" userId="b8ea5062cb0c2681" providerId="LiveId" clId="{4D1ED008-CEDF-4D9B-9E5F-E43F7D815DCA}" dt="2025-07-08T14:05:37.751" v="663" actId="2710"/>
        <pc:sldMkLst>
          <pc:docMk/>
          <pc:sldMk cId="237256410" sldId="627"/>
        </pc:sldMkLst>
      </pc:sldChg>
      <pc:sldChg chg="modSp mod">
        <pc:chgData name="Malek Alkholy" userId="b8ea5062cb0c2681" providerId="LiveId" clId="{4D1ED008-CEDF-4D9B-9E5F-E43F7D815DCA}" dt="2025-07-08T14:31:01.723" v="750" actId="20577"/>
        <pc:sldMkLst>
          <pc:docMk/>
          <pc:sldMk cId="1771034611" sldId="640"/>
        </pc:sldMkLst>
        <pc:spChg chg="mod">
          <ac:chgData name="Malek Alkholy" userId="b8ea5062cb0c2681" providerId="LiveId" clId="{4D1ED008-CEDF-4D9B-9E5F-E43F7D815DCA}" dt="2025-07-08T08:56:14.935" v="37" actId="313"/>
          <ac:spMkLst>
            <pc:docMk/>
            <pc:sldMk cId="1771034611" sldId="640"/>
            <ac:spMk id="3" creationId="{432BDB6C-FDB5-8B1C-30FE-6B0D06F98B90}"/>
          </ac:spMkLst>
        </pc:spChg>
        <pc:spChg chg="mod">
          <ac:chgData name="Malek Alkholy" userId="b8ea5062cb0c2681" providerId="LiveId" clId="{4D1ED008-CEDF-4D9B-9E5F-E43F7D815DCA}" dt="2025-07-08T14:31:01.723" v="750" actId="20577"/>
          <ac:spMkLst>
            <pc:docMk/>
            <pc:sldMk cId="1771034611" sldId="640"/>
            <ac:spMk id="25" creationId="{8F1D3FFB-6EF9-95A3-B7C3-41A931EDFD3D}"/>
          </ac:spMkLst>
        </pc:spChg>
      </pc:sldChg>
      <pc:sldChg chg="delSp modSp mod">
        <pc:chgData name="Malek Alkholy" userId="b8ea5062cb0c2681" providerId="LiveId" clId="{4D1ED008-CEDF-4D9B-9E5F-E43F7D815DCA}" dt="2025-07-08T14:32:50.133" v="762" actId="20577"/>
        <pc:sldMkLst>
          <pc:docMk/>
          <pc:sldMk cId="3218444511" sldId="642"/>
        </pc:sldMkLst>
      </pc:sldChg>
      <pc:sldChg chg="addSp delSp modSp mod">
        <pc:chgData name="Malek Alkholy" userId="b8ea5062cb0c2681" providerId="LiveId" clId="{4D1ED008-CEDF-4D9B-9E5F-E43F7D815DCA}" dt="2025-07-08T23:17:19.604" v="2263"/>
        <pc:sldMkLst>
          <pc:docMk/>
          <pc:sldMk cId="3156136103" sldId="644"/>
        </pc:sldMkLst>
        <pc:spChg chg="mod">
          <ac:chgData name="Malek Alkholy" userId="b8ea5062cb0c2681" providerId="LiveId" clId="{4D1ED008-CEDF-4D9B-9E5F-E43F7D815DCA}" dt="2025-07-08T08:56:16.522" v="39" actId="313"/>
          <ac:spMkLst>
            <pc:docMk/>
            <pc:sldMk cId="3156136103" sldId="644"/>
            <ac:spMk id="3" creationId="{0F55B92A-AEF5-0C2D-B3A9-36A8DA82F6F1}"/>
          </ac:spMkLst>
        </pc:spChg>
        <pc:spChg chg="mod">
          <ac:chgData name="Malek Alkholy" userId="b8ea5062cb0c2681" providerId="LiveId" clId="{4D1ED008-CEDF-4D9B-9E5F-E43F7D815DCA}" dt="2025-07-08T14:34:43.337" v="779" actId="20577"/>
          <ac:spMkLst>
            <pc:docMk/>
            <pc:sldMk cId="3156136103" sldId="644"/>
            <ac:spMk id="25" creationId="{1CEF172C-E595-3EEE-F3A8-9A4BCE8C77F9}"/>
          </ac:spMkLst>
        </pc:spChg>
      </pc:sldChg>
      <pc:sldChg chg="new del">
        <pc:chgData name="Malek Alkholy" userId="b8ea5062cb0c2681" providerId="LiveId" clId="{4D1ED008-CEDF-4D9B-9E5F-E43F7D815DCA}" dt="2025-07-08T09:35:30.829" v="100" actId="47"/>
        <pc:sldMkLst>
          <pc:docMk/>
          <pc:sldMk cId="871346960" sldId="645"/>
        </pc:sldMkLst>
      </pc:sldChg>
      <pc:sldChg chg="addSp delSp modSp add mod">
        <pc:chgData name="Malek Alkholy" userId="b8ea5062cb0c2681" providerId="LiveId" clId="{4D1ED008-CEDF-4D9B-9E5F-E43F7D815DCA}" dt="2025-07-08T23:17:23.191" v="2264"/>
        <pc:sldMkLst>
          <pc:docMk/>
          <pc:sldMk cId="986921217" sldId="646"/>
        </pc:sldMkLst>
        <pc:spChg chg="mod">
          <ac:chgData name="Malek Alkholy" userId="b8ea5062cb0c2681" providerId="LiveId" clId="{4D1ED008-CEDF-4D9B-9E5F-E43F7D815DCA}" dt="2025-07-08T14:34:56.044" v="782" actId="2710"/>
          <ac:spMkLst>
            <pc:docMk/>
            <pc:sldMk cId="986921217" sldId="646"/>
            <ac:spMk id="25" creationId="{06449673-F4FC-A754-CCAA-0354142A0185}"/>
          </ac:spMkLst>
        </pc:spChg>
      </pc:sldChg>
      <pc:sldChg chg="new del">
        <pc:chgData name="Malek Alkholy" userId="b8ea5062cb0c2681" providerId="LiveId" clId="{4D1ED008-CEDF-4D9B-9E5F-E43F7D815DCA}" dt="2025-07-08T09:37:01.005" v="108" actId="47"/>
        <pc:sldMkLst>
          <pc:docMk/>
          <pc:sldMk cId="4076732629" sldId="647"/>
        </pc:sldMkLst>
      </pc:sldChg>
      <pc:sldChg chg="add del">
        <pc:chgData name="Malek Alkholy" userId="b8ea5062cb0c2681" providerId="LiveId" clId="{4D1ED008-CEDF-4D9B-9E5F-E43F7D815DCA}" dt="2025-07-08T09:37:03.885" v="109" actId="47"/>
        <pc:sldMkLst>
          <pc:docMk/>
          <pc:sldMk cId="2344428617" sldId="648"/>
        </pc:sldMkLst>
      </pc:sldChg>
      <pc:sldChg chg="addSp delSp modSp add mod">
        <pc:chgData name="Malek Alkholy" userId="b8ea5062cb0c2681" providerId="LiveId" clId="{4D1ED008-CEDF-4D9B-9E5F-E43F7D815DCA}" dt="2025-07-08T23:17:27.023" v="2265"/>
        <pc:sldMkLst>
          <pc:docMk/>
          <pc:sldMk cId="330012756" sldId="649"/>
        </pc:sldMkLst>
      </pc:sldChg>
      <pc:sldChg chg="addSp delSp modSp add mod">
        <pc:chgData name="Malek Alkholy" userId="b8ea5062cb0c2681" providerId="LiveId" clId="{4D1ED008-CEDF-4D9B-9E5F-E43F7D815DCA}" dt="2025-07-08T23:17:33.259" v="2267" actId="1076"/>
        <pc:sldMkLst>
          <pc:docMk/>
          <pc:sldMk cId="2727600334" sldId="650"/>
        </pc:sldMkLst>
      </pc:sldChg>
      <pc:sldChg chg="delSp modSp add mod">
        <pc:chgData name="Malek Alkholy" userId="b8ea5062cb0c2681" providerId="LiveId" clId="{4D1ED008-CEDF-4D9B-9E5F-E43F7D815DCA}" dt="2025-07-08T14:39:34.155" v="839" actId="14100"/>
        <pc:sldMkLst>
          <pc:docMk/>
          <pc:sldMk cId="575833957" sldId="651"/>
        </pc:sldMkLst>
      </pc:sldChg>
      <pc:sldChg chg="addSp delSp modSp add mod">
        <pc:chgData name="Malek Alkholy" userId="b8ea5062cb0c2681" providerId="LiveId" clId="{4D1ED008-CEDF-4D9B-9E5F-E43F7D815DCA}" dt="2025-07-08T23:17:38.648" v="2268"/>
        <pc:sldMkLst>
          <pc:docMk/>
          <pc:sldMk cId="3290836495" sldId="652"/>
        </pc:sldMkLst>
      </pc:sldChg>
      <pc:sldChg chg="new del">
        <pc:chgData name="Malek Alkholy" userId="b8ea5062cb0c2681" providerId="LiveId" clId="{4D1ED008-CEDF-4D9B-9E5F-E43F7D815DCA}" dt="2025-07-08T19:16:57.053" v="853" actId="47"/>
        <pc:sldMkLst>
          <pc:docMk/>
          <pc:sldMk cId="3575024173" sldId="653"/>
        </pc:sldMkLst>
      </pc:sldChg>
      <pc:sldChg chg="delSp modSp add mod">
        <pc:chgData name="Malek Alkholy" userId="b8ea5062cb0c2681" providerId="LiveId" clId="{4D1ED008-CEDF-4D9B-9E5F-E43F7D815DCA}" dt="2025-07-08T20:05:59.400" v="1498" actId="20577"/>
        <pc:sldMkLst>
          <pc:docMk/>
          <pc:sldMk cId="3503873305" sldId="654"/>
        </pc:sldMkLst>
        <pc:spChg chg="mod">
          <ac:chgData name="Malek Alkholy" userId="b8ea5062cb0c2681" providerId="LiveId" clId="{4D1ED008-CEDF-4D9B-9E5F-E43F7D815DCA}" dt="2025-07-08T20:05:59.400" v="1498" actId="20577"/>
          <ac:spMkLst>
            <pc:docMk/>
            <pc:sldMk cId="3503873305" sldId="654"/>
            <ac:spMk id="25" creationId="{065CD910-ACDB-6198-23F1-C196ACA92DD6}"/>
          </ac:spMkLst>
        </pc:spChg>
      </pc:sldChg>
      <pc:sldChg chg="new del">
        <pc:chgData name="Malek Alkholy" userId="b8ea5062cb0c2681" providerId="LiveId" clId="{4D1ED008-CEDF-4D9B-9E5F-E43F7D815DCA}" dt="2025-07-08T19:53:12.803" v="1348" actId="47"/>
        <pc:sldMkLst>
          <pc:docMk/>
          <pc:sldMk cId="4121971456" sldId="655"/>
        </pc:sldMkLst>
      </pc:sldChg>
      <pc:sldChg chg="modSp add mod">
        <pc:chgData name="Malek Alkholy" userId="b8ea5062cb0c2681" providerId="LiveId" clId="{4D1ED008-CEDF-4D9B-9E5F-E43F7D815DCA}" dt="2025-07-08T23:19:22.943" v="2284" actId="20577"/>
        <pc:sldMkLst>
          <pc:docMk/>
          <pc:sldMk cId="2521961339" sldId="656"/>
        </pc:sldMkLst>
        <pc:spChg chg="mod">
          <ac:chgData name="Malek Alkholy" userId="b8ea5062cb0c2681" providerId="LiveId" clId="{4D1ED008-CEDF-4D9B-9E5F-E43F7D815DCA}" dt="2025-07-08T23:19:22.943" v="2284" actId="20577"/>
          <ac:spMkLst>
            <pc:docMk/>
            <pc:sldMk cId="2521961339" sldId="656"/>
            <ac:spMk id="25" creationId="{0303FF4F-C8CC-6683-1C3E-83C226CC33F0}"/>
          </ac:spMkLst>
        </pc:spChg>
      </pc:sldChg>
      <pc:sldChg chg="new del">
        <pc:chgData name="Malek Alkholy" userId="b8ea5062cb0c2681" providerId="LiveId" clId="{4D1ED008-CEDF-4D9B-9E5F-E43F7D815DCA}" dt="2025-07-08T22:51:59.013" v="1944" actId="47"/>
        <pc:sldMkLst>
          <pc:docMk/>
          <pc:sldMk cId="613180556" sldId="657"/>
        </pc:sldMkLst>
      </pc:sldChg>
      <pc:sldChg chg="modSp add mod">
        <pc:chgData name="Malek Alkholy" userId="b8ea5062cb0c2681" providerId="LiveId" clId="{4D1ED008-CEDF-4D9B-9E5F-E43F7D815DCA}" dt="2025-07-08T23:03:56.727" v="2213" actId="20577"/>
        <pc:sldMkLst>
          <pc:docMk/>
          <pc:sldMk cId="1492832172" sldId="658"/>
        </pc:sldMkLst>
      </pc:sldChg>
    </pc:docChg>
  </pc:docChgLst>
  <pc:docChgLst>
    <pc:chgData name="Malek Alkholy" userId="b8ea5062cb0c2681" providerId="LiveId" clId="{11A5A5CD-8D54-4A0E-A449-DA97F5972E3C}"/>
    <pc:docChg chg="undo custSel addSld delSld modSld sldOrd modSection">
      <pc:chgData name="Malek Alkholy" userId="b8ea5062cb0c2681" providerId="LiveId" clId="{11A5A5CD-8D54-4A0E-A449-DA97F5972E3C}" dt="2025-06-25T22:16:57.576" v="2067" actId="20577"/>
      <pc:docMkLst>
        <pc:docMk/>
      </pc:docMkLst>
      <pc:sldChg chg="modSp mod">
        <pc:chgData name="Malek Alkholy" userId="b8ea5062cb0c2681" providerId="LiveId" clId="{11A5A5CD-8D54-4A0E-A449-DA97F5972E3C}" dt="2025-06-25T16:58:55.405" v="1086" actId="20577"/>
        <pc:sldMkLst>
          <pc:docMk/>
          <pc:sldMk cId="0" sldId="271"/>
        </pc:sldMkLst>
        <pc:spChg chg="mod">
          <ac:chgData name="Malek Alkholy" userId="b8ea5062cb0c2681" providerId="LiveId" clId="{11A5A5CD-8D54-4A0E-A449-DA97F5972E3C}" dt="2025-06-25T10:25:05.373" v="75"/>
          <ac:spMkLst>
            <pc:docMk/>
            <pc:sldMk cId="0" sldId="271"/>
            <ac:spMk id="11" creationId="{00000000-0000-0000-0000-000000000000}"/>
          </ac:spMkLst>
        </pc:spChg>
        <pc:spChg chg="mod">
          <ac:chgData name="Malek Alkholy" userId="b8ea5062cb0c2681" providerId="LiveId" clId="{11A5A5CD-8D54-4A0E-A449-DA97F5972E3C}" dt="2025-06-25T16:58:55.405" v="1086" actId="20577"/>
          <ac:spMkLst>
            <pc:docMk/>
            <pc:sldMk cId="0" sldId="271"/>
            <ac:spMk id="34" creationId="{00000000-0000-0000-0000-000000000000}"/>
          </ac:spMkLst>
        </pc:spChg>
      </pc:sldChg>
      <pc:sldChg chg="modSp mod">
        <pc:chgData name="Malek Alkholy" userId="b8ea5062cb0c2681" providerId="LiveId" clId="{11A5A5CD-8D54-4A0E-A449-DA97F5972E3C}" dt="2025-06-25T10:25:05.373" v="75"/>
        <pc:sldMkLst>
          <pc:docMk/>
          <pc:sldMk cId="0" sldId="303"/>
        </pc:sldMkLst>
        <pc:spChg chg="mod">
          <ac:chgData name="Malek Alkholy" userId="b8ea5062cb0c2681" providerId="LiveId" clId="{11A5A5CD-8D54-4A0E-A449-DA97F5972E3C}" dt="2025-06-24T19:54:50.614" v="17" actId="20577"/>
          <ac:spMkLst>
            <pc:docMk/>
            <pc:sldMk cId="0" sldId="303"/>
            <ac:spMk id="10" creationId="{00000000-0000-0000-0000-000000000000}"/>
          </ac:spMkLst>
        </pc:spChg>
        <pc:spChg chg="mod">
          <ac:chgData name="Malek Alkholy" userId="b8ea5062cb0c2681" providerId="LiveId" clId="{11A5A5CD-8D54-4A0E-A449-DA97F5972E3C}" dt="2025-06-25T10:25:05.373" v="75"/>
          <ac:spMkLst>
            <pc:docMk/>
            <pc:sldMk cId="0" sldId="303"/>
            <ac:spMk id="11" creationId="{00000000-0000-0000-0000-000000000000}"/>
          </ac:spMkLst>
        </pc:spChg>
      </pc:sldChg>
      <pc:sldChg chg="modSp mod">
        <pc:chgData name="Malek Alkholy" userId="b8ea5062cb0c2681" providerId="LiveId" clId="{11A5A5CD-8D54-4A0E-A449-DA97F5972E3C}" dt="2025-06-24T19:54:32.066" v="4" actId="20577"/>
        <pc:sldMkLst>
          <pc:docMk/>
          <pc:sldMk cId="0" sldId="480"/>
        </pc:sldMkLst>
        <pc:spChg chg="mod">
          <ac:chgData name="Malek Alkholy" userId="b8ea5062cb0c2681" providerId="LiveId" clId="{11A5A5CD-8D54-4A0E-A449-DA97F5972E3C}" dt="2025-06-24T19:54:32.066" v="4" actId="20577"/>
          <ac:spMkLst>
            <pc:docMk/>
            <pc:sldMk cId="0" sldId="480"/>
            <ac:spMk id="34" creationId="{00000000-0000-0000-0000-000000000000}"/>
          </ac:spMkLst>
        </pc:spChg>
      </pc:sldChg>
      <pc:sldChg chg="modSp mod">
        <pc:chgData name="Malek Alkholy" userId="b8ea5062cb0c2681" providerId="LiveId" clId="{11A5A5CD-8D54-4A0E-A449-DA97F5972E3C}" dt="2025-06-25T16:59:43.422" v="1087" actId="20577"/>
        <pc:sldMkLst>
          <pc:docMk/>
          <pc:sldMk cId="38798439" sldId="541"/>
        </pc:sldMkLst>
        <pc:spChg chg="mod">
          <ac:chgData name="Malek Alkholy" userId="b8ea5062cb0c2681" providerId="LiveId" clId="{11A5A5CD-8D54-4A0E-A449-DA97F5972E3C}" dt="2025-06-25T10:25:05.373" v="75"/>
          <ac:spMkLst>
            <pc:docMk/>
            <pc:sldMk cId="38798439" sldId="541"/>
            <ac:spMk id="3" creationId="{22B9372E-F18B-0A56-3507-CF0D98D4F0FB}"/>
          </ac:spMkLst>
        </pc:spChg>
        <pc:spChg chg="mod">
          <ac:chgData name="Malek Alkholy" userId="b8ea5062cb0c2681" providerId="LiveId" clId="{11A5A5CD-8D54-4A0E-A449-DA97F5972E3C}" dt="2025-06-25T16:59:43.422" v="1087" actId="20577"/>
          <ac:spMkLst>
            <pc:docMk/>
            <pc:sldMk cId="38798439" sldId="541"/>
            <ac:spMk id="25" creationId="{00000000-0000-0000-0000-000000000000}"/>
          </ac:spMkLst>
        </pc:spChg>
      </pc:sldChg>
      <pc:sldChg chg="delSp modSp mod">
        <pc:chgData name="Malek Alkholy" userId="b8ea5062cb0c2681" providerId="LiveId" clId="{11A5A5CD-8D54-4A0E-A449-DA97F5972E3C}" dt="2025-06-25T11:07:36.091" v="295" actId="478"/>
        <pc:sldMkLst>
          <pc:docMk/>
          <pc:sldMk cId="2363869297" sldId="543"/>
        </pc:sldMkLst>
        <pc:spChg chg="mod">
          <ac:chgData name="Malek Alkholy" userId="b8ea5062cb0c2681" providerId="LiveId" clId="{11A5A5CD-8D54-4A0E-A449-DA97F5972E3C}" dt="2025-06-25T10:25:05.373" v="75"/>
          <ac:spMkLst>
            <pc:docMk/>
            <pc:sldMk cId="2363869297" sldId="543"/>
            <ac:spMk id="3" creationId="{22B9372E-F18B-0A56-3507-CF0D98D4F0FB}"/>
          </ac:spMkLst>
        </pc:spChg>
        <pc:spChg chg="mod">
          <ac:chgData name="Malek Alkholy" userId="b8ea5062cb0c2681" providerId="LiveId" clId="{11A5A5CD-8D54-4A0E-A449-DA97F5972E3C}" dt="2025-06-25T10:52:48.284" v="186" actId="14100"/>
          <ac:spMkLst>
            <pc:docMk/>
            <pc:sldMk cId="2363869297" sldId="543"/>
            <ac:spMk id="25" creationId="{00000000-0000-0000-0000-000000000000}"/>
          </ac:spMkLst>
        </pc:spChg>
      </pc:sldChg>
      <pc:sldChg chg="addSp modSp mod">
        <pc:chgData name="Malek Alkholy" userId="b8ea5062cb0c2681" providerId="LiveId" clId="{11A5A5CD-8D54-4A0E-A449-DA97F5972E3C}" dt="2025-06-25T18:34:48.726" v="1781" actId="14100"/>
        <pc:sldMkLst>
          <pc:docMk/>
          <pc:sldMk cId="2363337939" sldId="544"/>
        </pc:sldMkLst>
        <pc:spChg chg="mod">
          <ac:chgData name="Malek Alkholy" userId="b8ea5062cb0c2681" providerId="LiveId" clId="{11A5A5CD-8D54-4A0E-A449-DA97F5972E3C}" dt="2025-06-25T10:25:05.373" v="75"/>
          <ac:spMkLst>
            <pc:docMk/>
            <pc:sldMk cId="2363337939" sldId="544"/>
            <ac:spMk id="3" creationId="{22B9372E-F18B-0A56-3507-CF0D98D4F0FB}"/>
          </ac:spMkLst>
        </pc:spChg>
        <pc:spChg chg="mod">
          <ac:chgData name="Malek Alkholy" userId="b8ea5062cb0c2681" providerId="LiveId" clId="{11A5A5CD-8D54-4A0E-A449-DA97F5972E3C}" dt="2025-06-25T18:34:48.726" v="1781" actId="14100"/>
          <ac:spMkLst>
            <pc:docMk/>
            <pc:sldMk cId="2363337939" sldId="544"/>
            <ac:spMk id="25" creationId="{00000000-0000-0000-0000-000000000000}"/>
          </ac:spMkLst>
        </pc:spChg>
      </pc:sldChg>
      <pc:sldChg chg="addSp delSp modSp mod">
        <pc:chgData name="Malek Alkholy" userId="b8ea5062cb0c2681" providerId="LiveId" clId="{11A5A5CD-8D54-4A0E-A449-DA97F5972E3C}" dt="2025-06-25T18:35:04.042" v="1788" actId="14100"/>
        <pc:sldMkLst>
          <pc:docMk/>
          <pc:sldMk cId="1692542848" sldId="546"/>
        </pc:sldMkLst>
        <pc:spChg chg="mod">
          <ac:chgData name="Malek Alkholy" userId="b8ea5062cb0c2681" providerId="LiveId" clId="{11A5A5CD-8D54-4A0E-A449-DA97F5972E3C}" dt="2025-06-25T10:25:05.373" v="75"/>
          <ac:spMkLst>
            <pc:docMk/>
            <pc:sldMk cId="1692542848" sldId="546"/>
            <ac:spMk id="3" creationId="{22B9372E-F18B-0A56-3507-CF0D98D4F0FB}"/>
          </ac:spMkLst>
        </pc:spChg>
        <pc:spChg chg="mod">
          <ac:chgData name="Malek Alkholy" userId="b8ea5062cb0c2681" providerId="LiveId" clId="{11A5A5CD-8D54-4A0E-A449-DA97F5972E3C}" dt="2025-06-25T10:40:38.662" v="109" actId="20577"/>
          <ac:spMkLst>
            <pc:docMk/>
            <pc:sldMk cId="1692542848" sldId="546"/>
            <ac:spMk id="25" creationId="{00000000-0000-0000-0000-000000000000}"/>
          </ac:spMkLst>
        </pc:spChg>
      </pc:sldChg>
      <pc:sldChg chg="addSp modSp mod">
        <pc:chgData name="Malek Alkholy" userId="b8ea5062cb0c2681" providerId="LiveId" clId="{11A5A5CD-8D54-4A0E-A449-DA97F5972E3C}" dt="2025-06-25T18:35:46.129" v="1802" actId="14100"/>
        <pc:sldMkLst>
          <pc:docMk/>
          <pc:sldMk cId="1140162630" sldId="547"/>
        </pc:sldMkLst>
        <pc:spChg chg="mod">
          <ac:chgData name="Malek Alkholy" userId="b8ea5062cb0c2681" providerId="LiveId" clId="{11A5A5CD-8D54-4A0E-A449-DA97F5972E3C}" dt="2025-06-25T10:25:05.373" v="75"/>
          <ac:spMkLst>
            <pc:docMk/>
            <pc:sldMk cId="1140162630" sldId="547"/>
            <ac:spMk id="3" creationId="{22B9372E-F18B-0A56-3507-CF0D98D4F0FB}"/>
          </ac:spMkLst>
        </pc:spChg>
        <pc:spChg chg="mod">
          <ac:chgData name="Malek Alkholy" userId="b8ea5062cb0c2681" providerId="LiveId" clId="{11A5A5CD-8D54-4A0E-A449-DA97F5972E3C}" dt="2025-06-25T18:35:33.827" v="1798" actId="20577"/>
          <ac:spMkLst>
            <pc:docMk/>
            <pc:sldMk cId="1140162630" sldId="547"/>
            <ac:spMk id="25" creationId="{00000000-0000-0000-0000-000000000000}"/>
          </ac:spMkLst>
        </pc:spChg>
      </pc:sldChg>
      <pc:sldChg chg="modSp mod">
        <pc:chgData name="Malek Alkholy" userId="b8ea5062cb0c2681" providerId="LiveId" clId="{11A5A5CD-8D54-4A0E-A449-DA97F5972E3C}" dt="2025-06-25T11:38:04.898" v="451" actId="20577"/>
        <pc:sldMkLst>
          <pc:docMk/>
          <pc:sldMk cId="1800775181" sldId="549"/>
        </pc:sldMkLst>
        <pc:spChg chg="mod">
          <ac:chgData name="Malek Alkholy" userId="b8ea5062cb0c2681" providerId="LiveId" clId="{11A5A5CD-8D54-4A0E-A449-DA97F5972E3C}" dt="2025-06-25T10:25:05.373" v="75"/>
          <ac:spMkLst>
            <pc:docMk/>
            <pc:sldMk cId="1800775181" sldId="549"/>
            <ac:spMk id="3" creationId="{22B9372E-F18B-0A56-3507-CF0D98D4F0FB}"/>
          </ac:spMkLst>
        </pc:spChg>
        <pc:spChg chg="mod">
          <ac:chgData name="Malek Alkholy" userId="b8ea5062cb0c2681" providerId="LiveId" clId="{11A5A5CD-8D54-4A0E-A449-DA97F5972E3C}" dt="2025-06-25T11:38:04.898" v="451" actId="20577"/>
          <ac:spMkLst>
            <pc:docMk/>
            <pc:sldMk cId="1800775181" sldId="549"/>
            <ac:spMk id="25" creationId="{00000000-0000-0000-0000-000000000000}"/>
          </ac:spMkLst>
        </pc:spChg>
      </pc:sldChg>
      <pc:sldChg chg="addSp delSp modSp mod">
        <pc:chgData name="Malek Alkholy" userId="b8ea5062cb0c2681" providerId="LiveId" clId="{11A5A5CD-8D54-4A0E-A449-DA97F5972E3C}" dt="2025-06-25T19:01:14.351" v="1816" actId="14100"/>
        <pc:sldMkLst>
          <pc:docMk/>
          <pc:sldMk cId="4033472675" sldId="551"/>
        </pc:sldMkLst>
        <pc:spChg chg="mod">
          <ac:chgData name="Malek Alkholy" userId="b8ea5062cb0c2681" providerId="LiveId" clId="{11A5A5CD-8D54-4A0E-A449-DA97F5972E3C}" dt="2025-06-25T10:25:05.373" v="75"/>
          <ac:spMkLst>
            <pc:docMk/>
            <pc:sldMk cId="4033472675" sldId="551"/>
            <ac:spMk id="3" creationId="{22B9372E-F18B-0A56-3507-CF0D98D4F0FB}"/>
          </ac:spMkLst>
        </pc:spChg>
        <pc:spChg chg="mod">
          <ac:chgData name="Malek Alkholy" userId="b8ea5062cb0c2681" providerId="LiveId" clId="{11A5A5CD-8D54-4A0E-A449-DA97F5972E3C}" dt="2025-06-25T19:01:09.752" v="1815" actId="14100"/>
          <ac:spMkLst>
            <pc:docMk/>
            <pc:sldMk cId="4033472675" sldId="551"/>
            <ac:spMk id="25" creationId="{00000000-0000-0000-0000-000000000000}"/>
          </ac:spMkLst>
        </pc:spChg>
      </pc:sldChg>
      <pc:sldChg chg="addSp delSp modSp mod">
        <pc:chgData name="Malek Alkholy" userId="b8ea5062cb0c2681" providerId="LiveId" clId="{11A5A5CD-8D54-4A0E-A449-DA97F5972E3C}" dt="2025-06-25T19:01:31.898" v="1821" actId="962"/>
        <pc:sldMkLst>
          <pc:docMk/>
          <pc:sldMk cId="1243276405" sldId="553"/>
        </pc:sldMkLst>
        <pc:spChg chg="mod">
          <ac:chgData name="Malek Alkholy" userId="b8ea5062cb0c2681" providerId="LiveId" clId="{11A5A5CD-8D54-4A0E-A449-DA97F5972E3C}" dt="2025-06-25T10:25:05.373" v="75"/>
          <ac:spMkLst>
            <pc:docMk/>
            <pc:sldMk cId="1243276405" sldId="553"/>
            <ac:spMk id="3" creationId="{22B9372E-F18B-0A56-3507-CF0D98D4F0FB}"/>
          </ac:spMkLst>
        </pc:spChg>
        <pc:spChg chg="mod">
          <ac:chgData name="Malek Alkholy" userId="b8ea5062cb0c2681" providerId="LiveId" clId="{11A5A5CD-8D54-4A0E-A449-DA97F5972E3C}" dt="2025-06-25T11:44:45.003" v="456" actId="207"/>
          <ac:spMkLst>
            <pc:docMk/>
            <pc:sldMk cId="1243276405" sldId="553"/>
            <ac:spMk id="25" creationId="{00000000-0000-0000-0000-000000000000}"/>
          </ac:spMkLst>
        </pc:spChg>
      </pc:sldChg>
      <pc:sldChg chg="addSp delSp modSp mod">
        <pc:chgData name="Malek Alkholy" userId="b8ea5062cb0c2681" providerId="LiveId" clId="{11A5A5CD-8D54-4A0E-A449-DA97F5972E3C}" dt="2025-06-25T19:02:50.381" v="1839" actId="20577"/>
        <pc:sldMkLst>
          <pc:docMk/>
          <pc:sldMk cId="2946330290" sldId="555"/>
        </pc:sldMkLst>
        <pc:spChg chg="mod">
          <ac:chgData name="Malek Alkholy" userId="b8ea5062cb0c2681" providerId="LiveId" clId="{11A5A5CD-8D54-4A0E-A449-DA97F5972E3C}" dt="2025-06-25T10:25:05.373" v="75"/>
          <ac:spMkLst>
            <pc:docMk/>
            <pc:sldMk cId="2946330290" sldId="555"/>
            <ac:spMk id="3" creationId="{22B9372E-F18B-0A56-3507-CF0D98D4F0FB}"/>
          </ac:spMkLst>
        </pc:spChg>
        <pc:spChg chg="mod">
          <ac:chgData name="Malek Alkholy" userId="b8ea5062cb0c2681" providerId="LiveId" clId="{11A5A5CD-8D54-4A0E-A449-DA97F5972E3C}" dt="2025-06-25T19:02:50.381" v="1839" actId="20577"/>
          <ac:spMkLst>
            <pc:docMk/>
            <pc:sldMk cId="2946330290" sldId="555"/>
            <ac:spMk id="25" creationId="{00000000-0000-0000-0000-000000000000}"/>
          </ac:spMkLst>
        </pc:spChg>
      </pc:sldChg>
      <pc:sldChg chg="addSp delSp modSp mod">
        <pc:chgData name="Malek Alkholy" userId="b8ea5062cb0c2681" providerId="LiveId" clId="{11A5A5CD-8D54-4A0E-A449-DA97F5972E3C}" dt="2025-06-25T19:03:09.078" v="1845" actId="14100"/>
        <pc:sldMkLst>
          <pc:docMk/>
          <pc:sldMk cId="872543429" sldId="557"/>
        </pc:sldMkLst>
        <pc:spChg chg="mod">
          <ac:chgData name="Malek Alkholy" userId="b8ea5062cb0c2681" providerId="LiveId" clId="{11A5A5CD-8D54-4A0E-A449-DA97F5972E3C}" dt="2025-06-25T10:25:05.373" v="75"/>
          <ac:spMkLst>
            <pc:docMk/>
            <pc:sldMk cId="872543429" sldId="557"/>
            <ac:spMk id="3" creationId="{22B9372E-F18B-0A56-3507-CF0D98D4F0FB}"/>
          </ac:spMkLst>
        </pc:spChg>
        <pc:spChg chg="mod">
          <ac:chgData name="Malek Alkholy" userId="b8ea5062cb0c2681" providerId="LiveId" clId="{11A5A5CD-8D54-4A0E-A449-DA97F5972E3C}" dt="2025-06-25T12:14:20.185" v="522" actId="403"/>
          <ac:spMkLst>
            <pc:docMk/>
            <pc:sldMk cId="872543429" sldId="557"/>
            <ac:spMk id="25" creationId="{00000000-0000-0000-0000-000000000000}"/>
          </ac:spMkLst>
        </pc:spChg>
      </pc:sldChg>
      <pc:sldChg chg="addSp delSp modSp mod">
        <pc:chgData name="Malek Alkholy" userId="b8ea5062cb0c2681" providerId="LiveId" clId="{11A5A5CD-8D54-4A0E-A449-DA97F5972E3C}" dt="2025-06-25T19:04:20.227" v="1861" actId="962"/>
        <pc:sldMkLst>
          <pc:docMk/>
          <pc:sldMk cId="2879204507" sldId="558"/>
        </pc:sldMkLst>
        <pc:spChg chg="mod">
          <ac:chgData name="Malek Alkholy" userId="b8ea5062cb0c2681" providerId="LiveId" clId="{11A5A5CD-8D54-4A0E-A449-DA97F5972E3C}" dt="2025-06-25T10:25:05.373" v="75"/>
          <ac:spMkLst>
            <pc:docMk/>
            <pc:sldMk cId="2879204507" sldId="558"/>
            <ac:spMk id="3" creationId="{22B9372E-F18B-0A56-3507-CF0D98D4F0FB}"/>
          </ac:spMkLst>
        </pc:spChg>
        <pc:spChg chg="mod">
          <ac:chgData name="Malek Alkholy" userId="b8ea5062cb0c2681" providerId="LiveId" clId="{11A5A5CD-8D54-4A0E-A449-DA97F5972E3C}" dt="2025-06-25T17:56:17.753" v="1359" actId="20577"/>
          <ac:spMkLst>
            <pc:docMk/>
            <pc:sldMk cId="2879204507" sldId="558"/>
            <ac:spMk id="25" creationId="{00000000-0000-0000-0000-000000000000}"/>
          </ac:spMkLst>
        </pc:spChg>
      </pc:sldChg>
      <pc:sldChg chg="addSp delSp modSp mod">
        <pc:chgData name="Malek Alkholy" userId="b8ea5062cb0c2681" providerId="LiveId" clId="{11A5A5CD-8D54-4A0E-A449-DA97F5972E3C}" dt="2025-06-25T19:03:21.126" v="1849" actId="962"/>
        <pc:sldMkLst>
          <pc:docMk/>
          <pc:sldMk cId="1517959432" sldId="560"/>
        </pc:sldMkLst>
        <pc:spChg chg="mod">
          <ac:chgData name="Malek Alkholy" userId="b8ea5062cb0c2681" providerId="LiveId" clId="{11A5A5CD-8D54-4A0E-A449-DA97F5972E3C}" dt="2025-06-25T10:25:05.373" v="75"/>
          <ac:spMkLst>
            <pc:docMk/>
            <pc:sldMk cId="1517959432" sldId="560"/>
            <ac:spMk id="3" creationId="{22B9372E-F18B-0A56-3507-CF0D98D4F0FB}"/>
          </ac:spMkLst>
        </pc:spChg>
        <pc:spChg chg="mod">
          <ac:chgData name="Malek Alkholy" userId="b8ea5062cb0c2681" providerId="LiveId" clId="{11A5A5CD-8D54-4A0E-A449-DA97F5972E3C}" dt="2025-06-25T11:51:32.556" v="508" actId="1076"/>
          <ac:spMkLst>
            <pc:docMk/>
            <pc:sldMk cId="1517959432" sldId="560"/>
            <ac:spMk id="23" creationId="{00000000-0000-0000-0000-000000000000}"/>
          </ac:spMkLst>
        </pc:spChg>
        <pc:spChg chg="mod">
          <ac:chgData name="Malek Alkholy" userId="b8ea5062cb0c2681" providerId="LiveId" clId="{11A5A5CD-8D54-4A0E-A449-DA97F5972E3C}" dt="2025-06-25T12:14:01.156" v="521" actId="20577"/>
          <ac:spMkLst>
            <pc:docMk/>
            <pc:sldMk cId="1517959432" sldId="560"/>
            <ac:spMk id="25" creationId="{00000000-0000-0000-0000-000000000000}"/>
          </ac:spMkLst>
        </pc:spChg>
      </pc:sldChg>
      <pc:sldChg chg="delSp modSp mod">
        <pc:chgData name="Malek Alkholy" userId="b8ea5062cb0c2681" providerId="LiveId" clId="{11A5A5CD-8D54-4A0E-A449-DA97F5972E3C}" dt="2025-06-25T12:18:37.007" v="581" actId="478"/>
        <pc:sldMkLst>
          <pc:docMk/>
          <pc:sldMk cId="618485783" sldId="562"/>
        </pc:sldMkLst>
      </pc:sldChg>
      <pc:sldChg chg="modSp mod">
        <pc:chgData name="Malek Alkholy" userId="b8ea5062cb0c2681" providerId="LiveId" clId="{11A5A5CD-8D54-4A0E-A449-DA97F5972E3C}" dt="2025-06-25T18:33:47.274" v="1773" actId="20577"/>
        <pc:sldMkLst>
          <pc:docMk/>
          <pc:sldMk cId="1112698295" sldId="565"/>
        </pc:sldMkLst>
        <pc:spChg chg="mod">
          <ac:chgData name="Malek Alkholy" userId="b8ea5062cb0c2681" providerId="LiveId" clId="{11A5A5CD-8D54-4A0E-A449-DA97F5972E3C}" dt="2025-06-25T10:25:05.373" v="75"/>
          <ac:spMkLst>
            <pc:docMk/>
            <pc:sldMk cId="1112698295" sldId="565"/>
            <ac:spMk id="3" creationId="{809C0DAC-E4BE-0DCD-C872-9CED40599B01}"/>
          </ac:spMkLst>
        </pc:spChg>
        <pc:spChg chg="mod">
          <ac:chgData name="Malek Alkholy" userId="b8ea5062cb0c2681" providerId="LiveId" clId="{11A5A5CD-8D54-4A0E-A449-DA97F5972E3C}" dt="2025-06-25T18:33:47.274" v="1773" actId="20577"/>
          <ac:spMkLst>
            <pc:docMk/>
            <pc:sldMk cId="1112698295" sldId="565"/>
            <ac:spMk id="25" creationId="{C208D7DB-FEDA-636C-35E0-914EB34FC69B}"/>
          </ac:spMkLst>
        </pc:spChg>
      </pc:sldChg>
      <pc:sldChg chg="addSp delSp modSp mod">
        <pc:chgData name="Malek Alkholy" userId="b8ea5062cb0c2681" providerId="LiveId" clId="{11A5A5CD-8D54-4A0E-A449-DA97F5972E3C}" dt="2025-06-25T19:14:32.651" v="1888" actId="14100"/>
        <pc:sldMkLst>
          <pc:docMk/>
          <pc:sldMk cId="3030735572" sldId="567"/>
        </pc:sldMkLst>
        <pc:spChg chg="mod">
          <ac:chgData name="Malek Alkholy" userId="b8ea5062cb0c2681" providerId="LiveId" clId="{11A5A5CD-8D54-4A0E-A449-DA97F5972E3C}" dt="2025-06-25T10:25:05.373" v="75"/>
          <ac:spMkLst>
            <pc:docMk/>
            <pc:sldMk cId="3030735572" sldId="567"/>
            <ac:spMk id="3" creationId="{22B9372E-F18B-0A56-3507-CF0D98D4F0FB}"/>
          </ac:spMkLst>
        </pc:spChg>
        <pc:spChg chg="mod">
          <ac:chgData name="Malek Alkholy" userId="b8ea5062cb0c2681" providerId="LiveId" clId="{11A5A5CD-8D54-4A0E-A449-DA97F5972E3C}" dt="2025-06-25T19:13:24.005" v="1887" actId="14100"/>
          <ac:spMkLst>
            <pc:docMk/>
            <pc:sldMk cId="3030735572" sldId="567"/>
            <ac:spMk id="25" creationId="{00000000-0000-0000-0000-000000000000}"/>
          </ac:spMkLst>
        </pc:spChg>
      </pc:sldChg>
      <pc:sldChg chg="modSp mod">
        <pc:chgData name="Malek Alkholy" userId="b8ea5062cb0c2681" providerId="LiveId" clId="{11A5A5CD-8D54-4A0E-A449-DA97F5972E3C}" dt="2025-06-25T12:18:52.217" v="585" actId="404"/>
        <pc:sldMkLst>
          <pc:docMk/>
          <pc:sldMk cId="3490736998" sldId="568"/>
        </pc:sldMkLst>
      </pc:sldChg>
      <pc:sldChg chg="addSp modSp mod">
        <pc:chgData name="Malek Alkholy" userId="b8ea5062cb0c2681" providerId="LiveId" clId="{11A5A5CD-8D54-4A0E-A449-DA97F5972E3C}" dt="2025-06-25T19:13:03.198" v="1883" actId="1076"/>
        <pc:sldMkLst>
          <pc:docMk/>
          <pc:sldMk cId="707623981" sldId="569"/>
        </pc:sldMkLst>
        <pc:spChg chg="mod">
          <ac:chgData name="Malek Alkholy" userId="b8ea5062cb0c2681" providerId="LiveId" clId="{11A5A5CD-8D54-4A0E-A449-DA97F5972E3C}" dt="2025-06-25T10:25:05.373" v="75"/>
          <ac:spMkLst>
            <pc:docMk/>
            <pc:sldMk cId="707623981" sldId="569"/>
            <ac:spMk id="3" creationId="{22B9372E-F18B-0A56-3507-CF0D98D4F0FB}"/>
          </ac:spMkLst>
        </pc:spChg>
        <pc:spChg chg="mod">
          <ac:chgData name="Malek Alkholy" userId="b8ea5062cb0c2681" providerId="LiveId" clId="{11A5A5CD-8D54-4A0E-A449-DA97F5972E3C}" dt="2025-06-25T19:13:00.202" v="1882" actId="14100"/>
          <ac:spMkLst>
            <pc:docMk/>
            <pc:sldMk cId="707623981" sldId="569"/>
            <ac:spMk id="25" creationId="{00000000-0000-0000-0000-000000000000}"/>
          </ac:spMkLst>
        </pc:spChg>
      </pc:sldChg>
      <pc:sldChg chg="addSp delSp modSp mod">
        <pc:chgData name="Malek Alkholy" userId="b8ea5062cb0c2681" providerId="LiveId" clId="{11A5A5CD-8D54-4A0E-A449-DA97F5972E3C}" dt="2025-06-25T19:17:43.752" v="1905" actId="1076"/>
        <pc:sldMkLst>
          <pc:docMk/>
          <pc:sldMk cId="971478449" sldId="571"/>
        </pc:sldMkLst>
        <pc:spChg chg="mod">
          <ac:chgData name="Malek Alkholy" userId="b8ea5062cb0c2681" providerId="LiveId" clId="{11A5A5CD-8D54-4A0E-A449-DA97F5972E3C}" dt="2025-06-25T10:25:05.373" v="75"/>
          <ac:spMkLst>
            <pc:docMk/>
            <pc:sldMk cId="971478449" sldId="571"/>
            <ac:spMk id="3" creationId="{22B9372E-F18B-0A56-3507-CF0D98D4F0FB}"/>
          </ac:spMkLst>
        </pc:spChg>
        <pc:spChg chg="mod">
          <ac:chgData name="Malek Alkholy" userId="b8ea5062cb0c2681" providerId="LiveId" clId="{11A5A5CD-8D54-4A0E-A449-DA97F5972E3C}" dt="2025-06-25T19:17:43.752" v="1905" actId="1076"/>
          <ac:spMkLst>
            <pc:docMk/>
            <pc:sldMk cId="971478449" sldId="571"/>
            <ac:spMk id="25" creationId="{00000000-0000-0000-0000-000000000000}"/>
          </ac:spMkLst>
        </pc:spChg>
      </pc:sldChg>
      <pc:sldChg chg="addSp delSp modSp mod">
        <pc:chgData name="Malek Alkholy" userId="b8ea5062cb0c2681" providerId="LiveId" clId="{11A5A5CD-8D54-4A0E-A449-DA97F5972E3C}" dt="2025-06-25T19:22:40.292" v="1921" actId="14100"/>
        <pc:sldMkLst>
          <pc:docMk/>
          <pc:sldMk cId="3372547109" sldId="573"/>
        </pc:sldMkLst>
        <pc:spChg chg="mod">
          <ac:chgData name="Malek Alkholy" userId="b8ea5062cb0c2681" providerId="LiveId" clId="{11A5A5CD-8D54-4A0E-A449-DA97F5972E3C}" dt="2025-06-25T10:25:05.373" v="75"/>
          <ac:spMkLst>
            <pc:docMk/>
            <pc:sldMk cId="3372547109" sldId="573"/>
            <ac:spMk id="3" creationId="{22B9372E-F18B-0A56-3507-CF0D98D4F0FB}"/>
          </ac:spMkLst>
        </pc:spChg>
        <pc:spChg chg="mod">
          <ac:chgData name="Malek Alkholy" userId="b8ea5062cb0c2681" providerId="LiveId" clId="{11A5A5CD-8D54-4A0E-A449-DA97F5972E3C}" dt="2025-06-25T19:22:40.292" v="1921" actId="14100"/>
          <ac:spMkLst>
            <pc:docMk/>
            <pc:sldMk cId="3372547109" sldId="573"/>
            <ac:spMk id="25" creationId="{00000000-0000-0000-0000-000000000000}"/>
          </ac:spMkLst>
        </pc:spChg>
      </pc:sldChg>
      <pc:sldChg chg="modSp mod">
        <pc:chgData name="Malek Alkholy" userId="b8ea5062cb0c2681" providerId="LiveId" clId="{11A5A5CD-8D54-4A0E-A449-DA97F5972E3C}" dt="2025-06-25T12:41:08.663" v="632" actId="2710"/>
        <pc:sldMkLst>
          <pc:docMk/>
          <pc:sldMk cId="1576906761" sldId="575"/>
        </pc:sldMkLst>
      </pc:sldChg>
      <pc:sldChg chg="addSp delSp modSp mod">
        <pc:chgData name="Malek Alkholy" userId="b8ea5062cb0c2681" providerId="LiveId" clId="{11A5A5CD-8D54-4A0E-A449-DA97F5972E3C}" dt="2025-06-25T19:24:57.014" v="1937" actId="20577"/>
        <pc:sldMkLst>
          <pc:docMk/>
          <pc:sldMk cId="3172661822" sldId="577"/>
        </pc:sldMkLst>
      </pc:sldChg>
      <pc:sldChg chg="addSp delSp modSp mod">
        <pc:chgData name="Malek Alkholy" userId="b8ea5062cb0c2681" providerId="LiveId" clId="{11A5A5CD-8D54-4A0E-A449-DA97F5972E3C}" dt="2025-06-25T19:25:30.593" v="1943" actId="962"/>
        <pc:sldMkLst>
          <pc:docMk/>
          <pc:sldMk cId="3232906536" sldId="579"/>
        </pc:sldMkLst>
      </pc:sldChg>
      <pc:sldChg chg="addSp delSp modSp mod">
        <pc:chgData name="Malek Alkholy" userId="b8ea5062cb0c2681" providerId="LiveId" clId="{11A5A5CD-8D54-4A0E-A449-DA97F5972E3C}" dt="2025-06-25T19:34:54.014" v="1977" actId="14100"/>
        <pc:sldMkLst>
          <pc:docMk/>
          <pc:sldMk cId="1697916671" sldId="581"/>
        </pc:sldMkLst>
        <pc:spChg chg="mod">
          <ac:chgData name="Malek Alkholy" userId="b8ea5062cb0c2681" providerId="LiveId" clId="{11A5A5CD-8D54-4A0E-A449-DA97F5972E3C}" dt="2025-06-25T10:25:05.373" v="75"/>
          <ac:spMkLst>
            <pc:docMk/>
            <pc:sldMk cId="1697916671" sldId="581"/>
            <ac:spMk id="3" creationId="{22B9372E-F18B-0A56-3507-CF0D98D4F0FB}"/>
          </ac:spMkLst>
        </pc:spChg>
        <pc:spChg chg="mod">
          <ac:chgData name="Malek Alkholy" userId="b8ea5062cb0c2681" providerId="LiveId" clId="{11A5A5CD-8D54-4A0E-A449-DA97F5972E3C}" dt="2025-06-25T19:34:44.020" v="1972" actId="14100"/>
          <ac:spMkLst>
            <pc:docMk/>
            <pc:sldMk cId="1697916671" sldId="581"/>
            <ac:spMk id="25" creationId="{00000000-0000-0000-0000-000000000000}"/>
          </ac:spMkLst>
        </pc:spChg>
      </pc:sldChg>
      <pc:sldChg chg="delSp modSp mod">
        <pc:chgData name="Malek Alkholy" userId="b8ea5062cb0c2681" providerId="LiveId" clId="{11A5A5CD-8D54-4A0E-A449-DA97F5972E3C}" dt="2025-06-25T12:57:47.902" v="726" actId="403"/>
        <pc:sldMkLst>
          <pc:docMk/>
          <pc:sldMk cId="629620827" sldId="582"/>
        </pc:sldMkLst>
        <pc:spChg chg="mod">
          <ac:chgData name="Malek Alkholy" userId="b8ea5062cb0c2681" providerId="LiveId" clId="{11A5A5CD-8D54-4A0E-A449-DA97F5972E3C}" dt="2025-06-25T10:25:05.373" v="75"/>
          <ac:spMkLst>
            <pc:docMk/>
            <pc:sldMk cId="629620827" sldId="582"/>
            <ac:spMk id="3" creationId="{22B9372E-F18B-0A56-3507-CF0D98D4F0FB}"/>
          </ac:spMkLst>
        </pc:spChg>
        <pc:spChg chg="mod">
          <ac:chgData name="Malek Alkholy" userId="b8ea5062cb0c2681" providerId="LiveId" clId="{11A5A5CD-8D54-4A0E-A449-DA97F5972E3C}" dt="2025-06-25T12:57:47.902" v="726" actId="403"/>
          <ac:spMkLst>
            <pc:docMk/>
            <pc:sldMk cId="629620827" sldId="582"/>
            <ac:spMk id="25" creationId="{00000000-0000-0000-0000-000000000000}"/>
          </ac:spMkLst>
        </pc:spChg>
      </pc:sldChg>
      <pc:sldChg chg="addSp delSp modSp mod">
        <pc:chgData name="Malek Alkholy" userId="b8ea5062cb0c2681" providerId="LiveId" clId="{11A5A5CD-8D54-4A0E-A449-DA97F5972E3C}" dt="2025-06-25T19:36:44.203" v="1988" actId="14100"/>
        <pc:sldMkLst>
          <pc:docMk/>
          <pc:sldMk cId="715235238" sldId="584"/>
        </pc:sldMkLst>
        <pc:spChg chg="mod">
          <ac:chgData name="Malek Alkholy" userId="b8ea5062cb0c2681" providerId="LiveId" clId="{11A5A5CD-8D54-4A0E-A449-DA97F5972E3C}" dt="2025-06-25T10:25:05.373" v="75"/>
          <ac:spMkLst>
            <pc:docMk/>
            <pc:sldMk cId="715235238" sldId="584"/>
            <ac:spMk id="3" creationId="{22B9372E-F18B-0A56-3507-CF0D98D4F0FB}"/>
          </ac:spMkLst>
        </pc:spChg>
        <pc:spChg chg="mod">
          <ac:chgData name="Malek Alkholy" userId="b8ea5062cb0c2681" providerId="LiveId" clId="{11A5A5CD-8D54-4A0E-A449-DA97F5972E3C}" dt="2025-06-25T19:36:44.203" v="1988" actId="14100"/>
          <ac:spMkLst>
            <pc:docMk/>
            <pc:sldMk cId="715235238" sldId="584"/>
            <ac:spMk id="25" creationId="{00000000-0000-0000-0000-000000000000}"/>
          </ac:spMkLst>
        </pc:spChg>
      </pc:sldChg>
      <pc:sldChg chg="addSp delSp modSp mod">
        <pc:chgData name="Malek Alkholy" userId="b8ea5062cb0c2681" providerId="LiveId" clId="{11A5A5CD-8D54-4A0E-A449-DA97F5972E3C}" dt="2025-06-25T19:37:11.208" v="1995" actId="962"/>
        <pc:sldMkLst>
          <pc:docMk/>
          <pc:sldMk cId="2053257347" sldId="586"/>
        </pc:sldMkLst>
        <pc:spChg chg="mod">
          <ac:chgData name="Malek Alkholy" userId="b8ea5062cb0c2681" providerId="LiveId" clId="{11A5A5CD-8D54-4A0E-A449-DA97F5972E3C}" dt="2025-06-25T10:25:05.373" v="75"/>
          <ac:spMkLst>
            <pc:docMk/>
            <pc:sldMk cId="2053257347" sldId="586"/>
            <ac:spMk id="3" creationId="{22B9372E-F18B-0A56-3507-CF0D98D4F0FB}"/>
          </ac:spMkLst>
        </pc:spChg>
        <pc:spChg chg="mod">
          <ac:chgData name="Malek Alkholy" userId="b8ea5062cb0c2681" providerId="LiveId" clId="{11A5A5CD-8D54-4A0E-A449-DA97F5972E3C}" dt="2025-06-25T19:37:07.328" v="1992" actId="14100"/>
          <ac:spMkLst>
            <pc:docMk/>
            <pc:sldMk cId="2053257347" sldId="586"/>
            <ac:spMk id="25" creationId="{00000000-0000-0000-0000-000000000000}"/>
          </ac:spMkLst>
        </pc:spChg>
      </pc:sldChg>
      <pc:sldChg chg="addSp delSp modSp mod">
        <pc:chgData name="Malek Alkholy" userId="b8ea5062cb0c2681" providerId="LiveId" clId="{11A5A5CD-8D54-4A0E-A449-DA97F5972E3C}" dt="2025-06-25T19:37:24.837" v="1998" actId="14100"/>
        <pc:sldMkLst>
          <pc:docMk/>
          <pc:sldMk cId="2459019413" sldId="589"/>
        </pc:sldMkLst>
        <pc:spChg chg="mod">
          <ac:chgData name="Malek Alkholy" userId="b8ea5062cb0c2681" providerId="LiveId" clId="{11A5A5CD-8D54-4A0E-A449-DA97F5972E3C}" dt="2025-06-25T10:25:05.373" v="75"/>
          <ac:spMkLst>
            <pc:docMk/>
            <pc:sldMk cId="2459019413" sldId="589"/>
            <ac:spMk id="3" creationId="{22B9372E-F18B-0A56-3507-CF0D98D4F0FB}"/>
          </ac:spMkLst>
        </pc:spChg>
        <pc:spChg chg="mod">
          <ac:chgData name="Malek Alkholy" userId="b8ea5062cb0c2681" providerId="LiveId" clId="{11A5A5CD-8D54-4A0E-A449-DA97F5972E3C}" dt="2025-06-25T12:56:57.787" v="722" actId="20577"/>
          <ac:spMkLst>
            <pc:docMk/>
            <pc:sldMk cId="2459019413" sldId="589"/>
            <ac:spMk id="25" creationId="{00000000-0000-0000-0000-000000000000}"/>
          </ac:spMkLst>
        </pc:spChg>
      </pc:sldChg>
      <pc:sldChg chg="addSp delSp modSp mod">
        <pc:chgData name="Malek Alkholy" userId="b8ea5062cb0c2681" providerId="LiveId" clId="{11A5A5CD-8D54-4A0E-A449-DA97F5972E3C}" dt="2025-06-25T19:38:20.407" v="2005" actId="962"/>
        <pc:sldMkLst>
          <pc:docMk/>
          <pc:sldMk cId="5167051" sldId="591"/>
        </pc:sldMkLst>
        <pc:spChg chg="mod">
          <ac:chgData name="Malek Alkholy" userId="b8ea5062cb0c2681" providerId="LiveId" clId="{11A5A5CD-8D54-4A0E-A449-DA97F5972E3C}" dt="2025-06-25T10:25:05.373" v="75"/>
          <ac:spMkLst>
            <pc:docMk/>
            <pc:sldMk cId="5167051" sldId="591"/>
            <ac:spMk id="3" creationId="{22B9372E-F18B-0A56-3507-CF0D98D4F0FB}"/>
          </ac:spMkLst>
        </pc:spChg>
        <pc:spChg chg="mod">
          <ac:chgData name="Malek Alkholy" userId="b8ea5062cb0c2681" providerId="LiveId" clId="{11A5A5CD-8D54-4A0E-A449-DA97F5972E3C}" dt="2025-06-25T19:38:12.075" v="2002" actId="14100"/>
          <ac:spMkLst>
            <pc:docMk/>
            <pc:sldMk cId="5167051" sldId="591"/>
            <ac:spMk id="25" creationId="{00000000-0000-0000-0000-000000000000}"/>
          </ac:spMkLst>
        </pc:spChg>
      </pc:sldChg>
      <pc:sldChg chg="delSp modSp mod">
        <pc:chgData name="Malek Alkholy" userId="b8ea5062cb0c2681" providerId="LiveId" clId="{11A5A5CD-8D54-4A0E-A449-DA97F5972E3C}" dt="2025-06-25T19:38:37.568" v="2008" actId="1076"/>
        <pc:sldMkLst>
          <pc:docMk/>
          <pc:sldMk cId="1547225473" sldId="593"/>
        </pc:sldMkLst>
        <pc:spChg chg="mod">
          <ac:chgData name="Malek Alkholy" userId="b8ea5062cb0c2681" providerId="LiveId" clId="{11A5A5CD-8D54-4A0E-A449-DA97F5972E3C}" dt="2025-06-25T10:25:05.373" v="75"/>
          <ac:spMkLst>
            <pc:docMk/>
            <pc:sldMk cId="1547225473" sldId="593"/>
            <ac:spMk id="3" creationId="{22B9372E-F18B-0A56-3507-CF0D98D4F0FB}"/>
          </ac:spMkLst>
        </pc:spChg>
        <pc:spChg chg="mod">
          <ac:chgData name="Malek Alkholy" userId="b8ea5062cb0c2681" providerId="LiveId" clId="{11A5A5CD-8D54-4A0E-A449-DA97F5972E3C}" dt="2025-06-25T19:38:37.568" v="2008" actId="1076"/>
          <ac:spMkLst>
            <pc:docMk/>
            <pc:sldMk cId="1547225473" sldId="593"/>
            <ac:spMk id="25" creationId="{00000000-0000-0000-0000-000000000000}"/>
          </ac:spMkLst>
        </pc:spChg>
      </pc:sldChg>
      <pc:sldChg chg="del">
        <pc:chgData name="Malek Alkholy" userId="b8ea5062cb0c2681" providerId="LiveId" clId="{11A5A5CD-8D54-4A0E-A449-DA97F5972E3C}" dt="2025-06-25T18:29:46.723" v="1681" actId="47"/>
        <pc:sldMkLst>
          <pc:docMk/>
          <pc:sldMk cId="1783093655" sldId="611"/>
        </pc:sldMkLst>
      </pc:sldChg>
      <pc:sldChg chg="addSp delSp modSp mod">
        <pc:chgData name="Malek Alkholy" userId="b8ea5062cb0c2681" providerId="LiveId" clId="{11A5A5CD-8D54-4A0E-A449-DA97F5972E3C}" dt="2025-06-25T19:25:37.577" v="1948" actId="962"/>
        <pc:sldMkLst>
          <pc:docMk/>
          <pc:sldMk cId="3453954220" sldId="613"/>
        </pc:sldMkLst>
      </pc:sldChg>
      <pc:sldChg chg="addSp delSp modSp mod">
        <pc:chgData name="Malek Alkholy" userId="b8ea5062cb0c2681" providerId="LiveId" clId="{11A5A5CD-8D54-4A0E-A449-DA97F5972E3C}" dt="2025-06-25T19:25:54.034" v="1955" actId="14100"/>
        <pc:sldMkLst>
          <pc:docMk/>
          <pc:sldMk cId="3581601075" sldId="615"/>
        </pc:sldMkLst>
      </pc:sldChg>
      <pc:sldChg chg="addSp delSp modSp mod">
        <pc:chgData name="Malek Alkholy" userId="b8ea5062cb0c2681" providerId="LiveId" clId="{11A5A5CD-8D54-4A0E-A449-DA97F5972E3C}" dt="2025-06-25T19:04:38.833" v="1866" actId="14100"/>
        <pc:sldMkLst>
          <pc:docMk/>
          <pc:sldMk cId="3727259487" sldId="617"/>
        </pc:sldMkLst>
        <pc:spChg chg="mod">
          <ac:chgData name="Malek Alkholy" userId="b8ea5062cb0c2681" providerId="LiveId" clId="{11A5A5CD-8D54-4A0E-A449-DA97F5972E3C}" dt="2025-06-25T10:25:05.373" v="75"/>
          <ac:spMkLst>
            <pc:docMk/>
            <pc:sldMk cId="3727259487" sldId="617"/>
            <ac:spMk id="3" creationId="{19E4BED9-66D8-9CB0-7E8B-6C9384E971AA}"/>
          </ac:spMkLst>
        </pc:spChg>
        <pc:spChg chg="mod">
          <ac:chgData name="Malek Alkholy" userId="b8ea5062cb0c2681" providerId="LiveId" clId="{11A5A5CD-8D54-4A0E-A449-DA97F5972E3C}" dt="2025-06-25T19:04:36.673" v="1865" actId="14100"/>
          <ac:spMkLst>
            <pc:docMk/>
            <pc:sldMk cId="3727259487" sldId="617"/>
            <ac:spMk id="25" creationId="{5CFC4028-F42C-7AF4-55AF-DCB2CECC3AE8}"/>
          </ac:spMkLst>
        </pc:spChg>
      </pc:sldChg>
      <pc:sldChg chg="addSp modSp mod">
        <pc:chgData name="Malek Alkholy" userId="b8ea5062cb0c2681" providerId="LiveId" clId="{11A5A5CD-8D54-4A0E-A449-DA97F5972E3C}" dt="2025-06-25T11:46:41.141" v="477" actId="20577"/>
        <pc:sldMkLst>
          <pc:docMk/>
          <pc:sldMk cId="1720142267" sldId="619"/>
        </pc:sldMkLst>
        <pc:spChg chg="mod">
          <ac:chgData name="Malek Alkholy" userId="b8ea5062cb0c2681" providerId="LiveId" clId="{11A5A5CD-8D54-4A0E-A449-DA97F5972E3C}" dt="2025-06-25T10:25:05.373" v="75"/>
          <ac:spMkLst>
            <pc:docMk/>
            <pc:sldMk cId="1720142267" sldId="619"/>
            <ac:spMk id="3" creationId="{E062549B-2C3F-1D45-6ADA-0B39C4C0B809}"/>
          </ac:spMkLst>
        </pc:spChg>
        <pc:spChg chg="mod">
          <ac:chgData name="Malek Alkholy" userId="b8ea5062cb0c2681" providerId="LiveId" clId="{11A5A5CD-8D54-4A0E-A449-DA97F5972E3C}" dt="2025-06-25T11:45:56.322" v="463" actId="14100"/>
          <ac:spMkLst>
            <pc:docMk/>
            <pc:sldMk cId="1720142267" sldId="619"/>
            <ac:spMk id="25" creationId="{755A9E7D-E290-9A89-1C3B-9E71014D1F12}"/>
          </ac:spMkLst>
        </pc:spChg>
      </pc:sldChg>
      <pc:sldChg chg="addSp delSp modSp mod">
        <pc:chgData name="Malek Alkholy" userId="b8ea5062cb0c2681" providerId="LiveId" clId="{11A5A5CD-8D54-4A0E-A449-DA97F5972E3C}" dt="2025-06-25T22:16:57.576" v="2067" actId="20577"/>
        <pc:sldMkLst>
          <pc:docMk/>
          <pc:sldMk cId="4260543137" sldId="621"/>
        </pc:sldMkLst>
        <pc:spChg chg="mod">
          <ac:chgData name="Malek Alkholy" userId="b8ea5062cb0c2681" providerId="LiveId" clId="{11A5A5CD-8D54-4A0E-A449-DA97F5972E3C}" dt="2025-06-25T10:25:05.373" v="75"/>
          <ac:spMkLst>
            <pc:docMk/>
            <pc:sldMk cId="4260543137" sldId="621"/>
            <ac:spMk id="3" creationId="{1A4F03E0-1830-6B54-5569-2E3F100722B6}"/>
          </ac:spMkLst>
        </pc:spChg>
        <pc:spChg chg="mod">
          <ac:chgData name="Malek Alkholy" userId="b8ea5062cb0c2681" providerId="LiveId" clId="{11A5A5CD-8D54-4A0E-A449-DA97F5972E3C}" dt="2025-06-25T22:16:57.576" v="2067" actId="20577"/>
          <ac:spMkLst>
            <pc:docMk/>
            <pc:sldMk cId="4260543137" sldId="621"/>
            <ac:spMk id="25" creationId="{A4E21127-02D1-851C-BBF3-0BF7514D4F6D}"/>
          </ac:spMkLst>
        </pc:spChg>
      </pc:sldChg>
      <pc:sldChg chg="addSp delSp modSp mod">
        <pc:chgData name="Malek Alkholy" userId="b8ea5062cb0c2681" providerId="LiveId" clId="{11A5A5CD-8D54-4A0E-A449-DA97F5972E3C}" dt="2025-06-25T19:22:57.371" v="1923" actId="14100"/>
        <pc:sldMkLst>
          <pc:docMk/>
          <pc:sldMk cId="149695656" sldId="623"/>
        </pc:sldMkLst>
        <pc:spChg chg="mod">
          <ac:chgData name="Malek Alkholy" userId="b8ea5062cb0c2681" providerId="LiveId" clId="{11A5A5CD-8D54-4A0E-A449-DA97F5972E3C}" dt="2025-06-25T10:25:05.373" v="75"/>
          <ac:spMkLst>
            <pc:docMk/>
            <pc:sldMk cId="149695656" sldId="623"/>
            <ac:spMk id="3" creationId="{D47D66DD-8C5C-DA61-3B8D-F012DBCB521A}"/>
          </ac:spMkLst>
        </pc:spChg>
        <pc:spChg chg="mod">
          <ac:chgData name="Malek Alkholy" userId="b8ea5062cb0c2681" providerId="LiveId" clId="{11A5A5CD-8D54-4A0E-A449-DA97F5972E3C}" dt="2025-06-25T19:22:53.200" v="1922" actId="14100"/>
          <ac:spMkLst>
            <pc:docMk/>
            <pc:sldMk cId="149695656" sldId="623"/>
            <ac:spMk id="25" creationId="{FABD939D-1A53-D55F-8746-8DF2FFF70047}"/>
          </ac:spMkLst>
        </pc:spChg>
      </pc:sldChg>
      <pc:sldChg chg="modSp mod">
        <pc:chgData name="Malek Alkholy" userId="b8ea5062cb0c2681" providerId="LiveId" clId="{11A5A5CD-8D54-4A0E-A449-DA97F5972E3C}" dt="2025-06-25T12:43:15.043" v="660" actId="207"/>
        <pc:sldMkLst>
          <pc:docMk/>
          <pc:sldMk cId="1804007099" sldId="625"/>
        </pc:sldMkLst>
        <pc:spChg chg="mod">
          <ac:chgData name="Malek Alkholy" userId="b8ea5062cb0c2681" providerId="LiveId" clId="{11A5A5CD-8D54-4A0E-A449-DA97F5972E3C}" dt="2025-06-25T10:25:05.373" v="75"/>
          <ac:spMkLst>
            <pc:docMk/>
            <pc:sldMk cId="1804007099" sldId="625"/>
            <ac:spMk id="3" creationId="{A8F78B9B-3CF4-C808-F2B9-04C663483D5C}"/>
          </ac:spMkLst>
        </pc:spChg>
        <pc:spChg chg="mod">
          <ac:chgData name="Malek Alkholy" userId="b8ea5062cb0c2681" providerId="LiveId" clId="{11A5A5CD-8D54-4A0E-A449-DA97F5972E3C}" dt="2025-06-25T12:43:15.043" v="660" actId="207"/>
          <ac:spMkLst>
            <pc:docMk/>
            <pc:sldMk cId="1804007099" sldId="625"/>
            <ac:spMk id="25" creationId="{B42D1A07-D14D-6385-5924-8406F4B26F43}"/>
          </ac:spMkLst>
        </pc:spChg>
      </pc:sldChg>
      <pc:sldChg chg="modSp mod">
        <pc:chgData name="Malek Alkholy" userId="b8ea5062cb0c2681" providerId="LiveId" clId="{11A5A5CD-8D54-4A0E-A449-DA97F5972E3C}" dt="2025-06-25T12:44:00.231" v="669" actId="20577"/>
        <pc:sldMkLst>
          <pc:docMk/>
          <pc:sldMk cId="237256410" sldId="627"/>
        </pc:sldMkLst>
      </pc:sldChg>
      <pc:sldChg chg="addSp delSp modSp mod">
        <pc:chgData name="Malek Alkholy" userId="b8ea5062cb0c2681" providerId="LiveId" clId="{11A5A5CD-8D54-4A0E-A449-DA97F5972E3C}" dt="2025-06-25T19:53:41.777" v="2046" actId="962"/>
        <pc:sldMkLst>
          <pc:docMk/>
          <pc:sldMk cId="3633601517" sldId="629"/>
        </pc:sldMkLst>
      </pc:sldChg>
      <pc:sldChg chg="new del">
        <pc:chgData name="Malek Alkholy" userId="b8ea5062cb0c2681" providerId="LiveId" clId="{11A5A5CD-8D54-4A0E-A449-DA97F5972E3C}" dt="2025-06-24T22:55:30.370" v="63" actId="47"/>
        <pc:sldMkLst>
          <pc:docMk/>
          <pc:sldMk cId="2522023862" sldId="630"/>
        </pc:sldMkLst>
      </pc:sldChg>
      <pc:sldChg chg="addSp delSp modSp add mod">
        <pc:chgData name="Malek Alkholy" userId="b8ea5062cb0c2681" providerId="LiveId" clId="{11A5A5CD-8D54-4A0E-A449-DA97F5972E3C}" dt="2025-06-25T19:54:24.662" v="2065" actId="1076"/>
        <pc:sldMkLst>
          <pc:docMk/>
          <pc:sldMk cId="408591838" sldId="631"/>
        </pc:sldMkLst>
      </pc:sldChg>
      <pc:sldChg chg="addSp delSp modSp add mod">
        <pc:chgData name="Malek Alkholy" userId="b8ea5062cb0c2681" providerId="LiveId" clId="{11A5A5CD-8D54-4A0E-A449-DA97F5972E3C}" dt="2025-06-25T19:49:30.067" v="2031" actId="1076"/>
        <pc:sldMkLst>
          <pc:docMk/>
          <pc:sldMk cId="3118688399" sldId="632"/>
        </pc:sldMkLst>
      </pc:sldChg>
      <pc:sldChg chg="addSp delSp modSp add mod">
        <pc:chgData name="Malek Alkholy" userId="b8ea5062cb0c2681" providerId="LiveId" clId="{11A5A5CD-8D54-4A0E-A449-DA97F5972E3C}" dt="2025-06-25T19:49:50.277" v="2040" actId="14100"/>
        <pc:sldMkLst>
          <pc:docMk/>
          <pc:sldMk cId="1777324620" sldId="633"/>
        </pc:sldMkLst>
      </pc:sldChg>
      <pc:sldChg chg="delSp modSp add mod">
        <pc:chgData name="Malek Alkholy" userId="b8ea5062cb0c2681" providerId="LiveId" clId="{11A5A5CD-8D54-4A0E-A449-DA97F5972E3C}" dt="2025-06-25T19:48:31.814" v="2022" actId="14100"/>
        <pc:sldMkLst>
          <pc:docMk/>
          <pc:sldMk cId="1266590295" sldId="634"/>
        </pc:sldMkLst>
      </pc:sldChg>
      <pc:sldChg chg="delSp modSp add mod">
        <pc:chgData name="Malek Alkholy" userId="b8ea5062cb0c2681" providerId="LiveId" clId="{11A5A5CD-8D54-4A0E-A449-DA97F5972E3C}" dt="2025-06-25T19:48:45.872" v="2024" actId="14100"/>
        <pc:sldMkLst>
          <pc:docMk/>
          <pc:sldMk cId="4094641942" sldId="635"/>
        </pc:sldMkLst>
      </pc:sldChg>
      <pc:sldChg chg="new del">
        <pc:chgData name="Malek Alkholy" userId="b8ea5062cb0c2681" providerId="LiveId" clId="{11A5A5CD-8D54-4A0E-A449-DA97F5972E3C}" dt="2025-06-24T23:01:27.640" v="72" actId="47"/>
        <pc:sldMkLst>
          <pc:docMk/>
          <pc:sldMk cId="3174585845" sldId="636"/>
        </pc:sldMkLst>
      </pc:sldChg>
      <pc:sldChg chg="addSp delSp modSp add mod">
        <pc:chgData name="Malek Alkholy" userId="b8ea5062cb0c2681" providerId="LiveId" clId="{11A5A5CD-8D54-4A0E-A449-DA97F5972E3C}" dt="2025-06-25T19:53:03.947" v="2041" actId="14100"/>
        <pc:sldMkLst>
          <pc:docMk/>
          <pc:sldMk cId="3316697379" sldId="637"/>
        </pc:sldMkLst>
      </pc:sldChg>
      <pc:sldChg chg="addSp delSp modSp add mod">
        <pc:chgData name="Malek Alkholy" userId="b8ea5062cb0c2681" providerId="LiveId" clId="{11A5A5CD-8D54-4A0E-A449-DA97F5972E3C}" dt="2025-06-25T19:32:31.627" v="1966" actId="962"/>
        <pc:sldMkLst>
          <pc:docMk/>
          <pc:sldMk cId="606807346" sldId="638"/>
        </pc:sldMkLst>
      </pc:sldChg>
      <pc:sldChg chg="new del">
        <pc:chgData name="Malek Alkholy" userId="b8ea5062cb0c2681" providerId="LiveId" clId="{11A5A5CD-8D54-4A0E-A449-DA97F5972E3C}" dt="2025-06-25T17:02:50.809" v="1090" actId="47"/>
        <pc:sldMkLst>
          <pc:docMk/>
          <pc:sldMk cId="650523061" sldId="639"/>
        </pc:sldMkLst>
      </pc:sldChg>
      <pc:sldChg chg="delSp modSp add mod">
        <pc:chgData name="Malek Alkholy" userId="b8ea5062cb0c2681" providerId="LiveId" clId="{11A5A5CD-8D54-4A0E-A449-DA97F5972E3C}" dt="2025-06-25T17:53:52.297" v="1358" actId="14100"/>
        <pc:sldMkLst>
          <pc:docMk/>
          <pc:sldMk cId="1771034611" sldId="640"/>
        </pc:sldMkLst>
        <pc:spChg chg="mod">
          <ac:chgData name="Malek Alkholy" userId="b8ea5062cb0c2681" providerId="LiveId" clId="{11A5A5CD-8D54-4A0E-A449-DA97F5972E3C}" dt="2025-06-25T17:53:52.297" v="1358" actId="14100"/>
          <ac:spMkLst>
            <pc:docMk/>
            <pc:sldMk cId="1771034611" sldId="640"/>
            <ac:spMk id="25" creationId="{8F1D3FFB-6EF9-95A3-B7C3-41A931EDFD3D}"/>
          </ac:spMkLst>
        </pc:spChg>
      </pc:sldChg>
      <pc:sldChg chg="new del">
        <pc:chgData name="Malek Alkholy" userId="b8ea5062cb0c2681" providerId="LiveId" clId="{11A5A5CD-8D54-4A0E-A449-DA97F5972E3C}" dt="2025-06-25T17:41:38.475" v="1324" actId="47"/>
        <pc:sldMkLst>
          <pc:docMk/>
          <pc:sldMk cId="2692918893" sldId="641"/>
        </pc:sldMkLst>
      </pc:sldChg>
      <pc:sldChg chg="delSp modSp add mod">
        <pc:chgData name="Malek Alkholy" userId="b8ea5062cb0c2681" providerId="LiveId" clId="{11A5A5CD-8D54-4A0E-A449-DA97F5972E3C}" dt="2025-06-25T19:39:01.505" v="2011" actId="14100"/>
        <pc:sldMkLst>
          <pc:docMk/>
          <pc:sldMk cId="3218444511" sldId="642"/>
        </pc:sldMkLst>
      </pc:sldChg>
      <pc:sldChg chg="new del">
        <pc:chgData name="Malek Alkholy" userId="b8ea5062cb0c2681" providerId="LiveId" clId="{11A5A5CD-8D54-4A0E-A449-DA97F5972E3C}" dt="2025-06-25T18:00:49.421" v="1518" actId="47"/>
        <pc:sldMkLst>
          <pc:docMk/>
          <pc:sldMk cId="3784590664" sldId="643"/>
        </pc:sldMkLst>
      </pc:sldChg>
      <pc:sldChg chg="addSp delSp modSp add mod">
        <pc:chgData name="Malek Alkholy" userId="b8ea5062cb0c2681" providerId="LiveId" clId="{11A5A5CD-8D54-4A0E-A449-DA97F5972E3C}" dt="2025-06-25T19:40:28.785" v="2018" actId="14100"/>
        <pc:sldMkLst>
          <pc:docMk/>
          <pc:sldMk cId="3156136103" sldId="644"/>
        </pc:sldMkLst>
        <pc:spChg chg="mod">
          <ac:chgData name="Malek Alkholy" userId="b8ea5062cb0c2681" providerId="LiveId" clId="{11A5A5CD-8D54-4A0E-A449-DA97F5972E3C}" dt="2025-06-25T18:06:49.006" v="1631" actId="207"/>
          <ac:spMkLst>
            <pc:docMk/>
            <pc:sldMk cId="3156136103" sldId="644"/>
            <ac:spMk id="25" creationId="{1CEF172C-E595-3EEE-F3A8-9A4BCE8C77F9}"/>
          </ac:spMkLst>
        </pc:spChg>
      </pc:sldChg>
      <pc:sldChg chg="addSp delSp new del mod">
        <pc:chgData name="Malek Alkholy" userId="b8ea5062cb0c2681" providerId="LiveId" clId="{11A5A5CD-8D54-4A0E-A449-DA97F5972E3C}" dt="2025-06-25T18:23:18.004" v="1645" actId="47"/>
        <pc:sldMkLst>
          <pc:docMk/>
          <pc:sldMk cId="1429054315" sldId="645"/>
        </pc:sldMkLst>
      </pc:sldChg>
      <pc:sldChg chg="addSp delSp modSp add mod ord">
        <pc:chgData name="Malek Alkholy" userId="b8ea5062cb0c2681" providerId="LiveId" clId="{11A5A5CD-8D54-4A0E-A449-DA97F5972E3C}" dt="2025-06-25T19:54:07.223" v="2058" actId="14100"/>
        <pc:sldMkLst>
          <pc:docMk/>
          <pc:sldMk cId="1660230157" sldId="646"/>
        </pc:sldMkLst>
      </pc:sldChg>
    </pc:docChg>
  </pc:docChgLst>
  <pc:docChgLst>
    <pc:chgData name="Malek Alkholy" userId="b8ea5062cb0c2681" providerId="LiveId" clId="{2B336989-4DCB-4666-85E5-9D85451CCB75}"/>
    <pc:docChg chg="undo custSel addSld delSld modSld modSection">
      <pc:chgData name="Malek Alkholy" userId="b8ea5062cb0c2681" providerId="LiveId" clId="{2B336989-4DCB-4666-85E5-9D85451CCB75}" dt="2025-07-24T20:10:49.060" v="1242" actId="14100"/>
      <pc:docMkLst>
        <pc:docMk/>
      </pc:docMkLst>
      <pc:sldChg chg="modSp mod">
        <pc:chgData name="Malek Alkholy" userId="b8ea5062cb0c2681" providerId="LiveId" clId="{2B336989-4DCB-4666-85E5-9D85451CCB75}" dt="2025-07-24T19:10:53.279" v="999" actId="20577"/>
        <pc:sldMkLst>
          <pc:docMk/>
          <pc:sldMk cId="0" sldId="271"/>
        </pc:sldMkLst>
        <pc:spChg chg="mod">
          <ac:chgData name="Malek Alkholy" userId="b8ea5062cb0c2681" providerId="LiveId" clId="{2B336989-4DCB-4666-85E5-9D85451CCB75}" dt="2025-07-24T19:10:53.279" v="999" actId="20577"/>
          <ac:spMkLst>
            <pc:docMk/>
            <pc:sldMk cId="0" sldId="271"/>
            <ac:spMk id="34" creationId="{00000000-0000-0000-0000-000000000000}"/>
          </ac:spMkLst>
        </pc:spChg>
      </pc:sldChg>
      <pc:sldChg chg="addSp delSp modSp mod">
        <pc:chgData name="Malek Alkholy" userId="b8ea5062cb0c2681" providerId="LiveId" clId="{2B336989-4DCB-4666-85E5-9D85451CCB75}" dt="2025-07-24T19:46:33.026" v="1024" actId="14100"/>
        <pc:sldMkLst>
          <pc:docMk/>
          <pc:sldMk cId="38798439" sldId="541"/>
        </pc:sldMkLst>
        <pc:spChg chg="del">
          <ac:chgData name="Malek Alkholy" userId="b8ea5062cb0c2681" providerId="LiveId" clId="{2B336989-4DCB-4666-85E5-9D85451CCB75}" dt="2025-07-24T16:15:09.145" v="395" actId="478"/>
          <ac:spMkLst>
            <pc:docMk/>
            <pc:sldMk cId="38798439" sldId="541"/>
            <ac:spMk id="2" creationId="{FFE258DB-4EAA-3436-3B3E-51BCACD0B49B}"/>
          </ac:spMkLst>
        </pc:spChg>
        <pc:spChg chg="mod">
          <ac:chgData name="Malek Alkholy" userId="b8ea5062cb0c2681" providerId="LiveId" clId="{2B336989-4DCB-4666-85E5-9D85451CCB75}" dt="2025-07-24T16:15:46.158" v="403" actId="113"/>
          <ac:spMkLst>
            <pc:docMk/>
            <pc:sldMk cId="38798439" sldId="541"/>
            <ac:spMk id="25" creationId="{00000000-0000-0000-0000-000000000000}"/>
          </ac:spMkLst>
        </pc:spChg>
        <pc:picChg chg="del mod">
          <ac:chgData name="Malek Alkholy" userId="b8ea5062cb0c2681" providerId="LiveId" clId="{2B336989-4DCB-4666-85E5-9D85451CCB75}" dt="2025-07-24T19:46:15.901" v="1018" actId="478"/>
          <ac:picMkLst>
            <pc:docMk/>
            <pc:sldMk cId="38798439" sldId="541"/>
            <ac:picMk id="4" creationId="{AB940B91-9A69-3BE2-535B-5FCE7EFF5C81}"/>
          </ac:picMkLst>
        </pc:picChg>
        <pc:picChg chg="add mod">
          <ac:chgData name="Malek Alkholy" userId="b8ea5062cb0c2681" providerId="LiveId" clId="{2B336989-4DCB-4666-85E5-9D85451CCB75}" dt="2025-07-24T19:46:33.026" v="1024" actId="14100"/>
          <ac:picMkLst>
            <pc:docMk/>
            <pc:sldMk cId="38798439" sldId="541"/>
            <ac:picMk id="6" creationId="{35EF7155-EE84-0085-0840-628B078178CF}"/>
          </ac:picMkLst>
        </pc:picChg>
      </pc:sldChg>
      <pc:sldChg chg="addSp delSp modSp mod">
        <pc:chgData name="Malek Alkholy" userId="b8ea5062cb0c2681" providerId="LiveId" clId="{2B336989-4DCB-4666-85E5-9D85451CCB75}" dt="2025-07-24T19:49:49.257" v="1053" actId="14100"/>
        <pc:sldMkLst>
          <pc:docMk/>
          <pc:sldMk cId="2363869297" sldId="543"/>
        </pc:sldMkLst>
        <pc:spChg chg="mod">
          <ac:chgData name="Malek Alkholy" userId="b8ea5062cb0c2681" providerId="LiveId" clId="{2B336989-4DCB-4666-85E5-9D85451CCB75}" dt="2025-07-24T16:18:47.451" v="468" actId="948"/>
          <ac:spMkLst>
            <pc:docMk/>
            <pc:sldMk cId="2363869297" sldId="543"/>
            <ac:spMk id="25" creationId="{00000000-0000-0000-0000-000000000000}"/>
          </ac:spMkLst>
        </pc:spChg>
        <pc:picChg chg="del mod">
          <ac:chgData name="Malek Alkholy" userId="b8ea5062cb0c2681" providerId="LiveId" clId="{2B336989-4DCB-4666-85E5-9D85451CCB75}" dt="2025-07-24T19:49:40.877" v="1048" actId="478"/>
          <ac:picMkLst>
            <pc:docMk/>
            <pc:sldMk cId="2363869297" sldId="543"/>
            <ac:picMk id="2" creationId="{338D9632-80E0-262E-B687-8CD77DFB4A41}"/>
          </ac:picMkLst>
        </pc:picChg>
        <pc:picChg chg="add mod">
          <ac:chgData name="Malek Alkholy" userId="b8ea5062cb0c2681" providerId="LiveId" clId="{2B336989-4DCB-4666-85E5-9D85451CCB75}" dt="2025-07-24T19:49:49.257" v="1053" actId="14100"/>
          <ac:picMkLst>
            <pc:docMk/>
            <pc:sldMk cId="2363869297" sldId="543"/>
            <ac:picMk id="4" creationId="{6F95E079-0F7E-DDDD-2B24-A8AD9815877D}"/>
          </ac:picMkLst>
        </pc:picChg>
      </pc:sldChg>
      <pc:sldChg chg="addSp delSp modSp mod">
        <pc:chgData name="Malek Alkholy" userId="b8ea5062cb0c2681" providerId="LiveId" clId="{2B336989-4DCB-4666-85E5-9D85451CCB75}" dt="2025-07-24T19:47:19.019" v="1033" actId="14100"/>
        <pc:sldMkLst>
          <pc:docMk/>
          <pc:sldMk cId="2363337939" sldId="544"/>
        </pc:sldMkLst>
        <pc:spChg chg="mod">
          <ac:chgData name="Malek Alkholy" userId="b8ea5062cb0c2681" providerId="LiveId" clId="{2B336989-4DCB-4666-85E5-9D85451CCB75}" dt="2025-07-24T16:16:44.260" v="415" actId="2710"/>
          <ac:spMkLst>
            <pc:docMk/>
            <pc:sldMk cId="2363337939" sldId="544"/>
            <ac:spMk id="25" creationId="{00000000-0000-0000-0000-000000000000}"/>
          </ac:spMkLst>
        </pc:spChg>
        <pc:picChg chg="add mod">
          <ac:chgData name="Malek Alkholy" userId="b8ea5062cb0c2681" providerId="LiveId" clId="{2B336989-4DCB-4666-85E5-9D85451CCB75}" dt="2025-07-24T19:47:19.019" v="1033" actId="14100"/>
          <ac:picMkLst>
            <pc:docMk/>
            <pc:sldMk cId="2363337939" sldId="544"/>
            <ac:picMk id="2" creationId="{91F1DD84-4C44-D9EB-FA76-F25D40FF7EEE}"/>
          </ac:picMkLst>
        </pc:picChg>
        <pc:picChg chg="del">
          <ac:chgData name="Malek Alkholy" userId="b8ea5062cb0c2681" providerId="LiveId" clId="{2B336989-4DCB-4666-85E5-9D85451CCB75}" dt="2025-07-24T19:47:14.667" v="1030" actId="478"/>
          <ac:picMkLst>
            <pc:docMk/>
            <pc:sldMk cId="2363337939" sldId="544"/>
            <ac:picMk id="6" creationId="{F44E3A43-6D4B-0F55-84E3-0AA38695322F}"/>
          </ac:picMkLst>
        </pc:picChg>
      </pc:sldChg>
      <pc:sldChg chg="addSp delSp modSp mod">
        <pc:chgData name="Malek Alkholy" userId="b8ea5062cb0c2681" providerId="LiveId" clId="{2B336989-4DCB-4666-85E5-9D85451CCB75}" dt="2025-07-24T19:48:21.056" v="1037" actId="1076"/>
        <pc:sldMkLst>
          <pc:docMk/>
          <pc:sldMk cId="1692542848" sldId="546"/>
        </pc:sldMkLst>
        <pc:spChg chg="mod">
          <ac:chgData name="Malek Alkholy" userId="b8ea5062cb0c2681" providerId="LiveId" clId="{2B336989-4DCB-4666-85E5-9D85451CCB75}" dt="2025-07-24T19:48:12.632" v="1034" actId="207"/>
          <ac:spMkLst>
            <pc:docMk/>
            <pc:sldMk cId="1692542848" sldId="546"/>
            <ac:spMk id="25" creationId="{00000000-0000-0000-0000-000000000000}"/>
          </ac:spMkLst>
        </pc:spChg>
        <pc:picChg chg="del">
          <ac:chgData name="Malek Alkholy" userId="b8ea5062cb0c2681" providerId="LiveId" clId="{2B336989-4DCB-4666-85E5-9D85451CCB75}" dt="2025-07-24T19:48:18.041" v="1035" actId="478"/>
          <ac:picMkLst>
            <pc:docMk/>
            <pc:sldMk cId="1692542848" sldId="546"/>
            <ac:picMk id="2" creationId="{8E1E7501-4BCC-3CE7-5A83-1EC38D24DFF2}"/>
          </ac:picMkLst>
        </pc:picChg>
        <pc:picChg chg="add mod">
          <ac:chgData name="Malek Alkholy" userId="b8ea5062cb0c2681" providerId="LiveId" clId="{2B336989-4DCB-4666-85E5-9D85451CCB75}" dt="2025-07-24T19:48:21.056" v="1037" actId="1076"/>
          <ac:picMkLst>
            <pc:docMk/>
            <pc:sldMk cId="1692542848" sldId="546"/>
            <ac:picMk id="4" creationId="{62CB402E-F029-B65F-FD95-FEE41B4C2CF4}"/>
          </ac:picMkLst>
        </pc:picChg>
      </pc:sldChg>
      <pc:sldChg chg="addSp delSp modSp mod">
        <pc:chgData name="Malek Alkholy" userId="b8ea5062cb0c2681" providerId="LiveId" clId="{2B336989-4DCB-4666-85E5-9D85451CCB75}" dt="2025-07-24T19:49:34.494" v="1047" actId="14100"/>
        <pc:sldMkLst>
          <pc:docMk/>
          <pc:sldMk cId="1140162630" sldId="547"/>
        </pc:sldMkLst>
        <pc:spChg chg="mod">
          <ac:chgData name="Malek Alkholy" userId="b8ea5062cb0c2681" providerId="LiveId" clId="{2B336989-4DCB-4666-85E5-9D85451CCB75}" dt="2025-07-24T19:39:00.904" v="1016" actId="20577"/>
          <ac:spMkLst>
            <pc:docMk/>
            <pc:sldMk cId="1140162630" sldId="547"/>
            <ac:spMk id="2" creationId="{B5A64B5A-6A50-6C5C-7690-0370111E7542}"/>
          </ac:spMkLst>
        </pc:spChg>
        <pc:spChg chg="mod">
          <ac:chgData name="Malek Alkholy" userId="b8ea5062cb0c2681" providerId="LiveId" clId="{2B336989-4DCB-4666-85E5-9D85451CCB75}" dt="2025-07-24T19:49:34.494" v="1047" actId="14100"/>
          <ac:spMkLst>
            <pc:docMk/>
            <pc:sldMk cId="1140162630" sldId="547"/>
            <ac:spMk id="25" creationId="{00000000-0000-0000-0000-000000000000}"/>
          </ac:spMkLst>
        </pc:spChg>
        <pc:picChg chg="add mod">
          <ac:chgData name="Malek Alkholy" userId="b8ea5062cb0c2681" providerId="LiveId" clId="{2B336989-4DCB-4666-85E5-9D85451CCB75}" dt="2025-07-24T19:49:31.175" v="1046" actId="14100"/>
          <ac:picMkLst>
            <pc:docMk/>
            <pc:sldMk cId="1140162630" sldId="547"/>
            <ac:picMk id="4" creationId="{DDD2EBC7-69CE-7545-B3EF-C260F963923A}"/>
          </ac:picMkLst>
        </pc:picChg>
        <pc:picChg chg="del">
          <ac:chgData name="Malek Alkholy" userId="b8ea5062cb0c2681" providerId="LiveId" clId="{2B336989-4DCB-4666-85E5-9D85451CCB75}" dt="2025-07-24T19:49:25.922" v="1043" actId="478"/>
          <ac:picMkLst>
            <pc:docMk/>
            <pc:sldMk cId="1140162630" sldId="547"/>
            <ac:picMk id="6" creationId="{81F59CE7-92CD-EBAD-2DC5-E4DEBD28F7CF}"/>
          </ac:picMkLst>
        </pc:picChg>
      </pc:sldChg>
      <pc:sldChg chg="addSp delSp modSp mod">
        <pc:chgData name="Malek Alkholy" userId="b8ea5062cb0c2681" providerId="LiveId" clId="{2B336989-4DCB-4666-85E5-9D85451CCB75}" dt="2025-07-24T19:50:35.542" v="1062" actId="14100"/>
        <pc:sldMkLst>
          <pc:docMk/>
          <pc:sldMk cId="1800775181" sldId="549"/>
        </pc:sldMkLst>
        <pc:spChg chg="mod">
          <ac:chgData name="Malek Alkholy" userId="b8ea5062cb0c2681" providerId="LiveId" clId="{2B336989-4DCB-4666-85E5-9D85451CCB75}" dt="2025-07-24T19:50:19.260" v="1057" actId="14100"/>
          <ac:spMkLst>
            <pc:docMk/>
            <pc:sldMk cId="1800775181" sldId="549"/>
            <ac:spMk id="25" creationId="{00000000-0000-0000-0000-000000000000}"/>
          </ac:spMkLst>
        </pc:spChg>
        <pc:picChg chg="add mod">
          <ac:chgData name="Malek Alkholy" userId="b8ea5062cb0c2681" providerId="LiveId" clId="{2B336989-4DCB-4666-85E5-9D85451CCB75}" dt="2025-07-24T19:50:35.542" v="1062" actId="14100"/>
          <ac:picMkLst>
            <pc:docMk/>
            <pc:sldMk cId="1800775181" sldId="549"/>
            <ac:picMk id="2" creationId="{EED43CF0-E8F8-6562-A0FE-85A8B9B8BB7E}"/>
          </ac:picMkLst>
        </pc:picChg>
        <pc:picChg chg="del mod">
          <ac:chgData name="Malek Alkholy" userId="b8ea5062cb0c2681" providerId="LiveId" clId="{2B336989-4DCB-4666-85E5-9D85451CCB75}" dt="2025-07-24T19:50:10.096" v="1054" actId="478"/>
          <ac:picMkLst>
            <pc:docMk/>
            <pc:sldMk cId="1800775181" sldId="549"/>
            <ac:picMk id="9" creationId="{665D45DE-22C5-EC50-1477-BDC22A20BD10}"/>
          </ac:picMkLst>
        </pc:picChg>
      </pc:sldChg>
      <pc:sldChg chg="addSp delSp modSp mod">
        <pc:chgData name="Malek Alkholy" userId="b8ea5062cb0c2681" providerId="LiveId" clId="{2B336989-4DCB-4666-85E5-9D85451CCB75}" dt="2025-07-24T19:50:52.081" v="1065"/>
        <pc:sldMkLst>
          <pc:docMk/>
          <pc:sldMk cId="4033472675" sldId="551"/>
        </pc:sldMkLst>
        <pc:spChg chg="mod">
          <ac:chgData name="Malek Alkholy" userId="b8ea5062cb0c2681" providerId="LiveId" clId="{2B336989-4DCB-4666-85E5-9D85451CCB75}" dt="2025-07-24T19:00:27.227" v="951" actId="20577"/>
          <ac:spMkLst>
            <pc:docMk/>
            <pc:sldMk cId="4033472675" sldId="551"/>
            <ac:spMk id="25" creationId="{00000000-0000-0000-0000-000000000000}"/>
          </ac:spMkLst>
        </pc:spChg>
        <pc:picChg chg="add mod">
          <ac:chgData name="Malek Alkholy" userId="b8ea5062cb0c2681" providerId="LiveId" clId="{2B336989-4DCB-4666-85E5-9D85451CCB75}" dt="2025-07-24T19:50:44.323" v="1064"/>
          <ac:picMkLst>
            <pc:docMk/>
            <pc:sldMk cId="4033472675" sldId="551"/>
            <ac:picMk id="2" creationId="{857A14D6-55AC-6041-23F5-7710D19673B0}"/>
          </ac:picMkLst>
        </pc:picChg>
        <pc:picChg chg="add mod">
          <ac:chgData name="Malek Alkholy" userId="b8ea5062cb0c2681" providerId="LiveId" clId="{2B336989-4DCB-4666-85E5-9D85451CCB75}" dt="2025-07-24T19:50:52.081" v="1065"/>
          <ac:picMkLst>
            <pc:docMk/>
            <pc:sldMk cId="4033472675" sldId="551"/>
            <ac:picMk id="4" creationId="{62EB2CA4-5C8E-4E66-B530-6A8197B1B447}"/>
          </ac:picMkLst>
        </pc:picChg>
        <pc:picChg chg="del">
          <ac:chgData name="Malek Alkholy" userId="b8ea5062cb0c2681" providerId="LiveId" clId="{2B336989-4DCB-4666-85E5-9D85451CCB75}" dt="2025-07-24T19:50:43.648" v="1063" actId="478"/>
          <ac:picMkLst>
            <pc:docMk/>
            <pc:sldMk cId="4033472675" sldId="551"/>
            <ac:picMk id="6" creationId="{AD4A2E00-DB34-9A40-8FD4-2CA7D2066EB8}"/>
          </ac:picMkLst>
        </pc:picChg>
      </pc:sldChg>
      <pc:sldChg chg="addSp delSp modSp mod">
        <pc:chgData name="Malek Alkholy" userId="b8ea5062cb0c2681" providerId="LiveId" clId="{2B336989-4DCB-4666-85E5-9D85451CCB75}" dt="2025-07-24T19:50:57.995" v="1067"/>
        <pc:sldMkLst>
          <pc:docMk/>
          <pc:sldMk cId="1243276405" sldId="553"/>
        </pc:sldMkLst>
        <pc:spChg chg="mod">
          <ac:chgData name="Malek Alkholy" userId="b8ea5062cb0c2681" providerId="LiveId" clId="{2B336989-4DCB-4666-85E5-9D85451CCB75}" dt="2025-07-24T16:22:06.884" v="492" actId="108"/>
          <ac:spMkLst>
            <pc:docMk/>
            <pc:sldMk cId="1243276405" sldId="553"/>
            <ac:spMk id="25" creationId="{00000000-0000-0000-0000-000000000000}"/>
          </ac:spMkLst>
        </pc:spChg>
        <pc:picChg chg="add mod">
          <ac:chgData name="Malek Alkholy" userId="b8ea5062cb0c2681" providerId="LiveId" clId="{2B336989-4DCB-4666-85E5-9D85451CCB75}" dt="2025-07-24T19:50:57.995" v="1067"/>
          <ac:picMkLst>
            <pc:docMk/>
            <pc:sldMk cId="1243276405" sldId="553"/>
            <ac:picMk id="2" creationId="{8EB012CE-9B54-10E6-3ED2-F8DB7C7EB3A5}"/>
          </ac:picMkLst>
        </pc:picChg>
        <pc:picChg chg="del">
          <ac:chgData name="Malek Alkholy" userId="b8ea5062cb0c2681" providerId="LiveId" clId="{2B336989-4DCB-4666-85E5-9D85451CCB75}" dt="2025-07-24T19:50:57.306" v="1066" actId="478"/>
          <ac:picMkLst>
            <pc:docMk/>
            <pc:sldMk cId="1243276405" sldId="553"/>
            <ac:picMk id="6" creationId="{7C540EF7-46F1-BF29-0613-9A803C729C8F}"/>
          </ac:picMkLst>
        </pc:picChg>
      </pc:sldChg>
      <pc:sldChg chg="addSp delSp modSp mod">
        <pc:chgData name="Malek Alkholy" userId="b8ea5062cb0c2681" providerId="LiveId" clId="{2B336989-4DCB-4666-85E5-9D85451CCB75}" dt="2025-07-24T19:51:11.874" v="1073" actId="14100"/>
        <pc:sldMkLst>
          <pc:docMk/>
          <pc:sldMk cId="2946330290" sldId="555"/>
        </pc:sldMkLst>
        <pc:spChg chg="mod">
          <ac:chgData name="Malek Alkholy" userId="b8ea5062cb0c2681" providerId="LiveId" clId="{2B336989-4DCB-4666-85E5-9D85451CCB75}" dt="2025-07-24T19:51:07.941" v="1071" actId="14100"/>
          <ac:spMkLst>
            <pc:docMk/>
            <pc:sldMk cId="2946330290" sldId="555"/>
            <ac:spMk id="25" creationId="{00000000-0000-0000-0000-000000000000}"/>
          </ac:spMkLst>
        </pc:spChg>
        <pc:picChg chg="add mod">
          <ac:chgData name="Malek Alkholy" userId="b8ea5062cb0c2681" providerId="LiveId" clId="{2B336989-4DCB-4666-85E5-9D85451CCB75}" dt="2025-07-24T19:51:11.874" v="1073" actId="14100"/>
          <ac:picMkLst>
            <pc:docMk/>
            <pc:sldMk cId="2946330290" sldId="555"/>
            <ac:picMk id="2" creationId="{3E246361-1E8D-4361-7D69-A17458428A29}"/>
          </ac:picMkLst>
        </pc:picChg>
        <pc:picChg chg="del">
          <ac:chgData name="Malek Alkholy" userId="b8ea5062cb0c2681" providerId="LiveId" clId="{2B336989-4DCB-4666-85E5-9D85451CCB75}" dt="2025-07-24T19:51:02.981" v="1068" actId="478"/>
          <ac:picMkLst>
            <pc:docMk/>
            <pc:sldMk cId="2946330290" sldId="555"/>
            <ac:picMk id="4" creationId="{607BC971-666A-FC95-A95C-C645C49D19DF}"/>
          </ac:picMkLst>
        </pc:picChg>
      </pc:sldChg>
      <pc:sldChg chg="addSp delSp modSp mod">
        <pc:chgData name="Malek Alkholy" userId="b8ea5062cb0c2681" providerId="LiveId" clId="{2B336989-4DCB-4666-85E5-9D85451CCB75}" dt="2025-07-24T19:56:18.550" v="1111" actId="1076"/>
        <pc:sldMkLst>
          <pc:docMk/>
          <pc:sldMk cId="872543429" sldId="557"/>
        </pc:sldMkLst>
        <pc:spChg chg="mod">
          <ac:chgData name="Malek Alkholy" userId="b8ea5062cb0c2681" providerId="LiveId" clId="{2B336989-4DCB-4666-85E5-9D85451CCB75}" dt="2025-07-24T16:24:38.845" v="515" actId="113"/>
          <ac:spMkLst>
            <pc:docMk/>
            <pc:sldMk cId="872543429" sldId="557"/>
            <ac:spMk id="25" creationId="{00000000-0000-0000-0000-000000000000}"/>
          </ac:spMkLst>
        </pc:spChg>
        <pc:picChg chg="add del mod">
          <ac:chgData name="Malek Alkholy" userId="b8ea5062cb0c2681" providerId="LiveId" clId="{2B336989-4DCB-4666-85E5-9D85451CCB75}" dt="2025-07-24T19:56:11.384" v="1106" actId="478"/>
          <ac:picMkLst>
            <pc:docMk/>
            <pc:sldMk cId="872543429" sldId="557"/>
            <ac:picMk id="4" creationId="{C2EE9200-A938-0EF0-9C23-07D3C6F0996D}"/>
          </ac:picMkLst>
        </pc:picChg>
        <pc:picChg chg="add mod">
          <ac:chgData name="Malek Alkholy" userId="b8ea5062cb0c2681" providerId="LiveId" clId="{2B336989-4DCB-4666-85E5-9D85451CCB75}" dt="2025-07-24T19:56:18.550" v="1111" actId="1076"/>
          <ac:picMkLst>
            <pc:docMk/>
            <pc:sldMk cId="872543429" sldId="557"/>
            <ac:picMk id="6" creationId="{DFC32771-A928-EE1E-3658-CE895468213C}"/>
          </ac:picMkLst>
        </pc:picChg>
        <pc:picChg chg="del">
          <ac:chgData name="Malek Alkholy" userId="b8ea5062cb0c2681" providerId="LiveId" clId="{2B336989-4DCB-4666-85E5-9D85451CCB75}" dt="2025-07-24T19:51:32.961" v="1074" actId="478"/>
          <ac:picMkLst>
            <pc:docMk/>
            <pc:sldMk cId="872543429" sldId="557"/>
            <ac:picMk id="7" creationId="{1764FFEC-6008-6592-0886-C5D314E816FB}"/>
          </ac:picMkLst>
        </pc:picChg>
      </pc:sldChg>
      <pc:sldChg chg="addSp delSp modSp mod">
        <pc:chgData name="Malek Alkholy" userId="b8ea5062cb0c2681" providerId="LiveId" clId="{2B336989-4DCB-4666-85E5-9D85451CCB75}" dt="2025-07-24T19:56:30.634" v="1116" actId="1076"/>
        <pc:sldMkLst>
          <pc:docMk/>
          <pc:sldMk cId="2879204507" sldId="558"/>
        </pc:sldMkLst>
        <pc:spChg chg="mod">
          <ac:chgData name="Malek Alkholy" userId="b8ea5062cb0c2681" providerId="LiveId" clId="{2B336989-4DCB-4666-85E5-9D85451CCB75}" dt="2025-07-24T16:24:12.769" v="513" actId="2710"/>
          <ac:spMkLst>
            <pc:docMk/>
            <pc:sldMk cId="2879204507" sldId="558"/>
            <ac:spMk id="25" creationId="{00000000-0000-0000-0000-000000000000}"/>
          </ac:spMkLst>
        </pc:spChg>
        <pc:picChg chg="add del mod">
          <ac:chgData name="Malek Alkholy" userId="b8ea5062cb0c2681" providerId="LiveId" clId="{2B336989-4DCB-4666-85E5-9D85451CCB75}" dt="2025-07-24T19:56:27.661" v="1114" actId="478"/>
          <ac:picMkLst>
            <pc:docMk/>
            <pc:sldMk cId="2879204507" sldId="558"/>
            <ac:picMk id="2" creationId="{392A94B8-7743-4AD1-5956-EB6E618C7D67}"/>
          </ac:picMkLst>
        </pc:picChg>
        <pc:picChg chg="add mod">
          <ac:chgData name="Malek Alkholy" userId="b8ea5062cb0c2681" providerId="LiveId" clId="{2B336989-4DCB-4666-85E5-9D85451CCB75}" dt="2025-07-24T19:56:30.634" v="1116" actId="1076"/>
          <ac:picMkLst>
            <pc:docMk/>
            <pc:sldMk cId="2879204507" sldId="558"/>
            <ac:picMk id="4" creationId="{CECE250D-6C20-9C89-4312-B9C85746CE67}"/>
          </ac:picMkLst>
        </pc:picChg>
        <pc:picChg chg="del">
          <ac:chgData name="Malek Alkholy" userId="b8ea5062cb0c2681" providerId="LiveId" clId="{2B336989-4DCB-4666-85E5-9D85451CCB75}" dt="2025-07-24T19:51:49.513" v="1080" actId="478"/>
          <ac:picMkLst>
            <pc:docMk/>
            <pc:sldMk cId="2879204507" sldId="558"/>
            <ac:picMk id="6" creationId="{DA4736B1-50FC-1F40-1DFA-CD555EF4CDE7}"/>
          </ac:picMkLst>
        </pc:picChg>
      </pc:sldChg>
      <pc:sldChg chg="addSp delSp modSp mod">
        <pc:chgData name="Malek Alkholy" userId="b8ea5062cb0c2681" providerId="LiveId" clId="{2B336989-4DCB-4666-85E5-9D85451CCB75}" dt="2025-07-24T19:56:24.836" v="1113"/>
        <pc:sldMkLst>
          <pc:docMk/>
          <pc:sldMk cId="1517959432" sldId="560"/>
        </pc:sldMkLst>
        <pc:spChg chg="mod">
          <ac:chgData name="Malek Alkholy" userId="b8ea5062cb0c2681" providerId="LiveId" clId="{2B336989-4DCB-4666-85E5-9D85451CCB75}" dt="2025-07-24T16:23:48.390" v="508" actId="20577"/>
          <ac:spMkLst>
            <pc:docMk/>
            <pc:sldMk cId="1517959432" sldId="560"/>
            <ac:spMk id="25" creationId="{00000000-0000-0000-0000-000000000000}"/>
          </ac:spMkLst>
        </pc:spChg>
        <pc:picChg chg="add del mod">
          <ac:chgData name="Malek Alkholy" userId="b8ea5062cb0c2681" providerId="LiveId" clId="{2B336989-4DCB-4666-85E5-9D85451CCB75}" dt="2025-07-24T19:56:24.029" v="1112" actId="478"/>
          <ac:picMkLst>
            <pc:docMk/>
            <pc:sldMk cId="1517959432" sldId="560"/>
            <ac:picMk id="2" creationId="{768D8E9C-9ECE-D632-A433-8B0CBCF60687}"/>
          </ac:picMkLst>
        </pc:picChg>
        <pc:picChg chg="add mod">
          <ac:chgData name="Malek Alkholy" userId="b8ea5062cb0c2681" providerId="LiveId" clId="{2B336989-4DCB-4666-85E5-9D85451CCB75}" dt="2025-07-24T19:56:24.836" v="1113"/>
          <ac:picMkLst>
            <pc:docMk/>
            <pc:sldMk cId="1517959432" sldId="560"/>
            <ac:picMk id="4" creationId="{E3BF3839-D79A-E6A2-EF00-613FA7977CB4}"/>
          </ac:picMkLst>
        </pc:picChg>
        <pc:picChg chg="del">
          <ac:chgData name="Malek Alkholy" userId="b8ea5062cb0c2681" providerId="LiveId" clId="{2B336989-4DCB-4666-85E5-9D85451CCB75}" dt="2025-07-24T19:51:41.939" v="1077" actId="478"/>
          <ac:picMkLst>
            <pc:docMk/>
            <pc:sldMk cId="1517959432" sldId="560"/>
            <ac:picMk id="6" creationId="{7AF68C28-29A2-C1C9-3F14-64BA62326AC6}"/>
          </ac:picMkLst>
        </pc:picChg>
      </pc:sldChg>
      <pc:sldChg chg="modSp mod">
        <pc:chgData name="Malek Alkholy" userId="b8ea5062cb0c2681" providerId="LiveId" clId="{2B336989-4DCB-4666-85E5-9D85451CCB75}" dt="2025-07-24T18:18:04.957" v="949" actId="2710"/>
        <pc:sldMkLst>
          <pc:docMk/>
          <pc:sldMk cId="1112698295" sldId="565"/>
        </pc:sldMkLst>
        <pc:spChg chg="mod">
          <ac:chgData name="Malek Alkholy" userId="b8ea5062cb0c2681" providerId="LiveId" clId="{2B336989-4DCB-4666-85E5-9D85451CCB75}" dt="2025-07-24T18:18:04.957" v="949" actId="2710"/>
          <ac:spMkLst>
            <pc:docMk/>
            <pc:sldMk cId="1112698295" sldId="565"/>
            <ac:spMk id="25" creationId="{C208D7DB-FEDA-636C-35E0-914EB34FC69B}"/>
          </ac:spMkLst>
        </pc:spChg>
      </pc:sldChg>
      <pc:sldChg chg="addSp delSp modSp mod">
        <pc:chgData name="Malek Alkholy" userId="b8ea5062cb0c2681" providerId="LiveId" clId="{2B336989-4DCB-4666-85E5-9D85451CCB75}" dt="2025-07-24T19:55:44.135" v="1105" actId="14100"/>
        <pc:sldMkLst>
          <pc:docMk/>
          <pc:sldMk cId="3030735572" sldId="567"/>
        </pc:sldMkLst>
        <pc:spChg chg="mod">
          <ac:chgData name="Malek Alkholy" userId="b8ea5062cb0c2681" providerId="LiveId" clId="{2B336989-4DCB-4666-85E5-9D85451CCB75}" dt="2025-07-24T19:55:44.135" v="1105" actId="14100"/>
          <ac:spMkLst>
            <pc:docMk/>
            <pc:sldMk cId="3030735572" sldId="567"/>
            <ac:spMk id="25" creationId="{00000000-0000-0000-0000-000000000000}"/>
          </ac:spMkLst>
        </pc:spChg>
        <pc:picChg chg="del">
          <ac:chgData name="Malek Alkholy" userId="b8ea5062cb0c2681" providerId="LiveId" clId="{2B336989-4DCB-4666-85E5-9D85451CCB75}" dt="2025-07-24T19:55:27.162" v="1098" actId="478"/>
          <ac:picMkLst>
            <pc:docMk/>
            <pc:sldMk cId="3030735572" sldId="567"/>
            <ac:picMk id="2" creationId="{2334B062-8AFE-E935-F2F4-AE9E4033FE09}"/>
          </ac:picMkLst>
        </pc:picChg>
        <pc:picChg chg="add mod">
          <ac:chgData name="Malek Alkholy" userId="b8ea5062cb0c2681" providerId="LiveId" clId="{2B336989-4DCB-4666-85E5-9D85451CCB75}" dt="2025-07-24T19:55:40.576" v="1104" actId="14100"/>
          <ac:picMkLst>
            <pc:docMk/>
            <pc:sldMk cId="3030735572" sldId="567"/>
            <ac:picMk id="4" creationId="{FADEF90F-35C0-B6DD-1694-DB9A31ED5AFB}"/>
          </ac:picMkLst>
        </pc:picChg>
      </pc:sldChg>
      <pc:sldChg chg="addSp delSp modSp mod">
        <pc:chgData name="Malek Alkholy" userId="b8ea5062cb0c2681" providerId="LiveId" clId="{2B336989-4DCB-4666-85E5-9D85451CCB75}" dt="2025-07-24T19:56:55.244" v="1125" actId="1076"/>
        <pc:sldMkLst>
          <pc:docMk/>
          <pc:sldMk cId="707623981" sldId="569"/>
        </pc:sldMkLst>
        <pc:spChg chg="mod">
          <ac:chgData name="Malek Alkholy" userId="b8ea5062cb0c2681" providerId="LiveId" clId="{2B336989-4DCB-4666-85E5-9D85451CCB75}" dt="2025-07-24T19:54:05.753" v="1096" actId="1076"/>
          <ac:spMkLst>
            <pc:docMk/>
            <pc:sldMk cId="707623981" sldId="569"/>
            <ac:spMk id="3" creationId="{22B9372E-F18B-0A56-3507-CF0D98D4F0FB}"/>
          </ac:spMkLst>
        </pc:spChg>
        <pc:spChg chg="mod">
          <ac:chgData name="Malek Alkholy" userId="b8ea5062cb0c2681" providerId="LiveId" clId="{2B336989-4DCB-4666-85E5-9D85451CCB75}" dt="2025-07-24T19:54:02.272" v="1094" actId="14100"/>
          <ac:spMkLst>
            <pc:docMk/>
            <pc:sldMk cId="707623981" sldId="569"/>
            <ac:spMk id="25" creationId="{00000000-0000-0000-0000-000000000000}"/>
          </ac:spMkLst>
        </pc:spChg>
        <pc:picChg chg="add del mod">
          <ac:chgData name="Malek Alkholy" userId="b8ea5062cb0c2681" providerId="LiveId" clId="{2B336989-4DCB-4666-85E5-9D85451CCB75}" dt="2025-07-24T19:56:52.067" v="1123" actId="478"/>
          <ac:picMkLst>
            <pc:docMk/>
            <pc:sldMk cId="707623981" sldId="569"/>
            <ac:picMk id="2" creationId="{0EC5952B-186F-F9DE-AD32-FAE8379BD512}"/>
          </ac:picMkLst>
        </pc:picChg>
        <pc:picChg chg="del">
          <ac:chgData name="Malek Alkholy" userId="b8ea5062cb0c2681" providerId="LiveId" clId="{2B336989-4DCB-4666-85E5-9D85451CCB75}" dt="2025-07-24T19:53:58.130" v="1092" actId="478"/>
          <ac:picMkLst>
            <pc:docMk/>
            <pc:sldMk cId="707623981" sldId="569"/>
            <ac:picMk id="4" creationId="{CC337FFD-E28E-C6D8-0FE7-EA4FEF900FDB}"/>
          </ac:picMkLst>
        </pc:picChg>
        <pc:picChg chg="add mod">
          <ac:chgData name="Malek Alkholy" userId="b8ea5062cb0c2681" providerId="LiveId" clId="{2B336989-4DCB-4666-85E5-9D85451CCB75}" dt="2025-07-24T19:56:55.244" v="1125" actId="1076"/>
          <ac:picMkLst>
            <pc:docMk/>
            <pc:sldMk cId="707623981" sldId="569"/>
            <ac:picMk id="6" creationId="{4D72D59E-9706-2628-6ACC-9333AA5D1FAE}"/>
          </ac:picMkLst>
        </pc:picChg>
      </pc:sldChg>
      <pc:sldChg chg="modSp mod">
        <pc:chgData name="Malek Alkholy" userId="b8ea5062cb0c2681" providerId="LiveId" clId="{2B336989-4DCB-4666-85E5-9D85451CCB75}" dt="2025-07-24T16:27:13.156" v="546" actId="1076"/>
        <pc:sldMkLst>
          <pc:docMk/>
          <pc:sldMk cId="971478449" sldId="571"/>
        </pc:sldMkLst>
        <pc:spChg chg="mod">
          <ac:chgData name="Malek Alkholy" userId="b8ea5062cb0c2681" providerId="LiveId" clId="{2B336989-4DCB-4666-85E5-9D85451CCB75}" dt="2025-07-24T16:27:13.156" v="546" actId="1076"/>
          <ac:spMkLst>
            <pc:docMk/>
            <pc:sldMk cId="971478449" sldId="571"/>
            <ac:spMk id="25" creationId="{00000000-0000-0000-0000-000000000000}"/>
          </ac:spMkLst>
        </pc:spChg>
        <pc:picChg chg="mod">
          <ac:chgData name="Malek Alkholy" userId="b8ea5062cb0c2681" providerId="LiveId" clId="{2B336989-4DCB-4666-85E5-9D85451CCB75}" dt="2025-07-24T16:27:05.894" v="544" actId="14100"/>
          <ac:picMkLst>
            <pc:docMk/>
            <pc:sldMk cId="971478449" sldId="571"/>
            <ac:picMk id="2" creationId="{51BC71A7-7A7B-9800-E3FB-917FE5F92A27}"/>
          </ac:picMkLst>
        </pc:picChg>
      </pc:sldChg>
      <pc:sldChg chg="modSp mod">
        <pc:chgData name="Malek Alkholy" userId="b8ea5062cb0c2681" providerId="LiveId" clId="{2B336989-4DCB-4666-85E5-9D85451CCB75}" dt="2025-07-24T16:28:59.237" v="570" actId="20577"/>
        <pc:sldMkLst>
          <pc:docMk/>
          <pc:sldMk cId="3372547109" sldId="573"/>
        </pc:sldMkLst>
        <pc:spChg chg="mod">
          <ac:chgData name="Malek Alkholy" userId="b8ea5062cb0c2681" providerId="LiveId" clId="{2B336989-4DCB-4666-85E5-9D85451CCB75}" dt="2025-07-24T16:28:59.237" v="570" actId="20577"/>
          <ac:spMkLst>
            <pc:docMk/>
            <pc:sldMk cId="3372547109" sldId="573"/>
            <ac:spMk id="25" creationId="{00000000-0000-0000-0000-000000000000}"/>
          </ac:spMkLst>
        </pc:spChg>
        <pc:picChg chg="mod">
          <ac:chgData name="Malek Alkholy" userId="b8ea5062cb0c2681" providerId="LiveId" clId="{2B336989-4DCB-4666-85E5-9D85451CCB75}" dt="2025-07-24T16:28:12.536" v="552" actId="14100"/>
          <ac:picMkLst>
            <pc:docMk/>
            <pc:sldMk cId="3372547109" sldId="573"/>
            <ac:picMk id="2" creationId="{A9B1348B-01D3-F1EE-FB0F-0C8C94446767}"/>
          </ac:picMkLst>
        </pc:picChg>
      </pc:sldChg>
      <pc:sldChg chg="del">
        <pc:chgData name="Malek Alkholy" userId="b8ea5062cb0c2681" providerId="LiveId" clId="{2B336989-4DCB-4666-85E5-9D85451CCB75}" dt="2025-07-24T16:30:04.180" v="575" actId="2696"/>
        <pc:sldMkLst>
          <pc:docMk/>
          <pc:sldMk cId="1576906761" sldId="575"/>
        </pc:sldMkLst>
      </pc:sldChg>
      <pc:sldChg chg="addSp modSp add mod">
        <pc:chgData name="Malek Alkholy" userId="b8ea5062cb0c2681" providerId="LiveId" clId="{2B336989-4DCB-4666-85E5-9D85451CCB75}" dt="2025-07-24T20:08:32.555" v="1223" actId="14100"/>
        <pc:sldMkLst>
          <pc:docMk/>
          <pc:sldMk cId="3313551331" sldId="575"/>
        </pc:sldMkLst>
        <pc:spChg chg="add mod">
          <ac:chgData name="Malek Alkholy" userId="b8ea5062cb0c2681" providerId="LiveId" clId="{2B336989-4DCB-4666-85E5-9D85451CCB75}" dt="2025-07-24T16:31:56.286" v="631" actId="1076"/>
          <ac:spMkLst>
            <pc:docMk/>
            <pc:sldMk cId="3313551331" sldId="575"/>
            <ac:spMk id="2" creationId="{0F0384F4-126A-CC3C-A74A-2D02783EE508}"/>
          </ac:spMkLst>
        </pc:spChg>
        <pc:spChg chg="mod">
          <ac:chgData name="Malek Alkholy" userId="b8ea5062cb0c2681" providerId="LiveId" clId="{2B336989-4DCB-4666-85E5-9D85451CCB75}" dt="2025-07-24T20:08:28.699" v="1221" actId="14100"/>
          <ac:spMkLst>
            <pc:docMk/>
            <pc:sldMk cId="3313551331" sldId="575"/>
            <ac:spMk id="25" creationId="{00000000-0000-0000-0000-000000000000}"/>
          </ac:spMkLst>
        </pc:spChg>
        <pc:picChg chg="add mod">
          <ac:chgData name="Malek Alkholy" userId="b8ea5062cb0c2681" providerId="LiveId" clId="{2B336989-4DCB-4666-85E5-9D85451CCB75}" dt="2025-07-24T20:08:32.555" v="1223" actId="14100"/>
          <ac:picMkLst>
            <pc:docMk/>
            <pc:sldMk cId="3313551331" sldId="575"/>
            <ac:picMk id="4" creationId="{9664DF32-0A11-F04B-4A22-252CAE57FD4B}"/>
          </ac:picMkLst>
        </pc:picChg>
      </pc:sldChg>
      <pc:sldChg chg="addSp delSp modSp add mod">
        <pc:chgData name="Malek Alkholy" userId="b8ea5062cb0c2681" providerId="LiveId" clId="{2B336989-4DCB-4666-85E5-9D85451CCB75}" dt="2025-07-24T20:08:41.570" v="1224"/>
        <pc:sldMkLst>
          <pc:docMk/>
          <pc:sldMk cId="550914497" sldId="577"/>
        </pc:sldMkLst>
        <pc:spChg chg="mod">
          <ac:chgData name="Malek Alkholy" userId="b8ea5062cb0c2681" providerId="LiveId" clId="{2B336989-4DCB-4666-85E5-9D85451CCB75}" dt="2025-07-24T16:32:19.062" v="635" actId="2710"/>
          <ac:spMkLst>
            <pc:docMk/>
            <pc:sldMk cId="550914497" sldId="577"/>
            <ac:spMk id="25" creationId="{00000000-0000-0000-0000-000000000000}"/>
          </ac:spMkLst>
        </pc:spChg>
        <pc:picChg chg="del">
          <ac:chgData name="Malek Alkholy" userId="b8ea5062cb0c2681" providerId="LiveId" clId="{2B336989-4DCB-4666-85E5-9D85451CCB75}" dt="2025-07-24T20:07:24.018" v="1216" actId="478"/>
          <ac:picMkLst>
            <pc:docMk/>
            <pc:sldMk cId="550914497" sldId="577"/>
            <ac:picMk id="2" creationId="{465FBB85-0331-423A-C4C9-1E3BEFF0B916}"/>
          </ac:picMkLst>
        </pc:picChg>
        <pc:picChg chg="add mod">
          <ac:chgData name="Malek Alkholy" userId="b8ea5062cb0c2681" providerId="LiveId" clId="{2B336989-4DCB-4666-85E5-9D85451CCB75}" dt="2025-07-24T20:08:41.570" v="1224"/>
          <ac:picMkLst>
            <pc:docMk/>
            <pc:sldMk cId="550914497" sldId="577"/>
            <ac:picMk id="4" creationId="{28DB1FAA-AA40-27DE-AB6D-F8F39651805D}"/>
          </ac:picMkLst>
        </pc:picChg>
      </pc:sldChg>
      <pc:sldChg chg="del">
        <pc:chgData name="Malek Alkholy" userId="b8ea5062cb0c2681" providerId="LiveId" clId="{2B336989-4DCB-4666-85E5-9D85451CCB75}" dt="2025-07-24T16:30:04.180" v="575" actId="2696"/>
        <pc:sldMkLst>
          <pc:docMk/>
          <pc:sldMk cId="3172661822" sldId="577"/>
        </pc:sldMkLst>
      </pc:sldChg>
      <pc:sldChg chg="del">
        <pc:chgData name="Malek Alkholy" userId="b8ea5062cb0c2681" providerId="LiveId" clId="{2B336989-4DCB-4666-85E5-9D85451CCB75}" dt="2025-07-24T16:30:04.180" v="575" actId="2696"/>
        <pc:sldMkLst>
          <pc:docMk/>
          <pc:sldMk cId="3232906536" sldId="579"/>
        </pc:sldMkLst>
      </pc:sldChg>
      <pc:sldChg chg="addSp delSp modSp add mod">
        <pc:chgData name="Malek Alkholy" userId="b8ea5062cb0c2681" providerId="LiveId" clId="{2B336989-4DCB-4666-85E5-9D85451CCB75}" dt="2025-07-24T20:10:49.060" v="1242" actId="14100"/>
        <pc:sldMkLst>
          <pc:docMk/>
          <pc:sldMk cId="3910627223" sldId="579"/>
        </pc:sldMkLst>
        <pc:spChg chg="mod">
          <ac:chgData name="Malek Alkholy" userId="b8ea5062cb0c2681" providerId="LiveId" clId="{2B336989-4DCB-4666-85E5-9D85451CCB75}" dt="2025-07-24T20:10:49.060" v="1242" actId="14100"/>
          <ac:spMkLst>
            <pc:docMk/>
            <pc:sldMk cId="3910627223" sldId="579"/>
            <ac:spMk id="25" creationId="{00000000-0000-0000-0000-000000000000}"/>
          </ac:spMkLst>
        </pc:spChg>
        <pc:picChg chg="del mod">
          <ac:chgData name="Malek Alkholy" userId="b8ea5062cb0c2681" providerId="LiveId" clId="{2B336989-4DCB-4666-85E5-9D85451CCB75}" dt="2025-07-24T20:07:26.427" v="1217" actId="478"/>
          <ac:picMkLst>
            <pc:docMk/>
            <pc:sldMk cId="3910627223" sldId="579"/>
            <ac:picMk id="4" creationId="{0C3CEB5A-22C4-B571-F2D1-2EF89851C6D2}"/>
          </ac:picMkLst>
        </pc:picChg>
        <pc:picChg chg="add mod">
          <ac:chgData name="Malek Alkholy" userId="b8ea5062cb0c2681" providerId="LiveId" clId="{2B336989-4DCB-4666-85E5-9D85451CCB75}" dt="2025-07-24T20:10:35.693" v="1240" actId="14100"/>
          <ac:picMkLst>
            <pc:docMk/>
            <pc:sldMk cId="3910627223" sldId="579"/>
            <ac:picMk id="6" creationId="{944ED665-D6A1-498F-78EE-31B32D100FFD}"/>
          </ac:picMkLst>
        </pc:picChg>
      </pc:sldChg>
      <pc:sldChg chg="delSp modSp mod">
        <pc:chgData name="Malek Alkholy" userId="b8ea5062cb0c2681" providerId="LiveId" clId="{2B336989-4DCB-4666-85E5-9D85451CCB75}" dt="2025-07-24T19:58:28.923" v="1135" actId="20577"/>
        <pc:sldMkLst>
          <pc:docMk/>
          <pc:sldMk cId="1697916671" sldId="581"/>
        </pc:sldMkLst>
        <pc:spChg chg="mod">
          <ac:chgData name="Malek Alkholy" userId="b8ea5062cb0c2681" providerId="LiveId" clId="{2B336989-4DCB-4666-85E5-9D85451CCB75}" dt="2025-07-24T19:58:28.923" v="1135" actId="20577"/>
          <ac:spMkLst>
            <pc:docMk/>
            <pc:sldMk cId="1697916671" sldId="581"/>
            <ac:spMk id="25" creationId="{00000000-0000-0000-0000-000000000000}"/>
          </ac:spMkLst>
        </pc:spChg>
        <pc:picChg chg="del mod">
          <ac:chgData name="Malek Alkholy" userId="b8ea5062cb0c2681" providerId="LiveId" clId="{2B336989-4DCB-4666-85E5-9D85451CCB75}" dt="2025-07-24T19:58:13.887" v="1130" actId="478"/>
          <ac:picMkLst>
            <pc:docMk/>
            <pc:sldMk cId="1697916671" sldId="581"/>
            <ac:picMk id="4" creationId="{8ED95AFE-20E1-05B9-67F2-B8548CAD0155}"/>
          </ac:picMkLst>
        </pc:picChg>
      </pc:sldChg>
      <pc:sldChg chg="modSp mod">
        <pc:chgData name="Malek Alkholy" userId="b8ea5062cb0c2681" providerId="LiveId" clId="{2B336989-4DCB-4666-85E5-9D85451CCB75}" dt="2025-07-24T16:37:13.024" v="704" actId="2710"/>
        <pc:sldMkLst>
          <pc:docMk/>
          <pc:sldMk cId="629620827" sldId="582"/>
        </pc:sldMkLst>
        <pc:spChg chg="mod">
          <ac:chgData name="Malek Alkholy" userId="b8ea5062cb0c2681" providerId="LiveId" clId="{2B336989-4DCB-4666-85E5-9D85451CCB75}" dt="2025-07-24T16:37:13.024" v="704" actId="2710"/>
          <ac:spMkLst>
            <pc:docMk/>
            <pc:sldMk cId="629620827" sldId="582"/>
            <ac:spMk id="25" creationId="{00000000-0000-0000-0000-000000000000}"/>
          </ac:spMkLst>
        </pc:spChg>
      </pc:sldChg>
      <pc:sldChg chg="delSp modSp mod">
        <pc:chgData name="Malek Alkholy" userId="b8ea5062cb0c2681" providerId="LiveId" clId="{2B336989-4DCB-4666-85E5-9D85451CCB75}" dt="2025-07-24T19:58:41.858" v="1137" actId="14100"/>
        <pc:sldMkLst>
          <pc:docMk/>
          <pc:sldMk cId="715235238" sldId="584"/>
        </pc:sldMkLst>
        <pc:spChg chg="mod">
          <ac:chgData name="Malek Alkholy" userId="b8ea5062cb0c2681" providerId="LiveId" clId="{2B336989-4DCB-4666-85E5-9D85451CCB75}" dt="2025-07-24T19:58:41.858" v="1137" actId="14100"/>
          <ac:spMkLst>
            <pc:docMk/>
            <pc:sldMk cId="715235238" sldId="584"/>
            <ac:spMk id="25" creationId="{00000000-0000-0000-0000-000000000000}"/>
          </ac:spMkLst>
        </pc:spChg>
        <pc:picChg chg="del mod">
          <ac:chgData name="Malek Alkholy" userId="b8ea5062cb0c2681" providerId="LiveId" clId="{2B336989-4DCB-4666-85E5-9D85451CCB75}" dt="2025-07-24T19:58:37.604" v="1136" actId="478"/>
          <ac:picMkLst>
            <pc:docMk/>
            <pc:sldMk cId="715235238" sldId="584"/>
            <ac:picMk id="2" creationId="{663E2C92-6A66-4539-0735-5A52DF92E700}"/>
          </ac:picMkLst>
        </pc:picChg>
      </pc:sldChg>
      <pc:sldChg chg="addSp delSp modSp mod">
        <pc:chgData name="Malek Alkholy" userId="b8ea5062cb0c2681" providerId="LiveId" clId="{2B336989-4DCB-4666-85E5-9D85451CCB75}" dt="2025-07-24T19:59:33.403" v="1155" actId="20577"/>
        <pc:sldMkLst>
          <pc:docMk/>
          <pc:sldMk cId="2053257347" sldId="586"/>
        </pc:sldMkLst>
        <pc:spChg chg="mod">
          <ac:chgData name="Malek Alkholy" userId="b8ea5062cb0c2681" providerId="LiveId" clId="{2B336989-4DCB-4666-85E5-9D85451CCB75}" dt="2025-07-24T19:59:33.403" v="1155" actId="20577"/>
          <ac:spMkLst>
            <pc:docMk/>
            <pc:sldMk cId="2053257347" sldId="586"/>
            <ac:spMk id="25" creationId="{00000000-0000-0000-0000-000000000000}"/>
          </ac:spMkLst>
        </pc:spChg>
        <pc:picChg chg="add mod">
          <ac:chgData name="Malek Alkholy" userId="b8ea5062cb0c2681" providerId="LiveId" clId="{2B336989-4DCB-4666-85E5-9D85451CCB75}" dt="2025-07-24T19:59:30.551" v="1154" actId="1076"/>
          <ac:picMkLst>
            <pc:docMk/>
            <pc:sldMk cId="2053257347" sldId="586"/>
            <ac:picMk id="2" creationId="{74F4A276-FB2F-4908-EF62-D173656BD596}"/>
          </ac:picMkLst>
        </pc:picChg>
        <pc:picChg chg="del">
          <ac:chgData name="Malek Alkholy" userId="b8ea5062cb0c2681" providerId="LiveId" clId="{2B336989-4DCB-4666-85E5-9D85451CCB75}" dt="2025-07-24T19:59:00.333" v="1138" actId="478"/>
          <ac:picMkLst>
            <pc:docMk/>
            <pc:sldMk cId="2053257347" sldId="586"/>
            <ac:picMk id="4" creationId="{262422FA-DFCD-F06C-E00D-E035C7CA7A58}"/>
          </ac:picMkLst>
        </pc:picChg>
      </pc:sldChg>
      <pc:sldChg chg="addSp delSp modSp mod">
        <pc:chgData name="Malek Alkholy" userId="b8ea5062cb0c2681" providerId="LiveId" clId="{2B336989-4DCB-4666-85E5-9D85451CCB75}" dt="2025-07-24T20:00:14.354" v="1163" actId="14100"/>
        <pc:sldMkLst>
          <pc:docMk/>
          <pc:sldMk cId="2459019413" sldId="589"/>
        </pc:sldMkLst>
        <pc:spChg chg="mod">
          <ac:chgData name="Malek Alkholy" userId="b8ea5062cb0c2681" providerId="LiveId" clId="{2B336989-4DCB-4666-85E5-9D85451CCB75}" dt="2025-07-24T20:00:14.354" v="1163" actId="14100"/>
          <ac:spMkLst>
            <pc:docMk/>
            <pc:sldMk cId="2459019413" sldId="589"/>
            <ac:spMk id="25" creationId="{00000000-0000-0000-0000-000000000000}"/>
          </ac:spMkLst>
        </pc:spChg>
        <pc:picChg chg="add mod">
          <ac:chgData name="Malek Alkholy" userId="b8ea5062cb0c2681" providerId="LiveId" clId="{2B336989-4DCB-4666-85E5-9D85451CCB75}" dt="2025-07-24T20:00:09.893" v="1162" actId="14100"/>
          <ac:picMkLst>
            <pc:docMk/>
            <pc:sldMk cId="2459019413" sldId="589"/>
            <ac:picMk id="2" creationId="{9DAC41E1-3C7F-C32E-C636-B656F8BD1E07}"/>
          </ac:picMkLst>
        </pc:picChg>
        <pc:picChg chg="del">
          <ac:chgData name="Malek Alkholy" userId="b8ea5062cb0c2681" providerId="LiveId" clId="{2B336989-4DCB-4666-85E5-9D85451CCB75}" dt="2025-07-24T19:59:58.814" v="1156" actId="478"/>
          <ac:picMkLst>
            <pc:docMk/>
            <pc:sldMk cId="2459019413" sldId="589"/>
            <ac:picMk id="4" creationId="{7203CF97-F90E-D7B9-7567-832DC0D41A56}"/>
          </ac:picMkLst>
        </pc:picChg>
      </pc:sldChg>
      <pc:sldChg chg="addSp delSp modSp mod">
        <pc:chgData name="Malek Alkholy" userId="b8ea5062cb0c2681" providerId="LiveId" clId="{2B336989-4DCB-4666-85E5-9D85451CCB75}" dt="2025-07-24T20:01:30.348" v="1178" actId="14100"/>
        <pc:sldMkLst>
          <pc:docMk/>
          <pc:sldMk cId="5167051" sldId="591"/>
        </pc:sldMkLst>
        <pc:spChg chg="mod">
          <ac:chgData name="Malek Alkholy" userId="b8ea5062cb0c2681" providerId="LiveId" clId="{2B336989-4DCB-4666-85E5-9D85451CCB75}" dt="2025-07-24T20:01:30.348" v="1178" actId="14100"/>
          <ac:spMkLst>
            <pc:docMk/>
            <pc:sldMk cId="5167051" sldId="591"/>
            <ac:spMk id="25" creationId="{00000000-0000-0000-0000-000000000000}"/>
          </ac:spMkLst>
        </pc:spChg>
        <pc:picChg chg="del">
          <ac:chgData name="Malek Alkholy" userId="b8ea5062cb0c2681" providerId="LiveId" clId="{2B336989-4DCB-4666-85E5-9D85451CCB75}" dt="2025-07-24T20:01:22.091" v="1174" actId="478"/>
          <ac:picMkLst>
            <pc:docMk/>
            <pc:sldMk cId="5167051" sldId="591"/>
            <ac:picMk id="2" creationId="{C6520891-8EC6-919D-E93E-86495BD7ABD9}"/>
          </ac:picMkLst>
        </pc:picChg>
        <pc:picChg chg="add mod">
          <ac:chgData name="Malek Alkholy" userId="b8ea5062cb0c2681" providerId="LiveId" clId="{2B336989-4DCB-4666-85E5-9D85451CCB75}" dt="2025-07-24T20:01:26.200" v="1177" actId="14100"/>
          <ac:picMkLst>
            <pc:docMk/>
            <pc:sldMk cId="5167051" sldId="591"/>
            <ac:picMk id="4" creationId="{4BD85EEE-9670-5051-41DD-921A69443E96}"/>
          </ac:picMkLst>
        </pc:picChg>
      </pc:sldChg>
      <pc:sldChg chg="addSp modSp mod">
        <pc:chgData name="Malek Alkholy" userId="b8ea5062cb0c2681" providerId="LiveId" clId="{2B336989-4DCB-4666-85E5-9D85451CCB75}" dt="2025-07-24T20:00:54.743" v="1169" actId="1076"/>
        <pc:sldMkLst>
          <pc:docMk/>
          <pc:sldMk cId="1547225473" sldId="593"/>
        </pc:sldMkLst>
        <pc:spChg chg="mod">
          <ac:chgData name="Malek Alkholy" userId="b8ea5062cb0c2681" providerId="LiveId" clId="{2B336989-4DCB-4666-85E5-9D85451CCB75}" dt="2025-07-24T20:00:51.121" v="1167" actId="14100"/>
          <ac:spMkLst>
            <pc:docMk/>
            <pc:sldMk cId="1547225473" sldId="593"/>
            <ac:spMk id="25" creationId="{00000000-0000-0000-0000-000000000000}"/>
          </ac:spMkLst>
        </pc:spChg>
        <pc:picChg chg="add mod">
          <ac:chgData name="Malek Alkholy" userId="b8ea5062cb0c2681" providerId="LiveId" clId="{2B336989-4DCB-4666-85E5-9D85451CCB75}" dt="2025-07-24T20:00:54.743" v="1169" actId="1076"/>
          <ac:picMkLst>
            <pc:docMk/>
            <pc:sldMk cId="1547225473" sldId="593"/>
            <ac:picMk id="2" creationId="{77283D6A-1566-8EF9-8CAD-1BD2761A28B4}"/>
          </ac:picMkLst>
        </pc:picChg>
      </pc:sldChg>
      <pc:sldChg chg="modSp add mod">
        <pc:chgData name="Malek Alkholy" userId="b8ea5062cb0c2681" providerId="LiveId" clId="{2B336989-4DCB-4666-85E5-9D85451CCB75}" dt="2025-07-24T18:17:46.357" v="948" actId="113"/>
        <pc:sldMkLst>
          <pc:docMk/>
          <pc:sldMk cId="387110346" sldId="613"/>
        </pc:sldMkLst>
        <pc:spChg chg="mod">
          <ac:chgData name="Malek Alkholy" userId="b8ea5062cb0c2681" providerId="LiveId" clId="{2B336989-4DCB-4666-85E5-9D85451CCB75}" dt="2025-07-24T18:17:46.357" v="948" actId="113"/>
          <ac:spMkLst>
            <pc:docMk/>
            <pc:sldMk cId="387110346" sldId="613"/>
            <ac:spMk id="25" creationId="{F59953B4-3DD4-6249-6EAE-C45E220C01D6}"/>
          </ac:spMkLst>
        </pc:spChg>
      </pc:sldChg>
      <pc:sldChg chg="modSp del mod">
        <pc:chgData name="Malek Alkholy" userId="b8ea5062cb0c2681" providerId="LiveId" clId="{2B336989-4DCB-4666-85E5-9D85451CCB75}" dt="2025-07-24T16:30:04.180" v="575" actId="2696"/>
        <pc:sldMkLst>
          <pc:docMk/>
          <pc:sldMk cId="3453954220" sldId="613"/>
        </pc:sldMkLst>
        <pc:spChg chg="mod">
          <ac:chgData name="Malek Alkholy" userId="b8ea5062cb0c2681" providerId="LiveId" clId="{2B336989-4DCB-4666-85E5-9D85451CCB75}" dt="2025-07-24T14:59:59.197" v="308" actId="20577"/>
          <ac:spMkLst>
            <pc:docMk/>
            <pc:sldMk cId="3453954220" sldId="613"/>
            <ac:spMk id="25" creationId="{F59953B4-3DD4-6249-6EAE-C45E220C01D6}"/>
          </ac:spMkLst>
        </pc:spChg>
      </pc:sldChg>
      <pc:sldChg chg="delSp modSp add mod">
        <pc:chgData name="Malek Alkholy" userId="b8ea5062cb0c2681" providerId="LiveId" clId="{2B336989-4DCB-4666-85E5-9D85451CCB75}" dt="2025-07-24T19:58:07.093" v="1129" actId="14100"/>
        <pc:sldMkLst>
          <pc:docMk/>
          <pc:sldMk cId="1137489514" sldId="615"/>
        </pc:sldMkLst>
        <pc:spChg chg="mod">
          <ac:chgData name="Malek Alkholy" userId="b8ea5062cb0c2681" providerId="LiveId" clId="{2B336989-4DCB-4666-85E5-9D85451CCB75}" dt="2025-07-24T19:58:07.093" v="1129" actId="14100"/>
          <ac:spMkLst>
            <pc:docMk/>
            <pc:sldMk cId="1137489514" sldId="615"/>
            <ac:spMk id="25" creationId="{12ECF142-8D09-5F0B-941B-CF8F123C82D5}"/>
          </ac:spMkLst>
        </pc:spChg>
        <pc:picChg chg="del mod">
          <ac:chgData name="Malek Alkholy" userId="b8ea5062cb0c2681" providerId="LiveId" clId="{2B336989-4DCB-4666-85E5-9D85451CCB75}" dt="2025-07-24T19:57:40.433" v="1126" actId="478"/>
          <ac:picMkLst>
            <pc:docMk/>
            <pc:sldMk cId="1137489514" sldId="615"/>
            <ac:picMk id="2" creationId="{64B05B5D-5D41-D378-62E9-A967D6F9FABF}"/>
          </ac:picMkLst>
        </pc:picChg>
      </pc:sldChg>
      <pc:sldChg chg="add del">
        <pc:chgData name="Malek Alkholy" userId="b8ea5062cb0c2681" providerId="LiveId" clId="{2B336989-4DCB-4666-85E5-9D85451CCB75}" dt="2025-07-24T16:34:18.506" v="651" actId="2696"/>
        <pc:sldMkLst>
          <pc:docMk/>
          <pc:sldMk cId="2384234975" sldId="615"/>
        </pc:sldMkLst>
      </pc:sldChg>
      <pc:sldChg chg="modSp del mod">
        <pc:chgData name="Malek Alkholy" userId="b8ea5062cb0c2681" providerId="LiveId" clId="{2B336989-4DCB-4666-85E5-9D85451CCB75}" dt="2025-07-24T16:30:04.180" v="575" actId="2696"/>
        <pc:sldMkLst>
          <pc:docMk/>
          <pc:sldMk cId="3581601075" sldId="615"/>
        </pc:sldMkLst>
        <pc:spChg chg="mod">
          <ac:chgData name="Malek Alkholy" userId="b8ea5062cb0c2681" providerId="LiveId" clId="{2B336989-4DCB-4666-85E5-9D85451CCB75}" dt="2025-07-24T13:25:47.231" v="17" actId="20577"/>
          <ac:spMkLst>
            <pc:docMk/>
            <pc:sldMk cId="3581601075" sldId="615"/>
            <ac:spMk id="25" creationId="{12ECF142-8D09-5F0B-941B-CF8F123C82D5}"/>
          </ac:spMkLst>
        </pc:spChg>
      </pc:sldChg>
      <pc:sldChg chg="addSp delSp modSp mod">
        <pc:chgData name="Malek Alkholy" userId="b8ea5062cb0c2681" providerId="LiveId" clId="{2B336989-4DCB-4666-85E5-9D85451CCB75}" dt="2025-07-24T19:56:40.881" v="1120" actId="14100"/>
        <pc:sldMkLst>
          <pc:docMk/>
          <pc:sldMk cId="3727259487" sldId="617"/>
        </pc:sldMkLst>
        <pc:spChg chg="mod">
          <ac:chgData name="Malek Alkholy" userId="b8ea5062cb0c2681" providerId="LiveId" clId="{2B336989-4DCB-4666-85E5-9D85451CCB75}" dt="2025-07-24T19:56:40.881" v="1120" actId="14100"/>
          <ac:spMkLst>
            <pc:docMk/>
            <pc:sldMk cId="3727259487" sldId="617"/>
            <ac:spMk id="25" creationId="{5CFC4028-F42C-7AF4-55AF-DCB2CECC3AE8}"/>
          </ac:spMkLst>
        </pc:spChg>
        <pc:picChg chg="add del mod">
          <ac:chgData name="Malek Alkholy" userId="b8ea5062cb0c2681" providerId="LiveId" clId="{2B336989-4DCB-4666-85E5-9D85451CCB75}" dt="2025-07-24T19:56:34.934" v="1117" actId="478"/>
          <ac:picMkLst>
            <pc:docMk/>
            <pc:sldMk cId="3727259487" sldId="617"/>
            <ac:picMk id="2" creationId="{93E7C9F5-210F-B086-18E5-5AE292595D04}"/>
          </ac:picMkLst>
        </pc:picChg>
        <pc:picChg chg="add mod">
          <ac:chgData name="Malek Alkholy" userId="b8ea5062cb0c2681" providerId="LiveId" clId="{2B336989-4DCB-4666-85E5-9D85451CCB75}" dt="2025-07-24T19:56:38.547" v="1119" actId="1076"/>
          <ac:picMkLst>
            <pc:docMk/>
            <pc:sldMk cId="3727259487" sldId="617"/>
            <ac:picMk id="4" creationId="{EED2BAF9-213A-2B58-52FF-95B57DC43994}"/>
          </ac:picMkLst>
        </pc:picChg>
        <pc:picChg chg="del">
          <ac:chgData name="Malek Alkholy" userId="b8ea5062cb0c2681" providerId="LiveId" clId="{2B336989-4DCB-4666-85E5-9D85451CCB75}" dt="2025-07-24T19:53:27.832" v="1084" actId="478"/>
          <ac:picMkLst>
            <pc:docMk/>
            <pc:sldMk cId="3727259487" sldId="617"/>
            <ac:picMk id="6" creationId="{1D85E4E8-ACF6-2713-0960-B12B8E279C11}"/>
          </ac:picMkLst>
        </pc:picChg>
      </pc:sldChg>
      <pc:sldChg chg="addSp delSp modSp mod">
        <pc:chgData name="Malek Alkholy" userId="b8ea5062cb0c2681" providerId="LiveId" clId="{2B336989-4DCB-4666-85E5-9D85451CCB75}" dt="2025-07-24T19:46:28.561" v="1023" actId="14100"/>
        <pc:sldMkLst>
          <pc:docMk/>
          <pc:sldMk cId="1720142267" sldId="619"/>
        </pc:sldMkLst>
        <pc:spChg chg="mod">
          <ac:chgData name="Malek Alkholy" userId="b8ea5062cb0c2681" providerId="LiveId" clId="{2B336989-4DCB-4666-85E5-9D85451CCB75}" dt="2025-07-24T16:16:15.431" v="409" actId="20577"/>
          <ac:spMkLst>
            <pc:docMk/>
            <pc:sldMk cId="1720142267" sldId="619"/>
            <ac:spMk id="25" creationId="{755A9E7D-E290-9A89-1C3B-9E71014D1F12}"/>
          </ac:spMkLst>
        </pc:spChg>
        <pc:picChg chg="add mod">
          <ac:chgData name="Malek Alkholy" userId="b8ea5062cb0c2681" providerId="LiveId" clId="{2B336989-4DCB-4666-85E5-9D85451CCB75}" dt="2025-07-24T19:46:28.561" v="1023" actId="14100"/>
          <ac:picMkLst>
            <pc:docMk/>
            <pc:sldMk cId="1720142267" sldId="619"/>
            <ac:picMk id="2" creationId="{8D7B0D74-F07B-EC14-9FE1-6D30FD4DC26A}"/>
          </ac:picMkLst>
        </pc:picChg>
        <pc:picChg chg="del mod">
          <ac:chgData name="Malek Alkholy" userId="b8ea5062cb0c2681" providerId="LiveId" clId="{2B336989-4DCB-4666-85E5-9D85451CCB75}" dt="2025-07-24T19:46:22.763" v="1020" actId="478"/>
          <ac:picMkLst>
            <pc:docMk/>
            <pc:sldMk cId="1720142267" sldId="619"/>
            <ac:picMk id="4" creationId="{B7DE0025-F248-8BBB-7087-FC34AD68D15A}"/>
          </ac:picMkLst>
        </pc:picChg>
      </pc:sldChg>
      <pc:sldChg chg="addSp delSp modSp mod">
        <pc:chgData name="Malek Alkholy" userId="b8ea5062cb0c2681" providerId="LiveId" clId="{2B336989-4DCB-4666-85E5-9D85451CCB75}" dt="2025-07-24T19:56:46.496" v="1122"/>
        <pc:sldMkLst>
          <pc:docMk/>
          <pc:sldMk cId="4260543137" sldId="621"/>
        </pc:sldMkLst>
        <pc:spChg chg="mod">
          <ac:chgData name="Malek Alkholy" userId="b8ea5062cb0c2681" providerId="LiveId" clId="{2B336989-4DCB-4666-85E5-9D85451CCB75}" dt="2025-07-24T19:53:52.854" v="1091" actId="14100"/>
          <ac:spMkLst>
            <pc:docMk/>
            <pc:sldMk cId="4260543137" sldId="621"/>
            <ac:spMk id="25" creationId="{A4E21127-02D1-851C-BBF3-0BF7514D4F6D}"/>
          </ac:spMkLst>
        </pc:spChg>
        <pc:picChg chg="del">
          <ac:chgData name="Malek Alkholy" userId="b8ea5062cb0c2681" providerId="LiveId" clId="{2B336989-4DCB-4666-85E5-9D85451CCB75}" dt="2025-07-24T19:53:43.394" v="1087" actId="478"/>
          <ac:picMkLst>
            <pc:docMk/>
            <pc:sldMk cId="4260543137" sldId="621"/>
            <ac:picMk id="2" creationId="{2C4F6321-91CC-7902-B223-AC327202AE7F}"/>
          </ac:picMkLst>
        </pc:picChg>
        <pc:picChg chg="add del mod">
          <ac:chgData name="Malek Alkholy" userId="b8ea5062cb0c2681" providerId="LiveId" clId="{2B336989-4DCB-4666-85E5-9D85451CCB75}" dt="2025-07-24T19:56:45.587" v="1121" actId="478"/>
          <ac:picMkLst>
            <pc:docMk/>
            <pc:sldMk cId="4260543137" sldId="621"/>
            <ac:picMk id="4" creationId="{AD451729-A587-9B5E-EE26-470C0FFB0913}"/>
          </ac:picMkLst>
        </pc:picChg>
        <pc:picChg chg="add mod">
          <ac:chgData name="Malek Alkholy" userId="b8ea5062cb0c2681" providerId="LiveId" clId="{2B336989-4DCB-4666-85E5-9D85451CCB75}" dt="2025-07-24T19:56:46.496" v="1122"/>
          <ac:picMkLst>
            <pc:docMk/>
            <pc:sldMk cId="4260543137" sldId="621"/>
            <ac:picMk id="6" creationId="{31A69F37-278E-B7CC-72AF-96E04C38DCE5}"/>
          </ac:picMkLst>
        </pc:picChg>
      </pc:sldChg>
      <pc:sldChg chg="modSp mod">
        <pc:chgData name="Malek Alkholy" userId="b8ea5062cb0c2681" providerId="LiveId" clId="{2B336989-4DCB-4666-85E5-9D85451CCB75}" dt="2025-07-24T16:29:17.599" v="574" actId="20577"/>
        <pc:sldMkLst>
          <pc:docMk/>
          <pc:sldMk cId="149695656" sldId="623"/>
        </pc:sldMkLst>
        <pc:spChg chg="mod">
          <ac:chgData name="Malek Alkholy" userId="b8ea5062cb0c2681" providerId="LiveId" clId="{2B336989-4DCB-4666-85E5-9D85451CCB75}" dt="2025-07-24T16:29:17.599" v="574" actId="20577"/>
          <ac:spMkLst>
            <pc:docMk/>
            <pc:sldMk cId="149695656" sldId="623"/>
            <ac:spMk id="25" creationId="{FABD939D-1A53-D55F-8746-8DF2FFF70047}"/>
          </ac:spMkLst>
        </pc:spChg>
      </pc:sldChg>
      <pc:sldChg chg="modSp mod">
        <pc:chgData name="Malek Alkholy" userId="b8ea5062cb0c2681" providerId="LiveId" clId="{2B336989-4DCB-4666-85E5-9D85451CCB75}" dt="2025-07-24T19:58:00.385" v="1128" actId="14100"/>
        <pc:sldMkLst>
          <pc:docMk/>
          <pc:sldMk cId="1804007099" sldId="625"/>
        </pc:sldMkLst>
        <pc:spChg chg="mod">
          <ac:chgData name="Malek Alkholy" userId="b8ea5062cb0c2681" providerId="LiveId" clId="{2B336989-4DCB-4666-85E5-9D85451CCB75}" dt="2025-07-24T19:58:00.385" v="1128" actId="14100"/>
          <ac:spMkLst>
            <pc:docMk/>
            <pc:sldMk cId="1804007099" sldId="625"/>
            <ac:spMk id="25" creationId="{B42D1A07-D14D-6385-5924-8406F4B26F43}"/>
          </ac:spMkLst>
        </pc:spChg>
      </pc:sldChg>
      <pc:sldChg chg="addSp modSp mod">
        <pc:chgData name="Malek Alkholy" userId="b8ea5062cb0c2681" providerId="LiveId" clId="{2B336989-4DCB-4666-85E5-9D85451CCB75}" dt="2025-07-24T20:01:45.498" v="1182" actId="14100"/>
        <pc:sldMkLst>
          <pc:docMk/>
          <pc:sldMk cId="1771034611" sldId="640"/>
        </pc:sldMkLst>
        <pc:spChg chg="mod">
          <ac:chgData name="Malek Alkholy" userId="b8ea5062cb0c2681" providerId="LiveId" clId="{2B336989-4DCB-4666-85E5-9D85451CCB75}" dt="2025-07-24T20:01:43.515" v="1181" actId="14100"/>
          <ac:spMkLst>
            <pc:docMk/>
            <pc:sldMk cId="1771034611" sldId="640"/>
            <ac:spMk id="25" creationId="{8F1D3FFB-6EF9-95A3-B7C3-41A931EDFD3D}"/>
          </ac:spMkLst>
        </pc:spChg>
        <pc:picChg chg="add mod">
          <ac:chgData name="Malek Alkholy" userId="b8ea5062cb0c2681" providerId="LiveId" clId="{2B336989-4DCB-4666-85E5-9D85451CCB75}" dt="2025-07-24T20:01:45.498" v="1182" actId="14100"/>
          <ac:picMkLst>
            <pc:docMk/>
            <pc:sldMk cId="1771034611" sldId="640"/>
            <ac:picMk id="2" creationId="{10C6D82B-A368-9AFE-92F5-9403B0FEB8DD}"/>
          </ac:picMkLst>
        </pc:picChg>
      </pc:sldChg>
      <pc:sldChg chg="modSp del mod">
        <pc:chgData name="Malek Alkholy" userId="b8ea5062cb0c2681" providerId="LiveId" clId="{2B336989-4DCB-4666-85E5-9D85451CCB75}" dt="2025-07-24T19:38:03.869" v="1006" actId="47"/>
        <pc:sldMkLst>
          <pc:docMk/>
          <pc:sldMk cId="3218444511" sldId="642"/>
        </pc:sldMkLst>
        <pc:spChg chg="mod">
          <ac:chgData name="Malek Alkholy" userId="b8ea5062cb0c2681" providerId="LiveId" clId="{2B336989-4DCB-4666-85E5-9D85451CCB75}" dt="2025-07-24T17:12:29.149" v="793" actId="255"/>
          <ac:spMkLst>
            <pc:docMk/>
            <pc:sldMk cId="3218444511" sldId="642"/>
            <ac:spMk id="25" creationId="{1161708F-3E6D-7026-2B8B-EA4702366E81}"/>
          </ac:spMkLst>
        </pc:spChg>
      </pc:sldChg>
      <pc:sldChg chg="addSp delSp modSp mod">
        <pc:chgData name="Malek Alkholy" userId="b8ea5062cb0c2681" providerId="LiveId" clId="{2B336989-4DCB-4666-85E5-9D85451CCB75}" dt="2025-07-24T20:02:45.125" v="1185" actId="14100"/>
        <pc:sldMkLst>
          <pc:docMk/>
          <pc:sldMk cId="3156136103" sldId="644"/>
        </pc:sldMkLst>
        <pc:spChg chg="mod">
          <ac:chgData name="Malek Alkholy" userId="b8ea5062cb0c2681" providerId="LiveId" clId="{2B336989-4DCB-4666-85E5-9D85451CCB75}" dt="2025-07-24T17:13:35.011" v="803" actId="255"/>
          <ac:spMkLst>
            <pc:docMk/>
            <pc:sldMk cId="3156136103" sldId="644"/>
            <ac:spMk id="25" creationId="{1CEF172C-E595-3EEE-F3A8-9A4BCE8C77F9}"/>
          </ac:spMkLst>
        </pc:spChg>
        <pc:picChg chg="del">
          <ac:chgData name="Malek Alkholy" userId="b8ea5062cb0c2681" providerId="LiveId" clId="{2B336989-4DCB-4666-85E5-9D85451CCB75}" dt="2025-07-24T20:02:17.923" v="1183" actId="478"/>
          <ac:picMkLst>
            <pc:docMk/>
            <pc:sldMk cId="3156136103" sldId="644"/>
            <ac:picMk id="2" creationId="{EB4B0A90-CA90-F30E-B95F-DC4021A93A97}"/>
          </ac:picMkLst>
        </pc:picChg>
        <pc:picChg chg="add mod">
          <ac:chgData name="Malek Alkholy" userId="b8ea5062cb0c2681" providerId="LiveId" clId="{2B336989-4DCB-4666-85E5-9D85451CCB75}" dt="2025-07-24T20:02:45.125" v="1185" actId="14100"/>
          <ac:picMkLst>
            <pc:docMk/>
            <pc:sldMk cId="3156136103" sldId="644"/>
            <ac:picMk id="4" creationId="{4ADF79C8-C3B6-685C-3724-DD960C448CF3}"/>
          </ac:picMkLst>
        </pc:picChg>
      </pc:sldChg>
      <pc:sldChg chg="addSp delSp modSp mod">
        <pc:chgData name="Malek Alkholy" userId="b8ea5062cb0c2681" providerId="LiveId" clId="{2B336989-4DCB-4666-85E5-9D85451CCB75}" dt="2025-07-24T20:02:51.348" v="1188" actId="14100"/>
        <pc:sldMkLst>
          <pc:docMk/>
          <pc:sldMk cId="986921217" sldId="646"/>
        </pc:sldMkLst>
        <pc:spChg chg="mod">
          <ac:chgData name="Malek Alkholy" userId="b8ea5062cb0c2681" providerId="LiveId" clId="{2B336989-4DCB-4666-85E5-9D85451CCB75}" dt="2025-07-24T17:59:38.287" v="817" actId="255"/>
          <ac:spMkLst>
            <pc:docMk/>
            <pc:sldMk cId="986921217" sldId="646"/>
            <ac:spMk id="25" creationId="{06449673-F4FC-A754-CCAA-0354142A0185}"/>
          </ac:spMkLst>
        </pc:spChg>
        <pc:picChg chg="del">
          <ac:chgData name="Malek Alkholy" userId="b8ea5062cb0c2681" providerId="LiveId" clId="{2B336989-4DCB-4666-85E5-9D85451CCB75}" dt="2025-07-24T20:02:48.278" v="1186" actId="478"/>
          <ac:picMkLst>
            <pc:docMk/>
            <pc:sldMk cId="986921217" sldId="646"/>
            <ac:picMk id="2" creationId="{B2132BE0-3179-A084-472C-DF0B1741331F}"/>
          </ac:picMkLst>
        </pc:picChg>
        <pc:picChg chg="add mod">
          <ac:chgData name="Malek Alkholy" userId="b8ea5062cb0c2681" providerId="LiveId" clId="{2B336989-4DCB-4666-85E5-9D85451CCB75}" dt="2025-07-24T20:02:51.348" v="1188" actId="14100"/>
          <ac:picMkLst>
            <pc:docMk/>
            <pc:sldMk cId="986921217" sldId="646"/>
            <ac:picMk id="4" creationId="{E10FDE07-1D99-A6B5-8314-2489D60F04C8}"/>
          </ac:picMkLst>
        </pc:picChg>
      </pc:sldChg>
      <pc:sldChg chg="addSp modSp mod">
        <pc:chgData name="Malek Alkholy" userId="b8ea5062cb0c2681" providerId="LiveId" clId="{2B336989-4DCB-4666-85E5-9D85451CCB75}" dt="2025-07-24T19:46:52.053" v="1029" actId="14100"/>
        <pc:sldMkLst>
          <pc:docMk/>
          <pc:sldMk cId="3503873305" sldId="654"/>
        </pc:sldMkLst>
        <pc:spChg chg="mod">
          <ac:chgData name="Malek Alkholy" userId="b8ea5062cb0c2681" providerId="LiveId" clId="{2B336989-4DCB-4666-85E5-9D85451CCB75}" dt="2025-07-24T19:46:48.280" v="1027" actId="14100"/>
          <ac:spMkLst>
            <pc:docMk/>
            <pc:sldMk cId="3503873305" sldId="654"/>
            <ac:spMk id="25" creationId="{065CD910-ACDB-6198-23F1-C196ACA92DD6}"/>
          </ac:spMkLst>
        </pc:spChg>
        <pc:picChg chg="add mod">
          <ac:chgData name="Malek Alkholy" userId="b8ea5062cb0c2681" providerId="LiveId" clId="{2B336989-4DCB-4666-85E5-9D85451CCB75}" dt="2025-07-24T19:46:52.053" v="1029" actId="14100"/>
          <ac:picMkLst>
            <pc:docMk/>
            <pc:sldMk cId="3503873305" sldId="654"/>
            <ac:picMk id="2" creationId="{352EE4E5-6AF5-29EE-FCE7-F654661174EA}"/>
          </ac:picMkLst>
        </pc:picChg>
      </pc:sldChg>
      <pc:sldChg chg="addSp modSp mod">
        <pc:chgData name="Malek Alkholy" userId="b8ea5062cb0c2681" providerId="LiveId" clId="{2B336989-4DCB-4666-85E5-9D85451CCB75}" dt="2025-07-24T20:01:17.757" v="1173" actId="1076"/>
        <pc:sldMkLst>
          <pc:docMk/>
          <pc:sldMk cId="2521961339" sldId="656"/>
        </pc:sldMkLst>
        <pc:spChg chg="mod">
          <ac:chgData name="Malek Alkholy" userId="b8ea5062cb0c2681" providerId="LiveId" clId="{2B336989-4DCB-4666-85E5-9D85451CCB75}" dt="2025-07-24T20:01:16.354" v="1172" actId="14100"/>
          <ac:spMkLst>
            <pc:docMk/>
            <pc:sldMk cId="2521961339" sldId="656"/>
            <ac:spMk id="25" creationId="{0303FF4F-C8CC-6683-1C3E-83C226CC33F0}"/>
          </ac:spMkLst>
        </pc:spChg>
        <pc:picChg chg="add mod">
          <ac:chgData name="Malek Alkholy" userId="b8ea5062cb0c2681" providerId="LiveId" clId="{2B336989-4DCB-4666-85E5-9D85451CCB75}" dt="2025-07-24T20:01:17.757" v="1173" actId="1076"/>
          <ac:picMkLst>
            <pc:docMk/>
            <pc:sldMk cId="2521961339" sldId="656"/>
            <ac:picMk id="2" creationId="{C50E9A13-8B96-8FD2-7E17-A0EA513C276E}"/>
          </ac:picMkLst>
        </pc:picChg>
      </pc:sldChg>
      <pc:sldChg chg="modSp del mod">
        <pc:chgData name="Malek Alkholy" userId="b8ea5062cb0c2681" providerId="LiveId" clId="{2B336989-4DCB-4666-85E5-9D85451CCB75}" dt="2025-07-24T19:45:52.392" v="1017" actId="47"/>
        <pc:sldMkLst>
          <pc:docMk/>
          <pc:sldMk cId="1492832172" sldId="658"/>
        </pc:sldMkLst>
        <pc:spChg chg="mod">
          <ac:chgData name="Malek Alkholy" userId="b8ea5062cb0c2681" providerId="LiveId" clId="{2B336989-4DCB-4666-85E5-9D85451CCB75}" dt="2025-07-24T17:01:01.866" v="752" actId="255"/>
          <ac:spMkLst>
            <pc:docMk/>
            <pc:sldMk cId="1492832172" sldId="658"/>
            <ac:spMk id="25" creationId="{BCB3F0A7-EFF8-2130-82C3-406937E7AE80}"/>
          </ac:spMkLst>
        </pc:spChg>
      </pc:sldChg>
      <pc:sldChg chg="modSp mod">
        <pc:chgData name="Malek Alkholy" userId="b8ea5062cb0c2681" providerId="LiveId" clId="{2B336989-4DCB-4666-85E5-9D85451CCB75}" dt="2025-07-24T16:17:18.065" v="422" actId="2710"/>
        <pc:sldMkLst>
          <pc:docMk/>
          <pc:sldMk cId="3782244296" sldId="660"/>
        </pc:sldMkLst>
        <pc:spChg chg="mod">
          <ac:chgData name="Malek Alkholy" userId="b8ea5062cb0c2681" providerId="LiveId" clId="{2B336989-4DCB-4666-85E5-9D85451CCB75}" dt="2025-07-24T16:17:18.065" v="422" actId="2710"/>
          <ac:spMkLst>
            <pc:docMk/>
            <pc:sldMk cId="3782244296" sldId="660"/>
            <ac:spMk id="25" creationId="{54E76E15-3482-4677-742A-C8DA64AB15C3}"/>
          </ac:spMkLst>
        </pc:spChg>
      </pc:sldChg>
      <pc:sldChg chg="addSp modSp mod">
        <pc:chgData name="Malek Alkholy" userId="b8ea5062cb0c2681" providerId="LiveId" clId="{2B336989-4DCB-4666-85E5-9D85451CCB75}" dt="2025-07-24T19:49:09.702" v="1042" actId="14100"/>
        <pc:sldMkLst>
          <pc:docMk/>
          <pc:sldMk cId="46820812" sldId="662"/>
        </pc:sldMkLst>
        <pc:spChg chg="mod">
          <ac:chgData name="Malek Alkholy" userId="b8ea5062cb0c2681" providerId="LiveId" clId="{2B336989-4DCB-4666-85E5-9D85451CCB75}" dt="2025-07-24T19:49:09.702" v="1042" actId="14100"/>
          <ac:spMkLst>
            <pc:docMk/>
            <pc:sldMk cId="46820812" sldId="662"/>
            <ac:spMk id="25" creationId="{04156F5D-6492-DB4B-A37B-4A3B63BC67B6}"/>
          </ac:spMkLst>
        </pc:spChg>
        <pc:picChg chg="add mod">
          <ac:chgData name="Malek Alkholy" userId="b8ea5062cb0c2681" providerId="LiveId" clId="{2B336989-4DCB-4666-85E5-9D85451CCB75}" dt="2025-07-24T19:49:06.307" v="1041" actId="14100"/>
          <ac:picMkLst>
            <pc:docMk/>
            <pc:sldMk cId="46820812" sldId="662"/>
            <ac:picMk id="2" creationId="{8EB883AB-E9D2-8A95-95CD-7D0DDDFD082D}"/>
          </ac:picMkLst>
        </pc:picChg>
      </pc:sldChg>
      <pc:sldChg chg="addSp delSp modSp mod">
        <pc:chgData name="Malek Alkholy" userId="b8ea5062cb0c2681" providerId="LiveId" clId="{2B336989-4DCB-4666-85E5-9D85451CCB75}" dt="2025-07-24T20:03:14.996" v="1191" actId="14100"/>
        <pc:sldMkLst>
          <pc:docMk/>
          <pc:sldMk cId="1224737409" sldId="664"/>
        </pc:sldMkLst>
        <pc:spChg chg="mod">
          <ac:chgData name="Malek Alkholy" userId="b8ea5062cb0c2681" providerId="LiveId" clId="{2B336989-4DCB-4666-85E5-9D85451CCB75}" dt="2025-07-24T19:35:51.153" v="1005" actId="20577"/>
          <ac:spMkLst>
            <pc:docMk/>
            <pc:sldMk cId="1224737409" sldId="664"/>
            <ac:spMk id="25" creationId="{AA55472B-E109-28E4-3C45-CC4EA97AE6F9}"/>
          </ac:spMkLst>
        </pc:spChg>
        <pc:picChg chg="del">
          <ac:chgData name="Malek Alkholy" userId="b8ea5062cb0c2681" providerId="LiveId" clId="{2B336989-4DCB-4666-85E5-9D85451CCB75}" dt="2025-07-24T20:03:12.233" v="1189" actId="478"/>
          <ac:picMkLst>
            <pc:docMk/>
            <pc:sldMk cId="1224737409" sldId="664"/>
            <ac:picMk id="2" creationId="{5BA58A64-0A8D-A2FB-0D2C-D05A1E3E4CA9}"/>
          </ac:picMkLst>
        </pc:picChg>
        <pc:picChg chg="add mod">
          <ac:chgData name="Malek Alkholy" userId="b8ea5062cb0c2681" providerId="LiveId" clId="{2B336989-4DCB-4666-85E5-9D85451CCB75}" dt="2025-07-24T20:03:14.996" v="1191" actId="14100"/>
          <ac:picMkLst>
            <pc:docMk/>
            <pc:sldMk cId="1224737409" sldId="664"/>
            <ac:picMk id="4" creationId="{250B9BF2-997D-D735-953F-3ECD3E962603}"/>
          </ac:picMkLst>
        </pc:picChg>
      </pc:sldChg>
      <pc:sldChg chg="addSp delSp modSp mod">
        <pc:chgData name="Malek Alkholy" userId="b8ea5062cb0c2681" providerId="LiveId" clId="{2B336989-4DCB-4666-85E5-9D85451CCB75}" dt="2025-07-24T20:03:22.645" v="1194" actId="14100"/>
        <pc:sldMkLst>
          <pc:docMk/>
          <pc:sldMk cId="3164689600" sldId="666"/>
        </pc:sldMkLst>
        <pc:spChg chg="mod">
          <ac:chgData name="Malek Alkholy" userId="b8ea5062cb0c2681" providerId="LiveId" clId="{2B336989-4DCB-4666-85E5-9D85451CCB75}" dt="2025-07-24T18:04:49.526" v="865" actId="2710"/>
          <ac:spMkLst>
            <pc:docMk/>
            <pc:sldMk cId="3164689600" sldId="666"/>
            <ac:spMk id="25" creationId="{5F385FA9-4360-6B6A-AF55-5A1C7AB9F3C4}"/>
          </ac:spMkLst>
        </pc:spChg>
        <pc:picChg chg="del">
          <ac:chgData name="Malek Alkholy" userId="b8ea5062cb0c2681" providerId="LiveId" clId="{2B336989-4DCB-4666-85E5-9D85451CCB75}" dt="2025-07-24T20:03:19.320" v="1192" actId="478"/>
          <ac:picMkLst>
            <pc:docMk/>
            <pc:sldMk cId="3164689600" sldId="666"/>
            <ac:picMk id="2" creationId="{D5349833-7C1C-23DE-33D5-9C80D605B264}"/>
          </ac:picMkLst>
        </pc:picChg>
        <pc:picChg chg="add mod">
          <ac:chgData name="Malek Alkholy" userId="b8ea5062cb0c2681" providerId="LiveId" clId="{2B336989-4DCB-4666-85E5-9D85451CCB75}" dt="2025-07-24T20:03:22.645" v="1194" actId="14100"/>
          <ac:picMkLst>
            <pc:docMk/>
            <pc:sldMk cId="3164689600" sldId="666"/>
            <ac:picMk id="4" creationId="{BDBDCADB-E51B-7786-A814-AA9909EC9EE5}"/>
          </ac:picMkLst>
        </pc:picChg>
      </pc:sldChg>
      <pc:sldChg chg="addSp delSp modSp mod">
        <pc:chgData name="Malek Alkholy" userId="b8ea5062cb0c2681" providerId="LiveId" clId="{2B336989-4DCB-4666-85E5-9D85451CCB75}" dt="2025-07-24T20:03:29.701" v="1197" actId="14100"/>
        <pc:sldMkLst>
          <pc:docMk/>
          <pc:sldMk cId="3014057216" sldId="668"/>
        </pc:sldMkLst>
        <pc:spChg chg="mod">
          <ac:chgData name="Malek Alkholy" userId="b8ea5062cb0c2681" providerId="LiveId" clId="{2B336989-4DCB-4666-85E5-9D85451CCB75}" dt="2025-07-24T18:06:27.780" v="878" actId="255"/>
          <ac:spMkLst>
            <pc:docMk/>
            <pc:sldMk cId="3014057216" sldId="668"/>
            <ac:spMk id="25" creationId="{171C61A3-CC45-A634-6FB4-3D6E67A50F5A}"/>
          </ac:spMkLst>
        </pc:spChg>
        <pc:picChg chg="del">
          <ac:chgData name="Malek Alkholy" userId="b8ea5062cb0c2681" providerId="LiveId" clId="{2B336989-4DCB-4666-85E5-9D85451CCB75}" dt="2025-07-24T20:03:27.104" v="1195" actId="478"/>
          <ac:picMkLst>
            <pc:docMk/>
            <pc:sldMk cId="3014057216" sldId="668"/>
            <ac:picMk id="2" creationId="{0771372D-52C5-B280-5384-80E1BAD17868}"/>
          </ac:picMkLst>
        </pc:picChg>
        <pc:picChg chg="add mod">
          <ac:chgData name="Malek Alkholy" userId="b8ea5062cb0c2681" providerId="LiveId" clId="{2B336989-4DCB-4666-85E5-9D85451CCB75}" dt="2025-07-24T20:03:29.701" v="1197" actId="14100"/>
          <ac:picMkLst>
            <pc:docMk/>
            <pc:sldMk cId="3014057216" sldId="668"/>
            <ac:picMk id="4" creationId="{16DF1006-3DA3-5ABE-B232-F05187BF91BF}"/>
          </ac:picMkLst>
        </pc:picChg>
      </pc:sldChg>
      <pc:sldChg chg="addSp delSp modSp mod">
        <pc:chgData name="Malek Alkholy" userId="b8ea5062cb0c2681" providerId="LiveId" clId="{2B336989-4DCB-4666-85E5-9D85451CCB75}" dt="2025-07-24T20:04:37.218" v="1202" actId="14100"/>
        <pc:sldMkLst>
          <pc:docMk/>
          <pc:sldMk cId="428815180" sldId="670"/>
        </pc:sldMkLst>
        <pc:spChg chg="mod">
          <ac:chgData name="Malek Alkholy" userId="b8ea5062cb0c2681" providerId="LiveId" clId="{2B336989-4DCB-4666-85E5-9D85451CCB75}" dt="2025-07-24T18:07:41.640" v="892" actId="2710"/>
          <ac:spMkLst>
            <pc:docMk/>
            <pc:sldMk cId="428815180" sldId="670"/>
            <ac:spMk id="25" creationId="{8FF809EC-DDDF-2671-E577-8E7D3E52A0E6}"/>
          </ac:spMkLst>
        </pc:spChg>
        <pc:picChg chg="del">
          <ac:chgData name="Malek Alkholy" userId="b8ea5062cb0c2681" providerId="LiveId" clId="{2B336989-4DCB-4666-85E5-9D85451CCB75}" dt="2025-07-24T20:04:29.588" v="1198" actId="478"/>
          <ac:picMkLst>
            <pc:docMk/>
            <pc:sldMk cId="428815180" sldId="670"/>
            <ac:picMk id="2" creationId="{87E07D1A-63B0-E983-FFF3-056D1C442DA3}"/>
          </ac:picMkLst>
        </pc:picChg>
        <pc:picChg chg="add mod">
          <ac:chgData name="Malek Alkholy" userId="b8ea5062cb0c2681" providerId="LiveId" clId="{2B336989-4DCB-4666-85E5-9D85451CCB75}" dt="2025-07-24T20:04:37.218" v="1202" actId="14100"/>
          <ac:picMkLst>
            <pc:docMk/>
            <pc:sldMk cId="428815180" sldId="670"/>
            <ac:picMk id="4" creationId="{5424DD3D-83EF-281F-95CE-D9271A86B31A}"/>
          </ac:picMkLst>
        </pc:picChg>
      </pc:sldChg>
      <pc:sldChg chg="addSp delSp modSp mod">
        <pc:chgData name="Malek Alkholy" userId="b8ea5062cb0c2681" providerId="LiveId" clId="{2B336989-4DCB-4666-85E5-9D85451CCB75}" dt="2025-07-24T20:06:15.086" v="1209" actId="14100"/>
        <pc:sldMkLst>
          <pc:docMk/>
          <pc:sldMk cId="1450212659" sldId="672"/>
        </pc:sldMkLst>
        <pc:spChg chg="mod">
          <ac:chgData name="Malek Alkholy" userId="b8ea5062cb0c2681" providerId="LiveId" clId="{2B336989-4DCB-4666-85E5-9D85451CCB75}" dt="2025-07-24T18:09:30.677" v="910" actId="2710"/>
          <ac:spMkLst>
            <pc:docMk/>
            <pc:sldMk cId="1450212659" sldId="672"/>
            <ac:spMk id="25" creationId="{49867210-EA93-0494-381E-92F4DAE6A7CF}"/>
          </ac:spMkLst>
        </pc:spChg>
        <pc:picChg chg="del">
          <ac:chgData name="Malek Alkholy" userId="b8ea5062cb0c2681" providerId="LiveId" clId="{2B336989-4DCB-4666-85E5-9D85451CCB75}" dt="2025-07-24T20:05:11.143" v="1203" actId="478"/>
          <ac:picMkLst>
            <pc:docMk/>
            <pc:sldMk cId="1450212659" sldId="672"/>
            <ac:picMk id="2" creationId="{279C864A-232C-50EB-23F0-F15B9F006CDC}"/>
          </ac:picMkLst>
        </pc:picChg>
        <pc:picChg chg="add mod">
          <ac:chgData name="Malek Alkholy" userId="b8ea5062cb0c2681" providerId="LiveId" clId="{2B336989-4DCB-4666-85E5-9D85451CCB75}" dt="2025-07-24T20:06:15.086" v="1209" actId="14100"/>
          <ac:picMkLst>
            <pc:docMk/>
            <pc:sldMk cId="1450212659" sldId="672"/>
            <ac:picMk id="4" creationId="{AEE7524D-0BDB-4F65-B889-0667D4E54B1A}"/>
          </ac:picMkLst>
        </pc:picChg>
      </pc:sldChg>
      <pc:sldChg chg="modSp del mod">
        <pc:chgData name="Malek Alkholy" userId="b8ea5062cb0c2681" providerId="LiveId" clId="{2B336989-4DCB-4666-85E5-9D85451CCB75}" dt="2025-07-24T18:19:48.303" v="950" actId="47"/>
        <pc:sldMkLst>
          <pc:docMk/>
          <pc:sldMk cId="3979594140" sldId="674"/>
        </pc:sldMkLst>
        <pc:spChg chg="mod">
          <ac:chgData name="Malek Alkholy" userId="b8ea5062cb0c2681" providerId="LiveId" clId="{2B336989-4DCB-4666-85E5-9D85451CCB75}" dt="2025-07-24T18:13:14.707" v="937" actId="20577"/>
          <ac:spMkLst>
            <pc:docMk/>
            <pc:sldMk cId="3979594140" sldId="674"/>
            <ac:spMk id="25" creationId="{7A73DE26-8F53-9DBE-332B-9B380C9DCE6F}"/>
          </ac:spMkLst>
        </pc:spChg>
      </pc:sldChg>
      <pc:sldChg chg="addSp delSp modSp mod">
        <pc:chgData name="Malek Alkholy" userId="b8ea5062cb0c2681" providerId="LiveId" clId="{2B336989-4DCB-4666-85E5-9D85451CCB75}" dt="2025-07-24T20:06:40.005" v="1215" actId="1076"/>
        <pc:sldMkLst>
          <pc:docMk/>
          <pc:sldMk cId="1388600311" sldId="675"/>
        </pc:sldMkLst>
        <pc:spChg chg="mod">
          <ac:chgData name="Malek Alkholy" userId="b8ea5062cb0c2681" providerId="LiveId" clId="{2B336989-4DCB-4666-85E5-9D85451CCB75}" dt="2025-07-24T18:10:59.896" v="924" actId="404"/>
          <ac:spMkLst>
            <pc:docMk/>
            <pc:sldMk cId="1388600311" sldId="675"/>
            <ac:spMk id="25" creationId="{B025161A-CA64-0D41-7082-83E98FBD828B}"/>
          </ac:spMkLst>
        </pc:spChg>
        <pc:picChg chg="del">
          <ac:chgData name="Malek Alkholy" userId="b8ea5062cb0c2681" providerId="LiveId" clId="{2B336989-4DCB-4666-85E5-9D85451CCB75}" dt="2025-07-24T20:06:29.407" v="1210" actId="478"/>
          <ac:picMkLst>
            <pc:docMk/>
            <pc:sldMk cId="1388600311" sldId="675"/>
            <ac:picMk id="2" creationId="{49FD8C17-C775-9486-BF41-012AF990F314}"/>
          </ac:picMkLst>
        </pc:picChg>
        <pc:picChg chg="add mod">
          <ac:chgData name="Malek Alkholy" userId="b8ea5062cb0c2681" providerId="LiveId" clId="{2B336989-4DCB-4666-85E5-9D85451CCB75}" dt="2025-07-24T20:06:40.005" v="1215" actId="1076"/>
          <ac:picMkLst>
            <pc:docMk/>
            <pc:sldMk cId="1388600311" sldId="675"/>
            <ac:picMk id="4" creationId="{0B9B6A90-18FC-B190-7D21-6C47011409EA}"/>
          </ac:picMkLst>
        </pc:picChg>
      </pc:sldChg>
      <pc:sldChg chg="modSp del mod">
        <pc:chgData name="Malek Alkholy" userId="b8ea5062cb0c2681" providerId="LiveId" clId="{2B336989-4DCB-4666-85E5-9D85451CCB75}" dt="2025-07-24T19:35:10.837" v="1002" actId="47"/>
        <pc:sldMkLst>
          <pc:docMk/>
          <pc:sldMk cId="547411023" sldId="677"/>
        </pc:sldMkLst>
        <pc:spChg chg="mod">
          <ac:chgData name="Malek Alkholy" userId="b8ea5062cb0c2681" providerId="LiveId" clId="{2B336989-4DCB-4666-85E5-9D85451CCB75}" dt="2025-07-24T18:15:04.518" v="940" actId="404"/>
          <ac:spMkLst>
            <pc:docMk/>
            <pc:sldMk cId="547411023" sldId="677"/>
            <ac:spMk id="25" creationId="{A8E266AD-3C15-7521-1E58-4E4EC84C02AB}"/>
          </ac:spMkLst>
        </pc:spChg>
      </pc:sldChg>
      <pc:sldChg chg="new del">
        <pc:chgData name="Malek Alkholy" userId="b8ea5062cb0c2681" providerId="LiveId" clId="{2B336989-4DCB-4666-85E5-9D85451CCB75}" dt="2025-07-24T16:30:19.121" v="578" actId="47"/>
        <pc:sldMkLst>
          <pc:docMk/>
          <pc:sldMk cId="880826283" sldId="678"/>
        </pc:sldMkLst>
      </pc:sldChg>
      <pc:sldChg chg="new del">
        <pc:chgData name="Malek Alkholy" userId="b8ea5062cb0c2681" providerId="LiveId" clId="{2B336989-4DCB-4666-85E5-9D85451CCB75}" dt="2025-07-24T14:17:59.615" v="20" actId="47"/>
        <pc:sldMkLst>
          <pc:docMk/>
          <pc:sldMk cId="3497360524" sldId="678"/>
        </pc:sldMkLst>
      </pc:sldChg>
      <pc:sldChg chg="modSp add del mod">
        <pc:chgData name="Malek Alkholy" userId="b8ea5062cb0c2681" providerId="LiveId" clId="{2B336989-4DCB-4666-85E5-9D85451CCB75}" dt="2025-07-24T16:30:04.180" v="575" actId="2696"/>
        <pc:sldMkLst>
          <pc:docMk/>
          <pc:sldMk cId="137057436" sldId="679"/>
        </pc:sldMkLst>
        <pc:spChg chg="mod">
          <ac:chgData name="Malek Alkholy" userId="b8ea5062cb0c2681" providerId="LiveId" clId="{2B336989-4DCB-4666-85E5-9D85451CCB75}" dt="2025-07-24T14:26:27.129" v="137" actId="20577"/>
          <ac:spMkLst>
            <pc:docMk/>
            <pc:sldMk cId="137057436" sldId="679"/>
            <ac:spMk id="25" creationId="{A3F16E0C-AA72-48A6-CA10-0DF84C63AA1E}"/>
          </ac:spMkLst>
        </pc:spChg>
      </pc:sldChg>
      <pc:sldChg chg="modSp add mod">
        <pc:chgData name="Malek Alkholy" userId="b8ea5062cb0c2681" providerId="LiveId" clId="{2B336989-4DCB-4666-85E5-9D85451CCB75}" dt="2025-07-24T16:33:05.156" v="644" actId="404"/>
        <pc:sldMkLst>
          <pc:docMk/>
          <pc:sldMk cId="4156772381" sldId="679"/>
        </pc:sldMkLst>
        <pc:spChg chg="mod">
          <ac:chgData name="Malek Alkholy" userId="b8ea5062cb0c2681" providerId="LiveId" clId="{2B336989-4DCB-4666-85E5-9D85451CCB75}" dt="2025-07-24T16:33:05.156" v="644" actId="404"/>
          <ac:spMkLst>
            <pc:docMk/>
            <pc:sldMk cId="4156772381" sldId="679"/>
            <ac:spMk id="25" creationId="{A3F16E0C-AA72-48A6-CA10-0DF84C63AA1E}"/>
          </ac:spMkLst>
        </pc:spChg>
      </pc:sldChg>
      <pc:sldChg chg="new del">
        <pc:chgData name="Malek Alkholy" userId="b8ea5062cb0c2681" providerId="LiveId" clId="{2B336989-4DCB-4666-85E5-9D85451CCB75}" dt="2025-07-24T14:33:57.552" v="140" actId="47"/>
        <pc:sldMkLst>
          <pc:docMk/>
          <pc:sldMk cId="304222688" sldId="680"/>
        </pc:sldMkLst>
      </pc:sldChg>
      <pc:sldChg chg="modSp add del mod">
        <pc:chgData name="Malek Alkholy" userId="b8ea5062cb0c2681" providerId="LiveId" clId="{2B336989-4DCB-4666-85E5-9D85451CCB75}" dt="2025-07-24T16:30:04.180" v="575" actId="2696"/>
        <pc:sldMkLst>
          <pc:docMk/>
          <pc:sldMk cId="411191674" sldId="681"/>
        </pc:sldMkLst>
        <pc:spChg chg="mod">
          <ac:chgData name="Malek Alkholy" userId="b8ea5062cb0c2681" providerId="LiveId" clId="{2B336989-4DCB-4666-85E5-9D85451CCB75}" dt="2025-07-24T15:05:30.730" v="337" actId="20577"/>
          <ac:spMkLst>
            <pc:docMk/>
            <pc:sldMk cId="411191674" sldId="681"/>
            <ac:spMk id="25" creationId="{F8379266-6436-2F3E-C488-5F2108D5D65B}"/>
          </ac:spMkLst>
        </pc:spChg>
      </pc:sldChg>
      <pc:sldChg chg="modSp add mod">
        <pc:chgData name="Malek Alkholy" userId="b8ea5062cb0c2681" providerId="LiveId" clId="{2B336989-4DCB-4666-85E5-9D85451CCB75}" dt="2025-07-24T16:33:28.331" v="649" actId="207"/>
        <pc:sldMkLst>
          <pc:docMk/>
          <pc:sldMk cId="2664142546" sldId="681"/>
        </pc:sldMkLst>
        <pc:spChg chg="mod">
          <ac:chgData name="Malek Alkholy" userId="b8ea5062cb0c2681" providerId="LiveId" clId="{2B336989-4DCB-4666-85E5-9D85451CCB75}" dt="2025-07-24T16:33:28.331" v="649" actId="207"/>
          <ac:spMkLst>
            <pc:docMk/>
            <pc:sldMk cId="2664142546" sldId="681"/>
            <ac:spMk id="25" creationId="{F8379266-6436-2F3E-C488-5F2108D5D65B}"/>
          </ac:spMkLst>
        </pc:spChg>
      </pc:sldChg>
      <pc:sldChg chg="new del">
        <pc:chgData name="Malek Alkholy" userId="b8ea5062cb0c2681" providerId="LiveId" clId="{2B336989-4DCB-4666-85E5-9D85451CCB75}" dt="2025-07-24T14:55:46.760" v="244" actId="47"/>
        <pc:sldMkLst>
          <pc:docMk/>
          <pc:sldMk cId="4157369915" sldId="682"/>
        </pc:sldMkLst>
      </pc:sldChg>
      <pc:sldChg chg="modSp add mod">
        <pc:chgData name="Malek Alkholy" userId="b8ea5062cb0c2681" providerId="LiveId" clId="{2B336989-4DCB-4666-85E5-9D85451CCB75}" dt="2025-07-24T19:38:38.450" v="1009" actId="14100"/>
        <pc:sldMkLst>
          <pc:docMk/>
          <pc:sldMk cId="722185098" sldId="683"/>
        </pc:sldMkLst>
        <pc:spChg chg="mod">
          <ac:chgData name="Malek Alkholy" userId="b8ea5062cb0c2681" providerId="LiveId" clId="{2B336989-4DCB-4666-85E5-9D85451CCB75}" dt="2025-07-24T19:38:38.450" v="1009" actId="14100"/>
          <ac:spMkLst>
            <pc:docMk/>
            <pc:sldMk cId="722185098" sldId="683"/>
            <ac:spMk id="25" creationId="{CD87CF19-ADFA-C6D6-4016-D0C734F8487B}"/>
          </ac:spMkLst>
        </pc:spChg>
      </pc:sldChg>
      <pc:sldChg chg="add del">
        <pc:chgData name="Malek Alkholy" userId="b8ea5062cb0c2681" providerId="LiveId" clId="{2B336989-4DCB-4666-85E5-9D85451CCB75}" dt="2025-07-24T16:30:04.180" v="575" actId="2696"/>
        <pc:sldMkLst>
          <pc:docMk/>
          <pc:sldMk cId="4168655776" sldId="683"/>
        </pc:sldMkLst>
      </pc:sldChg>
      <pc:sldChg chg="new del">
        <pc:chgData name="Malek Alkholy" userId="b8ea5062cb0c2681" providerId="LiveId" clId="{2B336989-4DCB-4666-85E5-9D85451CCB75}" dt="2025-07-24T16:34:35.728" v="654" actId="47"/>
        <pc:sldMkLst>
          <pc:docMk/>
          <pc:sldMk cId="2794198591" sldId="684"/>
        </pc:sldMkLst>
      </pc:sldChg>
    </pc:docChg>
  </pc:docChgLst>
  <pc:docChgLst>
    <pc:chgData name="Malek Alkholy" userId="b8ea5062cb0c2681" providerId="LiveId" clId="{CD017B30-844D-4007-89E9-593B021B6F3D}"/>
    <pc:docChg chg="modSld">
      <pc:chgData name="Malek Alkholy" userId="b8ea5062cb0c2681" providerId="LiveId" clId="{CD017B30-844D-4007-89E9-593B021B6F3D}" dt="2025-07-06T17:29:57.430" v="54" actId="1076"/>
      <pc:docMkLst>
        <pc:docMk/>
      </pc:docMkLst>
      <pc:sldChg chg="modSp mod">
        <pc:chgData name="Malek Alkholy" userId="b8ea5062cb0c2681" providerId="LiveId" clId="{CD017B30-844D-4007-89E9-593B021B6F3D}" dt="2025-07-06T17:29:57.430" v="54" actId="1076"/>
        <pc:sldMkLst>
          <pc:docMk/>
          <pc:sldMk cId="0" sldId="303"/>
        </pc:sldMkLst>
        <pc:spChg chg="mod">
          <ac:chgData name="Malek Alkholy" userId="b8ea5062cb0c2681" providerId="LiveId" clId="{CD017B30-844D-4007-89E9-593B021B6F3D}" dt="2025-07-06T17:29:57.430" v="54" actId="1076"/>
          <ac:spMkLst>
            <pc:docMk/>
            <pc:sldMk cId="0" sldId="303"/>
            <ac:spMk id="10" creationId="{00000000-0000-0000-0000-000000000000}"/>
          </ac:spMkLst>
        </pc:spChg>
      </pc:sldChg>
      <pc:sldChg chg="modSp mod">
        <pc:chgData name="Malek Alkholy" userId="b8ea5062cb0c2681" providerId="LiveId" clId="{CD017B30-844D-4007-89E9-593B021B6F3D}" dt="2025-07-06T17:27:38.460" v="4" actId="20577"/>
        <pc:sldMkLst>
          <pc:docMk/>
          <pc:sldMk cId="0" sldId="480"/>
        </pc:sldMkLst>
        <pc:spChg chg="mod">
          <ac:chgData name="Malek Alkholy" userId="b8ea5062cb0c2681" providerId="LiveId" clId="{CD017B30-844D-4007-89E9-593B021B6F3D}" dt="2025-07-06T17:27:38.460" v="4" actId="20577"/>
          <ac:spMkLst>
            <pc:docMk/>
            <pc:sldMk cId="0" sldId="480"/>
            <ac:spMk id="34" creationId="{00000000-0000-0000-0000-000000000000}"/>
          </ac:spMkLst>
        </pc:spChg>
      </pc:sldChg>
    </pc:docChg>
  </pc:docChgLst>
  <pc:docChgLst>
    <pc:chgData name="Malek Alkholy" userId="b8ea5062cb0c2681" providerId="LiveId" clId="{F85E1322-9C62-44BA-8C77-1688EE716D06}"/>
    <pc:docChg chg="undo custSel addSld delSld modSld sldOrd modSection">
      <pc:chgData name="Malek Alkholy" userId="b8ea5062cb0c2681" providerId="LiveId" clId="{F85E1322-9C62-44BA-8C77-1688EE716D06}" dt="2025-06-09T23:23:06.570" v="389" actId="47"/>
      <pc:docMkLst>
        <pc:docMk/>
      </pc:docMkLst>
      <pc:sldChg chg="del">
        <pc:chgData name="Malek Alkholy" userId="b8ea5062cb0c2681" providerId="LiveId" clId="{F85E1322-9C62-44BA-8C77-1688EE716D06}" dt="2025-06-09T23:23:06.570" v="389" actId="47"/>
        <pc:sldMkLst>
          <pc:docMk/>
          <pc:sldMk cId="2876068752" sldId="256"/>
        </pc:sldMkLst>
      </pc:sldChg>
      <pc:sldChg chg="modSp mod">
        <pc:chgData name="Malek Alkholy" userId="b8ea5062cb0c2681" providerId="LiveId" clId="{F85E1322-9C62-44BA-8C77-1688EE716D06}" dt="2025-06-09T22:40:37.976" v="236" actId="20577"/>
        <pc:sldMkLst>
          <pc:docMk/>
          <pc:sldMk cId="0" sldId="271"/>
        </pc:sldMkLst>
        <pc:spChg chg="mod">
          <ac:chgData name="Malek Alkholy" userId="b8ea5062cb0c2681" providerId="LiveId" clId="{F85E1322-9C62-44BA-8C77-1688EE716D06}" dt="2025-06-09T22:40:37.976" v="236" actId="20577"/>
          <ac:spMkLst>
            <pc:docMk/>
            <pc:sldMk cId="0" sldId="271"/>
            <ac:spMk id="34" creationId="{00000000-0000-0000-0000-000000000000}"/>
          </ac:spMkLst>
        </pc:spChg>
      </pc:sldChg>
      <pc:sldChg chg="del">
        <pc:chgData name="Malek Alkholy" userId="b8ea5062cb0c2681" providerId="LiveId" clId="{F85E1322-9C62-44BA-8C77-1688EE716D06}" dt="2025-06-09T23:23:05.345" v="388" actId="47"/>
        <pc:sldMkLst>
          <pc:docMk/>
          <pc:sldMk cId="2002886723" sldId="276"/>
        </pc:sldMkLst>
      </pc:sldChg>
      <pc:sldChg chg="modSp mod">
        <pc:chgData name="Malek Alkholy" userId="b8ea5062cb0c2681" providerId="LiveId" clId="{F85E1322-9C62-44BA-8C77-1688EE716D06}" dt="2025-05-28T00:18:19.697" v="16" actId="2710"/>
        <pc:sldMkLst>
          <pc:docMk/>
          <pc:sldMk cId="0" sldId="303"/>
        </pc:sldMkLst>
        <pc:spChg chg="mod">
          <ac:chgData name="Malek Alkholy" userId="b8ea5062cb0c2681" providerId="LiveId" clId="{F85E1322-9C62-44BA-8C77-1688EE716D06}" dt="2025-05-28T00:18:19.697" v="16" actId="2710"/>
          <ac:spMkLst>
            <pc:docMk/>
            <pc:sldMk cId="0" sldId="303"/>
            <ac:spMk id="10" creationId="{00000000-0000-0000-0000-000000000000}"/>
          </ac:spMkLst>
        </pc:spChg>
      </pc:sldChg>
      <pc:sldChg chg="del">
        <pc:chgData name="Malek Alkholy" userId="b8ea5062cb0c2681" providerId="LiveId" clId="{F85E1322-9C62-44BA-8C77-1688EE716D06}" dt="2025-06-09T23:09:52.745" v="375" actId="47"/>
        <pc:sldMkLst>
          <pc:docMk/>
          <pc:sldMk cId="1541214024" sldId="313"/>
        </pc:sldMkLst>
      </pc:sldChg>
      <pc:sldChg chg="modSp mod">
        <pc:chgData name="Malek Alkholy" userId="b8ea5062cb0c2681" providerId="LiveId" clId="{F85E1322-9C62-44BA-8C77-1688EE716D06}" dt="2025-05-28T00:10:49.720" v="12" actId="20577"/>
        <pc:sldMkLst>
          <pc:docMk/>
          <pc:sldMk cId="0" sldId="480"/>
        </pc:sldMkLst>
        <pc:spChg chg="mod">
          <ac:chgData name="Malek Alkholy" userId="b8ea5062cb0c2681" providerId="LiveId" clId="{F85E1322-9C62-44BA-8C77-1688EE716D06}" dt="2025-05-28T00:10:49.720" v="12" actId="20577"/>
          <ac:spMkLst>
            <pc:docMk/>
            <pc:sldMk cId="0" sldId="480"/>
            <ac:spMk id="46" creationId="{00000000-0000-0000-0000-000000000000}"/>
          </ac:spMkLst>
        </pc:spChg>
      </pc:sldChg>
      <pc:sldChg chg="del">
        <pc:chgData name="Malek Alkholy" userId="b8ea5062cb0c2681" providerId="LiveId" clId="{F85E1322-9C62-44BA-8C77-1688EE716D06}" dt="2025-06-09T23:23:04.148" v="387" actId="47"/>
        <pc:sldMkLst>
          <pc:docMk/>
          <pc:sldMk cId="1021593264" sldId="501"/>
        </pc:sldMkLst>
      </pc:sldChg>
      <pc:sldChg chg="del">
        <pc:chgData name="Malek Alkholy" userId="b8ea5062cb0c2681" providerId="LiveId" clId="{F85E1322-9C62-44BA-8C77-1688EE716D06}" dt="2025-06-09T23:12:52.468" v="378" actId="47"/>
        <pc:sldMkLst>
          <pc:docMk/>
          <pc:sldMk cId="225004977" sldId="503"/>
        </pc:sldMkLst>
      </pc:sldChg>
      <pc:sldChg chg="add del">
        <pc:chgData name="Malek Alkholy" userId="b8ea5062cb0c2681" providerId="LiveId" clId="{F85E1322-9C62-44BA-8C77-1688EE716D06}" dt="2025-06-09T23:23:01.904" v="384" actId="47"/>
        <pc:sldMkLst>
          <pc:docMk/>
          <pc:sldMk cId="1757790680" sldId="504"/>
        </pc:sldMkLst>
      </pc:sldChg>
      <pc:sldChg chg="del">
        <pc:chgData name="Malek Alkholy" userId="b8ea5062cb0c2681" providerId="LiveId" clId="{F85E1322-9C62-44BA-8C77-1688EE716D06}" dt="2025-06-09T23:23:02.675" v="385" actId="47"/>
        <pc:sldMkLst>
          <pc:docMk/>
          <pc:sldMk cId="2762492258" sldId="505"/>
        </pc:sldMkLst>
      </pc:sldChg>
      <pc:sldChg chg="add del">
        <pc:chgData name="Malek Alkholy" userId="b8ea5062cb0c2681" providerId="LiveId" clId="{F85E1322-9C62-44BA-8C77-1688EE716D06}" dt="2025-06-09T23:23:01.073" v="383" actId="47"/>
        <pc:sldMkLst>
          <pc:docMk/>
          <pc:sldMk cId="2081208496" sldId="514"/>
        </pc:sldMkLst>
      </pc:sldChg>
      <pc:sldChg chg="del">
        <pc:chgData name="Malek Alkholy" userId="b8ea5062cb0c2681" providerId="LiveId" clId="{F85E1322-9C62-44BA-8C77-1688EE716D06}" dt="2025-06-09T23:23:03.390" v="386" actId="47"/>
        <pc:sldMkLst>
          <pc:docMk/>
          <pc:sldMk cId="3936309043" sldId="516"/>
        </pc:sldMkLst>
      </pc:sldChg>
      <pc:sldChg chg="del">
        <pc:chgData name="Malek Alkholy" userId="b8ea5062cb0c2681" providerId="LiveId" clId="{F85E1322-9C62-44BA-8C77-1688EE716D06}" dt="2025-06-09T23:12:48.306" v="377" actId="47"/>
        <pc:sldMkLst>
          <pc:docMk/>
          <pc:sldMk cId="238505349" sldId="518"/>
        </pc:sldMkLst>
      </pc:sldChg>
      <pc:sldChg chg="del">
        <pc:chgData name="Malek Alkholy" userId="b8ea5062cb0c2681" providerId="LiveId" clId="{F85E1322-9C62-44BA-8C77-1688EE716D06}" dt="2025-06-09T23:09:39.225" v="372" actId="47"/>
        <pc:sldMkLst>
          <pc:docMk/>
          <pc:sldMk cId="303302416" sldId="525"/>
        </pc:sldMkLst>
      </pc:sldChg>
      <pc:sldChg chg="del">
        <pc:chgData name="Malek Alkholy" userId="b8ea5062cb0c2681" providerId="LiveId" clId="{F85E1322-9C62-44BA-8C77-1688EE716D06}" dt="2025-06-09T23:09:40.309" v="373" actId="47"/>
        <pc:sldMkLst>
          <pc:docMk/>
          <pc:sldMk cId="2827840892" sldId="527"/>
        </pc:sldMkLst>
      </pc:sldChg>
      <pc:sldChg chg="del">
        <pc:chgData name="Malek Alkholy" userId="b8ea5062cb0c2681" providerId="LiveId" clId="{F85E1322-9C62-44BA-8C77-1688EE716D06}" dt="2025-06-09T23:09:43.294" v="374" actId="47"/>
        <pc:sldMkLst>
          <pc:docMk/>
          <pc:sldMk cId="3488515117" sldId="533"/>
        </pc:sldMkLst>
      </pc:sldChg>
      <pc:sldChg chg="del">
        <pc:chgData name="Malek Alkholy" userId="b8ea5062cb0c2681" providerId="LiveId" clId="{F85E1322-9C62-44BA-8C77-1688EE716D06}" dt="2025-06-09T23:09:59.220" v="376" actId="47"/>
        <pc:sldMkLst>
          <pc:docMk/>
          <pc:sldMk cId="251659004" sldId="537"/>
        </pc:sldMkLst>
      </pc:sldChg>
      <pc:sldChg chg="addSp modSp mod">
        <pc:chgData name="Malek Alkholy" userId="b8ea5062cb0c2681" providerId="LiveId" clId="{F85E1322-9C62-44BA-8C77-1688EE716D06}" dt="2025-06-09T22:51:43.134" v="301" actId="14100"/>
        <pc:sldMkLst>
          <pc:docMk/>
          <pc:sldMk cId="38798439" sldId="541"/>
        </pc:sldMkLst>
        <pc:spChg chg="mod">
          <ac:chgData name="Malek Alkholy" userId="b8ea5062cb0c2681" providerId="LiveId" clId="{F85E1322-9C62-44BA-8C77-1688EE716D06}" dt="2025-06-09T22:39:30.801" v="225" actId="20577"/>
          <ac:spMkLst>
            <pc:docMk/>
            <pc:sldMk cId="38798439" sldId="541"/>
            <ac:spMk id="25" creationId="{00000000-0000-0000-0000-000000000000}"/>
          </ac:spMkLst>
        </pc:spChg>
      </pc:sldChg>
      <pc:sldChg chg="addSp modSp mod">
        <pc:chgData name="Malek Alkholy" userId="b8ea5062cb0c2681" providerId="LiveId" clId="{F85E1322-9C62-44BA-8C77-1688EE716D06}" dt="2025-06-09T22:59:29.683" v="342" actId="404"/>
        <pc:sldMkLst>
          <pc:docMk/>
          <pc:sldMk cId="2363869297" sldId="543"/>
        </pc:sldMkLst>
        <pc:spChg chg="mod">
          <ac:chgData name="Malek Alkholy" userId="b8ea5062cb0c2681" providerId="LiveId" clId="{F85E1322-9C62-44BA-8C77-1688EE716D06}" dt="2025-06-09T22:37:49.256" v="218" actId="14100"/>
          <ac:spMkLst>
            <pc:docMk/>
            <pc:sldMk cId="2363869297" sldId="543"/>
            <ac:spMk id="25" creationId="{00000000-0000-0000-0000-000000000000}"/>
          </ac:spMkLst>
        </pc:spChg>
      </pc:sldChg>
      <pc:sldChg chg="addSp modSp mod">
        <pc:chgData name="Malek Alkholy" userId="b8ea5062cb0c2681" providerId="LiveId" clId="{F85E1322-9C62-44BA-8C77-1688EE716D06}" dt="2025-06-09T22:35:15.551" v="210" actId="14100"/>
        <pc:sldMkLst>
          <pc:docMk/>
          <pc:sldMk cId="1692542848" sldId="546"/>
        </pc:sldMkLst>
        <pc:spChg chg="mod">
          <ac:chgData name="Malek Alkholy" userId="b8ea5062cb0c2681" providerId="LiveId" clId="{F85E1322-9C62-44BA-8C77-1688EE716D06}" dt="2025-06-09T22:35:10.131" v="209" actId="14100"/>
          <ac:spMkLst>
            <pc:docMk/>
            <pc:sldMk cId="1692542848" sldId="546"/>
            <ac:spMk id="25" creationId="{00000000-0000-0000-0000-000000000000}"/>
          </ac:spMkLst>
        </pc:spChg>
      </pc:sldChg>
      <pc:sldChg chg="addSp modSp mod">
        <pc:chgData name="Malek Alkholy" userId="b8ea5062cb0c2681" providerId="LiveId" clId="{F85E1322-9C62-44BA-8C77-1688EE716D06}" dt="2025-06-09T22:00:06.326" v="180" actId="14100"/>
        <pc:sldMkLst>
          <pc:docMk/>
          <pc:sldMk cId="4033472675" sldId="551"/>
        </pc:sldMkLst>
        <pc:spChg chg="mod">
          <ac:chgData name="Malek Alkholy" userId="b8ea5062cb0c2681" providerId="LiveId" clId="{F85E1322-9C62-44BA-8C77-1688EE716D06}" dt="2025-06-09T22:00:01.760" v="179" actId="14100"/>
          <ac:spMkLst>
            <pc:docMk/>
            <pc:sldMk cId="4033472675" sldId="551"/>
            <ac:spMk id="25" creationId="{00000000-0000-0000-0000-000000000000}"/>
          </ac:spMkLst>
        </pc:spChg>
      </pc:sldChg>
      <pc:sldChg chg="addSp modSp mod">
        <pc:chgData name="Malek Alkholy" userId="b8ea5062cb0c2681" providerId="LiveId" clId="{F85E1322-9C62-44BA-8C77-1688EE716D06}" dt="2025-06-09T21:22:07.753" v="169" actId="14100"/>
        <pc:sldMkLst>
          <pc:docMk/>
          <pc:sldMk cId="2946330290" sldId="555"/>
        </pc:sldMkLst>
        <pc:spChg chg="mod">
          <ac:chgData name="Malek Alkholy" userId="b8ea5062cb0c2681" providerId="LiveId" clId="{F85E1322-9C62-44BA-8C77-1688EE716D06}" dt="2025-06-09T21:21:51.243" v="161" actId="14100"/>
          <ac:spMkLst>
            <pc:docMk/>
            <pc:sldMk cId="2946330290" sldId="555"/>
            <ac:spMk id="25" creationId="{00000000-0000-0000-0000-000000000000}"/>
          </ac:spMkLst>
        </pc:spChg>
      </pc:sldChg>
      <pc:sldChg chg="ord">
        <pc:chgData name="Malek Alkholy" userId="b8ea5062cb0c2681" providerId="LiveId" clId="{F85E1322-9C62-44BA-8C77-1688EE716D06}" dt="2025-06-09T22:48:41.967" v="296"/>
        <pc:sldMkLst>
          <pc:docMk/>
          <pc:sldMk cId="1112698295" sldId="565"/>
        </pc:sldMkLst>
      </pc:sldChg>
      <pc:sldChg chg="addSp modSp mod">
        <pc:chgData name="Malek Alkholy" userId="b8ea5062cb0c2681" providerId="LiveId" clId="{F85E1322-9C62-44BA-8C77-1688EE716D06}" dt="2025-06-09T23:08:37.550" v="371" actId="1076"/>
        <pc:sldMkLst>
          <pc:docMk/>
          <pc:sldMk cId="707623981" sldId="569"/>
        </pc:sldMkLst>
        <pc:spChg chg="mod">
          <ac:chgData name="Malek Alkholy" userId="b8ea5062cb0c2681" providerId="LiveId" clId="{F85E1322-9C62-44BA-8C77-1688EE716D06}" dt="2025-06-09T23:08:37.550" v="371" actId="1076"/>
          <ac:spMkLst>
            <pc:docMk/>
            <pc:sldMk cId="707623981" sldId="569"/>
            <ac:spMk id="3" creationId="{22B9372E-F18B-0A56-3507-CF0D98D4F0FB}"/>
          </ac:spMkLst>
        </pc:spChg>
        <pc:spChg chg="mod">
          <ac:chgData name="Malek Alkholy" userId="b8ea5062cb0c2681" providerId="LiveId" clId="{F85E1322-9C62-44BA-8C77-1688EE716D06}" dt="2025-06-09T23:07:04.160" v="350" actId="14100"/>
          <ac:spMkLst>
            <pc:docMk/>
            <pc:sldMk cId="707623981" sldId="569"/>
            <ac:spMk id="25" creationId="{00000000-0000-0000-0000-000000000000}"/>
          </ac:spMkLst>
        </pc:spChg>
      </pc:sldChg>
      <pc:sldChg chg="addSp modSp mod">
        <pc:chgData name="Malek Alkholy" userId="b8ea5062cb0c2681" providerId="LiveId" clId="{F85E1322-9C62-44BA-8C77-1688EE716D06}" dt="2025-05-30T01:59:53.538" v="99" actId="14100"/>
        <pc:sldMkLst>
          <pc:docMk/>
          <pc:sldMk cId="971478449" sldId="571"/>
        </pc:sldMkLst>
        <pc:spChg chg="mod">
          <ac:chgData name="Malek Alkholy" userId="b8ea5062cb0c2681" providerId="LiveId" clId="{F85E1322-9C62-44BA-8C77-1688EE716D06}" dt="2025-05-30T01:59:53.538" v="99" actId="14100"/>
          <ac:spMkLst>
            <pc:docMk/>
            <pc:sldMk cId="971478449" sldId="571"/>
            <ac:spMk id="25" creationId="{00000000-0000-0000-0000-000000000000}"/>
          </ac:spMkLst>
        </pc:spChg>
      </pc:sldChg>
      <pc:sldChg chg="addSp modSp mod">
        <pc:chgData name="Malek Alkholy" userId="b8ea5062cb0c2681" providerId="LiveId" clId="{F85E1322-9C62-44BA-8C77-1688EE716D06}" dt="2025-05-30T02:00:07.521" v="101" actId="14100"/>
        <pc:sldMkLst>
          <pc:docMk/>
          <pc:sldMk cId="3372547109" sldId="573"/>
        </pc:sldMkLst>
        <pc:spChg chg="mod">
          <ac:chgData name="Malek Alkholy" userId="b8ea5062cb0c2681" providerId="LiveId" clId="{F85E1322-9C62-44BA-8C77-1688EE716D06}" dt="2025-05-30T02:00:07.521" v="101" actId="14100"/>
          <ac:spMkLst>
            <pc:docMk/>
            <pc:sldMk cId="3372547109" sldId="573"/>
            <ac:spMk id="25" creationId="{00000000-0000-0000-0000-000000000000}"/>
          </ac:spMkLst>
        </pc:spChg>
      </pc:sldChg>
      <pc:sldChg chg="addSp modSp mod">
        <pc:chgData name="Malek Alkholy" userId="b8ea5062cb0c2681" providerId="LiveId" clId="{F85E1322-9C62-44BA-8C77-1688EE716D06}" dt="2025-05-30T02:00:29.140" v="107" actId="14100"/>
        <pc:sldMkLst>
          <pc:docMk/>
          <pc:sldMk cId="1576906761" sldId="575"/>
        </pc:sldMkLst>
      </pc:sldChg>
      <pc:sldChg chg="addSp delSp modSp mod">
        <pc:chgData name="Malek Alkholy" userId="b8ea5062cb0c2681" providerId="LiveId" clId="{F85E1322-9C62-44BA-8C77-1688EE716D06}" dt="2025-05-30T01:55:11.706" v="73" actId="14100"/>
        <pc:sldMkLst>
          <pc:docMk/>
          <pc:sldMk cId="3172661822" sldId="577"/>
        </pc:sldMkLst>
      </pc:sldChg>
      <pc:sldChg chg="addSp delSp modSp mod">
        <pc:chgData name="Malek Alkholy" userId="b8ea5062cb0c2681" providerId="LiveId" clId="{F85E1322-9C62-44BA-8C77-1688EE716D06}" dt="2025-05-30T01:55:45.051" v="81" actId="1076"/>
        <pc:sldMkLst>
          <pc:docMk/>
          <pc:sldMk cId="3232906536" sldId="579"/>
        </pc:sldMkLst>
      </pc:sldChg>
      <pc:sldChg chg="addSp modSp mod">
        <pc:chgData name="Malek Alkholy" userId="b8ea5062cb0c2681" providerId="LiveId" clId="{F85E1322-9C62-44BA-8C77-1688EE716D06}" dt="2025-06-09T22:53:05.583" v="331" actId="1076"/>
        <pc:sldMkLst>
          <pc:docMk/>
          <pc:sldMk cId="1697916671" sldId="581"/>
        </pc:sldMkLst>
        <pc:spChg chg="mod">
          <ac:chgData name="Malek Alkholy" userId="b8ea5062cb0c2681" providerId="LiveId" clId="{F85E1322-9C62-44BA-8C77-1688EE716D06}" dt="2025-06-09T22:52:27.211" v="327" actId="1076"/>
          <ac:spMkLst>
            <pc:docMk/>
            <pc:sldMk cId="1697916671" sldId="581"/>
            <ac:spMk id="3" creationId="{22B9372E-F18B-0A56-3507-CF0D98D4F0FB}"/>
          </ac:spMkLst>
        </pc:spChg>
        <pc:spChg chg="mod">
          <ac:chgData name="Malek Alkholy" userId="b8ea5062cb0c2681" providerId="LiveId" clId="{F85E1322-9C62-44BA-8C77-1688EE716D06}" dt="2025-06-09T22:52:33.880" v="328" actId="14100"/>
          <ac:spMkLst>
            <pc:docMk/>
            <pc:sldMk cId="1697916671" sldId="581"/>
            <ac:spMk id="25" creationId="{00000000-0000-0000-0000-000000000000}"/>
          </ac:spMkLst>
        </pc:spChg>
      </pc:sldChg>
      <pc:sldChg chg="addSp modSp mod">
        <pc:chgData name="Malek Alkholy" userId="b8ea5062cb0c2681" providerId="LiveId" clId="{F85E1322-9C62-44BA-8C77-1688EE716D06}" dt="2025-06-09T22:53:45.965" v="336" actId="14100"/>
        <pc:sldMkLst>
          <pc:docMk/>
          <pc:sldMk cId="715235238" sldId="584"/>
        </pc:sldMkLst>
        <pc:spChg chg="mod">
          <ac:chgData name="Malek Alkholy" userId="b8ea5062cb0c2681" providerId="LiveId" clId="{F85E1322-9C62-44BA-8C77-1688EE716D06}" dt="2025-06-09T22:53:45.965" v="336" actId="14100"/>
          <ac:spMkLst>
            <pc:docMk/>
            <pc:sldMk cId="715235238" sldId="584"/>
            <ac:spMk id="25" creationId="{00000000-0000-0000-0000-000000000000}"/>
          </ac:spMkLst>
        </pc:spChg>
      </pc:sldChg>
      <pc:sldChg chg="addSp modSp mod">
        <pc:chgData name="Malek Alkholy" userId="b8ea5062cb0c2681" providerId="LiveId" clId="{F85E1322-9C62-44BA-8C77-1688EE716D06}" dt="2025-06-09T22:21:26.508" v="192" actId="14100"/>
        <pc:sldMkLst>
          <pc:docMk/>
          <pc:sldMk cId="3100468604" sldId="595"/>
        </pc:sldMkLst>
      </pc:sldChg>
      <pc:sldChg chg="new del">
        <pc:chgData name="Malek Alkholy" userId="b8ea5062cb0c2681" providerId="LiveId" clId="{F85E1322-9C62-44BA-8C77-1688EE716D06}" dt="2025-05-30T01:29:33.443" v="35" actId="47"/>
        <pc:sldMkLst>
          <pc:docMk/>
          <pc:sldMk cId="3586069952" sldId="612"/>
        </pc:sldMkLst>
      </pc:sldChg>
      <pc:sldChg chg="addSp delSp modSp add mod">
        <pc:chgData name="Malek Alkholy" userId="b8ea5062cb0c2681" providerId="LiveId" clId="{F85E1322-9C62-44BA-8C77-1688EE716D06}" dt="2025-06-09T22:47:02.648" v="284" actId="1076"/>
        <pc:sldMkLst>
          <pc:docMk/>
          <pc:sldMk cId="3453954220" sldId="613"/>
        </pc:sldMkLst>
      </pc:sldChg>
      <pc:sldChg chg="new del">
        <pc:chgData name="Malek Alkholy" userId="b8ea5062cb0c2681" providerId="LiveId" clId="{F85E1322-9C62-44BA-8C77-1688EE716D06}" dt="2025-05-30T01:37:16.113" v="42" actId="47"/>
        <pc:sldMkLst>
          <pc:docMk/>
          <pc:sldMk cId="2237219665" sldId="614"/>
        </pc:sldMkLst>
      </pc:sldChg>
      <pc:sldChg chg="delSp modSp add mod">
        <pc:chgData name="Malek Alkholy" userId="b8ea5062cb0c2681" providerId="LiveId" clId="{F85E1322-9C62-44BA-8C77-1688EE716D06}" dt="2025-06-09T22:43:46.748" v="282" actId="14100"/>
        <pc:sldMkLst>
          <pc:docMk/>
          <pc:sldMk cId="3581601075" sldId="615"/>
        </pc:sldMkLst>
      </pc:sldChg>
      <pc:sldMasterChg chg="delSldLayout">
        <pc:chgData name="Malek Alkholy" userId="b8ea5062cb0c2681" providerId="LiveId" clId="{F85E1322-9C62-44BA-8C77-1688EE716D06}" dt="2025-06-09T23:23:05.345" v="388" actId="47"/>
        <pc:sldMasterMkLst>
          <pc:docMk/>
          <pc:sldMasterMk cId="0" sldId="2147483648"/>
        </pc:sldMasterMkLst>
        <pc:sldLayoutChg chg="del">
          <pc:chgData name="Malek Alkholy" userId="b8ea5062cb0c2681" providerId="LiveId" clId="{F85E1322-9C62-44BA-8C77-1688EE716D06}" dt="2025-06-09T23:09:52.745" v="375" actId="47"/>
          <pc:sldLayoutMkLst>
            <pc:docMk/>
            <pc:sldMasterMk cId="0" sldId="2147483648"/>
            <pc:sldLayoutMk cId="3879253722" sldId="2147483666"/>
          </pc:sldLayoutMkLst>
        </pc:sldLayoutChg>
        <pc:sldLayoutChg chg="del">
          <pc:chgData name="Malek Alkholy" userId="b8ea5062cb0c2681" providerId="LiveId" clId="{F85E1322-9C62-44BA-8C77-1688EE716D06}" dt="2025-06-09T23:23:05.345" v="388" actId="47"/>
          <pc:sldLayoutMkLst>
            <pc:docMk/>
            <pc:sldMasterMk cId="0" sldId="2147483648"/>
            <pc:sldLayoutMk cId="1299976025" sldId="2147483667"/>
          </pc:sldLayoutMkLst>
        </pc:sldLayoutChg>
      </pc:sldMasterChg>
    </pc:docChg>
  </pc:docChgLst>
  <pc:docChgLst>
    <pc:chgData name="Malek Alkholy" userId="b8ea5062cb0c2681" providerId="LiveId" clId="{F71AD8EA-3688-455A-9FD2-9B9BFB357283}"/>
    <pc:docChg chg="custSel addSld delSld modSld sldOrd modSection">
      <pc:chgData name="Malek Alkholy" userId="b8ea5062cb0c2681" providerId="LiveId" clId="{F71AD8EA-3688-455A-9FD2-9B9BFB357283}" dt="2024-09-19T13:39:33.978" v="2818" actId="478"/>
      <pc:docMkLst>
        <pc:docMk/>
      </pc:docMkLst>
      <pc:sldChg chg="addSp delSp modSp mod delAnim modAnim">
        <pc:chgData name="Malek Alkholy" userId="b8ea5062cb0c2681" providerId="LiveId" clId="{F71AD8EA-3688-455A-9FD2-9B9BFB357283}" dt="2024-09-19T13:39:33.978" v="2818" actId="478"/>
        <pc:sldMkLst>
          <pc:docMk/>
          <pc:sldMk cId="0" sldId="480"/>
        </pc:sldMkLst>
      </pc:sldChg>
      <pc:sldChg chg="addSp delSp modSp mod">
        <pc:chgData name="Malek Alkholy" userId="b8ea5062cb0c2681" providerId="LiveId" clId="{F71AD8EA-3688-455A-9FD2-9B9BFB357283}" dt="2024-09-19T12:37:04.728" v="2666" actId="2710"/>
        <pc:sldMkLst>
          <pc:docMk/>
          <pc:sldMk cId="3886240308" sldId="518"/>
        </pc:sldMkLst>
      </pc:sldChg>
      <pc:sldChg chg="new del">
        <pc:chgData name="Malek Alkholy" userId="b8ea5062cb0c2681" providerId="LiveId" clId="{F71AD8EA-3688-455A-9FD2-9B9BFB357283}" dt="2024-09-19T12:37:46.717" v="2673" actId="47"/>
        <pc:sldMkLst>
          <pc:docMk/>
          <pc:sldMk cId="3544905655" sldId="519"/>
        </pc:sldMkLst>
      </pc:sldChg>
      <pc:sldChg chg="addSp delSp modSp add mod ord">
        <pc:chgData name="Malek Alkholy" userId="b8ea5062cb0c2681" providerId="LiveId" clId="{F71AD8EA-3688-455A-9FD2-9B9BFB357283}" dt="2024-09-19T12:37:30.614" v="2671" actId="404"/>
        <pc:sldMkLst>
          <pc:docMk/>
          <pc:sldMk cId="90448254" sldId="520"/>
        </pc:sldMkLst>
      </pc:sldChg>
      <pc:sldChg chg="addSp delSp modSp add mod">
        <pc:chgData name="Malek Alkholy" userId="b8ea5062cb0c2681" providerId="LiveId" clId="{F71AD8EA-3688-455A-9FD2-9B9BFB357283}" dt="2024-09-19T12:38:11.184" v="2676" actId="1076"/>
        <pc:sldMkLst>
          <pc:docMk/>
          <pc:sldMk cId="2341440292" sldId="521"/>
        </pc:sldMkLst>
      </pc:sldChg>
      <pc:sldChg chg="addSp modSp new del">
        <pc:chgData name="Malek Alkholy" userId="b8ea5062cb0c2681" providerId="LiveId" clId="{F71AD8EA-3688-455A-9FD2-9B9BFB357283}" dt="2024-09-19T12:38:35.873" v="2680" actId="47"/>
        <pc:sldMkLst>
          <pc:docMk/>
          <pc:sldMk cId="3753185635" sldId="522"/>
        </pc:sldMkLst>
      </pc:sldChg>
      <pc:sldChg chg="addSp delSp modSp add mod">
        <pc:chgData name="Malek Alkholy" userId="b8ea5062cb0c2681" providerId="LiveId" clId="{F71AD8EA-3688-455A-9FD2-9B9BFB357283}" dt="2024-09-19T12:38:59.844" v="2683" actId="1076"/>
        <pc:sldMkLst>
          <pc:docMk/>
          <pc:sldMk cId="1617172121" sldId="523"/>
        </pc:sldMkLst>
      </pc:sldChg>
      <pc:sldChg chg="new del">
        <pc:chgData name="Malek Alkholy" userId="b8ea5062cb0c2681" providerId="LiveId" clId="{F71AD8EA-3688-455A-9FD2-9B9BFB357283}" dt="2024-09-19T12:39:18.392" v="2686" actId="47"/>
        <pc:sldMkLst>
          <pc:docMk/>
          <pc:sldMk cId="2634053296" sldId="524"/>
        </pc:sldMkLst>
      </pc:sldChg>
      <pc:sldChg chg="addSp delSp modSp add mod">
        <pc:chgData name="Malek Alkholy" userId="b8ea5062cb0c2681" providerId="LiveId" clId="{F71AD8EA-3688-455A-9FD2-9B9BFB357283}" dt="2024-09-19T12:44:19.270" v="2706" actId="403"/>
        <pc:sldMkLst>
          <pc:docMk/>
          <pc:sldMk cId="303302416" sldId="525"/>
        </pc:sldMkLst>
      </pc:sldChg>
      <pc:sldChg chg="new del">
        <pc:chgData name="Malek Alkholy" userId="b8ea5062cb0c2681" providerId="LiveId" clId="{F71AD8EA-3688-455A-9FD2-9B9BFB357283}" dt="2024-09-19T12:44:57.445" v="2709" actId="47"/>
        <pc:sldMkLst>
          <pc:docMk/>
          <pc:sldMk cId="3869393501" sldId="526"/>
        </pc:sldMkLst>
      </pc:sldChg>
      <pc:sldChg chg="modSp add mod">
        <pc:chgData name="Malek Alkholy" userId="b8ea5062cb0c2681" providerId="LiveId" clId="{F71AD8EA-3688-455A-9FD2-9B9BFB357283}" dt="2024-09-19T12:47:07.600" v="2748" actId="20577"/>
        <pc:sldMkLst>
          <pc:docMk/>
          <pc:sldMk cId="2827840892" sldId="527"/>
        </pc:sldMkLst>
      </pc:sldChg>
      <pc:sldChg chg="new del">
        <pc:chgData name="Malek Alkholy" userId="b8ea5062cb0c2681" providerId="LiveId" clId="{F71AD8EA-3688-455A-9FD2-9B9BFB357283}" dt="2024-09-19T12:50:59.031" v="2751" actId="47"/>
        <pc:sldMkLst>
          <pc:docMk/>
          <pc:sldMk cId="3471318425" sldId="528"/>
        </pc:sldMkLst>
      </pc:sldChg>
      <pc:sldChg chg="addSp delSp modSp add mod">
        <pc:chgData name="Malek Alkholy" userId="b8ea5062cb0c2681" providerId="LiveId" clId="{F71AD8EA-3688-455A-9FD2-9B9BFB357283}" dt="2024-09-19T12:51:18.026" v="2754" actId="1076"/>
        <pc:sldMkLst>
          <pc:docMk/>
          <pc:sldMk cId="3618936436" sldId="529"/>
        </pc:sldMkLst>
      </pc:sldChg>
      <pc:sldChg chg="new del">
        <pc:chgData name="Malek Alkholy" userId="b8ea5062cb0c2681" providerId="LiveId" clId="{F71AD8EA-3688-455A-9FD2-9B9BFB357283}" dt="2024-09-19T12:51:31.854" v="2757" actId="47"/>
        <pc:sldMkLst>
          <pc:docMk/>
          <pc:sldMk cId="831464084" sldId="530"/>
        </pc:sldMkLst>
      </pc:sldChg>
      <pc:sldChg chg="addSp delSp modSp add mod">
        <pc:chgData name="Malek Alkholy" userId="b8ea5062cb0c2681" providerId="LiveId" clId="{F71AD8EA-3688-455A-9FD2-9B9BFB357283}" dt="2024-09-19T12:52:45.528" v="2760"/>
        <pc:sldMkLst>
          <pc:docMk/>
          <pc:sldMk cId="3769827549" sldId="531"/>
        </pc:sldMkLst>
      </pc:sldChg>
      <pc:sldChg chg="new del">
        <pc:chgData name="Malek Alkholy" userId="b8ea5062cb0c2681" providerId="LiveId" clId="{F71AD8EA-3688-455A-9FD2-9B9BFB357283}" dt="2024-09-19T12:53:17.945" v="2763" actId="47"/>
        <pc:sldMkLst>
          <pc:docMk/>
          <pc:sldMk cId="2807941728" sldId="532"/>
        </pc:sldMkLst>
      </pc:sldChg>
      <pc:sldChg chg="addSp delSp modSp add mod">
        <pc:chgData name="Malek Alkholy" userId="b8ea5062cb0c2681" providerId="LiveId" clId="{F71AD8EA-3688-455A-9FD2-9B9BFB357283}" dt="2024-09-19T12:56:36.437" v="2779" actId="20577"/>
        <pc:sldMkLst>
          <pc:docMk/>
          <pc:sldMk cId="3488515117" sldId="533"/>
        </pc:sldMkLst>
      </pc:sldChg>
      <pc:sldChg chg="new del">
        <pc:chgData name="Malek Alkholy" userId="b8ea5062cb0c2681" providerId="LiveId" clId="{F71AD8EA-3688-455A-9FD2-9B9BFB357283}" dt="2024-09-19T12:57:10.388" v="2782" actId="47"/>
        <pc:sldMkLst>
          <pc:docMk/>
          <pc:sldMk cId="3880177009" sldId="534"/>
        </pc:sldMkLst>
      </pc:sldChg>
      <pc:sldChg chg="addSp delSp modSp add mod">
        <pc:chgData name="Malek Alkholy" userId="b8ea5062cb0c2681" providerId="LiveId" clId="{F71AD8EA-3688-455A-9FD2-9B9BFB357283}" dt="2024-09-19T12:58:21.293" v="2790" actId="2710"/>
        <pc:sldMkLst>
          <pc:docMk/>
          <pc:sldMk cId="1110628059" sldId="535"/>
        </pc:sldMkLst>
      </pc:sldChg>
      <pc:sldChg chg="addSp delSp modSp new del mod">
        <pc:chgData name="Malek Alkholy" userId="b8ea5062cb0c2681" providerId="LiveId" clId="{F71AD8EA-3688-455A-9FD2-9B9BFB357283}" dt="2024-09-19T13:32:29.563" v="2796" actId="47"/>
        <pc:sldMkLst>
          <pc:docMk/>
          <pc:sldMk cId="1231176468" sldId="536"/>
        </pc:sldMkLst>
      </pc:sldChg>
      <pc:sldChg chg="addSp delSp modSp add mod">
        <pc:chgData name="Malek Alkholy" userId="b8ea5062cb0c2681" providerId="LiveId" clId="{F71AD8EA-3688-455A-9FD2-9B9BFB357283}" dt="2024-09-19T13:34:44.757" v="2803" actId="20577"/>
        <pc:sldMkLst>
          <pc:docMk/>
          <pc:sldMk cId="251659004" sldId="537"/>
        </pc:sldMkLst>
      </pc:sldChg>
      <pc:sldChg chg="new del">
        <pc:chgData name="Malek Alkholy" userId="b8ea5062cb0c2681" providerId="LiveId" clId="{F71AD8EA-3688-455A-9FD2-9B9BFB357283}" dt="2024-09-19T13:35:06.664" v="2806" actId="47"/>
        <pc:sldMkLst>
          <pc:docMk/>
          <pc:sldMk cId="694365191" sldId="538"/>
        </pc:sldMkLst>
      </pc:sldChg>
      <pc:sldChg chg="addSp delSp modSp add mod">
        <pc:chgData name="Malek Alkholy" userId="b8ea5062cb0c2681" providerId="LiveId" clId="{F71AD8EA-3688-455A-9FD2-9B9BFB357283}" dt="2024-09-19T13:38:07.666" v="2815" actId="2711"/>
        <pc:sldMkLst>
          <pc:docMk/>
          <pc:sldMk cId="1692356274" sldId="539"/>
        </pc:sldMkLst>
      </pc:sldChg>
    </pc:docChg>
  </pc:docChgLst>
  <pc:docChgLst>
    <pc:chgData name="Malek Alkholy" userId="b8ea5062cb0c2681" providerId="LiveId" clId="{06E20301-F1E6-4D6D-BE6F-77AF6EA2E9E9}"/>
    <pc:docChg chg="undo custSel addSld delSld modSld modSection">
      <pc:chgData name="Malek Alkholy" userId="b8ea5062cb0c2681" providerId="LiveId" clId="{06E20301-F1E6-4D6D-BE6F-77AF6EA2E9E9}" dt="2025-06-18T22:20:38.744" v="6560" actId="20577"/>
      <pc:docMkLst>
        <pc:docMk/>
      </pc:docMkLst>
      <pc:sldChg chg="modSp mod">
        <pc:chgData name="Malek Alkholy" userId="b8ea5062cb0c2681" providerId="LiveId" clId="{06E20301-F1E6-4D6D-BE6F-77AF6EA2E9E9}" dt="2025-06-18T13:17:47.497" v="1449" actId="14100"/>
        <pc:sldMkLst>
          <pc:docMk/>
          <pc:sldMk cId="38798439" sldId="541"/>
        </pc:sldMkLst>
        <pc:spChg chg="mod">
          <ac:chgData name="Malek Alkholy" userId="b8ea5062cb0c2681" providerId="LiveId" clId="{06E20301-F1E6-4D6D-BE6F-77AF6EA2E9E9}" dt="2025-06-18T13:17:47.497" v="1449" actId="14100"/>
          <ac:spMkLst>
            <pc:docMk/>
            <pc:sldMk cId="38798439" sldId="541"/>
            <ac:spMk id="25" creationId="{00000000-0000-0000-0000-000000000000}"/>
          </ac:spMkLst>
        </pc:spChg>
      </pc:sldChg>
      <pc:sldChg chg="modSp mod">
        <pc:chgData name="Malek Alkholy" userId="b8ea5062cb0c2681" providerId="LiveId" clId="{06E20301-F1E6-4D6D-BE6F-77AF6EA2E9E9}" dt="2025-06-18T13:37:57.551" v="1628" actId="20577"/>
        <pc:sldMkLst>
          <pc:docMk/>
          <pc:sldMk cId="2363869297" sldId="543"/>
        </pc:sldMkLst>
        <pc:spChg chg="mod">
          <ac:chgData name="Malek Alkholy" userId="b8ea5062cb0c2681" providerId="LiveId" clId="{06E20301-F1E6-4D6D-BE6F-77AF6EA2E9E9}" dt="2025-06-18T13:37:57.551" v="1628" actId="20577"/>
          <ac:spMkLst>
            <pc:docMk/>
            <pc:sldMk cId="2363869297" sldId="543"/>
            <ac:spMk id="25" creationId="{00000000-0000-0000-0000-000000000000}"/>
          </ac:spMkLst>
        </pc:spChg>
      </pc:sldChg>
      <pc:sldChg chg="modSp mod">
        <pc:chgData name="Malek Alkholy" userId="b8ea5062cb0c2681" providerId="LiveId" clId="{06E20301-F1E6-4D6D-BE6F-77AF6EA2E9E9}" dt="2025-06-18T13:11:45.553" v="1258" actId="20577"/>
        <pc:sldMkLst>
          <pc:docMk/>
          <pc:sldMk cId="2363337939" sldId="544"/>
        </pc:sldMkLst>
        <pc:spChg chg="mod">
          <ac:chgData name="Malek Alkholy" userId="b8ea5062cb0c2681" providerId="LiveId" clId="{06E20301-F1E6-4D6D-BE6F-77AF6EA2E9E9}" dt="2025-06-18T13:11:45.553" v="1258" actId="20577"/>
          <ac:spMkLst>
            <pc:docMk/>
            <pc:sldMk cId="2363337939" sldId="544"/>
            <ac:spMk id="25" creationId="{00000000-0000-0000-0000-000000000000}"/>
          </ac:spMkLst>
        </pc:spChg>
      </pc:sldChg>
      <pc:sldChg chg="addSp modSp mod">
        <pc:chgData name="Malek Alkholy" userId="b8ea5062cb0c2681" providerId="LiveId" clId="{06E20301-F1E6-4D6D-BE6F-77AF6EA2E9E9}" dt="2025-06-18T12:57:53.697" v="563" actId="207"/>
        <pc:sldMkLst>
          <pc:docMk/>
          <pc:sldMk cId="1692542848" sldId="546"/>
        </pc:sldMkLst>
        <pc:spChg chg="mod">
          <ac:chgData name="Malek Alkholy" userId="b8ea5062cb0c2681" providerId="LiveId" clId="{06E20301-F1E6-4D6D-BE6F-77AF6EA2E9E9}" dt="2025-06-18T12:57:53.697" v="563" actId="207"/>
          <ac:spMkLst>
            <pc:docMk/>
            <pc:sldMk cId="1692542848" sldId="546"/>
            <ac:spMk id="25" creationId="{00000000-0000-0000-0000-000000000000}"/>
          </ac:spMkLst>
        </pc:spChg>
      </pc:sldChg>
      <pc:sldChg chg="modSp mod">
        <pc:chgData name="Malek Alkholy" userId="b8ea5062cb0c2681" providerId="LiveId" clId="{06E20301-F1E6-4D6D-BE6F-77AF6EA2E9E9}" dt="2025-06-18T13:53:36.397" v="1726" actId="20577"/>
        <pc:sldMkLst>
          <pc:docMk/>
          <pc:sldMk cId="1140162630" sldId="547"/>
        </pc:sldMkLst>
        <pc:spChg chg="mod">
          <ac:chgData name="Malek Alkholy" userId="b8ea5062cb0c2681" providerId="LiveId" clId="{06E20301-F1E6-4D6D-BE6F-77AF6EA2E9E9}" dt="2025-06-18T13:53:36.397" v="1726" actId="20577"/>
          <ac:spMkLst>
            <pc:docMk/>
            <pc:sldMk cId="1140162630" sldId="547"/>
            <ac:spMk id="25" creationId="{00000000-0000-0000-0000-000000000000}"/>
          </ac:spMkLst>
        </pc:spChg>
      </pc:sldChg>
      <pc:sldChg chg="modSp mod">
        <pc:chgData name="Malek Alkholy" userId="b8ea5062cb0c2681" providerId="LiveId" clId="{06E20301-F1E6-4D6D-BE6F-77AF6EA2E9E9}" dt="2025-06-18T14:07:58.351" v="2061" actId="20577"/>
        <pc:sldMkLst>
          <pc:docMk/>
          <pc:sldMk cId="1800775181" sldId="549"/>
        </pc:sldMkLst>
        <pc:spChg chg="mod">
          <ac:chgData name="Malek Alkholy" userId="b8ea5062cb0c2681" providerId="LiveId" clId="{06E20301-F1E6-4D6D-BE6F-77AF6EA2E9E9}" dt="2025-06-18T14:07:58.351" v="2061" actId="20577"/>
          <ac:spMkLst>
            <pc:docMk/>
            <pc:sldMk cId="1800775181" sldId="549"/>
            <ac:spMk id="25" creationId="{00000000-0000-0000-0000-000000000000}"/>
          </ac:spMkLst>
        </pc:spChg>
      </pc:sldChg>
      <pc:sldChg chg="modSp mod">
        <pc:chgData name="Malek Alkholy" userId="b8ea5062cb0c2681" providerId="LiveId" clId="{06E20301-F1E6-4D6D-BE6F-77AF6EA2E9E9}" dt="2025-06-18T12:30:12.486" v="253" actId="20577"/>
        <pc:sldMkLst>
          <pc:docMk/>
          <pc:sldMk cId="4033472675" sldId="551"/>
        </pc:sldMkLst>
        <pc:spChg chg="mod">
          <ac:chgData name="Malek Alkholy" userId="b8ea5062cb0c2681" providerId="LiveId" clId="{06E20301-F1E6-4D6D-BE6F-77AF6EA2E9E9}" dt="2025-06-18T12:29:53.009" v="249" actId="1076"/>
          <ac:spMkLst>
            <pc:docMk/>
            <pc:sldMk cId="4033472675" sldId="551"/>
            <ac:spMk id="25" creationId="{00000000-0000-0000-0000-000000000000}"/>
          </ac:spMkLst>
        </pc:spChg>
      </pc:sldChg>
      <pc:sldChg chg="addSp delSp modSp mod">
        <pc:chgData name="Malek Alkholy" userId="b8ea5062cb0c2681" providerId="LiveId" clId="{06E20301-F1E6-4D6D-BE6F-77AF6EA2E9E9}" dt="2025-06-18T21:36:59.199" v="6385" actId="207"/>
        <pc:sldMkLst>
          <pc:docMk/>
          <pc:sldMk cId="1243276405" sldId="553"/>
        </pc:sldMkLst>
        <pc:spChg chg="mod">
          <ac:chgData name="Malek Alkholy" userId="b8ea5062cb0c2681" providerId="LiveId" clId="{06E20301-F1E6-4D6D-BE6F-77AF6EA2E9E9}" dt="2025-06-18T21:36:59.199" v="6385" actId="207"/>
          <ac:spMkLst>
            <pc:docMk/>
            <pc:sldMk cId="1243276405" sldId="553"/>
            <ac:spMk id="25" creationId="{00000000-0000-0000-0000-000000000000}"/>
          </ac:spMkLst>
        </pc:spChg>
      </pc:sldChg>
      <pc:sldChg chg="addSp delSp modSp mod">
        <pc:chgData name="Malek Alkholy" userId="b8ea5062cb0c2681" providerId="LiveId" clId="{06E20301-F1E6-4D6D-BE6F-77AF6EA2E9E9}" dt="2025-06-18T21:43:22.276" v="6398" actId="1076"/>
        <pc:sldMkLst>
          <pc:docMk/>
          <pc:sldMk cId="2946330290" sldId="555"/>
        </pc:sldMkLst>
        <pc:spChg chg="mod">
          <ac:chgData name="Malek Alkholy" userId="b8ea5062cb0c2681" providerId="LiveId" clId="{06E20301-F1E6-4D6D-BE6F-77AF6EA2E9E9}" dt="2025-06-18T21:37:09.097" v="6386" actId="207"/>
          <ac:spMkLst>
            <pc:docMk/>
            <pc:sldMk cId="2946330290" sldId="555"/>
            <ac:spMk id="25" creationId="{00000000-0000-0000-0000-000000000000}"/>
          </ac:spMkLst>
        </pc:spChg>
      </pc:sldChg>
      <pc:sldChg chg="addSp modSp mod">
        <pc:chgData name="Malek Alkholy" userId="b8ea5062cb0c2681" providerId="LiveId" clId="{06E20301-F1E6-4D6D-BE6F-77AF6EA2E9E9}" dt="2025-06-18T21:41:20.724" v="6394" actId="14100"/>
        <pc:sldMkLst>
          <pc:docMk/>
          <pc:sldMk cId="872543429" sldId="557"/>
        </pc:sldMkLst>
        <pc:spChg chg="mod">
          <ac:chgData name="Malek Alkholy" userId="b8ea5062cb0c2681" providerId="LiveId" clId="{06E20301-F1E6-4D6D-BE6F-77AF6EA2E9E9}" dt="2025-06-18T21:41:20.724" v="6394" actId="14100"/>
          <ac:spMkLst>
            <pc:docMk/>
            <pc:sldMk cId="872543429" sldId="557"/>
            <ac:spMk id="25" creationId="{00000000-0000-0000-0000-000000000000}"/>
          </ac:spMkLst>
        </pc:spChg>
      </pc:sldChg>
      <pc:sldChg chg="addSp modSp mod">
        <pc:chgData name="Malek Alkholy" userId="b8ea5062cb0c2681" providerId="LiveId" clId="{06E20301-F1E6-4D6D-BE6F-77AF6EA2E9E9}" dt="2025-06-18T21:44:00.581" v="6404" actId="14100"/>
        <pc:sldMkLst>
          <pc:docMk/>
          <pc:sldMk cId="2879204507" sldId="558"/>
        </pc:sldMkLst>
        <pc:spChg chg="mod">
          <ac:chgData name="Malek Alkholy" userId="b8ea5062cb0c2681" providerId="LiveId" clId="{06E20301-F1E6-4D6D-BE6F-77AF6EA2E9E9}" dt="2025-06-18T21:44:00.581" v="6404" actId="14100"/>
          <ac:spMkLst>
            <pc:docMk/>
            <pc:sldMk cId="2879204507" sldId="558"/>
            <ac:spMk id="25" creationId="{00000000-0000-0000-0000-000000000000}"/>
          </ac:spMkLst>
        </pc:spChg>
      </pc:sldChg>
      <pc:sldChg chg="addSp modSp mod">
        <pc:chgData name="Malek Alkholy" userId="b8ea5062cb0c2681" providerId="LiveId" clId="{06E20301-F1E6-4D6D-BE6F-77AF6EA2E9E9}" dt="2025-06-18T21:43:46.175" v="6401" actId="14100"/>
        <pc:sldMkLst>
          <pc:docMk/>
          <pc:sldMk cId="1517959432" sldId="560"/>
        </pc:sldMkLst>
        <pc:spChg chg="mod">
          <ac:chgData name="Malek Alkholy" userId="b8ea5062cb0c2681" providerId="LiveId" clId="{06E20301-F1E6-4D6D-BE6F-77AF6EA2E9E9}" dt="2025-06-18T21:43:46.175" v="6401" actId="14100"/>
          <ac:spMkLst>
            <pc:docMk/>
            <pc:sldMk cId="1517959432" sldId="560"/>
            <ac:spMk id="25" creationId="{00000000-0000-0000-0000-000000000000}"/>
          </ac:spMkLst>
        </pc:spChg>
      </pc:sldChg>
      <pc:sldChg chg="addSp modSp mod">
        <pc:chgData name="Malek Alkholy" userId="b8ea5062cb0c2681" providerId="LiveId" clId="{06E20301-F1E6-4D6D-BE6F-77AF6EA2E9E9}" dt="2025-06-18T21:48:08.887" v="6426" actId="14100"/>
        <pc:sldMkLst>
          <pc:docMk/>
          <pc:sldMk cId="618485783" sldId="562"/>
        </pc:sldMkLst>
      </pc:sldChg>
      <pc:sldChg chg="modSp mod">
        <pc:chgData name="Malek Alkholy" userId="b8ea5062cb0c2681" providerId="LiveId" clId="{06E20301-F1E6-4D6D-BE6F-77AF6EA2E9E9}" dt="2025-06-17T23:19:01.257" v="145" actId="2710"/>
        <pc:sldMkLst>
          <pc:docMk/>
          <pc:sldMk cId="1112698295" sldId="565"/>
        </pc:sldMkLst>
        <pc:spChg chg="mod">
          <ac:chgData name="Malek Alkholy" userId="b8ea5062cb0c2681" providerId="LiveId" clId="{06E20301-F1E6-4D6D-BE6F-77AF6EA2E9E9}" dt="2025-06-17T23:19:01.257" v="145" actId="2710"/>
          <ac:spMkLst>
            <pc:docMk/>
            <pc:sldMk cId="1112698295" sldId="565"/>
            <ac:spMk id="25" creationId="{C208D7DB-FEDA-636C-35E0-914EB34FC69B}"/>
          </ac:spMkLst>
        </pc:spChg>
      </pc:sldChg>
      <pc:sldChg chg="addSp delSp modSp mod">
        <pc:chgData name="Malek Alkholy" userId="b8ea5062cb0c2681" providerId="LiveId" clId="{06E20301-F1E6-4D6D-BE6F-77AF6EA2E9E9}" dt="2025-06-18T21:56:52.792" v="6449" actId="1076"/>
        <pc:sldMkLst>
          <pc:docMk/>
          <pc:sldMk cId="3030735572" sldId="567"/>
        </pc:sldMkLst>
        <pc:spChg chg="mod">
          <ac:chgData name="Malek Alkholy" userId="b8ea5062cb0c2681" providerId="LiveId" clId="{06E20301-F1E6-4D6D-BE6F-77AF6EA2E9E9}" dt="2025-06-18T21:56:14.906" v="6445" actId="1076"/>
          <ac:spMkLst>
            <pc:docMk/>
            <pc:sldMk cId="3030735572" sldId="567"/>
            <ac:spMk id="25" creationId="{00000000-0000-0000-0000-000000000000}"/>
          </ac:spMkLst>
        </pc:spChg>
      </pc:sldChg>
      <pc:sldChg chg="addSp modSp mod">
        <pc:chgData name="Malek Alkholy" userId="b8ea5062cb0c2681" providerId="LiveId" clId="{06E20301-F1E6-4D6D-BE6F-77AF6EA2E9E9}" dt="2025-06-18T21:49:44.254" v="6430" actId="20577"/>
        <pc:sldMkLst>
          <pc:docMk/>
          <pc:sldMk cId="3490736998" sldId="568"/>
        </pc:sldMkLst>
      </pc:sldChg>
      <pc:sldChg chg="delSp modSp mod">
        <pc:chgData name="Malek Alkholy" userId="b8ea5062cb0c2681" providerId="LiveId" clId="{06E20301-F1E6-4D6D-BE6F-77AF6EA2E9E9}" dt="2025-06-18T14:37:57.942" v="2543" actId="207"/>
        <pc:sldMkLst>
          <pc:docMk/>
          <pc:sldMk cId="707623981" sldId="569"/>
        </pc:sldMkLst>
        <pc:spChg chg="mod">
          <ac:chgData name="Malek Alkholy" userId="b8ea5062cb0c2681" providerId="LiveId" clId="{06E20301-F1E6-4D6D-BE6F-77AF6EA2E9E9}" dt="2025-06-18T14:37:57.942" v="2543" actId="207"/>
          <ac:spMkLst>
            <pc:docMk/>
            <pc:sldMk cId="707623981" sldId="569"/>
            <ac:spMk id="25" creationId="{00000000-0000-0000-0000-000000000000}"/>
          </ac:spMkLst>
        </pc:spChg>
      </pc:sldChg>
      <pc:sldChg chg="addSp delSp modSp mod">
        <pc:chgData name="Malek Alkholy" userId="b8ea5062cb0c2681" providerId="LiveId" clId="{06E20301-F1E6-4D6D-BE6F-77AF6EA2E9E9}" dt="2025-06-18T21:57:04.605" v="6453" actId="962"/>
        <pc:sldMkLst>
          <pc:docMk/>
          <pc:sldMk cId="971478449" sldId="571"/>
        </pc:sldMkLst>
        <pc:spChg chg="mod">
          <ac:chgData name="Malek Alkholy" userId="b8ea5062cb0c2681" providerId="LiveId" clId="{06E20301-F1E6-4D6D-BE6F-77AF6EA2E9E9}" dt="2025-06-18T14:38:03.129" v="2544" actId="207"/>
          <ac:spMkLst>
            <pc:docMk/>
            <pc:sldMk cId="971478449" sldId="571"/>
            <ac:spMk id="25" creationId="{00000000-0000-0000-0000-000000000000}"/>
          </ac:spMkLst>
        </pc:spChg>
      </pc:sldChg>
      <pc:sldChg chg="modSp mod">
        <pc:chgData name="Malek Alkholy" userId="b8ea5062cb0c2681" providerId="LiveId" clId="{06E20301-F1E6-4D6D-BE6F-77AF6EA2E9E9}" dt="2025-06-18T15:37:43.820" v="3381" actId="207"/>
        <pc:sldMkLst>
          <pc:docMk/>
          <pc:sldMk cId="3372547109" sldId="573"/>
        </pc:sldMkLst>
        <pc:spChg chg="mod">
          <ac:chgData name="Malek Alkholy" userId="b8ea5062cb0c2681" providerId="LiveId" clId="{06E20301-F1E6-4D6D-BE6F-77AF6EA2E9E9}" dt="2025-06-18T15:37:43.820" v="3381" actId="207"/>
          <ac:spMkLst>
            <pc:docMk/>
            <pc:sldMk cId="3372547109" sldId="573"/>
            <ac:spMk id="25" creationId="{00000000-0000-0000-0000-000000000000}"/>
          </ac:spMkLst>
        </pc:spChg>
      </pc:sldChg>
      <pc:sldChg chg="addSp delSp modSp mod">
        <pc:chgData name="Malek Alkholy" userId="b8ea5062cb0c2681" providerId="LiveId" clId="{06E20301-F1E6-4D6D-BE6F-77AF6EA2E9E9}" dt="2025-06-18T22:20:38.744" v="6560" actId="20577"/>
        <pc:sldMkLst>
          <pc:docMk/>
          <pc:sldMk cId="1576906761" sldId="575"/>
        </pc:sldMkLst>
      </pc:sldChg>
      <pc:sldChg chg="addSp delSp modSp mod">
        <pc:chgData name="Malek Alkholy" userId="b8ea5062cb0c2681" providerId="LiveId" clId="{06E20301-F1E6-4D6D-BE6F-77AF6EA2E9E9}" dt="2025-06-18T22:18:22.261" v="6550" actId="1076"/>
        <pc:sldMkLst>
          <pc:docMk/>
          <pc:sldMk cId="3172661822" sldId="577"/>
        </pc:sldMkLst>
      </pc:sldChg>
      <pc:sldChg chg="addSp delSp modSp mod">
        <pc:chgData name="Malek Alkholy" userId="b8ea5062cb0c2681" providerId="LiveId" clId="{06E20301-F1E6-4D6D-BE6F-77AF6EA2E9E9}" dt="2025-06-18T22:08:34.424" v="6490" actId="962"/>
        <pc:sldMkLst>
          <pc:docMk/>
          <pc:sldMk cId="3232906536" sldId="579"/>
        </pc:sldMkLst>
      </pc:sldChg>
      <pc:sldChg chg="modSp add del mod">
        <pc:chgData name="Malek Alkholy" userId="b8ea5062cb0c2681" providerId="LiveId" clId="{06E20301-F1E6-4D6D-BE6F-77AF6EA2E9E9}" dt="2025-06-18T16:46:30.232" v="3748" actId="2696"/>
        <pc:sldMkLst>
          <pc:docMk/>
          <pc:sldMk cId="1697916671" sldId="581"/>
        </pc:sldMkLst>
        <pc:spChg chg="mod">
          <ac:chgData name="Malek Alkholy" userId="b8ea5062cb0c2681" providerId="LiveId" clId="{06E20301-F1E6-4D6D-BE6F-77AF6EA2E9E9}" dt="2025-06-18T16:39:46.951" v="3746" actId="20577"/>
          <ac:spMkLst>
            <pc:docMk/>
            <pc:sldMk cId="1697916671" sldId="581"/>
            <ac:spMk id="25" creationId="{00000000-0000-0000-0000-000000000000}"/>
          </ac:spMkLst>
        </pc:spChg>
      </pc:sldChg>
      <pc:sldChg chg="addSp modSp mod">
        <pc:chgData name="Malek Alkholy" userId="b8ea5062cb0c2681" providerId="LiveId" clId="{06E20301-F1E6-4D6D-BE6F-77AF6EA2E9E9}" dt="2025-06-18T18:16:19.505" v="4956" actId="20577"/>
        <pc:sldMkLst>
          <pc:docMk/>
          <pc:sldMk cId="629620827" sldId="582"/>
        </pc:sldMkLst>
        <pc:spChg chg="mod">
          <ac:chgData name="Malek Alkholy" userId="b8ea5062cb0c2681" providerId="LiveId" clId="{06E20301-F1E6-4D6D-BE6F-77AF6EA2E9E9}" dt="2025-06-18T18:13:27.193" v="4950" actId="20577"/>
          <ac:spMkLst>
            <pc:docMk/>
            <pc:sldMk cId="629620827" sldId="582"/>
            <ac:spMk id="25" creationId="{00000000-0000-0000-0000-000000000000}"/>
          </ac:spMkLst>
        </pc:spChg>
      </pc:sldChg>
      <pc:sldChg chg="modSp mod">
        <pc:chgData name="Malek Alkholy" userId="b8ea5062cb0c2681" providerId="LiveId" clId="{06E20301-F1E6-4D6D-BE6F-77AF6EA2E9E9}" dt="2025-06-18T19:03:31.218" v="5657" actId="20577"/>
        <pc:sldMkLst>
          <pc:docMk/>
          <pc:sldMk cId="715235238" sldId="584"/>
        </pc:sldMkLst>
        <pc:spChg chg="mod">
          <ac:chgData name="Malek Alkholy" userId="b8ea5062cb0c2681" providerId="LiveId" clId="{06E20301-F1E6-4D6D-BE6F-77AF6EA2E9E9}" dt="2025-06-18T19:03:31.218" v="5657" actId="20577"/>
          <ac:spMkLst>
            <pc:docMk/>
            <pc:sldMk cId="715235238" sldId="584"/>
            <ac:spMk id="25" creationId="{00000000-0000-0000-0000-000000000000}"/>
          </ac:spMkLst>
        </pc:spChg>
      </pc:sldChg>
      <pc:sldChg chg="addSp modSp mod">
        <pc:chgData name="Malek Alkholy" userId="b8ea5062cb0c2681" providerId="LiveId" clId="{06E20301-F1E6-4D6D-BE6F-77AF6EA2E9E9}" dt="2025-06-18T19:07:11.588" v="5666" actId="20577"/>
        <pc:sldMkLst>
          <pc:docMk/>
          <pc:sldMk cId="2053257347" sldId="586"/>
        </pc:sldMkLst>
        <pc:spChg chg="mod">
          <ac:chgData name="Malek Alkholy" userId="b8ea5062cb0c2681" providerId="LiveId" clId="{06E20301-F1E6-4D6D-BE6F-77AF6EA2E9E9}" dt="2025-06-18T12:42:14.551" v="501" actId="1076"/>
          <ac:spMkLst>
            <pc:docMk/>
            <pc:sldMk cId="2053257347" sldId="586"/>
            <ac:spMk id="3" creationId="{22B9372E-F18B-0A56-3507-CF0D98D4F0FB}"/>
          </ac:spMkLst>
        </pc:spChg>
        <pc:spChg chg="mod">
          <ac:chgData name="Malek Alkholy" userId="b8ea5062cb0c2681" providerId="LiveId" clId="{06E20301-F1E6-4D6D-BE6F-77AF6EA2E9E9}" dt="2025-06-18T19:06:55.480" v="5658" actId="207"/>
          <ac:spMkLst>
            <pc:docMk/>
            <pc:sldMk cId="2053257347" sldId="586"/>
            <ac:spMk id="25" creationId="{00000000-0000-0000-0000-000000000000}"/>
          </ac:spMkLst>
        </pc:spChg>
      </pc:sldChg>
      <pc:sldChg chg="del">
        <pc:chgData name="Malek Alkholy" userId="b8ea5062cb0c2681" providerId="LiveId" clId="{06E20301-F1E6-4D6D-BE6F-77AF6EA2E9E9}" dt="2025-06-17T23:15:35.574" v="122" actId="47"/>
        <pc:sldMkLst>
          <pc:docMk/>
          <pc:sldMk cId="931940432" sldId="587"/>
        </pc:sldMkLst>
      </pc:sldChg>
      <pc:sldChg chg="modSp mod">
        <pc:chgData name="Malek Alkholy" userId="b8ea5062cb0c2681" providerId="LiveId" clId="{06E20301-F1E6-4D6D-BE6F-77AF6EA2E9E9}" dt="2025-06-18T19:07:01.105" v="5659" actId="207"/>
        <pc:sldMkLst>
          <pc:docMk/>
          <pc:sldMk cId="2459019413" sldId="589"/>
        </pc:sldMkLst>
        <pc:spChg chg="mod">
          <ac:chgData name="Malek Alkholy" userId="b8ea5062cb0c2681" providerId="LiveId" clId="{06E20301-F1E6-4D6D-BE6F-77AF6EA2E9E9}" dt="2025-06-18T19:07:01.105" v="5659" actId="207"/>
          <ac:spMkLst>
            <pc:docMk/>
            <pc:sldMk cId="2459019413" sldId="589"/>
            <ac:spMk id="25" creationId="{00000000-0000-0000-0000-000000000000}"/>
          </ac:spMkLst>
        </pc:spChg>
      </pc:sldChg>
      <pc:sldChg chg="addSp delSp modSp mod">
        <pc:chgData name="Malek Alkholy" userId="b8ea5062cb0c2681" providerId="LiveId" clId="{06E20301-F1E6-4D6D-BE6F-77AF6EA2E9E9}" dt="2025-06-18T22:15:44.055" v="6541" actId="962"/>
        <pc:sldMkLst>
          <pc:docMk/>
          <pc:sldMk cId="5167051" sldId="591"/>
        </pc:sldMkLst>
        <pc:spChg chg="mod">
          <ac:chgData name="Malek Alkholy" userId="b8ea5062cb0c2681" providerId="LiveId" clId="{06E20301-F1E6-4D6D-BE6F-77AF6EA2E9E9}" dt="2025-06-18T19:25:28.037" v="5721" actId="20577"/>
          <ac:spMkLst>
            <pc:docMk/>
            <pc:sldMk cId="5167051" sldId="591"/>
            <ac:spMk id="25" creationId="{00000000-0000-0000-0000-000000000000}"/>
          </ac:spMkLst>
        </pc:spChg>
      </pc:sldChg>
      <pc:sldChg chg="addSp delSp modSp mod">
        <pc:chgData name="Malek Alkholy" userId="b8ea5062cb0c2681" providerId="LiveId" clId="{06E20301-F1E6-4D6D-BE6F-77AF6EA2E9E9}" dt="2025-06-18T22:13:00.450" v="6527" actId="1076"/>
        <pc:sldMkLst>
          <pc:docMk/>
          <pc:sldMk cId="1547225473" sldId="593"/>
        </pc:sldMkLst>
        <pc:spChg chg="mod">
          <ac:chgData name="Malek Alkholy" userId="b8ea5062cb0c2681" providerId="LiveId" clId="{06E20301-F1E6-4D6D-BE6F-77AF6EA2E9E9}" dt="2025-06-18T12:48:46.703" v="557" actId="1076"/>
          <ac:spMkLst>
            <pc:docMk/>
            <pc:sldMk cId="1547225473" sldId="593"/>
            <ac:spMk id="3" creationId="{22B9372E-F18B-0A56-3507-CF0D98D4F0FB}"/>
          </ac:spMkLst>
        </pc:spChg>
        <pc:spChg chg="mod">
          <ac:chgData name="Malek Alkholy" userId="b8ea5062cb0c2681" providerId="LiveId" clId="{06E20301-F1E6-4D6D-BE6F-77AF6EA2E9E9}" dt="2025-06-18T19:26:00.133" v="5722" actId="20577"/>
          <ac:spMkLst>
            <pc:docMk/>
            <pc:sldMk cId="1547225473" sldId="593"/>
            <ac:spMk id="25" creationId="{00000000-0000-0000-0000-000000000000}"/>
          </ac:spMkLst>
        </pc:spChg>
      </pc:sldChg>
      <pc:sldChg chg="addSp delSp modSp mod">
        <pc:chgData name="Malek Alkholy" userId="b8ea5062cb0c2681" providerId="LiveId" clId="{06E20301-F1E6-4D6D-BE6F-77AF6EA2E9E9}" dt="2025-06-18T22:09:02.876" v="6499" actId="14100"/>
        <pc:sldMkLst>
          <pc:docMk/>
          <pc:sldMk cId="3453954220" sldId="613"/>
        </pc:sldMkLst>
      </pc:sldChg>
      <pc:sldChg chg="addSp modSp mod">
        <pc:chgData name="Malek Alkholy" userId="b8ea5062cb0c2681" providerId="LiveId" clId="{06E20301-F1E6-4D6D-BE6F-77AF6EA2E9E9}" dt="2025-06-18T22:09:30.435" v="6508" actId="1076"/>
        <pc:sldMkLst>
          <pc:docMk/>
          <pc:sldMk cId="3581601075" sldId="615"/>
        </pc:sldMkLst>
      </pc:sldChg>
      <pc:sldChg chg="addSp modSp mod">
        <pc:chgData name="Malek Alkholy" userId="b8ea5062cb0c2681" providerId="LiveId" clId="{06E20301-F1E6-4D6D-BE6F-77AF6EA2E9E9}" dt="2025-06-18T21:44:20.480" v="6408" actId="14100"/>
        <pc:sldMkLst>
          <pc:docMk/>
          <pc:sldMk cId="3727259487" sldId="617"/>
        </pc:sldMkLst>
        <pc:spChg chg="mod">
          <ac:chgData name="Malek Alkholy" userId="b8ea5062cb0c2681" providerId="LiveId" clId="{06E20301-F1E6-4D6D-BE6F-77AF6EA2E9E9}" dt="2025-06-18T21:44:20.480" v="6408" actId="14100"/>
          <ac:spMkLst>
            <pc:docMk/>
            <pc:sldMk cId="3727259487" sldId="617"/>
            <ac:spMk id="25" creationId="{5CFC4028-F42C-7AF4-55AF-DCB2CECC3AE8}"/>
          </ac:spMkLst>
        </pc:spChg>
      </pc:sldChg>
      <pc:sldChg chg="modSp mod">
        <pc:chgData name="Malek Alkholy" userId="b8ea5062cb0c2681" providerId="LiveId" clId="{06E20301-F1E6-4D6D-BE6F-77AF6EA2E9E9}" dt="2025-06-18T13:11:12.215" v="1255" actId="14100"/>
        <pc:sldMkLst>
          <pc:docMk/>
          <pc:sldMk cId="1720142267" sldId="619"/>
        </pc:sldMkLst>
        <pc:spChg chg="mod">
          <ac:chgData name="Malek Alkholy" userId="b8ea5062cb0c2681" providerId="LiveId" clId="{06E20301-F1E6-4D6D-BE6F-77AF6EA2E9E9}" dt="2025-06-18T13:11:12.215" v="1255" actId="14100"/>
          <ac:spMkLst>
            <pc:docMk/>
            <pc:sldMk cId="1720142267" sldId="619"/>
            <ac:spMk id="25" creationId="{755A9E7D-E290-9A89-1C3B-9E71014D1F12}"/>
          </ac:spMkLst>
        </pc:spChg>
      </pc:sldChg>
      <pc:sldChg chg="new del">
        <pc:chgData name="Malek Alkholy" userId="b8ea5062cb0c2681" providerId="LiveId" clId="{06E20301-F1E6-4D6D-BE6F-77AF6EA2E9E9}" dt="2025-06-18T14:28:38.658" v="2185" actId="47"/>
        <pc:sldMkLst>
          <pc:docMk/>
          <pc:sldMk cId="3622171376" sldId="620"/>
        </pc:sldMkLst>
      </pc:sldChg>
      <pc:sldChg chg="addSp delSp modSp add mod">
        <pc:chgData name="Malek Alkholy" userId="b8ea5062cb0c2681" providerId="LiveId" clId="{06E20301-F1E6-4D6D-BE6F-77AF6EA2E9E9}" dt="2025-06-18T21:44:52.851" v="6412" actId="14100"/>
        <pc:sldMkLst>
          <pc:docMk/>
          <pc:sldMk cId="4260543137" sldId="621"/>
        </pc:sldMkLst>
        <pc:spChg chg="mod">
          <ac:chgData name="Malek Alkholy" userId="b8ea5062cb0c2681" providerId="LiveId" clId="{06E20301-F1E6-4D6D-BE6F-77AF6EA2E9E9}" dt="2025-06-18T21:44:52.851" v="6412" actId="14100"/>
          <ac:spMkLst>
            <pc:docMk/>
            <pc:sldMk cId="4260543137" sldId="621"/>
            <ac:spMk id="25" creationId="{A4E21127-02D1-851C-BBF3-0BF7514D4F6D}"/>
          </ac:spMkLst>
        </pc:spChg>
      </pc:sldChg>
      <pc:sldChg chg="new del">
        <pc:chgData name="Malek Alkholy" userId="b8ea5062cb0c2681" providerId="LiveId" clId="{06E20301-F1E6-4D6D-BE6F-77AF6EA2E9E9}" dt="2025-06-18T14:58:40.184" v="2552" actId="47"/>
        <pc:sldMkLst>
          <pc:docMk/>
          <pc:sldMk cId="2706373185" sldId="622"/>
        </pc:sldMkLst>
      </pc:sldChg>
      <pc:sldChg chg="addSp delSp modSp add mod">
        <pc:chgData name="Malek Alkholy" userId="b8ea5062cb0c2681" providerId="LiveId" clId="{06E20301-F1E6-4D6D-BE6F-77AF6EA2E9E9}" dt="2025-06-18T22:02:09.142" v="6462" actId="20577"/>
        <pc:sldMkLst>
          <pc:docMk/>
          <pc:sldMk cId="149695656" sldId="623"/>
        </pc:sldMkLst>
        <pc:spChg chg="mod">
          <ac:chgData name="Malek Alkholy" userId="b8ea5062cb0c2681" providerId="LiveId" clId="{06E20301-F1E6-4D6D-BE6F-77AF6EA2E9E9}" dt="2025-06-18T22:02:09.142" v="6462" actId="20577"/>
          <ac:spMkLst>
            <pc:docMk/>
            <pc:sldMk cId="149695656" sldId="623"/>
            <ac:spMk id="25" creationId="{FABD939D-1A53-D55F-8746-8DF2FFF70047}"/>
          </ac:spMkLst>
        </pc:spChg>
      </pc:sldChg>
      <pc:sldChg chg="new del">
        <pc:chgData name="Malek Alkholy" userId="b8ea5062cb0c2681" providerId="LiveId" clId="{06E20301-F1E6-4D6D-BE6F-77AF6EA2E9E9}" dt="2025-06-18T16:46:47.214" v="3751" actId="47"/>
        <pc:sldMkLst>
          <pc:docMk/>
          <pc:sldMk cId="138642817" sldId="624"/>
        </pc:sldMkLst>
      </pc:sldChg>
      <pc:sldChg chg="delSp modSp add mod">
        <pc:chgData name="Malek Alkholy" userId="b8ea5062cb0c2681" providerId="LiveId" clId="{06E20301-F1E6-4D6D-BE6F-77AF6EA2E9E9}" dt="2025-06-18T17:57:00.671" v="4741" actId="20577"/>
        <pc:sldMkLst>
          <pc:docMk/>
          <pc:sldMk cId="1804007099" sldId="625"/>
        </pc:sldMkLst>
        <pc:spChg chg="mod">
          <ac:chgData name="Malek Alkholy" userId="b8ea5062cb0c2681" providerId="LiveId" clId="{06E20301-F1E6-4D6D-BE6F-77AF6EA2E9E9}" dt="2025-06-18T17:57:00.671" v="4741" actId="20577"/>
          <ac:spMkLst>
            <pc:docMk/>
            <pc:sldMk cId="1804007099" sldId="625"/>
            <ac:spMk id="25" creationId="{B42D1A07-D14D-6385-5924-8406F4B26F43}"/>
          </ac:spMkLst>
        </pc:spChg>
      </pc:sldChg>
      <pc:sldChg chg="new del">
        <pc:chgData name="Malek Alkholy" userId="b8ea5062cb0c2681" providerId="LiveId" clId="{06E20301-F1E6-4D6D-BE6F-77AF6EA2E9E9}" dt="2025-06-18T18:27:02.141" v="4959" actId="47"/>
        <pc:sldMkLst>
          <pc:docMk/>
          <pc:sldMk cId="1367168143" sldId="626"/>
        </pc:sldMkLst>
      </pc:sldChg>
      <pc:sldChg chg="delSp modSp add mod">
        <pc:chgData name="Malek Alkholy" userId="b8ea5062cb0c2681" providerId="LiveId" clId="{06E20301-F1E6-4D6D-BE6F-77AF6EA2E9E9}" dt="2025-06-18T18:52:08.126" v="5652" actId="20577"/>
        <pc:sldMkLst>
          <pc:docMk/>
          <pc:sldMk cId="237256410" sldId="627"/>
        </pc:sldMkLst>
      </pc:sldChg>
      <pc:sldChg chg="new del">
        <pc:chgData name="Malek Alkholy" userId="b8ea5062cb0c2681" providerId="LiveId" clId="{06E20301-F1E6-4D6D-BE6F-77AF6EA2E9E9}" dt="2025-06-18T19:26:34.808" v="5725" actId="47"/>
        <pc:sldMkLst>
          <pc:docMk/>
          <pc:sldMk cId="4172806537" sldId="628"/>
        </pc:sldMkLst>
      </pc:sldChg>
      <pc:sldChg chg="addSp delSp modSp add mod">
        <pc:chgData name="Malek Alkholy" userId="b8ea5062cb0c2681" providerId="LiveId" clId="{06E20301-F1E6-4D6D-BE6F-77AF6EA2E9E9}" dt="2025-06-18T22:12:56.647" v="6526" actId="1076"/>
        <pc:sldMkLst>
          <pc:docMk/>
          <pc:sldMk cId="3633601517" sldId="629"/>
        </pc:sldMkLst>
      </pc:sldChg>
    </pc:docChg>
  </pc:docChgLst>
  <pc:docChgLst>
    <pc:chgData name="Malek Alkholy" userId="b8ea5062cb0c2681" providerId="LiveId" clId="{B408DEC8-611D-4158-9AA2-CF42412725A2}"/>
    <pc:docChg chg="undo custSel addSld delSld modSld sldOrd modSection">
      <pc:chgData name="Malek Alkholy" userId="b8ea5062cb0c2681" providerId="LiveId" clId="{B408DEC8-611D-4158-9AA2-CF42412725A2}" dt="2025-06-11T02:23:35.924" v="538" actId="20577"/>
      <pc:docMkLst>
        <pc:docMk/>
      </pc:docMkLst>
      <pc:sldChg chg="modSp mod">
        <pc:chgData name="Malek Alkholy" userId="b8ea5062cb0c2681" providerId="LiveId" clId="{B408DEC8-611D-4158-9AA2-CF42412725A2}" dt="2025-06-11T02:23:02.201" v="529"/>
        <pc:sldMkLst>
          <pc:docMk/>
          <pc:sldMk cId="0" sldId="271"/>
        </pc:sldMkLst>
        <pc:spChg chg="mod">
          <ac:chgData name="Malek Alkholy" userId="b8ea5062cb0c2681" providerId="LiveId" clId="{B408DEC8-611D-4158-9AA2-CF42412725A2}" dt="2025-06-11T02:23:02.201" v="529"/>
          <ac:spMkLst>
            <pc:docMk/>
            <pc:sldMk cId="0" sldId="271"/>
            <ac:spMk id="34" creationId="{00000000-0000-0000-0000-000000000000}"/>
          </ac:spMkLst>
        </pc:spChg>
      </pc:sldChg>
      <pc:sldChg chg="modSp mod">
        <pc:chgData name="Malek Alkholy" userId="b8ea5062cb0c2681" providerId="LiveId" clId="{B408DEC8-611D-4158-9AA2-CF42412725A2}" dt="2025-06-11T01:57:28.193" v="508" actId="20577"/>
        <pc:sldMkLst>
          <pc:docMk/>
          <pc:sldMk cId="38798439" sldId="541"/>
        </pc:sldMkLst>
        <pc:spChg chg="mod">
          <ac:chgData name="Malek Alkholy" userId="b8ea5062cb0c2681" providerId="LiveId" clId="{B408DEC8-611D-4158-9AA2-CF42412725A2}" dt="2025-06-11T01:10:50.747" v="79" actId="20577"/>
          <ac:spMkLst>
            <pc:docMk/>
            <pc:sldMk cId="38798439" sldId="541"/>
            <ac:spMk id="25" creationId="{00000000-0000-0000-0000-000000000000}"/>
          </ac:spMkLst>
        </pc:spChg>
      </pc:sldChg>
      <pc:sldChg chg="addSp modSp mod">
        <pc:chgData name="Malek Alkholy" userId="b8ea5062cb0c2681" providerId="LiveId" clId="{B408DEC8-611D-4158-9AA2-CF42412725A2}" dt="2025-06-11T01:02:53.443" v="6" actId="962"/>
        <pc:sldMkLst>
          <pc:docMk/>
          <pc:sldMk cId="1243276405" sldId="553"/>
        </pc:sldMkLst>
        <pc:spChg chg="mod">
          <ac:chgData name="Malek Alkholy" userId="b8ea5062cb0c2681" providerId="LiveId" clId="{B408DEC8-611D-4158-9AA2-CF42412725A2}" dt="2025-06-11T01:02:47.963" v="3" actId="20577"/>
          <ac:spMkLst>
            <pc:docMk/>
            <pc:sldMk cId="1243276405" sldId="553"/>
            <ac:spMk id="25" creationId="{00000000-0000-0000-0000-000000000000}"/>
          </ac:spMkLst>
        </pc:spChg>
      </pc:sldChg>
      <pc:sldChg chg="modSp mod">
        <pc:chgData name="Malek Alkholy" userId="b8ea5062cb0c2681" providerId="LiveId" clId="{B408DEC8-611D-4158-9AA2-CF42412725A2}" dt="2025-06-11T01:57:43.904" v="509" actId="20577"/>
        <pc:sldMkLst>
          <pc:docMk/>
          <pc:sldMk cId="707623981" sldId="569"/>
        </pc:sldMkLst>
      </pc:sldChg>
      <pc:sldChg chg="modSp mod">
        <pc:chgData name="Malek Alkholy" userId="b8ea5062cb0c2681" providerId="LiveId" clId="{B408DEC8-611D-4158-9AA2-CF42412725A2}" dt="2025-06-11T01:58:33.517" v="515" actId="20577"/>
        <pc:sldMkLst>
          <pc:docMk/>
          <pc:sldMk cId="1697916671" sldId="581"/>
        </pc:sldMkLst>
      </pc:sldChg>
      <pc:sldChg chg="modSp mod">
        <pc:chgData name="Malek Alkholy" userId="b8ea5062cb0c2681" providerId="LiveId" clId="{B408DEC8-611D-4158-9AA2-CF42412725A2}" dt="2025-06-11T01:58:48.222" v="524" actId="20577"/>
        <pc:sldMkLst>
          <pc:docMk/>
          <pc:sldMk cId="715235238" sldId="584"/>
        </pc:sldMkLst>
      </pc:sldChg>
      <pc:sldChg chg="addSp delSp modSp mod">
        <pc:chgData name="Malek Alkholy" userId="b8ea5062cb0c2681" providerId="LiveId" clId="{B408DEC8-611D-4158-9AA2-CF42412725A2}" dt="2025-06-11T02:23:35.924" v="538" actId="20577"/>
        <pc:sldMkLst>
          <pc:docMk/>
          <pc:sldMk cId="3100468604" sldId="595"/>
        </pc:sldMkLst>
      </pc:sldChg>
      <pc:sldChg chg="modSp mod">
        <pc:chgData name="Malek Alkholy" userId="b8ea5062cb0c2681" providerId="LiveId" clId="{B408DEC8-611D-4158-9AA2-CF42412725A2}" dt="2025-06-11T01:58:28.569" v="514" actId="20577"/>
        <pc:sldMkLst>
          <pc:docMk/>
          <pc:sldMk cId="3453954220" sldId="613"/>
        </pc:sldMkLst>
      </pc:sldChg>
      <pc:sldChg chg="new del">
        <pc:chgData name="Malek Alkholy" userId="b8ea5062cb0c2681" providerId="LiveId" clId="{B408DEC8-611D-4158-9AA2-CF42412725A2}" dt="2025-06-11T01:03:53.926" v="9" actId="47"/>
        <pc:sldMkLst>
          <pc:docMk/>
          <pc:sldMk cId="2416941470" sldId="616"/>
        </pc:sldMkLst>
      </pc:sldChg>
      <pc:sldChg chg="modSp add mod">
        <pc:chgData name="Malek Alkholy" userId="b8ea5062cb0c2681" providerId="LiveId" clId="{B408DEC8-611D-4158-9AA2-CF42412725A2}" dt="2025-06-11T01:07:07.413" v="76" actId="20577"/>
        <pc:sldMkLst>
          <pc:docMk/>
          <pc:sldMk cId="3727259487" sldId="617"/>
        </pc:sldMkLst>
        <pc:spChg chg="mod">
          <ac:chgData name="Malek Alkholy" userId="b8ea5062cb0c2681" providerId="LiveId" clId="{B408DEC8-611D-4158-9AA2-CF42412725A2}" dt="2025-06-11T01:07:07.413" v="76" actId="20577"/>
          <ac:spMkLst>
            <pc:docMk/>
            <pc:sldMk cId="3727259487" sldId="617"/>
            <ac:spMk id="25" creationId="{5CFC4028-F42C-7AF4-55AF-DCB2CECC3AE8}"/>
          </ac:spMkLst>
        </pc:spChg>
      </pc:sldChg>
      <pc:sldChg chg="new del">
        <pc:chgData name="Malek Alkholy" userId="b8ea5062cb0c2681" providerId="LiveId" clId="{B408DEC8-611D-4158-9AA2-CF42412725A2}" dt="2025-06-11T01:11:13.251" v="82" actId="47"/>
        <pc:sldMkLst>
          <pc:docMk/>
          <pc:sldMk cId="3202555307" sldId="618"/>
        </pc:sldMkLst>
      </pc:sldChg>
      <pc:sldChg chg="delSp modSp add mod">
        <pc:chgData name="Malek Alkholy" userId="b8ea5062cb0c2681" providerId="LiveId" clId="{B408DEC8-611D-4158-9AA2-CF42412725A2}" dt="2025-06-11T01:39:24.230" v="428" actId="478"/>
        <pc:sldMkLst>
          <pc:docMk/>
          <pc:sldMk cId="1720142267" sldId="619"/>
        </pc:sldMkLst>
        <pc:spChg chg="mod">
          <ac:chgData name="Malek Alkholy" userId="b8ea5062cb0c2681" providerId="LiveId" clId="{B408DEC8-611D-4158-9AA2-CF42412725A2}" dt="2025-06-11T01:38:16.778" v="427" actId="1076"/>
          <ac:spMkLst>
            <pc:docMk/>
            <pc:sldMk cId="1720142267" sldId="619"/>
            <ac:spMk id="25" creationId="{755A9E7D-E290-9A89-1C3B-9E71014D1F12}"/>
          </ac:spMkLst>
        </pc:spChg>
      </pc:sldChg>
      <pc:sldChg chg="new del">
        <pc:chgData name="Malek Alkholy" userId="b8ea5062cb0c2681" providerId="LiveId" clId="{B408DEC8-611D-4158-9AA2-CF42412725A2}" dt="2025-06-11T01:40:32.281" v="431" actId="47"/>
        <pc:sldMkLst>
          <pc:docMk/>
          <pc:sldMk cId="3214867478" sldId="620"/>
        </pc:sldMkLst>
      </pc:sldChg>
      <pc:sldChg chg="modSp add mod ord">
        <pc:chgData name="Malek Alkholy" userId="b8ea5062cb0c2681" providerId="LiveId" clId="{B408DEC8-611D-4158-9AA2-CF42412725A2}" dt="2025-06-11T01:40:49.094" v="435"/>
        <pc:sldMkLst>
          <pc:docMk/>
          <pc:sldMk cId="2068725008" sldId="621"/>
        </pc:sldMkLst>
      </pc:sldChg>
    </pc:docChg>
  </pc:docChgLst>
  <pc:docChgLst>
    <pc:chgData name="Malek Alkholy" userId="b8ea5062cb0c2681" providerId="LiveId" clId="{E0290696-656A-4079-853C-844A48957E48}"/>
    <pc:docChg chg="undo custSel delSld modSld sldOrd modSection">
      <pc:chgData name="Malek Alkholy" userId="b8ea5062cb0c2681" providerId="LiveId" clId="{E0290696-656A-4079-853C-844A48957E48}" dt="2025-07-01T09:14:59.797" v="922" actId="962"/>
      <pc:docMkLst>
        <pc:docMk/>
      </pc:docMkLst>
      <pc:sldChg chg="modSp mod">
        <pc:chgData name="Malek Alkholy" userId="b8ea5062cb0c2681" providerId="LiveId" clId="{E0290696-656A-4079-853C-844A48957E48}" dt="2025-07-01T08:25:29.335" v="208" actId="2710"/>
        <pc:sldMkLst>
          <pc:docMk/>
          <pc:sldMk cId="0" sldId="271"/>
        </pc:sldMkLst>
        <pc:spChg chg="mod">
          <ac:chgData name="Malek Alkholy" userId="b8ea5062cb0c2681" providerId="LiveId" clId="{E0290696-656A-4079-853C-844A48957E48}" dt="2025-07-01T07:20:55.748" v="26" actId="313"/>
          <ac:spMkLst>
            <pc:docMk/>
            <pc:sldMk cId="0" sldId="271"/>
            <ac:spMk id="11" creationId="{00000000-0000-0000-0000-000000000000}"/>
          </ac:spMkLst>
        </pc:spChg>
        <pc:spChg chg="mod">
          <ac:chgData name="Malek Alkholy" userId="b8ea5062cb0c2681" providerId="LiveId" clId="{E0290696-656A-4079-853C-844A48957E48}" dt="2025-07-01T08:25:29.335" v="208" actId="2710"/>
          <ac:spMkLst>
            <pc:docMk/>
            <pc:sldMk cId="0" sldId="271"/>
            <ac:spMk id="34" creationId="{00000000-0000-0000-0000-000000000000}"/>
          </ac:spMkLst>
        </pc:spChg>
      </pc:sldChg>
      <pc:sldChg chg="modSp mod">
        <pc:chgData name="Malek Alkholy" userId="b8ea5062cb0c2681" providerId="LiveId" clId="{E0290696-656A-4079-853C-844A48957E48}" dt="2025-07-01T07:21:44.898" v="95" actId="20577"/>
        <pc:sldMkLst>
          <pc:docMk/>
          <pc:sldMk cId="0" sldId="303"/>
        </pc:sldMkLst>
        <pc:spChg chg="mod">
          <ac:chgData name="Malek Alkholy" userId="b8ea5062cb0c2681" providerId="LiveId" clId="{E0290696-656A-4079-853C-844A48957E48}" dt="2025-07-01T07:20:01.445" v="25" actId="20577"/>
          <ac:spMkLst>
            <pc:docMk/>
            <pc:sldMk cId="0" sldId="303"/>
            <ac:spMk id="10" creationId="{00000000-0000-0000-0000-000000000000}"/>
          </ac:spMkLst>
        </pc:spChg>
        <pc:spChg chg="mod">
          <ac:chgData name="Malek Alkholy" userId="b8ea5062cb0c2681" providerId="LiveId" clId="{E0290696-656A-4079-853C-844A48957E48}" dt="2025-07-01T07:21:44.898" v="95" actId="20577"/>
          <ac:spMkLst>
            <pc:docMk/>
            <pc:sldMk cId="0" sldId="303"/>
            <ac:spMk id="11" creationId="{00000000-0000-0000-0000-000000000000}"/>
          </ac:spMkLst>
        </pc:spChg>
      </pc:sldChg>
      <pc:sldChg chg="modSp mod">
        <pc:chgData name="Malek Alkholy" userId="b8ea5062cb0c2681" providerId="LiveId" clId="{E0290696-656A-4079-853C-844A48957E48}" dt="2025-07-01T07:19:46.163" v="5" actId="20577"/>
        <pc:sldMkLst>
          <pc:docMk/>
          <pc:sldMk cId="0" sldId="480"/>
        </pc:sldMkLst>
        <pc:spChg chg="mod">
          <ac:chgData name="Malek Alkholy" userId="b8ea5062cb0c2681" providerId="LiveId" clId="{E0290696-656A-4079-853C-844A48957E48}" dt="2025-07-01T07:19:46.163" v="5" actId="20577"/>
          <ac:spMkLst>
            <pc:docMk/>
            <pc:sldMk cId="0" sldId="480"/>
            <ac:spMk id="34" creationId="{00000000-0000-0000-0000-000000000000}"/>
          </ac:spMkLst>
        </pc:spChg>
      </pc:sldChg>
      <pc:sldChg chg="addSp delSp modSp mod">
        <pc:chgData name="Malek Alkholy" userId="b8ea5062cb0c2681" providerId="LiveId" clId="{E0290696-656A-4079-853C-844A48957E48}" dt="2025-07-01T08:56:47.776" v="842" actId="20577"/>
        <pc:sldMkLst>
          <pc:docMk/>
          <pc:sldMk cId="38798439" sldId="541"/>
        </pc:sldMkLst>
        <pc:spChg chg="mod">
          <ac:chgData name="Malek Alkholy" userId="b8ea5062cb0c2681" providerId="LiveId" clId="{E0290696-656A-4079-853C-844A48957E48}" dt="2025-07-01T07:20:57.172" v="27" actId="313"/>
          <ac:spMkLst>
            <pc:docMk/>
            <pc:sldMk cId="38798439" sldId="541"/>
            <ac:spMk id="3" creationId="{22B9372E-F18B-0A56-3507-CF0D98D4F0FB}"/>
          </ac:spMkLst>
        </pc:spChg>
        <pc:spChg chg="mod">
          <ac:chgData name="Malek Alkholy" userId="b8ea5062cb0c2681" providerId="LiveId" clId="{E0290696-656A-4079-853C-844A48957E48}" dt="2025-07-01T08:56:47.776" v="842" actId="20577"/>
          <ac:spMkLst>
            <pc:docMk/>
            <pc:sldMk cId="38798439" sldId="541"/>
            <ac:spMk id="25" creationId="{00000000-0000-0000-0000-000000000000}"/>
          </ac:spMkLst>
        </pc:spChg>
      </pc:sldChg>
      <pc:sldChg chg="modSp mod">
        <pc:chgData name="Malek Alkholy" userId="b8ea5062cb0c2681" providerId="LiveId" clId="{E0290696-656A-4079-853C-844A48957E48}" dt="2025-07-01T09:07:44.546" v="880" actId="20577"/>
        <pc:sldMkLst>
          <pc:docMk/>
          <pc:sldMk cId="2363869297" sldId="543"/>
        </pc:sldMkLst>
        <pc:spChg chg="mod">
          <ac:chgData name="Malek Alkholy" userId="b8ea5062cb0c2681" providerId="LiveId" clId="{E0290696-656A-4079-853C-844A48957E48}" dt="2025-07-01T07:20:58.036" v="32" actId="313"/>
          <ac:spMkLst>
            <pc:docMk/>
            <pc:sldMk cId="2363869297" sldId="543"/>
            <ac:spMk id="3" creationId="{22B9372E-F18B-0A56-3507-CF0D98D4F0FB}"/>
          </ac:spMkLst>
        </pc:spChg>
        <pc:spChg chg="mod">
          <ac:chgData name="Malek Alkholy" userId="b8ea5062cb0c2681" providerId="LiveId" clId="{E0290696-656A-4079-853C-844A48957E48}" dt="2025-07-01T09:07:44.546" v="880" actId="20577"/>
          <ac:spMkLst>
            <pc:docMk/>
            <pc:sldMk cId="2363869297" sldId="543"/>
            <ac:spMk id="25" creationId="{00000000-0000-0000-0000-000000000000}"/>
          </ac:spMkLst>
        </pc:spChg>
      </pc:sldChg>
      <pc:sldChg chg="addSp delSp modSp mod">
        <pc:chgData name="Malek Alkholy" userId="b8ea5062cb0c2681" providerId="LiveId" clId="{E0290696-656A-4079-853C-844A48957E48}" dt="2025-07-01T09:06:33.354" v="870" actId="14100"/>
        <pc:sldMkLst>
          <pc:docMk/>
          <pc:sldMk cId="2363337939" sldId="544"/>
        </pc:sldMkLst>
        <pc:spChg chg="mod">
          <ac:chgData name="Malek Alkholy" userId="b8ea5062cb0c2681" providerId="LiveId" clId="{E0290696-656A-4079-853C-844A48957E48}" dt="2025-07-01T07:20:57.523" v="29" actId="313"/>
          <ac:spMkLst>
            <pc:docMk/>
            <pc:sldMk cId="2363337939" sldId="544"/>
            <ac:spMk id="3" creationId="{22B9372E-F18B-0A56-3507-CF0D98D4F0FB}"/>
          </ac:spMkLst>
        </pc:spChg>
        <pc:spChg chg="mod">
          <ac:chgData name="Malek Alkholy" userId="b8ea5062cb0c2681" providerId="LiveId" clId="{E0290696-656A-4079-853C-844A48957E48}" dt="2025-07-01T08:31:01.465" v="320" actId="207"/>
          <ac:spMkLst>
            <pc:docMk/>
            <pc:sldMk cId="2363337939" sldId="544"/>
            <ac:spMk id="25" creationId="{00000000-0000-0000-0000-000000000000}"/>
          </ac:spMkLst>
        </pc:spChg>
      </pc:sldChg>
      <pc:sldChg chg="addSp delSp modSp mod">
        <pc:chgData name="Malek Alkholy" userId="b8ea5062cb0c2681" providerId="LiveId" clId="{E0290696-656A-4079-853C-844A48957E48}" dt="2025-07-01T09:06:43.853" v="874" actId="14100"/>
        <pc:sldMkLst>
          <pc:docMk/>
          <pc:sldMk cId="1692542848" sldId="546"/>
        </pc:sldMkLst>
        <pc:spChg chg="mod">
          <ac:chgData name="Malek Alkholy" userId="b8ea5062cb0c2681" providerId="LiveId" clId="{E0290696-656A-4079-853C-844A48957E48}" dt="2025-07-01T07:20:57.702" v="30" actId="313"/>
          <ac:spMkLst>
            <pc:docMk/>
            <pc:sldMk cId="1692542848" sldId="546"/>
            <ac:spMk id="3" creationId="{22B9372E-F18B-0A56-3507-CF0D98D4F0FB}"/>
          </ac:spMkLst>
        </pc:spChg>
        <pc:spChg chg="mod">
          <ac:chgData name="Malek Alkholy" userId="b8ea5062cb0c2681" providerId="LiveId" clId="{E0290696-656A-4079-853C-844A48957E48}" dt="2025-07-01T08:58:00.665" v="850" actId="20577"/>
          <ac:spMkLst>
            <pc:docMk/>
            <pc:sldMk cId="1692542848" sldId="546"/>
            <ac:spMk id="25" creationId="{00000000-0000-0000-0000-000000000000}"/>
          </ac:spMkLst>
        </pc:spChg>
      </pc:sldChg>
      <pc:sldChg chg="addSp delSp modSp mod">
        <pc:chgData name="Malek Alkholy" userId="b8ea5062cb0c2681" providerId="LiveId" clId="{E0290696-656A-4079-853C-844A48957E48}" dt="2025-07-01T09:07:02.293" v="878" actId="14100"/>
        <pc:sldMkLst>
          <pc:docMk/>
          <pc:sldMk cId="1140162630" sldId="547"/>
        </pc:sldMkLst>
        <pc:spChg chg="mod">
          <ac:chgData name="Malek Alkholy" userId="b8ea5062cb0c2681" providerId="LiveId" clId="{E0290696-656A-4079-853C-844A48957E48}" dt="2025-07-01T07:20:57.861" v="31" actId="313"/>
          <ac:spMkLst>
            <pc:docMk/>
            <pc:sldMk cId="1140162630" sldId="547"/>
            <ac:spMk id="3" creationId="{22B9372E-F18B-0A56-3507-CF0D98D4F0FB}"/>
          </ac:spMkLst>
        </pc:spChg>
        <pc:spChg chg="mod">
          <ac:chgData name="Malek Alkholy" userId="b8ea5062cb0c2681" providerId="LiveId" clId="{E0290696-656A-4079-853C-844A48957E48}" dt="2025-07-01T08:31:27.976" v="325" actId="2710"/>
          <ac:spMkLst>
            <pc:docMk/>
            <pc:sldMk cId="1140162630" sldId="547"/>
            <ac:spMk id="25" creationId="{00000000-0000-0000-0000-000000000000}"/>
          </ac:spMkLst>
        </pc:spChg>
      </pc:sldChg>
      <pc:sldChg chg="modSp mod">
        <pc:chgData name="Malek Alkholy" userId="b8ea5062cb0c2681" providerId="LiveId" clId="{E0290696-656A-4079-853C-844A48957E48}" dt="2025-07-01T08:32:13.923" v="337" actId="20577"/>
        <pc:sldMkLst>
          <pc:docMk/>
          <pc:sldMk cId="1800775181" sldId="549"/>
        </pc:sldMkLst>
        <pc:spChg chg="mod">
          <ac:chgData name="Malek Alkholy" userId="b8ea5062cb0c2681" providerId="LiveId" clId="{E0290696-656A-4079-853C-844A48957E48}" dt="2025-07-01T07:20:58.194" v="33" actId="313"/>
          <ac:spMkLst>
            <pc:docMk/>
            <pc:sldMk cId="1800775181" sldId="549"/>
            <ac:spMk id="3" creationId="{22B9372E-F18B-0A56-3507-CF0D98D4F0FB}"/>
          </ac:spMkLst>
        </pc:spChg>
        <pc:spChg chg="mod">
          <ac:chgData name="Malek Alkholy" userId="b8ea5062cb0c2681" providerId="LiveId" clId="{E0290696-656A-4079-853C-844A48957E48}" dt="2025-07-01T08:32:13.923" v="337" actId="20577"/>
          <ac:spMkLst>
            <pc:docMk/>
            <pc:sldMk cId="1800775181" sldId="549"/>
            <ac:spMk id="25" creationId="{00000000-0000-0000-0000-000000000000}"/>
          </ac:spMkLst>
        </pc:spChg>
      </pc:sldChg>
      <pc:sldChg chg="modSp mod">
        <pc:chgData name="Malek Alkholy" userId="b8ea5062cb0c2681" providerId="LiveId" clId="{E0290696-656A-4079-853C-844A48957E48}" dt="2025-07-01T09:07:30.269" v="879" actId="20577"/>
        <pc:sldMkLst>
          <pc:docMk/>
          <pc:sldMk cId="4033472675" sldId="551"/>
        </pc:sldMkLst>
        <pc:spChg chg="mod">
          <ac:chgData name="Malek Alkholy" userId="b8ea5062cb0c2681" providerId="LiveId" clId="{E0290696-656A-4079-853C-844A48957E48}" dt="2025-07-01T07:20:58.370" v="34" actId="313"/>
          <ac:spMkLst>
            <pc:docMk/>
            <pc:sldMk cId="4033472675" sldId="551"/>
            <ac:spMk id="3" creationId="{22B9372E-F18B-0A56-3507-CF0D98D4F0FB}"/>
          </ac:spMkLst>
        </pc:spChg>
        <pc:spChg chg="mod">
          <ac:chgData name="Malek Alkholy" userId="b8ea5062cb0c2681" providerId="LiveId" clId="{E0290696-656A-4079-853C-844A48957E48}" dt="2025-07-01T09:07:30.269" v="879" actId="20577"/>
          <ac:spMkLst>
            <pc:docMk/>
            <pc:sldMk cId="4033472675" sldId="551"/>
            <ac:spMk id="25" creationId="{00000000-0000-0000-0000-000000000000}"/>
          </ac:spMkLst>
        </pc:spChg>
      </pc:sldChg>
      <pc:sldChg chg="modSp mod">
        <pc:chgData name="Malek Alkholy" userId="b8ea5062cb0c2681" providerId="LiveId" clId="{E0290696-656A-4079-853C-844A48957E48}" dt="2025-07-01T08:32:44.069" v="346" actId="2710"/>
        <pc:sldMkLst>
          <pc:docMk/>
          <pc:sldMk cId="1243276405" sldId="553"/>
        </pc:sldMkLst>
        <pc:spChg chg="mod">
          <ac:chgData name="Malek Alkholy" userId="b8ea5062cb0c2681" providerId="LiveId" clId="{E0290696-656A-4079-853C-844A48957E48}" dt="2025-07-01T07:20:58.562" v="35" actId="313"/>
          <ac:spMkLst>
            <pc:docMk/>
            <pc:sldMk cId="1243276405" sldId="553"/>
            <ac:spMk id="3" creationId="{22B9372E-F18B-0A56-3507-CF0D98D4F0FB}"/>
          </ac:spMkLst>
        </pc:spChg>
        <pc:spChg chg="mod">
          <ac:chgData name="Malek Alkholy" userId="b8ea5062cb0c2681" providerId="LiveId" clId="{E0290696-656A-4079-853C-844A48957E48}" dt="2025-07-01T08:32:44.069" v="346" actId="2710"/>
          <ac:spMkLst>
            <pc:docMk/>
            <pc:sldMk cId="1243276405" sldId="553"/>
            <ac:spMk id="25" creationId="{00000000-0000-0000-0000-000000000000}"/>
          </ac:spMkLst>
        </pc:spChg>
      </pc:sldChg>
      <pc:sldChg chg="delSp modSp mod">
        <pc:chgData name="Malek Alkholy" userId="b8ea5062cb0c2681" providerId="LiveId" clId="{E0290696-656A-4079-853C-844A48957E48}" dt="2025-07-01T08:33:40.205" v="355" actId="207"/>
        <pc:sldMkLst>
          <pc:docMk/>
          <pc:sldMk cId="2946330290" sldId="555"/>
        </pc:sldMkLst>
        <pc:spChg chg="mod">
          <ac:chgData name="Malek Alkholy" userId="b8ea5062cb0c2681" providerId="LiveId" clId="{E0290696-656A-4079-853C-844A48957E48}" dt="2025-07-01T07:20:58.751" v="36" actId="313"/>
          <ac:spMkLst>
            <pc:docMk/>
            <pc:sldMk cId="2946330290" sldId="555"/>
            <ac:spMk id="3" creationId="{22B9372E-F18B-0A56-3507-CF0D98D4F0FB}"/>
          </ac:spMkLst>
        </pc:spChg>
        <pc:spChg chg="mod">
          <ac:chgData name="Malek Alkholy" userId="b8ea5062cb0c2681" providerId="LiveId" clId="{E0290696-656A-4079-853C-844A48957E48}" dt="2025-07-01T08:33:40.205" v="355" actId="207"/>
          <ac:spMkLst>
            <pc:docMk/>
            <pc:sldMk cId="2946330290" sldId="555"/>
            <ac:spMk id="25" creationId="{00000000-0000-0000-0000-000000000000}"/>
          </ac:spMkLst>
        </pc:spChg>
      </pc:sldChg>
      <pc:sldChg chg="modSp mod">
        <pc:chgData name="Malek Alkholy" userId="b8ea5062cb0c2681" providerId="LiveId" clId="{E0290696-656A-4079-853C-844A48957E48}" dt="2025-07-01T08:33:52.755" v="358" actId="2710"/>
        <pc:sldMkLst>
          <pc:docMk/>
          <pc:sldMk cId="872543429" sldId="557"/>
        </pc:sldMkLst>
        <pc:spChg chg="mod">
          <ac:chgData name="Malek Alkholy" userId="b8ea5062cb0c2681" providerId="LiveId" clId="{E0290696-656A-4079-853C-844A48957E48}" dt="2025-07-01T07:20:58.931" v="37" actId="313"/>
          <ac:spMkLst>
            <pc:docMk/>
            <pc:sldMk cId="872543429" sldId="557"/>
            <ac:spMk id="3" creationId="{22B9372E-F18B-0A56-3507-CF0D98D4F0FB}"/>
          </ac:spMkLst>
        </pc:spChg>
        <pc:spChg chg="mod">
          <ac:chgData name="Malek Alkholy" userId="b8ea5062cb0c2681" providerId="LiveId" clId="{E0290696-656A-4079-853C-844A48957E48}" dt="2025-07-01T08:33:52.755" v="358" actId="2710"/>
          <ac:spMkLst>
            <pc:docMk/>
            <pc:sldMk cId="872543429" sldId="557"/>
            <ac:spMk id="25" creationId="{00000000-0000-0000-0000-000000000000}"/>
          </ac:spMkLst>
        </pc:spChg>
      </pc:sldChg>
      <pc:sldChg chg="addSp delSp modSp mod">
        <pc:chgData name="Malek Alkholy" userId="b8ea5062cb0c2681" providerId="LiveId" clId="{E0290696-656A-4079-853C-844A48957E48}" dt="2025-07-01T08:59:28.836" v="857" actId="1076"/>
        <pc:sldMkLst>
          <pc:docMk/>
          <pc:sldMk cId="2879204507" sldId="558"/>
        </pc:sldMkLst>
        <pc:spChg chg="mod">
          <ac:chgData name="Malek Alkholy" userId="b8ea5062cb0c2681" providerId="LiveId" clId="{E0290696-656A-4079-853C-844A48957E48}" dt="2025-07-01T07:20:59.266" v="39" actId="313"/>
          <ac:spMkLst>
            <pc:docMk/>
            <pc:sldMk cId="2879204507" sldId="558"/>
            <ac:spMk id="3" creationId="{22B9372E-F18B-0A56-3507-CF0D98D4F0FB}"/>
          </ac:spMkLst>
        </pc:spChg>
        <pc:spChg chg="mod">
          <ac:chgData name="Malek Alkholy" userId="b8ea5062cb0c2681" providerId="LiveId" clId="{E0290696-656A-4079-853C-844A48957E48}" dt="2025-07-01T08:35:32.330" v="397" actId="403"/>
          <ac:spMkLst>
            <pc:docMk/>
            <pc:sldMk cId="2879204507" sldId="558"/>
            <ac:spMk id="25" creationId="{00000000-0000-0000-0000-000000000000}"/>
          </ac:spMkLst>
        </pc:spChg>
      </pc:sldChg>
      <pc:sldChg chg="addSp modSp mod">
        <pc:chgData name="Malek Alkholy" userId="b8ea5062cb0c2681" providerId="LiveId" clId="{E0290696-656A-4079-853C-844A48957E48}" dt="2025-07-01T08:58:57.010" v="852" actId="20577"/>
        <pc:sldMkLst>
          <pc:docMk/>
          <pc:sldMk cId="1517959432" sldId="560"/>
        </pc:sldMkLst>
        <pc:spChg chg="mod">
          <ac:chgData name="Malek Alkholy" userId="b8ea5062cb0c2681" providerId="LiveId" clId="{E0290696-656A-4079-853C-844A48957E48}" dt="2025-07-01T07:20:59.086" v="38" actId="313"/>
          <ac:spMkLst>
            <pc:docMk/>
            <pc:sldMk cId="1517959432" sldId="560"/>
            <ac:spMk id="3" creationId="{22B9372E-F18B-0A56-3507-CF0D98D4F0FB}"/>
          </ac:spMkLst>
        </pc:spChg>
        <pc:spChg chg="mod">
          <ac:chgData name="Malek Alkholy" userId="b8ea5062cb0c2681" providerId="LiveId" clId="{E0290696-656A-4079-853C-844A48957E48}" dt="2025-07-01T08:35:03.668" v="390" actId="14100"/>
          <ac:spMkLst>
            <pc:docMk/>
            <pc:sldMk cId="1517959432" sldId="560"/>
            <ac:spMk id="25" creationId="{00000000-0000-0000-0000-000000000000}"/>
          </ac:spMkLst>
        </pc:spChg>
      </pc:sldChg>
      <pc:sldChg chg="modSp mod">
        <pc:chgData name="Malek Alkholy" userId="b8ea5062cb0c2681" providerId="LiveId" clId="{E0290696-656A-4079-853C-844A48957E48}" dt="2025-07-01T08:37:04.390" v="427" actId="207"/>
        <pc:sldMkLst>
          <pc:docMk/>
          <pc:sldMk cId="618485783" sldId="562"/>
        </pc:sldMkLst>
      </pc:sldChg>
      <pc:sldChg chg="modSp mod">
        <pc:chgData name="Malek Alkholy" userId="b8ea5062cb0c2681" providerId="LiveId" clId="{E0290696-656A-4079-853C-844A48957E48}" dt="2025-07-01T07:21:13.327" v="75" actId="313"/>
        <pc:sldMkLst>
          <pc:docMk/>
          <pc:sldMk cId="1112698295" sldId="565"/>
        </pc:sldMkLst>
        <pc:spChg chg="mod">
          <ac:chgData name="Malek Alkholy" userId="b8ea5062cb0c2681" providerId="LiveId" clId="{E0290696-656A-4079-853C-844A48957E48}" dt="2025-07-01T07:21:13.327" v="75" actId="313"/>
          <ac:spMkLst>
            <pc:docMk/>
            <pc:sldMk cId="1112698295" sldId="565"/>
            <ac:spMk id="3" creationId="{809C0DAC-E4BE-0DCD-C872-9CED40599B01}"/>
          </ac:spMkLst>
        </pc:spChg>
      </pc:sldChg>
      <pc:sldChg chg="modSp mod">
        <pc:chgData name="Malek Alkholy" userId="b8ea5062cb0c2681" providerId="LiveId" clId="{E0290696-656A-4079-853C-844A48957E48}" dt="2025-07-01T08:37:59.513" v="441" actId="207"/>
        <pc:sldMkLst>
          <pc:docMk/>
          <pc:sldMk cId="3030735572" sldId="567"/>
        </pc:sldMkLst>
        <pc:spChg chg="mod">
          <ac:chgData name="Malek Alkholy" userId="b8ea5062cb0c2681" providerId="LiveId" clId="{E0290696-656A-4079-853C-844A48957E48}" dt="2025-07-01T07:21:00.297" v="45" actId="313"/>
          <ac:spMkLst>
            <pc:docMk/>
            <pc:sldMk cId="3030735572" sldId="567"/>
            <ac:spMk id="3" creationId="{22B9372E-F18B-0A56-3507-CF0D98D4F0FB}"/>
          </ac:spMkLst>
        </pc:spChg>
        <pc:spChg chg="mod">
          <ac:chgData name="Malek Alkholy" userId="b8ea5062cb0c2681" providerId="LiveId" clId="{E0290696-656A-4079-853C-844A48957E48}" dt="2025-07-01T08:37:59.513" v="441" actId="207"/>
          <ac:spMkLst>
            <pc:docMk/>
            <pc:sldMk cId="3030735572" sldId="567"/>
            <ac:spMk id="25" creationId="{00000000-0000-0000-0000-000000000000}"/>
          </ac:spMkLst>
        </pc:spChg>
      </pc:sldChg>
      <pc:sldChg chg="addSp delSp modSp mod">
        <pc:chgData name="Malek Alkholy" userId="b8ea5062cb0c2681" providerId="LiveId" clId="{E0290696-656A-4079-853C-844A48957E48}" dt="2025-07-01T09:08:51.850" v="886" actId="20577"/>
        <pc:sldMkLst>
          <pc:docMk/>
          <pc:sldMk cId="3490736998" sldId="568"/>
        </pc:sldMkLst>
      </pc:sldChg>
      <pc:sldChg chg="modSp mod">
        <pc:chgData name="Malek Alkholy" userId="b8ea5062cb0c2681" providerId="LiveId" clId="{E0290696-656A-4079-853C-844A48957E48}" dt="2025-07-01T08:37:42.893" v="437" actId="20577"/>
        <pc:sldMkLst>
          <pc:docMk/>
          <pc:sldMk cId="707623981" sldId="569"/>
        </pc:sldMkLst>
        <pc:spChg chg="mod">
          <ac:chgData name="Malek Alkholy" userId="b8ea5062cb0c2681" providerId="LiveId" clId="{E0290696-656A-4079-853C-844A48957E48}" dt="2025-07-01T07:21:00.128" v="44" actId="313"/>
          <ac:spMkLst>
            <pc:docMk/>
            <pc:sldMk cId="707623981" sldId="569"/>
            <ac:spMk id="3" creationId="{22B9372E-F18B-0A56-3507-CF0D98D4F0FB}"/>
          </ac:spMkLst>
        </pc:spChg>
        <pc:spChg chg="mod">
          <ac:chgData name="Malek Alkholy" userId="b8ea5062cb0c2681" providerId="LiveId" clId="{E0290696-656A-4079-853C-844A48957E48}" dt="2025-07-01T08:37:42.893" v="437" actId="20577"/>
          <ac:spMkLst>
            <pc:docMk/>
            <pc:sldMk cId="707623981" sldId="569"/>
            <ac:spMk id="25" creationId="{00000000-0000-0000-0000-000000000000}"/>
          </ac:spMkLst>
        </pc:spChg>
      </pc:sldChg>
      <pc:sldChg chg="modSp mod">
        <pc:chgData name="Malek Alkholy" userId="b8ea5062cb0c2681" providerId="LiveId" clId="{E0290696-656A-4079-853C-844A48957E48}" dt="2025-07-01T08:38:10.602" v="443" actId="113"/>
        <pc:sldMkLst>
          <pc:docMk/>
          <pc:sldMk cId="971478449" sldId="571"/>
        </pc:sldMkLst>
        <pc:spChg chg="mod">
          <ac:chgData name="Malek Alkholy" userId="b8ea5062cb0c2681" providerId="LiveId" clId="{E0290696-656A-4079-853C-844A48957E48}" dt="2025-07-01T07:21:00.536" v="46" actId="313"/>
          <ac:spMkLst>
            <pc:docMk/>
            <pc:sldMk cId="971478449" sldId="571"/>
            <ac:spMk id="3" creationId="{22B9372E-F18B-0A56-3507-CF0D98D4F0FB}"/>
          </ac:spMkLst>
        </pc:spChg>
        <pc:spChg chg="mod">
          <ac:chgData name="Malek Alkholy" userId="b8ea5062cb0c2681" providerId="LiveId" clId="{E0290696-656A-4079-853C-844A48957E48}" dt="2025-07-01T08:38:10.602" v="443" actId="113"/>
          <ac:spMkLst>
            <pc:docMk/>
            <pc:sldMk cId="971478449" sldId="571"/>
            <ac:spMk id="25" creationId="{00000000-0000-0000-0000-000000000000}"/>
          </ac:spMkLst>
        </pc:spChg>
      </pc:sldChg>
      <pc:sldChg chg="delSp modSp mod">
        <pc:chgData name="Malek Alkholy" userId="b8ea5062cb0c2681" providerId="LiveId" clId="{E0290696-656A-4079-853C-844A48957E48}" dt="2025-07-01T08:38:29.964" v="446" actId="478"/>
        <pc:sldMkLst>
          <pc:docMk/>
          <pc:sldMk cId="3372547109" sldId="573"/>
        </pc:sldMkLst>
        <pc:spChg chg="mod">
          <ac:chgData name="Malek Alkholy" userId="b8ea5062cb0c2681" providerId="LiveId" clId="{E0290696-656A-4079-853C-844A48957E48}" dt="2025-07-01T07:21:00.804" v="47" actId="313"/>
          <ac:spMkLst>
            <pc:docMk/>
            <pc:sldMk cId="3372547109" sldId="573"/>
            <ac:spMk id="3" creationId="{22B9372E-F18B-0A56-3507-CF0D98D4F0FB}"/>
          </ac:spMkLst>
        </pc:spChg>
        <pc:spChg chg="mod">
          <ac:chgData name="Malek Alkholy" userId="b8ea5062cb0c2681" providerId="LiveId" clId="{E0290696-656A-4079-853C-844A48957E48}" dt="2025-07-01T08:38:21.658" v="445" actId="2710"/>
          <ac:spMkLst>
            <pc:docMk/>
            <pc:sldMk cId="3372547109" sldId="573"/>
            <ac:spMk id="25" creationId="{00000000-0000-0000-0000-000000000000}"/>
          </ac:spMkLst>
        </pc:spChg>
      </pc:sldChg>
      <pc:sldChg chg="modSp mod">
        <pc:chgData name="Malek Alkholy" userId="b8ea5062cb0c2681" providerId="LiveId" clId="{E0290696-656A-4079-853C-844A48957E48}" dt="2025-07-01T09:10:54.052" v="894" actId="20577"/>
        <pc:sldMkLst>
          <pc:docMk/>
          <pc:sldMk cId="1576906761" sldId="575"/>
        </pc:sldMkLst>
      </pc:sldChg>
      <pc:sldChg chg="modSp mod">
        <pc:chgData name="Malek Alkholy" userId="b8ea5062cb0c2681" providerId="LiveId" clId="{E0290696-656A-4079-853C-844A48957E48}" dt="2025-07-01T09:11:04.387" v="896" actId="20577"/>
        <pc:sldMkLst>
          <pc:docMk/>
          <pc:sldMk cId="3172661822" sldId="577"/>
        </pc:sldMkLst>
      </pc:sldChg>
      <pc:sldChg chg="modSp mod">
        <pc:chgData name="Malek Alkholy" userId="b8ea5062cb0c2681" providerId="LiveId" clId="{E0290696-656A-4079-853C-844A48957E48}" dt="2025-07-01T08:40:17.600" v="480" actId="20577"/>
        <pc:sldMkLst>
          <pc:docMk/>
          <pc:sldMk cId="3232906536" sldId="579"/>
        </pc:sldMkLst>
      </pc:sldChg>
      <pc:sldChg chg="modSp mod">
        <pc:chgData name="Malek Alkholy" userId="b8ea5062cb0c2681" providerId="LiveId" clId="{E0290696-656A-4079-853C-844A48957E48}" dt="2025-07-01T08:42:38.909" v="513" actId="20577"/>
        <pc:sldMkLst>
          <pc:docMk/>
          <pc:sldMk cId="1697916671" sldId="581"/>
        </pc:sldMkLst>
        <pc:spChg chg="mod">
          <ac:chgData name="Malek Alkholy" userId="b8ea5062cb0c2681" providerId="LiveId" clId="{E0290696-656A-4079-853C-844A48957E48}" dt="2025-07-01T07:21:02.244" v="54" actId="313"/>
          <ac:spMkLst>
            <pc:docMk/>
            <pc:sldMk cId="1697916671" sldId="581"/>
            <ac:spMk id="3" creationId="{22B9372E-F18B-0A56-3507-CF0D98D4F0FB}"/>
          </ac:spMkLst>
        </pc:spChg>
        <pc:spChg chg="mod">
          <ac:chgData name="Malek Alkholy" userId="b8ea5062cb0c2681" providerId="LiveId" clId="{E0290696-656A-4079-853C-844A48957E48}" dt="2025-07-01T08:42:38.909" v="513" actId="20577"/>
          <ac:spMkLst>
            <pc:docMk/>
            <pc:sldMk cId="1697916671" sldId="581"/>
            <ac:spMk id="25" creationId="{00000000-0000-0000-0000-000000000000}"/>
          </ac:spMkLst>
        </pc:spChg>
      </pc:sldChg>
      <pc:sldChg chg="addSp modSp mod">
        <pc:chgData name="Malek Alkholy" userId="b8ea5062cb0c2681" providerId="LiveId" clId="{E0290696-656A-4079-853C-844A48957E48}" dt="2025-07-01T08:47:30.588" v="652" actId="20577"/>
        <pc:sldMkLst>
          <pc:docMk/>
          <pc:sldMk cId="629620827" sldId="582"/>
        </pc:sldMkLst>
        <pc:spChg chg="mod">
          <ac:chgData name="Malek Alkholy" userId="b8ea5062cb0c2681" providerId="LiveId" clId="{E0290696-656A-4079-853C-844A48957E48}" dt="2025-07-01T07:21:02.590" v="56" actId="313"/>
          <ac:spMkLst>
            <pc:docMk/>
            <pc:sldMk cId="629620827" sldId="582"/>
            <ac:spMk id="3" creationId="{22B9372E-F18B-0A56-3507-CF0D98D4F0FB}"/>
          </ac:spMkLst>
        </pc:spChg>
        <pc:spChg chg="mod">
          <ac:chgData name="Malek Alkholy" userId="b8ea5062cb0c2681" providerId="LiveId" clId="{E0290696-656A-4079-853C-844A48957E48}" dt="2025-07-01T08:45:25.946" v="635" actId="20577"/>
          <ac:spMkLst>
            <pc:docMk/>
            <pc:sldMk cId="629620827" sldId="582"/>
            <ac:spMk id="25" creationId="{00000000-0000-0000-0000-000000000000}"/>
          </ac:spMkLst>
        </pc:spChg>
      </pc:sldChg>
      <pc:sldChg chg="addSp delSp modSp mod">
        <pc:chgData name="Malek Alkholy" userId="b8ea5062cb0c2681" providerId="LiveId" clId="{E0290696-656A-4079-853C-844A48957E48}" dt="2025-07-01T09:14:24.219" v="905" actId="14100"/>
        <pc:sldMkLst>
          <pc:docMk/>
          <pc:sldMk cId="715235238" sldId="584"/>
        </pc:sldMkLst>
        <pc:spChg chg="mod">
          <ac:chgData name="Malek Alkholy" userId="b8ea5062cb0c2681" providerId="LiveId" clId="{E0290696-656A-4079-853C-844A48957E48}" dt="2025-07-01T07:21:02.953" v="58" actId="313"/>
          <ac:spMkLst>
            <pc:docMk/>
            <pc:sldMk cId="715235238" sldId="584"/>
            <ac:spMk id="3" creationId="{22B9372E-F18B-0A56-3507-CF0D98D4F0FB}"/>
          </ac:spMkLst>
        </pc:spChg>
        <pc:spChg chg="mod">
          <ac:chgData name="Malek Alkholy" userId="b8ea5062cb0c2681" providerId="LiveId" clId="{E0290696-656A-4079-853C-844A48957E48}" dt="2025-07-01T09:14:19.708" v="903" actId="20577"/>
          <ac:spMkLst>
            <pc:docMk/>
            <pc:sldMk cId="715235238" sldId="584"/>
            <ac:spMk id="25" creationId="{00000000-0000-0000-0000-000000000000}"/>
          </ac:spMkLst>
        </pc:spChg>
      </pc:sldChg>
      <pc:sldChg chg="addSp delSp modSp mod">
        <pc:chgData name="Malek Alkholy" userId="b8ea5062cb0c2681" providerId="LiveId" clId="{E0290696-656A-4079-853C-844A48957E48}" dt="2025-07-01T09:14:37.212" v="911" actId="14100"/>
        <pc:sldMkLst>
          <pc:docMk/>
          <pc:sldMk cId="2053257347" sldId="586"/>
        </pc:sldMkLst>
        <pc:spChg chg="mod">
          <ac:chgData name="Malek Alkholy" userId="b8ea5062cb0c2681" providerId="LiveId" clId="{E0290696-656A-4079-853C-844A48957E48}" dt="2025-07-01T07:21:03.130" v="59" actId="313"/>
          <ac:spMkLst>
            <pc:docMk/>
            <pc:sldMk cId="2053257347" sldId="586"/>
            <ac:spMk id="3" creationId="{22B9372E-F18B-0A56-3507-CF0D98D4F0FB}"/>
          </ac:spMkLst>
        </pc:spChg>
        <pc:spChg chg="mod">
          <ac:chgData name="Malek Alkholy" userId="b8ea5062cb0c2681" providerId="LiveId" clId="{E0290696-656A-4079-853C-844A48957E48}" dt="2025-07-01T08:47:53.070" v="659" actId="20577"/>
          <ac:spMkLst>
            <pc:docMk/>
            <pc:sldMk cId="2053257347" sldId="586"/>
            <ac:spMk id="25" creationId="{00000000-0000-0000-0000-000000000000}"/>
          </ac:spMkLst>
        </pc:spChg>
      </pc:sldChg>
      <pc:sldChg chg="addSp delSp modSp mod">
        <pc:chgData name="Malek Alkholy" userId="b8ea5062cb0c2681" providerId="LiveId" clId="{E0290696-656A-4079-853C-844A48957E48}" dt="2025-07-01T09:14:48.277" v="917" actId="14100"/>
        <pc:sldMkLst>
          <pc:docMk/>
          <pc:sldMk cId="2459019413" sldId="589"/>
        </pc:sldMkLst>
        <pc:spChg chg="mod">
          <ac:chgData name="Malek Alkholy" userId="b8ea5062cb0c2681" providerId="LiveId" clId="{E0290696-656A-4079-853C-844A48957E48}" dt="2025-07-01T07:21:03.321" v="60" actId="313"/>
          <ac:spMkLst>
            <pc:docMk/>
            <pc:sldMk cId="2459019413" sldId="589"/>
            <ac:spMk id="3" creationId="{22B9372E-F18B-0A56-3507-CF0D98D4F0FB}"/>
          </ac:spMkLst>
        </pc:spChg>
        <pc:spChg chg="mod">
          <ac:chgData name="Malek Alkholy" userId="b8ea5062cb0c2681" providerId="LiveId" clId="{E0290696-656A-4079-853C-844A48957E48}" dt="2025-07-01T08:49:34.973" v="732" actId="2710"/>
          <ac:spMkLst>
            <pc:docMk/>
            <pc:sldMk cId="2459019413" sldId="589"/>
            <ac:spMk id="25" creationId="{00000000-0000-0000-0000-000000000000}"/>
          </ac:spMkLst>
        </pc:spChg>
      </pc:sldChg>
      <pc:sldChg chg="addSp delSp modSp mod ord">
        <pc:chgData name="Malek Alkholy" userId="b8ea5062cb0c2681" providerId="LiveId" clId="{E0290696-656A-4079-853C-844A48957E48}" dt="2025-07-01T09:14:59.797" v="922" actId="962"/>
        <pc:sldMkLst>
          <pc:docMk/>
          <pc:sldMk cId="5167051" sldId="591"/>
        </pc:sldMkLst>
        <pc:spChg chg="mod">
          <ac:chgData name="Malek Alkholy" userId="b8ea5062cb0c2681" providerId="LiveId" clId="{E0290696-656A-4079-853C-844A48957E48}" dt="2025-07-01T07:21:03.496" v="61" actId="313"/>
          <ac:spMkLst>
            <pc:docMk/>
            <pc:sldMk cId="5167051" sldId="591"/>
            <ac:spMk id="3" creationId="{22B9372E-F18B-0A56-3507-CF0D98D4F0FB}"/>
          </ac:spMkLst>
        </pc:spChg>
        <pc:spChg chg="mod">
          <ac:chgData name="Malek Alkholy" userId="b8ea5062cb0c2681" providerId="LiveId" clId="{E0290696-656A-4079-853C-844A48957E48}" dt="2025-07-01T08:50:29.154" v="747" actId="207"/>
          <ac:spMkLst>
            <pc:docMk/>
            <pc:sldMk cId="5167051" sldId="591"/>
            <ac:spMk id="25" creationId="{00000000-0000-0000-0000-000000000000}"/>
          </ac:spMkLst>
        </pc:spChg>
      </pc:sldChg>
      <pc:sldChg chg="modSp mod">
        <pc:chgData name="Malek Alkholy" userId="b8ea5062cb0c2681" providerId="LiveId" clId="{E0290696-656A-4079-853C-844A48957E48}" dt="2025-07-01T08:49:59.838" v="737" actId="113"/>
        <pc:sldMkLst>
          <pc:docMk/>
          <pc:sldMk cId="1547225473" sldId="593"/>
        </pc:sldMkLst>
        <pc:spChg chg="mod">
          <ac:chgData name="Malek Alkholy" userId="b8ea5062cb0c2681" providerId="LiveId" clId="{E0290696-656A-4079-853C-844A48957E48}" dt="2025-07-01T07:21:03.681" v="62" actId="313"/>
          <ac:spMkLst>
            <pc:docMk/>
            <pc:sldMk cId="1547225473" sldId="593"/>
            <ac:spMk id="3" creationId="{22B9372E-F18B-0A56-3507-CF0D98D4F0FB}"/>
          </ac:spMkLst>
        </pc:spChg>
        <pc:spChg chg="mod">
          <ac:chgData name="Malek Alkholy" userId="b8ea5062cb0c2681" providerId="LiveId" clId="{E0290696-656A-4079-853C-844A48957E48}" dt="2025-07-01T08:49:59.838" v="737" actId="113"/>
          <ac:spMkLst>
            <pc:docMk/>
            <pc:sldMk cId="1547225473" sldId="593"/>
            <ac:spMk id="25" creationId="{00000000-0000-0000-0000-000000000000}"/>
          </ac:spMkLst>
        </pc:spChg>
      </pc:sldChg>
      <pc:sldChg chg="modSp mod">
        <pc:chgData name="Malek Alkholy" userId="b8ea5062cb0c2681" providerId="LiveId" clId="{E0290696-656A-4079-853C-844A48957E48}" dt="2025-07-01T08:40:55.705" v="492" actId="14100"/>
        <pc:sldMkLst>
          <pc:docMk/>
          <pc:sldMk cId="3453954220" sldId="613"/>
        </pc:sldMkLst>
      </pc:sldChg>
      <pc:sldChg chg="modSp mod">
        <pc:chgData name="Malek Alkholy" userId="b8ea5062cb0c2681" providerId="LiveId" clId="{E0290696-656A-4079-853C-844A48957E48}" dt="2025-07-01T08:41:14.145" v="499" actId="207"/>
        <pc:sldMkLst>
          <pc:docMk/>
          <pc:sldMk cId="3581601075" sldId="615"/>
        </pc:sldMkLst>
      </pc:sldChg>
      <pc:sldChg chg="addSp delSp modSp mod">
        <pc:chgData name="Malek Alkholy" userId="b8ea5062cb0c2681" providerId="LiveId" clId="{E0290696-656A-4079-853C-844A48957E48}" dt="2025-07-01T08:59:39.426" v="862" actId="962"/>
        <pc:sldMkLst>
          <pc:docMk/>
          <pc:sldMk cId="3727259487" sldId="617"/>
        </pc:sldMkLst>
        <pc:spChg chg="mod">
          <ac:chgData name="Malek Alkholy" userId="b8ea5062cb0c2681" providerId="LiveId" clId="{E0290696-656A-4079-853C-844A48957E48}" dt="2025-07-01T07:20:59.426" v="40" actId="313"/>
          <ac:spMkLst>
            <pc:docMk/>
            <pc:sldMk cId="3727259487" sldId="617"/>
            <ac:spMk id="3" creationId="{19E4BED9-66D8-9CB0-7E8B-6C9384E971AA}"/>
          </ac:spMkLst>
        </pc:spChg>
        <pc:spChg chg="mod">
          <ac:chgData name="Malek Alkholy" userId="b8ea5062cb0c2681" providerId="LiveId" clId="{E0290696-656A-4079-853C-844A48957E48}" dt="2025-07-01T08:36:15.882" v="413" actId="20577"/>
          <ac:spMkLst>
            <pc:docMk/>
            <pc:sldMk cId="3727259487" sldId="617"/>
            <ac:spMk id="25" creationId="{5CFC4028-F42C-7AF4-55AF-DCB2CECC3AE8}"/>
          </ac:spMkLst>
        </pc:spChg>
      </pc:sldChg>
      <pc:sldChg chg="addSp delSp modSp mod">
        <pc:chgData name="Malek Alkholy" userId="b8ea5062cb0c2681" providerId="LiveId" clId="{E0290696-656A-4079-853C-844A48957E48}" dt="2025-07-01T08:57:27.720" v="849" actId="20577"/>
        <pc:sldMkLst>
          <pc:docMk/>
          <pc:sldMk cId="1720142267" sldId="619"/>
        </pc:sldMkLst>
        <pc:spChg chg="mod">
          <ac:chgData name="Malek Alkholy" userId="b8ea5062cb0c2681" providerId="LiveId" clId="{E0290696-656A-4079-853C-844A48957E48}" dt="2025-07-01T07:20:57.364" v="28" actId="313"/>
          <ac:spMkLst>
            <pc:docMk/>
            <pc:sldMk cId="1720142267" sldId="619"/>
            <ac:spMk id="3" creationId="{E062549B-2C3F-1D45-6ADA-0B39C4C0B809}"/>
          </ac:spMkLst>
        </pc:spChg>
        <pc:spChg chg="mod">
          <ac:chgData name="Malek Alkholy" userId="b8ea5062cb0c2681" providerId="LiveId" clId="{E0290696-656A-4079-853C-844A48957E48}" dt="2025-07-01T08:57:21.997" v="848" actId="20577"/>
          <ac:spMkLst>
            <pc:docMk/>
            <pc:sldMk cId="1720142267" sldId="619"/>
            <ac:spMk id="25" creationId="{755A9E7D-E290-9A89-1C3B-9E71014D1F12}"/>
          </ac:spMkLst>
        </pc:spChg>
      </pc:sldChg>
      <pc:sldChg chg="modSp mod">
        <pc:chgData name="Malek Alkholy" userId="b8ea5062cb0c2681" providerId="LiveId" clId="{E0290696-656A-4079-853C-844A48957E48}" dt="2025-07-01T08:59:09.673" v="854" actId="207"/>
        <pc:sldMkLst>
          <pc:docMk/>
          <pc:sldMk cId="4260543137" sldId="621"/>
        </pc:sldMkLst>
        <pc:spChg chg="mod">
          <ac:chgData name="Malek Alkholy" userId="b8ea5062cb0c2681" providerId="LiveId" clId="{E0290696-656A-4079-853C-844A48957E48}" dt="2025-07-01T07:20:59.597" v="41" actId="313"/>
          <ac:spMkLst>
            <pc:docMk/>
            <pc:sldMk cId="4260543137" sldId="621"/>
            <ac:spMk id="3" creationId="{1A4F03E0-1830-6B54-5569-2E3F100722B6}"/>
          </ac:spMkLst>
        </pc:spChg>
        <pc:spChg chg="mod">
          <ac:chgData name="Malek Alkholy" userId="b8ea5062cb0c2681" providerId="LiveId" clId="{E0290696-656A-4079-853C-844A48957E48}" dt="2025-07-01T08:59:09.673" v="854" actId="207"/>
          <ac:spMkLst>
            <pc:docMk/>
            <pc:sldMk cId="4260543137" sldId="621"/>
            <ac:spMk id="25" creationId="{A4E21127-02D1-851C-BBF3-0BF7514D4F6D}"/>
          </ac:spMkLst>
        </pc:spChg>
      </pc:sldChg>
      <pc:sldChg chg="modSp mod">
        <pc:chgData name="Malek Alkholy" userId="b8ea5062cb0c2681" providerId="LiveId" clId="{E0290696-656A-4079-853C-844A48957E48}" dt="2025-07-01T09:10:35.319" v="892" actId="20577"/>
        <pc:sldMkLst>
          <pc:docMk/>
          <pc:sldMk cId="149695656" sldId="623"/>
        </pc:sldMkLst>
        <pc:spChg chg="mod">
          <ac:chgData name="Malek Alkholy" userId="b8ea5062cb0c2681" providerId="LiveId" clId="{E0290696-656A-4079-853C-844A48957E48}" dt="2025-07-01T07:21:00.993" v="48" actId="313"/>
          <ac:spMkLst>
            <pc:docMk/>
            <pc:sldMk cId="149695656" sldId="623"/>
            <ac:spMk id="3" creationId="{D47D66DD-8C5C-DA61-3B8D-F012DBCB521A}"/>
          </ac:spMkLst>
        </pc:spChg>
        <pc:spChg chg="mod">
          <ac:chgData name="Malek Alkholy" userId="b8ea5062cb0c2681" providerId="LiveId" clId="{E0290696-656A-4079-853C-844A48957E48}" dt="2025-07-01T09:10:35.319" v="892" actId="20577"/>
          <ac:spMkLst>
            <pc:docMk/>
            <pc:sldMk cId="149695656" sldId="623"/>
            <ac:spMk id="25" creationId="{FABD939D-1A53-D55F-8746-8DF2FFF70047}"/>
          </ac:spMkLst>
        </pc:spChg>
      </pc:sldChg>
      <pc:sldChg chg="addSp modSp mod">
        <pc:chgData name="Malek Alkholy" userId="b8ea5062cb0c2681" providerId="LiveId" clId="{E0290696-656A-4079-853C-844A48957E48}" dt="2025-07-01T08:44:05.026" v="592" actId="20577"/>
        <pc:sldMkLst>
          <pc:docMk/>
          <pc:sldMk cId="1804007099" sldId="625"/>
        </pc:sldMkLst>
        <pc:spChg chg="mod">
          <ac:chgData name="Malek Alkholy" userId="b8ea5062cb0c2681" providerId="LiveId" clId="{E0290696-656A-4079-853C-844A48957E48}" dt="2025-07-01T07:21:02.417" v="55" actId="313"/>
          <ac:spMkLst>
            <pc:docMk/>
            <pc:sldMk cId="1804007099" sldId="625"/>
            <ac:spMk id="3" creationId="{A8F78B9B-3CF4-C808-F2B9-04C663483D5C}"/>
          </ac:spMkLst>
        </pc:spChg>
        <pc:spChg chg="mod">
          <ac:chgData name="Malek Alkholy" userId="b8ea5062cb0c2681" providerId="LiveId" clId="{E0290696-656A-4079-853C-844A48957E48}" dt="2025-07-01T08:43:17.267" v="517" actId="403"/>
          <ac:spMkLst>
            <pc:docMk/>
            <pc:sldMk cId="1804007099" sldId="625"/>
            <ac:spMk id="25" creationId="{B42D1A07-D14D-6385-5924-8406F4B26F43}"/>
          </ac:spMkLst>
        </pc:spChg>
      </pc:sldChg>
      <pc:sldChg chg="modSp mod">
        <pc:chgData name="Malek Alkholy" userId="b8ea5062cb0c2681" providerId="LiveId" clId="{E0290696-656A-4079-853C-844A48957E48}" dt="2025-07-01T08:46:33.824" v="646" actId="20577"/>
        <pc:sldMkLst>
          <pc:docMk/>
          <pc:sldMk cId="237256410" sldId="627"/>
        </pc:sldMkLst>
      </pc:sldChg>
      <pc:sldChg chg="modSp del mod">
        <pc:chgData name="Malek Alkholy" userId="b8ea5062cb0c2681" providerId="LiveId" clId="{E0290696-656A-4079-853C-844A48957E48}" dt="2025-07-01T08:23:18.260" v="205" actId="47"/>
        <pc:sldMkLst>
          <pc:docMk/>
          <pc:sldMk cId="3633601517" sldId="629"/>
        </pc:sldMkLst>
      </pc:sldChg>
      <pc:sldChg chg="modSp del mod">
        <pc:chgData name="Malek Alkholy" userId="b8ea5062cb0c2681" providerId="LiveId" clId="{E0290696-656A-4079-853C-844A48957E48}" dt="2025-07-01T08:22:56.647" v="198" actId="47"/>
        <pc:sldMkLst>
          <pc:docMk/>
          <pc:sldMk cId="408591838" sldId="631"/>
        </pc:sldMkLst>
      </pc:sldChg>
      <pc:sldChg chg="modSp del mod">
        <pc:chgData name="Malek Alkholy" userId="b8ea5062cb0c2681" providerId="LiveId" clId="{E0290696-656A-4079-853C-844A48957E48}" dt="2025-07-01T08:22:57.358" v="199" actId="47"/>
        <pc:sldMkLst>
          <pc:docMk/>
          <pc:sldMk cId="3118688399" sldId="632"/>
        </pc:sldMkLst>
      </pc:sldChg>
      <pc:sldChg chg="modSp del mod">
        <pc:chgData name="Malek Alkholy" userId="b8ea5062cb0c2681" providerId="LiveId" clId="{E0290696-656A-4079-853C-844A48957E48}" dt="2025-07-01T08:22:58.248" v="200" actId="47"/>
        <pc:sldMkLst>
          <pc:docMk/>
          <pc:sldMk cId="1777324620" sldId="633"/>
        </pc:sldMkLst>
      </pc:sldChg>
      <pc:sldChg chg="modSp del mod">
        <pc:chgData name="Malek Alkholy" userId="b8ea5062cb0c2681" providerId="LiveId" clId="{E0290696-656A-4079-853C-844A48957E48}" dt="2025-07-01T08:22:58.849" v="201" actId="47"/>
        <pc:sldMkLst>
          <pc:docMk/>
          <pc:sldMk cId="1266590295" sldId="634"/>
        </pc:sldMkLst>
      </pc:sldChg>
      <pc:sldChg chg="modSp del mod">
        <pc:chgData name="Malek Alkholy" userId="b8ea5062cb0c2681" providerId="LiveId" clId="{E0290696-656A-4079-853C-844A48957E48}" dt="2025-07-01T08:22:59.298" v="202" actId="47"/>
        <pc:sldMkLst>
          <pc:docMk/>
          <pc:sldMk cId="4094641942" sldId="635"/>
        </pc:sldMkLst>
      </pc:sldChg>
      <pc:sldChg chg="modSp del mod">
        <pc:chgData name="Malek Alkholy" userId="b8ea5062cb0c2681" providerId="LiveId" clId="{E0290696-656A-4079-853C-844A48957E48}" dt="2025-07-01T08:22:59.926" v="203" actId="47"/>
        <pc:sldMkLst>
          <pc:docMk/>
          <pc:sldMk cId="3316697379" sldId="637"/>
        </pc:sldMkLst>
      </pc:sldChg>
      <pc:sldChg chg="modSp del mod">
        <pc:chgData name="Malek Alkholy" userId="b8ea5062cb0c2681" providerId="LiveId" clId="{E0290696-656A-4079-853C-844A48957E48}" dt="2025-07-01T08:23:00.834" v="204" actId="47"/>
        <pc:sldMkLst>
          <pc:docMk/>
          <pc:sldMk cId="606807346" sldId="638"/>
        </pc:sldMkLst>
      </pc:sldChg>
      <pc:sldChg chg="modSp mod">
        <pc:chgData name="Malek Alkholy" userId="b8ea5062cb0c2681" providerId="LiveId" clId="{E0290696-656A-4079-853C-844A48957E48}" dt="2025-07-01T08:51:08.669" v="758" actId="20577"/>
        <pc:sldMkLst>
          <pc:docMk/>
          <pc:sldMk cId="1771034611" sldId="640"/>
        </pc:sldMkLst>
        <pc:spChg chg="mod">
          <ac:chgData name="Malek Alkholy" userId="b8ea5062cb0c2681" providerId="LiveId" clId="{E0290696-656A-4079-853C-844A48957E48}" dt="2025-07-01T07:21:03.856" v="63" actId="313"/>
          <ac:spMkLst>
            <pc:docMk/>
            <pc:sldMk cId="1771034611" sldId="640"/>
            <ac:spMk id="3" creationId="{432BDB6C-FDB5-8B1C-30FE-6B0D06F98B90}"/>
          </ac:spMkLst>
        </pc:spChg>
        <pc:spChg chg="mod">
          <ac:chgData name="Malek Alkholy" userId="b8ea5062cb0c2681" providerId="LiveId" clId="{E0290696-656A-4079-853C-844A48957E48}" dt="2025-07-01T08:51:08.669" v="758" actId="20577"/>
          <ac:spMkLst>
            <pc:docMk/>
            <pc:sldMk cId="1771034611" sldId="640"/>
            <ac:spMk id="25" creationId="{8F1D3FFB-6EF9-95A3-B7C3-41A931EDFD3D}"/>
          </ac:spMkLst>
        </pc:spChg>
      </pc:sldChg>
      <pc:sldChg chg="addSp modSp mod">
        <pc:chgData name="Malek Alkholy" userId="b8ea5062cb0c2681" providerId="LiveId" clId="{E0290696-656A-4079-853C-844A48957E48}" dt="2025-07-01T08:52:18.036" v="800" actId="20577"/>
        <pc:sldMkLst>
          <pc:docMk/>
          <pc:sldMk cId="3218444511" sldId="642"/>
        </pc:sldMkLst>
      </pc:sldChg>
      <pc:sldChg chg="modSp mod">
        <pc:chgData name="Malek Alkholy" userId="b8ea5062cb0c2681" providerId="LiveId" clId="{E0290696-656A-4079-853C-844A48957E48}" dt="2025-07-01T08:52:44.815" v="812" actId="403"/>
        <pc:sldMkLst>
          <pc:docMk/>
          <pc:sldMk cId="3156136103" sldId="644"/>
        </pc:sldMkLst>
        <pc:spChg chg="mod">
          <ac:chgData name="Malek Alkholy" userId="b8ea5062cb0c2681" providerId="LiveId" clId="{E0290696-656A-4079-853C-844A48957E48}" dt="2025-07-01T07:21:04.515" v="65" actId="313"/>
          <ac:spMkLst>
            <pc:docMk/>
            <pc:sldMk cId="3156136103" sldId="644"/>
            <ac:spMk id="3" creationId="{0F55B92A-AEF5-0C2D-B3A9-36A8DA82F6F1}"/>
          </ac:spMkLst>
        </pc:spChg>
        <pc:spChg chg="mod">
          <ac:chgData name="Malek Alkholy" userId="b8ea5062cb0c2681" providerId="LiveId" clId="{E0290696-656A-4079-853C-844A48957E48}" dt="2025-07-01T08:52:44.815" v="812" actId="403"/>
          <ac:spMkLst>
            <pc:docMk/>
            <pc:sldMk cId="3156136103" sldId="644"/>
            <ac:spMk id="25" creationId="{1CEF172C-E595-3EEE-F3A8-9A4BCE8C77F9}"/>
          </ac:spMkLst>
        </pc:spChg>
      </pc:sldChg>
      <pc:sldChg chg="modSp del mod">
        <pc:chgData name="Malek Alkholy" userId="b8ea5062cb0c2681" providerId="LiveId" clId="{E0290696-656A-4079-853C-844A48957E48}" dt="2025-07-01T08:22:55.725" v="197" actId="47"/>
        <pc:sldMkLst>
          <pc:docMk/>
          <pc:sldMk cId="1660230157" sldId="646"/>
        </pc:sldMkLst>
      </pc:sldChg>
    </pc:docChg>
  </pc:docChgLst>
  <pc:docChgLst>
    <pc:chgData name="Malek Alkholy" userId="b8ea5062cb0c2681" providerId="LiveId" clId="{39B721C5-BE7E-4507-A218-2113073DCED9}"/>
    <pc:docChg chg="modSld">
      <pc:chgData name="Malek Alkholy" userId="b8ea5062cb0c2681" providerId="LiveId" clId="{39B721C5-BE7E-4507-A218-2113073DCED9}" dt="2024-09-21T17:43:29.297" v="15" actId="20577"/>
      <pc:docMkLst>
        <pc:docMk/>
      </pc:docMkLst>
      <pc:sldChg chg="modSp mod">
        <pc:chgData name="Malek Alkholy" userId="b8ea5062cb0c2681" providerId="LiveId" clId="{39B721C5-BE7E-4507-A218-2113073DCED9}" dt="2024-09-21T17:43:29.297" v="15" actId="20577"/>
        <pc:sldMkLst>
          <pc:docMk/>
          <pc:sldMk cId="0" sldId="48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pitchFamily="2" charset="-78"/>
              </a:defRPr>
            </a:lvl1pPr>
          </a:lstStyle>
          <a:p>
            <a:fld id="{7E8DF744-AB4A-4A0F-92CE-6DEBABF2DA97}" type="datetimeFigureOut">
              <a:rPr lang="en-US" smtClean="0"/>
              <a:pPr/>
              <a:t>7/24/2025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pitchFamily="2" charset="-78"/>
        <a:ea typeface="+mn-ea"/>
        <a:cs typeface="+mn-cs"/>
      </a:defRPr>
    </a:lvl1pPr>
    <a:lvl2pPr marL="457200" algn="l" defTabSz="914400" rtl="0" eaLnBrk="1" latinLnBrk="0" hangingPunct="1">
      <a:defRPr sz="1200" kern="1200">
        <a:solidFill>
          <a:schemeClr val="tx1"/>
        </a:solidFill>
        <a:latin typeface="Alexandria" pitchFamily="2" charset="-78"/>
        <a:ea typeface="+mn-ea"/>
        <a:cs typeface="+mn-cs"/>
      </a:defRPr>
    </a:lvl2pPr>
    <a:lvl3pPr marL="914400" algn="l" defTabSz="914400" rtl="0" eaLnBrk="1" latinLnBrk="0" hangingPunct="1">
      <a:defRPr sz="1200" kern="1200">
        <a:solidFill>
          <a:schemeClr val="tx1"/>
        </a:solidFill>
        <a:latin typeface="Alexandria" pitchFamily="2" charset="-78"/>
        <a:ea typeface="+mn-ea"/>
        <a:cs typeface="+mn-cs"/>
      </a:defRPr>
    </a:lvl3pPr>
    <a:lvl4pPr marL="1371600" algn="l" defTabSz="914400" rtl="0" eaLnBrk="1" latinLnBrk="0" hangingPunct="1">
      <a:defRPr sz="1200" kern="1200">
        <a:solidFill>
          <a:schemeClr val="tx1"/>
        </a:solidFill>
        <a:latin typeface="Alexandria" pitchFamily="2" charset="-78"/>
        <a:ea typeface="+mn-ea"/>
        <a:cs typeface="+mn-cs"/>
      </a:defRPr>
    </a:lvl4pPr>
    <a:lvl5pPr marL="1828800" algn="l" defTabSz="914400" rtl="0" eaLnBrk="1" latinLnBrk="0" hangingPunct="1">
      <a:defRPr sz="1200" kern="1200">
        <a:solidFill>
          <a:schemeClr val="tx1"/>
        </a:solidFill>
        <a:latin typeface="Alexandria"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ACA57-6A3C-CC98-5A5B-8A509CB268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F3311A-9335-CCAD-FFB0-8F0280C16C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E078F8-05A5-E45A-0A4F-68339848A2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F1884E-25C2-0773-4215-3396C0B17D3A}"/>
              </a:ext>
            </a:extLst>
          </p:cNvPr>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0664649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10092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5.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by Dr. Ahmed </a:t>
            </a:r>
            <a:r>
              <a:rPr lang="en-US" sz="2000" dirty="0" err="1">
                <a:latin typeface="Alexandria" charset="0"/>
                <a:cs typeface="Alexandria" charset="0"/>
              </a:rPr>
              <a:t>Elkhouly</a:t>
            </a:r>
            <a:endParaRPr lang="en-US" sz="2000" dirty="0">
              <a:latin typeface="Alexandria" charset="0"/>
              <a:cs typeface="Alexandria" charset="0"/>
            </a:endParaRPr>
          </a:p>
          <a:p>
            <a:endParaRPr lang="en-US" sz="2000" dirty="0">
              <a:latin typeface="Alexandria" charset="0"/>
              <a:cs typeface="Alexandria" charset="0"/>
            </a:endParaRPr>
          </a:p>
        </p:txBody>
      </p:sp>
      <p:sp>
        <p:nvSpPr>
          <p:cNvPr id="31" name="TextBox 30"/>
          <p:cNvSpPr txBox="1"/>
          <p:nvPr/>
        </p:nvSpPr>
        <p:spPr>
          <a:xfrm>
            <a:off x="493688" y="2251504"/>
            <a:ext cx="5674951"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34" name="Rectangle: Rounded Corners 33"/>
          <p:cNvSpPr/>
          <p:nvPr/>
        </p:nvSpPr>
        <p:spPr>
          <a:xfrm>
            <a:off x="-242549" y="5843657"/>
            <a:ext cx="3516608" cy="8784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Seventh Lecture </a:t>
            </a:r>
          </a:p>
        </p:txBody>
      </p:sp>
      <p:sp>
        <p:nvSpPr>
          <p:cNvPr id="46" name="TextBox 45"/>
          <p:cNvSpPr txBox="1"/>
          <p:nvPr/>
        </p:nvSpPr>
        <p:spPr>
          <a:xfrm>
            <a:off x="329269" y="5104240"/>
            <a:ext cx="1790875" cy="1015663"/>
          </a:xfrm>
          <a:prstGeom prst="rect">
            <a:avLst/>
          </a:prstGeom>
          <a:noFill/>
        </p:spPr>
        <p:txBody>
          <a:bodyPr wrap="none" rtlCol="0">
            <a:spAutoFit/>
          </a:bodyPr>
          <a:lstStyle/>
          <a:p>
            <a:r>
              <a:rPr lang="en-US" sz="2000" dirty="0">
                <a:latin typeface="Alexandria" charset="0"/>
                <a:cs typeface="Alexandria" charset="0"/>
              </a:rPr>
              <a:t>LAW </a:t>
            </a:r>
            <a:r>
              <a:rPr lang="ar-EG" sz="2000" dirty="0">
                <a:latin typeface="Alexandria" charset="0"/>
                <a:cs typeface="Alexandria" charset="0"/>
              </a:rPr>
              <a:t>623</a:t>
            </a:r>
            <a:endParaRPr lang="en-US" sz="2000" dirty="0">
              <a:latin typeface="Alexandria" charset="0"/>
              <a:cs typeface="Alexandria" charset="0"/>
            </a:endParaRPr>
          </a:p>
          <a:p>
            <a:r>
              <a:rPr lang="ar-EG" sz="2000" dirty="0">
                <a:latin typeface="Alexandria" charset="0"/>
                <a:cs typeface="Alexandria" charset="0"/>
              </a:rPr>
              <a:t>قانون الأعمال</a:t>
            </a:r>
            <a:endParaRPr lang="en-US" sz="2000" dirty="0">
              <a:latin typeface="Alexandria" charset="0"/>
              <a:cs typeface="Alexandria" charset="0"/>
            </a:endParaRP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09187" y="2785710"/>
            <a:ext cx="6037007" cy="646331"/>
          </a:xfrm>
          <a:prstGeom prst="rect">
            <a:avLst/>
          </a:prstGeom>
          <a:noFill/>
        </p:spPr>
        <p:txBody>
          <a:bodyPr wrap="squar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10" name="Rectangle: Rounded Corners 9"/>
          <p:cNvSpPr/>
          <p:nvPr/>
        </p:nvSpPr>
        <p:spPr>
          <a:xfrm>
            <a:off x="6271884" y="3579575"/>
            <a:ext cx="4091316" cy="1183806"/>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charset="0"/>
              <a:cs typeface="Alexandria" charset="0"/>
            </a:endParaRPr>
          </a:p>
          <a:p>
            <a:pPr algn="ctr"/>
            <a:endParaRPr lang="en-US" sz="2800" b="1" dirty="0">
              <a:solidFill>
                <a:schemeClr val="tx1"/>
              </a:solidFill>
              <a:latin typeface="Alexandria" charset="0"/>
              <a:cs typeface="Alexandria" charset="0"/>
            </a:endParaRPr>
          </a:p>
          <a:p>
            <a:pPr algn="ctr">
              <a:lnSpc>
                <a:spcPct val="150000"/>
              </a:lnSpc>
            </a:pPr>
            <a:r>
              <a:rPr lang="ar-EG" sz="2000" b="1" dirty="0">
                <a:solidFill>
                  <a:srgbClr val="00B0F0"/>
                </a:solidFill>
                <a:latin typeface="Alexandria" pitchFamily="2" charset="-78"/>
                <a:cs typeface="Alexandria" pitchFamily="2" charset="-78"/>
              </a:rPr>
              <a:t>المحاضرة السابعة </a:t>
            </a:r>
          </a:p>
          <a:p>
            <a:pPr algn="ctr"/>
            <a:r>
              <a:rPr lang="ar-EG" sz="2000" b="1" dirty="0">
                <a:solidFill>
                  <a:srgbClr val="00B0F0"/>
                </a:solidFill>
                <a:latin typeface="Alexandria" pitchFamily="2" charset="-78"/>
                <a:cs typeface="Alexandria" pitchFamily="2" charset="-78"/>
              </a:rPr>
              <a:t>التجارية الالكترونية</a:t>
            </a:r>
            <a:endParaRPr lang="en-US" sz="2000" b="1" dirty="0">
              <a:solidFill>
                <a:srgbClr val="00B0F0"/>
              </a:solidFill>
              <a:latin typeface="Alexandria" pitchFamily="2" charset="-78"/>
              <a:cs typeface="Alexandria" pitchFamily="2" charset="-78"/>
            </a:endParaRPr>
          </a:p>
          <a:p>
            <a:pPr algn="ctr">
              <a:lnSpc>
                <a:spcPct val="150000"/>
              </a:lnSpc>
            </a:pPr>
            <a:r>
              <a:rPr lang="ar-EG" sz="2000" b="1" dirty="0">
                <a:solidFill>
                  <a:srgbClr val="00B0F0"/>
                </a:solidFill>
                <a:latin typeface="Alexandria" pitchFamily="2" charset="-78"/>
                <a:cs typeface="Alexandria" pitchFamily="2" charset="-78"/>
              </a:rPr>
              <a:t> </a:t>
            </a:r>
            <a:endParaRPr lang="en-US" sz="2000" b="1" dirty="0">
              <a:solidFill>
                <a:srgbClr val="00B0F0"/>
              </a:solidFill>
              <a:latin typeface="Alexandria" pitchFamily="2" charset="-78"/>
              <a:cs typeface="Alexandria" pitchFamily="2" charset="-78"/>
            </a:endParaRPr>
          </a:p>
          <a:p>
            <a:pPr algn="ctr"/>
            <a:r>
              <a:rPr lang="en-US" sz="2800" b="1" dirty="0">
                <a:solidFill>
                  <a:schemeClr val="bg1"/>
                </a:solidFill>
                <a:latin typeface="Alexandria" charset="0"/>
                <a:cs typeface="Alexandria" charset="0"/>
              </a:rPr>
              <a:t> Lecture </a:t>
            </a:r>
          </a:p>
          <a:p>
            <a:pPr algn="ct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790875" cy="707886"/>
          </a:xfrm>
          <a:prstGeom prst="rect">
            <a:avLst/>
          </a:prstGeom>
          <a:noFill/>
        </p:spPr>
        <p:txBody>
          <a:bodyPr wrap="none" rtlCol="0">
            <a:spAutoFit/>
          </a:bodyPr>
          <a:lstStyle/>
          <a:p>
            <a:r>
              <a:rPr lang="en-US" sz="2000" dirty="0">
                <a:latin typeface="Alexandria" charset="0"/>
                <a:cs typeface="Alexandria" charset="0"/>
              </a:rPr>
              <a:t>LAW 623</a:t>
            </a:r>
          </a:p>
          <a:p>
            <a:r>
              <a:rPr lang="ar-EG" sz="2000" dirty="0">
                <a:latin typeface="Alexandria" charset="0"/>
                <a:cs typeface="Alexandria" charset="0"/>
              </a:rPr>
              <a:t>قانون الأعمال</a:t>
            </a:r>
            <a:endParaRPr lang="en-US" sz="2000" dirty="0">
              <a:latin typeface="Alexandria" charset="0"/>
              <a:cs typeface="Alexandria" charset="0"/>
            </a:endParaRPr>
          </a:p>
        </p:txBody>
      </p:sp>
      <p:sp>
        <p:nvSpPr>
          <p:cNvPr id="12" name="TextBox 11"/>
          <p:cNvSpPr txBox="1"/>
          <p:nvPr/>
        </p:nvSpPr>
        <p:spPr>
          <a:xfrm>
            <a:off x="459184" y="6213971"/>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 Dr. Ahmed </a:t>
            </a:r>
            <a:r>
              <a:rPr lang="en-US" sz="2800" b="1" dirty="0" err="1">
                <a:solidFill>
                  <a:srgbClr val="00B0F0"/>
                </a:solidFill>
                <a:latin typeface="Alexandria" charset="0"/>
                <a:cs typeface="Alexandria" charset="0"/>
              </a:rPr>
              <a:t>Elkhouly</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3647602"/>
          </a:xfrm>
          <a:prstGeom prst="rect">
            <a:avLst/>
          </a:prstGeom>
          <a:noFill/>
        </p:spPr>
        <p:txBody>
          <a:bodyPr wrap="square">
            <a:spAutoFit/>
          </a:bodyPr>
          <a:lstStyle/>
          <a:p>
            <a:pPr algn="r" rtl="1">
              <a:lnSpc>
                <a:spcPct val="120000"/>
              </a:lnSpc>
            </a:pPr>
            <a:r>
              <a:rPr lang="ar-EG" sz="1600" b="1" dirty="0">
                <a:solidFill>
                  <a:srgbClr val="00B0F0"/>
                </a:solidFill>
                <a:latin typeface="Alexandria" pitchFamily="2" charset="-78"/>
                <a:cs typeface="Alexandria" pitchFamily="2" charset="-78"/>
              </a:rPr>
              <a:t>أولاً : ماهية التجارة الإلكترونية وهي تشمل:</a:t>
            </a:r>
          </a:p>
          <a:p>
            <a:pPr algn="r" rtl="1">
              <a:lnSpc>
                <a:spcPct val="120000"/>
              </a:lnSpc>
            </a:pPr>
            <a:r>
              <a:rPr lang="ar-EG" sz="1600" b="1" dirty="0">
                <a:solidFill>
                  <a:srgbClr val="00B0F0"/>
                </a:solidFill>
                <a:latin typeface="Alexandria" pitchFamily="2" charset="-78"/>
                <a:cs typeface="Alexandria" pitchFamily="2" charset="-78"/>
              </a:rPr>
              <a:t>1. تعريف التجارة الإلكترونية و أشكالها .</a:t>
            </a:r>
          </a:p>
          <a:p>
            <a:pPr algn="r" rtl="1">
              <a:lnSpc>
                <a:spcPct val="120000"/>
              </a:lnSpc>
            </a:pPr>
            <a:r>
              <a:rPr lang="ar-EG" sz="1600" b="1" dirty="0">
                <a:solidFill>
                  <a:srgbClr val="00B0F0"/>
                </a:solidFill>
                <a:latin typeface="Alexandria" pitchFamily="2" charset="-78"/>
                <a:cs typeface="Alexandria" pitchFamily="2" charset="-78"/>
              </a:rPr>
              <a:t>2. خصائص التجارة الإلكترونية.</a:t>
            </a:r>
          </a:p>
          <a:p>
            <a:pPr algn="r" rtl="1">
              <a:lnSpc>
                <a:spcPct val="120000"/>
              </a:lnSpc>
            </a:pPr>
            <a:r>
              <a:rPr lang="ar-EG" sz="1600" b="1" dirty="0">
                <a:solidFill>
                  <a:srgbClr val="00B0F0"/>
                </a:solidFill>
                <a:latin typeface="Alexandria" pitchFamily="2" charset="-78"/>
                <a:cs typeface="Alexandria" pitchFamily="2" charset="-78"/>
              </a:rPr>
              <a:t>3. مزايا التجارة الالكترونية </a:t>
            </a:r>
          </a:p>
          <a:p>
            <a:pPr algn="r" rtl="1">
              <a:lnSpc>
                <a:spcPct val="120000"/>
              </a:lnSpc>
            </a:pPr>
            <a:r>
              <a:rPr lang="ar-EG" sz="1600" b="1" dirty="0">
                <a:solidFill>
                  <a:srgbClr val="00B0F0"/>
                </a:solidFill>
                <a:latin typeface="Alexandria" pitchFamily="2" charset="-78"/>
                <a:cs typeface="Alexandria" pitchFamily="2" charset="-78"/>
              </a:rPr>
              <a:t>4.عيوب التجارة الإلكترونية وتحدياتها.</a:t>
            </a:r>
          </a:p>
          <a:p>
            <a:pPr algn="r" rtl="1">
              <a:lnSpc>
                <a:spcPct val="120000"/>
              </a:lnSpc>
            </a:pPr>
            <a:r>
              <a:rPr lang="ar-EG" sz="1600" b="1" dirty="0">
                <a:solidFill>
                  <a:srgbClr val="00B0F0"/>
                </a:solidFill>
                <a:latin typeface="Alexandria" pitchFamily="2" charset="-78"/>
                <a:cs typeface="Alexandria" pitchFamily="2" charset="-78"/>
              </a:rPr>
              <a:t>ثانياَ : ملامح نظام التجارة الالكترونية السعودي.</a:t>
            </a:r>
          </a:p>
          <a:p>
            <a:pPr algn="r" rtl="1">
              <a:lnSpc>
                <a:spcPct val="120000"/>
              </a:lnSpc>
            </a:pPr>
            <a:endParaRPr lang="ar-EG" sz="1600" b="1" dirty="0">
              <a:solidFill>
                <a:srgbClr val="00B0F0"/>
              </a:solidFill>
              <a:latin typeface="Alexandria" pitchFamily="2" charset="-78"/>
              <a:cs typeface="Alexandria" pitchFamily="2" charset="-78"/>
            </a:endParaRPr>
          </a:p>
          <a:p>
            <a:pPr algn="r" rtl="1">
              <a:lnSpc>
                <a:spcPct val="120000"/>
              </a:lnSpc>
            </a:pPr>
            <a:endParaRPr lang="en-US" b="1" dirty="0">
              <a:solidFill>
                <a:srgbClr val="00B0F0"/>
              </a:solidFill>
              <a:latin typeface="Alexandria" pitchFamily="2" charset="-78"/>
              <a:cs typeface="Alexandria" pitchFamily="2" charset="-78"/>
            </a:endParaRPr>
          </a:p>
          <a:p>
            <a:pPr algn="r" rtl="1">
              <a:lnSpc>
                <a:spcPct val="120000"/>
              </a:lnSpc>
            </a:pPr>
            <a:endParaRPr lang="en-US" sz="1200" dirty="0">
              <a:solidFill>
                <a:schemeClr val="bg1"/>
              </a:solidFill>
              <a:latin typeface="Alexandria" pitchFamily="2" charset="-78"/>
              <a:cs typeface="Alexandria" pitchFamily="2" charset="-78"/>
            </a:endParaRPr>
          </a:p>
          <a:p>
            <a:pPr algn="r">
              <a:lnSpc>
                <a:spcPct val="150000"/>
              </a:lnSpc>
            </a:pPr>
            <a:endParaRPr lang="ar-EG" sz="1400" b="1" dirty="0">
              <a:solidFill>
                <a:srgbClr val="00B0F0"/>
              </a:solidFill>
              <a:latin typeface="Alexandria" pitchFamily="2" charset="-78"/>
              <a:cs typeface="Alexandria" pitchFamily="2" charset="-78"/>
            </a:endParaRPr>
          </a:p>
          <a:p>
            <a:pPr>
              <a:lnSpc>
                <a:spcPct val="150000"/>
              </a:lnSpc>
            </a:pPr>
            <a:endParaRPr lang="en-US" sz="1400" dirty="0">
              <a:latin typeface="Alexandria" charset="0"/>
              <a:cs typeface="Alexandria" charset="0"/>
            </a:endParaRPr>
          </a:p>
          <a:p>
            <a:pPr>
              <a:lnSpc>
                <a:spcPct val="150000"/>
              </a:lnSpc>
            </a:pPr>
            <a:endParaRPr lang="en-US" sz="1400" dirty="0">
              <a:latin typeface="Alexandria" charset="0"/>
              <a:cs typeface="Alexandria" charset="0"/>
            </a:endParaRPr>
          </a:p>
        </p:txBody>
      </p:sp>
      <p:sp>
        <p:nvSpPr>
          <p:cNvPr id="41" name="TextBox 40"/>
          <p:cNvSpPr txBox="1"/>
          <p:nvPr/>
        </p:nvSpPr>
        <p:spPr>
          <a:xfrm>
            <a:off x="6301339" y="1259391"/>
            <a:ext cx="3013967" cy="954107"/>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79725" y="500900"/>
            <a:ext cx="7631845" cy="5856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2000" b="1" kern="100" dirty="0">
                <a:solidFill>
                  <a:srgbClr val="00AEEF"/>
                </a:solidFill>
                <a:latin typeface="Alexandria" pitchFamily="2" charset="-78"/>
                <a:ea typeface="Calibri" panose="020F0502020204030204" pitchFamily="34" charset="0"/>
                <a:cs typeface="Alexandria" pitchFamily="2" charset="-78"/>
              </a:rPr>
              <a:t>مقدمة :</a:t>
            </a:r>
            <a:endParaRPr lang="en-US" sz="2000" b="1" kern="100" dirty="0">
              <a:solidFill>
                <a:srgbClr val="00AEEF"/>
              </a:solidFill>
              <a:latin typeface="Alexandria" pitchFamily="2" charset="-78"/>
              <a:ea typeface="Calibri" panose="020F0502020204030204" pitchFamily="34" charset="0"/>
              <a:cs typeface="Alexandria" pitchFamily="2" charset="-78"/>
            </a:endParaRPr>
          </a:p>
          <a:p>
            <a:pPr algn="justLow" rtl="1">
              <a:lnSpc>
                <a:spcPct val="150000"/>
              </a:lnSpc>
            </a:pPr>
            <a:r>
              <a:rPr lang="ar-EG" sz="1600" kern="100" dirty="0">
                <a:solidFill>
                  <a:srgbClr val="2D3956"/>
                </a:solidFill>
                <a:latin typeface="Alexandria" pitchFamily="2" charset="-78"/>
                <a:ea typeface="Calibri" panose="020F0502020204030204" pitchFamily="34" charset="0"/>
                <a:cs typeface="Alexandria" pitchFamily="2" charset="-78"/>
              </a:rPr>
              <a:t>لقد أحدث التقدم الهائل فى التكنولوجيا وما شهده العالم من تطور كبير فى مجال المعلومات والاتصالات إلى ظهور أنماط جديدة فى حياة الإنسان الاقتصادية والاجتماعية والعلمية وحيث أن الاقتصاد أصبح يعتمد بشكل كبير على التكنولوجيا فى شتى مجالات الأقتصاد العالمى، هذا الأمر قد أحدث تغيير فى طرق ووسائل تنفيذ الأنشطة الاقتصادية، أدى ذلك إلى ظهور نوع جديد من الاقتصاد وهو ما يطلق عليه "الاقتصاد الرقمى" أو اقتصاد المعلومات الذى يعبر عن رؤية مستقبلية لعالم تكون فيه المعلومة الاقتصادية الركيزة الأساسية للاقتصاد.</a:t>
            </a:r>
          </a:p>
          <a:p>
            <a:pPr algn="justLow" rtl="1">
              <a:lnSpc>
                <a:spcPct val="150000"/>
              </a:lnSpc>
            </a:pPr>
            <a:r>
              <a:rPr lang="ar-EG" sz="1600" kern="100" dirty="0">
                <a:solidFill>
                  <a:srgbClr val="2D3956"/>
                </a:solidFill>
                <a:latin typeface="Alexandria" pitchFamily="2" charset="-78"/>
                <a:ea typeface="Calibri" panose="020F0502020204030204" pitchFamily="34" charset="0"/>
                <a:cs typeface="Alexandria" pitchFamily="2" charset="-78"/>
              </a:rPr>
              <a:t>أوضح صندوق النقد الدولي أن عملية التحول الرقمي تغلغلت في الكثير من الأنشطة، وأن المحور الاقتصادي بالكامل يمكن أن يندرج تحت مصطلح "الاقتصاد الرقمي" بالمعنى الأشمل له. وبينما يشير مصطلح "القطاع الرقمي" إلى حدود ثابتة للأنشطة الاقتصادية، فإن مصطلح "الاقتصاد الرقمي" المستخدم كثيراً للإشارة إلى عملية التحول الرقمي (أي استخدام الإنترنت) أصبح أكثر انتشاراً في جميع القطاعات الاقتصادية، بدءاً من الزراعة وحتى أعمال المخازن.</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id="{35EF7155-EE84-0085-0840-628B078178C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863915" y="1511063"/>
            <a:ext cx="2513746" cy="3940504"/>
          </a:xfrm>
          <a:prstGeom prst="rect">
            <a:avLst/>
          </a:prstGeom>
        </p:spPr>
      </p:pic>
    </p:spTree>
    <p:extLst>
      <p:ext uri="{BB962C8B-B14F-4D97-AF65-F5344CB8AC3E}">
        <p14:creationId xmlns:p14="http://schemas.microsoft.com/office/powerpoint/2010/main" val="387984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9913A-FF5B-A41F-8749-584A86A5DD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CEA524-73E3-D19A-FC5E-02A108D749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09F4105-0B87-9713-FD4B-3CF15734B80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55A9E7D-E290-9A89-1C3B-9E71014D1F12}"/>
              </a:ext>
            </a:extLst>
          </p:cNvPr>
          <p:cNvSpPr/>
          <p:nvPr/>
        </p:nvSpPr>
        <p:spPr>
          <a:xfrm>
            <a:off x="4038600" y="826759"/>
            <a:ext cx="7807959" cy="59673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kern="100" dirty="0">
              <a:solidFill>
                <a:srgbClr val="2D3956"/>
              </a:solidFill>
              <a:latin typeface="Alexandria" pitchFamily="2" charset="-78"/>
              <a:ea typeface="Calibri" panose="020F0502020204030204" pitchFamily="34" charset="0"/>
              <a:cs typeface="Alexandria" pitchFamily="2" charset="-78"/>
            </a:endParaRPr>
          </a:p>
          <a:p>
            <a:pPr algn="justLow" rtl="1">
              <a:lnSpc>
                <a:spcPct val="150000"/>
              </a:lnSpc>
            </a:pPr>
            <a:r>
              <a:rPr lang="ar-EG" sz="1600" kern="100" dirty="0">
                <a:solidFill>
                  <a:srgbClr val="2D3956"/>
                </a:solidFill>
                <a:latin typeface="Alexandria" pitchFamily="2" charset="-78"/>
                <a:ea typeface="Calibri" panose="020F0502020204030204" pitchFamily="34" charset="0"/>
                <a:cs typeface="Alexandria" pitchFamily="2" charset="-78"/>
              </a:rPr>
              <a:t>إن الاقتصاد الرقمي هو ذلك الاقتصاد الذي يستخدم المؤشرات الاقتصادية نفسها والأسس الاقتصادية المتعارف عليها من عرض وطلب للصناعات الإلكترونية والخدمات الإلكترونية الناتجة عنها وما يترتب عليها من عمليات نقل المعلومات والمبادلات التجارية من خلال تلك الخدمات الرقمية بشكل تجارة إلكترونية أو صناعات إلكترونية وما يترتب عليه من زيادة فى الدخل القومى والناتج المحلى.</a:t>
            </a:r>
          </a:p>
          <a:p>
            <a:pPr algn="justLow" rtl="1">
              <a:lnSpc>
                <a:spcPct val="150000"/>
              </a:lnSpc>
            </a:pPr>
            <a:r>
              <a:rPr lang="ar-EG" sz="1600" kern="100" dirty="0">
                <a:solidFill>
                  <a:srgbClr val="2D3956"/>
                </a:solidFill>
                <a:latin typeface="Alexandria" pitchFamily="2" charset="-78"/>
                <a:ea typeface="Calibri" panose="020F0502020204030204" pitchFamily="34" charset="0"/>
                <a:cs typeface="Alexandria" pitchFamily="2" charset="-78"/>
              </a:rPr>
              <a:t>ولقد ظهر مصطلح الاقتصاد الرقمي لأول مرة فى عام 1995 على لسان الكاتب الكندي "دون تاب سكوت </a:t>
            </a:r>
            <a:r>
              <a:rPr lang="en-US" sz="1600" kern="100" dirty="0">
                <a:solidFill>
                  <a:srgbClr val="2D3956"/>
                </a:solidFill>
                <a:latin typeface="Alexandria" pitchFamily="2" charset="-78"/>
                <a:ea typeface="Calibri" panose="020F0502020204030204" pitchFamily="34" charset="0"/>
                <a:cs typeface="Alexandria" pitchFamily="2" charset="-78"/>
              </a:rPr>
              <a:t>Don tap Scott " </a:t>
            </a:r>
            <a:r>
              <a:rPr lang="ar-EG" sz="1600" kern="100" dirty="0">
                <a:solidFill>
                  <a:srgbClr val="2D3956"/>
                </a:solidFill>
                <a:latin typeface="Alexandria" pitchFamily="2" charset="-78"/>
                <a:ea typeface="Calibri" panose="020F0502020204030204" pitchFamily="34" charset="0"/>
                <a:cs typeface="Alexandria" pitchFamily="2" charset="-78"/>
              </a:rPr>
              <a:t> في كتابه المنشور باللغة الإنجليزية بعنوان </a:t>
            </a:r>
            <a:r>
              <a:rPr lang="en-US" sz="1600" kern="100" dirty="0">
                <a:solidFill>
                  <a:srgbClr val="2D3956"/>
                </a:solidFill>
                <a:latin typeface="Alexandria" pitchFamily="2" charset="-78"/>
                <a:ea typeface="Calibri" panose="020F0502020204030204" pitchFamily="34" charset="0"/>
                <a:cs typeface="Alexandria" pitchFamily="2" charset="-78"/>
              </a:rPr>
              <a:t>The Digital Economy: Promise and Periling the age of Networked Intelligence </a:t>
            </a:r>
            <a:r>
              <a:rPr lang="ar-EG" sz="1600" kern="100" dirty="0">
                <a:solidFill>
                  <a:srgbClr val="2D3956"/>
                </a:solidFill>
                <a:latin typeface="Alexandria" pitchFamily="2" charset="-78"/>
                <a:ea typeface="Calibri" panose="020F0502020204030204" pitchFamily="34" charset="0"/>
                <a:cs typeface="Alexandria" pitchFamily="2" charset="-78"/>
              </a:rPr>
              <a:t>الاقتصاد الرقمي: الآمال والمخاطر فى عصر الشبكة الذكية.</a:t>
            </a:r>
          </a:p>
          <a:p>
            <a:pPr algn="justLow" rtl="1">
              <a:lnSpc>
                <a:spcPct val="150000"/>
              </a:lnSpc>
            </a:pPr>
            <a:r>
              <a:rPr lang="ar-EG" sz="1600" kern="100" dirty="0">
                <a:solidFill>
                  <a:srgbClr val="2D3956"/>
                </a:solidFill>
                <a:latin typeface="Alexandria" pitchFamily="2" charset="-78"/>
                <a:ea typeface="Calibri" panose="020F0502020204030204" pitchFamily="34" charset="0"/>
                <a:cs typeface="Alexandria" pitchFamily="2" charset="-78"/>
              </a:rPr>
              <a:t>ثم تناوله بالدراسة من بعد ذلك العديد من الكتاب والباحثين، الذين اختلفوا فى تسميته، فمنهم من أطلق عليه اقتصاد الانترنت، ومنهم من سماه اقتصاد المعرفة، ومنهم من عرفه بأنه اقتصاد المعلومات وغير ذلك من المسميات، ومن أهم مميزاته أن تتحول البضائع والمنتجات من الشكل المادي المحسوس إلى الشكل الرقمي .</a:t>
            </a:r>
          </a:p>
          <a:p>
            <a:pPr algn="justLow" rtl="1"/>
            <a:endParaRPr lang="ar-EG" sz="1600" dirty="0"/>
          </a:p>
          <a:p>
            <a:pPr algn="justLow" rtl="1"/>
            <a:endParaRPr lang="ar-EG" sz="1600" dirty="0"/>
          </a:p>
          <a:p>
            <a:pPr algn="justLow" rtl="1"/>
            <a:endParaRPr lang="ar-EG" sz="1600" dirty="0"/>
          </a:p>
          <a:p>
            <a:pPr algn="justLow" rtl="1"/>
            <a:endParaRPr lang="ar-EG" sz="1600" dirty="0"/>
          </a:p>
        </p:txBody>
      </p:sp>
      <p:pic>
        <p:nvPicPr>
          <p:cNvPr id="5" name="Graphic 21">
            <a:extLst>
              <a:ext uri="{FF2B5EF4-FFF2-40B4-BE49-F238E27FC236}">
                <a16:creationId xmlns:a16="http://schemas.microsoft.com/office/drawing/2014/main" id="{B94502B9-41CE-F258-AC51-0C58079CB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E062549B-2C3F-1D45-6ADA-0B39C4C0B809}"/>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8D7B0D74-F07B-EC14-9FE1-6D30FD4DC26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524854" y="1275489"/>
            <a:ext cx="2513746" cy="4537482"/>
          </a:xfrm>
          <a:prstGeom prst="rect">
            <a:avLst/>
          </a:prstGeom>
        </p:spPr>
      </p:pic>
    </p:spTree>
    <p:extLst>
      <p:ext uri="{BB962C8B-B14F-4D97-AF65-F5344CB8AC3E}">
        <p14:creationId xmlns:p14="http://schemas.microsoft.com/office/powerpoint/2010/main" val="1720142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6FC8B-08E0-E858-D978-DD44690893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38657D-A44D-DC02-9191-1CDE6284120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B301CED-BD9A-7DDE-2136-CC7E1CC6B7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65CD910-ACDB-6198-23F1-C196ACA92DD6}"/>
              </a:ext>
            </a:extLst>
          </p:cNvPr>
          <p:cNvSpPr/>
          <p:nvPr/>
        </p:nvSpPr>
        <p:spPr>
          <a:xfrm>
            <a:off x="4626430" y="1077686"/>
            <a:ext cx="6915330" cy="54363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kern="100" dirty="0">
                <a:solidFill>
                  <a:srgbClr val="2D3956"/>
                </a:solidFill>
                <a:latin typeface="Alexandria" pitchFamily="2" charset="-78"/>
                <a:ea typeface="Calibri" panose="020F0502020204030204" pitchFamily="34" charset="0"/>
                <a:cs typeface="Alexandria" pitchFamily="2" charset="-78"/>
              </a:rPr>
              <a:t>ویساعد انتشار مجتمع المعلومات والمعرفة على تشجیع بناء الحكومة الإلكترونیة</a:t>
            </a:r>
            <a:r>
              <a:rPr lang="en-US" sz="1600" kern="100" dirty="0" err="1">
                <a:solidFill>
                  <a:srgbClr val="2D3956"/>
                </a:solidFill>
                <a:latin typeface="Alexandria" pitchFamily="2" charset="-78"/>
                <a:ea typeface="Calibri" panose="020F0502020204030204" pitchFamily="34" charset="0"/>
                <a:cs typeface="Alexandria" pitchFamily="2" charset="-78"/>
              </a:rPr>
              <a:t>E.government</a:t>
            </a:r>
            <a:r>
              <a:rPr lang="en-US" sz="1600" kern="100" dirty="0">
                <a:solidFill>
                  <a:srgbClr val="2D3956"/>
                </a:solidFill>
                <a:latin typeface="Alexandria" pitchFamily="2" charset="-78"/>
                <a:ea typeface="Calibri" panose="020F0502020204030204" pitchFamily="34" charset="0"/>
                <a:cs typeface="Alexandria" pitchFamily="2" charset="-78"/>
              </a:rPr>
              <a:t> </a:t>
            </a:r>
            <a:r>
              <a:rPr lang="ar-EG" sz="1600" kern="100" dirty="0">
                <a:solidFill>
                  <a:srgbClr val="2D3956"/>
                </a:solidFill>
                <a:latin typeface="Alexandria" pitchFamily="2" charset="-78"/>
                <a:ea typeface="Calibri" panose="020F0502020204030204" pitchFamily="34" charset="0"/>
                <a:cs typeface="Alexandria" pitchFamily="2" charset="-78"/>
              </a:rPr>
              <a:t> والتجارة الإلكترونیة</a:t>
            </a:r>
            <a:r>
              <a:rPr lang="en-US" sz="1600" kern="100" dirty="0" err="1">
                <a:solidFill>
                  <a:srgbClr val="2D3956"/>
                </a:solidFill>
                <a:latin typeface="Alexandria" pitchFamily="2" charset="-78"/>
                <a:ea typeface="Calibri" panose="020F0502020204030204" pitchFamily="34" charset="0"/>
                <a:cs typeface="Alexandria" pitchFamily="2" charset="-78"/>
              </a:rPr>
              <a:t>E.commerce</a:t>
            </a:r>
            <a:r>
              <a:rPr lang="ar-EG" sz="1600" kern="100" dirty="0">
                <a:solidFill>
                  <a:srgbClr val="2D3956"/>
                </a:solidFill>
                <a:latin typeface="Alexandria" pitchFamily="2" charset="-78"/>
                <a:ea typeface="Calibri" panose="020F0502020204030204" pitchFamily="34" charset="0"/>
                <a:cs typeface="Alexandria" pitchFamily="2" charset="-78"/>
              </a:rPr>
              <a:t> ، والبنوك الإلكترونیة </a:t>
            </a:r>
            <a:r>
              <a:rPr lang="en-US" sz="1600" kern="100" dirty="0" err="1">
                <a:solidFill>
                  <a:srgbClr val="2D3956"/>
                </a:solidFill>
                <a:latin typeface="Alexandria" pitchFamily="2" charset="-78"/>
                <a:ea typeface="Calibri" panose="020F0502020204030204" pitchFamily="34" charset="0"/>
                <a:cs typeface="Alexandria" pitchFamily="2" charset="-78"/>
              </a:rPr>
              <a:t>E.Banking</a:t>
            </a:r>
            <a:r>
              <a:rPr lang="en-US" sz="1600" kern="100" dirty="0">
                <a:solidFill>
                  <a:srgbClr val="2D3956"/>
                </a:solidFill>
                <a:latin typeface="Alexandria" pitchFamily="2" charset="-78"/>
                <a:ea typeface="Calibri" panose="020F0502020204030204" pitchFamily="34" charset="0"/>
                <a:cs typeface="Alexandria" pitchFamily="2" charset="-78"/>
              </a:rPr>
              <a:t>، </a:t>
            </a:r>
            <a:r>
              <a:rPr lang="ar-EG" sz="1600" kern="100" dirty="0">
                <a:solidFill>
                  <a:srgbClr val="2D3956"/>
                </a:solidFill>
                <a:latin typeface="Alexandria" pitchFamily="2" charset="-78"/>
                <a:ea typeface="Calibri" panose="020F0502020204030204" pitchFamily="34" charset="0"/>
                <a:cs typeface="Alexandria" pitchFamily="2" charset="-78"/>
              </a:rPr>
              <a:t>والإدارة الإلكترونیة </a:t>
            </a:r>
            <a:r>
              <a:rPr lang="en-US" sz="1600" kern="100" dirty="0" err="1">
                <a:solidFill>
                  <a:srgbClr val="2D3956"/>
                </a:solidFill>
                <a:latin typeface="Alexandria" pitchFamily="2" charset="-78"/>
                <a:ea typeface="Calibri" panose="020F0502020204030204" pitchFamily="34" charset="0"/>
                <a:cs typeface="Alexandria" pitchFamily="2" charset="-78"/>
              </a:rPr>
              <a:t>E.Management</a:t>
            </a:r>
            <a:r>
              <a:rPr lang="en-US" sz="1600" kern="100" dirty="0">
                <a:solidFill>
                  <a:srgbClr val="2D3956"/>
                </a:solidFill>
                <a:latin typeface="Alexandria" pitchFamily="2" charset="-78"/>
                <a:ea typeface="Calibri" panose="020F0502020204030204" pitchFamily="34" charset="0"/>
                <a:cs typeface="Alexandria" pitchFamily="2" charset="-78"/>
              </a:rPr>
              <a:t>، </a:t>
            </a:r>
            <a:r>
              <a:rPr lang="ar-EG" sz="1600" kern="100" dirty="0">
                <a:solidFill>
                  <a:srgbClr val="2D3956"/>
                </a:solidFill>
                <a:latin typeface="Alexandria" pitchFamily="2" charset="-78"/>
                <a:ea typeface="Calibri" panose="020F0502020204030204" pitchFamily="34" charset="0"/>
                <a:cs typeface="Alexandria" pitchFamily="2" charset="-78"/>
              </a:rPr>
              <a:t>وكذا الشركة المساھمة الإلكترونیة </a:t>
            </a:r>
            <a:r>
              <a:rPr lang="en-US" sz="1600" kern="100" dirty="0" err="1">
                <a:solidFill>
                  <a:srgbClr val="2D3956"/>
                </a:solidFill>
                <a:latin typeface="Alexandria" pitchFamily="2" charset="-78"/>
                <a:ea typeface="Calibri" panose="020F0502020204030204" pitchFamily="34" charset="0"/>
                <a:cs typeface="Alexandria" pitchFamily="2" charset="-78"/>
              </a:rPr>
              <a:t>E.corporation</a:t>
            </a:r>
            <a:r>
              <a:rPr lang="en-US" sz="1600" kern="100" dirty="0">
                <a:solidFill>
                  <a:srgbClr val="2D3956"/>
                </a:solidFill>
                <a:latin typeface="Alexandria" pitchFamily="2" charset="-78"/>
                <a:ea typeface="Calibri" panose="020F0502020204030204" pitchFamily="34" charset="0"/>
                <a:cs typeface="Alexandria" pitchFamily="2" charset="-78"/>
              </a:rPr>
              <a:t>.، </a:t>
            </a:r>
            <a:r>
              <a:rPr lang="ar-EG" sz="1600" kern="100" dirty="0">
                <a:solidFill>
                  <a:srgbClr val="2D3956"/>
                </a:solidFill>
                <a:latin typeface="Alexandria" pitchFamily="2" charset="-78"/>
                <a:ea typeface="Calibri" panose="020F0502020204030204" pitchFamily="34" charset="0"/>
                <a:cs typeface="Alexandria" pitchFamily="2" charset="-78"/>
              </a:rPr>
              <a:t>ویحتاج كل ذلك إلى التطویر المستمر في مؤشر مجتمع المعلومات والمعرفة عن طریق زیادة أعداد الحواسیب الإلكترونیة ، واستخداماتھا في المعاملات والوظائف وزیادة عدد المشتركین في الشبكة الدولیة للمعلومات </a:t>
            </a:r>
            <a:r>
              <a:rPr lang="en-US" sz="1600" kern="100" dirty="0">
                <a:solidFill>
                  <a:srgbClr val="2D3956"/>
                </a:solidFill>
                <a:latin typeface="Alexandria" pitchFamily="2" charset="-78"/>
                <a:ea typeface="Calibri" panose="020F0502020204030204" pitchFamily="34" charset="0"/>
                <a:cs typeface="Alexandria" pitchFamily="2" charset="-78"/>
              </a:rPr>
              <a:t>Internet </a:t>
            </a:r>
            <a:r>
              <a:rPr lang="ar-EG" sz="1600" kern="100" dirty="0">
                <a:solidFill>
                  <a:srgbClr val="2D3956"/>
                </a:solidFill>
                <a:latin typeface="Alexandria" pitchFamily="2" charset="-78"/>
                <a:ea typeface="Calibri" panose="020F0502020204030204" pitchFamily="34" charset="0"/>
                <a:cs typeface="Alexandria" pitchFamily="2" charset="-78"/>
              </a:rPr>
              <a:t>وتطویر استخدام البرمجیات في إدارة الأنشطة الاقتصادیة والتجاریة والإنتاجیة والمالیة. </a:t>
            </a:r>
            <a:endParaRPr lang="ar-EG" sz="1600" dirty="0"/>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7AD1FF0-A057-3A5A-C799-E790E77EA6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AE99B32-6722-4270-A55B-47FF8FBEC7EF}"/>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352EE4E5-6AF5-29EE-FCE7-F654661174E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003995" y="1275489"/>
            <a:ext cx="2513746" cy="4330654"/>
          </a:xfrm>
          <a:prstGeom prst="rect">
            <a:avLst/>
          </a:prstGeom>
        </p:spPr>
      </p:pic>
    </p:spTree>
    <p:extLst>
      <p:ext uri="{BB962C8B-B14F-4D97-AF65-F5344CB8AC3E}">
        <p14:creationId xmlns:p14="http://schemas.microsoft.com/office/powerpoint/2010/main" val="3503873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54107" y="617697"/>
            <a:ext cx="6866152" cy="59034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الاقتصاد الرقمي – وفقاً </a:t>
            </a:r>
            <a:r>
              <a:rPr lang="ar-EG" sz="1600" b="1" dirty="0">
                <a:solidFill>
                  <a:schemeClr val="tx1"/>
                </a:solidFill>
                <a:latin typeface="Alexandria" pitchFamily="2" charset="-78"/>
                <a:cs typeface="Alexandria" pitchFamily="2" charset="-78"/>
              </a:rPr>
              <a:t>للجنة الاقتصادية و الاجتماعية لغربي آسيا بالأمم المتحدة ( الاسكوا )</a:t>
            </a:r>
            <a:r>
              <a:rPr lang="ar-EG" sz="1600" dirty="0">
                <a:solidFill>
                  <a:schemeClr val="tx1"/>
                </a:solidFill>
                <a:latin typeface="Alexandria" pitchFamily="2" charset="-78"/>
                <a:cs typeface="Alexandria" pitchFamily="2" charset="-78"/>
              </a:rPr>
              <a:t> - هو الاقتصاد القائم على التكنولوجيا الرقمية ويرتكز على عدة مكونات، منها البنية التحتية التكنولوجية، والأجهزة، والبرمجيات، والشبكات، بالإضافة إلى الآليات الرقمية التي تتم من خلالها الأعمال التجارية والاقتصادية، ومنها التجارة الإلكترونية، والمعاملات الإلكترونية التي تتم بالكامل على شبكة الإنترنت.</a:t>
            </a:r>
          </a:p>
          <a:p>
            <a:pPr algn="justLow" rtl="1">
              <a:lnSpc>
                <a:spcPct val="150000"/>
              </a:lnSpc>
            </a:pPr>
            <a:r>
              <a:rPr lang="ar-EG" sz="1600" dirty="0">
                <a:solidFill>
                  <a:schemeClr val="tx1"/>
                </a:solidFill>
                <a:latin typeface="Alexandria" pitchFamily="2" charset="-78"/>
                <a:cs typeface="Alexandria" pitchFamily="2" charset="-78"/>
              </a:rPr>
              <a:t>وهذا ما يعكس أهمية دور الإنترنت في الاقتصاد العالمي، مما حمل البعض على تسمية الاقتصاد الرقمي أحيانا باقتصاد الإنترنت، أو الاقتصاد الجديد، أو اقتصاد الويب.</a:t>
            </a:r>
            <a:endParaRPr lang="ar-EG" sz="1600" b="1" dirty="0">
              <a:solidFill>
                <a:schemeClr val="tx1"/>
              </a:solidFill>
              <a:latin typeface="Alexandria" pitchFamily="2" charset="-78"/>
              <a:cs typeface="Alexandria" pitchFamily="2" charset="-78"/>
            </a:endParaRPr>
          </a:p>
          <a:p>
            <a:pPr algn="justLow" rtl="1"/>
            <a:endParaRPr lang="ar-EG" sz="1600" dirty="0">
              <a:solidFill>
                <a:schemeClr val="tx1"/>
              </a:solidFill>
            </a:endParaRPr>
          </a:p>
          <a:p>
            <a:pPr algn="justLow" rtl="1"/>
            <a:endParaRPr lang="ar-EG" sz="1600" dirty="0">
              <a:solidFill>
                <a:schemeClr val="tx1"/>
              </a:solidFill>
            </a:endParaRPr>
          </a:p>
          <a:p>
            <a:pPr algn="justLow" rtl="1"/>
            <a:endParaRPr lang="ar-EG" sz="16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91F1DD84-4C44-D9EB-FA76-F25D40FF7EE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885687" y="1275489"/>
            <a:ext cx="2513746" cy="4319768"/>
          </a:xfrm>
          <a:prstGeom prst="rect">
            <a:avLst/>
          </a:prstGeom>
        </p:spPr>
      </p:pic>
    </p:spTree>
    <p:extLst>
      <p:ext uri="{BB962C8B-B14F-4D97-AF65-F5344CB8AC3E}">
        <p14:creationId xmlns:p14="http://schemas.microsoft.com/office/powerpoint/2010/main" val="23633379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82886" y="848373"/>
            <a:ext cx="6845357" cy="58305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kern="100" dirty="0">
                <a:solidFill>
                  <a:schemeClr val="tx1"/>
                </a:solidFill>
                <a:latin typeface="Alexandria" pitchFamily="2" charset="-78"/>
                <a:ea typeface="Calibri" panose="020F0502020204030204" pitchFamily="34" charset="0"/>
                <a:cs typeface="Alexandria" pitchFamily="2" charset="-78"/>
              </a:rPr>
              <a:t>تعتبر التجارة الالكترونية أحد صور الاقتصاد الرقمي </a:t>
            </a:r>
            <a:r>
              <a:rPr lang="en-US" sz="1600" kern="100" dirty="0">
                <a:solidFill>
                  <a:schemeClr val="tx1"/>
                </a:solidFill>
                <a:latin typeface="Alexandria" pitchFamily="2" charset="-78"/>
                <a:ea typeface="Calibri" panose="020F0502020204030204" pitchFamily="34" charset="0"/>
                <a:cs typeface="Alexandria" pitchFamily="2" charset="-78"/>
              </a:rPr>
              <a:t>Digital Economy - </a:t>
            </a:r>
            <a:endParaRPr lang="ar-EG" sz="1600" kern="100" dirty="0">
              <a:solidFill>
                <a:schemeClr val="tx1"/>
              </a:solidFill>
              <a:latin typeface="Alexandria" pitchFamily="2" charset="-78"/>
              <a:ea typeface="Calibri" panose="020F0502020204030204" pitchFamily="34" charset="0"/>
              <a:cs typeface="Alexandria" pitchFamily="2" charset="-78"/>
            </a:endParaRPr>
          </a:p>
          <a:p>
            <a:pPr algn="justLow" rtl="1">
              <a:lnSpc>
                <a:spcPct val="150000"/>
              </a:lnSpc>
            </a:pPr>
            <a:r>
              <a:rPr lang="ar-EG" sz="1600" kern="100" dirty="0">
                <a:solidFill>
                  <a:schemeClr val="tx1"/>
                </a:solidFill>
                <a:latin typeface="Alexandria" pitchFamily="2" charset="-78"/>
                <a:ea typeface="Calibri" panose="020F0502020204030204" pitchFamily="34" charset="0"/>
                <a:cs typeface="Alexandria" pitchFamily="2" charset="-78"/>
              </a:rPr>
              <a:t>حيث يقوم الاقتصاد الرقمي على حقيقتين هما التجارة الإلكترونية وتقنية المعلومات</a:t>
            </a:r>
            <a:r>
              <a:rPr lang="en-US" sz="1600" kern="100" dirty="0">
                <a:solidFill>
                  <a:schemeClr val="tx1"/>
                </a:solidFill>
                <a:latin typeface="Alexandria" pitchFamily="2" charset="-78"/>
                <a:ea typeface="Calibri" panose="020F0502020204030204" pitchFamily="34" charset="0"/>
                <a:cs typeface="Alexandria" pitchFamily="2" charset="-78"/>
              </a:rPr>
              <a:t>Information Technology- IT </a:t>
            </a:r>
            <a:r>
              <a:rPr lang="ar-EG" sz="1600" kern="100" dirty="0">
                <a:solidFill>
                  <a:schemeClr val="tx1"/>
                </a:solidFill>
                <a:latin typeface="Alexandria" pitchFamily="2" charset="-78"/>
                <a:ea typeface="Calibri" panose="020F0502020204030204" pitchFamily="34" charset="0"/>
                <a:cs typeface="Alexandria" pitchFamily="2" charset="-78"/>
              </a:rPr>
              <a:t> ؛ فتقنية المعلومات أو صناعة المعلومات  في عصر الحوسبة والاتصال هي التي خلقت الوجود الواقعي والحقيقي للتجارة الإلكترونية باعتبارها تعتمد على الحوسبة والاتصال ومختلف الوسائل التقنية للتنفيذ وإدارة النشاط التجاري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62CB402E-F029-B65F-FD95-FEE41B4C2C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940115" y="1543689"/>
            <a:ext cx="2513746" cy="3770619"/>
          </a:xfrm>
          <a:prstGeom prst="rect">
            <a:avLst/>
          </a:prstGeom>
        </p:spPr>
      </p:pic>
    </p:spTree>
    <p:extLst>
      <p:ext uri="{BB962C8B-B14F-4D97-AF65-F5344CB8AC3E}">
        <p14:creationId xmlns:p14="http://schemas.microsoft.com/office/powerpoint/2010/main" val="1692542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C93166-EACC-F0AD-1457-9BFE76A611E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1ED7D16-61A2-B4D7-B340-337C71D05D5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FA1FDCB-D59C-F548-4708-48961385C23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4156F5D-6492-DB4B-A37B-4A3B63BC67B6}"/>
              </a:ext>
            </a:extLst>
          </p:cNvPr>
          <p:cNvSpPr/>
          <p:nvPr/>
        </p:nvSpPr>
        <p:spPr>
          <a:xfrm>
            <a:off x="4136570" y="848374"/>
            <a:ext cx="7291673" cy="51496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r>
              <a:rPr lang="ar-EG" sz="1600" kern="100" dirty="0">
                <a:solidFill>
                  <a:schemeClr val="tx1"/>
                </a:solidFill>
                <a:latin typeface="Alexandria" pitchFamily="2" charset="-78"/>
                <a:ea typeface="Calibri" panose="020F0502020204030204" pitchFamily="34" charset="0"/>
                <a:cs typeface="Alexandria" pitchFamily="2" charset="-78"/>
              </a:rPr>
              <a:t>لقد </a:t>
            </a:r>
            <a:r>
              <a:rPr lang="ar-SA" sz="1600" kern="100" dirty="0">
                <a:solidFill>
                  <a:schemeClr val="tx1"/>
                </a:solidFill>
                <a:latin typeface="Alexandria" pitchFamily="2" charset="-78"/>
                <a:ea typeface="Calibri" panose="020F0502020204030204" pitchFamily="34" charset="0"/>
                <a:cs typeface="Alexandria" pitchFamily="2" charset="-78"/>
              </a:rPr>
              <a:t>أصبح الإنترنت محورًا حيويًا للتبادل التجاري ففي ظل تسارع التقدم التكنولوجي الذي نعيشه تظهر التحديات والفرص التي تقدمها التجارة الإلكترونية بوضوح، وخاصةً من المنظور القانوني.</a:t>
            </a:r>
            <a:endParaRPr lang="en-US" sz="1600" kern="100" dirty="0">
              <a:solidFill>
                <a:schemeClr val="tx1"/>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SA" sz="1600" kern="100" dirty="0">
                <a:solidFill>
                  <a:schemeClr val="tx1"/>
                </a:solidFill>
                <a:latin typeface="Alexandria" pitchFamily="2" charset="-78"/>
                <a:ea typeface="Calibri" panose="020F0502020204030204" pitchFamily="34" charset="0"/>
                <a:cs typeface="Alexandria" pitchFamily="2" charset="-78"/>
              </a:rPr>
              <a:t>إن التجارة الإلكترونية ليست مجرد مفهومٍ تقني، بل هي تجسيد لتحولات ثورية في كيفية نظرنا إلى الأعمال التجارية وعمليات التبادل، نجد الآن أنفسنا أمام عالم أصبح يعتمد على التعاملات الإلكترونية في كل صغيرة وكبيرة، وهنا تبرز أهمية وجود تشريعات وأنظمة قانونية تنظم العالم الجديد الذي نعيشه بما يشهده من تحولات رقمية واضحة ومتسارعة.</a:t>
            </a:r>
            <a:endParaRPr lang="ar-EG" sz="1600" kern="100" dirty="0">
              <a:solidFill>
                <a:schemeClr val="tx1"/>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SA" sz="1600" kern="100" dirty="0">
                <a:solidFill>
                  <a:schemeClr val="tx1"/>
                </a:solidFill>
                <a:latin typeface="Alexandria" pitchFamily="2" charset="-78"/>
                <a:ea typeface="Calibri" panose="020F0502020204030204" pitchFamily="34" charset="0"/>
                <a:cs typeface="Alexandria" pitchFamily="2" charset="-78"/>
              </a:rPr>
              <a:t>فلنبدأ رحلتنا في استكشاف عالم التجارة الإلكترونية وماهيتها من وجهة النظر القانونية  في سياق القانون، لاكتشاف كيف يمكننا مواكبة الحاضر والاستعداد للمستقبل بما يحقق التوازن بين التقدم التكنولوجي والحماية القانونية</a:t>
            </a:r>
            <a:r>
              <a:rPr lang="en-US" sz="1600" kern="100" dirty="0">
                <a:solidFill>
                  <a:schemeClr val="tx1"/>
                </a:solidFill>
                <a:latin typeface="Alexandria" pitchFamily="2" charset="-78"/>
                <a:ea typeface="Calibri" panose="020F0502020204030204" pitchFamily="34" charset="0"/>
                <a:cs typeface="Alexandria" pitchFamily="2" charset="-78"/>
              </a:rPr>
              <a:t>.</a:t>
            </a:r>
          </a:p>
          <a:p>
            <a:pPr algn="r" rtl="1">
              <a:lnSpc>
                <a:spcPct val="107000"/>
              </a:lnSpc>
              <a:spcAft>
                <a:spcPts val="800"/>
              </a:spcAft>
            </a:pPr>
            <a:endParaRPr lang="en-US" sz="1600" b="1" kern="100" dirty="0">
              <a:solidFill>
                <a:schemeClr val="bg1"/>
              </a:solidFill>
              <a:latin typeface="Alexandria" pitchFamily="2" charset="-78"/>
              <a:ea typeface="Calibri" panose="020F0502020204030204" pitchFamily="34" charset="0"/>
            </a:endParaRPr>
          </a:p>
        </p:txBody>
      </p:sp>
      <p:pic>
        <p:nvPicPr>
          <p:cNvPr id="5" name="Graphic 21">
            <a:extLst>
              <a:ext uri="{FF2B5EF4-FFF2-40B4-BE49-F238E27FC236}">
                <a16:creationId xmlns:a16="http://schemas.microsoft.com/office/drawing/2014/main" id="{FBDFFC10-2FEC-A63D-1F74-DAEDB2606A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EAA28B2F-F05A-0E1A-0BFB-926006CB7C62}"/>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8EB883AB-E9D2-8A95-95CD-7D0DDDFD08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538949" y="1275489"/>
            <a:ext cx="2513746" cy="3993197"/>
          </a:xfrm>
          <a:prstGeom prst="rect">
            <a:avLst/>
          </a:prstGeom>
        </p:spPr>
      </p:pic>
    </p:spTree>
    <p:extLst>
      <p:ext uri="{BB962C8B-B14F-4D97-AF65-F5344CB8AC3E}">
        <p14:creationId xmlns:p14="http://schemas.microsoft.com/office/powerpoint/2010/main" val="468208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9569C9-F068-62D3-3037-DDAF544F58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3A8A7A-742B-A086-ACB1-DAC72798CA1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65E2CF-FD4A-7296-C3EE-0C4AACDC7F7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4E76E15-3482-4677-742A-C8DA64AB15C3}"/>
              </a:ext>
            </a:extLst>
          </p:cNvPr>
          <p:cNvSpPr/>
          <p:nvPr/>
        </p:nvSpPr>
        <p:spPr>
          <a:xfrm>
            <a:off x="1894114" y="1155869"/>
            <a:ext cx="9534129" cy="55230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r>
              <a:rPr lang="ar-SA" sz="1600" kern="100" dirty="0">
                <a:solidFill>
                  <a:srgbClr val="2D3956"/>
                </a:solidFill>
                <a:latin typeface="Alexandria" pitchFamily="2" charset="-78"/>
                <a:ea typeface="Calibri" panose="020F0502020204030204" pitchFamily="34" charset="0"/>
                <a:cs typeface="Alexandria" pitchFamily="2" charset="-78"/>
              </a:rPr>
              <a:t>يتم استخدام مصطلح "التجارة الإلكترونية" بشكل واسع في وسائل الإعلام وفي أوساط المجتمعات التجارية وبين الجميع بشكل كبير، وعلى الرغم من انتشار هذا المصطلح، يبدو أنه لم يتم ربطه بشكل كافٍ بفهم حقيقي لجوهر التجارة الإلكترونية؛ حيث يقتصر تعريف التجارة الإلكترونية، من وجهة نظر بعض الأفراد على أنها التجارة التي تتم عبر الإنترنت</a:t>
            </a:r>
            <a:r>
              <a:rPr lang="en-US" sz="1600" kern="100" dirty="0">
                <a:solidFill>
                  <a:srgbClr val="2D3956"/>
                </a:solidFill>
                <a:latin typeface="Alexandria" pitchFamily="2" charset="-78"/>
                <a:ea typeface="Calibri" panose="020F0502020204030204" pitchFamily="34" charset="0"/>
                <a:cs typeface="Alexandria" pitchFamily="2" charset="-78"/>
              </a:rPr>
              <a:t>.</a:t>
            </a:r>
          </a:p>
          <a:p>
            <a:pPr algn="r" rtl="1">
              <a:lnSpc>
                <a:spcPct val="150000"/>
              </a:lnSpc>
              <a:spcAft>
                <a:spcPts val="800"/>
              </a:spcAft>
            </a:pPr>
            <a:r>
              <a:rPr lang="ar-SA" sz="1600" kern="100" dirty="0">
                <a:solidFill>
                  <a:srgbClr val="2D3956"/>
                </a:solidFill>
                <a:latin typeface="Alexandria" pitchFamily="2" charset="-78"/>
                <a:ea typeface="Calibri" panose="020F0502020204030204" pitchFamily="34" charset="0"/>
                <a:cs typeface="Alexandria" pitchFamily="2" charset="-78"/>
              </a:rPr>
              <a:t>فالتجارة التقليدية تعتمد على مقومات بسيطة مثل وجود بائع ومكان للبيع ومشتري ومنتج يتم عرضه، في زمان معين، إنها دائرة محدودة تقوم على تلك العناصر الأساسية. أما التجارة الإلكترونية، فتمتد إلى أفق أوسع وأعم، حيث يمكن للمشتري أن يكون من أي مكان في العالم، والبائع يمكن أن يكون في أي مكان آخر، فهي فكرة تشمل منصة للبيع في أي وقت ومن أي مكان، حيث يمكن للمعاملات أن تحدث في دقيقة واحدة على الأكثر، دون الحاجة للتواجد الجغرافي أو تحديد مواعيد محددة، كل ذلك يتم بسهولة وبشكل مجاني، مما يجعل هذا المجال مثيرًا للبحث والاستكشاف خاصة من الناحية القانونية، ويدعونا لاستكشاف أسرار التجارة الإلكترونية وتفاصيلها الفريدة</a:t>
            </a:r>
            <a:r>
              <a:rPr lang="en-US" sz="1600" kern="100" dirty="0">
                <a:solidFill>
                  <a:srgbClr val="2D3956"/>
                </a:solidFill>
                <a:latin typeface="Alexandria" pitchFamily="2" charset="-78"/>
                <a:ea typeface="Calibri" panose="020F0502020204030204" pitchFamily="34" charset="0"/>
                <a:cs typeface="Alexandria" pitchFamily="2" charset="-78"/>
              </a:rPr>
              <a:t>.</a:t>
            </a:r>
          </a:p>
        </p:txBody>
      </p:sp>
      <p:pic>
        <p:nvPicPr>
          <p:cNvPr id="5" name="Graphic 21">
            <a:extLst>
              <a:ext uri="{FF2B5EF4-FFF2-40B4-BE49-F238E27FC236}">
                <a16:creationId xmlns:a16="http://schemas.microsoft.com/office/drawing/2014/main" id="{997D3406-39F9-0AD0-91D9-2F1D628F72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887E553-6EE0-04DF-6C94-1B854B7C2E3C}"/>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782244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57999" y="8285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430592" y="1077107"/>
            <a:ext cx="7032064" cy="5550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rgbClr val="2D3956"/>
              </a:solidFill>
              <a:latin typeface="Alexandria" pitchFamily="2" charset="-78"/>
              <a:cs typeface="Alexandria" pitchFamily="2" charset="-78"/>
            </a:endParaRPr>
          </a:p>
          <a:p>
            <a:pPr algn="r" rtl="1">
              <a:lnSpc>
                <a:spcPct val="107000"/>
              </a:lnSpc>
              <a:spcAft>
                <a:spcPts val="800"/>
              </a:spcAft>
            </a:pPr>
            <a:r>
              <a:rPr lang="ar-EG" sz="1600" b="1" kern="100" dirty="0">
                <a:solidFill>
                  <a:srgbClr val="00AEEF"/>
                </a:solidFill>
                <a:latin typeface="Alexandria" pitchFamily="2" charset="-78"/>
                <a:ea typeface="Calibri" panose="020F0502020204030204" pitchFamily="34" charset="0"/>
                <a:cs typeface="Alexandria" pitchFamily="2" charset="-78"/>
              </a:rPr>
              <a:t>1- نشأة التجارة الإلكترونية</a:t>
            </a:r>
            <a:endParaRPr lang="en-US" sz="1600" b="1" kern="100" dirty="0">
              <a:solidFill>
                <a:srgbClr val="00AEEF"/>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SA" sz="1600" kern="100" dirty="0">
                <a:solidFill>
                  <a:srgbClr val="2D3956"/>
                </a:solidFill>
                <a:latin typeface="Alexandria" pitchFamily="2" charset="-78"/>
                <a:ea typeface="Calibri" panose="020F0502020204030204" pitchFamily="34" charset="0"/>
                <a:cs typeface="Alexandria" pitchFamily="2" charset="-78"/>
              </a:rPr>
              <a:t>تعود أصول مفهوم التجارة الإلكترونية إلى فترة مبكرة من السبعينات في القرن العشرين، حيث بدأت الشركات الأمريكية في استخدام شبكات خاصة لربطها بعملائها و</a:t>
            </a:r>
            <a:r>
              <a:rPr lang="ar-EG" sz="1600" kern="100" dirty="0">
                <a:solidFill>
                  <a:srgbClr val="2D3956"/>
                </a:solidFill>
                <a:latin typeface="Alexandria" pitchFamily="2" charset="-78"/>
                <a:ea typeface="Calibri" panose="020F0502020204030204" pitchFamily="34" charset="0"/>
                <a:cs typeface="Alexandria" pitchFamily="2" charset="-78"/>
              </a:rPr>
              <a:t> </a:t>
            </a:r>
            <a:r>
              <a:rPr lang="ar-SA" sz="1600" kern="100" dirty="0">
                <a:solidFill>
                  <a:srgbClr val="2D3956"/>
                </a:solidFill>
                <a:latin typeface="Alexandria" pitchFamily="2" charset="-78"/>
                <a:ea typeface="Calibri" panose="020F0502020204030204" pitchFamily="34" charset="0"/>
                <a:cs typeface="Alexandria" pitchFamily="2" charset="-78"/>
              </a:rPr>
              <a:t>شركائها التجاريين. في بداية هذه الفترة، كانت تطبيقات التجارة الإلكترونية تقتصر على التحويلات المالية الإلكترونية، ورغم أن هذه التطبيقات كانت حاضرة في السبعينات، إلا أن نطاق التطبيق لم يتجاوز حدود الشركات التجارية الكبيرة وبعض الهيئات</a:t>
            </a:r>
            <a:r>
              <a:rPr lang="en-US" sz="1600" kern="100" dirty="0">
                <a:solidFill>
                  <a:srgbClr val="2D3956"/>
                </a:solidFill>
                <a:latin typeface="Alexandria" pitchFamily="2" charset="-78"/>
                <a:ea typeface="Calibri" panose="020F0502020204030204" pitchFamily="34" charset="0"/>
                <a:cs typeface="Alexandria" pitchFamily="2" charset="-78"/>
              </a:rPr>
              <a:t>.</a:t>
            </a:r>
          </a:p>
          <a:p>
            <a:pPr algn="r" rtl="1">
              <a:lnSpc>
                <a:spcPct val="150000"/>
              </a:lnSpc>
              <a:spcAft>
                <a:spcPts val="800"/>
              </a:spcAft>
            </a:pPr>
            <a:r>
              <a:rPr lang="ar-SA" sz="1600" kern="100" dirty="0">
                <a:solidFill>
                  <a:srgbClr val="2D3956"/>
                </a:solidFill>
                <a:latin typeface="Alexandria" pitchFamily="2" charset="-78"/>
                <a:ea typeface="Calibri" panose="020F0502020204030204" pitchFamily="34" charset="0"/>
                <a:cs typeface="Alexandria" pitchFamily="2" charset="-78"/>
              </a:rPr>
              <a:t>كما بدأ في ذلك الوقت في الظهور</a:t>
            </a:r>
            <a:r>
              <a:rPr lang="ar-EG" sz="1600" kern="100" dirty="0">
                <a:solidFill>
                  <a:srgbClr val="2D3956"/>
                </a:solidFill>
                <a:latin typeface="Alexandria" pitchFamily="2" charset="-78"/>
                <a:ea typeface="Calibri" panose="020F0502020204030204" pitchFamily="34" charset="0"/>
                <a:cs typeface="Alexandria" pitchFamily="2" charset="-78"/>
              </a:rPr>
              <a:t> </a:t>
            </a:r>
            <a:r>
              <a:rPr lang="ar-SA" sz="1600" kern="100" dirty="0">
                <a:solidFill>
                  <a:srgbClr val="2D3956"/>
                </a:solidFill>
                <a:latin typeface="Alexandria" pitchFamily="2" charset="-78"/>
                <a:ea typeface="Calibri" panose="020F0502020204030204" pitchFamily="34" charset="0"/>
                <a:cs typeface="Alexandria" pitchFamily="2" charset="-78"/>
              </a:rPr>
              <a:t>مفهوم تبادل البيانات الإلكتروني، الذي وسع نطاق التجارة الإلكترونية من مجرد المعاملات المالية إلى مجالات أخرى، ومع تطور التكنولوجيا امتدت هذه القدرات من المؤسسات المالية إلى مؤسسات أخرى، مما أضفى طابعاً جديداً على مفهوم التجارة الإلكترونية</a:t>
            </a:r>
            <a:r>
              <a:rPr lang="en-US" sz="1600" kern="100" dirty="0">
                <a:solidFill>
                  <a:srgbClr val="2D3956"/>
                </a:solidFill>
                <a:latin typeface="Alexandria" pitchFamily="2" charset="-78"/>
                <a:ea typeface="Calibri" panose="020F0502020204030204" pitchFamily="34" charset="0"/>
                <a:cs typeface="Alexandria" pitchFamily="2" charset="-78"/>
              </a:rPr>
              <a:t>.</a:t>
            </a: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B5A64B5A-6A50-6C5C-7690-0370111E7542}"/>
              </a:ext>
            </a:extLst>
          </p:cNvPr>
          <p:cNvSpPr txBox="1"/>
          <p:nvPr/>
        </p:nvSpPr>
        <p:spPr>
          <a:xfrm>
            <a:off x="3811832" y="606968"/>
            <a:ext cx="6167283" cy="2369880"/>
          </a:xfrm>
          <a:prstGeom prst="rect">
            <a:avLst/>
          </a:prstGeom>
          <a:noFill/>
        </p:spPr>
        <p:txBody>
          <a:bodyPr wrap="square" rtlCol="0">
            <a:spAutoFit/>
          </a:bodyPr>
          <a:lstStyle/>
          <a:p>
            <a:pPr algn="ctr"/>
            <a:r>
              <a:rPr lang="ar-EG" sz="2000" b="1" dirty="0">
                <a:solidFill>
                  <a:srgbClr val="00AEEF"/>
                </a:solidFill>
                <a:latin typeface="Alexandria" pitchFamily="2" charset="-78"/>
                <a:cs typeface="Alexandria" pitchFamily="2" charset="-78"/>
              </a:rPr>
              <a:t>                أولاً: مفهوم التجارة الإلكترونية</a:t>
            </a:r>
            <a:endParaRPr lang="en-US" sz="2000" b="1" dirty="0">
              <a:solidFill>
                <a:srgbClr val="00AEEF"/>
              </a:solidFill>
              <a:latin typeface="Alexandria" pitchFamily="2" charset="-78"/>
              <a:cs typeface="Alexandria" pitchFamily="2" charset="-78"/>
            </a:endParaRPr>
          </a:p>
          <a:p>
            <a:pPr algn="ctr"/>
            <a:r>
              <a:rPr lang="ar-EG" sz="2000" b="1" dirty="0">
                <a:solidFill>
                  <a:srgbClr val="00AEEF"/>
                </a:solidFill>
                <a:latin typeface="Alexandria" pitchFamily="2" charset="-78"/>
                <a:cs typeface="Alexandria" pitchFamily="2" charset="-78"/>
              </a:rPr>
              <a:t> </a:t>
            </a:r>
          </a:p>
          <a:p>
            <a:r>
              <a:rPr lang="ar-SA" sz="2800" dirty="0">
                <a:solidFill>
                  <a:srgbClr val="002060"/>
                </a:solidFill>
                <a:latin typeface="Alexandria" pitchFamily="2" charset="-78"/>
                <a:ea typeface="Times New Roman" panose="02020603050405020304" pitchFamily="18" charset="0"/>
                <a:cs typeface="Alexandria" pitchFamily="2" charset="-78"/>
              </a:rPr>
              <a:t> </a:t>
            </a:r>
            <a:r>
              <a:rPr lang="en-US"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Alexandria"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pic>
        <p:nvPicPr>
          <p:cNvPr id="4" name="Picture 3">
            <a:extLst>
              <a:ext uri="{FF2B5EF4-FFF2-40B4-BE49-F238E27FC236}">
                <a16:creationId xmlns:a16="http://schemas.microsoft.com/office/drawing/2014/main" id="{DDD2EBC7-69CE-7545-B3EF-C260F963923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321944" y="1457622"/>
            <a:ext cx="3108648" cy="390685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1401626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76892" y="546619"/>
            <a:ext cx="7777651" cy="5515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kern="100" dirty="0">
              <a:solidFill>
                <a:srgbClr val="2D3956"/>
              </a:solidFill>
              <a:latin typeface="Alexandria" pitchFamily="2" charset="-78"/>
              <a:ea typeface="Calibri" panose="020F0502020204030204" pitchFamily="34" charset="0"/>
              <a:cs typeface="Alexandria" pitchFamily="2" charset="-78"/>
            </a:endParaRPr>
          </a:p>
          <a:p>
            <a:pPr algn="justLow" rtl="1">
              <a:lnSpc>
                <a:spcPct val="150000"/>
              </a:lnSpc>
            </a:pPr>
            <a:r>
              <a:rPr lang="ar-EG" sz="1600" kern="100" dirty="0">
                <a:solidFill>
                  <a:srgbClr val="2D3956"/>
                </a:solidFill>
                <a:latin typeface="Alexandria" pitchFamily="2" charset="-78"/>
                <a:ea typeface="Calibri" panose="020F0502020204030204" pitchFamily="34" charset="0"/>
                <a:cs typeface="Alexandria" pitchFamily="2" charset="-78"/>
              </a:rPr>
              <a:t>يعود الفضل في التطور الحقيقي للتجارة الإلكترونية إلى شاب يدعى « </a:t>
            </a:r>
            <a:r>
              <a:rPr lang="en-US" sz="1600" kern="100" dirty="0">
                <a:solidFill>
                  <a:srgbClr val="2D3956"/>
                </a:solidFill>
                <a:latin typeface="Alexandria" pitchFamily="2" charset="-78"/>
                <a:ea typeface="Calibri" panose="020F0502020204030204" pitchFamily="34" charset="0"/>
                <a:cs typeface="Alexandria" pitchFamily="2" charset="-78"/>
              </a:rPr>
              <a:t>Jeff </a:t>
            </a:r>
            <a:r>
              <a:rPr lang="en-US" sz="1600" kern="100" dirty="0" err="1">
                <a:solidFill>
                  <a:srgbClr val="2D3956"/>
                </a:solidFill>
                <a:latin typeface="Alexandria" pitchFamily="2" charset="-78"/>
                <a:ea typeface="Calibri" panose="020F0502020204030204" pitchFamily="34" charset="0"/>
                <a:cs typeface="Alexandria" pitchFamily="2" charset="-78"/>
              </a:rPr>
              <a:t>Beazos</a:t>
            </a:r>
            <a:r>
              <a:rPr lang="en-US" sz="1600" kern="100" dirty="0">
                <a:solidFill>
                  <a:srgbClr val="2D3956"/>
                </a:solidFill>
                <a:latin typeface="Alexandria" pitchFamily="2" charset="-78"/>
                <a:ea typeface="Calibri" panose="020F0502020204030204" pitchFamily="34" charset="0"/>
                <a:cs typeface="Alexandria" pitchFamily="2" charset="-78"/>
              </a:rPr>
              <a:t> </a:t>
            </a:r>
            <a:r>
              <a:rPr lang="ar-EG" sz="1600" kern="100" dirty="0">
                <a:solidFill>
                  <a:srgbClr val="2D3956"/>
                </a:solidFill>
                <a:latin typeface="Alexandria" pitchFamily="2" charset="-78"/>
                <a:ea typeface="Calibri" panose="020F0502020204030204" pitchFamily="34" charset="0"/>
                <a:cs typeface="Alexandria" pitchFamily="2" charset="-78"/>
              </a:rPr>
              <a:t>« البالغ من العمر حينئذ 29 عام . كان «</a:t>
            </a:r>
            <a:r>
              <a:rPr lang="en-US" sz="1600" kern="100" dirty="0" err="1">
                <a:solidFill>
                  <a:srgbClr val="2D3956"/>
                </a:solidFill>
                <a:latin typeface="Alexandria" pitchFamily="2" charset="-78"/>
                <a:ea typeface="Calibri" panose="020F0502020204030204" pitchFamily="34" charset="0"/>
                <a:cs typeface="Alexandria" pitchFamily="2" charset="-78"/>
              </a:rPr>
              <a:t>Beazos</a:t>
            </a:r>
            <a:r>
              <a:rPr lang="en-US" sz="1600" kern="100" dirty="0">
                <a:solidFill>
                  <a:srgbClr val="2D3956"/>
                </a:solidFill>
                <a:latin typeface="Alexandria" pitchFamily="2" charset="-78"/>
                <a:ea typeface="Calibri" panose="020F0502020204030204" pitchFamily="34" charset="0"/>
                <a:cs typeface="Alexandria" pitchFamily="2" charset="-78"/>
              </a:rPr>
              <a:t> </a:t>
            </a:r>
            <a:r>
              <a:rPr lang="ar-EG" sz="1600" kern="100" dirty="0">
                <a:solidFill>
                  <a:srgbClr val="2D3956"/>
                </a:solidFill>
                <a:latin typeface="Alexandria" pitchFamily="2" charset="-78"/>
                <a:ea typeface="Calibri" panose="020F0502020204030204" pitchFamily="34" charset="0"/>
                <a:cs typeface="Alexandria" pitchFamily="2" charset="-78"/>
              </a:rPr>
              <a:t>«  يعمل محلل و مدير مالي في ذلك الوقت ،  وفي عام 1994 اتجهت إرادته إلى استخدام الإنترنت في تحقيق الربح المادي. قام"</a:t>
            </a:r>
            <a:r>
              <a:rPr lang="en-US" sz="1600" kern="100" dirty="0" err="1">
                <a:solidFill>
                  <a:srgbClr val="2D3956"/>
                </a:solidFill>
                <a:latin typeface="Alexandria" pitchFamily="2" charset="-78"/>
                <a:ea typeface="Calibri" panose="020F0502020204030204" pitchFamily="34" charset="0"/>
                <a:cs typeface="Alexandria" pitchFamily="2" charset="-78"/>
              </a:rPr>
              <a:t>Beazos</a:t>
            </a:r>
            <a:r>
              <a:rPr lang="en-US" sz="1600" kern="100" dirty="0">
                <a:solidFill>
                  <a:srgbClr val="2D3956"/>
                </a:solidFill>
                <a:latin typeface="Alexandria" pitchFamily="2" charset="-78"/>
                <a:ea typeface="Calibri" panose="020F0502020204030204" pitchFamily="34" charset="0"/>
                <a:cs typeface="Alexandria" pitchFamily="2" charset="-78"/>
              </a:rPr>
              <a:t>" </a:t>
            </a:r>
            <a:r>
              <a:rPr lang="ar-EG" sz="1600" kern="100" dirty="0">
                <a:solidFill>
                  <a:srgbClr val="2D3956"/>
                </a:solidFill>
                <a:latin typeface="Alexandria" pitchFamily="2" charset="-78"/>
                <a:ea typeface="Calibri" panose="020F0502020204030204" pitchFamily="34" charset="0"/>
                <a:cs typeface="Alexandria" pitchFamily="2" charset="-78"/>
              </a:rPr>
              <a:t>بوضع قائمة من عشرون منتج يمكن أن تجد لها سوقاً رائجاً على شبكة الإنترنت، وكنتيجة لتحليل مكثف من قبله وجد أن الكتب تأتي في الأمرتبة الأولى للمنتجات المعروضه من قبله على الإنترنت.وما قام به "</a:t>
            </a:r>
            <a:r>
              <a:rPr lang="en-US" sz="1600" kern="100" dirty="0">
                <a:solidFill>
                  <a:srgbClr val="2D3956"/>
                </a:solidFill>
                <a:latin typeface="Alexandria" pitchFamily="2" charset="-78"/>
                <a:ea typeface="Calibri" panose="020F0502020204030204" pitchFamily="34" charset="0"/>
                <a:cs typeface="Alexandria" pitchFamily="2" charset="-78"/>
              </a:rPr>
              <a:t>Jeff </a:t>
            </a:r>
            <a:r>
              <a:rPr lang="en-US" sz="1600" kern="100" dirty="0" err="1">
                <a:solidFill>
                  <a:srgbClr val="2D3956"/>
                </a:solidFill>
                <a:latin typeface="Alexandria" pitchFamily="2" charset="-78"/>
                <a:ea typeface="Calibri" panose="020F0502020204030204" pitchFamily="34" charset="0"/>
                <a:cs typeface="Alexandria" pitchFamily="2" charset="-78"/>
              </a:rPr>
              <a:t>Beazos</a:t>
            </a:r>
            <a:r>
              <a:rPr lang="en-US" sz="1600" kern="100" dirty="0">
                <a:solidFill>
                  <a:srgbClr val="2D3956"/>
                </a:solidFill>
                <a:latin typeface="Alexandria" pitchFamily="2" charset="-78"/>
                <a:ea typeface="Calibri" panose="020F0502020204030204" pitchFamily="34" charset="0"/>
                <a:cs typeface="Alexandria" pitchFamily="2" charset="-78"/>
              </a:rPr>
              <a:t>" </a:t>
            </a:r>
            <a:r>
              <a:rPr lang="ar-EG" sz="1600" kern="100" dirty="0">
                <a:solidFill>
                  <a:srgbClr val="2D3956"/>
                </a:solidFill>
                <a:latin typeface="Alexandria" pitchFamily="2" charset="-78"/>
                <a:ea typeface="Calibri" panose="020F0502020204030204" pitchFamily="34" charset="0"/>
                <a:cs typeface="Alexandria" pitchFamily="2" charset="-78"/>
              </a:rPr>
              <a:t>يعد الخطوة الأولى لانطلاق عملاق في عالم التجارة اإلكترونية يدعى شركة أمازون، والتي يرجع الفضل لها في ظهور التجارة الإلكترونية وتفوقها على نظيرتها التقليدية. وقد بلغ رقم أعمال شركة أمازون لبيع الكتب ٢ مليون دولار في السنة الواحدة، </a:t>
            </a:r>
          </a:p>
          <a:p>
            <a:pPr algn="justLow" rtl="1">
              <a:lnSpc>
                <a:spcPct val="150000"/>
              </a:lnSpc>
            </a:pPr>
            <a:r>
              <a:rPr lang="ar-EG" sz="1600" kern="100" dirty="0">
                <a:solidFill>
                  <a:srgbClr val="2D3956"/>
                </a:solidFill>
                <a:latin typeface="Alexandria" pitchFamily="2" charset="-78"/>
                <a:ea typeface="Calibri" panose="020F0502020204030204" pitchFamily="34" charset="0"/>
                <a:cs typeface="Alexandria" pitchFamily="2" charset="-78"/>
              </a:rPr>
              <a:t>ومع النمو السريع لشركة أمازون قرر "</a:t>
            </a:r>
            <a:r>
              <a:rPr lang="en-US" sz="1600" kern="100" dirty="0" err="1">
                <a:solidFill>
                  <a:srgbClr val="2D3956"/>
                </a:solidFill>
                <a:latin typeface="Alexandria" pitchFamily="2" charset="-78"/>
                <a:ea typeface="Calibri" panose="020F0502020204030204" pitchFamily="34" charset="0"/>
                <a:cs typeface="Alexandria" pitchFamily="2" charset="-78"/>
              </a:rPr>
              <a:t>Beazos</a:t>
            </a:r>
            <a:r>
              <a:rPr lang="en-US" sz="1600" kern="100" dirty="0">
                <a:solidFill>
                  <a:srgbClr val="2D3956"/>
                </a:solidFill>
                <a:latin typeface="Alexandria" pitchFamily="2" charset="-78"/>
                <a:ea typeface="Calibri" panose="020F0502020204030204" pitchFamily="34" charset="0"/>
                <a:cs typeface="Alexandria" pitchFamily="2" charset="-78"/>
              </a:rPr>
              <a:t>" </a:t>
            </a:r>
            <a:r>
              <a:rPr lang="ar-EG" sz="1600" kern="100" dirty="0">
                <a:solidFill>
                  <a:srgbClr val="2D3956"/>
                </a:solidFill>
                <a:latin typeface="Alexandria" pitchFamily="2" charset="-78"/>
                <a:ea typeface="Calibri" panose="020F0502020204030204" pitchFamily="34" charset="0"/>
                <a:cs typeface="Alexandria" pitchFamily="2" charset="-78"/>
              </a:rPr>
              <a:t>خلق روابط مع شركات بيع الكتب الأخرى من أجل تقاسم الحصة معهم عن طريق مواقعهم. ومع استمرار توسع ونمو الشركة بدأت بحلول عام ١٩٩٨ ببيع الأقراص المضغوطة الخاصة بالموسيقى والفيديو "</a:t>
            </a:r>
            <a:r>
              <a:rPr lang="en-US" sz="1600" kern="100" dirty="0">
                <a:solidFill>
                  <a:srgbClr val="2D3956"/>
                </a:solidFill>
                <a:latin typeface="Alexandria" pitchFamily="2" charset="-78"/>
                <a:ea typeface="Calibri" panose="020F0502020204030204" pitchFamily="34" charset="0"/>
                <a:cs typeface="Alexandria" pitchFamily="2" charset="-78"/>
              </a:rPr>
              <a:t>DVD"، </a:t>
            </a:r>
            <a:r>
              <a:rPr lang="ar-EG" sz="1600" kern="100" dirty="0">
                <a:solidFill>
                  <a:srgbClr val="2D3956"/>
                </a:solidFill>
                <a:latin typeface="Alexandria" pitchFamily="2" charset="-78"/>
                <a:ea typeface="Calibri" panose="020F0502020204030204" pitchFamily="34" charset="0"/>
                <a:cs typeface="Alexandria" pitchFamily="2" charset="-78"/>
              </a:rPr>
              <a:t>حينئذ أصبحت شركة أمازون تمثل سلة منتجات متنوعة تشمل الإلكترونيات والبرمجيات والأجهزة المنزلية وغيرها من المنتجات الأخرى .</a:t>
            </a:r>
          </a:p>
          <a:p>
            <a:pPr algn="justLow" rtl="1"/>
            <a:endParaRPr lang="ar-EG" sz="1600" dirty="0"/>
          </a:p>
          <a:p>
            <a:pPr algn="justLow" rtl="1"/>
            <a:endParaRPr lang="ar-EG" sz="1600" dirty="0"/>
          </a:p>
          <a:p>
            <a:pPr algn="justLow" rtl="1"/>
            <a:endParaRPr lang="ar-EG" sz="16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6F95E079-0F7E-DDDD-2B24-A8AD9815877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333001" y="1443657"/>
            <a:ext cx="2743891" cy="368351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363869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33257" y="631371"/>
            <a:ext cx="6562330" cy="52737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endParaRPr lang="ar-EG" b="1" kern="100" dirty="0">
              <a:solidFill>
                <a:srgbClr val="00AEEF"/>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endParaRPr lang="ar-EG" b="1" kern="100" dirty="0">
              <a:solidFill>
                <a:srgbClr val="00AEEF"/>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endParaRPr lang="ar-EG" b="1" kern="100" dirty="0">
              <a:solidFill>
                <a:srgbClr val="00AEEF"/>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endParaRPr lang="ar-EG" b="1" kern="100" dirty="0">
              <a:solidFill>
                <a:srgbClr val="00AEEF"/>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endParaRPr lang="ar-EG" b="1" kern="100" dirty="0">
              <a:solidFill>
                <a:srgbClr val="00AEEF"/>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EG" b="1" kern="100" dirty="0">
                <a:solidFill>
                  <a:srgbClr val="00AEEF"/>
                </a:solidFill>
                <a:latin typeface="Alexandria" pitchFamily="2" charset="-78"/>
                <a:ea typeface="Calibri" panose="020F0502020204030204" pitchFamily="34" charset="0"/>
                <a:cs typeface="Alexandria" pitchFamily="2" charset="-78"/>
              </a:rPr>
              <a:t>2- تعددت الجهات التي أوردت تعريفات للتجارة الإلكترونية </a:t>
            </a:r>
            <a:endParaRPr lang="en-US" b="1" kern="100" dirty="0">
              <a:solidFill>
                <a:srgbClr val="00AEEF"/>
              </a:solidFill>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Symbol" panose="05050102010706020507" pitchFamily="18" charset="2"/>
              <a:buChar char=""/>
            </a:pPr>
            <a:r>
              <a:rPr lang="ar-SA" sz="1600" kern="100" dirty="0">
                <a:solidFill>
                  <a:srgbClr val="2D3956"/>
                </a:solidFill>
                <a:latin typeface="Alexandria" pitchFamily="2" charset="-78"/>
                <a:ea typeface="Calibri" panose="020F0502020204030204" pitchFamily="34" charset="0"/>
                <a:cs typeface="Alexandria" pitchFamily="2" charset="-78"/>
              </a:rPr>
              <a:t>يرى الاقتصاديون أن التجارة الكترونية هي استخدام وسائل الاتصال والمعلومات بين الأطراف التجارية لإتمام الأعمال والصفقات، وتشمل خدمة السوق والمشروعات الافتراضية. </a:t>
            </a:r>
            <a:endParaRPr lang="en-US" sz="1600" kern="100" dirty="0">
              <a:solidFill>
                <a:srgbClr val="2D3956"/>
              </a:solidFill>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Symbol" panose="05050102010706020507" pitchFamily="18" charset="2"/>
              <a:buChar char=""/>
            </a:pPr>
            <a:r>
              <a:rPr lang="ar-SA" sz="1600" kern="100" dirty="0">
                <a:solidFill>
                  <a:srgbClr val="2D3956"/>
                </a:solidFill>
                <a:latin typeface="Alexandria" pitchFamily="2" charset="-78"/>
                <a:ea typeface="Calibri" panose="020F0502020204030204" pitchFamily="34" charset="0"/>
                <a:cs typeface="Alexandria" pitchFamily="2" charset="-78"/>
              </a:rPr>
              <a:t>في عالم الاتصالات، يُعرَّف هذا المفهوم بوسيلة لنقل المعلومات أو الخدمات أو المنتجات عبر خطوط الهاتف أو شبكات الكمبيوتر أو أي وسيلة أخرى. </a:t>
            </a:r>
            <a:endParaRPr lang="en-US" sz="1600" kern="100" dirty="0">
              <a:solidFill>
                <a:srgbClr val="2D3956"/>
              </a:solidFill>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Symbol" panose="05050102010706020507" pitchFamily="18" charset="2"/>
              <a:buChar char=""/>
            </a:pPr>
            <a:r>
              <a:rPr lang="ar-SA" sz="1600" kern="100" dirty="0">
                <a:solidFill>
                  <a:srgbClr val="2D3956"/>
                </a:solidFill>
                <a:latin typeface="Alexandria" pitchFamily="2" charset="-78"/>
                <a:ea typeface="Calibri" panose="020F0502020204030204" pitchFamily="34" charset="0"/>
                <a:cs typeface="Alexandria" pitchFamily="2" charset="-78"/>
              </a:rPr>
              <a:t>من وجهة نظر الأعمال، تُعتبر التجارة الإلكترونية عملية تطبيق التكنولوجيا لتسريع وتيسير المعاملات التجارية. </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SA" sz="1600" kern="100" dirty="0">
                <a:solidFill>
                  <a:srgbClr val="2D3956"/>
                </a:solidFill>
                <a:latin typeface="Alexandria" pitchFamily="2" charset="-78"/>
                <a:ea typeface="Calibri" panose="020F0502020204030204" pitchFamily="34" charset="0"/>
                <a:cs typeface="Alexandria" pitchFamily="2" charset="-78"/>
              </a:rPr>
              <a:t>في النهاية، نستطيع أن نقول أن التجارة الإلكترونية تتجاوز الحدود الزمانية والمكانية لتمكين المتعاملين من تنفيذ المعاملات بحرية، وتشمل جميع الجوانب من الأفراد إلى المؤسسات والحكومات</a:t>
            </a:r>
            <a:r>
              <a:rPr lang="en-US" sz="1600" kern="100" dirty="0">
                <a:solidFill>
                  <a:srgbClr val="2D3956"/>
                </a:solidFill>
                <a:latin typeface="Alexandria" pitchFamily="2" charset="-78"/>
                <a:ea typeface="Calibri" panose="020F0502020204030204" pitchFamily="34" charset="0"/>
                <a:cs typeface="Alexandria" pitchFamily="2" charset="-78"/>
              </a:rPr>
              <a:t>.</a:t>
            </a:r>
            <a:endParaRPr lang="ar-EG"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endParaRPr lang="en-US" kern="100" dirty="0">
              <a:solidFill>
                <a:srgbClr val="2D3956"/>
              </a:solidFill>
              <a:latin typeface="Alexandria" pitchFamily="2" charset="-78"/>
              <a:ea typeface="Calibri" panose="020F0502020204030204" pitchFamily="34" charset="0"/>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dirty="0">
              <a:solidFill>
                <a:srgbClr val="2D3956"/>
              </a:solidFill>
              <a:latin typeface="Alexandria" pitchFamily="2" charset="-78"/>
              <a:cs typeface="Alexandria" pitchFamily="2" charset="-78"/>
            </a:endParaRPr>
          </a:p>
          <a:p>
            <a:pPr algn="r"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Placeholder 4">
            <a:extLst>
              <a:ext uri="{FF2B5EF4-FFF2-40B4-BE49-F238E27FC236}">
                <a16:creationId xmlns:a16="http://schemas.microsoft.com/office/drawing/2014/main" id="{EED43CF0-E8F8-6562-A0FE-85A8B9B8BB7E}"/>
              </a:ext>
            </a:extLst>
          </p:cNvPr>
          <p:cNvPicPr>
            <a:picLocks noChangeAspect="1"/>
          </p:cNvPicPr>
          <p:nvPr/>
        </p:nvPicPr>
        <p:blipFill rotWithShape="1">
          <a:blip r:embed="rId3">
            <a:extLst>
              <a:ext uri="{28A0092B-C50C-407E-A947-70E740481C1C}">
                <a14:useLocalDpi xmlns:a14="http://schemas.microsoft.com/office/drawing/2010/main" val="0"/>
              </a:ext>
            </a:extLst>
          </a:blip>
          <a:srcRect l="-864" t="-11429" r="864" b="34585"/>
          <a:stretch/>
        </p:blipFill>
        <p:spPr>
          <a:xfrm>
            <a:off x="1426028" y="677091"/>
            <a:ext cx="3309257" cy="4831079"/>
          </a:xfrm>
          <a:prstGeom prst="rect">
            <a:avLst/>
          </a:prstGeom>
        </p:spPr>
      </p:pic>
    </p:spTree>
    <p:extLst>
      <p:ext uri="{BB962C8B-B14F-4D97-AF65-F5344CB8AC3E}">
        <p14:creationId xmlns:p14="http://schemas.microsoft.com/office/powerpoint/2010/main" val="18007751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676172" y="894093"/>
            <a:ext cx="6719414" cy="5208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وكما رأينا أن كل مجال يعرف التجارة الإلكترونية من منظوره؛ فنحن بدورنا ندرس التجارة الإلكترونية لنقف على حقيقة مفهومها من وجهة النظر القانونية.</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تباينت التعريفات القانونية التي تناولت مفهوم التجارة الإلكترونية فجاءت أحياناً موسعة وأحياناً مضيقة للمصطلح وهو ما سنتناوله من خلال النقاط التالية:</a:t>
            </a:r>
            <a:endParaRPr lang="en-US" sz="1600" kern="100" dirty="0">
              <a:solidFill>
                <a:srgbClr val="2D3956"/>
              </a:solidFill>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Symbol" panose="05050102010706020507" pitchFamily="18" charset="2"/>
              <a:buChar char=""/>
            </a:pPr>
            <a:r>
              <a:rPr lang="ar-EG" b="1" kern="100" dirty="0">
                <a:solidFill>
                  <a:srgbClr val="00AEEF"/>
                </a:solidFill>
                <a:latin typeface="Alexandria" pitchFamily="2" charset="-78"/>
                <a:ea typeface="Calibri" panose="020F0502020204030204" pitchFamily="34" charset="0"/>
                <a:cs typeface="Alexandria" pitchFamily="2" charset="-78"/>
              </a:rPr>
              <a:t>مفهوم التجارة الإلكترونية من حيث السعة والضيق</a:t>
            </a:r>
            <a:endParaRPr lang="en-US" b="1" kern="100" dirty="0">
              <a:solidFill>
                <a:srgbClr val="00AEEF"/>
              </a:solidFill>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Symbol" panose="05050102010706020507" pitchFamily="18" charset="2"/>
              <a:buChar char=""/>
            </a:pPr>
            <a:r>
              <a:rPr lang="ar-EG" b="1" kern="100" dirty="0">
                <a:solidFill>
                  <a:srgbClr val="00AEEF"/>
                </a:solidFill>
                <a:latin typeface="Alexandria" pitchFamily="2" charset="-78"/>
                <a:ea typeface="Calibri" panose="020F0502020204030204" pitchFamily="34" charset="0"/>
                <a:cs typeface="Alexandria" pitchFamily="2" charset="-78"/>
              </a:rPr>
              <a:t>الأونسيترال ومفهوم التجارة الإلكترونية</a:t>
            </a:r>
            <a:endParaRPr lang="en-US" b="1" kern="100" dirty="0">
              <a:solidFill>
                <a:srgbClr val="00AEEF"/>
              </a:solidFill>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Symbol" panose="05050102010706020507" pitchFamily="18" charset="2"/>
              <a:buChar char=""/>
            </a:pPr>
            <a:r>
              <a:rPr lang="ar-EG" b="1" kern="100" dirty="0">
                <a:solidFill>
                  <a:srgbClr val="00AEEF"/>
                </a:solidFill>
                <a:latin typeface="Alexandria" pitchFamily="2" charset="-78"/>
                <a:ea typeface="Calibri" panose="020F0502020204030204" pitchFamily="34" charset="0"/>
                <a:cs typeface="Alexandria" pitchFamily="2" charset="-78"/>
              </a:rPr>
              <a:t>المفهوم وفق توجيه التجارة الإلكترونية بالاتحاد الأوروبي</a:t>
            </a:r>
            <a:endParaRPr lang="en-US" b="1" kern="100" dirty="0">
              <a:solidFill>
                <a:srgbClr val="00AEEF"/>
              </a:solidFill>
              <a:latin typeface="Alexandria" pitchFamily="2" charset="-78"/>
              <a:ea typeface="Calibri" panose="020F0502020204030204" pitchFamily="34" charset="0"/>
              <a:cs typeface="Alexandria" pitchFamily="2" charset="-78"/>
            </a:endParaRPr>
          </a:p>
          <a:p>
            <a:pPr algn="justLow"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Placeholder 4">
            <a:extLst>
              <a:ext uri="{FF2B5EF4-FFF2-40B4-BE49-F238E27FC236}">
                <a16:creationId xmlns:a16="http://schemas.microsoft.com/office/drawing/2014/main" id="{62EB2CA4-5C8E-4E66-B530-6A8197B1B447}"/>
              </a:ext>
            </a:extLst>
          </p:cNvPr>
          <p:cNvPicPr>
            <a:picLocks noChangeAspect="1"/>
          </p:cNvPicPr>
          <p:nvPr/>
        </p:nvPicPr>
        <p:blipFill rotWithShape="1">
          <a:blip r:embed="rId3">
            <a:extLst>
              <a:ext uri="{28A0092B-C50C-407E-A947-70E740481C1C}">
                <a14:useLocalDpi xmlns:a14="http://schemas.microsoft.com/office/drawing/2010/main" val="0"/>
              </a:ext>
            </a:extLst>
          </a:blip>
          <a:srcRect l="-864" t="-11429" r="864" b="34585"/>
          <a:stretch/>
        </p:blipFill>
        <p:spPr>
          <a:xfrm>
            <a:off x="1426028" y="677091"/>
            <a:ext cx="3309257" cy="4831079"/>
          </a:xfrm>
          <a:prstGeom prst="rect">
            <a:avLst/>
          </a:prstGeom>
        </p:spPr>
      </p:pic>
    </p:spTree>
    <p:extLst>
      <p:ext uri="{BB962C8B-B14F-4D97-AF65-F5344CB8AC3E}">
        <p14:creationId xmlns:p14="http://schemas.microsoft.com/office/powerpoint/2010/main" val="40334726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02628" y="1265873"/>
            <a:ext cx="6692957" cy="51218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EG" sz="2400" b="1" u="sng" kern="100" dirty="0">
                <a:solidFill>
                  <a:srgbClr val="00AEEF"/>
                </a:solidFill>
                <a:latin typeface="Alexandria" pitchFamily="2" charset="-78"/>
                <a:ea typeface="Calibri" panose="020F0502020204030204" pitchFamily="34" charset="0"/>
                <a:cs typeface="Alexandria" pitchFamily="2" charset="-78"/>
              </a:rPr>
              <a:t>1</a:t>
            </a:r>
            <a:r>
              <a:rPr lang="ar-EG" sz="1600" b="1" u="sng" kern="100" dirty="0">
                <a:solidFill>
                  <a:srgbClr val="00AEEF"/>
                </a:solidFill>
                <a:latin typeface="Alexandria" pitchFamily="2" charset="-78"/>
                <a:ea typeface="Calibri" panose="020F0502020204030204" pitchFamily="34" charset="0"/>
                <a:cs typeface="Alexandria" pitchFamily="2" charset="-78"/>
              </a:rPr>
              <a:t>. مفهوم التجارة الإلكترونية من حيث السعة والضيق</a:t>
            </a:r>
            <a:endParaRPr lang="en-US" sz="1600" b="1" kern="100" dirty="0">
              <a:solidFill>
                <a:srgbClr val="00AEEF"/>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EG" sz="1600" b="1" kern="100" dirty="0">
                <a:solidFill>
                  <a:srgbClr val="00AEEF"/>
                </a:solidFill>
                <a:latin typeface="Alexandria" pitchFamily="2" charset="-78"/>
                <a:ea typeface="Calibri" panose="020F0502020204030204" pitchFamily="34" charset="0"/>
                <a:cs typeface="Alexandria" pitchFamily="2" charset="-78"/>
              </a:rPr>
              <a:t>المعاملات الإلكترونية</a:t>
            </a:r>
            <a:r>
              <a:rPr lang="en-US" sz="1600" b="1" kern="100" dirty="0">
                <a:solidFill>
                  <a:srgbClr val="00AEEF"/>
                </a:solidFill>
                <a:latin typeface="Alexandria" pitchFamily="2" charset="-78"/>
                <a:ea typeface="Calibri" panose="020F0502020204030204" pitchFamily="34" charset="0"/>
                <a:cs typeface="Alexandria" pitchFamily="2" charset="-78"/>
              </a:rPr>
              <a:t>:</a:t>
            </a:r>
          </a:p>
          <a:p>
            <a:pPr algn="r" rtl="1">
              <a:lnSpc>
                <a:spcPct val="107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تعتبر التجارة الإلكترونية أحد أهم المعاملات الإلكترونية بوجه عام، ومما لا شك فيه أننا لم نعد في حاجه للتأكيد على وجود وانتشار التجارة الإلكترونية ، فقد أصبحت المعاملات الإلكترونية _ومن بينها التجارة الإلكترونية_ من أهم سبل التعامل لدى أفراد القانون العام والخاص لما توفره من سرعة وفعالية.</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EG" sz="1600" b="1" kern="100" dirty="0">
                <a:solidFill>
                  <a:srgbClr val="00AEEF"/>
                </a:solidFill>
                <a:latin typeface="Alexandria" pitchFamily="2" charset="-78"/>
                <a:ea typeface="Calibri" panose="020F0502020204030204" pitchFamily="34" charset="0"/>
                <a:cs typeface="Alexandria" pitchFamily="2" charset="-78"/>
              </a:rPr>
              <a:t>رسالة البيانات الإلكترونية</a:t>
            </a:r>
            <a:endParaRPr lang="en-US" sz="1600" b="1" kern="100" dirty="0">
              <a:solidFill>
                <a:srgbClr val="00AEEF"/>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تعتبر رسالة البيانات الإلكترونية هي حجر الزاوية في المعاملات الإلكترونية، حيث تتم المعاملات الإلكترونية ومن بينها التجارة الإلكترونية عن طريق ما يسمى "رسالة البيانات الإلكترونية" ومن هنا يمكن تعريفها بأنها: الأداة الإلكترونية التي يقوم من خلالها أطراف المعاملة المتباعدين جغرافياً بالتعبير عن إرادتهم.</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فالمراد بمصطلح رسالة البيانات تحديداً أنها: "المعلومات التي يتم إنشاؤها أو إرسالها أو تخزينها بوسائل إلكترونية أو ضوئية أو بوسائل مشابهة.</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justLow"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Placeholder 4">
            <a:extLst>
              <a:ext uri="{FF2B5EF4-FFF2-40B4-BE49-F238E27FC236}">
                <a16:creationId xmlns:a16="http://schemas.microsoft.com/office/drawing/2014/main" id="{8EB012CE-9B54-10E6-3ED2-F8DB7C7EB3A5}"/>
              </a:ext>
            </a:extLst>
          </p:cNvPr>
          <p:cNvPicPr>
            <a:picLocks noChangeAspect="1"/>
          </p:cNvPicPr>
          <p:nvPr/>
        </p:nvPicPr>
        <p:blipFill rotWithShape="1">
          <a:blip r:embed="rId3">
            <a:extLst>
              <a:ext uri="{28A0092B-C50C-407E-A947-70E740481C1C}">
                <a14:useLocalDpi xmlns:a14="http://schemas.microsoft.com/office/drawing/2010/main" val="0"/>
              </a:ext>
            </a:extLst>
          </a:blip>
          <a:srcRect l="-864" t="-11429" r="864" b="34585"/>
          <a:stretch/>
        </p:blipFill>
        <p:spPr>
          <a:xfrm>
            <a:off x="1426028" y="677091"/>
            <a:ext cx="3309257" cy="4831079"/>
          </a:xfrm>
          <a:prstGeom prst="rect">
            <a:avLst/>
          </a:prstGeom>
        </p:spPr>
      </p:pic>
    </p:spTree>
    <p:extLst>
      <p:ext uri="{BB962C8B-B14F-4D97-AF65-F5344CB8AC3E}">
        <p14:creationId xmlns:p14="http://schemas.microsoft.com/office/powerpoint/2010/main" val="12432764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83466" y="952845"/>
            <a:ext cx="7232159" cy="5658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ومن خلال الوتيرة المتسارعة لما يشهده العالم من تطور في مجال المعاملات الإلكترونية، سنجد أنفسنا قد انتقلنا من فكرة انترنت الأشخاص إلى انترنت الأشياء الذي يتم فيه التعاملات المختلفة من إبرام وتنفيذ العقود عن طريق الآلات دون أي تدخل بشري على الإطلاق.</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b="1" kern="100" dirty="0">
                <a:solidFill>
                  <a:srgbClr val="00AEEF"/>
                </a:solidFill>
                <a:latin typeface="Alexandria" pitchFamily="2" charset="-78"/>
                <a:ea typeface="Calibri" panose="020F0502020204030204" pitchFamily="34" charset="0"/>
                <a:cs typeface="Alexandria" pitchFamily="2" charset="-78"/>
              </a:rPr>
              <a:t>فعلى سبيل المثال:</a:t>
            </a:r>
            <a:endParaRPr lang="en-US" sz="1600" b="1" kern="100" dirty="0">
              <a:solidFill>
                <a:srgbClr val="00AEEF"/>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100" dirty="0">
                <a:solidFill>
                  <a:srgbClr val="2D3956"/>
                </a:solidFill>
                <a:latin typeface="Alexandria" pitchFamily="2" charset="-78"/>
                <a:ea typeface="Calibri" panose="020F0502020204030204" pitchFamily="34" charset="0"/>
                <a:cs typeface="Alexandria" pitchFamily="2" charset="-78"/>
              </a:rPr>
              <a:t>يمكن أن يوجد نظام ذكي لإدارة مخزون المحلات التجارية، فلنفترض أن لدينا متجرًا ذكيًا يستخدم أجهزة استشعار لمراقبة كمية المنتجات على الرفوف، عندما يقل مستوى المخزون لمنتج معين عن الحد المحدد، يقوم النظام تلقائيًا بإرسال طلب للتزويد بالمزيد من تلك المنتجات إلى المورد عبر الإنترنت دون تدخل بشري.</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justLow" rtl="1"/>
            <a:endParaRPr lang="en-US" b="1" dirty="0">
              <a:solidFill>
                <a:schemeClr val="tx1"/>
              </a:solidFill>
              <a:latin typeface="Alexandria" pitchFamily="2" charset="-78"/>
              <a:cs typeface="Alexandria" pitchFamily="2" charset="-78"/>
            </a:endParaRPr>
          </a:p>
          <a:p>
            <a:pPr algn="r" rtl="1"/>
            <a:endParaRPr lang="en-US"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Placeholder 4">
            <a:extLst>
              <a:ext uri="{FF2B5EF4-FFF2-40B4-BE49-F238E27FC236}">
                <a16:creationId xmlns:a16="http://schemas.microsoft.com/office/drawing/2014/main" id="{3E246361-1E8D-4361-7D69-A17458428A29}"/>
              </a:ext>
            </a:extLst>
          </p:cNvPr>
          <p:cNvPicPr>
            <a:picLocks noChangeAspect="1"/>
          </p:cNvPicPr>
          <p:nvPr/>
        </p:nvPicPr>
        <p:blipFill rotWithShape="1">
          <a:blip r:embed="rId3">
            <a:extLst>
              <a:ext uri="{28A0092B-C50C-407E-A947-70E740481C1C}">
                <a14:useLocalDpi xmlns:a14="http://schemas.microsoft.com/office/drawing/2010/main" val="0"/>
              </a:ext>
            </a:extLst>
          </a:blip>
          <a:srcRect l="-864" t="-11429" r="864" b="34585"/>
          <a:stretch/>
        </p:blipFill>
        <p:spPr>
          <a:xfrm>
            <a:off x="1614641" y="546619"/>
            <a:ext cx="2780212" cy="5037752"/>
          </a:xfrm>
          <a:prstGeom prst="rect">
            <a:avLst/>
          </a:prstGeom>
        </p:spPr>
      </p:pic>
    </p:spTree>
    <p:extLst>
      <p:ext uri="{BB962C8B-B14F-4D97-AF65-F5344CB8AC3E}">
        <p14:creationId xmlns:p14="http://schemas.microsoft.com/office/powerpoint/2010/main" val="29463302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41107" y="834260"/>
            <a:ext cx="7207036" cy="55459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endParaRPr lang="ar-EG" sz="2000" b="1" kern="100" dirty="0">
              <a:solidFill>
                <a:srgbClr val="FF0000"/>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endParaRPr lang="ar-EG" sz="2000" b="1" kern="100" dirty="0">
              <a:solidFill>
                <a:srgbClr val="FF0000"/>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endParaRPr lang="ar-EG" sz="2000" b="1" kern="100" dirty="0">
              <a:solidFill>
                <a:srgbClr val="FF0000"/>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EG" b="1" kern="100" dirty="0">
                <a:solidFill>
                  <a:srgbClr val="00AEEF"/>
                </a:solidFill>
                <a:latin typeface="Alexandria" pitchFamily="2" charset="-78"/>
                <a:ea typeface="Calibri" panose="020F0502020204030204" pitchFamily="34" charset="0"/>
                <a:cs typeface="Alexandria" pitchFamily="2" charset="-78"/>
              </a:rPr>
              <a:t>مفهوم التجارة الإلكترونية</a:t>
            </a:r>
            <a:endParaRPr lang="en-US" b="1" kern="100" dirty="0">
              <a:solidFill>
                <a:srgbClr val="00AEEF"/>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100" dirty="0">
                <a:solidFill>
                  <a:srgbClr val="2D3956"/>
                </a:solidFill>
                <a:latin typeface="Alexandria" pitchFamily="2" charset="-78"/>
                <a:ea typeface="Calibri" panose="020F0502020204030204" pitchFamily="34" charset="0"/>
                <a:cs typeface="Alexandria" pitchFamily="2" charset="-78"/>
              </a:rPr>
              <a:t>يتم تعريف التجارة الإلكترونية بتعريفات موسعة أو مضيقة وفقاً لطبيعة المعاملة التي تدخل في نطاق مفهوم التجارة الإلكترونية، ووفقاً للوسط الإلكتروني لجريان المعاملة.</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b="1" kern="100" dirty="0">
                <a:solidFill>
                  <a:srgbClr val="C55A11"/>
                </a:solidFill>
                <a:latin typeface="Alexandria" pitchFamily="2" charset="-78"/>
                <a:ea typeface="Calibri" panose="020F0502020204030204" pitchFamily="34" charset="0"/>
                <a:cs typeface="Alexandria" pitchFamily="2" charset="-78"/>
              </a:rPr>
              <a:t>1. المفهوم المضيق للتجارة الإلكترونية </a:t>
            </a:r>
            <a:endParaRPr lang="en-US" sz="1600" b="1" kern="100" dirty="0">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b="1" kern="100" dirty="0">
                <a:solidFill>
                  <a:srgbClr val="C55A11"/>
                </a:solidFill>
                <a:latin typeface="Alexandria" pitchFamily="2" charset="-78"/>
                <a:ea typeface="Calibri" panose="020F0502020204030204" pitchFamily="34" charset="0"/>
                <a:cs typeface="Alexandria" pitchFamily="2" charset="-78"/>
              </a:rPr>
              <a:t>(أ) وفقاً لطبيعة المعاملة:</a:t>
            </a:r>
            <a:endParaRPr lang="en-US" sz="1600" b="1" kern="100" dirty="0">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100" dirty="0">
                <a:solidFill>
                  <a:srgbClr val="2D3956"/>
                </a:solidFill>
                <a:latin typeface="Alexandria" pitchFamily="2" charset="-78"/>
                <a:ea typeface="Calibri" panose="020F0502020204030204" pitchFamily="34" charset="0"/>
                <a:cs typeface="Alexandria" pitchFamily="2" charset="-78"/>
              </a:rPr>
              <a:t>المفهوم المضيق لمعاملات التجارة الإلكترونية يرتبط بثلاثة عناصر رئيسية تميزها. </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100" dirty="0">
                <a:solidFill>
                  <a:srgbClr val="2D3956"/>
                </a:solidFill>
                <a:latin typeface="Alexandria" pitchFamily="2" charset="-78"/>
                <a:ea typeface="Calibri" panose="020F0502020204030204" pitchFamily="34" charset="0"/>
                <a:cs typeface="Alexandria" pitchFamily="2" charset="-78"/>
              </a:rPr>
              <a:t>أولاً: تتم في سياق النشاط التجاري، حيث تعتبر الركيزة الأساسية لها. </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100" dirty="0">
                <a:solidFill>
                  <a:srgbClr val="2D3956"/>
                </a:solidFill>
                <a:latin typeface="Alexandria" pitchFamily="2" charset="-78"/>
                <a:ea typeface="Calibri" panose="020F0502020204030204" pitchFamily="34" charset="0"/>
                <a:cs typeface="Alexandria" pitchFamily="2" charset="-78"/>
              </a:rPr>
              <a:t>ثانيًا: تتميز بتحول الوثائق الورقية إلى وسائط إلكترونية، مما يجعلها تعتمد على الاتصالات الإلكترونية دون الحاجة إلى مراسلات ورقية. </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100" dirty="0">
                <a:solidFill>
                  <a:srgbClr val="2D3956"/>
                </a:solidFill>
                <a:latin typeface="Alexandria" pitchFamily="2" charset="-78"/>
                <a:ea typeface="Calibri" panose="020F0502020204030204" pitchFamily="34" charset="0"/>
                <a:cs typeface="Alexandria" pitchFamily="2" charset="-78"/>
              </a:rPr>
              <a:t>وثالثًا: يتضمن فكرة التدويل والتكنولوجيا المتقدمة، حيث تعبر العلاقات القانونية الناتجة عنها الحدود الزمانية والمكانية</a:t>
            </a:r>
            <a:r>
              <a:rPr lang="en-US" sz="1600" kern="100" dirty="0">
                <a:solidFill>
                  <a:srgbClr val="2D3956"/>
                </a:solidFill>
                <a:latin typeface="Alexandria" pitchFamily="2" charset="-78"/>
                <a:ea typeface="Calibri" panose="020F0502020204030204" pitchFamily="34" charset="0"/>
                <a:cs typeface="Alexandria" pitchFamily="2" charset="-78"/>
              </a:rPr>
              <a:t>.</a:t>
            </a: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50626868-3723-1791-1D28-003F2E8F1C5E}"/>
              </a:ext>
            </a:extLst>
          </p:cNvPr>
          <p:cNvSpPr txBox="1"/>
          <p:nvPr/>
        </p:nvSpPr>
        <p:spPr>
          <a:xfrm>
            <a:off x="2485572" y="-127768"/>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pic>
        <p:nvPicPr>
          <p:cNvPr id="6" name="Picture 5">
            <a:extLst>
              <a:ext uri="{FF2B5EF4-FFF2-40B4-BE49-F238E27FC236}">
                <a16:creationId xmlns:a16="http://schemas.microsoft.com/office/drawing/2014/main" id="{DFC32771-A928-EE1E-3658-CE895468213C}"/>
              </a:ext>
            </a:extLst>
          </p:cNvPr>
          <p:cNvPicPr>
            <a:picLocks noChangeAspect="1"/>
          </p:cNvPicPr>
          <p:nvPr/>
        </p:nvPicPr>
        <p:blipFill>
          <a:blip r:embed="rId3">
            <a:extLst>
              <a:ext uri="{28A0092B-C50C-407E-A947-70E740481C1C}">
                <a14:useLocalDpi xmlns:a14="http://schemas.microsoft.com/office/drawing/2010/main" val="0"/>
              </a:ext>
            </a:extLst>
          </a:blip>
          <a:srcRect t="10270" b="10270"/>
          <a:stretch/>
        </p:blipFill>
        <p:spPr>
          <a:xfrm>
            <a:off x="1333001" y="1363163"/>
            <a:ext cx="2908106" cy="366616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8725434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259571"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41107" y="848372"/>
            <a:ext cx="7471922" cy="51714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endParaRPr lang="ar-EG"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endParaRPr lang="ar-EG"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SA" sz="1600" kern="100" dirty="0">
                <a:solidFill>
                  <a:srgbClr val="2D3956"/>
                </a:solidFill>
                <a:latin typeface="Alexandria" pitchFamily="2" charset="-78"/>
                <a:ea typeface="Calibri" panose="020F0502020204030204" pitchFamily="34" charset="0"/>
                <a:cs typeface="Alexandria" pitchFamily="2" charset="-78"/>
              </a:rPr>
              <a:t>فالتعريف المضيق لمعاملات التجارة الإلكترونية يحددها كأنشطة تجارية تؤدي إلى إبرام تعاقدات عبر الاتصالات عن بعد، دون ضرورة الوفاء بالقيمة المالية لهذه التعاقدات بالوسائل التقليدية. </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SA" sz="1600" kern="100" dirty="0">
                <a:solidFill>
                  <a:srgbClr val="2D3956"/>
                </a:solidFill>
                <a:latin typeface="Alexandria" pitchFamily="2" charset="-78"/>
                <a:ea typeface="Calibri" panose="020F0502020204030204" pitchFamily="34" charset="0"/>
                <a:cs typeface="Alexandria" pitchFamily="2" charset="-78"/>
              </a:rPr>
              <a:t>وهناك تعريفًا آخر، يقول أنها تشمل تنفيذ المعاملات التجارية باستخدام تكنولوجيا المعلومات والاتصالات بين المشاريع التجارية وبعضها والمشاريع التجارية والمستهلكين.</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SA" sz="1600" kern="100" dirty="0">
                <a:solidFill>
                  <a:srgbClr val="2D3956"/>
                </a:solidFill>
                <a:latin typeface="Alexandria" pitchFamily="2" charset="-78"/>
                <a:ea typeface="Calibri" panose="020F0502020204030204" pitchFamily="34" charset="0"/>
                <a:cs typeface="Alexandria" pitchFamily="2" charset="-78"/>
              </a:rPr>
              <a:t>وهناك رأي يعرف </a:t>
            </a:r>
            <a:r>
              <a:rPr lang="ar-EG" sz="1600" kern="100" dirty="0">
                <a:solidFill>
                  <a:srgbClr val="2D3956"/>
                </a:solidFill>
                <a:latin typeface="Alexandria" pitchFamily="2" charset="-78"/>
                <a:ea typeface="Calibri" panose="020F0502020204030204" pitchFamily="34" charset="0"/>
                <a:cs typeface="Alexandria" pitchFamily="2" charset="-78"/>
              </a:rPr>
              <a:t>معاملات التجارة الإلكترونية أنها عملية ترويج وتبادل السلع والخدمات وإتمام صفقاتها، باستخدام وسائل الاتصال وتكنولوجيا تبادل المعلومات الحديثة عن بعد لاسيما شبكة المعلومات العالمية (الإنترنت)، دون حاجة لانتقال الأطراف والتقائهم في مكان معين، سواء أكان تنفيذ الالتزامات المتبادلة إليكترونيًّا أم استلزم الأمر تنفيذها بشكل مادي محسوس.</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E3BF3839-D79A-E6A2-EF00-613FA7977CB4}"/>
              </a:ext>
            </a:extLst>
          </p:cNvPr>
          <p:cNvPicPr>
            <a:picLocks noChangeAspect="1"/>
          </p:cNvPicPr>
          <p:nvPr/>
        </p:nvPicPr>
        <p:blipFill>
          <a:blip r:embed="rId3">
            <a:extLst>
              <a:ext uri="{28A0092B-C50C-407E-A947-70E740481C1C}">
                <a14:useLocalDpi xmlns:a14="http://schemas.microsoft.com/office/drawing/2010/main" val="0"/>
              </a:ext>
            </a:extLst>
          </a:blip>
          <a:srcRect t="10270" b="10270"/>
          <a:stretch/>
        </p:blipFill>
        <p:spPr>
          <a:xfrm>
            <a:off x="1333001" y="1363163"/>
            <a:ext cx="2908106" cy="366616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5179594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5536" y="833225"/>
            <a:ext cx="7044756" cy="5523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EG" sz="1600" b="1" kern="100" dirty="0">
                <a:solidFill>
                  <a:srgbClr val="00AEEF"/>
                </a:solidFill>
                <a:latin typeface="Alexandria" pitchFamily="2" charset="-78"/>
                <a:ea typeface="Calibri" panose="020F0502020204030204" pitchFamily="34" charset="0"/>
                <a:cs typeface="Alexandria" pitchFamily="2" charset="-78"/>
              </a:rPr>
              <a:t>وخلص هذا الرأي إلى أن عقد التجارة الإلكتروني يتميز بالخصائص الآتية:</a:t>
            </a:r>
            <a:endParaRPr lang="en-US" sz="1600" b="1" kern="100" dirty="0">
              <a:solidFill>
                <a:srgbClr val="00AEEF"/>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1- عدم الالتقاء والتواجد المادي للأطراف لحظة تبادل التراضي.</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 2 صدور الإيجاب واقتران العرض به يتم بطريق سمعي بصري، عبر شبكة المعلومات والاتصالات العالمية ( الإنترنت)؛ بالتفاعل بين طرفين، يضمهما مجلس واحد حكمي افتراضي، وهو ما يدخل العقد الإلكتروني في دائرة العقود التي تتم بين حاضرين في الزمان.</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3- أنه غير مثبت على دعامة مادية.</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4- أن أطرافه قد يتواجدون في دول مختلفة، ويقومون بتنفيذ التزاماتهم إلكترونيا عبر حدود تلك الدول.</a:t>
            </a:r>
            <a:endParaRPr lang="en-US" sz="1600" kern="100" dirty="0">
              <a:solidFill>
                <a:srgbClr val="2D3956"/>
              </a:solidFill>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CECE250D-6C20-9C89-4312-B9C85746CE67}"/>
              </a:ext>
            </a:extLst>
          </p:cNvPr>
          <p:cNvPicPr>
            <a:picLocks noChangeAspect="1"/>
          </p:cNvPicPr>
          <p:nvPr/>
        </p:nvPicPr>
        <p:blipFill>
          <a:blip r:embed="rId3">
            <a:extLst>
              <a:ext uri="{28A0092B-C50C-407E-A947-70E740481C1C}">
                <a14:useLocalDpi xmlns:a14="http://schemas.microsoft.com/office/drawing/2010/main" val="0"/>
              </a:ext>
            </a:extLst>
          </a:blip>
          <a:srcRect t="10270" b="10270"/>
          <a:stretch/>
        </p:blipFill>
        <p:spPr>
          <a:xfrm>
            <a:off x="2007915" y="1275489"/>
            <a:ext cx="2908106" cy="366616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8792045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C562BF-ADD3-297E-6F5B-DEBC14775D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2BFDA0-DC43-E8E4-1752-8DC1F29E39C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F120D89-6D7D-931F-7767-550D3D4BC6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CFC4028-F42C-7AF4-55AF-DCB2CECC3AE8}"/>
              </a:ext>
            </a:extLst>
          </p:cNvPr>
          <p:cNvSpPr/>
          <p:nvPr/>
        </p:nvSpPr>
        <p:spPr>
          <a:xfrm>
            <a:off x="4751493" y="952845"/>
            <a:ext cx="7266336" cy="50719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EG" b="1" kern="100" dirty="0">
                <a:solidFill>
                  <a:srgbClr val="C55A11"/>
                </a:solidFill>
                <a:latin typeface="Alexandria" pitchFamily="2" charset="-78"/>
                <a:ea typeface="Calibri" panose="020F0502020204030204" pitchFamily="34" charset="0"/>
                <a:cs typeface="Alexandria" pitchFamily="2" charset="-78"/>
              </a:rPr>
              <a:t>(ب) وفقاً لطبيعة الوسط الإلكتروني للمعاملة</a:t>
            </a:r>
            <a:endParaRPr lang="en-US" b="1" kern="100" dirty="0">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أصدرت منظمة "التعاون الاقتصادي والتنمية" تعريفاً مضيقاً للتجارة الالكترونية وجاء مضمونة بأنها "بيع وشراء سلع أو خدمات عبر شبكات الحاسوب الآلي المصممة خصيصاً لإنشاء أو تسليم أوامر الطلبات، ولايلزم أن يتم الدفع والتسليم عبر الإنترنت، وذلك مع استبعاد الطلبات التي يتم إجراؤها عن طريق المكالمات الهاتفية أو الفاكس او البريد الإلكتروني المطبوع يدوياً.</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SA" sz="1600" kern="100" dirty="0">
                <a:solidFill>
                  <a:srgbClr val="2D3956"/>
                </a:solidFill>
                <a:latin typeface="Alexandria" pitchFamily="2" charset="-78"/>
                <a:ea typeface="Calibri" panose="020F0502020204030204" pitchFamily="34" charset="0"/>
                <a:cs typeface="Alexandria" pitchFamily="2" charset="-78"/>
              </a:rPr>
              <a:t>يتضح من هذا التعريف أنه لا يتوقف على طريقة محددة للتسليم أو الدفع، إنما يضيق المفهوم من حيث تضييقه للوسط الإلكتروني حيث حدد أن تكون المعاملة </a:t>
            </a:r>
            <a:r>
              <a:rPr lang="ar-EG" sz="1600" kern="100" dirty="0">
                <a:solidFill>
                  <a:srgbClr val="2D3956"/>
                </a:solidFill>
                <a:latin typeface="Alexandria" pitchFamily="2" charset="-78"/>
                <a:ea typeface="Calibri" panose="020F0502020204030204" pitchFamily="34" charset="0"/>
                <a:cs typeface="Alexandria" pitchFamily="2" charset="-78"/>
              </a:rPr>
              <a:t>عبر شبكات الحاسوب الآلي المصممة خصيصاً لإنشاء أو تسليم أوامر الطلبات واستبعد الطرق الأخرى للطلبات.</a:t>
            </a:r>
            <a:endParaRPr lang="en-US" sz="1600" kern="100" dirty="0">
              <a:solidFill>
                <a:srgbClr val="2D3956"/>
              </a:solidFill>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E22BB61B-8A62-EB3F-2B56-37415490EF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E4BED9-66D8-9CB0-7E8B-6C9384E971AA}"/>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EED2BAF9-213A-2B58-52FF-95B57DC43994}"/>
              </a:ext>
            </a:extLst>
          </p:cNvPr>
          <p:cNvPicPr>
            <a:picLocks noChangeAspect="1"/>
          </p:cNvPicPr>
          <p:nvPr/>
        </p:nvPicPr>
        <p:blipFill>
          <a:blip r:embed="rId3">
            <a:extLst>
              <a:ext uri="{28A0092B-C50C-407E-A947-70E740481C1C}">
                <a14:useLocalDpi xmlns:a14="http://schemas.microsoft.com/office/drawing/2010/main" val="0"/>
              </a:ext>
            </a:extLst>
          </a:blip>
          <a:srcRect t="10270" b="10270"/>
          <a:stretch/>
        </p:blipFill>
        <p:spPr>
          <a:xfrm>
            <a:off x="1723370" y="1275489"/>
            <a:ext cx="2908106" cy="366616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7272594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34F98-FDDD-DAA3-7C54-487CF3D008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991FE82-AB15-002F-C239-A7CA5F1AADE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BE01BC9-2C0D-FBB8-B84F-CFD3A7301D9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4E21127-02D1-851C-BBF3-0BF7514D4F6D}"/>
              </a:ext>
            </a:extLst>
          </p:cNvPr>
          <p:cNvSpPr/>
          <p:nvPr/>
        </p:nvSpPr>
        <p:spPr>
          <a:xfrm>
            <a:off x="4343399" y="848373"/>
            <a:ext cx="7206343" cy="55087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endParaRPr lang="ar-EG" b="1" kern="100" dirty="0">
              <a:solidFill>
                <a:srgbClr val="00AEEF"/>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endParaRPr lang="ar-EG" b="1" kern="100" dirty="0">
              <a:solidFill>
                <a:srgbClr val="00AEEF"/>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endParaRPr lang="ar-EG" b="1" kern="100" dirty="0">
              <a:solidFill>
                <a:srgbClr val="00AEEF"/>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EG" b="1" kern="100" dirty="0">
                <a:solidFill>
                  <a:srgbClr val="00AEEF"/>
                </a:solidFill>
                <a:latin typeface="Alexandria" pitchFamily="2" charset="-78"/>
                <a:ea typeface="Calibri" panose="020F0502020204030204" pitchFamily="34" charset="0"/>
                <a:cs typeface="Alexandria" pitchFamily="2" charset="-78"/>
              </a:rPr>
              <a:t>2.المفهوم الموسع لمعاملات التجارة الإلكترونية </a:t>
            </a:r>
            <a:endParaRPr lang="en-US" b="1" kern="100" dirty="0">
              <a:solidFill>
                <a:srgbClr val="00AEEF"/>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EG" b="1" kern="100" dirty="0">
                <a:solidFill>
                  <a:srgbClr val="00AEEF"/>
                </a:solidFill>
                <a:latin typeface="Alexandria" pitchFamily="2" charset="-78"/>
                <a:ea typeface="Calibri" panose="020F0502020204030204" pitchFamily="34" charset="0"/>
                <a:cs typeface="Alexandria" pitchFamily="2" charset="-78"/>
              </a:rPr>
              <a:t>(أ) وفقاً لطبيعة المعاملة</a:t>
            </a:r>
            <a:endParaRPr lang="en-US" b="1" kern="100" dirty="0">
              <a:solidFill>
                <a:srgbClr val="00AEEF"/>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chemeClr val="tx1"/>
                </a:solidFill>
                <a:latin typeface="Alexandria" pitchFamily="2" charset="-78"/>
                <a:ea typeface="Calibri" panose="020F0502020204030204" pitchFamily="34" charset="0"/>
                <a:cs typeface="Alexandria" pitchFamily="2" charset="-78"/>
              </a:rPr>
              <a:t>يمكن التوسع في مفهوم التجارة الإلكترونية من حيث طبيعة المعاملة فنجده يشمل كل الأنشطة بغض النظر عن طبيعتها أو كونها تتعلق بسلعة أو خدمة، وتكون العبرة فقط بكون المعاملة تتم عبر شبكات الإتصال عن بعد.</a:t>
            </a:r>
            <a:endParaRPr lang="en-US" sz="1600" kern="100" dirty="0">
              <a:solidFill>
                <a:schemeClr val="tx1"/>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chemeClr val="tx1"/>
                </a:solidFill>
                <a:latin typeface="Alexandria" pitchFamily="2" charset="-78"/>
                <a:ea typeface="Calibri" panose="020F0502020204030204" pitchFamily="34" charset="0"/>
                <a:cs typeface="Alexandria" pitchFamily="2" charset="-78"/>
              </a:rPr>
              <a:t>فنجد أن هذا التعريف يشمل أي نشاط سواء أكان تجاري أو مدني ، بمهنى أن يدخل في سياقه الاستعلامات قبل التعاقد أو خدمة ما بعد البيع، أو الوفاء بقيمة الصفقة.</a:t>
            </a:r>
            <a:endParaRPr lang="en-US" sz="1600" kern="100" dirty="0">
              <a:solidFill>
                <a:schemeClr val="tx1"/>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chemeClr val="tx1"/>
                </a:solidFill>
                <a:latin typeface="Alexandria" pitchFamily="2" charset="-78"/>
                <a:ea typeface="Calibri" panose="020F0502020204030204" pitchFamily="34" charset="0"/>
                <a:cs typeface="Alexandria" pitchFamily="2" charset="-78"/>
              </a:rPr>
              <a:t>فجاء تعريف التجارة الإلكترونية من قبل منظمة التجارة العالمية تعريفاً موسعاً بأنها "إنتاج أو توزيع أو تسويق أو بيع أو تسليم السلع والخدمات بالوسائل الإلكترونية".</a:t>
            </a:r>
            <a:endParaRPr lang="en-US" sz="1600" kern="100" dirty="0">
              <a:solidFill>
                <a:schemeClr val="tx1"/>
              </a:solidFill>
              <a:latin typeface="Alexandria" pitchFamily="2" charset="-78"/>
              <a:ea typeface="Calibri" panose="020F0502020204030204" pitchFamily="34" charset="0"/>
              <a:cs typeface="Alexandria" pitchFamily="2" charset="-78"/>
            </a:endParaRPr>
          </a:p>
          <a:p>
            <a:pPr marL="342900" marR="0" indent="-342900" algn="r" rtl="1">
              <a:lnSpc>
                <a:spcPct val="150000"/>
              </a:lnSpc>
              <a:spcBef>
                <a:spcPts val="0"/>
              </a:spcBef>
              <a:spcAft>
                <a:spcPts val="800"/>
              </a:spcAft>
              <a:buFont typeface="Arial" panose="020B0604020202020204" pitchFamily="34" charset="0"/>
              <a:buChar char="•"/>
            </a:pPr>
            <a:r>
              <a:rPr lang="ar-EG" sz="1600" kern="100" dirty="0">
                <a:solidFill>
                  <a:schemeClr val="tx1"/>
                </a:solidFill>
                <a:latin typeface="Alexandria" pitchFamily="2" charset="-78"/>
                <a:ea typeface="Calibri" panose="020F0502020204030204" pitchFamily="34" charset="0"/>
                <a:cs typeface="Alexandria" pitchFamily="2" charset="-78"/>
              </a:rPr>
              <a:t>فالتعريف الموسع للتجارة الإلكترونية وفقاً لطبيعة المعاملة يرى أنها جميع المعاملات التي تتم عبر الإنترنت ولو لم تتمتع بالصفة التجارية.</a:t>
            </a:r>
            <a:endParaRPr lang="en-US" sz="1600" kern="100" dirty="0">
              <a:solidFill>
                <a:schemeClr val="tx1"/>
              </a:solidFill>
              <a:latin typeface="Alexandria" pitchFamily="2" charset="-78"/>
              <a:ea typeface="Calibri" panose="020F0502020204030204" pitchFamily="34" charset="0"/>
              <a:cs typeface="Alexandria" pitchFamily="2" charset="-78"/>
            </a:endParaRPr>
          </a:p>
          <a:p>
            <a:pPr algn="justLow" rtl="1"/>
            <a:endParaRPr lang="ar-EG" b="1" dirty="0">
              <a:solidFill>
                <a:schemeClr val="tx1"/>
              </a:solidFill>
              <a:latin typeface="Alexandria" pitchFamily="2" charset="-78"/>
              <a:cs typeface="Alexandria" pitchFamily="2" charset="-78"/>
            </a:endParaRPr>
          </a:p>
          <a:p>
            <a:pPr algn="justLow" rtl="1"/>
            <a:endParaRPr lang="ar-EG" b="1" dirty="0">
              <a:solidFill>
                <a:schemeClr val="tx1"/>
              </a:solidFill>
              <a:latin typeface="Alexandria" pitchFamily="2" charset="-78"/>
              <a:cs typeface="Alexandria" pitchFamily="2" charset="-78"/>
            </a:endParaRPr>
          </a:p>
          <a:p>
            <a:pPr algn="justLow" rtl="1"/>
            <a:endParaRPr lang="ar-EG" b="1" dirty="0">
              <a:solidFill>
                <a:schemeClr val="tx1"/>
              </a:solidFill>
              <a:latin typeface="Alexandria" pitchFamily="2" charset="-78"/>
              <a:cs typeface="Alexandria" pitchFamily="2" charset="-78"/>
            </a:endParaRPr>
          </a:p>
          <a:p>
            <a:pPr algn="justLow" rtl="1"/>
            <a:endParaRPr lang="ar-EG" b="1" dirty="0">
              <a:solidFill>
                <a:schemeClr val="tx1"/>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1060033F-B9A5-C427-5C14-1A0AB548BF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A4F03E0-1830-6B54-5569-2E3F100722B6}"/>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id="{31A69F37-278E-B7CC-72AF-96E04C38DCE5}"/>
              </a:ext>
            </a:extLst>
          </p:cNvPr>
          <p:cNvPicPr>
            <a:picLocks noChangeAspect="1"/>
          </p:cNvPicPr>
          <p:nvPr/>
        </p:nvPicPr>
        <p:blipFill>
          <a:blip r:embed="rId3">
            <a:extLst>
              <a:ext uri="{28A0092B-C50C-407E-A947-70E740481C1C}">
                <a14:useLocalDpi xmlns:a14="http://schemas.microsoft.com/office/drawing/2010/main" val="0"/>
              </a:ext>
            </a:extLst>
          </a:blip>
          <a:srcRect t="10270" b="10270"/>
          <a:stretch/>
        </p:blipFill>
        <p:spPr>
          <a:xfrm>
            <a:off x="1333001" y="1363163"/>
            <a:ext cx="2908106" cy="366616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42605431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35285" y="722810"/>
            <a:ext cx="6422572" cy="5634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EG" b="1" kern="100" dirty="0">
                <a:solidFill>
                  <a:srgbClr val="00AEEF"/>
                </a:solidFill>
                <a:latin typeface="Alexandria" pitchFamily="2" charset="-78"/>
                <a:ea typeface="Calibri" panose="020F0502020204030204" pitchFamily="34" charset="0"/>
                <a:cs typeface="Alexandria" pitchFamily="2" charset="-78"/>
              </a:rPr>
              <a:t>(ب) وفقاً لطبيعة الوسط الإلكتروني للمعاملة</a:t>
            </a:r>
            <a:endParaRPr lang="en-US" b="1" kern="100" dirty="0">
              <a:solidFill>
                <a:srgbClr val="00AEEF"/>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chemeClr val="tx1"/>
                </a:solidFill>
                <a:latin typeface="Alexandria" pitchFamily="2" charset="-78"/>
                <a:ea typeface="Calibri" panose="020F0502020204030204" pitchFamily="34" charset="0"/>
                <a:cs typeface="Alexandria" pitchFamily="2" charset="-78"/>
              </a:rPr>
              <a:t>أصدرت منظمة "التعاون الاقتصادي والتنمية" تعريفاً موسعاً للتجارة الالكترونية وجاء مضمونة بأنها لا تستلزم بالضرورة أن تتم عبر الإنترنت بالمعنى التقني بل تشمل كل بيع أو شراء للسلع أو الخدمات سواء بين الشركات أو الأفراد أو الحكومات أو غيرها من الهيئات والمنظمات الخاصة التي يتم إجراؤها عبر شبكة الإنترنت وغيرها من الشبكات المغلقة".</a:t>
            </a:r>
            <a:endParaRPr lang="en-US" sz="1600" kern="100" dirty="0">
              <a:solidFill>
                <a:schemeClr val="tx1"/>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chemeClr val="tx1"/>
                </a:solidFill>
                <a:latin typeface="Alexandria" pitchFamily="2" charset="-78"/>
                <a:ea typeface="Calibri" panose="020F0502020204030204" pitchFamily="34" charset="0"/>
                <a:cs typeface="Alexandria" pitchFamily="2" charset="-78"/>
              </a:rPr>
              <a:t>ومعنى ذلك أنه وفقاً لهذا التعريف يدخل في سياق التجارة الإلكترونية التعاملات التي تتم بالأنظمة المغلقة والتي يمكن الولوج إليها عبر الهاتف دون استخدام الانترنت مثل "مينيتل" وهو يعتبر من أنجح الخدمات المباشرة التي تمت قبل الانترنت.</a:t>
            </a:r>
            <a:endParaRPr lang="en-US" sz="1600" kern="100" dirty="0">
              <a:solidFill>
                <a:schemeClr val="tx1"/>
              </a:solidFill>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1935239" y="67458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id="{4D72D59E-9706-2628-6ACC-9333AA5D1FAE}"/>
              </a:ext>
            </a:extLst>
          </p:cNvPr>
          <p:cNvPicPr>
            <a:picLocks noChangeAspect="1"/>
          </p:cNvPicPr>
          <p:nvPr/>
        </p:nvPicPr>
        <p:blipFill>
          <a:blip r:embed="rId3">
            <a:extLst>
              <a:ext uri="{28A0092B-C50C-407E-A947-70E740481C1C}">
                <a14:useLocalDpi xmlns:a14="http://schemas.microsoft.com/office/drawing/2010/main" val="0"/>
              </a:ext>
            </a:extLst>
          </a:blip>
          <a:srcRect t="10270" b="10270"/>
          <a:stretch/>
        </p:blipFill>
        <p:spPr>
          <a:xfrm>
            <a:off x="1702753" y="1750928"/>
            <a:ext cx="2908106" cy="366616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7076239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268686" y="753290"/>
            <a:ext cx="6564797" cy="59360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EG" sz="2000" b="1" u="sng" kern="100" dirty="0">
                <a:solidFill>
                  <a:srgbClr val="00AEEF"/>
                </a:solidFill>
                <a:latin typeface="Alexandria" pitchFamily="2" charset="-78"/>
                <a:ea typeface="Calibri" panose="020F0502020204030204" pitchFamily="34" charset="0"/>
                <a:cs typeface="Alexandria" pitchFamily="2" charset="-78"/>
              </a:rPr>
              <a:t>2. الأونسيترال وتعريف التجارة الإلكترونية</a:t>
            </a:r>
            <a:endParaRPr lang="en-US" sz="2000" b="1" kern="100" dirty="0">
              <a:solidFill>
                <a:srgbClr val="00AEEF"/>
              </a:solidFill>
              <a:latin typeface="Alexandria" pitchFamily="2" charset="-78"/>
              <a:ea typeface="Calibri" panose="020F0502020204030204" pitchFamily="34" charset="0"/>
              <a:cs typeface="Alexandria" pitchFamily="2" charset="-78"/>
            </a:endParaRPr>
          </a:p>
          <a:p>
            <a:pPr algn="ctr" rtl="1">
              <a:lnSpc>
                <a:spcPct val="107000"/>
              </a:lnSpc>
              <a:spcAft>
                <a:spcPts val="800"/>
              </a:spcAft>
            </a:pPr>
            <a:r>
              <a:rPr lang="ar-EG" sz="1600" b="1" kern="100" dirty="0">
                <a:solidFill>
                  <a:srgbClr val="FF0000"/>
                </a:solidFill>
                <a:latin typeface="Alexandria" pitchFamily="2" charset="-78"/>
                <a:ea typeface="Calibri" panose="020F0502020204030204" pitchFamily="34" charset="0"/>
                <a:cs typeface="Alexandria" pitchFamily="2" charset="-78"/>
              </a:rPr>
              <a:t>الأونسيترال  </a:t>
            </a:r>
            <a:r>
              <a:rPr lang="en-US" sz="1600" b="1" kern="100" dirty="0">
                <a:solidFill>
                  <a:srgbClr val="FF0000"/>
                </a:solidFill>
                <a:latin typeface="Alexandria" pitchFamily="2" charset="-78"/>
                <a:ea typeface="Calibri" panose="020F0502020204030204" pitchFamily="34" charset="0"/>
                <a:cs typeface="Alexandria" pitchFamily="2" charset="-78"/>
              </a:rPr>
              <a:t>(UNCITRAL)</a:t>
            </a:r>
          </a:p>
          <a:p>
            <a:pPr algn="ctr" rtl="1">
              <a:lnSpc>
                <a:spcPct val="107000"/>
              </a:lnSpc>
              <a:spcAft>
                <a:spcPts val="800"/>
              </a:spcAft>
            </a:pPr>
            <a:r>
              <a:rPr lang="en-US" sz="1600" b="1" kern="100" dirty="0">
                <a:solidFill>
                  <a:srgbClr val="FF0000"/>
                </a:solidFill>
                <a:latin typeface="Alexandria" pitchFamily="2" charset="-78"/>
                <a:ea typeface="Calibri" panose="020F0502020204030204" pitchFamily="34" charset="0"/>
                <a:cs typeface="Alexandria" pitchFamily="2" charset="-78"/>
              </a:rPr>
              <a:t> United Nations Commission on</a:t>
            </a:r>
            <a:endParaRPr lang="ar-EG" sz="1600" b="1" kern="100" dirty="0">
              <a:solidFill>
                <a:srgbClr val="FF0000"/>
              </a:solidFill>
              <a:latin typeface="Alexandria" pitchFamily="2" charset="-78"/>
              <a:ea typeface="Calibri" panose="020F0502020204030204" pitchFamily="34" charset="0"/>
              <a:cs typeface="Alexandria" pitchFamily="2" charset="-78"/>
            </a:endParaRPr>
          </a:p>
          <a:p>
            <a:pPr algn="ctr" rtl="1">
              <a:lnSpc>
                <a:spcPct val="107000"/>
              </a:lnSpc>
              <a:spcAft>
                <a:spcPts val="800"/>
              </a:spcAft>
            </a:pPr>
            <a:r>
              <a:rPr lang="en-US" sz="1600" b="1" kern="100" dirty="0">
                <a:solidFill>
                  <a:srgbClr val="FF0000"/>
                </a:solidFill>
                <a:latin typeface="Alexandria" pitchFamily="2" charset="-78"/>
                <a:ea typeface="Calibri" panose="020F0502020204030204" pitchFamily="34" charset="0"/>
                <a:cs typeface="Alexandria" pitchFamily="2" charset="-78"/>
              </a:rPr>
              <a:t> International Trade Law</a:t>
            </a:r>
          </a:p>
          <a:p>
            <a:pPr algn="r" rtl="1">
              <a:lnSpc>
                <a:spcPct val="150000"/>
              </a:lnSpc>
              <a:spcAft>
                <a:spcPts val="800"/>
              </a:spcAft>
            </a:pPr>
            <a:r>
              <a:rPr lang="ar-EG" sz="1600" b="1" kern="100" dirty="0">
                <a:solidFill>
                  <a:srgbClr val="2D3956"/>
                </a:solidFill>
                <a:latin typeface="Alexandria" pitchFamily="2" charset="-78"/>
                <a:ea typeface="Calibri" panose="020F0502020204030204" pitchFamily="34" charset="0"/>
                <a:cs typeface="Alexandria" pitchFamily="2" charset="-78"/>
              </a:rPr>
              <a:t>هي لجنة الأمم المتحدة لقانون التجارة الدولية وهي الهيئة القانونية الرئيسية التابعة للأمم المتحدة في مجال القانون التجاري الدولي.</a:t>
            </a:r>
            <a:endParaRPr lang="en-US" sz="1600" b="1"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b="1" kern="100" dirty="0">
                <a:solidFill>
                  <a:srgbClr val="2D3956"/>
                </a:solidFill>
                <a:latin typeface="Alexandria" pitchFamily="2" charset="-78"/>
                <a:ea typeface="Calibri" panose="020F0502020204030204" pitchFamily="34" charset="0"/>
                <a:cs typeface="Alexandria" pitchFamily="2" charset="-78"/>
              </a:rPr>
              <a:t>تحديداً في 16 ديسمبر عام 1996 وضعت الأونسترال قانوناً نموذجياً بحيث يلقى قبولاً من قبل الدول رغم اختلاف أنظمتها القانونية والاجتماعية والاقتصادية، وكان الهدف الأساسي من إصدار هذا القانون هو تسهيل استخدام التجارة الإلكترونية.</a:t>
            </a:r>
            <a:endParaRPr lang="en-US" sz="1600" b="1" kern="100" dirty="0">
              <a:solidFill>
                <a:srgbClr val="2D3956"/>
              </a:solidFill>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Placeholder 4">
            <a:extLst>
              <a:ext uri="{FF2B5EF4-FFF2-40B4-BE49-F238E27FC236}">
                <a16:creationId xmlns:a16="http://schemas.microsoft.com/office/drawing/2014/main" id="{FADEF90F-35C0-B6DD-1694-DB9A31ED5AFB}"/>
              </a:ext>
            </a:extLst>
          </p:cNvPr>
          <p:cNvPicPr>
            <a:picLocks noChangeAspect="1"/>
          </p:cNvPicPr>
          <p:nvPr/>
        </p:nvPicPr>
        <p:blipFill>
          <a:blip r:embed="rId3">
            <a:extLst>
              <a:ext uri="{28A0092B-C50C-407E-A947-70E740481C1C}">
                <a14:useLocalDpi xmlns:a14="http://schemas.microsoft.com/office/drawing/2010/main" val="0"/>
              </a:ext>
            </a:extLst>
          </a:blip>
          <a:srcRect t="583" b="583"/>
          <a:stretch/>
        </p:blipFill>
        <p:spPr>
          <a:xfrm>
            <a:off x="1100397" y="1351811"/>
            <a:ext cx="4168289" cy="3305097"/>
          </a:xfrm>
          <a:prstGeom prst="rect">
            <a:avLst/>
          </a:prstGeom>
          <a:ln>
            <a:noFill/>
          </a:ln>
          <a:effectLst>
            <a:softEdge rad="112500"/>
          </a:effectLst>
        </p:spPr>
      </p:pic>
    </p:spTree>
    <p:extLst>
      <p:ext uri="{BB962C8B-B14F-4D97-AF65-F5344CB8AC3E}">
        <p14:creationId xmlns:p14="http://schemas.microsoft.com/office/powerpoint/2010/main" val="30307355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91549" y="848373"/>
            <a:ext cx="7391460" cy="5758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لم يرد في هذا القانون تعريفاً محدداً للتجارة الإلكترونية رغم أنه جاء ينظمها، ولم يكن هذا سهواً بل عن قصد من واضعيه باعتبار أن ذلك من باب التوسع في مفهوم التجارة الإلكترونية، وجاء القانون يشمل مجموعة متنوعة من استخدامات التبادل الإلكتروني للبيانات المتصلة بالتجارة وقد يشار إليها عموماً تحت عنوان "التجارة الإلكترونية".</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فجاء نطاق تطبيق هذا القانون النموذجي يشمل كل أنواع المعلومات التي تكون في شكل رسالة بيانات مستخدمة في سياق أنشطة تجارية، ومن باب التأكيد على التوسع أكثر أكد هذا القانون في الهامش أن يجب تفسير مصطلح "الأنشطة التجارية" تفسيراً واسعاً ليشمل العلاقات ذات الطابع التجاري سواء أكانت تعاقدية أم لا، بل والأكثر من ذلك عندما ذكر المعاملات التجارية التي تدخل في مفهوم التجارة الالكترونية ذكرها على سبيل المثال لا الحصر، ومنها توريد وتبادل السلع والخدمات، الاستشارات الهندسية، الأعمال المصرفية والتأمين، نقل البضائع أو الركاب براً وجواً وبحراً، إلخ...</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endParaRPr lang="en-US" sz="1600"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building with columns and a sign">
            <a:extLst>
              <a:ext uri="{FF2B5EF4-FFF2-40B4-BE49-F238E27FC236}">
                <a16:creationId xmlns:a16="http://schemas.microsoft.com/office/drawing/2014/main" id="{51BC71A7-7A7B-9800-E3FB-917FE5F92A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3284" y="1275489"/>
            <a:ext cx="2209630" cy="3909969"/>
          </a:xfrm>
          <a:prstGeom prst="rect">
            <a:avLst/>
          </a:prstGeom>
        </p:spPr>
      </p:pic>
    </p:spTree>
    <p:extLst>
      <p:ext uri="{BB962C8B-B14F-4D97-AF65-F5344CB8AC3E}">
        <p14:creationId xmlns:p14="http://schemas.microsoft.com/office/powerpoint/2010/main" val="9714784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58365" y="1289358"/>
            <a:ext cx="7935686" cy="51692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endParaRPr lang="ar-EG" sz="1600" b="1" u="sng" kern="100" dirty="0">
              <a:solidFill>
                <a:srgbClr val="00AEEF"/>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b="1" u="sng" kern="100" dirty="0">
                <a:solidFill>
                  <a:srgbClr val="00AEEF"/>
                </a:solidFill>
                <a:latin typeface="Alexandria" pitchFamily="2" charset="-78"/>
                <a:ea typeface="Calibri" panose="020F0502020204030204" pitchFamily="34" charset="0"/>
                <a:cs typeface="Alexandria" pitchFamily="2" charset="-78"/>
              </a:rPr>
              <a:t>3. المفهوم وفق توجيه التجارة الإلكترونية بالاتحاد الأوروبي</a:t>
            </a:r>
            <a:endParaRPr lang="ar-EG"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أدركت دول الاتحاد الأوروبي أهمية تطور معاملات التجارة الإلكترونية؛ لما توفره من فرصاً للعمل والتوظيف ونشاطاً للمشاريع الصغيرة والمتوسطة، وأنها سبيلاً مهماً لتعزيز الميزة التنافسية للشركات الأوروبية.</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تحديداً في 8 يونيو عام 2000 صدر التوجيه رقم 2000-31 بشأن بعض الجوانب القانونية لخدمات مجتمع المعلومات والتي من بينها التجارة الإلكترونية وسمي هذا التوجيه "توجيه التجارة الإلكترونية".</a:t>
            </a:r>
          </a:p>
          <a:p>
            <a:pPr algn="r"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فكان هدف هذا التوجيه هو إزالة كل العقبال القانونية التي من شأنها أن تعرقل سير العمل في خدمات مجتمع المعلومات وعلى رأسها التجارة الإلكترونية. </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rgbClr val="C55A11"/>
                </a:solidFill>
                <a:latin typeface="Alexandria" pitchFamily="2" charset="-78"/>
                <a:ea typeface="Calibri" panose="020F0502020204030204" pitchFamily="34" charset="0"/>
                <a:cs typeface="Alexandria" pitchFamily="2" charset="-78"/>
              </a:rPr>
              <a:t>ومن أمثلة هذه العقبات </a:t>
            </a:r>
            <a:r>
              <a:rPr lang="ar-EG" sz="1600" kern="100" dirty="0">
                <a:solidFill>
                  <a:srgbClr val="2D3956"/>
                </a:solidFill>
                <a:latin typeface="Alexandria" pitchFamily="2" charset="-78"/>
                <a:ea typeface="Calibri" panose="020F0502020204030204" pitchFamily="34" charset="0"/>
                <a:cs typeface="Alexandria" pitchFamily="2" charset="-78"/>
              </a:rPr>
              <a:t>تباين التشريعات ، وحالة عدم اليقين القانوني في النظم القانونية التي تنظم التجارة الإلكترونية، وغياب التنسيق بين دول أعضاء الاتحاد الأوروبي بشأن التشريعات المتعلقة بخدمات مجتمع المعلومات ومن بينها التجارة الإلكترونية.</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endParaRPr lang="en-US" sz="1600" b="1" kern="100" dirty="0">
              <a:latin typeface="Alexandria" pitchFamily="2" charset="-78"/>
              <a:ea typeface="Calibri" panose="020F0502020204030204" pitchFamily="34" charset="0"/>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Hands holding money in a cash register">
            <a:extLst>
              <a:ext uri="{FF2B5EF4-FFF2-40B4-BE49-F238E27FC236}">
                <a16:creationId xmlns:a16="http://schemas.microsoft.com/office/drawing/2014/main" id="{A9B1348B-01D3-F1EE-FB0F-0C8C944467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3224" y="1100074"/>
            <a:ext cx="2305141" cy="4657849"/>
          </a:xfrm>
          <a:prstGeom prst="rect">
            <a:avLst/>
          </a:prstGeom>
        </p:spPr>
      </p:pic>
    </p:spTree>
    <p:extLst>
      <p:ext uri="{BB962C8B-B14F-4D97-AF65-F5344CB8AC3E}">
        <p14:creationId xmlns:p14="http://schemas.microsoft.com/office/powerpoint/2010/main" val="33725471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94366-5D3A-B386-760B-E6AEC4038E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67B824-4D6A-05B8-461D-568AC205553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592F65F-8541-2A98-0AE3-45C64E12D1A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ABD939D-1A53-D55F-8746-8DF2FFF70047}"/>
              </a:ext>
            </a:extLst>
          </p:cNvPr>
          <p:cNvSpPr/>
          <p:nvPr/>
        </p:nvSpPr>
        <p:spPr>
          <a:xfrm>
            <a:off x="4803494" y="894091"/>
            <a:ext cx="6769075" cy="5103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r" rtl="1">
              <a:lnSpc>
                <a:spcPct val="150000"/>
              </a:lnSpc>
              <a:spcAft>
                <a:spcPts val="800"/>
              </a:spcAft>
            </a:pPr>
            <a:endParaRPr lang="ar-EG"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وفي شأن تعريف توجيه التجارة الإلكترونية للاتحاد الأوروبي لمعاملات التجارة الإلكترونية ذكر أن خدمات مجتمع المعلومات تشمل طائفة واسعة من الأنشطة الاقتصادية التي تجري عبر الإنترنت وسرد منها ما يلي:</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1. الخدمات التي تؤدي لإبرام العقود عبر الانترنت، مثل بيع السلع عبر الإنترنت.</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2. الخدمات التي لا تؤدي إلى إبرام العقود عبر الإنترنت، لكنها تشكل إلى حد ما نشاط إقتصادي مثل الخدمات التي توفر المعلومات عبر الإنترنت أو الاتصالات التجارية فيدفع الحاصلون عليها مقابلاً.</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3. الخدمات التي تشمل المعلومات عبر شبكة الاتصالات، مع الأخذ في الإعتبار أن الخدمات التليفزيونية والبث الإذاعي لا تدخل ضمن خدمات مجتمع المعلومات لأنها لا تقدم بناء على طلب فردي.</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12D942C9-385B-B79B-58C6-9C503635B3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D47D66DD-8C5C-DA61-3B8D-F012DBCB521A}"/>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building with columns and a sign">
            <a:extLst>
              <a:ext uri="{FF2B5EF4-FFF2-40B4-BE49-F238E27FC236}">
                <a16:creationId xmlns:a16="http://schemas.microsoft.com/office/drawing/2014/main" id="{C7F99675-A2E1-6FA7-6BE4-20630A4256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4909" y="1275489"/>
            <a:ext cx="3419676" cy="3909969"/>
          </a:xfrm>
          <a:prstGeom prst="rect">
            <a:avLst/>
          </a:prstGeom>
        </p:spPr>
      </p:pic>
    </p:spTree>
    <p:extLst>
      <p:ext uri="{BB962C8B-B14F-4D97-AF65-F5344CB8AC3E}">
        <p14:creationId xmlns:p14="http://schemas.microsoft.com/office/powerpoint/2010/main" val="1496956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1AD84D-08F5-D012-1C58-23CD11044A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D76A4F4-ED04-7795-3644-58797C48C5A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E47110B-E00B-B10C-21EB-2BBCB4A5A5F5}"/>
              </a:ext>
            </a:extLst>
          </p:cNvPr>
          <p:cNvSpPr/>
          <p:nvPr/>
        </p:nvSpPr>
        <p:spPr>
          <a:xfrm>
            <a:off x="861880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ECF142-8D09-5F0B-941B-CF8F123C82D5}"/>
              </a:ext>
            </a:extLst>
          </p:cNvPr>
          <p:cNvSpPr/>
          <p:nvPr/>
        </p:nvSpPr>
        <p:spPr>
          <a:xfrm>
            <a:off x="2446351" y="1155868"/>
            <a:ext cx="9286695" cy="52224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b="1" u="sng" dirty="0">
              <a:solidFill>
                <a:srgbClr val="00AEEF"/>
              </a:solidFill>
              <a:latin typeface="Alexandria" pitchFamily="2" charset="-78"/>
              <a:cs typeface="Alexandria" pitchFamily="2" charset="-78"/>
            </a:endParaRPr>
          </a:p>
          <a:p>
            <a:pPr algn="justLow" rtl="1"/>
            <a:endParaRPr lang="ar-EG" b="1" u="sng" dirty="0">
              <a:solidFill>
                <a:srgbClr val="00AEEF"/>
              </a:solidFill>
              <a:latin typeface="Alexandria" pitchFamily="2" charset="-78"/>
              <a:cs typeface="Alexandria" pitchFamily="2" charset="-78"/>
            </a:endParaRPr>
          </a:p>
          <a:p>
            <a:pPr algn="justLow" rtl="1"/>
            <a:endParaRPr lang="ar-EG" b="1" u="sng" dirty="0">
              <a:solidFill>
                <a:srgbClr val="00AEEF"/>
              </a:solidFill>
              <a:latin typeface="Alexandria" pitchFamily="2" charset="-78"/>
              <a:cs typeface="Alexandria" pitchFamily="2" charset="-78"/>
            </a:endParaRPr>
          </a:p>
          <a:p>
            <a:pPr algn="justLow" rtl="1"/>
            <a:endParaRPr lang="ar-EG" b="1" u="sng" dirty="0">
              <a:solidFill>
                <a:srgbClr val="00AEEF"/>
              </a:solidFill>
              <a:latin typeface="Alexandria" pitchFamily="2" charset="-78"/>
              <a:cs typeface="Alexandria" pitchFamily="2" charset="-78"/>
            </a:endParaRPr>
          </a:p>
          <a:p>
            <a:pPr algn="justLow" rtl="1"/>
            <a:r>
              <a:rPr lang="ar-EG" b="1" u="sng" dirty="0">
                <a:solidFill>
                  <a:srgbClr val="00AEEF"/>
                </a:solidFill>
                <a:latin typeface="Alexandria" pitchFamily="2" charset="-78"/>
                <a:cs typeface="Alexandria" pitchFamily="2" charset="-78"/>
              </a:rPr>
              <a:t>3- أشكال التجارة الإلكترونية: </a:t>
            </a:r>
          </a:p>
          <a:p>
            <a:pPr algn="justLow" rtl="1">
              <a:lnSpc>
                <a:spcPct val="150000"/>
              </a:lnSpc>
            </a:pPr>
            <a:r>
              <a:rPr lang="ar-EG" sz="1600" dirty="0">
                <a:solidFill>
                  <a:schemeClr val="tx1"/>
                </a:solidFill>
                <a:latin typeface="Alexandria" pitchFamily="2" charset="-78"/>
                <a:cs typeface="Alexandria" pitchFamily="2" charset="-78"/>
              </a:rPr>
              <a:t>- أشكال التجارة الإلكترونية وفقاً للأطراف المتعاقدة:تنقسم التجارة الإلكترونية وفقاً للأطراف المتعاقدة القائمين بالعملية التجارية الإلكترونية إلى مستويات أربع وهم:</a:t>
            </a:r>
          </a:p>
          <a:p>
            <a:pPr algn="justLow" rtl="1">
              <a:lnSpc>
                <a:spcPct val="150000"/>
              </a:lnSpc>
            </a:pPr>
            <a:r>
              <a:rPr lang="ar-EG" sz="1600" b="1" dirty="0">
                <a:solidFill>
                  <a:schemeClr val="tx1"/>
                </a:solidFill>
                <a:latin typeface="Alexandria" pitchFamily="2" charset="-78"/>
                <a:cs typeface="Alexandria" pitchFamily="2" charset="-78"/>
              </a:rPr>
              <a:t>1 - التجارة الإلكترونية بين شركة تجارية وشركة تجارية أخرى:</a:t>
            </a:r>
            <a:r>
              <a:rPr lang="en-US" sz="1600" b="1" dirty="0">
                <a:solidFill>
                  <a:schemeClr val="tx1"/>
                </a:solidFill>
                <a:latin typeface="Alexandria" pitchFamily="2" charset="-78"/>
                <a:cs typeface="Alexandria" pitchFamily="2" charset="-78"/>
              </a:rPr>
              <a:t>Business to </a:t>
            </a:r>
            <a:r>
              <a:rPr lang="en-US" sz="1600" b="1" dirty="0" err="1">
                <a:solidFill>
                  <a:schemeClr val="tx1"/>
                </a:solidFill>
                <a:latin typeface="Alexandria" pitchFamily="2" charset="-78"/>
                <a:cs typeface="Alexandria" pitchFamily="2" charset="-78"/>
              </a:rPr>
              <a:t>Business"BtoB</a:t>
            </a:r>
            <a:r>
              <a:rPr lang="en-US" sz="1600" b="1" dirty="0">
                <a:solidFill>
                  <a:schemeClr val="tx1"/>
                </a:solidFill>
                <a:latin typeface="Alexandria" pitchFamily="2" charset="-78"/>
                <a:cs typeface="Alexandria" pitchFamily="2" charset="-78"/>
              </a:rPr>
              <a:t>".</a:t>
            </a:r>
            <a:r>
              <a:rPr lang="ar-EG" sz="1600" dirty="0">
                <a:solidFill>
                  <a:schemeClr val="tx1"/>
                </a:solidFill>
                <a:latin typeface="Alexandria" pitchFamily="2" charset="-78"/>
                <a:cs typeface="Alexandria" pitchFamily="2" charset="-78"/>
              </a:rPr>
              <a:t>يعد هذا الشكل الأكثر شيوعاً في الوقت الحالي في معاملات التجارة الإلكترونية،حيث يمثل هذا النوع نحو 80% من إيرادات الشركات. ويتمثل هذا النوع من التجارة في قيام الشركات بعمليات البيع والشراء من الشركات الأخرى عبر وسائل الإتصال الإلكترونية. وفي الفرض الغالب تتم تلك المعاملات التجارية بين تلك الشركات على المستوى الدولي، وهو ما يطلق عليه عمليات الاستيراد والتصدير ومن أبرز الأمثلة على هذا النوع من التجارة الإلكترونية قيام الشركة بتبادل بيانات إلكترونياً، وذلك باستخدام شبكة الإتصالات للحصول على طلبياتها من الموردين). ومن الأمثلة على هذا الشكل من التجارة الإلكترونية أيضاً المتاجرة المباشرة عبر شبكة الإنترنت في سلع الصلب والبلاستيك والكيماويات واستلام الفواتير، وكذلك القيام بالسداد الإلكتروني، كما يشمل هذا الشكل أيضاً التحالفات بين شركات صناعةالسيارات والطائرات والسفن . </a:t>
            </a:r>
          </a:p>
          <a:p>
            <a:pPr algn="justLow" rtl="1"/>
            <a:endParaRPr lang="ar-EG" dirty="0">
              <a:solidFill>
                <a:schemeClr val="tx1"/>
              </a:solidFill>
            </a:endParaRPr>
          </a:p>
          <a:p>
            <a:pPr algn="r" rtl="1">
              <a:lnSpc>
                <a:spcPct val="107000"/>
              </a:lnSpc>
              <a:spcAft>
                <a:spcPts val="800"/>
              </a:spcAft>
            </a:pPr>
            <a:endParaRPr lang="ar-EG" sz="2400" b="1" kern="100" dirty="0">
              <a:solidFill>
                <a:schemeClr val="tx1"/>
              </a:solidFill>
              <a:latin typeface="Alexandria" pitchFamily="2" charset="-78"/>
              <a:ea typeface="Calibri" panose="020F0502020204030204" pitchFamily="34" charset="0"/>
              <a:cs typeface="Alexandria" pitchFamily="2" charset="-78"/>
            </a:endParaRPr>
          </a:p>
          <a:p>
            <a:pPr algn="justLow" rtl="1">
              <a:lnSpc>
                <a:spcPct val="150000"/>
              </a:lnSpc>
            </a:pPr>
            <a:endParaRPr lang="en-US" sz="1600"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6768FF1-B815-4138-AC5C-C06072E7FD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E6BA196-402F-2BB9-9E2D-75A4A1859697}"/>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1374895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8BB95-BE74-297A-1104-32C8CB36D5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E47B1A-1D7D-AAEF-0E50-79FB4884625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F53F655-CCA2-AC97-637D-BFED15B51E4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42D1A07-D14D-6385-5924-8406F4B26F43}"/>
              </a:ext>
            </a:extLst>
          </p:cNvPr>
          <p:cNvSpPr/>
          <p:nvPr/>
        </p:nvSpPr>
        <p:spPr>
          <a:xfrm>
            <a:off x="1589314" y="1406801"/>
            <a:ext cx="9689740" cy="4498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chemeClr val="tx1"/>
                </a:solidFill>
                <a:latin typeface="Alexandria" pitchFamily="2" charset="-78"/>
                <a:cs typeface="Alexandria" pitchFamily="2" charset="-78"/>
              </a:rPr>
              <a:t>.۲ - التجارة الإلكترونية بين شركة تجارية ومستهلك</a:t>
            </a:r>
            <a:r>
              <a:rPr lang="en-US" sz="1600" b="1" dirty="0">
                <a:solidFill>
                  <a:schemeClr val="tx1"/>
                </a:solidFill>
                <a:latin typeface="Alexandria" pitchFamily="2" charset="-78"/>
                <a:cs typeface="Alexandria" pitchFamily="2" charset="-78"/>
              </a:rPr>
              <a:t>Business to </a:t>
            </a:r>
            <a:r>
              <a:rPr lang="en-US" sz="1600" b="1" dirty="0" err="1">
                <a:solidFill>
                  <a:schemeClr val="tx1"/>
                </a:solidFill>
                <a:latin typeface="Alexandria" pitchFamily="2" charset="-78"/>
                <a:cs typeface="Alexandria" pitchFamily="2" charset="-78"/>
              </a:rPr>
              <a:t>Costumer"BtoC</a:t>
            </a:r>
            <a:r>
              <a:rPr lang="en-US" sz="1600" b="1" dirty="0">
                <a:solidFill>
                  <a:schemeClr val="tx1"/>
                </a:solidFill>
                <a:latin typeface="Alexandria" pitchFamily="2" charset="-78"/>
                <a:cs typeface="Alexandria" pitchFamily="2" charset="-78"/>
              </a:rPr>
              <a:t>".</a:t>
            </a:r>
            <a:r>
              <a:rPr lang="ar-EG" sz="1600" dirty="0">
                <a:solidFill>
                  <a:schemeClr val="tx1"/>
                </a:solidFill>
                <a:latin typeface="Alexandria" pitchFamily="2" charset="-78"/>
                <a:cs typeface="Alexandria" pitchFamily="2" charset="-78"/>
              </a:rPr>
              <a:t>يطلق على التجارة الإلكترونية بين شركة تجارية ومستهلك مصطلح تجارة التجزئة الإلكترونية، وتتميز هذه التجارة بالانتشار الواسع نظراً لظهور الشركات والمراكز التجارية الإلكترونية الإفتراضية على شبكة الإنترنت، وإن كانت أقل حجماً بالمقارنة التعاملات بين الشركات التجارية بعضها البعض. ولقد انتشر هذا الشكل من التجارة الإلكترونية بشكل كبير، ويقوم المستهلك بشراء المنتجات والسلع والخدمات من خلال مواقع التسوق على الإنترنت التي تقدم بدورها السلع والخدمات، وتستخدم الشركات والمنشآت التجارية هذا الشكل رغبة في فتح أسواق جديدة لها . وتمثل الشركات الإلكترونية في هذا المقام دور التاجر، بينما يمثل المستهلك دور العميل أو الزبون وهو الفرض الغالب، كما قد يتخذ التعامل التجاري شكلاً معاكساً بحيث أن يمثل المستهلك دور التاجر، بينما تمثل الشركة دور المستهلك، وذلك في الأحوال التي يقوم فيها الأفراد ببيع منتجات لهم أو خدمات للشركات التجارية من خلال شبكة الإنترنت.</a:t>
            </a:r>
          </a:p>
        </p:txBody>
      </p:sp>
      <p:pic>
        <p:nvPicPr>
          <p:cNvPr id="5" name="Graphic 21">
            <a:extLst>
              <a:ext uri="{FF2B5EF4-FFF2-40B4-BE49-F238E27FC236}">
                <a16:creationId xmlns:a16="http://schemas.microsoft.com/office/drawing/2014/main" id="{8EEC4C5D-0E05-760E-FC3A-35F51F1F92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8F78B9B-3CF4-C808-F2B9-04C663483D5C}"/>
              </a:ext>
            </a:extLst>
          </p:cNvPr>
          <p:cNvSpPr/>
          <p:nvPr/>
        </p:nvSpPr>
        <p:spPr>
          <a:xfrm>
            <a:off x="2246893" y="1933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8040070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948543" y="854218"/>
            <a:ext cx="10004674" cy="5272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chemeClr val="tx1"/>
                </a:solidFill>
                <a:latin typeface="Alexandria" pitchFamily="2" charset="-78"/>
                <a:cs typeface="Alexandria" pitchFamily="2" charset="-78"/>
              </a:rPr>
              <a:t>3- التجارة الإلكترونية بين شركة تجارية وبين الحكومة:</a:t>
            </a:r>
            <a:r>
              <a:rPr lang="en-US" sz="1600" b="1" dirty="0">
                <a:solidFill>
                  <a:schemeClr val="tx1"/>
                </a:solidFill>
                <a:latin typeface="Alexandria" pitchFamily="2" charset="-78"/>
                <a:cs typeface="Alexandria" pitchFamily="2" charset="-78"/>
              </a:rPr>
              <a:t>Business to </a:t>
            </a:r>
            <a:r>
              <a:rPr lang="en-US" sz="1600" b="1" dirty="0" err="1">
                <a:solidFill>
                  <a:schemeClr val="tx1"/>
                </a:solidFill>
                <a:latin typeface="Alexandria" pitchFamily="2" charset="-78"/>
                <a:cs typeface="Alexandria" pitchFamily="2" charset="-78"/>
              </a:rPr>
              <a:t>governement</a:t>
            </a:r>
            <a:r>
              <a:rPr lang="en-US" sz="1600" b="1" dirty="0">
                <a:solidFill>
                  <a:schemeClr val="tx1"/>
                </a:solidFill>
                <a:latin typeface="Alexandria" pitchFamily="2" charset="-78"/>
                <a:cs typeface="Alexandria" pitchFamily="2" charset="-78"/>
              </a:rPr>
              <a:t> (B </a:t>
            </a:r>
            <a:r>
              <a:rPr lang="en-US" sz="1600" b="1" dirty="0" err="1">
                <a:solidFill>
                  <a:schemeClr val="tx1"/>
                </a:solidFill>
                <a:latin typeface="Alexandria" pitchFamily="2" charset="-78"/>
                <a:cs typeface="Alexandria" pitchFamily="2" charset="-78"/>
              </a:rPr>
              <a:t>toG</a:t>
            </a:r>
            <a:r>
              <a:rPr lang="en-US" sz="1600" b="1"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يتضمن هذا الشكل من التجارة الإلكترونية كافة التعاملات التجارية بين الشركات التجارية من جانب والحكومة من جانب آخر. وتمثل الحكومة في هذا الشكل من التعامل دور التاجر، بينما تمثل الشركة دور العميل. وتكون كافة المعاملات عبرالوسائل الإلكترونية، حيث تعرض الحكومة لخدماتها التي يستطيع كل من الأفراد والشركات تلقيها من خلال شبكة الإنترنت، وذلك بوضع جميع الإجراءات اللازمة للحصول على الخدمات، والإعلان عن الرسوم واللوائح ونماذج المعلومات، دون الحاجة إلى الإنتقال لمقر الإدارة الحكومية المختصة .</a:t>
            </a:r>
          </a:p>
          <a:p>
            <a:pPr algn="justLow" rtl="1">
              <a:lnSpc>
                <a:spcPct val="150000"/>
              </a:lnSpc>
            </a:pPr>
            <a:r>
              <a:rPr lang="ar-EG" sz="1600" dirty="0">
                <a:solidFill>
                  <a:schemeClr val="tx1"/>
                </a:solidFill>
                <a:latin typeface="Alexandria" pitchFamily="2" charset="-78"/>
                <a:cs typeface="Alexandria" pitchFamily="2" charset="-78"/>
              </a:rPr>
              <a:t>وعلى الرغم من أن هذا النوع من التجارة الإلكترونية حديث النشأة، إلا أنه يحظى باهتماماً كبيراً من قبل مختلف الحكومات، التي تحرص الكثير منها على استخدام الوسائل الإلكترونية في مختلف تعاملاتها في إطار ما يعرف باسم "الحكومة الإلكترونية« .</a:t>
            </a:r>
            <a:endParaRPr lang="ar-EG" sz="2400" b="1" kern="100" dirty="0">
              <a:solidFill>
                <a:schemeClr val="tx1"/>
              </a:solidFill>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246893" y="1933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6979166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chemeClr val="tx1"/>
                </a:solidFill>
                <a:latin typeface="Alexandria" pitchFamily="2" charset="-78"/>
                <a:cs typeface="Alexandria" pitchFamily="2" charset="-78"/>
              </a:rPr>
              <a:t>4 - التجارة الإلكترونية بين مستهلك ومستهلك آخر:</a:t>
            </a:r>
            <a:r>
              <a:rPr lang="en-US" sz="1600" b="1" dirty="0">
                <a:solidFill>
                  <a:schemeClr val="tx1"/>
                </a:solidFill>
                <a:latin typeface="Alexandria" pitchFamily="2" charset="-78"/>
                <a:cs typeface="Alexandria" pitchFamily="2" charset="-78"/>
              </a:rPr>
              <a:t>Costumer to </a:t>
            </a:r>
            <a:r>
              <a:rPr lang="en-US" sz="1600" b="1" dirty="0" err="1">
                <a:solidFill>
                  <a:schemeClr val="tx1"/>
                </a:solidFill>
                <a:latin typeface="Alexandria" pitchFamily="2" charset="-78"/>
                <a:cs typeface="Alexandria" pitchFamily="2" charset="-78"/>
              </a:rPr>
              <a:t>Costumer"CtoC</a:t>
            </a:r>
            <a:r>
              <a:rPr lang="en-US" sz="1600" dirty="0">
                <a:solidFill>
                  <a:schemeClr val="tx1"/>
                </a:solidFill>
                <a:latin typeface="Alexandria" pitchFamily="2" charset="-78"/>
                <a:cs typeface="Alexandria" pitchFamily="2" charset="-78"/>
              </a:rPr>
              <a:t>".</a:t>
            </a:r>
            <a:r>
              <a:rPr lang="ar-EG" sz="1600" dirty="0">
                <a:solidFill>
                  <a:schemeClr val="tx1"/>
                </a:solidFill>
                <a:latin typeface="Alexandria" pitchFamily="2" charset="-78"/>
                <a:cs typeface="Alexandria" pitchFamily="2" charset="-78"/>
              </a:rPr>
              <a:t>ويمثل المستهلك في هذا النوع من التجارة التاجر والعميل معا، وتتم عملية البيع والشراء بصورة مباشرة بين مستهلك ومستهلك آخر، وذلك عن طريق وضع إعلان ما على موقع إلكتروني معين على شبكة الإنترنت، بهدف بيع سلع أو منتجات، وقد تتمثل تلك السلع في الفرض الغالب في بيع المستهلك لبعض أغراضه الشخصية أو ما يملكهمن خبرة أو معرفة في مجال معين. ولعل أبرز الأمثلة على هذا النوع من التجارة المعاملات التجارية التي تتم من خلال موقع </a:t>
            </a:r>
            <a:r>
              <a:rPr lang="en-US" sz="1600" dirty="0" err="1">
                <a:solidFill>
                  <a:schemeClr val="tx1"/>
                </a:solidFill>
                <a:latin typeface="Alexandria" pitchFamily="2" charset="-78"/>
                <a:cs typeface="Alexandria" pitchFamily="2" charset="-78"/>
              </a:rPr>
              <a:t>Olx</a:t>
            </a:r>
            <a:r>
              <a:rPr lang="en-US" sz="1600" dirty="0">
                <a:solidFill>
                  <a:schemeClr val="tx1"/>
                </a:solidFill>
                <a:latin typeface="Alexandria" pitchFamily="2" charset="-78"/>
                <a:cs typeface="Alexandria" pitchFamily="2" charset="-78"/>
              </a:rPr>
              <a:t>.</a:t>
            </a: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6296208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721430" y="1044281"/>
            <a:ext cx="9290140" cy="5111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chemeClr val="tx1"/>
              </a:solidFill>
              <a:latin typeface="Alexandria" pitchFamily="2" charset="-78"/>
              <a:cs typeface="Alexandria" pitchFamily="2" charset="-78"/>
            </a:endParaRPr>
          </a:p>
          <a:p>
            <a:pPr algn="justLow" rtl="1">
              <a:lnSpc>
                <a:spcPct val="150000"/>
              </a:lnSpc>
            </a:pPr>
            <a:endParaRPr lang="ar-EG" sz="1600" b="1" dirty="0">
              <a:solidFill>
                <a:schemeClr val="tx1"/>
              </a:solidFill>
              <a:latin typeface="Alexandria" pitchFamily="2" charset="-78"/>
              <a:cs typeface="Alexandria" pitchFamily="2" charset="-78"/>
            </a:endParaRPr>
          </a:p>
          <a:p>
            <a:pPr algn="justLow" rtl="1">
              <a:lnSpc>
                <a:spcPct val="150000"/>
              </a:lnSpc>
            </a:pPr>
            <a:endParaRPr lang="ar-EG" sz="1600" b="1" dirty="0">
              <a:solidFill>
                <a:schemeClr val="tx1"/>
              </a:solidFill>
              <a:latin typeface="Alexandria" pitchFamily="2" charset="-78"/>
              <a:cs typeface="Alexandria" pitchFamily="2" charset="-78"/>
            </a:endParaRPr>
          </a:p>
          <a:p>
            <a:pPr algn="justLow" rtl="1">
              <a:lnSpc>
                <a:spcPct val="150000"/>
              </a:lnSpc>
            </a:pPr>
            <a:endParaRPr lang="ar-EG" sz="1600" b="1" dirty="0">
              <a:solidFill>
                <a:schemeClr val="tx1"/>
              </a:solidFill>
              <a:latin typeface="Alexandria" pitchFamily="2" charset="-78"/>
              <a:cs typeface="Alexandria" pitchFamily="2" charset="-78"/>
            </a:endParaRPr>
          </a:p>
          <a:p>
            <a:pPr algn="justLow" rtl="1">
              <a:lnSpc>
                <a:spcPct val="150000"/>
              </a:lnSpc>
            </a:pPr>
            <a:endParaRPr lang="ar-EG" sz="1600" b="1" dirty="0">
              <a:solidFill>
                <a:schemeClr val="tx1"/>
              </a:solidFill>
              <a:latin typeface="Alexandria" pitchFamily="2" charset="-78"/>
              <a:cs typeface="Alexandria" pitchFamily="2" charset="-78"/>
            </a:endParaRPr>
          </a:p>
          <a:p>
            <a:pPr algn="justLow" rtl="1">
              <a:lnSpc>
                <a:spcPct val="150000"/>
              </a:lnSpc>
            </a:pPr>
            <a:r>
              <a:rPr lang="ar-EG" sz="1600" b="1" dirty="0">
                <a:solidFill>
                  <a:schemeClr val="tx1"/>
                </a:solidFill>
                <a:latin typeface="Alexandria" pitchFamily="2" charset="-78"/>
                <a:cs typeface="Alexandria" pitchFamily="2" charset="-78"/>
              </a:rPr>
              <a:t>ب - أشكال التجارة الإلكترونية وفقاً لطبيعة المنتج وآلية الدفع والتسليم:</a:t>
            </a:r>
          </a:p>
          <a:p>
            <a:pPr algn="justLow" rtl="1">
              <a:lnSpc>
                <a:spcPct val="150000"/>
              </a:lnSpc>
            </a:pPr>
            <a:r>
              <a:rPr lang="ar-EG" sz="1600" b="1" dirty="0">
                <a:solidFill>
                  <a:schemeClr val="tx1"/>
                </a:solidFill>
                <a:latin typeface="Alexandria" pitchFamily="2" charset="-78"/>
                <a:cs typeface="Alexandria" pitchFamily="2" charset="-78"/>
              </a:rPr>
              <a:t>يتم تقسيم التجارة الإلكترونية وفقاً لطبيعة المنتج وآلية الدفع والتسليم إلى تجارة إلكترونية بحتة وتجارة إلكترونية جزئية .</a:t>
            </a:r>
          </a:p>
          <a:p>
            <a:pPr algn="justLow" rtl="1">
              <a:lnSpc>
                <a:spcPct val="150000"/>
              </a:lnSpc>
            </a:pPr>
            <a:r>
              <a:rPr lang="ar-EG" sz="1600" b="1" dirty="0">
                <a:solidFill>
                  <a:schemeClr val="tx1"/>
                </a:solidFill>
                <a:latin typeface="Alexandria" pitchFamily="2" charset="-78"/>
                <a:cs typeface="Alexandria" pitchFamily="2" charset="-78"/>
              </a:rPr>
              <a:t>1- التجارة الإلكترونية البحتة:</a:t>
            </a:r>
            <a:r>
              <a:rPr lang="ar-EG" sz="1600" dirty="0">
                <a:solidFill>
                  <a:schemeClr val="tx1"/>
                </a:solidFill>
                <a:latin typeface="Alexandria" pitchFamily="2" charset="-78"/>
                <a:cs typeface="Alexandria" pitchFamily="2" charset="-78"/>
              </a:rPr>
              <a:t>تكون</a:t>
            </a:r>
            <a:r>
              <a:rPr lang="ar-EG" sz="1600" b="1"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التجارة الإلكترونية بحتة في الأحوال التي يتم فيها تسليم البضاعة والمنتج ذوالصفة الرقمية، فضلاً عن سداد ثمنه عن طريق شبكة الإنترنت، وذلك دون الحاجة إلىالإنتقال من أجل الإستلام أو الوفاء بالثمن، الأمر الذي يترتب عليه القضاء على الفترةالزمنية الواجب توافرها من أجل إتمام عملية البيع والشراء .</a:t>
            </a:r>
          </a:p>
          <a:p>
            <a:pPr algn="justLow" rtl="1">
              <a:lnSpc>
                <a:spcPct val="150000"/>
              </a:lnSpc>
            </a:pPr>
            <a:r>
              <a:rPr lang="ar-EG" sz="1600" b="1" dirty="0">
                <a:solidFill>
                  <a:schemeClr val="tx1"/>
                </a:solidFill>
                <a:latin typeface="Alexandria" pitchFamily="2" charset="-78"/>
                <a:cs typeface="Alexandria" pitchFamily="2" charset="-78"/>
              </a:rPr>
              <a:t>٢ - التجارة الإلكترونية الجزئية:</a:t>
            </a:r>
            <a:r>
              <a:rPr lang="ar-EG" sz="1600" dirty="0">
                <a:solidFill>
                  <a:schemeClr val="tx1"/>
                </a:solidFill>
                <a:latin typeface="Alexandria" pitchFamily="2" charset="-78"/>
                <a:cs typeface="Alexandria" pitchFamily="2" charset="-78"/>
              </a:rPr>
              <a:t>وتظهر</a:t>
            </a:r>
            <a:r>
              <a:rPr lang="ar-EG" sz="1600" b="1"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لنا التجارة الإلكترونية الجزئية على سطح المعاملات التجارية في الأحوال التي يكون فيها موضوع المعاملة التجارية خليطاً من الصفة الرقمية والمادية معاً، الأمرالذي تصبح فيه المعاملة التجارية مزيجاً من التجارة التقليدية والإلكترونية. وذلك كما فيالأحوال التي يكون الشراء وسداد الثمن عن طريق شبكة الإنترنت، لكن المنتج نفسه محل الشراء لا يجوز تسليمه عن طريق الإنترنت أيضاً، بل يتم إرساله وتسليمه للعميل عن طريق عمليات الشحن والنقل العادية .</a:t>
            </a:r>
          </a:p>
          <a:p>
            <a:pPr algn="r" rtl="1">
              <a:lnSpc>
                <a:spcPct val="150000"/>
              </a:lnSpc>
            </a:pPr>
            <a:br>
              <a:rPr lang="ar-EG" dirty="0">
                <a:solidFill>
                  <a:schemeClr val="tx1"/>
                </a:solidFill>
              </a:rPr>
            </a:br>
            <a:endParaRPr lang="ar-EG" b="1" dirty="0">
              <a:solidFill>
                <a:schemeClr val="tx1"/>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7152352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57057" y="774938"/>
            <a:ext cx="6638529" cy="6037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EG" sz="1600" b="1" kern="100" dirty="0">
                <a:solidFill>
                  <a:srgbClr val="00AEEF"/>
                </a:solidFill>
                <a:latin typeface="Alexandria" pitchFamily="2" charset="-78"/>
                <a:ea typeface="Calibri" panose="020F0502020204030204" pitchFamily="34" charset="0"/>
                <a:cs typeface="Alexandria" pitchFamily="2" charset="-78"/>
              </a:rPr>
              <a:t>4- خصائص التجارة الإلكترونية ومميزاتها</a:t>
            </a:r>
            <a:endParaRPr lang="en-US" sz="1600" kern="100" dirty="0">
              <a:solidFill>
                <a:srgbClr val="00AEEF"/>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SA" sz="1600" kern="100" dirty="0">
                <a:solidFill>
                  <a:srgbClr val="2D3956"/>
                </a:solidFill>
                <a:latin typeface="Alexandria" pitchFamily="2" charset="-78"/>
                <a:ea typeface="Calibri" panose="020F0502020204030204" pitchFamily="34" charset="0"/>
                <a:cs typeface="Alexandria" pitchFamily="2" charset="-78"/>
              </a:rPr>
              <a:t>تتميز التجارة الإلكترونية بمجموعة من الخصائص الفريدة التي تمنحها فعالية ومرونة في التعامل التجاري عبر الإنترنت. </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SA" sz="1600" kern="100" dirty="0">
                <a:solidFill>
                  <a:srgbClr val="2D3956"/>
                </a:solidFill>
                <a:latin typeface="Alexandria" pitchFamily="2" charset="-78"/>
                <a:ea typeface="Calibri" panose="020F0502020204030204" pitchFamily="34" charset="0"/>
                <a:cs typeface="Alexandria" pitchFamily="2" charset="-78"/>
              </a:rPr>
              <a:t>أحد الجوانب البارزة لهذه الخصائص هو الطابع القانوني الذي يحكمها، حيث تعتبر قوانين ولوائح تجارة الإنترنت جزءًا حيويًا من هذا النظام التجاري الديناميكي</a:t>
            </a:r>
            <a:r>
              <a:rPr lang="ar-EG" sz="1600" kern="100" dirty="0">
                <a:solidFill>
                  <a:srgbClr val="2D3956"/>
                </a:solidFill>
                <a:latin typeface="Alexandria" pitchFamily="2" charset="-78"/>
                <a:ea typeface="Calibri" panose="020F0502020204030204" pitchFamily="34" charset="0"/>
                <a:cs typeface="Alexandria" pitchFamily="2" charset="-78"/>
              </a:rPr>
              <a:t>.</a:t>
            </a:r>
          </a:p>
          <a:p>
            <a:pPr algn="r" rtl="1">
              <a:lnSpc>
                <a:spcPct val="150000"/>
              </a:lnSpc>
              <a:spcAft>
                <a:spcPts val="800"/>
              </a:spcAft>
            </a:pPr>
            <a:endParaRPr lang="ar-EG"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endParaRPr lang="ar-EG"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endParaRPr lang="en-US" sz="1600" kern="100" dirty="0">
              <a:solidFill>
                <a:srgbClr val="2D3956"/>
              </a:solidFill>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301809" y="2725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Placeholder 4">
            <a:extLst>
              <a:ext uri="{FF2B5EF4-FFF2-40B4-BE49-F238E27FC236}">
                <a16:creationId xmlns:a16="http://schemas.microsoft.com/office/drawing/2014/main" id="{74F4A276-FB2F-4908-EF62-D173656BD596}"/>
              </a:ext>
            </a:extLst>
          </p:cNvPr>
          <p:cNvPicPr>
            <a:picLocks noChangeAspect="1"/>
          </p:cNvPicPr>
          <p:nvPr/>
        </p:nvPicPr>
        <p:blipFill>
          <a:blip r:embed="rId3">
            <a:extLst>
              <a:ext uri="{28A0092B-C50C-407E-A947-70E740481C1C}">
                <a14:useLocalDpi xmlns:a14="http://schemas.microsoft.com/office/drawing/2010/main" val="0"/>
              </a:ext>
            </a:extLst>
          </a:blip>
          <a:srcRect t="13970" b="13970"/>
          <a:stretch/>
        </p:blipFill>
        <p:spPr>
          <a:xfrm>
            <a:off x="1190100" y="1384188"/>
            <a:ext cx="3425443" cy="3884498"/>
          </a:xfrm>
          <a:prstGeom prst="rect">
            <a:avLst/>
          </a:prstGeom>
        </p:spPr>
      </p:pic>
    </p:spTree>
    <p:extLst>
      <p:ext uri="{BB962C8B-B14F-4D97-AF65-F5344CB8AC3E}">
        <p14:creationId xmlns:p14="http://schemas.microsoft.com/office/powerpoint/2010/main" val="20532573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21629" y="952316"/>
            <a:ext cx="7286084" cy="54047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r>
              <a:rPr lang="ar-SA" sz="1600" kern="100" dirty="0">
                <a:solidFill>
                  <a:srgbClr val="2D3956"/>
                </a:solidFill>
                <a:latin typeface="Alexandria" pitchFamily="2" charset="-78"/>
                <a:ea typeface="Calibri" panose="020F0502020204030204" pitchFamily="34" charset="0"/>
                <a:cs typeface="Alexandria" pitchFamily="2" charset="-78"/>
              </a:rPr>
              <a:t>في هذا السياق، يمكن التعرف على بعض الخصائص المميزة</a:t>
            </a:r>
            <a:r>
              <a:rPr lang="en-US" sz="1600" kern="100" dirty="0">
                <a:solidFill>
                  <a:srgbClr val="2D3956"/>
                </a:solidFill>
                <a:latin typeface="Alexandria" pitchFamily="2" charset="-78"/>
                <a:ea typeface="Calibri" panose="020F0502020204030204" pitchFamily="34" charset="0"/>
                <a:cs typeface="Alexandria" pitchFamily="2" charset="-78"/>
              </a:rPr>
              <a:t>:</a:t>
            </a:r>
          </a:p>
          <a:p>
            <a:pPr marL="342900" marR="0" lvl="0" indent="-342900" algn="r" rtl="1">
              <a:lnSpc>
                <a:spcPct val="150000"/>
              </a:lnSpc>
              <a:spcBef>
                <a:spcPts val="0"/>
              </a:spcBef>
              <a:spcAft>
                <a:spcPts val="800"/>
              </a:spcAft>
              <a:buFont typeface="Symbol" panose="05050102010706020507" pitchFamily="18" charset="2"/>
              <a:buChar char=""/>
            </a:pPr>
            <a:r>
              <a:rPr lang="ar-SA" sz="1600" kern="100" dirty="0">
                <a:solidFill>
                  <a:srgbClr val="2D3956"/>
                </a:solidFill>
                <a:latin typeface="Alexandria" pitchFamily="2" charset="-78"/>
                <a:ea typeface="Calibri" panose="020F0502020204030204" pitchFamily="34" charset="0"/>
                <a:cs typeface="Alexandria" pitchFamily="2" charset="-78"/>
              </a:rPr>
              <a:t>التوسع </a:t>
            </a:r>
            <a:r>
              <a:rPr lang="ar-EG" sz="1600" kern="100" dirty="0">
                <a:solidFill>
                  <a:srgbClr val="2D3956"/>
                </a:solidFill>
                <a:latin typeface="Alexandria" pitchFamily="2" charset="-78"/>
                <a:ea typeface="Calibri" panose="020F0502020204030204" pitchFamily="34" charset="0"/>
                <a:cs typeface="Alexandria" pitchFamily="2" charset="-78"/>
              </a:rPr>
              <a:t>ا</a:t>
            </a:r>
            <a:r>
              <a:rPr lang="ar-SA" sz="1600" kern="100" dirty="0">
                <a:solidFill>
                  <a:srgbClr val="2D3956"/>
                </a:solidFill>
                <a:latin typeface="Alexandria" pitchFamily="2" charset="-78"/>
                <a:ea typeface="Calibri" panose="020F0502020204030204" pitchFamily="34" charset="0"/>
                <a:cs typeface="Alexandria" pitchFamily="2" charset="-78"/>
              </a:rPr>
              <a:t>لعابر للحدود</a:t>
            </a:r>
            <a:endParaRPr lang="en-US" sz="1600" kern="100" dirty="0">
              <a:solidFill>
                <a:srgbClr val="2D3956"/>
              </a:solidFill>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Symbol" panose="05050102010706020507" pitchFamily="18" charset="2"/>
              <a:buChar char=""/>
            </a:pPr>
            <a:r>
              <a:rPr lang="ar-SA" sz="1600" kern="100" dirty="0">
                <a:solidFill>
                  <a:srgbClr val="2D3956"/>
                </a:solidFill>
                <a:latin typeface="Alexandria" pitchFamily="2" charset="-78"/>
                <a:ea typeface="Calibri" panose="020F0502020204030204" pitchFamily="34" charset="0"/>
                <a:cs typeface="Alexandria" pitchFamily="2" charset="-78"/>
              </a:rPr>
              <a:t>التواصل الفوري والشفاف</a:t>
            </a:r>
            <a:endParaRPr lang="en-US" sz="1600" kern="100" dirty="0">
              <a:solidFill>
                <a:srgbClr val="2D3956"/>
              </a:solidFill>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Symbol" panose="05050102010706020507" pitchFamily="18" charset="2"/>
              <a:buChar char=""/>
            </a:pPr>
            <a:r>
              <a:rPr lang="ar-SA" sz="1600" kern="100" dirty="0">
                <a:solidFill>
                  <a:srgbClr val="2D3956"/>
                </a:solidFill>
                <a:latin typeface="Alexandria" pitchFamily="2" charset="-78"/>
                <a:ea typeface="Calibri" panose="020F0502020204030204" pitchFamily="34" charset="0"/>
                <a:cs typeface="Alexandria" pitchFamily="2" charset="-78"/>
              </a:rPr>
              <a:t>الكفاءة في العمليات</a:t>
            </a:r>
            <a:endParaRPr lang="en-US" sz="1600" kern="100" dirty="0">
              <a:solidFill>
                <a:srgbClr val="2D3956"/>
              </a:solidFill>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Symbol" panose="05050102010706020507" pitchFamily="18" charset="2"/>
              <a:buChar char=""/>
            </a:pPr>
            <a:r>
              <a:rPr lang="ar-SA" sz="1600" kern="100" dirty="0">
                <a:solidFill>
                  <a:srgbClr val="2D3956"/>
                </a:solidFill>
                <a:latin typeface="Alexandria" pitchFamily="2" charset="-78"/>
                <a:ea typeface="Calibri" panose="020F0502020204030204" pitchFamily="34" charset="0"/>
                <a:cs typeface="Alexandria" pitchFamily="2" charset="-78"/>
              </a:rPr>
              <a:t>التنوع في وسائل الدفع</a:t>
            </a:r>
            <a:endParaRPr lang="en-US" sz="1600" kern="100" dirty="0">
              <a:solidFill>
                <a:srgbClr val="2D3956"/>
              </a:solidFill>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Symbol" panose="05050102010706020507" pitchFamily="18" charset="2"/>
              <a:buChar char=""/>
            </a:pPr>
            <a:r>
              <a:rPr lang="ar-SA" sz="1600" kern="100" dirty="0">
                <a:solidFill>
                  <a:srgbClr val="2D3956"/>
                </a:solidFill>
                <a:latin typeface="Alexandria" pitchFamily="2" charset="-78"/>
                <a:ea typeface="Calibri" panose="020F0502020204030204" pitchFamily="34" charset="0"/>
                <a:cs typeface="Alexandria" pitchFamily="2" charset="-78"/>
              </a:rPr>
              <a:t>الابتكار والتكنولوجيا</a:t>
            </a:r>
            <a:endParaRPr lang="en-US" sz="1600" kern="100" dirty="0">
              <a:solidFill>
                <a:srgbClr val="2D3956"/>
              </a:solidFill>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Symbol" panose="05050102010706020507" pitchFamily="18" charset="2"/>
              <a:buChar char=""/>
            </a:pPr>
            <a:r>
              <a:rPr lang="ar-SA" sz="1600" kern="100" dirty="0">
                <a:solidFill>
                  <a:srgbClr val="2D3956"/>
                </a:solidFill>
                <a:latin typeface="Alexandria" pitchFamily="2" charset="-78"/>
                <a:ea typeface="Calibri" panose="020F0502020204030204" pitchFamily="34" charset="0"/>
                <a:cs typeface="Alexandria" pitchFamily="2" charset="-78"/>
              </a:rPr>
              <a:t>الحماية القانونية</a:t>
            </a:r>
            <a:r>
              <a:rPr lang="en-US" sz="1600" kern="100" dirty="0">
                <a:solidFill>
                  <a:srgbClr val="2D3956"/>
                </a:solidFill>
                <a:latin typeface="Alexandria" pitchFamily="2" charset="-78"/>
                <a:ea typeface="Calibri" panose="020F0502020204030204" pitchFamily="34" charset="0"/>
                <a:cs typeface="Alexandria" pitchFamily="2" charset="-78"/>
              </a:rPr>
              <a:t>: </a:t>
            </a:r>
            <a:r>
              <a:rPr lang="ar-SA" sz="1600" kern="100" dirty="0">
                <a:solidFill>
                  <a:srgbClr val="2D3956"/>
                </a:solidFill>
                <a:latin typeface="Alexandria" pitchFamily="2" charset="-78"/>
                <a:ea typeface="Calibri" panose="020F0502020204030204" pitchFamily="34" charset="0"/>
                <a:cs typeface="Alexandria" pitchFamily="2" charset="-78"/>
              </a:rPr>
              <a:t>تتيح القوانين واللوائح المتعلقة بالتجارة الإلكترونية حماية للأطراف من التحايل والاحتيال الإلكتروني، فتوفير أطر قانونية واضحة يعزز الثقة بين المتعاملين ويوفر آليات فعالة للتعامل مع النزاعات وحماية الحقوق</a:t>
            </a:r>
            <a:r>
              <a:rPr lang="en-US" sz="1600" kern="100" dirty="0">
                <a:solidFill>
                  <a:srgbClr val="2D3956"/>
                </a:solidFill>
                <a:latin typeface="Alexandria" pitchFamily="2" charset="-78"/>
                <a:ea typeface="Calibri" panose="020F0502020204030204" pitchFamily="34" charset="0"/>
                <a:cs typeface="Alexandria" pitchFamily="2" charset="-78"/>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Placeholder 4">
            <a:extLst>
              <a:ext uri="{FF2B5EF4-FFF2-40B4-BE49-F238E27FC236}">
                <a16:creationId xmlns:a16="http://schemas.microsoft.com/office/drawing/2014/main" id="{9DAC41E1-3C7F-C32E-C636-B656F8BD1E07}"/>
              </a:ext>
            </a:extLst>
          </p:cNvPr>
          <p:cNvPicPr>
            <a:picLocks noChangeAspect="1"/>
          </p:cNvPicPr>
          <p:nvPr/>
        </p:nvPicPr>
        <p:blipFill>
          <a:blip r:embed="rId3">
            <a:extLst>
              <a:ext uri="{28A0092B-C50C-407E-A947-70E740481C1C}">
                <a14:useLocalDpi xmlns:a14="http://schemas.microsoft.com/office/drawing/2010/main" val="0"/>
              </a:ext>
            </a:extLst>
          </a:blip>
          <a:srcRect t="9538" b="9538"/>
          <a:stretch/>
        </p:blipFill>
        <p:spPr>
          <a:xfrm>
            <a:off x="1525807" y="1140810"/>
            <a:ext cx="3033557" cy="4800613"/>
          </a:xfrm>
          <a:prstGeom prst="rect">
            <a:avLst/>
          </a:prstGeom>
          <a:ln>
            <a:noFill/>
          </a:ln>
          <a:effectLst>
            <a:softEdge rad="112500"/>
          </a:effectLst>
        </p:spPr>
      </p:pic>
    </p:spTree>
    <p:extLst>
      <p:ext uri="{BB962C8B-B14F-4D97-AF65-F5344CB8AC3E}">
        <p14:creationId xmlns:p14="http://schemas.microsoft.com/office/powerpoint/2010/main" val="24590194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788229" y="916578"/>
            <a:ext cx="7532915" cy="5368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b="1" dirty="0">
              <a:solidFill>
                <a:srgbClr val="00AEEF"/>
              </a:solidFill>
              <a:latin typeface="Alexandria" pitchFamily="2" charset="-78"/>
              <a:cs typeface="Alexandria" pitchFamily="2" charset="-78"/>
            </a:endParaRPr>
          </a:p>
          <a:p>
            <a:pPr algn="r" rtl="1">
              <a:lnSpc>
                <a:spcPct val="150000"/>
              </a:lnSpc>
            </a:pPr>
            <a:endParaRPr lang="ar-EG" sz="1600" b="1" dirty="0">
              <a:solidFill>
                <a:srgbClr val="00AEEF"/>
              </a:solidFill>
              <a:latin typeface="Alexandria" pitchFamily="2" charset="-78"/>
              <a:cs typeface="Alexandria" pitchFamily="2" charset="-78"/>
            </a:endParaRPr>
          </a:p>
          <a:p>
            <a:pPr marL="228600" marR="0" algn="r" rtl="1">
              <a:lnSpc>
                <a:spcPct val="107000"/>
              </a:lnSpc>
              <a:spcBef>
                <a:spcPts val="0"/>
              </a:spcBef>
              <a:spcAft>
                <a:spcPts val="800"/>
              </a:spcAft>
            </a:pPr>
            <a:r>
              <a:rPr lang="ar-EG" sz="1600" b="1" kern="100" dirty="0">
                <a:solidFill>
                  <a:srgbClr val="00AEEF"/>
                </a:solidFill>
                <a:latin typeface="Alexandria" pitchFamily="2" charset="-78"/>
                <a:ea typeface="Calibri" panose="020F0502020204030204" pitchFamily="34" charset="0"/>
                <a:cs typeface="Alexandria" pitchFamily="2" charset="-78"/>
              </a:rPr>
              <a:t>5- </a:t>
            </a:r>
            <a:r>
              <a:rPr lang="ar-SA" sz="1600" b="1" kern="100" dirty="0">
                <a:solidFill>
                  <a:srgbClr val="00AEEF"/>
                </a:solidFill>
                <a:latin typeface="Alexandria" pitchFamily="2" charset="-78"/>
                <a:ea typeface="Calibri" panose="020F0502020204030204" pitchFamily="34" charset="0"/>
                <a:cs typeface="Alexandria" pitchFamily="2" charset="-78"/>
              </a:rPr>
              <a:t>فوائد ومزايا التجارة الإلكترونية</a:t>
            </a:r>
            <a:br>
              <a:rPr lang="en-US" sz="1600" b="1" kern="100" dirty="0">
                <a:solidFill>
                  <a:srgbClr val="00AEEF"/>
                </a:solidFill>
                <a:latin typeface="Alexandria" pitchFamily="2" charset="-78"/>
                <a:ea typeface="Calibri" panose="020F0502020204030204" pitchFamily="34" charset="0"/>
                <a:cs typeface="Alexandria" pitchFamily="2" charset="-78"/>
              </a:rPr>
            </a:br>
            <a:r>
              <a:rPr lang="ar-SA" sz="1600" b="1" kern="100" dirty="0">
                <a:solidFill>
                  <a:srgbClr val="00AEEF"/>
                </a:solidFill>
                <a:latin typeface="Alexandria" pitchFamily="2" charset="-78"/>
                <a:ea typeface="Calibri" panose="020F0502020204030204" pitchFamily="34" charset="0"/>
                <a:cs typeface="Alexandria" pitchFamily="2" charset="-78"/>
              </a:rPr>
              <a:t>فوائد التجارة الإلكترونية للشركات والمؤسسات</a:t>
            </a:r>
            <a:r>
              <a:rPr lang="en-US" sz="1600" b="1" kern="100" dirty="0">
                <a:solidFill>
                  <a:srgbClr val="00AEEF"/>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1600" b="1" kern="100" dirty="0">
                <a:solidFill>
                  <a:schemeClr val="tx1"/>
                </a:solidFill>
                <a:latin typeface="Alexandria" pitchFamily="2" charset="-78"/>
                <a:ea typeface="Calibri" panose="020F0502020204030204" pitchFamily="34" charset="0"/>
                <a:cs typeface="Alexandria" pitchFamily="2" charset="-78"/>
              </a:rPr>
              <a:t>توسيع نطاق السوق</a:t>
            </a:r>
            <a:r>
              <a:rPr lang="en-US" sz="1600" b="1" kern="100" dirty="0">
                <a:solidFill>
                  <a:schemeClr val="tx1"/>
                </a:solidFill>
                <a:latin typeface="Alexandria" pitchFamily="2" charset="-78"/>
                <a:ea typeface="Calibri" panose="020F0502020204030204" pitchFamily="34" charset="0"/>
                <a:cs typeface="Alexandria" pitchFamily="2" charset="-78"/>
              </a:rPr>
              <a:t>:</a:t>
            </a:r>
          </a:p>
          <a:p>
            <a:pPr marL="742950" marR="0" lvl="1" indent="-285750" algn="r" rtl="1">
              <a:lnSpc>
                <a:spcPct val="150000"/>
              </a:lnSpc>
              <a:spcBef>
                <a:spcPts val="0"/>
              </a:spcBef>
              <a:spcAft>
                <a:spcPts val="800"/>
              </a:spcAft>
              <a:buFont typeface="Courier New" panose="02070309020205020404" pitchFamily="49" charset="0"/>
              <a:buChar char="o"/>
            </a:pPr>
            <a:r>
              <a:rPr lang="ar-SA" sz="1600" kern="100" dirty="0">
                <a:solidFill>
                  <a:schemeClr val="tx1"/>
                </a:solidFill>
                <a:latin typeface="Alexandria" pitchFamily="2" charset="-78"/>
                <a:ea typeface="Calibri" panose="020F0502020204030204" pitchFamily="34" charset="0"/>
                <a:cs typeface="Alexandria" pitchFamily="2" charset="-78"/>
              </a:rPr>
              <a:t>تمكّن التجارة الإلكترونية الشركات من التوسع إلى أسواق دولية وعالمية بسهولة وسرعة، مما يزيد من فرص العثور على مزيد من المستهلكين وشركاء الأعمال الملائمين</a:t>
            </a:r>
            <a:r>
              <a:rPr lang="en-US" sz="1600" kern="100" dirty="0">
                <a:solidFill>
                  <a:schemeClr val="tx1"/>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1600" b="1" kern="100" dirty="0">
                <a:solidFill>
                  <a:schemeClr val="tx1"/>
                </a:solidFill>
                <a:latin typeface="Alexandria" pitchFamily="2" charset="-78"/>
                <a:ea typeface="Calibri" panose="020F0502020204030204" pitchFamily="34" charset="0"/>
                <a:cs typeface="Alexandria" pitchFamily="2" charset="-78"/>
              </a:rPr>
              <a:t>إدارة النشاط التجاري</a:t>
            </a:r>
            <a:r>
              <a:rPr lang="en-US" sz="1600" b="1" kern="100" dirty="0">
                <a:solidFill>
                  <a:schemeClr val="tx1"/>
                </a:solidFill>
                <a:latin typeface="Alexandria" pitchFamily="2" charset="-78"/>
                <a:ea typeface="Calibri" panose="020F0502020204030204" pitchFamily="34" charset="0"/>
                <a:cs typeface="Alexandria" pitchFamily="2" charset="-78"/>
              </a:rPr>
              <a:t>:</a:t>
            </a:r>
          </a:p>
          <a:p>
            <a:pPr marL="742950" marR="0" lvl="1" indent="-285750" algn="r" rtl="1">
              <a:lnSpc>
                <a:spcPct val="150000"/>
              </a:lnSpc>
              <a:spcBef>
                <a:spcPts val="0"/>
              </a:spcBef>
              <a:spcAft>
                <a:spcPts val="800"/>
              </a:spcAft>
              <a:buFont typeface="Courier New" panose="02070309020205020404" pitchFamily="49" charset="0"/>
              <a:buChar char="o"/>
            </a:pPr>
            <a:r>
              <a:rPr lang="ar-SA" sz="1600" kern="100" dirty="0">
                <a:solidFill>
                  <a:schemeClr val="tx1"/>
                </a:solidFill>
                <a:latin typeface="Alexandria" pitchFamily="2" charset="-78"/>
                <a:ea typeface="Calibri" panose="020F0502020204030204" pitchFamily="34" charset="0"/>
                <a:cs typeface="Alexandria" pitchFamily="2" charset="-78"/>
              </a:rPr>
              <a:t>تتيح التجارة الإلكترونية إمكانية خلق نماذج جديدة لإدارة النشاط التجاري، مثل البيع عبر الوسائل الإلكترونية والتجارة بين قطاعات الأعمال، مما يؤدي إلى تحسين شامل في طريقة تقديم الخدمات وعرض المنتجات</a:t>
            </a:r>
            <a:r>
              <a:rPr lang="en-US" sz="1600" kern="100" dirty="0">
                <a:solidFill>
                  <a:schemeClr val="tx1"/>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1600" b="1" kern="100" dirty="0">
                <a:solidFill>
                  <a:schemeClr val="tx1"/>
                </a:solidFill>
                <a:latin typeface="Alexandria" pitchFamily="2" charset="-78"/>
                <a:ea typeface="Calibri" panose="020F0502020204030204" pitchFamily="34" charset="0"/>
                <a:cs typeface="Alexandria" pitchFamily="2" charset="-78"/>
              </a:rPr>
              <a:t>تقليل التكاليف</a:t>
            </a:r>
            <a:r>
              <a:rPr lang="en-US" sz="1600" b="1" kern="100" dirty="0">
                <a:solidFill>
                  <a:schemeClr val="tx1"/>
                </a:solidFill>
                <a:latin typeface="Alexandria" pitchFamily="2" charset="-78"/>
                <a:ea typeface="Calibri" panose="020F0502020204030204" pitchFamily="34" charset="0"/>
                <a:cs typeface="Alexandria" pitchFamily="2" charset="-78"/>
              </a:rPr>
              <a:t>:</a:t>
            </a:r>
          </a:p>
          <a:p>
            <a:pPr marL="742950" marR="0" lvl="1" indent="-285750" algn="r" rtl="1">
              <a:lnSpc>
                <a:spcPct val="150000"/>
              </a:lnSpc>
              <a:spcBef>
                <a:spcPts val="0"/>
              </a:spcBef>
              <a:spcAft>
                <a:spcPts val="800"/>
              </a:spcAft>
              <a:buFont typeface="Courier New" panose="02070309020205020404" pitchFamily="49" charset="0"/>
              <a:buChar char="o"/>
            </a:pPr>
            <a:r>
              <a:rPr lang="ar-SA" sz="1600" kern="100" dirty="0">
                <a:solidFill>
                  <a:schemeClr val="tx1"/>
                </a:solidFill>
                <a:latin typeface="Alexandria" pitchFamily="2" charset="-78"/>
                <a:ea typeface="Calibri" panose="020F0502020204030204" pitchFamily="34" charset="0"/>
                <a:cs typeface="Alexandria" pitchFamily="2" charset="-78"/>
              </a:rPr>
              <a:t>يقلل التجارة الإلكترونية التكاليف المتعلقة بإنشاء ومعالجة وتوزيع وتخزين واسترجاع المعلومات بشكل فعال</a:t>
            </a:r>
            <a:r>
              <a:rPr lang="en-US" sz="1600" kern="100" dirty="0">
                <a:solidFill>
                  <a:schemeClr val="tx1"/>
                </a:solidFill>
                <a:latin typeface="Alexandria" pitchFamily="2" charset="-78"/>
                <a:ea typeface="Calibri" panose="020F0502020204030204" pitchFamily="34" charset="0"/>
                <a:cs typeface="Alexandria" pitchFamily="2" charset="-78"/>
              </a:rPr>
              <a:t>.</a:t>
            </a:r>
          </a:p>
          <a:p>
            <a:pPr algn="justLow" rtl="1"/>
            <a:endParaRPr lang="ar-EG" sz="1600" b="1" dirty="0">
              <a:solidFill>
                <a:srgbClr val="666666"/>
              </a:solidFill>
              <a:latin typeface="DroidArabicKufi"/>
              <a:cs typeface="Alexandria" pitchFamily="2" charset="-78"/>
            </a:endParaRPr>
          </a:p>
          <a:p>
            <a:pPr algn="justLow" rtl="1"/>
            <a:endParaRPr lang="ar-EG" sz="1600" b="1" dirty="0">
              <a:solidFill>
                <a:srgbClr val="666666"/>
              </a:solidFill>
              <a:latin typeface="DroidArabicKufi"/>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Placeholder 4">
            <a:extLst>
              <a:ext uri="{FF2B5EF4-FFF2-40B4-BE49-F238E27FC236}">
                <a16:creationId xmlns:a16="http://schemas.microsoft.com/office/drawing/2014/main" id="{77283D6A-1566-8EF9-8CAD-1BD2761A28B4}"/>
              </a:ext>
            </a:extLst>
          </p:cNvPr>
          <p:cNvPicPr>
            <a:picLocks noChangeAspect="1"/>
          </p:cNvPicPr>
          <p:nvPr/>
        </p:nvPicPr>
        <p:blipFill>
          <a:blip r:embed="rId3">
            <a:extLst>
              <a:ext uri="{28A0092B-C50C-407E-A947-70E740481C1C}">
                <a14:useLocalDpi xmlns:a14="http://schemas.microsoft.com/office/drawing/2010/main" val="0"/>
              </a:ext>
            </a:extLst>
          </a:blip>
          <a:srcRect t="22546" b="22546"/>
          <a:stretch/>
        </p:blipFill>
        <p:spPr>
          <a:xfrm>
            <a:off x="1333001" y="1234402"/>
            <a:ext cx="2450233" cy="4029775"/>
          </a:xfrm>
          <a:prstGeom prst="rect">
            <a:avLst/>
          </a:prstGeom>
          <a:ln>
            <a:noFill/>
          </a:ln>
          <a:effectLst>
            <a:softEdge rad="112500"/>
          </a:effectLst>
        </p:spPr>
      </p:pic>
    </p:spTree>
    <p:extLst>
      <p:ext uri="{BB962C8B-B14F-4D97-AF65-F5344CB8AC3E}">
        <p14:creationId xmlns:p14="http://schemas.microsoft.com/office/powerpoint/2010/main" val="15472254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2A65F8-58B6-8780-2817-D945002680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8F334D-CE89-86B0-E1C9-D404B211B1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FADDCFD-FDE6-2B75-6C70-527A85F3CF4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303FF4F-C8CC-6683-1C3E-83C226CC33F0}"/>
              </a:ext>
            </a:extLst>
          </p:cNvPr>
          <p:cNvSpPr/>
          <p:nvPr/>
        </p:nvSpPr>
        <p:spPr>
          <a:xfrm>
            <a:off x="3875314" y="1034143"/>
            <a:ext cx="7445830" cy="52514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000" b="1" kern="100" dirty="0">
                <a:solidFill>
                  <a:srgbClr val="00AEEF"/>
                </a:solidFill>
                <a:latin typeface="Alexandria" pitchFamily="2" charset="-78"/>
                <a:ea typeface="Calibri" panose="020F0502020204030204" pitchFamily="34" charset="0"/>
                <a:cs typeface="Alexandria" pitchFamily="2" charset="-78"/>
              </a:rPr>
              <a:t>فهم احتياجات العملاء</a:t>
            </a:r>
            <a:r>
              <a:rPr lang="en-US" sz="2000" b="1" kern="100" dirty="0">
                <a:solidFill>
                  <a:srgbClr val="00AEEF"/>
                </a:solidFill>
                <a:latin typeface="Alexandria" pitchFamily="2" charset="-78"/>
                <a:ea typeface="Calibri" panose="020F0502020204030204" pitchFamily="34" charset="0"/>
                <a:cs typeface="Alexandria" pitchFamily="2" charset="-78"/>
              </a:rPr>
              <a:t>:</a:t>
            </a:r>
          </a:p>
          <a:p>
            <a:pPr marL="742950" marR="0" lvl="1" indent="-285750" algn="r" rtl="1">
              <a:lnSpc>
                <a:spcPct val="150000"/>
              </a:lnSpc>
              <a:spcBef>
                <a:spcPts val="0"/>
              </a:spcBef>
              <a:spcAft>
                <a:spcPts val="800"/>
              </a:spcAft>
              <a:buFont typeface="Courier New" panose="02070309020205020404" pitchFamily="49" charset="0"/>
              <a:buChar char="o"/>
            </a:pPr>
            <a:r>
              <a:rPr lang="ar-SA" sz="1600" kern="100" dirty="0">
                <a:solidFill>
                  <a:srgbClr val="2D3956"/>
                </a:solidFill>
                <a:latin typeface="Alexandria" pitchFamily="2" charset="-78"/>
                <a:ea typeface="Calibri" panose="020F0502020204030204" pitchFamily="34" charset="0"/>
                <a:cs typeface="Alexandria" pitchFamily="2" charset="-78"/>
              </a:rPr>
              <a:t>تمكّن التجارة الإلكترونية الشركات من فهم احتياجات عملائها وتوفير خيارات تسوق واسعة، مما يؤدي إلى تحقيق نسب رضاء عالية للعملاء بشكل يفوق وسائل التجارة التقليدية</a:t>
            </a:r>
            <a:r>
              <a:rPr lang="en-US" sz="1600" kern="100" dirty="0">
                <a:solidFill>
                  <a:srgbClr val="2D3956"/>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000" b="1" kern="100" dirty="0">
                <a:solidFill>
                  <a:srgbClr val="00AEEF"/>
                </a:solidFill>
                <a:latin typeface="Alexandria" pitchFamily="2" charset="-78"/>
                <a:ea typeface="Calibri" panose="020F0502020204030204" pitchFamily="34" charset="0"/>
                <a:cs typeface="Alexandria" pitchFamily="2" charset="-78"/>
              </a:rPr>
              <a:t>إنشاء تجارات متخصصة</a:t>
            </a:r>
            <a:r>
              <a:rPr lang="en-US" sz="2000" b="1" kern="100" dirty="0">
                <a:solidFill>
                  <a:srgbClr val="00AEEF"/>
                </a:solidFill>
                <a:latin typeface="Alexandria" pitchFamily="2" charset="-78"/>
                <a:ea typeface="Calibri" panose="020F0502020204030204" pitchFamily="34" charset="0"/>
                <a:cs typeface="Alexandria" pitchFamily="2" charset="-78"/>
              </a:rPr>
              <a:t>:</a:t>
            </a:r>
          </a:p>
          <a:p>
            <a:pPr marL="742950" marR="0" lvl="1" indent="-285750" algn="r" rtl="1">
              <a:lnSpc>
                <a:spcPct val="150000"/>
              </a:lnSpc>
              <a:spcBef>
                <a:spcPts val="0"/>
              </a:spcBef>
              <a:spcAft>
                <a:spcPts val="800"/>
              </a:spcAft>
              <a:buFont typeface="Courier New" panose="02070309020205020404" pitchFamily="49" charset="0"/>
              <a:buChar char="o"/>
            </a:pPr>
            <a:r>
              <a:rPr lang="ar-SA" sz="1600" kern="100" dirty="0">
                <a:solidFill>
                  <a:srgbClr val="2D3956"/>
                </a:solidFill>
                <a:latin typeface="Alexandria" pitchFamily="2" charset="-78"/>
                <a:ea typeface="Calibri" panose="020F0502020204030204" pitchFamily="34" charset="0"/>
                <a:cs typeface="Alexandria" pitchFamily="2" charset="-78"/>
              </a:rPr>
              <a:t>توفر التجارة الإلكترونية الفرصة لإنشاء تجارات متخصصة تلبي احتياجات فئات معينة من العملاء</a:t>
            </a:r>
            <a:r>
              <a:rPr lang="en-US" sz="1600" kern="100" dirty="0">
                <a:solidFill>
                  <a:srgbClr val="2D3956"/>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000" b="1" kern="100" dirty="0">
                <a:solidFill>
                  <a:srgbClr val="00AEEF"/>
                </a:solidFill>
                <a:latin typeface="Alexandria" pitchFamily="2" charset="-78"/>
                <a:ea typeface="Calibri" panose="020F0502020204030204" pitchFamily="34" charset="0"/>
                <a:cs typeface="Alexandria" pitchFamily="2" charset="-78"/>
              </a:rPr>
              <a:t>تقليل الفترة الزمنية</a:t>
            </a:r>
            <a:r>
              <a:rPr lang="en-US" sz="2000" b="1" kern="100" dirty="0">
                <a:solidFill>
                  <a:srgbClr val="00AEEF"/>
                </a:solidFill>
                <a:latin typeface="Alexandria" pitchFamily="2" charset="-78"/>
                <a:ea typeface="Calibri" panose="020F0502020204030204" pitchFamily="34" charset="0"/>
                <a:cs typeface="Alexandria" pitchFamily="2" charset="-78"/>
              </a:rPr>
              <a:t>:</a:t>
            </a:r>
          </a:p>
          <a:p>
            <a:pPr marL="742950" marR="0" lvl="1" indent="-285750" algn="r" rtl="1">
              <a:lnSpc>
                <a:spcPct val="150000"/>
              </a:lnSpc>
              <a:spcBef>
                <a:spcPts val="0"/>
              </a:spcBef>
              <a:spcAft>
                <a:spcPts val="800"/>
              </a:spcAft>
              <a:buFont typeface="Courier New" panose="02070309020205020404" pitchFamily="49" charset="0"/>
              <a:buChar char="o"/>
            </a:pPr>
            <a:r>
              <a:rPr lang="ar-SA" sz="1600" kern="100" dirty="0">
                <a:solidFill>
                  <a:srgbClr val="2D3956"/>
                </a:solidFill>
                <a:latin typeface="Alexandria" pitchFamily="2" charset="-78"/>
                <a:ea typeface="Calibri" panose="020F0502020204030204" pitchFamily="34" charset="0"/>
                <a:cs typeface="Alexandria" pitchFamily="2" charset="-78"/>
              </a:rPr>
              <a:t>تختصر التجارة الإلكترونية الوقت بين دفع الأموال واستلام المنتجات والخدمات، مما يسرع عمليات التعامل</a:t>
            </a:r>
            <a:r>
              <a:rPr lang="en-US" sz="1600" kern="100" dirty="0">
                <a:solidFill>
                  <a:srgbClr val="2D3956"/>
                </a:solidFill>
                <a:latin typeface="Alexandria" pitchFamily="2" charset="-78"/>
                <a:ea typeface="Calibri" panose="020F0502020204030204" pitchFamily="34" charset="0"/>
                <a:cs typeface="Alexandria" pitchFamily="2" charset="-78"/>
              </a:rPr>
              <a:t>.</a:t>
            </a:r>
          </a:p>
        </p:txBody>
      </p:sp>
      <p:pic>
        <p:nvPicPr>
          <p:cNvPr id="5" name="Graphic 21">
            <a:extLst>
              <a:ext uri="{FF2B5EF4-FFF2-40B4-BE49-F238E27FC236}">
                <a16:creationId xmlns:a16="http://schemas.microsoft.com/office/drawing/2014/main" id="{B4EF2ABA-3A2D-2F95-E4E4-2C61E2BE3C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1F11D5A-CD1D-F223-3964-B1B1B09F7409}"/>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Placeholder 4">
            <a:extLst>
              <a:ext uri="{FF2B5EF4-FFF2-40B4-BE49-F238E27FC236}">
                <a16:creationId xmlns:a16="http://schemas.microsoft.com/office/drawing/2014/main" id="{C50E9A13-8B96-8FD2-7E17-A0EA513C276E}"/>
              </a:ext>
            </a:extLst>
          </p:cNvPr>
          <p:cNvPicPr>
            <a:picLocks noChangeAspect="1"/>
          </p:cNvPicPr>
          <p:nvPr/>
        </p:nvPicPr>
        <p:blipFill>
          <a:blip r:embed="rId3">
            <a:extLst>
              <a:ext uri="{28A0092B-C50C-407E-A947-70E740481C1C}">
                <a14:useLocalDpi xmlns:a14="http://schemas.microsoft.com/office/drawing/2010/main" val="0"/>
              </a:ext>
            </a:extLst>
          </a:blip>
          <a:srcRect t="22546" b="22546"/>
          <a:stretch/>
        </p:blipFill>
        <p:spPr>
          <a:xfrm>
            <a:off x="1425081" y="1234402"/>
            <a:ext cx="2450233" cy="4029775"/>
          </a:xfrm>
          <a:prstGeom prst="rect">
            <a:avLst/>
          </a:prstGeom>
          <a:ln>
            <a:noFill/>
          </a:ln>
          <a:effectLst>
            <a:softEdge rad="112500"/>
          </a:effectLst>
        </p:spPr>
      </p:pic>
    </p:spTree>
    <p:extLst>
      <p:ext uri="{BB962C8B-B14F-4D97-AF65-F5344CB8AC3E}">
        <p14:creationId xmlns:p14="http://schemas.microsoft.com/office/powerpoint/2010/main" val="25219613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32720" y="851260"/>
            <a:ext cx="7278850" cy="52693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algn="r" rtl="1">
              <a:lnSpc>
                <a:spcPct val="107000"/>
              </a:lnSpc>
              <a:spcBef>
                <a:spcPts val="0"/>
              </a:spcBef>
              <a:spcAft>
                <a:spcPts val="800"/>
              </a:spcAft>
            </a:pPr>
            <a:r>
              <a:rPr lang="ar-SA" sz="2000" b="1" kern="100" dirty="0">
                <a:solidFill>
                  <a:srgbClr val="00AEEF"/>
                </a:solidFill>
                <a:latin typeface="Alexandria" pitchFamily="2" charset="-78"/>
                <a:ea typeface="Calibri" panose="020F0502020204030204" pitchFamily="34" charset="0"/>
                <a:cs typeface="Alexandria" pitchFamily="2" charset="-78"/>
              </a:rPr>
              <a:t>فوائد التجارة الإلكترونية للمستهلكين</a:t>
            </a:r>
            <a:r>
              <a:rPr lang="en-US" sz="2000" b="1" kern="100" dirty="0">
                <a:solidFill>
                  <a:srgbClr val="00AEEF"/>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b="1" kern="100" dirty="0">
                <a:solidFill>
                  <a:srgbClr val="2D3956"/>
                </a:solidFill>
                <a:latin typeface="Alexandria" pitchFamily="2" charset="-78"/>
                <a:ea typeface="Calibri" panose="020F0502020204030204" pitchFamily="34" charset="0"/>
                <a:cs typeface="Alexandria" pitchFamily="2" charset="-78"/>
              </a:rPr>
              <a:t>حرية اختيار الوقت</a:t>
            </a:r>
            <a:r>
              <a:rPr lang="en-US" b="1" kern="100" dirty="0">
                <a:solidFill>
                  <a:srgbClr val="2D3956"/>
                </a:solidFill>
                <a:latin typeface="Alexandria" pitchFamily="2" charset="-78"/>
                <a:ea typeface="Calibri" panose="020F0502020204030204" pitchFamily="34" charset="0"/>
                <a:cs typeface="Alexandria" pitchFamily="2" charset="-78"/>
              </a:rPr>
              <a:t>:</a:t>
            </a:r>
          </a:p>
          <a:p>
            <a:pPr marL="742950" marR="0" lvl="1" indent="-285750" algn="r" rtl="1">
              <a:lnSpc>
                <a:spcPct val="150000"/>
              </a:lnSpc>
              <a:spcBef>
                <a:spcPts val="0"/>
              </a:spcBef>
              <a:spcAft>
                <a:spcPts val="800"/>
              </a:spcAft>
              <a:buSzPts val="1000"/>
              <a:buFont typeface="Courier New" panose="02070309020205020404" pitchFamily="49" charset="0"/>
              <a:buChar char="o"/>
              <a:tabLst>
                <a:tab pos="914400" algn="l"/>
              </a:tabLst>
            </a:pPr>
            <a:r>
              <a:rPr lang="ar-SA" sz="1600" kern="100" dirty="0">
                <a:solidFill>
                  <a:srgbClr val="2D3956"/>
                </a:solidFill>
                <a:latin typeface="Alexandria" pitchFamily="2" charset="-78"/>
                <a:ea typeface="Calibri" panose="020F0502020204030204" pitchFamily="34" charset="0"/>
                <a:cs typeface="Alexandria" pitchFamily="2" charset="-78"/>
              </a:rPr>
              <a:t>تتيح التجارة الإلكترونية للمستهلكين القدرة على التسوق أو إنهاء معاملاتهم على مدار 24 ساعة في اليوم، ومن أي مكان على وجه الأرض</a:t>
            </a:r>
            <a:r>
              <a:rPr lang="en-US" sz="1600" b="1" kern="100" dirty="0">
                <a:solidFill>
                  <a:srgbClr val="2D3956"/>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b="1" kern="100" dirty="0">
                <a:solidFill>
                  <a:srgbClr val="2D3956"/>
                </a:solidFill>
                <a:latin typeface="Alexandria" pitchFamily="2" charset="-78"/>
                <a:ea typeface="Calibri" panose="020F0502020204030204" pitchFamily="34" charset="0"/>
                <a:cs typeface="Alexandria" pitchFamily="2" charset="-78"/>
              </a:rPr>
              <a:t>توفير منتجات متنوعة</a:t>
            </a:r>
            <a:r>
              <a:rPr lang="en-US" b="1" kern="100" dirty="0">
                <a:solidFill>
                  <a:srgbClr val="2D3956"/>
                </a:solidFill>
                <a:latin typeface="Alexandria" pitchFamily="2" charset="-78"/>
                <a:ea typeface="Calibri" panose="020F0502020204030204" pitchFamily="34" charset="0"/>
                <a:cs typeface="Alexandria" pitchFamily="2" charset="-78"/>
              </a:rPr>
              <a:t>:</a:t>
            </a:r>
          </a:p>
          <a:p>
            <a:pPr marL="742950" marR="0" lvl="1" indent="-285750" algn="r" rtl="1">
              <a:lnSpc>
                <a:spcPct val="150000"/>
              </a:lnSpc>
              <a:spcBef>
                <a:spcPts val="0"/>
              </a:spcBef>
              <a:spcAft>
                <a:spcPts val="800"/>
              </a:spcAft>
              <a:buSzPts val="1000"/>
              <a:buFont typeface="Courier New" panose="02070309020205020404" pitchFamily="49" charset="0"/>
              <a:buChar char="o"/>
              <a:tabLst>
                <a:tab pos="914400" algn="l"/>
              </a:tabLst>
            </a:pPr>
            <a:r>
              <a:rPr lang="ar-SA" sz="1600" kern="100" dirty="0">
                <a:solidFill>
                  <a:srgbClr val="2D3956"/>
                </a:solidFill>
                <a:latin typeface="Alexandria" pitchFamily="2" charset="-78"/>
                <a:ea typeface="Calibri" panose="020F0502020204030204" pitchFamily="34" charset="0"/>
                <a:cs typeface="Alexandria" pitchFamily="2" charset="-78"/>
              </a:rPr>
              <a:t>تُقدم التجارة الإلكترونية مجموعة واسعة من المنتجات للمستهلكين التي قد لا تكون متوفرة بالقرب منهم</a:t>
            </a:r>
            <a:r>
              <a:rPr lang="en-US" sz="1600" kern="100" dirty="0">
                <a:solidFill>
                  <a:srgbClr val="2D3956"/>
                </a:solidFill>
                <a:latin typeface="Alexandria" pitchFamily="2" charset="-78"/>
                <a:ea typeface="Calibri" panose="020F0502020204030204" pitchFamily="34" charset="0"/>
                <a:cs typeface="Alexandria" pitchFamily="2" charset="-78"/>
              </a:rPr>
              <a:t>.</a:t>
            </a: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Placeholder 4">
            <a:extLst>
              <a:ext uri="{FF2B5EF4-FFF2-40B4-BE49-F238E27FC236}">
                <a16:creationId xmlns:a16="http://schemas.microsoft.com/office/drawing/2014/main" id="{4BD85EEE-9670-5051-41DD-921A69443E96}"/>
              </a:ext>
            </a:extLst>
          </p:cNvPr>
          <p:cNvPicPr>
            <a:picLocks noChangeAspect="1"/>
          </p:cNvPicPr>
          <p:nvPr/>
        </p:nvPicPr>
        <p:blipFill>
          <a:blip r:embed="rId3">
            <a:extLst>
              <a:ext uri="{28A0092B-C50C-407E-A947-70E740481C1C}">
                <a14:useLocalDpi xmlns:a14="http://schemas.microsoft.com/office/drawing/2010/main" val="0"/>
              </a:ext>
            </a:extLst>
          </a:blip>
          <a:srcRect t="22546" b="22546"/>
          <a:stretch/>
        </p:blipFill>
        <p:spPr>
          <a:xfrm>
            <a:off x="1846018" y="1171546"/>
            <a:ext cx="2813068" cy="4029775"/>
          </a:xfrm>
          <a:prstGeom prst="rect">
            <a:avLst/>
          </a:prstGeom>
          <a:ln>
            <a:noFill/>
          </a:ln>
          <a:effectLst>
            <a:softEdge rad="112500"/>
          </a:effectLst>
        </p:spPr>
      </p:pic>
    </p:spTree>
    <p:extLst>
      <p:ext uri="{BB962C8B-B14F-4D97-AF65-F5344CB8AC3E}">
        <p14:creationId xmlns:p14="http://schemas.microsoft.com/office/powerpoint/2010/main" val="51670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F1B416-7EB9-67A6-480F-91DBA8DB9E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DFAD3A-76E2-EA2B-42CD-DA251C7DCC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C686F5D-03ED-475F-F719-CCD75FC550F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F1D3FFB-6EF9-95A3-B7C3-41A931EDFD3D}"/>
              </a:ext>
            </a:extLst>
          </p:cNvPr>
          <p:cNvSpPr/>
          <p:nvPr/>
        </p:nvSpPr>
        <p:spPr>
          <a:xfrm>
            <a:off x="4659085" y="720633"/>
            <a:ext cx="6683829" cy="58396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000" b="1" kern="100" dirty="0">
                <a:solidFill>
                  <a:srgbClr val="00AEEF"/>
                </a:solidFill>
                <a:latin typeface="Alexandria" pitchFamily="2" charset="-78"/>
                <a:ea typeface="Calibri" panose="020F0502020204030204" pitchFamily="34" charset="0"/>
                <a:cs typeface="Alexandria" pitchFamily="2" charset="-78"/>
              </a:rPr>
              <a:t>تقليل الفساد وزيادة المنافسة</a:t>
            </a:r>
            <a:r>
              <a:rPr lang="en-US" sz="2000" b="1" kern="100" dirty="0">
                <a:solidFill>
                  <a:srgbClr val="00AEEF"/>
                </a:solidFill>
                <a:latin typeface="Alexandria" pitchFamily="2" charset="-78"/>
                <a:ea typeface="Calibri" panose="020F0502020204030204" pitchFamily="34" charset="0"/>
                <a:cs typeface="Alexandria" pitchFamily="2" charset="-78"/>
              </a:rPr>
              <a:t>:</a:t>
            </a:r>
            <a:endParaRPr lang="en-US" sz="1100" b="1" kern="100" dirty="0">
              <a:solidFill>
                <a:srgbClr val="00AEEF"/>
              </a:solidFill>
              <a:latin typeface="Alexandria" pitchFamily="2" charset="-78"/>
              <a:ea typeface="Calibri" panose="020F0502020204030204" pitchFamily="34" charset="0"/>
              <a:cs typeface="Alexandria" pitchFamily="2" charset="-78"/>
            </a:endParaRPr>
          </a:p>
          <a:p>
            <a:pPr marL="742950" marR="0" lvl="1" indent="-285750" algn="r" rtl="1">
              <a:lnSpc>
                <a:spcPct val="150000"/>
              </a:lnSpc>
              <a:spcBef>
                <a:spcPts val="0"/>
              </a:spcBef>
              <a:spcAft>
                <a:spcPts val="800"/>
              </a:spcAft>
              <a:buSzPts val="1000"/>
              <a:buFont typeface="Courier New" panose="02070309020205020404" pitchFamily="49" charset="0"/>
              <a:buChar char="o"/>
              <a:tabLst>
                <a:tab pos="914400" algn="l"/>
              </a:tabLst>
            </a:pPr>
            <a:r>
              <a:rPr lang="ar-SA" sz="1600" kern="100" dirty="0">
                <a:solidFill>
                  <a:srgbClr val="2D3956"/>
                </a:solidFill>
                <a:latin typeface="Alexandria" pitchFamily="2" charset="-78"/>
                <a:ea typeface="Calibri" panose="020F0502020204030204" pitchFamily="34" charset="0"/>
                <a:cs typeface="Alexandria" pitchFamily="2" charset="-78"/>
              </a:rPr>
              <a:t>تُقلل التجارة الإلكترونية نسبة الفساد مقارنة بالتجارة التقليدية، وزيادة المنافسة تكون دائمًا في صالح المستهلك</a:t>
            </a:r>
            <a:r>
              <a:rPr lang="en-US" sz="1600" kern="100" dirty="0">
                <a:solidFill>
                  <a:srgbClr val="2D3956"/>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000" b="1" kern="100" dirty="0">
                <a:solidFill>
                  <a:srgbClr val="00AEEF"/>
                </a:solidFill>
                <a:latin typeface="Alexandria" pitchFamily="2" charset="-78"/>
                <a:ea typeface="Calibri" panose="020F0502020204030204" pitchFamily="34" charset="0"/>
                <a:cs typeface="Alexandria" pitchFamily="2" charset="-78"/>
              </a:rPr>
              <a:t>أسعار مقارنة وتوفير</a:t>
            </a:r>
            <a:r>
              <a:rPr lang="en-US" sz="2000" b="1" kern="100" dirty="0">
                <a:solidFill>
                  <a:srgbClr val="00AEEF"/>
                </a:solidFill>
                <a:latin typeface="Alexandria" pitchFamily="2" charset="-78"/>
                <a:ea typeface="Calibri" panose="020F0502020204030204" pitchFamily="34" charset="0"/>
                <a:cs typeface="Alexandria" pitchFamily="2" charset="-78"/>
              </a:rPr>
              <a:t>:</a:t>
            </a:r>
            <a:endParaRPr lang="en-US" sz="1100" b="1" kern="100" dirty="0">
              <a:solidFill>
                <a:srgbClr val="00AEEF"/>
              </a:solidFill>
              <a:latin typeface="Alexandria" pitchFamily="2" charset="-78"/>
              <a:ea typeface="Calibri" panose="020F0502020204030204" pitchFamily="34" charset="0"/>
              <a:cs typeface="Alexandria" pitchFamily="2" charset="-78"/>
            </a:endParaRPr>
          </a:p>
          <a:p>
            <a:pPr marL="742950" marR="0" lvl="1" indent="-285750" algn="r" rtl="1">
              <a:lnSpc>
                <a:spcPct val="150000"/>
              </a:lnSpc>
              <a:spcBef>
                <a:spcPts val="0"/>
              </a:spcBef>
              <a:spcAft>
                <a:spcPts val="800"/>
              </a:spcAft>
              <a:buSzPts val="1000"/>
              <a:buFont typeface="Courier New" panose="02070309020205020404" pitchFamily="49" charset="0"/>
              <a:buChar char="o"/>
              <a:tabLst>
                <a:tab pos="914400" algn="l"/>
              </a:tabLst>
            </a:pPr>
            <a:r>
              <a:rPr lang="ar-SA" sz="1600" kern="100" dirty="0">
                <a:solidFill>
                  <a:srgbClr val="2D3956"/>
                </a:solidFill>
                <a:latin typeface="Alexandria" pitchFamily="2" charset="-78"/>
                <a:ea typeface="Calibri" panose="020F0502020204030204" pitchFamily="34" charset="0"/>
                <a:cs typeface="Alexandria" pitchFamily="2" charset="-78"/>
              </a:rPr>
              <a:t>يُمكن للمستهلكين مقارنة الأسعار بين الشركات بسهولة، مما يتيح لهم الحصول على أفضل عروض وتوفير المال</a:t>
            </a:r>
            <a:r>
              <a:rPr lang="en-US" sz="1600" kern="100" dirty="0">
                <a:solidFill>
                  <a:srgbClr val="2D3956"/>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000" b="1" kern="100" dirty="0">
                <a:solidFill>
                  <a:srgbClr val="00AEEF"/>
                </a:solidFill>
                <a:latin typeface="Alexandria" pitchFamily="2" charset="-78"/>
                <a:ea typeface="Calibri" panose="020F0502020204030204" pitchFamily="34" charset="0"/>
                <a:cs typeface="Alexandria" pitchFamily="2" charset="-78"/>
              </a:rPr>
              <a:t>سرعة التسوق والإرسال</a:t>
            </a:r>
            <a:r>
              <a:rPr lang="ar-EG" sz="2000" b="1" kern="100" dirty="0">
                <a:solidFill>
                  <a:srgbClr val="00AEEF"/>
                </a:solidFill>
                <a:latin typeface="Alexandria" pitchFamily="2" charset="-78"/>
                <a:ea typeface="Calibri" panose="020F0502020204030204" pitchFamily="34" charset="0"/>
                <a:cs typeface="Alexandria" pitchFamily="2" charset="-78"/>
              </a:rPr>
              <a:t> والدفع</a:t>
            </a:r>
            <a:r>
              <a:rPr lang="en-US" sz="2000" b="1" kern="100" dirty="0">
                <a:solidFill>
                  <a:srgbClr val="00AEEF"/>
                </a:solidFill>
                <a:latin typeface="Alexandria" pitchFamily="2" charset="-78"/>
                <a:ea typeface="Calibri" panose="020F0502020204030204" pitchFamily="34" charset="0"/>
                <a:cs typeface="Alexandria" pitchFamily="2" charset="-78"/>
              </a:rPr>
              <a:t> :</a:t>
            </a:r>
            <a:endParaRPr lang="en-US" sz="1100" b="1" kern="100" dirty="0">
              <a:solidFill>
                <a:srgbClr val="00AEEF"/>
              </a:solidFill>
              <a:latin typeface="Alexandria" pitchFamily="2" charset="-78"/>
              <a:ea typeface="Calibri" panose="020F0502020204030204" pitchFamily="34" charset="0"/>
              <a:cs typeface="Alexandria" pitchFamily="2" charset="-78"/>
            </a:endParaRPr>
          </a:p>
          <a:p>
            <a:pPr marL="742950" marR="0" lvl="1" indent="-285750" algn="r" rtl="1">
              <a:lnSpc>
                <a:spcPct val="150000"/>
              </a:lnSpc>
              <a:spcBef>
                <a:spcPts val="0"/>
              </a:spcBef>
              <a:spcAft>
                <a:spcPts val="800"/>
              </a:spcAft>
              <a:buSzPts val="1000"/>
              <a:buFont typeface="Courier New" panose="02070309020205020404" pitchFamily="49" charset="0"/>
              <a:buChar char="o"/>
              <a:tabLst>
                <a:tab pos="914400" algn="l"/>
              </a:tabLst>
            </a:pPr>
            <a:r>
              <a:rPr lang="ar-SA" sz="1600" kern="100" dirty="0">
                <a:solidFill>
                  <a:srgbClr val="2D3956"/>
                </a:solidFill>
                <a:latin typeface="Alexandria" pitchFamily="2" charset="-78"/>
                <a:ea typeface="Calibri" panose="020F0502020204030204" pitchFamily="34" charset="0"/>
                <a:cs typeface="Alexandria" pitchFamily="2" charset="-78"/>
              </a:rPr>
              <a:t>يُمكن للمشترين إرسال </a:t>
            </a:r>
            <a:r>
              <a:rPr lang="ar-EG" sz="1600" kern="100" dirty="0">
                <a:solidFill>
                  <a:srgbClr val="2D3956"/>
                </a:solidFill>
                <a:latin typeface="Alexandria" pitchFamily="2" charset="-78"/>
                <a:ea typeface="Calibri" panose="020F0502020204030204" pitchFamily="34" charset="0"/>
                <a:cs typeface="Alexandria" pitchFamily="2" charset="-78"/>
              </a:rPr>
              <a:t>الطلب</a:t>
            </a:r>
            <a:r>
              <a:rPr lang="ar-SA" sz="1600" kern="100" dirty="0">
                <a:solidFill>
                  <a:srgbClr val="2D3956"/>
                </a:solidFill>
                <a:latin typeface="Alexandria" pitchFamily="2" charset="-78"/>
                <a:ea typeface="Calibri" panose="020F0502020204030204" pitchFamily="34" charset="0"/>
                <a:cs typeface="Alexandria" pitchFamily="2" charset="-78"/>
              </a:rPr>
              <a:t> بسرعة وسهولة إلى البائع، مما يسرع عمليات الت</a:t>
            </a:r>
            <a:r>
              <a:rPr lang="ar-EG" sz="1600" kern="100" dirty="0">
                <a:solidFill>
                  <a:srgbClr val="2D3956"/>
                </a:solidFill>
                <a:latin typeface="Alexandria" pitchFamily="2" charset="-78"/>
                <a:ea typeface="Calibri" panose="020F0502020204030204" pitchFamily="34" charset="0"/>
                <a:cs typeface="Alexandria" pitchFamily="2" charset="-78"/>
              </a:rPr>
              <a:t>سليم والتسلم، مع وسائل الدفع الاكترونية.</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4395C1D-630A-22C7-CA34-0040372DC3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32BDB6C-FDB5-8B1C-30FE-6B0D06F98B90}"/>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Placeholder 4">
            <a:extLst>
              <a:ext uri="{FF2B5EF4-FFF2-40B4-BE49-F238E27FC236}">
                <a16:creationId xmlns:a16="http://schemas.microsoft.com/office/drawing/2014/main" id="{10C6D82B-A368-9AFE-92F5-9403B0FEB8DD}"/>
              </a:ext>
            </a:extLst>
          </p:cNvPr>
          <p:cNvPicPr>
            <a:picLocks noChangeAspect="1"/>
          </p:cNvPicPr>
          <p:nvPr/>
        </p:nvPicPr>
        <p:blipFill>
          <a:blip r:embed="rId3">
            <a:extLst>
              <a:ext uri="{28A0092B-C50C-407E-A947-70E740481C1C}">
                <a14:useLocalDpi xmlns:a14="http://schemas.microsoft.com/office/drawing/2010/main" val="0"/>
              </a:ext>
            </a:extLst>
          </a:blip>
          <a:srcRect t="22546" b="22546"/>
          <a:stretch/>
        </p:blipFill>
        <p:spPr>
          <a:xfrm>
            <a:off x="1846018" y="1171546"/>
            <a:ext cx="2813068" cy="4510797"/>
          </a:xfrm>
          <a:prstGeom prst="rect">
            <a:avLst/>
          </a:prstGeom>
          <a:ln>
            <a:noFill/>
          </a:ln>
          <a:effectLst>
            <a:softEdge rad="112500"/>
          </a:effectLst>
        </p:spPr>
      </p:pic>
    </p:spTree>
    <p:extLst>
      <p:ext uri="{BB962C8B-B14F-4D97-AF65-F5344CB8AC3E}">
        <p14:creationId xmlns:p14="http://schemas.microsoft.com/office/powerpoint/2010/main" val="17710346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CAC4E-3CB6-4257-32FA-E67C8C0154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EB29A5-3372-C67E-3CFF-8AA72771E5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A47D3C5-A1D4-0D2F-0DC6-3FF26C424E0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CEF172C-E595-3EEE-F3A8-9A4BCE8C77F9}"/>
              </a:ext>
            </a:extLst>
          </p:cNvPr>
          <p:cNvSpPr/>
          <p:nvPr/>
        </p:nvSpPr>
        <p:spPr>
          <a:xfrm>
            <a:off x="4769905" y="742233"/>
            <a:ext cx="6768952" cy="58414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algn="r" rtl="1">
              <a:lnSpc>
                <a:spcPct val="107000"/>
              </a:lnSpc>
              <a:spcBef>
                <a:spcPts val="0"/>
              </a:spcBef>
              <a:spcAft>
                <a:spcPts val="800"/>
              </a:spcAft>
            </a:pPr>
            <a:r>
              <a:rPr lang="ar-SA" sz="2000" b="1" kern="100" dirty="0">
                <a:solidFill>
                  <a:srgbClr val="00AEEF"/>
                </a:solidFill>
                <a:latin typeface="Alexandria" pitchFamily="2" charset="-78"/>
                <a:ea typeface="Calibri" panose="020F0502020204030204" pitchFamily="34" charset="0"/>
                <a:cs typeface="Alexandria" pitchFamily="2" charset="-78"/>
              </a:rPr>
              <a:t>فوائد التجارة الإلكترونية للمجتمع</a:t>
            </a:r>
            <a:r>
              <a:rPr lang="en-US" sz="2000" b="1" kern="100" dirty="0">
                <a:solidFill>
                  <a:srgbClr val="00AEEF"/>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b="1" kern="100" dirty="0">
                <a:solidFill>
                  <a:srgbClr val="2D3956"/>
                </a:solidFill>
                <a:latin typeface="Alexandria" pitchFamily="2" charset="-78"/>
                <a:ea typeface="Calibri" panose="020F0502020204030204" pitchFamily="34" charset="0"/>
                <a:cs typeface="Alexandria" pitchFamily="2" charset="-78"/>
              </a:rPr>
              <a:t>تقليل الازدحام والتلوث</a:t>
            </a:r>
            <a:endParaRPr lang="en-US" b="1" kern="100" dirty="0">
              <a:solidFill>
                <a:srgbClr val="2D3956"/>
              </a:solidFill>
              <a:latin typeface="Alexandria" pitchFamily="2" charset="-78"/>
              <a:ea typeface="Calibri" panose="020F0502020204030204" pitchFamily="34" charset="0"/>
              <a:cs typeface="Alexandria" pitchFamily="2" charset="-78"/>
            </a:endParaRPr>
          </a:p>
          <a:p>
            <a:pPr marL="742950" marR="0" lvl="1" indent="-285750" algn="r" rtl="1">
              <a:lnSpc>
                <a:spcPct val="150000"/>
              </a:lnSpc>
              <a:spcBef>
                <a:spcPts val="0"/>
              </a:spcBef>
              <a:spcAft>
                <a:spcPts val="800"/>
              </a:spcAft>
              <a:buSzPts val="1000"/>
              <a:buFont typeface="Courier New" panose="02070309020205020404" pitchFamily="49" charset="0"/>
              <a:buChar char="o"/>
            </a:pPr>
            <a:r>
              <a:rPr lang="ar-SA" sz="1600" kern="100" dirty="0">
                <a:solidFill>
                  <a:srgbClr val="2D3956"/>
                </a:solidFill>
                <a:latin typeface="Alexandria" pitchFamily="2" charset="-78"/>
                <a:ea typeface="Calibri" panose="020F0502020204030204" pitchFamily="34" charset="0"/>
                <a:cs typeface="Alexandria" pitchFamily="2" charset="-78"/>
              </a:rPr>
              <a:t>يسمح التسوق عبر الإنترنت للأفراد بالعمل في المنزل، مما يقلل من الازدحام في الشوارع ويخفض نسبة تلوث الهواء</a:t>
            </a:r>
            <a:r>
              <a:rPr lang="en-US" sz="1600" kern="100" dirty="0">
                <a:solidFill>
                  <a:srgbClr val="2D3956"/>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b="1" kern="100" dirty="0">
                <a:solidFill>
                  <a:srgbClr val="2D3956"/>
                </a:solidFill>
                <a:latin typeface="Alexandria" pitchFamily="2" charset="-78"/>
                <a:ea typeface="Calibri" panose="020F0502020204030204" pitchFamily="34" charset="0"/>
                <a:cs typeface="Alexandria" pitchFamily="2" charset="-78"/>
              </a:rPr>
              <a:t>تحسين مستوى المعيشة</a:t>
            </a:r>
            <a:r>
              <a:rPr lang="en-US" b="1" kern="100" dirty="0">
                <a:solidFill>
                  <a:srgbClr val="2D3956"/>
                </a:solidFill>
                <a:latin typeface="Alexandria" pitchFamily="2" charset="-78"/>
                <a:ea typeface="Calibri" panose="020F0502020204030204" pitchFamily="34" charset="0"/>
                <a:cs typeface="Alexandria" pitchFamily="2" charset="-78"/>
              </a:rPr>
              <a:t>:</a:t>
            </a:r>
          </a:p>
          <a:p>
            <a:pPr marL="742950" marR="0" lvl="1" indent="-285750" algn="r" rtl="1">
              <a:lnSpc>
                <a:spcPct val="150000"/>
              </a:lnSpc>
              <a:spcBef>
                <a:spcPts val="0"/>
              </a:spcBef>
              <a:spcAft>
                <a:spcPts val="800"/>
              </a:spcAft>
              <a:buSzPts val="1000"/>
              <a:buFont typeface="Courier New" panose="02070309020205020404" pitchFamily="49" charset="0"/>
              <a:buChar char="o"/>
            </a:pPr>
            <a:r>
              <a:rPr lang="ar-SA" sz="1600" kern="100" dirty="0">
                <a:solidFill>
                  <a:srgbClr val="2D3956"/>
                </a:solidFill>
                <a:latin typeface="Alexandria" pitchFamily="2" charset="-78"/>
                <a:ea typeface="Calibri" panose="020F0502020204030204" pitchFamily="34" charset="0"/>
                <a:cs typeface="Alexandria" pitchFamily="2" charset="-78"/>
              </a:rPr>
              <a:t>يقدم التجارة الإلكترونية بعض البضائع بأسعار مخفضة، مما يتيح للأفراد ذوي الدخل المنخفض شراء هذه البضائع ويسهم في رفع مستوى المعيشة</a:t>
            </a:r>
            <a:r>
              <a:rPr lang="en-US" sz="1600" kern="100" dirty="0">
                <a:solidFill>
                  <a:srgbClr val="2D3956"/>
                </a:solidFill>
                <a:latin typeface="Alexandria" pitchFamily="2" charset="-78"/>
                <a:ea typeface="Calibri" panose="020F0502020204030204" pitchFamily="34" charset="0"/>
                <a:cs typeface="Alexandria" pitchFamily="2" charset="-78"/>
              </a:rPr>
              <a:t>.</a:t>
            </a:r>
          </a:p>
        </p:txBody>
      </p:sp>
      <p:pic>
        <p:nvPicPr>
          <p:cNvPr id="5" name="Graphic 21">
            <a:extLst>
              <a:ext uri="{FF2B5EF4-FFF2-40B4-BE49-F238E27FC236}">
                <a16:creationId xmlns:a16="http://schemas.microsoft.com/office/drawing/2014/main" id="{C34FAC63-4A30-562A-51CE-47CC2381C0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F55B92A-AEF5-0C2D-B3A9-36A8DA82F6F1}"/>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Placeholder 4">
            <a:extLst>
              <a:ext uri="{FF2B5EF4-FFF2-40B4-BE49-F238E27FC236}">
                <a16:creationId xmlns:a16="http://schemas.microsoft.com/office/drawing/2014/main" id="{4ADF79C8-C3B6-685C-3724-DD960C448CF3}"/>
              </a:ext>
            </a:extLst>
          </p:cNvPr>
          <p:cNvPicPr>
            <a:picLocks noChangeAspect="1"/>
          </p:cNvPicPr>
          <p:nvPr/>
        </p:nvPicPr>
        <p:blipFill>
          <a:blip r:embed="rId3">
            <a:extLst>
              <a:ext uri="{28A0092B-C50C-407E-A947-70E740481C1C}">
                <a14:useLocalDpi xmlns:a14="http://schemas.microsoft.com/office/drawing/2010/main" val="0"/>
              </a:ext>
            </a:extLst>
          </a:blip>
          <a:srcRect t="22546" b="22546"/>
          <a:stretch/>
        </p:blipFill>
        <p:spPr>
          <a:xfrm>
            <a:off x="1846018" y="1171546"/>
            <a:ext cx="2813068" cy="4271311"/>
          </a:xfrm>
          <a:prstGeom prst="rect">
            <a:avLst/>
          </a:prstGeom>
          <a:ln>
            <a:noFill/>
          </a:ln>
          <a:effectLst>
            <a:softEdge rad="112500"/>
          </a:effectLst>
        </p:spPr>
      </p:pic>
    </p:spTree>
    <p:extLst>
      <p:ext uri="{BB962C8B-B14F-4D97-AF65-F5344CB8AC3E}">
        <p14:creationId xmlns:p14="http://schemas.microsoft.com/office/powerpoint/2010/main" val="31561361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588F6C-2946-EB7C-C3A5-3EABFC28ED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2DAA9F1-8300-587B-8686-D116544D9BE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F141CDE-950C-FB60-E449-9145944F7A4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6449673-F4FC-A754-CCAA-0354142A0185}"/>
              </a:ext>
            </a:extLst>
          </p:cNvPr>
          <p:cNvSpPr/>
          <p:nvPr/>
        </p:nvSpPr>
        <p:spPr>
          <a:xfrm>
            <a:off x="4680857" y="775685"/>
            <a:ext cx="6662057" cy="5784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000" b="1" kern="100" dirty="0">
                <a:solidFill>
                  <a:srgbClr val="00AEEF"/>
                </a:solidFill>
                <a:latin typeface="Alexandria" pitchFamily="2" charset="-78"/>
                <a:ea typeface="Calibri" panose="020F0502020204030204" pitchFamily="34" charset="0"/>
                <a:cs typeface="Alexandria" pitchFamily="2" charset="-78"/>
              </a:rPr>
              <a:t>تخطي الحدود الجغرافية</a:t>
            </a:r>
            <a:r>
              <a:rPr lang="en-US" sz="2000" b="1" kern="100" dirty="0">
                <a:solidFill>
                  <a:srgbClr val="00AEEF"/>
                </a:solidFill>
                <a:latin typeface="Alexandria" pitchFamily="2" charset="-78"/>
                <a:ea typeface="Calibri" panose="020F0502020204030204" pitchFamily="34" charset="0"/>
                <a:cs typeface="Alexandria" pitchFamily="2" charset="-78"/>
              </a:rPr>
              <a:t>:</a:t>
            </a:r>
            <a:endParaRPr lang="en-US" sz="1100" b="1" kern="100" dirty="0">
              <a:solidFill>
                <a:srgbClr val="00AEEF"/>
              </a:solidFill>
              <a:latin typeface="Alexandria" pitchFamily="2" charset="-78"/>
              <a:ea typeface="Calibri" panose="020F0502020204030204" pitchFamily="34" charset="0"/>
              <a:cs typeface="Alexandria" pitchFamily="2" charset="-78"/>
            </a:endParaRPr>
          </a:p>
          <a:p>
            <a:pPr marL="742950" marR="0" lvl="1" indent="-285750" algn="r" rtl="1">
              <a:lnSpc>
                <a:spcPct val="150000"/>
              </a:lnSpc>
              <a:spcBef>
                <a:spcPts val="0"/>
              </a:spcBef>
              <a:spcAft>
                <a:spcPts val="800"/>
              </a:spcAft>
              <a:buSzPts val="1000"/>
              <a:buFont typeface="Courier New" panose="02070309020205020404" pitchFamily="49" charset="0"/>
              <a:buChar char="o"/>
            </a:pPr>
            <a:r>
              <a:rPr lang="ar-SA" sz="1600" kern="100" dirty="0">
                <a:solidFill>
                  <a:srgbClr val="2D3956"/>
                </a:solidFill>
                <a:latin typeface="Alexandria" pitchFamily="2" charset="-78"/>
                <a:ea typeface="Calibri" panose="020F0502020204030204" pitchFamily="34" charset="0"/>
                <a:cs typeface="Alexandria" pitchFamily="2" charset="-78"/>
              </a:rPr>
              <a:t>تُزيل التجارة الإلكترونية الحدود أمام دخول الأسواق التجارية، مما يحول العالم إلى سوق مفتوح للمستهلك بغض النظر عن الموقع الجغرافي للبائع أو المشتري</a:t>
            </a:r>
            <a:r>
              <a:rPr lang="en-US" sz="1600" kern="100" dirty="0">
                <a:solidFill>
                  <a:srgbClr val="2D3956"/>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000" b="1" kern="100" dirty="0">
                <a:solidFill>
                  <a:srgbClr val="00AEEF"/>
                </a:solidFill>
                <a:latin typeface="Alexandria" pitchFamily="2" charset="-78"/>
                <a:ea typeface="Calibri" panose="020F0502020204030204" pitchFamily="34" charset="0"/>
                <a:cs typeface="Alexandria" pitchFamily="2" charset="-78"/>
              </a:rPr>
              <a:t>تمكين دول العالم الثالث</a:t>
            </a:r>
            <a:r>
              <a:rPr lang="en-US" sz="2000" b="1" kern="100" dirty="0">
                <a:solidFill>
                  <a:srgbClr val="00AEEF"/>
                </a:solidFill>
                <a:latin typeface="Alexandria" pitchFamily="2" charset="-78"/>
                <a:ea typeface="Calibri" panose="020F0502020204030204" pitchFamily="34" charset="0"/>
                <a:cs typeface="Alexandria" pitchFamily="2" charset="-78"/>
              </a:rPr>
              <a:t>:</a:t>
            </a:r>
            <a:endParaRPr lang="en-US" sz="1100" b="1" kern="100" dirty="0">
              <a:solidFill>
                <a:srgbClr val="00AEEF"/>
              </a:solidFill>
              <a:latin typeface="Alexandria" pitchFamily="2" charset="-78"/>
              <a:ea typeface="Calibri" panose="020F0502020204030204" pitchFamily="34" charset="0"/>
              <a:cs typeface="Alexandria" pitchFamily="2" charset="-78"/>
            </a:endParaRPr>
          </a:p>
          <a:p>
            <a:pPr marL="742950" marR="0" lvl="1" indent="-285750" algn="r" rtl="1">
              <a:lnSpc>
                <a:spcPct val="150000"/>
              </a:lnSpc>
              <a:spcBef>
                <a:spcPts val="0"/>
              </a:spcBef>
              <a:spcAft>
                <a:spcPts val="800"/>
              </a:spcAft>
              <a:buSzPts val="1000"/>
              <a:buFont typeface="Courier New" panose="02070309020205020404" pitchFamily="49" charset="0"/>
              <a:buChar char="o"/>
            </a:pPr>
            <a:r>
              <a:rPr lang="ar-SA" sz="1600" kern="100" dirty="0">
                <a:solidFill>
                  <a:srgbClr val="2D3956"/>
                </a:solidFill>
                <a:latin typeface="Alexandria" pitchFamily="2" charset="-78"/>
                <a:ea typeface="Calibri" panose="020F0502020204030204" pitchFamily="34" charset="0"/>
                <a:cs typeface="Alexandria" pitchFamily="2" charset="-78"/>
              </a:rPr>
              <a:t>تُتيح التجارة الإلكترونية للأشخاص في الدول النامية امتلاك منتجات غير متوفرة في بلدهم والحصول على خدمات تعليمية عبر الإنترنت</a:t>
            </a:r>
            <a:r>
              <a:rPr lang="en-US" sz="1600" kern="100" dirty="0">
                <a:solidFill>
                  <a:srgbClr val="2D3956"/>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000" b="1" kern="100" dirty="0">
                <a:solidFill>
                  <a:srgbClr val="00AEEF"/>
                </a:solidFill>
                <a:latin typeface="Alexandria" pitchFamily="2" charset="-78"/>
                <a:ea typeface="Calibri" panose="020F0502020204030204" pitchFamily="34" charset="0"/>
                <a:cs typeface="Alexandria" pitchFamily="2" charset="-78"/>
              </a:rPr>
              <a:t>توفير رأس المال</a:t>
            </a:r>
            <a:r>
              <a:rPr lang="en-US" sz="2000" b="1" kern="100" dirty="0">
                <a:solidFill>
                  <a:srgbClr val="00AEEF"/>
                </a:solidFill>
                <a:latin typeface="Alexandria" pitchFamily="2" charset="-78"/>
                <a:ea typeface="Calibri" panose="020F0502020204030204" pitchFamily="34" charset="0"/>
                <a:cs typeface="Alexandria" pitchFamily="2" charset="-78"/>
              </a:rPr>
              <a:t>:</a:t>
            </a:r>
            <a:endParaRPr lang="en-US" sz="1100" b="1" kern="100" dirty="0">
              <a:solidFill>
                <a:srgbClr val="00AEEF"/>
              </a:solidFill>
              <a:latin typeface="Alexandria" pitchFamily="2" charset="-78"/>
              <a:ea typeface="Calibri" panose="020F0502020204030204" pitchFamily="34" charset="0"/>
              <a:cs typeface="Alexandria" pitchFamily="2" charset="-78"/>
            </a:endParaRPr>
          </a:p>
          <a:p>
            <a:pPr marL="742950" marR="0" lvl="1" indent="-285750" algn="r" rtl="1">
              <a:lnSpc>
                <a:spcPct val="150000"/>
              </a:lnSpc>
              <a:spcBef>
                <a:spcPts val="0"/>
              </a:spcBef>
              <a:spcAft>
                <a:spcPts val="800"/>
              </a:spcAft>
              <a:buSzPts val="1000"/>
              <a:buFont typeface="Courier New" panose="02070309020205020404" pitchFamily="49" charset="0"/>
              <a:buChar char="o"/>
            </a:pPr>
            <a:r>
              <a:rPr lang="ar-SA" sz="1600" kern="100" dirty="0">
                <a:solidFill>
                  <a:srgbClr val="2D3956"/>
                </a:solidFill>
                <a:latin typeface="Alexandria" pitchFamily="2" charset="-78"/>
                <a:ea typeface="Calibri" panose="020F0502020204030204" pitchFamily="34" charset="0"/>
                <a:cs typeface="Alexandria" pitchFamily="2" charset="-78"/>
              </a:rPr>
              <a:t>لا تحتاج منصات التجارة الإلكترونية إلى رأس مال كبير للإنشاء، مما يسهل إقامة متجر إلكتروني بتكلفة أقل</a:t>
            </a:r>
            <a:r>
              <a:rPr lang="ar-EG" sz="1600" kern="100" dirty="0">
                <a:solidFill>
                  <a:srgbClr val="2D3956"/>
                </a:solidFill>
                <a:latin typeface="Alexandria" pitchFamily="2" charset="-78"/>
                <a:ea typeface="Calibri" panose="020F0502020204030204" pitchFamily="34" charset="0"/>
                <a:cs typeface="Alexandria" pitchFamily="2" charset="-78"/>
              </a:rPr>
              <a:t>.</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justLow" rtl="1"/>
            <a:endParaRPr lang="en-US" sz="1600" b="1" dirty="0">
              <a:solidFill>
                <a:srgbClr val="666666"/>
              </a:solidFill>
              <a:latin typeface="DroidArabicKufi"/>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763878E-EC9F-B017-C8C7-C927E95877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F0B71D7-0ECB-A224-C062-8492C803D81D}"/>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Placeholder 4">
            <a:extLst>
              <a:ext uri="{FF2B5EF4-FFF2-40B4-BE49-F238E27FC236}">
                <a16:creationId xmlns:a16="http://schemas.microsoft.com/office/drawing/2014/main" id="{E10FDE07-1D99-A6B5-8314-2489D60F04C8}"/>
              </a:ext>
            </a:extLst>
          </p:cNvPr>
          <p:cNvPicPr>
            <a:picLocks noChangeAspect="1"/>
          </p:cNvPicPr>
          <p:nvPr/>
        </p:nvPicPr>
        <p:blipFill>
          <a:blip r:embed="rId3">
            <a:extLst>
              <a:ext uri="{28A0092B-C50C-407E-A947-70E740481C1C}">
                <a14:useLocalDpi xmlns:a14="http://schemas.microsoft.com/office/drawing/2010/main" val="0"/>
              </a:ext>
            </a:extLst>
          </a:blip>
          <a:srcRect t="22546" b="22546"/>
          <a:stretch/>
        </p:blipFill>
        <p:spPr>
          <a:xfrm>
            <a:off x="1846018" y="1171546"/>
            <a:ext cx="2813068" cy="4356221"/>
          </a:xfrm>
          <a:prstGeom prst="rect">
            <a:avLst/>
          </a:prstGeom>
          <a:ln>
            <a:noFill/>
          </a:ln>
          <a:effectLst>
            <a:softEdge rad="112500"/>
          </a:effectLst>
        </p:spPr>
      </p:pic>
    </p:spTree>
    <p:extLst>
      <p:ext uri="{BB962C8B-B14F-4D97-AF65-F5344CB8AC3E}">
        <p14:creationId xmlns:p14="http://schemas.microsoft.com/office/powerpoint/2010/main" val="9869212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80D01E-8F24-2B7E-2258-45D7458A24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184F13-1546-7DE2-F5F3-83A72DA1E24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096D8F2-11CF-AAE2-ABD6-3DF4853E6E5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A55472B-E109-28E4-3C45-CC4EA97AE6F9}"/>
              </a:ext>
            </a:extLst>
          </p:cNvPr>
          <p:cNvSpPr/>
          <p:nvPr/>
        </p:nvSpPr>
        <p:spPr>
          <a:xfrm>
            <a:off x="4716451" y="952845"/>
            <a:ext cx="6542314" cy="54044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07000"/>
              </a:lnSpc>
              <a:spcAft>
                <a:spcPts val="800"/>
              </a:spcAft>
            </a:pPr>
            <a:r>
              <a:rPr lang="ar-EG" sz="2000" b="1" kern="100" dirty="0">
                <a:solidFill>
                  <a:srgbClr val="00AEEF"/>
                </a:solidFill>
                <a:latin typeface="Alexandria" pitchFamily="2" charset="-78"/>
                <a:ea typeface="Calibri" panose="020F0502020204030204" pitchFamily="34" charset="0"/>
                <a:cs typeface="Alexandria" pitchFamily="2" charset="-78"/>
              </a:rPr>
              <a:t>6- عيوب التجارة الإلكترونية وتحدياتها</a:t>
            </a:r>
            <a:endParaRPr lang="en-US" sz="2000" b="1" kern="100" dirty="0">
              <a:solidFill>
                <a:srgbClr val="00AEEF"/>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2000" b="1" kern="100" dirty="0">
                <a:solidFill>
                  <a:schemeClr val="tx1"/>
                </a:solidFill>
                <a:latin typeface="Alexandria" pitchFamily="2" charset="-78"/>
                <a:ea typeface="Calibri" panose="020F0502020204030204" pitchFamily="34" charset="0"/>
                <a:cs typeface="Alexandria" pitchFamily="2" charset="-78"/>
              </a:rPr>
              <a:t>الصعوبات التقنية والتكنولوجية</a:t>
            </a:r>
            <a:r>
              <a:rPr lang="en-US" sz="2000" b="1" kern="100" dirty="0">
                <a:solidFill>
                  <a:schemeClr val="tx1"/>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b="1" kern="100" dirty="0">
                <a:solidFill>
                  <a:schemeClr val="tx1"/>
                </a:solidFill>
                <a:latin typeface="Alexandria" pitchFamily="2" charset="-78"/>
                <a:ea typeface="Calibri" panose="020F0502020204030204" pitchFamily="34" charset="0"/>
                <a:cs typeface="Alexandria" pitchFamily="2" charset="-78"/>
              </a:rPr>
              <a:t>ضعف البنية التحتية الإلكترونية</a:t>
            </a:r>
            <a:r>
              <a:rPr lang="en-US" b="1" kern="100" dirty="0">
                <a:solidFill>
                  <a:schemeClr val="tx1"/>
                </a:solidFill>
                <a:latin typeface="Alexandria" pitchFamily="2" charset="-78"/>
                <a:ea typeface="Calibri" panose="020F0502020204030204" pitchFamily="34" charset="0"/>
                <a:cs typeface="Alexandria" pitchFamily="2" charset="-78"/>
              </a:rPr>
              <a:t>:</a:t>
            </a:r>
          </a:p>
          <a:p>
            <a:pPr marL="742950" marR="0" lvl="1" indent="-285750" algn="r" rtl="1">
              <a:lnSpc>
                <a:spcPct val="150000"/>
              </a:lnSpc>
              <a:spcBef>
                <a:spcPts val="0"/>
              </a:spcBef>
              <a:spcAft>
                <a:spcPts val="800"/>
              </a:spcAft>
              <a:buSzPts val="1000"/>
              <a:buFont typeface="Courier New" panose="02070309020205020404" pitchFamily="49" charset="0"/>
              <a:buChar char="o"/>
              <a:tabLst>
                <a:tab pos="914400" algn="l"/>
              </a:tabLst>
            </a:pPr>
            <a:r>
              <a:rPr lang="ar-SA" sz="1600" kern="100" dirty="0">
                <a:solidFill>
                  <a:schemeClr val="tx1"/>
                </a:solidFill>
                <a:latin typeface="Alexandria" pitchFamily="2" charset="-78"/>
                <a:ea typeface="Calibri" panose="020F0502020204030204" pitchFamily="34" charset="0"/>
                <a:cs typeface="Alexandria" pitchFamily="2" charset="-78"/>
              </a:rPr>
              <a:t>يشمل ضعف الوسائل التقنية والتكنولوجية، مثل جودة وسرعة وسائل الاتصال ونقل المعلومات والربط الإلكتروني، وتوفر قطع التكنولوجيا الحيوية</a:t>
            </a:r>
            <a:r>
              <a:rPr lang="en-US" sz="1600" kern="100" dirty="0">
                <a:solidFill>
                  <a:schemeClr val="tx1"/>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b="1" kern="100" dirty="0">
                <a:solidFill>
                  <a:schemeClr val="tx1"/>
                </a:solidFill>
                <a:latin typeface="Alexandria" pitchFamily="2" charset="-78"/>
                <a:ea typeface="Calibri" panose="020F0502020204030204" pitchFamily="34" charset="0"/>
                <a:cs typeface="Alexandria" pitchFamily="2" charset="-78"/>
              </a:rPr>
              <a:t>عمليات القرصنة والهجمات الإلكترونية</a:t>
            </a:r>
            <a:r>
              <a:rPr lang="en-US" b="1" kern="100" dirty="0">
                <a:solidFill>
                  <a:schemeClr val="tx1"/>
                </a:solidFill>
                <a:latin typeface="Alexandria" pitchFamily="2" charset="-78"/>
                <a:ea typeface="Calibri" panose="020F0502020204030204" pitchFamily="34" charset="0"/>
                <a:cs typeface="Alexandria" pitchFamily="2" charset="-78"/>
              </a:rPr>
              <a:t>:</a:t>
            </a:r>
          </a:p>
          <a:p>
            <a:pPr marL="742950" marR="0" lvl="1" indent="-285750" algn="r" rtl="1">
              <a:spcBef>
                <a:spcPts val="0"/>
              </a:spcBef>
              <a:spcAft>
                <a:spcPts val="800"/>
              </a:spcAft>
              <a:buSzPts val="1000"/>
              <a:buFont typeface="Courier New" panose="02070309020205020404" pitchFamily="49" charset="0"/>
              <a:buChar char="o"/>
              <a:tabLst>
                <a:tab pos="914400" algn="l"/>
              </a:tabLst>
            </a:pPr>
            <a:r>
              <a:rPr lang="ar-SA" sz="1600" kern="100" dirty="0">
                <a:solidFill>
                  <a:schemeClr val="tx1"/>
                </a:solidFill>
                <a:latin typeface="Alexandria" pitchFamily="2" charset="-78"/>
                <a:ea typeface="Calibri" panose="020F0502020204030204" pitchFamily="34" charset="0"/>
                <a:cs typeface="Alexandria" pitchFamily="2" charset="-78"/>
              </a:rPr>
              <a:t>يؤدي انتشار الهجمات وعمليات القرصنة إلى شكوك في أمان</a:t>
            </a:r>
            <a:endParaRPr lang="ar-EG" sz="1600" kern="100" dirty="0">
              <a:solidFill>
                <a:schemeClr val="tx1"/>
              </a:solidFill>
              <a:latin typeface="Alexandria" pitchFamily="2" charset="-78"/>
              <a:ea typeface="Calibri" panose="020F0502020204030204" pitchFamily="34" charset="0"/>
              <a:cs typeface="Alexandria" pitchFamily="2" charset="-78"/>
            </a:endParaRPr>
          </a:p>
          <a:p>
            <a:pPr marR="0" lvl="1" algn="r" rtl="1">
              <a:spcBef>
                <a:spcPts val="0"/>
              </a:spcBef>
              <a:spcAft>
                <a:spcPts val="800"/>
              </a:spcAft>
              <a:buSzPts val="1000"/>
              <a:tabLst>
                <a:tab pos="914400" algn="l"/>
              </a:tabLst>
            </a:pPr>
            <a:r>
              <a:rPr lang="ar-SA" sz="1600" kern="100" dirty="0">
                <a:solidFill>
                  <a:schemeClr val="tx1"/>
                </a:solidFill>
                <a:latin typeface="Alexandria" pitchFamily="2" charset="-78"/>
                <a:ea typeface="Calibri" panose="020F0502020204030204" pitchFamily="34" charset="0"/>
                <a:cs typeface="Alexandria" pitchFamily="2" charset="-78"/>
              </a:rPr>
              <a:t> وحماية وسائل الاتصال الإلكتروني، مع صعوبة متابعة</a:t>
            </a:r>
            <a:r>
              <a:rPr lang="ar-EG" sz="1600" kern="100" dirty="0">
                <a:solidFill>
                  <a:schemeClr val="tx1"/>
                </a:solidFill>
                <a:latin typeface="Alexandria" pitchFamily="2" charset="-78"/>
                <a:ea typeface="Calibri" panose="020F0502020204030204" pitchFamily="34" charset="0"/>
                <a:cs typeface="Alexandria" pitchFamily="2" charset="-78"/>
              </a:rPr>
              <a:t> </a:t>
            </a:r>
            <a:r>
              <a:rPr lang="ar-SA" sz="1600" kern="100" dirty="0">
                <a:solidFill>
                  <a:schemeClr val="tx1"/>
                </a:solidFill>
                <a:latin typeface="Alexandria" pitchFamily="2" charset="-78"/>
                <a:ea typeface="Calibri" panose="020F0502020204030204" pitchFamily="34" charset="0"/>
                <a:cs typeface="Alexandria" pitchFamily="2" charset="-78"/>
              </a:rPr>
              <a:t>الإنترنت وحظر هؤلاء</a:t>
            </a:r>
            <a:r>
              <a:rPr lang="ar-EG" sz="1600" kern="100" dirty="0">
                <a:solidFill>
                  <a:schemeClr val="tx1"/>
                </a:solidFill>
                <a:latin typeface="Alexandria" pitchFamily="2" charset="-78"/>
                <a:ea typeface="Calibri" panose="020F0502020204030204" pitchFamily="34" charset="0"/>
                <a:cs typeface="Alexandria" pitchFamily="2" charset="-78"/>
              </a:rPr>
              <a:t>.</a:t>
            </a:r>
            <a:r>
              <a:rPr lang="ar-SA" sz="1600" kern="100" dirty="0">
                <a:solidFill>
                  <a:schemeClr val="tx1"/>
                </a:solidFill>
                <a:latin typeface="Alexandria" pitchFamily="2" charset="-78"/>
                <a:ea typeface="Calibri" panose="020F0502020204030204" pitchFamily="34" charset="0"/>
                <a:cs typeface="Alexandria" pitchFamily="2" charset="-78"/>
              </a:rPr>
              <a:t> </a:t>
            </a:r>
            <a:r>
              <a:rPr lang="ar-SA" sz="1600" kern="100" dirty="0">
                <a:solidFill>
                  <a:schemeClr val="bg1"/>
                </a:solidFill>
                <a:latin typeface="Alexandria" pitchFamily="2" charset="-78"/>
                <a:ea typeface="Calibri" panose="020F0502020204030204" pitchFamily="34" charset="0"/>
                <a:cs typeface="Alexandria" pitchFamily="2" charset="-78"/>
              </a:rPr>
              <a:t>المهاجمين</a:t>
            </a:r>
            <a:r>
              <a:rPr lang="en-US" sz="2800" b="1" kern="100" dirty="0">
                <a:solidFill>
                  <a:schemeClr val="bg1"/>
                </a:solidFill>
                <a:latin typeface="Alexandria" pitchFamily="2" charset="-78"/>
                <a:ea typeface="Calibri" panose="020F0502020204030204" pitchFamily="34" charset="0"/>
                <a:cs typeface="Alexandria" pitchFamily="2" charset="-78"/>
              </a:rPr>
              <a:t>.</a:t>
            </a:r>
            <a:endParaRPr lang="en-US" sz="1400" b="1" kern="100" dirty="0">
              <a:solidFill>
                <a:schemeClr val="bg1"/>
              </a:solidFill>
              <a:latin typeface="Alexandria" pitchFamily="2" charset="-78"/>
              <a:ea typeface="Calibri" panose="020F0502020204030204" pitchFamily="34" charset="0"/>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en-US" sz="1600" dirty="0">
              <a:solidFill>
                <a:srgbClr val="2D3956"/>
              </a:solidFill>
              <a:latin typeface="Alexandria" pitchFamily="2" charset="-78"/>
              <a:cs typeface="Alexandria" pitchFamily="2" charset="-78"/>
            </a:endParaRPr>
          </a:p>
          <a:p>
            <a:pPr algn="justLow" rtl="1"/>
            <a:endParaRPr lang="en-US" sz="1600" b="1" dirty="0">
              <a:solidFill>
                <a:srgbClr val="666666"/>
              </a:solidFill>
              <a:latin typeface="DroidArabicKufi"/>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F9294C8-E81B-23FD-952B-80A2478742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E337FAD0-1F1C-6750-12CB-E25FD928936C}"/>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Placeholder 4">
            <a:extLst>
              <a:ext uri="{FF2B5EF4-FFF2-40B4-BE49-F238E27FC236}">
                <a16:creationId xmlns:a16="http://schemas.microsoft.com/office/drawing/2014/main" id="{250B9BF2-997D-D735-953F-3ECD3E962603}"/>
              </a:ext>
            </a:extLst>
          </p:cNvPr>
          <p:cNvPicPr>
            <a:picLocks noChangeAspect="1"/>
          </p:cNvPicPr>
          <p:nvPr/>
        </p:nvPicPr>
        <p:blipFill>
          <a:blip r:embed="rId3">
            <a:extLst>
              <a:ext uri="{28A0092B-C50C-407E-A947-70E740481C1C}">
                <a14:useLocalDpi xmlns:a14="http://schemas.microsoft.com/office/drawing/2010/main" val="0"/>
              </a:ext>
            </a:extLst>
          </a:blip>
          <a:srcRect t="22546" b="22546"/>
          <a:stretch/>
        </p:blipFill>
        <p:spPr>
          <a:xfrm>
            <a:off x="1846018" y="1171546"/>
            <a:ext cx="2813068" cy="4497735"/>
          </a:xfrm>
          <a:prstGeom prst="rect">
            <a:avLst/>
          </a:prstGeom>
          <a:ln>
            <a:noFill/>
          </a:ln>
          <a:effectLst>
            <a:softEdge rad="112500"/>
          </a:effectLst>
        </p:spPr>
      </p:pic>
    </p:spTree>
    <p:extLst>
      <p:ext uri="{BB962C8B-B14F-4D97-AF65-F5344CB8AC3E}">
        <p14:creationId xmlns:p14="http://schemas.microsoft.com/office/powerpoint/2010/main" val="12247374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9B01D-B2D7-4A04-0522-79535C96F5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3740E5-F0F7-EBA5-5EBE-CFA89343C8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B3DA853-64FF-3F3D-004F-495106B3B5C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F385FA9-4360-6B6A-AF55-5A1C7AB9F3C4}"/>
              </a:ext>
            </a:extLst>
          </p:cNvPr>
          <p:cNvSpPr/>
          <p:nvPr/>
        </p:nvSpPr>
        <p:spPr>
          <a:xfrm>
            <a:off x="4761346" y="952845"/>
            <a:ext cx="6516254" cy="56074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dirty="0">
              <a:solidFill>
                <a:schemeClr val="tx1"/>
              </a:solidFill>
            </a:endParaRPr>
          </a:p>
          <a:p>
            <a:pPr algn="r" rtl="1">
              <a:lnSpc>
                <a:spcPct val="150000"/>
              </a:lnSpc>
            </a:pPr>
            <a:endParaRPr lang="ar-EG" dirty="0">
              <a:solidFill>
                <a:schemeClr val="tx1"/>
              </a:solidFill>
            </a:endParaRPr>
          </a:p>
          <a:p>
            <a:pPr algn="r" rtl="1">
              <a:lnSpc>
                <a:spcPct val="150000"/>
              </a:lnSpc>
            </a:pPr>
            <a:endParaRPr lang="ar-EG" sz="1400" dirty="0">
              <a:solidFill>
                <a:schemeClr val="tx1"/>
              </a:solidFill>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b="1" kern="100" dirty="0">
                <a:solidFill>
                  <a:srgbClr val="00AEEF"/>
                </a:solidFill>
                <a:latin typeface="Alexandria" pitchFamily="2" charset="-78"/>
                <a:ea typeface="Calibri" panose="020F0502020204030204" pitchFamily="34" charset="0"/>
                <a:cs typeface="Alexandria" pitchFamily="2" charset="-78"/>
              </a:rPr>
              <a:t>ضعف الثقافة التقنية والوعي الإلكتروني</a:t>
            </a:r>
            <a:r>
              <a:rPr lang="en-US" b="1" kern="100" dirty="0">
                <a:solidFill>
                  <a:srgbClr val="00AEEF"/>
                </a:solidFill>
                <a:latin typeface="Alexandria" pitchFamily="2" charset="-78"/>
                <a:ea typeface="Calibri" panose="020F0502020204030204" pitchFamily="34" charset="0"/>
                <a:cs typeface="Alexandria" pitchFamily="2" charset="-78"/>
              </a:rPr>
              <a:t>:</a:t>
            </a:r>
          </a:p>
          <a:p>
            <a:pPr marL="742950" marR="0" lvl="1" indent="-285750" algn="r" rtl="1">
              <a:lnSpc>
                <a:spcPct val="150000"/>
              </a:lnSpc>
              <a:spcBef>
                <a:spcPts val="0"/>
              </a:spcBef>
              <a:spcAft>
                <a:spcPts val="800"/>
              </a:spcAft>
              <a:buSzPts val="1000"/>
              <a:buFont typeface="Courier New" panose="02070309020205020404" pitchFamily="49" charset="0"/>
              <a:buChar char="o"/>
              <a:tabLst>
                <a:tab pos="914400" algn="l"/>
              </a:tabLst>
            </a:pPr>
            <a:r>
              <a:rPr lang="ar-EG" sz="1600" kern="100" dirty="0">
                <a:solidFill>
                  <a:schemeClr val="tx1"/>
                </a:solidFill>
                <a:latin typeface="Alexandria" pitchFamily="2" charset="-78"/>
                <a:ea typeface="Calibri" panose="020F0502020204030204" pitchFamily="34" charset="0"/>
                <a:cs typeface="Alexandria" pitchFamily="2" charset="-78"/>
              </a:rPr>
              <a:t>يعتبر</a:t>
            </a:r>
            <a:r>
              <a:rPr lang="ar-SA" sz="1600" kern="100" dirty="0">
                <a:solidFill>
                  <a:schemeClr val="tx1"/>
                </a:solidFill>
                <a:latin typeface="Alexandria" pitchFamily="2" charset="-78"/>
                <a:ea typeface="Calibri" panose="020F0502020204030204" pitchFamily="34" charset="0"/>
                <a:cs typeface="Alexandria" pitchFamily="2" charset="-78"/>
              </a:rPr>
              <a:t> مستوى ونوعية التعليم في التكنولوجيا والتجارة الإلكترونية هو عامل رئيسي في نشر وتطوير هذه الصناعة</a:t>
            </a:r>
            <a:r>
              <a:rPr lang="en-US" sz="1600" kern="100" dirty="0">
                <a:solidFill>
                  <a:schemeClr val="tx1"/>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b="1" kern="100" dirty="0">
                <a:solidFill>
                  <a:srgbClr val="00AEEF"/>
                </a:solidFill>
                <a:latin typeface="Alexandria" pitchFamily="2" charset="-78"/>
                <a:ea typeface="Calibri" panose="020F0502020204030204" pitchFamily="34" charset="0"/>
                <a:cs typeface="Alexandria" pitchFamily="2" charset="-78"/>
              </a:rPr>
              <a:t>قصور الكوادر البشرية المتخصصة</a:t>
            </a:r>
            <a:r>
              <a:rPr lang="en-US" b="1" kern="100" dirty="0">
                <a:solidFill>
                  <a:srgbClr val="00AEEF"/>
                </a:solidFill>
                <a:latin typeface="Alexandria" pitchFamily="2" charset="-78"/>
                <a:ea typeface="Calibri" panose="020F0502020204030204" pitchFamily="34" charset="0"/>
                <a:cs typeface="Alexandria" pitchFamily="2" charset="-78"/>
              </a:rPr>
              <a:t>:</a:t>
            </a:r>
            <a:endParaRPr lang="en-US" sz="1050" b="1" kern="100" dirty="0">
              <a:solidFill>
                <a:srgbClr val="00AEEF"/>
              </a:solidFill>
              <a:latin typeface="Alexandria" pitchFamily="2" charset="-78"/>
              <a:ea typeface="Calibri" panose="020F0502020204030204" pitchFamily="34" charset="0"/>
              <a:cs typeface="Alexandria" pitchFamily="2" charset="-78"/>
            </a:endParaRPr>
          </a:p>
          <a:p>
            <a:pPr marL="742950" marR="0" lvl="1" indent="-285750" algn="r" rtl="1">
              <a:lnSpc>
                <a:spcPct val="150000"/>
              </a:lnSpc>
              <a:spcBef>
                <a:spcPts val="0"/>
              </a:spcBef>
              <a:spcAft>
                <a:spcPts val="800"/>
              </a:spcAft>
              <a:buSzPts val="1000"/>
              <a:buFont typeface="Courier New" panose="02070309020205020404" pitchFamily="49" charset="0"/>
              <a:buChar char="o"/>
              <a:tabLst>
                <a:tab pos="914400" algn="l"/>
              </a:tabLst>
            </a:pPr>
            <a:r>
              <a:rPr lang="ar-SA" sz="1600" kern="100" dirty="0">
                <a:solidFill>
                  <a:schemeClr val="tx1"/>
                </a:solidFill>
                <a:latin typeface="Alexandria" pitchFamily="2" charset="-78"/>
                <a:ea typeface="Calibri" panose="020F0502020204030204" pitchFamily="34" charset="0"/>
                <a:cs typeface="Alexandria" pitchFamily="2" charset="-78"/>
              </a:rPr>
              <a:t>يمثل نقص الموارد البشرية المدربة في مجال تكنولوجيا المعلومات تحديًا رئيسيًا في تطبيقات التجارة الإلكترونية</a:t>
            </a:r>
            <a:r>
              <a:rPr lang="en-US" sz="1600" kern="100" dirty="0">
                <a:solidFill>
                  <a:schemeClr val="tx1"/>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b="1" kern="100" dirty="0">
                <a:solidFill>
                  <a:srgbClr val="00AEEF"/>
                </a:solidFill>
                <a:latin typeface="Alexandria" pitchFamily="2" charset="-78"/>
                <a:ea typeface="Calibri" panose="020F0502020204030204" pitchFamily="34" charset="0"/>
                <a:cs typeface="Alexandria" pitchFamily="2" charset="-78"/>
              </a:rPr>
              <a:t>فلسفة وثقافة التجارة الإلكترونية</a:t>
            </a:r>
            <a:r>
              <a:rPr lang="en-US" b="1" kern="100" dirty="0">
                <a:solidFill>
                  <a:srgbClr val="00AEEF"/>
                </a:solidFill>
                <a:latin typeface="Alexandria" pitchFamily="2" charset="-78"/>
                <a:ea typeface="Calibri" panose="020F0502020204030204" pitchFamily="34" charset="0"/>
                <a:cs typeface="Alexandria" pitchFamily="2" charset="-78"/>
              </a:rPr>
              <a:t>:</a:t>
            </a:r>
            <a:endParaRPr lang="en-US" sz="1050" b="1" kern="100" dirty="0">
              <a:solidFill>
                <a:srgbClr val="00AEEF"/>
              </a:solidFill>
              <a:latin typeface="Alexandria" pitchFamily="2" charset="-78"/>
              <a:ea typeface="Calibri" panose="020F0502020204030204" pitchFamily="34" charset="0"/>
              <a:cs typeface="Alexandria" pitchFamily="2" charset="-78"/>
            </a:endParaRPr>
          </a:p>
          <a:p>
            <a:pPr marL="742950" marR="0" lvl="1" indent="-285750" algn="r" rtl="1">
              <a:lnSpc>
                <a:spcPct val="150000"/>
              </a:lnSpc>
              <a:spcBef>
                <a:spcPts val="0"/>
              </a:spcBef>
              <a:spcAft>
                <a:spcPts val="800"/>
              </a:spcAft>
              <a:buSzPts val="1000"/>
              <a:buFont typeface="Courier New" panose="02070309020205020404" pitchFamily="49" charset="0"/>
              <a:buChar char="o"/>
              <a:tabLst>
                <a:tab pos="914400" algn="l"/>
              </a:tabLst>
            </a:pPr>
            <a:r>
              <a:rPr lang="ar-SA" sz="1600" kern="100" dirty="0">
                <a:solidFill>
                  <a:schemeClr val="tx1"/>
                </a:solidFill>
                <a:latin typeface="Alexandria" pitchFamily="2" charset="-78"/>
                <a:ea typeface="Calibri" panose="020F0502020204030204" pitchFamily="34" charset="0"/>
                <a:cs typeface="Alexandria" pitchFamily="2" charset="-78"/>
              </a:rPr>
              <a:t>تفتقر الوعي بفلسفة التجارة الإلكترونية في بعض الأماكن، مما يؤدي إلى قلة المعرفة حول البيع والشراء عبر الإنترنت وكيفية اختيار وسائل الدفع والشحن</a:t>
            </a:r>
            <a:r>
              <a:rPr lang="en-US" sz="1600" kern="100" dirty="0">
                <a:solidFill>
                  <a:schemeClr val="tx1"/>
                </a:solidFill>
                <a:latin typeface="Alexandria" pitchFamily="2" charset="-78"/>
                <a:ea typeface="Calibri" panose="020F0502020204030204" pitchFamily="34" charset="0"/>
                <a:cs typeface="Alexandria" pitchFamily="2" charset="-78"/>
              </a:rPr>
              <a:t>.</a:t>
            </a: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en-US" sz="1600" dirty="0">
              <a:solidFill>
                <a:srgbClr val="2D3956"/>
              </a:solidFill>
              <a:latin typeface="Alexandria" pitchFamily="2" charset="-78"/>
              <a:cs typeface="Alexandria" pitchFamily="2" charset="-78"/>
            </a:endParaRPr>
          </a:p>
          <a:p>
            <a:pPr algn="justLow" rtl="1"/>
            <a:endParaRPr lang="en-US" sz="1600" b="1" dirty="0">
              <a:solidFill>
                <a:srgbClr val="666666"/>
              </a:solidFill>
              <a:latin typeface="DroidArabicKufi"/>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0A0BF109-D80B-AD22-90F5-2EE65E5B55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130D776-BF9F-3166-631C-926464869232}"/>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Placeholder 4">
            <a:extLst>
              <a:ext uri="{FF2B5EF4-FFF2-40B4-BE49-F238E27FC236}">
                <a16:creationId xmlns:a16="http://schemas.microsoft.com/office/drawing/2014/main" id="{BDBDCADB-E51B-7786-A814-AA9909EC9EE5}"/>
              </a:ext>
            </a:extLst>
          </p:cNvPr>
          <p:cNvPicPr>
            <a:picLocks noChangeAspect="1"/>
          </p:cNvPicPr>
          <p:nvPr/>
        </p:nvPicPr>
        <p:blipFill>
          <a:blip r:embed="rId3">
            <a:extLst>
              <a:ext uri="{28A0092B-C50C-407E-A947-70E740481C1C}">
                <a14:useLocalDpi xmlns:a14="http://schemas.microsoft.com/office/drawing/2010/main" val="0"/>
              </a:ext>
            </a:extLst>
          </a:blip>
          <a:srcRect t="22546" b="22546"/>
          <a:stretch/>
        </p:blipFill>
        <p:spPr>
          <a:xfrm>
            <a:off x="1846018" y="1171546"/>
            <a:ext cx="2813068" cy="4642170"/>
          </a:xfrm>
          <a:prstGeom prst="rect">
            <a:avLst/>
          </a:prstGeom>
          <a:ln>
            <a:noFill/>
          </a:ln>
          <a:effectLst>
            <a:softEdge rad="112500"/>
          </a:effectLst>
        </p:spPr>
      </p:pic>
    </p:spTree>
    <p:extLst>
      <p:ext uri="{BB962C8B-B14F-4D97-AF65-F5344CB8AC3E}">
        <p14:creationId xmlns:p14="http://schemas.microsoft.com/office/powerpoint/2010/main" val="31646896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FFF49D-E05E-BC7D-6AC8-970D44D776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CF7B53-0ADA-4F8E-966B-BDB8EDF9787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0D476AF-B956-CE44-568F-DE4C6C019FD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71C61A3-CC45-A634-6FB4-3D6E67A50F5A}"/>
              </a:ext>
            </a:extLst>
          </p:cNvPr>
          <p:cNvSpPr/>
          <p:nvPr/>
        </p:nvSpPr>
        <p:spPr>
          <a:xfrm>
            <a:off x="4761346" y="952845"/>
            <a:ext cx="6516254" cy="56074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dirty="0">
              <a:solidFill>
                <a:schemeClr val="tx1"/>
              </a:solidFill>
            </a:endParaRPr>
          </a:p>
          <a:p>
            <a:pPr algn="r" rtl="1">
              <a:lnSpc>
                <a:spcPct val="150000"/>
              </a:lnSpc>
            </a:pPr>
            <a:endParaRPr lang="ar-EG" dirty="0">
              <a:solidFill>
                <a:schemeClr val="tx1"/>
              </a:solidFill>
            </a:endParaRPr>
          </a:p>
          <a:p>
            <a:pPr algn="r" rtl="1">
              <a:lnSpc>
                <a:spcPct val="150000"/>
              </a:lnSpc>
            </a:pPr>
            <a:endParaRPr lang="ar-EG" dirty="0">
              <a:solidFill>
                <a:schemeClr val="tx1"/>
              </a:solidFill>
            </a:endParaRPr>
          </a:p>
          <a:p>
            <a:pPr algn="r" rtl="1">
              <a:lnSpc>
                <a:spcPct val="107000"/>
              </a:lnSpc>
              <a:spcAft>
                <a:spcPts val="800"/>
              </a:spcAft>
            </a:pPr>
            <a:r>
              <a:rPr lang="ar-SA" sz="2000" b="1" kern="100" dirty="0">
                <a:solidFill>
                  <a:srgbClr val="00AEEF"/>
                </a:solidFill>
                <a:latin typeface="Alexandria" pitchFamily="2" charset="-78"/>
                <a:ea typeface="Calibri" panose="020F0502020204030204" pitchFamily="34" charset="0"/>
                <a:cs typeface="Alexandria" pitchFamily="2" charset="-78"/>
              </a:rPr>
              <a:t>الصعوبات التجارية</a:t>
            </a:r>
            <a:r>
              <a:rPr lang="en-US" sz="2000" b="1" kern="100" dirty="0">
                <a:solidFill>
                  <a:srgbClr val="00AEEF"/>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b="1" kern="100" dirty="0">
                <a:solidFill>
                  <a:srgbClr val="2D3956"/>
                </a:solidFill>
                <a:latin typeface="Alexandria" pitchFamily="2" charset="-78"/>
                <a:ea typeface="Calibri" panose="020F0502020204030204" pitchFamily="34" charset="0"/>
                <a:cs typeface="Alexandria" pitchFamily="2" charset="-78"/>
              </a:rPr>
              <a:t>ضعف الخبرات التجارية والمساعدات الفنية</a:t>
            </a:r>
            <a:r>
              <a:rPr lang="en-US" b="1" kern="100" dirty="0">
                <a:solidFill>
                  <a:srgbClr val="2D3956"/>
                </a:solidFill>
                <a:latin typeface="Alexandria" pitchFamily="2" charset="-78"/>
                <a:ea typeface="Calibri" panose="020F0502020204030204" pitchFamily="34" charset="0"/>
                <a:cs typeface="Alexandria" pitchFamily="2" charset="-78"/>
              </a:rPr>
              <a:t>:</a:t>
            </a:r>
            <a:endParaRPr lang="en-US" sz="1050" b="1" kern="100" dirty="0">
              <a:solidFill>
                <a:srgbClr val="2D3956"/>
              </a:solidFill>
              <a:latin typeface="Alexandria" pitchFamily="2" charset="-78"/>
              <a:ea typeface="Calibri" panose="020F0502020204030204" pitchFamily="34" charset="0"/>
              <a:cs typeface="Alexandria" pitchFamily="2" charset="-78"/>
            </a:endParaRPr>
          </a:p>
          <a:p>
            <a:pPr marL="742950" marR="0" lvl="1" indent="-285750" algn="r" rtl="1">
              <a:lnSpc>
                <a:spcPct val="150000"/>
              </a:lnSpc>
              <a:spcBef>
                <a:spcPts val="0"/>
              </a:spcBef>
              <a:spcAft>
                <a:spcPts val="800"/>
              </a:spcAft>
              <a:buSzPts val="1000"/>
              <a:buFont typeface="Courier New" panose="02070309020205020404" pitchFamily="49" charset="0"/>
              <a:buChar char="o"/>
            </a:pPr>
            <a:r>
              <a:rPr lang="ar-SA" sz="1600" kern="100" dirty="0">
                <a:solidFill>
                  <a:srgbClr val="2D3956"/>
                </a:solidFill>
                <a:latin typeface="Alexandria" pitchFamily="2" charset="-78"/>
                <a:ea typeface="Calibri" panose="020F0502020204030204" pitchFamily="34" charset="0"/>
                <a:cs typeface="Alexandria" pitchFamily="2" charset="-78"/>
              </a:rPr>
              <a:t>يعيق ضعف الخبرات والمساعدات التقنية تحويل الأعمال التجارية التقليدية إلى أعمال إلكترونية</a:t>
            </a:r>
            <a:r>
              <a:rPr lang="en-US" sz="1600" kern="100" dirty="0">
                <a:solidFill>
                  <a:srgbClr val="2D3956"/>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b="1" kern="100" dirty="0">
                <a:solidFill>
                  <a:srgbClr val="2D3956"/>
                </a:solidFill>
                <a:latin typeface="Alexandria" pitchFamily="2" charset="-78"/>
                <a:ea typeface="Calibri" panose="020F0502020204030204" pitchFamily="34" charset="0"/>
                <a:cs typeface="Alexandria" pitchFamily="2" charset="-78"/>
              </a:rPr>
              <a:t>قلة أسواق رأس المال</a:t>
            </a:r>
            <a:r>
              <a:rPr lang="en-US" b="1" kern="100" dirty="0">
                <a:solidFill>
                  <a:srgbClr val="2D3956"/>
                </a:solidFill>
                <a:latin typeface="Alexandria" pitchFamily="2" charset="-78"/>
                <a:ea typeface="Calibri" panose="020F0502020204030204" pitchFamily="34" charset="0"/>
                <a:cs typeface="Alexandria" pitchFamily="2" charset="-78"/>
              </a:rPr>
              <a:t>:</a:t>
            </a:r>
            <a:endParaRPr lang="en-US" sz="1050" b="1" kern="100" dirty="0">
              <a:solidFill>
                <a:srgbClr val="2D3956"/>
              </a:solidFill>
              <a:latin typeface="Alexandria" pitchFamily="2" charset="-78"/>
              <a:ea typeface="Calibri" panose="020F0502020204030204" pitchFamily="34" charset="0"/>
              <a:cs typeface="Alexandria" pitchFamily="2" charset="-78"/>
            </a:endParaRPr>
          </a:p>
          <a:p>
            <a:pPr marL="742950" marR="0" lvl="1" indent="-285750" algn="r" rtl="1">
              <a:lnSpc>
                <a:spcPct val="150000"/>
              </a:lnSpc>
              <a:spcBef>
                <a:spcPts val="0"/>
              </a:spcBef>
              <a:spcAft>
                <a:spcPts val="800"/>
              </a:spcAft>
              <a:buSzPts val="1000"/>
              <a:buFont typeface="Courier New" panose="02070309020205020404" pitchFamily="49" charset="0"/>
              <a:buChar char="o"/>
            </a:pPr>
            <a:r>
              <a:rPr lang="ar-SA" sz="1600" kern="100" dirty="0">
                <a:solidFill>
                  <a:srgbClr val="2D3956"/>
                </a:solidFill>
                <a:latin typeface="Alexandria" pitchFamily="2" charset="-78"/>
                <a:ea typeface="Calibri" panose="020F0502020204030204" pitchFamily="34" charset="0"/>
                <a:cs typeface="Alexandria" pitchFamily="2" charset="-78"/>
              </a:rPr>
              <a:t>تعوق قلة التمويل ورؤوس الأموال الحصول على فرص للأفراد الراغبين في تنفيذ مشروعات تجارية إلكترونية</a:t>
            </a:r>
            <a:r>
              <a:rPr lang="en-US" sz="1600" kern="100" dirty="0">
                <a:solidFill>
                  <a:srgbClr val="2D3956"/>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b="1" kern="100" dirty="0">
                <a:solidFill>
                  <a:srgbClr val="2D3956"/>
                </a:solidFill>
                <a:latin typeface="Alexandria" pitchFamily="2" charset="-78"/>
                <a:ea typeface="Calibri" panose="020F0502020204030204" pitchFamily="34" charset="0"/>
                <a:cs typeface="Alexandria" pitchFamily="2" charset="-78"/>
              </a:rPr>
              <a:t>فكرة الحسابات البنكية الإلكترونية</a:t>
            </a:r>
            <a:r>
              <a:rPr lang="en-US" b="1" kern="100" dirty="0">
                <a:solidFill>
                  <a:srgbClr val="2D3956"/>
                </a:solidFill>
                <a:latin typeface="Alexandria" pitchFamily="2" charset="-78"/>
                <a:ea typeface="Calibri" panose="020F0502020204030204" pitchFamily="34" charset="0"/>
                <a:cs typeface="Alexandria" pitchFamily="2" charset="-78"/>
              </a:rPr>
              <a:t>:</a:t>
            </a:r>
            <a:endParaRPr lang="en-US" sz="1050" b="1" kern="100" dirty="0">
              <a:solidFill>
                <a:srgbClr val="2D3956"/>
              </a:solidFill>
              <a:latin typeface="Alexandria" pitchFamily="2" charset="-78"/>
              <a:ea typeface="Calibri" panose="020F0502020204030204" pitchFamily="34" charset="0"/>
              <a:cs typeface="Alexandria" pitchFamily="2" charset="-78"/>
            </a:endParaRPr>
          </a:p>
          <a:p>
            <a:pPr marL="742950" marR="0" lvl="1" indent="-285750" algn="r" rtl="1">
              <a:lnSpc>
                <a:spcPct val="150000"/>
              </a:lnSpc>
              <a:spcBef>
                <a:spcPts val="0"/>
              </a:spcBef>
              <a:spcAft>
                <a:spcPts val="800"/>
              </a:spcAft>
              <a:buSzPts val="1000"/>
              <a:buFont typeface="Courier New" panose="02070309020205020404" pitchFamily="49" charset="0"/>
              <a:buChar char="o"/>
            </a:pPr>
            <a:r>
              <a:rPr lang="ar-SA" sz="1600" kern="100" dirty="0">
                <a:solidFill>
                  <a:srgbClr val="2D3956"/>
                </a:solidFill>
                <a:latin typeface="Alexandria" pitchFamily="2" charset="-78"/>
                <a:ea typeface="Calibri" panose="020F0502020204030204" pitchFamily="34" charset="0"/>
                <a:cs typeface="Alexandria" pitchFamily="2" charset="-78"/>
              </a:rPr>
              <a:t>الارتباك بشأن الحسابات البنكية الإلكترونية بسبب عدم وجود هيئة تربطها بالبنوك الواقعية، مما يزيد من قلق الأفراد حول عمليات الدفع عبر الإنترنت</a:t>
            </a:r>
            <a:r>
              <a:rPr lang="en-US" sz="1600" kern="100" dirty="0">
                <a:solidFill>
                  <a:srgbClr val="2D3956"/>
                </a:solidFill>
                <a:latin typeface="Alexandria" pitchFamily="2" charset="-78"/>
                <a:ea typeface="Calibri" panose="020F0502020204030204" pitchFamily="34" charset="0"/>
                <a:cs typeface="Alexandria" pitchFamily="2" charset="-78"/>
              </a:rPr>
              <a:t>.</a:t>
            </a:r>
          </a:p>
          <a:p>
            <a:pPr algn="r" rtl="1">
              <a:lnSpc>
                <a:spcPct val="150000"/>
              </a:lnSpc>
            </a:pPr>
            <a:endParaRPr lang="ar-EG" sz="1200" dirty="0">
              <a:solidFill>
                <a:srgbClr val="2D3956"/>
              </a:solidFill>
              <a:latin typeface="Alexandria" pitchFamily="2" charset="-78"/>
              <a:cs typeface="Alexandria" pitchFamily="2" charset="-78"/>
            </a:endParaRPr>
          </a:p>
          <a:p>
            <a:pPr algn="r" rtl="1">
              <a:lnSpc>
                <a:spcPct val="150000"/>
              </a:lnSpc>
            </a:pPr>
            <a:endParaRPr lang="ar-EG" sz="1200" dirty="0">
              <a:solidFill>
                <a:srgbClr val="2D3956"/>
              </a:solidFill>
              <a:latin typeface="Alexandria" pitchFamily="2" charset="-78"/>
              <a:cs typeface="Alexandria" pitchFamily="2" charset="-78"/>
            </a:endParaRPr>
          </a:p>
          <a:p>
            <a:pPr algn="r" rtl="1">
              <a:lnSpc>
                <a:spcPct val="150000"/>
              </a:lnSpc>
            </a:pPr>
            <a:endParaRPr lang="ar-EG" sz="1200" dirty="0">
              <a:solidFill>
                <a:srgbClr val="2D3956"/>
              </a:solidFill>
              <a:latin typeface="Alexandria" pitchFamily="2" charset="-78"/>
              <a:cs typeface="Alexandria" pitchFamily="2" charset="-78"/>
            </a:endParaRPr>
          </a:p>
          <a:p>
            <a:pPr algn="r" rtl="1">
              <a:lnSpc>
                <a:spcPct val="150000"/>
              </a:lnSpc>
            </a:pPr>
            <a:endParaRPr lang="ar-EG" sz="1200" dirty="0">
              <a:solidFill>
                <a:srgbClr val="2D3956"/>
              </a:solidFill>
              <a:latin typeface="Alexandria" pitchFamily="2" charset="-78"/>
              <a:cs typeface="Alexandria" pitchFamily="2" charset="-78"/>
            </a:endParaRPr>
          </a:p>
          <a:p>
            <a:pPr algn="r" rtl="1">
              <a:lnSpc>
                <a:spcPct val="150000"/>
              </a:lnSpc>
            </a:pPr>
            <a:endParaRPr lang="ar-EG" sz="1200" dirty="0">
              <a:solidFill>
                <a:srgbClr val="2D3956"/>
              </a:solidFill>
              <a:latin typeface="Alexandria" pitchFamily="2" charset="-78"/>
              <a:cs typeface="Alexandria" pitchFamily="2" charset="-78"/>
            </a:endParaRPr>
          </a:p>
          <a:p>
            <a:pPr algn="r" rtl="1">
              <a:lnSpc>
                <a:spcPct val="150000"/>
              </a:lnSpc>
            </a:pPr>
            <a:endParaRPr lang="ar-EG" sz="1200" dirty="0">
              <a:solidFill>
                <a:srgbClr val="2D3956"/>
              </a:solidFill>
              <a:latin typeface="Alexandria" pitchFamily="2" charset="-78"/>
              <a:cs typeface="Alexandria" pitchFamily="2" charset="-78"/>
            </a:endParaRPr>
          </a:p>
          <a:p>
            <a:pPr algn="r" rtl="1">
              <a:lnSpc>
                <a:spcPct val="150000"/>
              </a:lnSpc>
            </a:pPr>
            <a:endParaRPr lang="ar-EG" sz="1200" dirty="0">
              <a:solidFill>
                <a:srgbClr val="2D3956"/>
              </a:solidFill>
              <a:latin typeface="Alexandria" pitchFamily="2" charset="-78"/>
              <a:cs typeface="Alexandria" pitchFamily="2" charset="-78"/>
            </a:endParaRPr>
          </a:p>
          <a:p>
            <a:pPr algn="r" rtl="1">
              <a:lnSpc>
                <a:spcPct val="150000"/>
              </a:lnSpc>
            </a:pPr>
            <a:endParaRPr lang="en-US" sz="1200" dirty="0">
              <a:solidFill>
                <a:srgbClr val="2D3956"/>
              </a:solidFill>
              <a:latin typeface="Alexandria" pitchFamily="2" charset="-78"/>
              <a:cs typeface="Alexandria" pitchFamily="2" charset="-78"/>
            </a:endParaRPr>
          </a:p>
          <a:p>
            <a:pPr algn="justLow" rtl="1"/>
            <a:endParaRPr lang="en-US" sz="1200" b="1" dirty="0">
              <a:solidFill>
                <a:srgbClr val="666666"/>
              </a:solidFill>
              <a:latin typeface="DroidArabicKufi"/>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FDC5D355-5E2F-444D-8939-F8DB346606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0EF9D3A-9CE1-4B76-CF4D-06E4D61CF414}"/>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Placeholder 4">
            <a:extLst>
              <a:ext uri="{FF2B5EF4-FFF2-40B4-BE49-F238E27FC236}">
                <a16:creationId xmlns:a16="http://schemas.microsoft.com/office/drawing/2014/main" id="{16DF1006-3DA3-5ABE-B232-F05187BF91BF}"/>
              </a:ext>
            </a:extLst>
          </p:cNvPr>
          <p:cNvPicPr>
            <a:picLocks noChangeAspect="1"/>
          </p:cNvPicPr>
          <p:nvPr/>
        </p:nvPicPr>
        <p:blipFill>
          <a:blip r:embed="rId3">
            <a:extLst>
              <a:ext uri="{28A0092B-C50C-407E-A947-70E740481C1C}">
                <a14:useLocalDpi xmlns:a14="http://schemas.microsoft.com/office/drawing/2010/main" val="0"/>
              </a:ext>
            </a:extLst>
          </a:blip>
          <a:srcRect t="22546" b="22546"/>
          <a:stretch/>
        </p:blipFill>
        <p:spPr>
          <a:xfrm>
            <a:off x="1846018" y="1171546"/>
            <a:ext cx="2813068" cy="4813421"/>
          </a:xfrm>
          <a:prstGeom prst="rect">
            <a:avLst/>
          </a:prstGeom>
          <a:ln>
            <a:noFill/>
          </a:ln>
          <a:effectLst>
            <a:softEdge rad="112500"/>
          </a:effectLst>
        </p:spPr>
      </p:pic>
    </p:spTree>
    <p:extLst>
      <p:ext uri="{BB962C8B-B14F-4D97-AF65-F5344CB8AC3E}">
        <p14:creationId xmlns:p14="http://schemas.microsoft.com/office/powerpoint/2010/main" val="30140572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B417AF-1120-FD97-D667-5F21DAD484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DB0A02-BE7A-ABA9-5519-B3D1615DAA8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9597D69-5E19-2EFC-4B4B-689C1C6A618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FF809EC-DDDF-2671-E577-8E7D3E52A0E6}"/>
              </a:ext>
            </a:extLst>
          </p:cNvPr>
          <p:cNvSpPr/>
          <p:nvPr/>
        </p:nvSpPr>
        <p:spPr>
          <a:xfrm>
            <a:off x="4761346" y="952845"/>
            <a:ext cx="6516254" cy="56074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dirty="0">
              <a:solidFill>
                <a:schemeClr val="tx1"/>
              </a:solidFill>
            </a:endParaRPr>
          </a:p>
          <a:p>
            <a:pPr algn="r" rtl="1">
              <a:lnSpc>
                <a:spcPct val="150000"/>
              </a:lnSpc>
            </a:pPr>
            <a:endParaRPr lang="ar-EG" dirty="0">
              <a:solidFill>
                <a:schemeClr val="tx1"/>
              </a:solidFill>
            </a:endParaRPr>
          </a:p>
          <a:p>
            <a:pPr algn="r" rtl="1">
              <a:lnSpc>
                <a:spcPct val="107000"/>
              </a:lnSpc>
              <a:spcAft>
                <a:spcPts val="800"/>
              </a:spcAft>
            </a:pPr>
            <a:r>
              <a:rPr lang="ar-SA" b="1" kern="100" dirty="0">
                <a:solidFill>
                  <a:srgbClr val="00AEEF"/>
                </a:solidFill>
                <a:latin typeface="Alexandria" pitchFamily="2" charset="-78"/>
                <a:ea typeface="Calibri" panose="020F0502020204030204" pitchFamily="34" charset="0"/>
                <a:cs typeface="Alexandria" pitchFamily="2" charset="-78"/>
              </a:rPr>
              <a:t>العقبات الحكومية</a:t>
            </a:r>
            <a:r>
              <a:rPr lang="en-US" b="1" kern="100" dirty="0">
                <a:solidFill>
                  <a:srgbClr val="00AEEF"/>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b="1" kern="100" dirty="0">
                <a:solidFill>
                  <a:srgbClr val="2D3956"/>
                </a:solidFill>
                <a:latin typeface="Alexandria" pitchFamily="2" charset="-78"/>
                <a:ea typeface="Calibri" panose="020F0502020204030204" pitchFamily="34" charset="0"/>
                <a:cs typeface="Alexandria" pitchFamily="2" charset="-78"/>
              </a:rPr>
              <a:t>سياسات حكومية غير فعّالة</a:t>
            </a:r>
            <a:r>
              <a:rPr lang="en-US" b="1" kern="100" dirty="0">
                <a:solidFill>
                  <a:srgbClr val="2D3956"/>
                </a:solidFill>
                <a:latin typeface="Alexandria" pitchFamily="2" charset="-78"/>
                <a:ea typeface="Calibri" panose="020F0502020204030204" pitchFamily="34" charset="0"/>
                <a:cs typeface="Alexandria" pitchFamily="2" charset="-78"/>
              </a:rPr>
              <a:t>:</a:t>
            </a:r>
          </a:p>
          <a:p>
            <a:pPr marL="742950" marR="0" lvl="1" indent="-285750" algn="r" rtl="1">
              <a:lnSpc>
                <a:spcPct val="150000"/>
              </a:lnSpc>
              <a:spcBef>
                <a:spcPts val="0"/>
              </a:spcBef>
              <a:spcAft>
                <a:spcPts val="800"/>
              </a:spcAft>
              <a:buSzPts val="1000"/>
              <a:buFont typeface="Courier New" panose="02070309020205020404" pitchFamily="49" charset="0"/>
              <a:buChar char="o"/>
            </a:pPr>
            <a:r>
              <a:rPr lang="ar-SA" sz="1600" kern="100" dirty="0">
                <a:solidFill>
                  <a:srgbClr val="2D3956"/>
                </a:solidFill>
                <a:latin typeface="Alexandria" pitchFamily="2" charset="-78"/>
                <a:ea typeface="Calibri" panose="020F0502020204030204" pitchFamily="34" charset="0"/>
                <a:cs typeface="Alexandria" pitchFamily="2" charset="-78"/>
              </a:rPr>
              <a:t>تتأثر انتشار التجارة الإلكترونية بسبب السياسات التي قد تكون متداخلة وتؤثر على بنية التجارة الإلكترونية</a:t>
            </a:r>
            <a:r>
              <a:rPr lang="en-US" sz="1600" kern="100" dirty="0">
                <a:solidFill>
                  <a:srgbClr val="2D3956"/>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b="1" kern="100" dirty="0">
                <a:solidFill>
                  <a:srgbClr val="2D3956"/>
                </a:solidFill>
                <a:latin typeface="Alexandria" pitchFamily="2" charset="-78"/>
                <a:ea typeface="Calibri" panose="020F0502020204030204" pitchFamily="34" charset="0"/>
                <a:cs typeface="Alexandria" pitchFamily="2" charset="-78"/>
              </a:rPr>
              <a:t>عجز الاستراتيجيات الحكومية</a:t>
            </a:r>
            <a:r>
              <a:rPr lang="en-US" b="1" kern="100" dirty="0">
                <a:solidFill>
                  <a:srgbClr val="2D3956"/>
                </a:solidFill>
                <a:latin typeface="Alexandria" pitchFamily="2" charset="-78"/>
                <a:ea typeface="Calibri" panose="020F0502020204030204" pitchFamily="34" charset="0"/>
                <a:cs typeface="Alexandria" pitchFamily="2" charset="-78"/>
              </a:rPr>
              <a:t>:</a:t>
            </a:r>
          </a:p>
          <a:p>
            <a:pPr marL="742950" marR="0" lvl="1" indent="-285750" algn="r" rtl="1">
              <a:lnSpc>
                <a:spcPct val="150000"/>
              </a:lnSpc>
              <a:spcBef>
                <a:spcPts val="0"/>
              </a:spcBef>
              <a:spcAft>
                <a:spcPts val="800"/>
              </a:spcAft>
              <a:buSzPts val="1000"/>
              <a:buFont typeface="Courier New" panose="02070309020205020404" pitchFamily="49" charset="0"/>
              <a:buChar char="o"/>
            </a:pPr>
            <a:r>
              <a:rPr lang="ar-SA" sz="1600" kern="100" dirty="0">
                <a:solidFill>
                  <a:srgbClr val="2D3956"/>
                </a:solidFill>
                <a:latin typeface="Alexandria" pitchFamily="2" charset="-78"/>
                <a:ea typeface="Calibri" panose="020F0502020204030204" pitchFamily="34" charset="0"/>
                <a:cs typeface="Alexandria" pitchFamily="2" charset="-78"/>
              </a:rPr>
              <a:t>يشير العجز في استراتيجيات الدعم للمشروعات التجارية الوطنية إلى صعوبة تحقيق النجاح في المنافسة الدولية</a:t>
            </a:r>
            <a:r>
              <a:rPr lang="en-US" sz="1600" kern="100" dirty="0">
                <a:solidFill>
                  <a:srgbClr val="2D3956"/>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b="1" kern="100" dirty="0">
                <a:solidFill>
                  <a:srgbClr val="2D3956"/>
                </a:solidFill>
                <a:latin typeface="Alexandria" pitchFamily="2" charset="-78"/>
                <a:ea typeface="Calibri" panose="020F0502020204030204" pitchFamily="34" charset="0"/>
                <a:cs typeface="Alexandria" pitchFamily="2" charset="-78"/>
              </a:rPr>
              <a:t>الأنظمة بيروقراطية في لتصدير والاستيراد</a:t>
            </a:r>
            <a:r>
              <a:rPr lang="en-US" b="1" kern="100" dirty="0">
                <a:solidFill>
                  <a:srgbClr val="2D3956"/>
                </a:solidFill>
                <a:latin typeface="Alexandria" pitchFamily="2" charset="-78"/>
                <a:ea typeface="Calibri" panose="020F0502020204030204" pitchFamily="34" charset="0"/>
                <a:cs typeface="Alexandria" pitchFamily="2" charset="-78"/>
              </a:rPr>
              <a:t>:</a:t>
            </a:r>
          </a:p>
          <a:p>
            <a:pPr marL="742950" marR="0" lvl="1" indent="-285750" algn="r" rtl="1">
              <a:lnSpc>
                <a:spcPct val="150000"/>
              </a:lnSpc>
              <a:spcBef>
                <a:spcPts val="0"/>
              </a:spcBef>
              <a:spcAft>
                <a:spcPts val="800"/>
              </a:spcAft>
              <a:buSzPts val="1000"/>
              <a:buFont typeface="Courier New" panose="02070309020205020404" pitchFamily="49" charset="0"/>
              <a:buChar char="o"/>
            </a:pPr>
            <a:r>
              <a:rPr lang="ar-SA" sz="1600" kern="100" dirty="0">
                <a:solidFill>
                  <a:srgbClr val="2D3956"/>
                </a:solidFill>
                <a:latin typeface="Alexandria" pitchFamily="2" charset="-78"/>
                <a:ea typeface="Calibri" panose="020F0502020204030204" pitchFamily="34" charset="0"/>
                <a:cs typeface="Alexandria" pitchFamily="2" charset="-78"/>
              </a:rPr>
              <a:t>تعتبر الأنظمة البيروقراطية للتصدير والاستيراد عائقًا لتسهيل عمليات التجارة الإلكترونية</a:t>
            </a:r>
            <a:r>
              <a:rPr lang="en-US" sz="1600" kern="100" dirty="0">
                <a:solidFill>
                  <a:srgbClr val="2D3956"/>
                </a:solidFill>
                <a:latin typeface="Alexandria" pitchFamily="2" charset="-78"/>
                <a:ea typeface="Calibri" panose="020F0502020204030204" pitchFamily="34" charset="0"/>
                <a:cs typeface="Alexandria" pitchFamily="2" charset="-78"/>
              </a:rPr>
              <a:t>.</a:t>
            </a: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en-US" sz="1600" dirty="0">
              <a:solidFill>
                <a:srgbClr val="2D3956"/>
              </a:solidFill>
              <a:latin typeface="Alexandria" pitchFamily="2" charset="-78"/>
              <a:cs typeface="Alexandria" pitchFamily="2" charset="-78"/>
            </a:endParaRPr>
          </a:p>
          <a:p>
            <a:pPr algn="justLow" rtl="1"/>
            <a:endParaRPr lang="en-US" sz="1600" b="1" dirty="0">
              <a:solidFill>
                <a:srgbClr val="666666"/>
              </a:solidFill>
              <a:latin typeface="DroidArabicKufi"/>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CC1322C-C5D1-0159-2CE7-A7C1E4EFA0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5160B93-8446-604C-BF80-A9388817800B}"/>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5424DD3D-83EF-281F-95CE-D9271A86B31A}"/>
              </a:ext>
            </a:extLst>
          </p:cNvPr>
          <p:cNvPicPr>
            <a:picLocks noChangeAspect="1"/>
          </p:cNvPicPr>
          <p:nvPr/>
        </p:nvPicPr>
        <p:blipFill>
          <a:blip r:embed="rId3">
            <a:extLst>
              <a:ext uri="{28A0092B-C50C-407E-A947-70E740481C1C}">
                <a14:useLocalDpi xmlns:a14="http://schemas.microsoft.com/office/drawing/2010/main" val="0"/>
              </a:ext>
            </a:extLst>
          </a:blip>
          <a:srcRect l="11840" r="11840"/>
          <a:stretch/>
        </p:blipFill>
        <p:spPr>
          <a:xfrm>
            <a:off x="1974512" y="1546485"/>
            <a:ext cx="2684574" cy="3972572"/>
          </a:xfrm>
          <a:prstGeom prst="rect">
            <a:avLst/>
          </a:prstGeom>
        </p:spPr>
      </p:pic>
    </p:spTree>
    <p:extLst>
      <p:ext uri="{BB962C8B-B14F-4D97-AF65-F5344CB8AC3E}">
        <p14:creationId xmlns:p14="http://schemas.microsoft.com/office/powerpoint/2010/main" val="4288151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0C013D-706B-B67B-7CD8-5346CC6C21A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617D0A0-B87E-8341-36C3-9FB3473B200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EC1A567-E9D4-17EE-2669-6A9E4ADF9EE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867210-EA93-0494-381E-92F4DAE6A7CF}"/>
              </a:ext>
            </a:extLst>
          </p:cNvPr>
          <p:cNvSpPr/>
          <p:nvPr/>
        </p:nvSpPr>
        <p:spPr>
          <a:xfrm>
            <a:off x="4761346" y="952845"/>
            <a:ext cx="6516254" cy="56074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dirty="0">
              <a:solidFill>
                <a:schemeClr val="tx1"/>
              </a:solidFill>
            </a:endParaRPr>
          </a:p>
          <a:p>
            <a:pPr algn="r" rtl="1">
              <a:lnSpc>
                <a:spcPct val="150000"/>
              </a:lnSpc>
            </a:pPr>
            <a:endParaRPr lang="ar-EG" dirty="0">
              <a:solidFill>
                <a:schemeClr val="tx1"/>
              </a:solidFill>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b="1" kern="100" dirty="0">
                <a:solidFill>
                  <a:srgbClr val="00AEEF"/>
                </a:solidFill>
                <a:latin typeface="Alexandria" pitchFamily="2" charset="-78"/>
                <a:ea typeface="Calibri" panose="020F0502020204030204" pitchFamily="34" charset="0"/>
                <a:cs typeface="Alexandria" pitchFamily="2" charset="-78"/>
              </a:rPr>
              <a:t>طول مدة إتمام العمليات الجمركية</a:t>
            </a:r>
            <a:r>
              <a:rPr lang="ar-EG" b="1" kern="100" dirty="0">
                <a:solidFill>
                  <a:srgbClr val="00AEEF"/>
                </a:solidFill>
                <a:latin typeface="Alexandria" pitchFamily="2" charset="-78"/>
                <a:ea typeface="Calibri" panose="020F0502020204030204" pitchFamily="34" charset="0"/>
                <a:cs typeface="Alexandria" pitchFamily="2" charset="-78"/>
              </a:rPr>
              <a:t> وزيادة الرسوم:</a:t>
            </a:r>
            <a:endParaRPr lang="en-US" b="1" kern="100" dirty="0">
              <a:solidFill>
                <a:srgbClr val="00AEEF"/>
              </a:solidFill>
              <a:latin typeface="Alexandria" pitchFamily="2" charset="-78"/>
              <a:ea typeface="Calibri" panose="020F0502020204030204" pitchFamily="34" charset="0"/>
              <a:cs typeface="Alexandria" pitchFamily="2" charset="-78"/>
            </a:endParaRPr>
          </a:p>
          <a:p>
            <a:pPr marL="742950" marR="0" lvl="1" indent="-285750" algn="r" rtl="1">
              <a:lnSpc>
                <a:spcPct val="150000"/>
              </a:lnSpc>
              <a:spcBef>
                <a:spcPts val="0"/>
              </a:spcBef>
              <a:spcAft>
                <a:spcPts val="800"/>
              </a:spcAft>
              <a:buSzPts val="1000"/>
              <a:buFont typeface="Courier New" panose="02070309020205020404" pitchFamily="49" charset="0"/>
              <a:buChar char="o"/>
            </a:pPr>
            <a:r>
              <a:rPr lang="ar-EG" sz="1600" kern="100" dirty="0">
                <a:solidFill>
                  <a:srgbClr val="2D3956"/>
                </a:solidFill>
                <a:latin typeface="Alexandria" pitchFamily="2" charset="-78"/>
                <a:ea typeface="Calibri" panose="020F0502020204030204" pitchFamily="34" charset="0"/>
                <a:cs typeface="Alexandria" pitchFamily="2" charset="-78"/>
              </a:rPr>
              <a:t>تعتبر</a:t>
            </a:r>
            <a:r>
              <a:rPr lang="ar-SA" sz="1600" kern="100" dirty="0">
                <a:solidFill>
                  <a:srgbClr val="2D3956"/>
                </a:solidFill>
                <a:latin typeface="Alexandria" pitchFamily="2" charset="-78"/>
                <a:ea typeface="Calibri" panose="020F0502020204030204" pitchFamily="34" charset="0"/>
                <a:cs typeface="Alexandria" pitchFamily="2" charset="-78"/>
              </a:rPr>
              <a:t> فترات التخليص الجمركي طويلة أحيانًا عائقًا أمام التجارة الإلكترونية الفعّالة</a:t>
            </a:r>
            <a:r>
              <a:rPr lang="en-US" sz="1600" kern="100" dirty="0">
                <a:solidFill>
                  <a:srgbClr val="2D3956"/>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b="1" kern="100" dirty="0">
                <a:solidFill>
                  <a:srgbClr val="00AEEF"/>
                </a:solidFill>
                <a:latin typeface="Alexandria" pitchFamily="2" charset="-78"/>
                <a:ea typeface="Calibri" panose="020F0502020204030204" pitchFamily="34" charset="0"/>
                <a:cs typeface="Alexandria" pitchFamily="2" charset="-78"/>
              </a:rPr>
              <a:t>قيود على الصادرات والواردات</a:t>
            </a:r>
            <a:r>
              <a:rPr lang="en-US" b="1" kern="100" dirty="0">
                <a:solidFill>
                  <a:srgbClr val="00AEEF"/>
                </a:solidFill>
                <a:latin typeface="Alexandria" pitchFamily="2" charset="-78"/>
                <a:ea typeface="Calibri" panose="020F0502020204030204" pitchFamily="34" charset="0"/>
                <a:cs typeface="Alexandria" pitchFamily="2" charset="-78"/>
              </a:rPr>
              <a:t>:</a:t>
            </a:r>
          </a:p>
          <a:p>
            <a:pPr marL="742950" marR="0" lvl="1" indent="-285750" algn="r" rtl="1">
              <a:lnSpc>
                <a:spcPct val="150000"/>
              </a:lnSpc>
              <a:spcBef>
                <a:spcPts val="0"/>
              </a:spcBef>
              <a:spcAft>
                <a:spcPts val="800"/>
              </a:spcAft>
              <a:buSzPts val="1000"/>
              <a:buFont typeface="Courier New" panose="02070309020205020404" pitchFamily="49" charset="0"/>
              <a:buChar char="o"/>
            </a:pPr>
            <a:r>
              <a:rPr lang="ar-SA" sz="1600" kern="100" dirty="0">
                <a:solidFill>
                  <a:srgbClr val="2D3956"/>
                </a:solidFill>
                <a:latin typeface="Alexandria" pitchFamily="2" charset="-78"/>
                <a:ea typeface="Calibri" panose="020F0502020204030204" pitchFamily="34" charset="0"/>
                <a:cs typeface="Alexandria" pitchFamily="2" charset="-78"/>
              </a:rPr>
              <a:t>يشمل قيودًا مفروضة على الصادرات والواردات، مثل التراخيص ونظام الحصص، تشكيل تحدٍ أمام أنشطة التجارة الإلكترونية</a:t>
            </a:r>
            <a:r>
              <a:rPr lang="en-US" sz="1600" kern="100" dirty="0">
                <a:solidFill>
                  <a:srgbClr val="2D3956"/>
                </a:solidFill>
                <a:latin typeface="Alexandria" pitchFamily="2" charset="-78"/>
                <a:ea typeface="Calibri" panose="020F0502020204030204" pitchFamily="34" charset="0"/>
                <a:cs typeface="Alexandria" pitchFamily="2" charset="-78"/>
              </a:rPr>
              <a:t>.</a:t>
            </a: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en-US" sz="1600" dirty="0">
              <a:solidFill>
                <a:srgbClr val="2D3956"/>
              </a:solidFill>
              <a:latin typeface="Alexandria" pitchFamily="2" charset="-78"/>
              <a:cs typeface="Alexandria" pitchFamily="2" charset="-78"/>
            </a:endParaRPr>
          </a:p>
          <a:p>
            <a:pPr algn="justLow" rtl="1"/>
            <a:endParaRPr lang="en-US" sz="1600" b="1" dirty="0">
              <a:solidFill>
                <a:srgbClr val="666666"/>
              </a:solidFill>
              <a:latin typeface="DroidArabicKufi"/>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B3EFA8E-70F9-59AB-457A-28D18E57DE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C0CC78C-B340-75BF-9A66-C1941CA3DA82}"/>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AEE7524D-0BDB-4F65-B889-0667D4E54B1A}"/>
              </a:ext>
            </a:extLst>
          </p:cNvPr>
          <p:cNvPicPr>
            <a:picLocks noChangeAspect="1"/>
          </p:cNvPicPr>
          <p:nvPr/>
        </p:nvPicPr>
        <p:blipFill rotWithShape="1">
          <a:blip r:embed="rId3">
            <a:extLst>
              <a:ext uri="{28A0092B-C50C-407E-A947-70E740481C1C}">
                <a14:useLocalDpi xmlns:a14="http://schemas.microsoft.com/office/drawing/2010/main" val="0"/>
              </a:ext>
            </a:extLst>
          </a:blip>
          <a:srcRect l="6323" t="4050" r="42797" b="-4050"/>
          <a:stretch/>
        </p:blipFill>
        <p:spPr>
          <a:xfrm>
            <a:off x="1854769" y="1463468"/>
            <a:ext cx="2906577" cy="4441686"/>
          </a:xfrm>
          <a:prstGeom prst="rect">
            <a:avLst/>
          </a:prstGeom>
        </p:spPr>
      </p:pic>
    </p:spTree>
    <p:extLst>
      <p:ext uri="{BB962C8B-B14F-4D97-AF65-F5344CB8AC3E}">
        <p14:creationId xmlns:p14="http://schemas.microsoft.com/office/powerpoint/2010/main" val="145021265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86B5EE-3B09-D2B7-EF60-E2EC364BE7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574921E-F0B2-D321-498C-6D220FA0FE6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F06C10E-38F3-516F-D6C0-498A93F40ED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025161A-CA64-0D41-7082-83E98FBD828B}"/>
              </a:ext>
            </a:extLst>
          </p:cNvPr>
          <p:cNvSpPr/>
          <p:nvPr/>
        </p:nvSpPr>
        <p:spPr>
          <a:xfrm>
            <a:off x="4761346" y="952845"/>
            <a:ext cx="6516254" cy="56074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dirty="0">
              <a:solidFill>
                <a:schemeClr val="tx1"/>
              </a:solidFill>
            </a:endParaRPr>
          </a:p>
          <a:p>
            <a:pPr algn="r" rtl="1">
              <a:lnSpc>
                <a:spcPct val="150000"/>
              </a:lnSpc>
            </a:pPr>
            <a:endParaRPr lang="ar-EG" dirty="0">
              <a:solidFill>
                <a:schemeClr val="tx1"/>
              </a:solidFill>
            </a:endParaRPr>
          </a:p>
          <a:p>
            <a:pPr algn="r" rtl="1">
              <a:lnSpc>
                <a:spcPct val="107000"/>
              </a:lnSpc>
              <a:spcAft>
                <a:spcPts val="800"/>
              </a:spcAft>
            </a:pPr>
            <a:r>
              <a:rPr lang="ar-EG" sz="2000" b="1" kern="100" dirty="0">
                <a:solidFill>
                  <a:srgbClr val="00AEEF"/>
                </a:solidFill>
                <a:latin typeface="Alexandria" pitchFamily="2" charset="-78"/>
                <a:ea typeface="Calibri" panose="020F0502020204030204" pitchFamily="34" charset="0"/>
                <a:cs typeface="Alexandria" pitchFamily="2" charset="-78"/>
              </a:rPr>
              <a:t>العقبات التشريعية والقانونية</a:t>
            </a:r>
            <a:r>
              <a:rPr lang="en-US" sz="2000" b="1" kern="100" dirty="0">
                <a:solidFill>
                  <a:srgbClr val="00AEEF"/>
                </a:solidFill>
                <a:latin typeface="Alexandria" pitchFamily="2" charset="-78"/>
                <a:ea typeface="Calibri" panose="020F0502020204030204" pitchFamily="34" charset="0"/>
                <a:cs typeface="Alexandria" pitchFamily="2" charset="-78"/>
              </a:rPr>
              <a:t>:</a:t>
            </a:r>
          </a:p>
          <a:p>
            <a:pPr marL="342900" marR="0" lvl="0" indent="-342900" algn="r" rtl="1">
              <a:lnSpc>
                <a:spcPct val="107000"/>
              </a:lnSpc>
              <a:spcBef>
                <a:spcPts val="0"/>
              </a:spcBef>
              <a:spcAft>
                <a:spcPts val="800"/>
              </a:spcAft>
              <a:buFont typeface="Symbol" panose="05050102010706020507" pitchFamily="18" charset="2"/>
              <a:buChar char=""/>
            </a:pPr>
            <a:r>
              <a:rPr lang="ar-EG" b="1" kern="100" dirty="0">
                <a:solidFill>
                  <a:srgbClr val="2D3956"/>
                </a:solidFill>
                <a:latin typeface="Alexandria" pitchFamily="2" charset="-78"/>
                <a:ea typeface="Calibri" panose="020F0502020204030204" pitchFamily="34" charset="0"/>
                <a:cs typeface="Alexandria" pitchFamily="2" charset="-78"/>
              </a:rPr>
              <a:t>عدم كفاية القوانين لحل النزاعات التجارية</a:t>
            </a:r>
            <a:r>
              <a:rPr lang="en-US" b="1" kern="100" dirty="0">
                <a:solidFill>
                  <a:srgbClr val="2D3956"/>
                </a:solidFill>
                <a:latin typeface="Alexandria" pitchFamily="2" charset="-78"/>
                <a:ea typeface="Calibri" panose="020F0502020204030204" pitchFamily="34" charset="0"/>
                <a:cs typeface="Alexandria" pitchFamily="2" charset="-78"/>
              </a:rPr>
              <a:t>:</a:t>
            </a:r>
          </a:p>
          <a:p>
            <a:pPr marL="342900" marR="0" lvl="0" indent="-342900" algn="r" rtl="1">
              <a:lnSpc>
                <a:spcPct val="150000"/>
              </a:lnSpc>
              <a:spcBef>
                <a:spcPts val="0"/>
              </a:spcBef>
              <a:spcAft>
                <a:spcPts val="800"/>
              </a:spcAft>
              <a:buFont typeface="Courier New" panose="02070309020205020404" pitchFamily="49" charset="0"/>
              <a:buChar char="o"/>
            </a:pPr>
            <a:r>
              <a:rPr lang="ar-EG" sz="1600" kern="100" dirty="0">
                <a:solidFill>
                  <a:srgbClr val="2D3956"/>
                </a:solidFill>
                <a:latin typeface="Alexandria" pitchFamily="2" charset="-78"/>
                <a:ea typeface="Calibri" panose="020F0502020204030204" pitchFamily="34" charset="0"/>
                <a:cs typeface="Alexandria" pitchFamily="2" charset="-78"/>
              </a:rPr>
              <a:t>يشير هذا إلى عدم كفاية القوانين والتشريعات في معالجة النزاعات التجارية الناشئة نتيجة للتعامل عبر الإنترنت</a:t>
            </a:r>
            <a:r>
              <a:rPr lang="en-US" sz="1600" kern="100" dirty="0">
                <a:solidFill>
                  <a:srgbClr val="2D3956"/>
                </a:solidFill>
                <a:latin typeface="Alexandria" pitchFamily="2" charset="-78"/>
                <a:ea typeface="Calibri" panose="020F0502020204030204" pitchFamily="34" charset="0"/>
                <a:cs typeface="Alexandria" pitchFamily="2" charset="-78"/>
              </a:rPr>
              <a:t>.</a:t>
            </a:r>
          </a:p>
          <a:p>
            <a:pPr algn="r" rtl="1">
              <a:lnSpc>
                <a:spcPct val="107000"/>
              </a:lnSpc>
              <a:spcAft>
                <a:spcPts val="800"/>
              </a:spcAft>
            </a:pPr>
            <a:r>
              <a:rPr lang="ar-EG" sz="2000" b="1" kern="100" dirty="0">
                <a:solidFill>
                  <a:srgbClr val="2D3956"/>
                </a:solidFill>
                <a:latin typeface="Alexandria" pitchFamily="2" charset="-78"/>
                <a:ea typeface="Calibri" panose="020F0502020204030204" pitchFamily="34" charset="0"/>
                <a:cs typeface="Alexandria" pitchFamily="2" charset="-78"/>
              </a:rPr>
              <a:t> </a:t>
            </a:r>
            <a:endParaRPr lang="en-US" sz="2000" b="1" kern="100" dirty="0">
              <a:solidFill>
                <a:srgbClr val="2D3956"/>
              </a:solidFill>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Symbol" panose="05050102010706020507" pitchFamily="18" charset="2"/>
              <a:buChar char=""/>
            </a:pPr>
            <a:r>
              <a:rPr lang="ar-EG" b="1" kern="100" dirty="0">
                <a:solidFill>
                  <a:srgbClr val="2D3956"/>
                </a:solidFill>
                <a:latin typeface="Alexandria" pitchFamily="2" charset="-78"/>
                <a:ea typeface="Calibri" panose="020F0502020204030204" pitchFamily="34" charset="0"/>
                <a:cs typeface="Alexandria" pitchFamily="2" charset="-78"/>
              </a:rPr>
              <a:t>صعوبة تحديد السلطة القانونية</a:t>
            </a:r>
            <a:r>
              <a:rPr lang="en-US" b="1" kern="100" dirty="0">
                <a:solidFill>
                  <a:srgbClr val="2D3956"/>
                </a:solidFill>
                <a:latin typeface="Alexandria" pitchFamily="2" charset="-78"/>
                <a:ea typeface="Calibri" panose="020F0502020204030204" pitchFamily="34" charset="0"/>
                <a:cs typeface="Alexandria" pitchFamily="2" charset="-78"/>
              </a:rPr>
              <a:t>:</a:t>
            </a:r>
          </a:p>
          <a:p>
            <a:pPr marL="342900" marR="0" lvl="0" indent="-342900" algn="r" rtl="1">
              <a:lnSpc>
                <a:spcPct val="150000"/>
              </a:lnSpc>
              <a:spcBef>
                <a:spcPts val="0"/>
              </a:spcBef>
              <a:spcAft>
                <a:spcPts val="800"/>
              </a:spcAft>
              <a:buFont typeface="Courier New" panose="02070309020205020404" pitchFamily="49" charset="0"/>
              <a:buChar char="o"/>
            </a:pPr>
            <a:r>
              <a:rPr lang="ar-EG" sz="1600" kern="100" dirty="0">
                <a:solidFill>
                  <a:srgbClr val="2D3956"/>
                </a:solidFill>
                <a:latin typeface="Alexandria" pitchFamily="2" charset="-78"/>
                <a:ea typeface="Calibri" panose="020F0502020204030204" pitchFamily="34" charset="0"/>
                <a:cs typeface="Alexandria" pitchFamily="2" charset="-78"/>
              </a:rPr>
              <a:t>تعتبر صعوبة تحديد الجهة التي تمتلك السيادة أو السلطة لمحاكمة الأطراف التي انتهكت القوانين أو ارتكبت جرائم عبر الإنترنت تحديًا، نظرًا لارتباطها بأماكن مختلفة وتنازع القوانين والاختصاصات</a:t>
            </a:r>
            <a:r>
              <a:rPr lang="en-US" sz="1600" kern="100" dirty="0">
                <a:solidFill>
                  <a:srgbClr val="2D3956"/>
                </a:solidFill>
                <a:latin typeface="Alexandria" pitchFamily="2" charset="-78"/>
                <a:ea typeface="Calibri" panose="020F0502020204030204" pitchFamily="34" charset="0"/>
                <a:cs typeface="Alexandria" pitchFamily="2" charset="-78"/>
              </a:rPr>
              <a:t>.</a:t>
            </a: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en-US" sz="1600" dirty="0">
              <a:solidFill>
                <a:srgbClr val="2D3956"/>
              </a:solidFill>
              <a:latin typeface="Alexandria" pitchFamily="2" charset="-78"/>
              <a:cs typeface="Alexandria" pitchFamily="2" charset="-78"/>
            </a:endParaRPr>
          </a:p>
          <a:p>
            <a:pPr algn="justLow" rtl="1"/>
            <a:endParaRPr lang="en-US" sz="1600" b="1" dirty="0">
              <a:solidFill>
                <a:srgbClr val="666666"/>
              </a:solidFill>
              <a:latin typeface="DroidArabicKufi"/>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CB52E56-C41C-269D-EC68-62266D7B19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38ECCCD-99DC-6792-77D2-353C765863E7}"/>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Placeholder 4">
            <a:extLst>
              <a:ext uri="{FF2B5EF4-FFF2-40B4-BE49-F238E27FC236}">
                <a16:creationId xmlns:a16="http://schemas.microsoft.com/office/drawing/2014/main" id="{0B9B6A90-18FC-B190-7D21-6C47011409EA}"/>
              </a:ext>
            </a:extLst>
          </p:cNvPr>
          <p:cNvPicPr>
            <a:picLocks noChangeAspect="1"/>
          </p:cNvPicPr>
          <p:nvPr/>
        </p:nvPicPr>
        <p:blipFill>
          <a:blip r:embed="rId3">
            <a:extLst>
              <a:ext uri="{28A0092B-C50C-407E-A947-70E740481C1C}">
                <a14:useLocalDpi xmlns:a14="http://schemas.microsoft.com/office/drawing/2010/main" val="0"/>
              </a:ext>
            </a:extLst>
          </a:blip>
          <a:srcRect l="669" r="669"/>
          <a:stretch/>
        </p:blipFill>
        <p:spPr>
          <a:xfrm>
            <a:off x="1351558" y="1348177"/>
            <a:ext cx="3326085" cy="4315135"/>
          </a:xfrm>
          <a:prstGeom prst="rect">
            <a:avLst/>
          </a:prstGeom>
          <a:ln>
            <a:noFill/>
          </a:ln>
          <a:effectLst>
            <a:softEdge rad="112500"/>
          </a:effectLst>
        </p:spPr>
      </p:pic>
    </p:spTree>
    <p:extLst>
      <p:ext uri="{BB962C8B-B14F-4D97-AF65-F5344CB8AC3E}">
        <p14:creationId xmlns:p14="http://schemas.microsoft.com/office/powerpoint/2010/main" val="138860031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34543" y="1267633"/>
            <a:ext cx="7464938"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EG" kern="100" dirty="0">
                <a:solidFill>
                  <a:srgbClr val="2D3956"/>
                </a:solidFill>
                <a:latin typeface="Alexandria" pitchFamily="2" charset="-78"/>
                <a:ea typeface="Calibri" panose="020F0502020204030204" pitchFamily="34" charset="0"/>
                <a:cs typeface="Alexandria" pitchFamily="2" charset="-78"/>
              </a:rPr>
              <a:t>كان لابد للتطورات والحداثة في عالم التقنية ونظم المعلومات والاتصالات أن تنعكس على الأنظمة القانونية لا سيما القوانين والتشريعات في الدول العربية.</a:t>
            </a:r>
            <a:endParaRPr lang="en-US" kern="100" dirty="0">
              <a:solidFill>
                <a:srgbClr val="2D3956"/>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EG" kern="100" dirty="0">
                <a:solidFill>
                  <a:srgbClr val="2D3956"/>
                </a:solidFill>
                <a:latin typeface="Alexandria" pitchFamily="2" charset="-78"/>
                <a:ea typeface="Calibri" panose="020F0502020204030204" pitchFamily="34" charset="0"/>
                <a:cs typeface="Alexandria" pitchFamily="2" charset="-78"/>
              </a:rPr>
              <a:t>جاءت بعض التشريعات محددة نصوصها في تنظيم التجارة الإلكترونية وجاءت شاملة لكل المعاملات الإلكترونية.</a:t>
            </a:r>
            <a:endParaRPr lang="en-US" kern="100" dirty="0">
              <a:solidFill>
                <a:srgbClr val="2D3956"/>
              </a:solidFill>
              <a:latin typeface="Alexandria" pitchFamily="2" charset="-78"/>
              <a:ea typeface="Calibri" panose="020F0502020204030204" pitchFamily="34" charset="0"/>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0F0384F4-126A-CC3C-A74A-2D02783EE508}"/>
              </a:ext>
            </a:extLst>
          </p:cNvPr>
          <p:cNvSpPr txBox="1"/>
          <p:nvPr/>
        </p:nvSpPr>
        <p:spPr>
          <a:xfrm>
            <a:off x="3518203" y="580001"/>
            <a:ext cx="6167283" cy="2985433"/>
          </a:xfrm>
          <a:prstGeom prst="rect">
            <a:avLst/>
          </a:prstGeom>
          <a:noFill/>
        </p:spPr>
        <p:txBody>
          <a:bodyPr wrap="square" rtlCol="0">
            <a:spAutoFit/>
          </a:bodyPr>
          <a:lstStyle/>
          <a:p>
            <a:pPr algn="ctr"/>
            <a:r>
              <a:rPr lang="ar-EG" sz="2000" b="1" kern="100" dirty="0">
                <a:solidFill>
                  <a:srgbClr val="00AEEF"/>
                </a:solidFill>
                <a:latin typeface="Alexandria" pitchFamily="2" charset="-78"/>
                <a:ea typeface="Calibri" panose="020F0502020204030204" pitchFamily="34" charset="0"/>
                <a:cs typeface="Alexandria" pitchFamily="2" charset="-78"/>
              </a:rPr>
              <a:t>ثانياً: ملامح التجارة الالكترونية </a:t>
            </a:r>
          </a:p>
          <a:p>
            <a:pPr algn="ctr"/>
            <a:r>
              <a:rPr lang="ar-EG" sz="2000" b="1" kern="100" dirty="0">
                <a:solidFill>
                  <a:srgbClr val="00AEEF"/>
                </a:solidFill>
                <a:latin typeface="Alexandria" pitchFamily="2" charset="-78"/>
                <a:ea typeface="Calibri" panose="020F0502020204030204" pitchFamily="34" charset="0"/>
                <a:cs typeface="Alexandria" pitchFamily="2" charset="-78"/>
              </a:rPr>
              <a:t>في النظام القانوني السعودي</a:t>
            </a:r>
            <a:endParaRPr lang="en-US" sz="2000" b="1" kern="100" dirty="0">
              <a:solidFill>
                <a:srgbClr val="00AEEF"/>
              </a:solidFill>
              <a:latin typeface="Alexandria" pitchFamily="2" charset="-78"/>
              <a:ea typeface="Calibri" panose="020F0502020204030204" pitchFamily="34" charset="0"/>
              <a:cs typeface="Alexandria" pitchFamily="2" charset="-78"/>
            </a:endParaRPr>
          </a:p>
          <a:p>
            <a:pPr algn="ctr"/>
            <a:endParaRPr lang="en-US" sz="2000" b="1" dirty="0">
              <a:solidFill>
                <a:srgbClr val="00AEEF"/>
              </a:solidFill>
              <a:latin typeface="Alexandria" pitchFamily="2" charset="-78"/>
              <a:cs typeface="Alexandria" pitchFamily="2" charset="-78"/>
            </a:endParaRPr>
          </a:p>
          <a:p>
            <a:pPr algn="ctr"/>
            <a:r>
              <a:rPr lang="ar-EG" sz="2000" b="1" dirty="0">
                <a:solidFill>
                  <a:srgbClr val="00AEEF"/>
                </a:solidFill>
                <a:latin typeface="Alexandria" pitchFamily="2" charset="-78"/>
                <a:cs typeface="Alexandria" pitchFamily="2" charset="-78"/>
              </a:rPr>
              <a:t> </a:t>
            </a:r>
          </a:p>
          <a:p>
            <a:r>
              <a:rPr lang="ar-SA" sz="2800" dirty="0">
                <a:solidFill>
                  <a:srgbClr val="002060"/>
                </a:solidFill>
                <a:latin typeface="Alexandria" pitchFamily="2" charset="-78"/>
                <a:ea typeface="Times New Roman" panose="02020603050405020304" pitchFamily="18" charset="0"/>
                <a:cs typeface="Alexandria" pitchFamily="2" charset="-78"/>
              </a:rPr>
              <a:t> </a:t>
            </a:r>
            <a:r>
              <a:rPr lang="en-US"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Alexandria"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pic>
        <p:nvPicPr>
          <p:cNvPr id="4" name="Picture 3">
            <a:extLst>
              <a:ext uri="{FF2B5EF4-FFF2-40B4-BE49-F238E27FC236}">
                <a16:creationId xmlns:a16="http://schemas.microsoft.com/office/drawing/2014/main" id="{9664DF32-0A11-F04B-4A22-252CAE57FD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644288" y="1275489"/>
            <a:ext cx="2513746" cy="4308882"/>
          </a:xfrm>
          <a:prstGeom prst="rect">
            <a:avLst/>
          </a:prstGeom>
        </p:spPr>
      </p:pic>
    </p:spTree>
    <p:extLst>
      <p:ext uri="{BB962C8B-B14F-4D97-AF65-F5344CB8AC3E}">
        <p14:creationId xmlns:p14="http://schemas.microsoft.com/office/powerpoint/2010/main" val="33135513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419600" y="546619"/>
            <a:ext cx="6975987" cy="535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600" b="1" dirty="0">
              <a:solidFill>
                <a:srgbClr val="FF0000"/>
              </a:solidFill>
              <a:latin typeface="Alexandria" pitchFamily="2" charset="-78"/>
              <a:cs typeface="Alexandria" pitchFamily="2" charset="-78"/>
            </a:endParaRPr>
          </a:p>
          <a:p>
            <a:pPr algn="r" rtl="1">
              <a:lnSpc>
                <a:spcPct val="107000"/>
              </a:lnSpc>
              <a:spcAft>
                <a:spcPts val="800"/>
              </a:spcAft>
            </a:pPr>
            <a:r>
              <a:rPr lang="ar-EG" b="1" kern="100" dirty="0">
                <a:solidFill>
                  <a:srgbClr val="00AEEF"/>
                </a:solidFill>
                <a:latin typeface="Alexandria" pitchFamily="2" charset="-78"/>
                <a:ea typeface="Calibri" panose="020F0502020204030204" pitchFamily="34" charset="0"/>
                <a:cs typeface="Alexandria" pitchFamily="2" charset="-78"/>
              </a:rPr>
              <a:t>التجارة الالكترونية في النظام السعودي</a:t>
            </a:r>
            <a:endParaRPr lang="en-US" b="1" kern="100" dirty="0">
              <a:solidFill>
                <a:srgbClr val="00AEEF"/>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b="1" kern="100" dirty="0">
                <a:solidFill>
                  <a:srgbClr val="2D3956"/>
                </a:solidFill>
                <a:latin typeface="Alexandria" pitchFamily="2" charset="-78"/>
                <a:ea typeface="Calibri" panose="020F0502020204030204" pitchFamily="34" charset="0"/>
                <a:cs typeface="Alexandria" pitchFamily="2" charset="-78"/>
              </a:rPr>
              <a:t> </a:t>
            </a:r>
            <a:r>
              <a:rPr lang="ar-EG" sz="1600" kern="100" dirty="0">
                <a:solidFill>
                  <a:srgbClr val="2D3956"/>
                </a:solidFill>
                <a:latin typeface="Alexandria" pitchFamily="2" charset="-78"/>
                <a:ea typeface="Calibri" panose="020F0502020204030204" pitchFamily="34" charset="0"/>
                <a:cs typeface="Alexandria" pitchFamily="2" charset="-78"/>
              </a:rPr>
              <a:t>كانت السعودية قد أصدرت – في البدء- نظاماً بشأن التعاملات الالكترونية ؛ حيث صدر المرسوم الملكي رقم (م/18) للعام 2007، وجاء فيه تعريف التعاملات الإلكترونية بأنها: "أي تبادل أو تراسل أو تعاقد، أو أي إجراء آخر يبرم أو ينفذ_ بشكل كلي أو جزئي_ بوسيلة إلكترونية.</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ووفقاً للمادة الثالثة يطبق على التعاملات والتوقيعات الإلكترونية يستثني من أحكامه ما يلي:</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1. التعاملات المتعلقة بالأحوال الشخصية.</a:t>
            </a:r>
            <a:endParaRPr lang="en-US"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2. إصدار الصكوك المتعلقة بالتصرفات الواردة على العقار (ما لم يصدر من الجهة المسؤولة ما يسمح بإجرائها إلكترونياً وفق</a:t>
            </a:r>
            <a:r>
              <a:rPr lang="en-US" sz="1600" kern="100" dirty="0">
                <a:solidFill>
                  <a:srgbClr val="2D3956"/>
                </a:solidFill>
                <a:latin typeface="Alexandria" pitchFamily="2" charset="-78"/>
                <a:ea typeface="Calibri" panose="020F0502020204030204" pitchFamily="34" charset="0"/>
                <a:cs typeface="Alexandria" pitchFamily="2" charset="-78"/>
              </a:rPr>
              <a:t> </a:t>
            </a:r>
            <a:r>
              <a:rPr lang="ar-EG" sz="1600" kern="100" dirty="0">
                <a:solidFill>
                  <a:srgbClr val="2D3956"/>
                </a:solidFill>
                <a:latin typeface="Alexandria" pitchFamily="2" charset="-78"/>
                <a:ea typeface="Calibri" panose="020F0502020204030204" pitchFamily="34" charset="0"/>
                <a:cs typeface="Alexandria" pitchFamily="2" charset="-78"/>
              </a:rPr>
              <a:t>ما تضعه هذه الجهات من ضوابط مع وزارة الاتصالات وتقنية المعلومات).</a:t>
            </a:r>
            <a:endParaRPr lang="en-US" sz="1600" kern="100" dirty="0">
              <a:solidFill>
                <a:srgbClr val="2D3956"/>
              </a:solidFill>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28DB1FAA-AA40-27DE-AB6D-F8F3965180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863915" y="1511063"/>
            <a:ext cx="2513746" cy="3770619"/>
          </a:xfrm>
          <a:prstGeom prst="rect">
            <a:avLst/>
          </a:prstGeom>
        </p:spPr>
      </p:pic>
    </p:spTree>
    <p:extLst>
      <p:ext uri="{BB962C8B-B14F-4D97-AF65-F5344CB8AC3E}">
        <p14:creationId xmlns:p14="http://schemas.microsoft.com/office/powerpoint/2010/main" val="5509144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660570" y="500899"/>
            <a:ext cx="6002600" cy="61122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ct val="150000"/>
              </a:lnSpc>
              <a:buAutoNum type="arabic1Minus"/>
            </a:pPr>
            <a:endParaRPr lang="ar-EG" sz="1600" dirty="0">
              <a:solidFill>
                <a:srgbClr val="00AEEF"/>
              </a:solidFill>
              <a:latin typeface="Alexandria" pitchFamily="2" charset="-78"/>
              <a:cs typeface="Alexandria" pitchFamily="2" charset="-78"/>
            </a:endParaRPr>
          </a:p>
          <a:p>
            <a:pPr algn="just" rtl="1">
              <a:lnSpc>
                <a:spcPct val="150000"/>
              </a:lnSpc>
              <a:spcAft>
                <a:spcPts val="800"/>
              </a:spcAft>
            </a:pPr>
            <a:endParaRPr lang="ar-EG" sz="1600" kern="100" dirty="0">
              <a:solidFill>
                <a:srgbClr val="2D3956"/>
              </a:solidFill>
              <a:latin typeface="Alexandria" pitchFamily="2" charset="-78"/>
              <a:ea typeface="Calibri" panose="020F0502020204030204" pitchFamily="34" charset="0"/>
              <a:cs typeface="Alexandria" pitchFamily="2" charset="-78"/>
            </a:endParaRPr>
          </a:p>
          <a:p>
            <a:pPr algn="just" rtl="1">
              <a:lnSpc>
                <a:spcPct val="150000"/>
              </a:lnSpc>
              <a:spcAft>
                <a:spcPts val="800"/>
              </a:spcAft>
            </a:pPr>
            <a:endParaRPr lang="ar-EG" sz="1600" kern="100" dirty="0">
              <a:solidFill>
                <a:srgbClr val="2D3956"/>
              </a:solidFill>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ثم رأي المشرع السعودي الحاجة إلى إصدار نظام خاص بالتجارة الإلكترونية للعام 2019، مع الإبقاء على نظام التعاملات الإلكترونية ويؤكد هذا ما تنص عليه المادة الرابعة والعشرون_ نظام التجارة الإلكترونية على أن فيما لم يرد بشأنه نص خاص في النظام، تسري على التجارة الإلكترونية أحكام نظام التعاملات الإلكترونية والأنظمة الأخرى ذات الصلة.</a:t>
            </a:r>
          </a:p>
          <a:p>
            <a:pPr algn="just"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 وطبقا </a:t>
            </a:r>
            <a:r>
              <a:rPr lang="ar-EG" sz="1600" b="1" kern="100" dirty="0">
                <a:solidFill>
                  <a:srgbClr val="2D3956"/>
                </a:solidFill>
                <a:latin typeface="Alexandria" pitchFamily="2" charset="-78"/>
                <a:ea typeface="Calibri" panose="020F0502020204030204" pitchFamily="34" charset="0"/>
                <a:cs typeface="Alexandria" pitchFamily="2" charset="-78"/>
              </a:rPr>
              <a:t>للمادة الأولى </a:t>
            </a:r>
            <a:r>
              <a:rPr lang="ar-EG" sz="1600" kern="100" dirty="0">
                <a:solidFill>
                  <a:srgbClr val="2D3956"/>
                </a:solidFill>
                <a:latin typeface="Alexandria" pitchFamily="2" charset="-78"/>
                <a:ea typeface="Calibri" panose="020F0502020204030204" pitchFamily="34" charset="0"/>
                <a:cs typeface="Alexandria" pitchFamily="2" charset="-78"/>
              </a:rPr>
              <a:t>من نظام التجارة الإلكترونية؛ يُقصد بالتجارة الإلكترونية كل نشاط ذو طابع اقتصادي يباشره موفر الخدمة والمستهلك بصورة كلية أوجزئية_ بوسيلة إلكترونية؛ من أجل بيع منتجات أو تقديم خدمات أو الإعلان عنها أو تبادل البيانات الخاصة بها. ويُقصد بالبيانات كل بيان_ مهما كان مصدره أوشكله_ يُستخدم بشكل مباشر أو غير مباشر عند التعامل بالتجارة الإلكترونية.</a:t>
            </a:r>
          </a:p>
          <a:p>
            <a:pPr algn="just"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 وقد ألزم المنظم السعودي التاجر بأن يقيد محله الإلكتروني في السجل التجاري، وفقًا لنظام السجل التجاري والضوابط المنصوص عليها في اللائحة .</a:t>
            </a:r>
          </a:p>
          <a:p>
            <a:pPr algn="r" rtl="1">
              <a:lnSpc>
                <a:spcPct val="107000"/>
              </a:lnSpc>
              <a:spcAft>
                <a:spcPts val="800"/>
              </a:spcAft>
            </a:pPr>
            <a:endParaRPr lang="ar-EG" sz="2400" b="1" kern="100" dirty="0">
              <a:solidFill>
                <a:srgbClr val="C55A11"/>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endParaRPr lang="ar-EG" sz="2400" b="1" kern="100" dirty="0">
              <a:solidFill>
                <a:srgbClr val="C55A11"/>
              </a:solidFill>
              <a:latin typeface="Alexandria" pitchFamily="2" charset="-78"/>
              <a:ea typeface="Calibri" panose="020F0502020204030204" pitchFamily="34" charset="0"/>
              <a:cs typeface="Alexandria" pitchFamily="2" charset="-78"/>
            </a:endParaRPr>
          </a:p>
          <a:p>
            <a:pPr algn="justLow" rtl="1"/>
            <a:endParaRPr lang="en-US"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A purple background with icons and text">
            <a:extLst>
              <a:ext uri="{FF2B5EF4-FFF2-40B4-BE49-F238E27FC236}">
                <a16:creationId xmlns:a16="http://schemas.microsoft.com/office/drawing/2014/main" id="{944ED665-D6A1-498F-78EE-31B32D100F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7799" y="1201588"/>
            <a:ext cx="4093029" cy="5026209"/>
          </a:xfrm>
          <a:prstGeom prst="rect">
            <a:avLst/>
          </a:prstGeom>
        </p:spPr>
      </p:pic>
    </p:spTree>
    <p:extLst>
      <p:ext uri="{BB962C8B-B14F-4D97-AF65-F5344CB8AC3E}">
        <p14:creationId xmlns:p14="http://schemas.microsoft.com/office/powerpoint/2010/main" val="391062722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507DA2-2B6F-3238-93CC-00E611F1C9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DC9AC7-7944-E234-744B-1FE6E765BB5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DCFB868-5430-84EB-5EE9-FB1C9E841BD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59953B4-3DD4-6249-6EAE-C45E220C01D6}"/>
              </a:ext>
            </a:extLst>
          </p:cNvPr>
          <p:cNvSpPr/>
          <p:nvPr/>
        </p:nvSpPr>
        <p:spPr>
          <a:xfrm>
            <a:off x="1415143" y="1198736"/>
            <a:ext cx="10472057" cy="51583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800"/>
              </a:spcAft>
            </a:pPr>
            <a:r>
              <a:rPr lang="ar-EG" b="1" kern="100" dirty="0">
                <a:solidFill>
                  <a:srgbClr val="00AEEF"/>
                </a:solidFill>
                <a:latin typeface="Alexandria" pitchFamily="2" charset="-78"/>
                <a:ea typeface="Calibri" panose="020F0502020204030204" pitchFamily="34" charset="0"/>
                <a:cs typeface="Alexandria" pitchFamily="2" charset="-78"/>
              </a:rPr>
              <a:t>نطاق سريان نظام التجارة الالكترونية من حيث الأشخاص : </a:t>
            </a:r>
          </a:p>
          <a:p>
            <a:pPr algn="just"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وقد نصت </a:t>
            </a:r>
            <a:r>
              <a:rPr lang="ar-EG" sz="1600" b="1" kern="100" dirty="0">
                <a:solidFill>
                  <a:srgbClr val="2D3956"/>
                </a:solidFill>
                <a:latin typeface="Alexandria" pitchFamily="2" charset="-78"/>
                <a:ea typeface="Calibri" panose="020F0502020204030204" pitchFamily="34" charset="0"/>
                <a:cs typeface="Alexandria" pitchFamily="2" charset="-78"/>
              </a:rPr>
              <a:t>المادة الثانية </a:t>
            </a:r>
            <a:r>
              <a:rPr lang="ar-EG" sz="1600" kern="100" dirty="0">
                <a:solidFill>
                  <a:srgbClr val="2D3956"/>
                </a:solidFill>
                <a:latin typeface="Alexandria" pitchFamily="2" charset="-78"/>
                <a:ea typeface="Calibri" panose="020F0502020204030204" pitchFamily="34" charset="0"/>
                <a:cs typeface="Alexandria" pitchFamily="2" charset="-78"/>
              </a:rPr>
              <a:t>من نظام التجارة الالكترونية على :</a:t>
            </a:r>
          </a:p>
          <a:p>
            <a:pPr algn="just"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 تسري أحكام النظام على كل ممن يأتي:</a:t>
            </a:r>
          </a:p>
          <a:p>
            <a:pPr algn="just"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أ - موفر الخدمة داخل المملكة.</a:t>
            </a:r>
          </a:p>
          <a:p>
            <a:pPr algn="just"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ب - الممارس خارج المملكة الذي يقدم منتجات أو خدمات داخل المملكة من خلال عرضها بطريقة تمكن المستهلك من الوصول إليها.</a:t>
            </a:r>
          </a:p>
          <a:p>
            <a:pPr algn="just" rtl="1">
              <a:lnSpc>
                <a:spcPct val="150000"/>
              </a:lnSpc>
              <a:spcAft>
                <a:spcPts val="800"/>
              </a:spcAft>
            </a:pPr>
            <a:r>
              <a:rPr lang="ar-EG" sz="1600" kern="100" dirty="0">
                <a:solidFill>
                  <a:srgbClr val="2D3956"/>
                </a:solidFill>
                <a:latin typeface="Alexandria" pitchFamily="2" charset="-78"/>
                <a:ea typeface="Calibri" panose="020F0502020204030204" pitchFamily="34" charset="0"/>
                <a:cs typeface="Alexandria" pitchFamily="2" charset="-78"/>
              </a:rPr>
              <a:t>ج - المستهلك.</a:t>
            </a:r>
          </a:p>
        </p:txBody>
      </p:sp>
      <p:pic>
        <p:nvPicPr>
          <p:cNvPr id="5" name="Graphic 21">
            <a:extLst>
              <a:ext uri="{FF2B5EF4-FFF2-40B4-BE49-F238E27FC236}">
                <a16:creationId xmlns:a16="http://schemas.microsoft.com/office/drawing/2014/main" id="{5D692219-DD98-3DE4-39B0-DDC31E6526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1662F04-B2AB-B565-CF44-0EF8355469F4}"/>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8711034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CA496-8335-6F63-34BC-1C63563650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22B16C-AB45-1BD0-43C6-AAEF3B197C4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60CA38-F9C2-72CE-80FE-7C66C10612B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3F16E0C-AA72-48A6-CA10-0DF84C63AA1E}"/>
              </a:ext>
            </a:extLst>
          </p:cNvPr>
          <p:cNvSpPr/>
          <p:nvPr/>
        </p:nvSpPr>
        <p:spPr>
          <a:xfrm>
            <a:off x="1415143" y="1198736"/>
            <a:ext cx="10472057" cy="51583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800"/>
              </a:spcAft>
            </a:pPr>
            <a:r>
              <a:rPr lang="ar-EG" b="1" kern="100" dirty="0">
                <a:solidFill>
                  <a:srgbClr val="00AEEF"/>
                </a:solidFill>
                <a:latin typeface="Alexandria" pitchFamily="2" charset="-78"/>
                <a:ea typeface="Calibri" panose="020F0502020204030204" pitchFamily="34" charset="0"/>
                <a:cs typeface="Alexandria" pitchFamily="2" charset="-78"/>
              </a:rPr>
              <a:t>إشراف الدولة السعودية على قطاع التجارة الالكترونية :</a:t>
            </a:r>
          </a:p>
          <a:p>
            <a:pPr algn="r">
              <a:lnSpc>
                <a:spcPct val="150000"/>
              </a:lnSpc>
            </a:pPr>
            <a:r>
              <a:rPr lang="ar-EG" sz="1600" dirty="0">
                <a:solidFill>
                  <a:schemeClr val="tx1"/>
                </a:solidFill>
                <a:latin typeface="Alexandria" pitchFamily="2" charset="-78"/>
                <a:cs typeface="Alexandria" pitchFamily="2" charset="-78"/>
              </a:rPr>
              <a:t>نص نظام التجارة الالكترونية على إشراف وزارة التجارة و الاستثمار  على قطاع التجارة الإلكترونية، وتصدر -بحسب الحاجة- القواعد اللازمة لتنظيمه بما يعزز دور التجارة الإلكترونية ويحمي سلامة التعاملات بها، ويشمل ذلك تنظيم ما يأتي:</a:t>
            </a:r>
          </a:p>
          <a:p>
            <a:pPr algn="r">
              <a:lnSpc>
                <a:spcPct val="150000"/>
              </a:lnSpc>
            </a:pPr>
            <a:r>
              <a:rPr lang="ar-EG" sz="1600" dirty="0">
                <a:solidFill>
                  <a:schemeClr val="tx1"/>
                </a:solidFill>
                <a:latin typeface="Alexandria" pitchFamily="2" charset="-78"/>
                <a:cs typeface="Alexandria" pitchFamily="2" charset="-78"/>
              </a:rPr>
              <a:t>أ- جهات توثيق المحلات الإلكترونية.</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ب- المنصات الإلكترونية التي تؤدي دور الوساطة بين موفر الخدمة والمستهلك</a:t>
            </a:r>
            <a:r>
              <a:rPr lang="ar-EG" sz="1600" dirty="0"/>
              <a:t>.</a:t>
            </a:r>
          </a:p>
        </p:txBody>
      </p:sp>
      <p:pic>
        <p:nvPicPr>
          <p:cNvPr id="5" name="Graphic 21">
            <a:extLst>
              <a:ext uri="{FF2B5EF4-FFF2-40B4-BE49-F238E27FC236}">
                <a16:creationId xmlns:a16="http://schemas.microsoft.com/office/drawing/2014/main" id="{C7ED0FBC-DCF1-A786-39AA-FBA665C3E9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3DEAD3A-2498-A478-43BE-D985C2BB0B69}"/>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415677238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A7CC0C-3931-3BAF-DE32-E678B7ED27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BD7B172-3035-5C71-FB02-2806A4A15FF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53F8F10-B9BC-6ABF-562B-594AF234A40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8379266-6436-2F3E-C488-5F2108D5D65B}"/>
              </a:ext>
            </a:extLst>
          </p:cNvPr>
          <p:cNvSpPr/>
          <p:nvPr/>
        </p:nvSpPr>
        <p:spPr>
          <a:xfrm>
            <a:off x="1397997" y="799418"/>
            <a:ext cx="10613572" cy="58594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800"/>
              </a:spcAft>
            </a:pPr>
            <a:r>
              <a:rPr lang="ar-EG" b="1" kern="100" dirty="0">
                <a:solidFill>
                  <a:srgbClr val="00AEEF"/>
                </a:solidFill>
                <a:latin typeface="Alexandria" pitchFamily="2" charset="-78"/>
                <a:ea typeface="Calibri" panose="020F0502020204030204" pitchFamily="34" charset="0"/>
                <a:cs typeface="Alexandria" pitchFamily="2" charset="-78"/>
              </a:rPr>
              <a:t>بيانات العقد الالكتروني:</a:t>
            </a:r>
          </a:p>
          <a:p>
            <a:pPr algn="r">
              <a:lnSpc>
                <a:spcPct val="150000"/>
              </a:lnSpc>
            </a:pPr>
            <a:r>
              <a:rPr lang="ar-EG" sz="1600" dirty="0">
                <a:solidFill>
                  <a:schemeClr val="tx1"/>
                </a:solidFill>
                <a:latin typeface="Alexandria" pitchFamily="2" charset="-78"/>
                <a:cs typeface="Alexandria" pitchFamily="2" charset="-78"/>
              </a:rPr>
              <a:t>نص نظام التجارة الالكترونية :" مع عدم الإخلال بأحكام الضمان الاتفاقية والنظامية، للمستهلك -في غير الحالات يلتزم موفر الخدمة بتقديم بيان للمستهلك يوضح فيه أحكام العقد المزمع إبرامه وشروطه, على أن يشتمل البيان على ما يأتي:</a:t>
            </a:r>
          </a:p>
          <a:p>
            <a:pPr algn="r">
              <a:lnSpc>
                <a:spcPct val="150000"/>
              </a:lnSpc>
            </a:pPr>
            <a:r>
              <a:rPr lang="ar-EG" sz="1600" dirty="0">
                <a:solidFill>
                  <a:schemeClr val="tx1"/>
                </a:solidFill>
                <a:latin typeface="Alexandria" pitchFamily="2" charset="-78"/>
                <a:cs typeface="Alexandria" pitchFamily="2" charset="-78"/>
              </a:rPr>
              <a:t>أ- الإجراءات الواجب اتخاذها لإبرام العقد.</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ب- البيانات المتعلقة بموفر الخدمة.</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ج- الخصائص الأساسية للمنتجات أو الخدمات محل العقد.</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د- إجمالي السعر شاملاً جميع الرسوم أو الضرائب أو المبالغ الإضافية المتعلقة بالتسليم إن وجدت.</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هـ- ترتيبات الدفع والتسليم والتنفيذ.</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و- بيانات الضمان إن وجد.</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ز- البيانات الأخرى التي تحددها اللائحة.</a:t>
            </a:r>
          </a:p>
          <a:p>
            <a:pPr algn="r">
              <a:lnSpc>
                <a:spcPct val="150000"/>
              </a:lnSpc>
            </a:pPr>
            <a:r>
              <a:rPr lang="ar-EG" sz="1600" dirty="0">
                <a:solidFill>
                  <a:schemeClr val="tx1"/>
                </a:solidFill>
                <a:latin typeface="Alexandria" pitchFamily="2" charset="-78"/>
                <a:cs typeface="Alexandria" pitchFamily="2" charset="-78"/>
              </a:rPr>
              <a:t>وتحدد اللائحة الضوابط اللازمة للبيانات التي يلتزم موفر الخدمة بتقديمها وفقاً لطبيعة كل عملية.</a:t>
            </a:r>
          </a:p>
        </p:txBody>
      </p:sp>
      <p:pic>
        <p:nvPicPr>
          <p:cNvPr id="5" name="Graphic 21">
            <a:extLst>
              <a:ext uri="{FF2B5EF4-FFF2-40B4-BE49-F238E27FC236}">
                <a16:creationId xmlns:a16="http://schemas.microsoft.com/office/drawing/2014/main" id="{1F9A137F-6D3C-BAEE-F921-E997547180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E7F2564-97A0-ADAA-703E-53A8A6B9BB9A}"/>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66414254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23F86-9139-1008-22CC-B57B86FDABA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7134482-DCAE-6F64-F285-C9CC0EB6C97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37494B6-E42E-2AE8-8A7C-1B387384FBA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D87CF19-ADFA-C6D6-4016-D0C734F8487B}"/>
              </a:ext>
            </a:extLst>
          </p:cNvPr>
          <p:cNvSpPr/>
          <p:nvPr/>
        </p:nvSpPr>
        <p:spPr>
          <a:xfrm>
            <a:off x="1671083" y="546619"/>
            <a:ext cx="9922203" cy="61122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800"/>
              </a:spcAft>
            </a:pPr>
            <a:r>
              <a:rPr lang="ar-EG" b="1" kern="100" dirty="0">
                <a:solidFill>
                  <a:srgbClr val="00AEEF"/>
                </a:solidFill>
                <a:latin typeface="Alexandria" pitchFamily="2" charset="-78"/>
                <a:ea typeface="Calibri" panose="020F0502020204030204" pitchFamily="34" charset="0"/>
                <a:cs typeface="Alexandria" pitchFamily="2" charset="-78"/>
              </a:rPr>
              <a:t>التوازن بين حقوق المستهلك و موفر الخدمة   :</a:t>
            </a:r>
          </a:p>
          <a:p>
            <a:pPr algn="r" rtl="1">
              <a:lnSpc>
                <a:spcPct val="150000"/>
              </a:lnSpc>
            </a:pPr>
            <a:r>
              <a:rPr lang="ar-EG" sz="1600" dirty="0">
                <a:solidFill>
                  <a:schemeClr val="tx1"/>
                </a:solidFill>
                <a:latin typeface="Alexandria" pitchFamily="2" charset="-78"/>
                <a:cs typeface="Alexandria" pitchFamily="2" charset="-78"/>
              </a:rPr>
              <a:t>نص نظام التجارة الالكترونية :" مع عدم الإخلال بأحكام الضمان الاتفاقية والنظامية، للمستهلك -في غير الحالات المنصوص عليها في الفقرة (2) من هذه المادة- فسخ العقد خلال الأيام السبعة التالية لتاريخ تسلمه المنتج أو لتاريخ التعاقد على تقديم الخدمة، ما دام أنه لم يستخدم منتج موفر الخدمة أو لم يستفد من خدمته أو لم يحصل على منفعة من أيّ منهما، وفي هذه الحالة يتحمل المستهلك التكاليف المترتبة على فسخ العقد إلا إذا اتفق أطراف العقد على غير ذلك.</a:t>
            </a:r>
          </a:p>
          <a:p>
            <a:pPr algn="r" rtl="1">
              <a:lnSpc>
                <a:spcPct val="150000"/>
              </a:lnSpc>
            </a:pPr>
            <a:r>
              <a:rPr lang="ar-EG" sz="1600" dirty="0">
                <a:solidFill>
                  <a:schemeClr val="tx1"/>
                </a:solidFill>
                <a:latin typeface="Alexandria" pitchFamily="2" charset="-78"/>
                <a:cs typeface="Alexandria" pitchFamily="2" charset="-78"/>
              </a:rPr>
              <a:t>لا يحق للمستهلك فسخ العقد بموجب الفقرة (1) من هذه المادة في الحالات الآتية:</a:t>
            </a:r>
          </a:p>
          <a:p>
            <a:pPr algn="r" rtl="1">
              <a:lnSpc>
                <a:spcPct val="150000"/>
              </a:lnSpc>
            </a:pPr>
            <a:r>
              <a:rPr lang="ar-EG" sz="1600" dirty="0">
                <a:solidFill>
                  <a:schemeClr val="tx1"/>
                </a:solidFill>
                <a:latin typeface="Alexandria" pitchFamily="2" charset="-78"/>
                <a:cs typeface="Alexandria" pitchFamily="2" charset="-78"/>
              </a:rPr>
              <a:t>أ- إذا كان محل العقد منتجات مصنعة بناء على طلب المستهلك أو وفقاً لمواصفات حددها، ويستثنى من ذلك المنتجات التي بها عيب أو غير المطابقة للمواصفات المتفق عليها.</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ب- إذا كان محل العقد أشرطة فيديو أو أسطوانات أو أقراصاً مدمجة أو برامج معلوماتية جرى استخدامها.</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ج- إذا كان العقد يتناول شراء صحف أو مجلات أو منشورات أو كتب.</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د- إذا ظهر عيب في المنتج بسبب سوء حيازة المستهلك.</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هـ- إذا كان العقد يتناول تقديم خدمات إيواء أو نقل أو إطعام.</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و- إذا كان العقد يتناول شراء منتجات تحميل البرامج عبر الإنترنت، ويستثنى من ذلك البرامج التي بها عيب يحول دون إتمام التحميل أو غير المطابقة لما اتفق عليه.</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ز- الحالات الأخرى التي تحددها اللائحة وفق ما تستدعيه طبيعة المنتجات أو الخدمات.</a:t>
            </a:r>
          </a:p>
        </p:txBody>
      </p:sp>
      <p:pic>
        <p:nvPicPr>
          <p:cNvPr id="5" name="Graphic 21">
            <a:extLst>
              <a:ext uri="{FF2B5EF4-FFF2-40B4-BE49-F238E27FC236}">
                <a16:creationId xmlns:a16="http://schemas.microsoft.com/office/drawing/2014/main" id="{8AA74C55-EAB3-511F-C489-6924DDBDF4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C9CC932-BB38-6D47-0E3D-495D39A17A24}"/>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72218509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CAD52-81FE-A83F-AFB6-B2C589CA9A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AE735A-E392-7252-02CF-C91324A79E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9002BCA-63CB-6B87-960E-2A086979FE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208D7DB-FEDA-636C-35E0-914EB34FC69B}"/>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EG" sz="1600" b="1" dirty="0">
                <a:solidFill>
                  <a:srgbClr val="2D3956"/>
                </a:solidFill>
                <a:latin typeface="Alexandria" pitchFamily="2" charset="-78"/>
                <a:cs typeface="Alexandria" pitchFamily="2" charset="-78"/>
              </a:rPr>
              <a:t>د.حسين الماحي، أطر قانونية في معاملات التجارة الإلكترونية، دار الأهرام للنشر والتوزيع والإصدارات القانونية، 2024</a:t>
            </a:r>
          </a:p>
          <a:p>
            <a:pPr algn="r">
              <a:lnSpc>
                <a:spcPct val="150000"/>
              </a:lnSpc>
            </a:pPr>
            <a:r>
              <a:rPr lang="ar-EG" sz="1600" b="1" dirty="0">
                <a:solidFill>
                  <a:srgbClr val="2D3956"/>
                </a:solidFill>
                <a:latin typeface="Alexandria" pitchFamily="2" charset="-78"/>
                <a:cs typeface="Alexandria" pitchFamily="2" charset="-78"/>
              </a:rPr>
              <a:t>أ. مصطفى يوسف كافي، التجارة الإلكترونية ، دار ومؤسسة رسالن للطباعة والنشر و التوزيع،2010</a:t>
            </a:r>
          </a:p>
          <a:p>
            <a:pPr algn="r" rtl="1">
              <a:lnSpc>
                <a:spcPct val="150000"/>
              </a:lnSpc>
            </a:pPr>
            <a:r>
              <a:rPr lang="ar-EG" sz="1600" b="1" dirty="0">
                <a:solidFill>
                  <a:srgbClr val="2D3956"/>
                </a:solidFill>
                <a:latin typeface="Alexandria" pitchFamily="2" charset="-78"/>
                <a:cs typeface="Alexandria" pitchFamily="2" charset="-78"/>
              </a:rPr>
              <a:t>د. نبيلة عبد الفتاح قشطي، تشريعات التجارة الإلكترونية ومدى إمكانية تجاوز</a:t>
            </a:r>
            <a:r>
              <a:rPr lang="en-US" sz="1600" b="1" dirty="0">
                <a:solidFill>
                  <a:srgbClr val="2D3956"/>
                </a:solidFill>
                <a:latin typeface="Alexandria" pitchFamily="2" charset="-78"/>
                <a:cs typeface="Alexandria" pitchFamily="2" charset="-78"/>
              </a:rPr>
              <a:t> </a:t>
            </a:r>
            <a:r>
              <a:rPr lang="ar-EG" sz="1600" b="1" dirty="0">
                <a:solidFill>
                  <a:srgbClr val="2D3956"/>
                </a:solidFill>
                <a:latin typeface="Alexandria" pitchFamily="2" charset="-78"/>
                <a:cs typeface="Alexandria" pitchFamily="2" charset="-78"/>
              </a:rPr>
              <a:t>عوائقها وتطويرها،كلية الحقوق، جامعة عجلون الوطنية، 2019.</a:t>
            </a: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en-US"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303D75C-DAF9-6457-FDF5-0C6EB713DA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814BC8E-BD46-13C7-664D-D7B60C626378}"/>
              </a:ext>
            </a:extLst>
          </p:cNvPr>
          <p:cNvSpPr txBox="1"/>
          <p:nvPr/>
        </p:nvSpPr>
        <p:spPr>
          <a:xfrm>
            <a:off x="2695003" y="0"/>
            <a:ext cx="5588631" cy="1692771"/>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09C0DAC-E4BE-0DCD-C872-9CED40599B01}"/>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F1F2DE93-ACD4-59AF-C2AF-5513681D929B}"/>
              </a:ext>
            </a:extLst>
          </p:cNvPr>
          <p:cNvSpPr txBox="1"/>
          <p:nvPr/>
        </p:nvSpPr>
        <p:spPr>
          <a:xfrm>
            <a:off x="2809852" y="724058"/>
            <a:ext cx="7315976" cy="461665"/>
          </a:xfrm>
          <a:prstGeom prst="rect">
            <a:avLst/>
          </a:prstGeom>
          <a:noFill/>
        </p:spPr>
        <p:txBody>
          <a:bodyPr wrap="square" rtlCol="0">
            <a:spAutoFit/>
          </a:bodyPr>
          <a:lstStyle/>
          <a:p>
            <a:pPr algn="ctr" rtl="1"/>
            <a:r>
              <a:rPr lang="ar-EG" sz="2400" b="1" dirty="0">
                <a:solidFill>
                  <a:srgbClr val="00AEEF"/>
                </a:solidFill>
                <a:latin typeface="Alexandria" pitchFamily="2" charset="-78"/>
                <a:cs typeface="Alexandria" pitchFamily="2" charset="-78"/>
              </a:rPr>
              <a:t>قائمة المراجع </a:t>
            </a:r>
          </a:p>
        </p:txBody>
      </p:sp>
    </p:spTree>
    <p:extLst>
      <p:ext uri="{BB962C8B-B14F-4D97-AF65-F5344CB8AC3E}">
        <p14:creationId xmlns:p14="http://schemas.microsoft.com/office/powerpoint/2010/main" val="111269829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177933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
      </a:majorFont>
      <a:minorFont>
        <a:latin typeface="Alexandr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C6A843CE-77F9-432E-9F41-D31466F3B7C1}"/>
</file>

<file path=customXml/itemProps3.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aca13214-df29-4e3c-a050-857c0bf7bd8e"/>
    <ds:schemaRef ds:uri="http://purl.org/dc/elements/1.1/"/>
    <ds:schemaRef ds:uri="http://schemas.openxmlformats.org/package/2006/metadata/core-properties"/>
    <ds:schemaRef ds:uri="http://www.w3.org/XML/1998/namespace"/>
    <ds:schemaRef ds:uri="http://schemas.microsoft.com/office/2006/documentManagement/types"/>
    <ds:schemaRef ds:uri="http://schemas.microsoft.com/office/2006/metadata/properties"/>
    <ds:schemaRef ds:uri="688354b5-287c-4cda-825e-1d7935aea40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4214</TotalTime>
  <Words>5336</Words>
  <Application>Microsoft Office PowerPoint</Application>
  <PresentationFormat>Widescreen</PresentationFormat>
  <Paragraphs>488</Paragraphs>
  <Slides>54</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54</vt:i4>
      </vt:variant>
    </vt:vector>
  </HeadingPairs>
  <TitlesOfParts>
    <vt:vector size="61" baseType="lpstr">
      <vt:lpstr>Alexandria</vt:lpstr>
      <vt:lpstr>Arial</vt:lpstr>
      <vt:lpstr>Courier New</vt:lpstr>
      <vt:lpstr>DroidArabicKufi</vt:lpstr>
      <vt:lpstr>Roboto Light</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Malek Alkholy</cp:lastModifiedBy>
  <cp:revision>495</cp:revision>
  <dcterms:created xsi:type="dcterms:W3CDTF">2023-04-29T09:08:00Z</dcterms:created>
  <dcterms:modified xsi:type="dcterms:W3CDTF">2025-07-24T20:10:59Z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