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9CF34-0594-2D13-E50D-C392B9188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E8AFEE-7DF8-CDE9-9BCA-3599D2502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6D94B-02B6-4D3A-8A48-F3DCB65EC529}" type="datetimeFigureOut">
              <a:rPr lang="en-US" smtClean="0"/>
              <a:t>10/16/2024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AC1AC2-455A-263B-F720-77003A09C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B144A-3F4C-724F-12EA-085E696C7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B879-2B71-41A1-9666-95BFDE31C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365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DDDF4B-2E28-4525-E057-AF978991C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336E6A-DCE5-03CF-1B00-18E9364AE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F9C1D-524F-6BF4-1240-A7AED96B6F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A6D94B-02B6-4D3A-8A48-F3DCB65EC529}" type="datetimeFigureOut">
              <a:rPr lang="en-US" smtClean="0"/>
              <a:t>10/16/2024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03707-46A3-4DD5-7B31-10243D23A2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50402-3A61-114E-39F9-1C3CB671EB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74B879-2B71-41A1-9666-95BFDE31C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335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0E4A4D-1B46-D263-E975-6ECAE7346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4F8263-5287-DB82-3120-44879B8B46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584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47CB27-D730-9010-7036-8B22255FA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5A76D8-C302-E1BB-AE36-A52E8FE47E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184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1AAC60-58D2-CC82-0E6E-350A87376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3A5EF1-67E8-C821-577D-040E7AECFB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771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519A2A-0A26-189E-7004-A0A69E21B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271A99-795D-56B4-FC10-A22F215113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523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C8CEA6-6F93-3A26-DA64-45FAEFEED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0CD493-D563-E3E7-0D6D-FD71FA35A6F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000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7E462E-529E-8563-17E6-BAB430266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5BE74A-DD66-4E16-A421-AE3BAA7C6E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516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CE7746-DCE6-49FF-7E23-F07C4B62E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CFE5A0-388D-1FEC-D519-3497557A19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161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7D13A9-C8FA-5DAD-468F-F00ECE501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A67B47-FF80-4AAA-CFE5-D018F4E28C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106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46DD7C-D188-EF0F-EE6C-47B0B9236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799F4D-BC9F-6ED2-BD21-48A0DCC232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672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2B53FD-45E9-2985-B356-91B9B4584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EA48A9-D711-8C48-F6CB-CA49FEC830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794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FE482C7-EC75-9BFA-9ADC-9A0F5645D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3CFABC-A42B-CAEA-5585-CD794127A3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135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944177-4768-3C81-047D-70AC57284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92C8B4-DCD6-7D95-AE5B-0721B550F79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657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5AF420-9C92-3B8A-546E-7D62B769C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649118-CFA1-B297-36EF-D29D764D8F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426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3B6A8A-95A0-6FE8-DCF7-66FA39114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2B024C-1FFE-D630-1630-C1CCCB4BFE8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841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85943C-79BD-5F09-4529-4FEED093F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5BD350-EDE3-A67B-6959-08C38273D0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03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EC285C-AD4D-DCA8-6A51-6586DCD75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EE39DD-021D-50A2-C467-6B406E5335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7333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41CA4DA-3113-2DAF-3089-E38BB5E4F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64061B-BEC1-A8A9-06A7-573FA6932F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435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AC10A7-88AB-B28A-E3D7-BA547D8CC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B87EDE-FB45-9714-C775-DE06735608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3180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B6BB45-B151-8CA1-E9FB-DFF700535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3AF640-5849-4DBA-75E3-6F15BEFEBB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7848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A0C4DD-4AFE-4F04-580F-0B7CA343A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87C806-478F-1EC2-28A5-95F991244E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7321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93B67FF-523A-6BA7-FDE3-8593F0250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A9CF6B-9F00-83CE-9F6B-EF619F9381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3151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C3434B-60E6-4B18-6C2D-FE43FFE7D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8F383E-6EB7-D161-AF8F-577865D4CE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22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353041-F262-BF9F-3B6A-6765DF6DB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3CAC14-CC7D-9B82-439A-0A13E11ACC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6811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7E0E3E-4685-B00A-7D05-000186F92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79918C-D4A9-6D00-14EF-6D50455361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1766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94B16E-C0DC-1CE8-065B-8230F5504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AAD421-85C9-8F75-7B47-03B39DB86F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3977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D774F0-94A1-A8D0-98FD-C9F4123DC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53C4AE-ED6F-CF7E-5286-047554F031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4030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821FA5-3071-0DAE-1EDA-F7747FE67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A703C4-490C-CC21-47E7-522F383C8E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4272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CF5B69-B8C7-A145-6E99-B3B3D24E3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054F27-2678-83EB-2AE9-2D6A023552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7963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D4C4FA-5DB0-4E18-A757-031F0BBCF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D65F80-589C-DF6F-6518-DA48FAA8E0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0511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7B1F68-8575-85CE-76F7-073AABF66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5B0951-78D5-E670-BE53-032783501C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9934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E9D863-0CAB-E0A9-7922-142BF39F4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9E1E00-BD19-CCCF-0A55-7B3DD41A5E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1292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EEA0C0-D2EA-0D2A-EA82-A32214F8D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2CBC47-1DB3-0B29-248C-70405A3309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8994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EBB49B-09B8-EFA6-B1BA-60C3A966C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E6A3DC-DE50-47A9-C14D-64706AF10E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695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E9C2E3-1F94-1487-9135-E0C80D06F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E38704-8E39-418C-CCB4-60B651EC5C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4383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4C7899-4596-1DC2-C421-BF60B7778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CC7D01-CA0D-30FC-5329-741BE7B3B7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2563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F7FEB8-1369-C5C9-F327-F3A3DADA6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6A4158-5AB9-D596-0F23-AF2B6F77A3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5088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DF0BF31-1389-658C-DE7D-31F32996C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F60261-294E-F908-7FBB-F3BBCDA5FE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8667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A47B95-3FB3-1810-1926-6CF4F47D9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062E1A-CC3C-AA28-5B42-1D71C57F7C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8614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82C3E6-C40D-6900-84E0-ABF05D852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34D500-E700-4045-8C03-E5B3D84E494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6999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252A6C-DAA2-0EC7-26A5-EC89220E6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CDAE2F-164B-7B20-BE61-4055061A0A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2175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A48C45-58DB-92C7-73FA-261074613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C65E20-3666-6373-0505-F1BF6B5107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9407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11B654-CCE9-10C6-8F21-B8CDF63B3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129443-DDD2-085D-0359-FB4B656CD8C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1824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3C844F-4CE8-8A1B-0D9E-D55E31DFE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1AF06E-00B8-F128-23EA-5F5F150DBF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7614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6E6E5A-1CE4-0FA4-69A9-2CB9B74E1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A49348-F68F-5A14-E9E0-692F88A18B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006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6D526E-DEDF-3C28-D9AE-AB7120974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1D0A8E-4C4E-2016-3E53-BAEAA66B06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38757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73AB5F-E727-E7DF-4932-9EEB910EA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5262AF-D622-25D7-E8D4-953FAC83C2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7661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C69D78-2B39-EBDB-1EBF-B8423AEC9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F7A374-F9FF-8DB5-FE95-C67FE544D9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57949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ACFA25-674F-7DDF-9F11-C5522F4B9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DCAAAD-B59E-2AC4-9198-2834DF35E9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41495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F374EE-4670-E1CD-378B-0E16BB18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7A9AB8-3A46-049F-3C5C-888B7D91EF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0279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97509B-9FCF-0EA3-A517-E84C1C78E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5DCF9A-4DCA-90DD-E64A-D2F52E9945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6654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344653-04CD-BFA9-3CF5-212FE9946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EEF2CD-58A0-40D2-68E6-7CA9DEDB7B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4536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02042F-6059-A0DB-F9CD-FBDAA687C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081E35-98B1-157D-E58C-0B09914B56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84341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1F6598-6DF6-32F6-4EC2-7A22C8498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294A77-5F32-79E3-64E2-FB0D639F88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68163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CA4894-8B47-A0D1-AC3F-2E7193214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64CFB0-FB7C-C26B-A528-4C3ED66A4A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179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nermin hamza</dc:creator>
  <cp:lastModifiedBy>nermin hamza</cp:lastModifiedBy>
  <cp:revision>1</cp:revision>
  <dcterms:created xsi:type="dcterms:W3CDTF">2024-10-16T20:21:46Z</dcterms:created>
  <dcterms:modified xsi:type="dcterms:W3CDTF">2024-10-16T20:21:46Z</dcterms:modified>
</cp:coreProperties>
</file>