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18FA4-CE50-1810-2D67-DDF64F44A0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B47628-E974-A179-1900-1812F26554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86801-9339-FD68-F77B-3ED089CA9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8D45D-2E00-FFA0-3CB6-21DF11F0E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5D03E-1DD1-BB55-1308-EA3A54CAC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86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4CA32-F156-3187-9943-986AA1C9E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B3F41-4D8A-F4CB-4779-3CFFB8EEF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A7235-1822-C54A-2A13-7B83CB481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FA022F-BCB3-9013-840E-EA993301C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B59AC-86CA-BEA8-8DEF-C5A2ADB08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097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A99D9-0D20-D085-E1AD-F53E96673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4B651-A3A2-D5E7-DCE8-7320925EF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DBDBD-4BC8-8C95-6C0D-30CF39429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19F1B-ED27-6744-1888-ED72E593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DE4FC-87D3-2CBC-470F-7C002D14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81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5C2A4-770B-6D19-EAE6-F057A11F8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FD592-40C9-12F6-A58E-C29550DFEC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C5E40A-D3D8-9353-5933-65E012C55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53EDB2-91C6-6ECF-B57C-D61684D8A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D33AA0-BF85-5658-D392-368C7D7F2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6572D7-B5F0-549F-5995-4989540BD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265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3725A-9831-C175-02B6-5F501A855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8B2B18-73FD-D21F-D033-B65E61902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EFE3EE-9851-CCBF-93C4-7F3A1587E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8068C9-797A-5E26-4DBA-67315E47F9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37DFCD-F644-7422-5B85-60A601EDBF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1C603C-BD6E-D87A-050E-6E49EEF50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83ABD9-DB9E-679B-F048-CE75C84A6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3A97D9-2257-FD14-3B81-86C3F297D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684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66D53-92A6-CB58-B99B-63FAE32E9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7C1FD6-D253-A59F-9D76-C2F4C2A08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30DE81-DCDC-6579-BDAB-D214197D5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401EAC-D2B1-025A-5678-1225F623C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82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BA0782-5798-7E78-2B00-21754C76C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5BB643-D68F-0A77-B8FB-17C8304EC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8C078-4C04-E350-A06C-D4235472E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390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E1733-DC3F-AABE-DAA1-F9BF5E830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19485-5B01-828D-6A01-8A0E1DD67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3C89E5-BBA0-E4B0-BB11-C78F059217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2166CF-E869-D56F-09EF-726B57096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F70BDC-14C7-7708-B1F2-444C3C3C0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D83661-D401-E51F-F583-757AA80B0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71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C4089-E81C-5841-B5AE-275FCDAEC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55AFF6-C99A-8E95-68FF-0271AB585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C28BC0-8903-8084-5B8E-8534559FA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C4A8A1-9BCD-90F1-098E-094E463E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6A4A64-7695-E25B-9CEA-3A8581530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F9F1B-16B2-3D87-C1D7-F94977E8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67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CCA52-5865-9397-1ECC-4F5159FEA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DBD26E-D209-984A-CE38-5744C83DD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0F5A5-0C51-48EF-2DF6-CB8CEE8AE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9C519-678C-0E08-3CE2-895DAEA99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1E1CAF-89B1-C1E9-6542-D1745AE0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84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B965DF-8865-798E-CC28-AE64B1C937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78B1B5-CB27-C303-DFFB-1551A37FA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1B737-BBCE-8303-8399-AF5FEF93D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75BA7-DB97-A318-8FA8-427A356C7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3A505-AEB2-6875-7C9E-50177C114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919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A2490B-8DB5-FC2A-CC3C-AAD731727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AE7CD1-9267-3471-DB99-CECDEF156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5B399-F74F-08E1-54BD-6060836FD9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1C71D0-6112-4C7C-8EDC-29DB5A3C0072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75D60-82B8-E58B-B8EE-078B9482BD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922D7-071B-1DBF-7F27-8C9ADAEF15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00012E-878B-43C8-A02E-CDBB7A4C38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9198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376795F-201D-2E33-A909-CB9B7A68B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484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178E7FE-AC13-E39D-7F1A-E2ED781D8A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94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8E61972-9904-B942-52EB-AF3BC955D9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5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A9A223F-AC57-88A9-26EB-152D55F524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74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33253261-F451-54D7-73AF-351037FC68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21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A2D54E5-F1C5-979C-1675-4AC8BEFEF7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348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E0BF1B9-211F-A0A3-E937-D9733555CA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321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84C9406-4EDB-DD8E-5687-B40BE30B5F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47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331DF207-A9A1-53A2-5DA5-EB30727B99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04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3E924D9-78B5-B349-EEC7-836ECB9D77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3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C74FC6F-78B5-C5FE-0A25-373752FE2A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602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1CFCF2C2-2275-87CC-16FB-0464CBC381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226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1A70312-07D3-3E46-0EC5-25A5A5C481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98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CBC7F90-BAA8-F413-9FB9-76023A9077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113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A31914C-6407-AD2B-0CE7-716B1AE827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308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E63E8BB-E8E6-A3A4-2532-95C3A5B3E8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55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BF88A8A-CBFD-EBBA-D3FE-89CEE6AC79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5787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49D186C-122B-933B-3A9F-808C2C271C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419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DC3F3F0-E03C-5CAD-1CC4-1477934D4F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884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D7D8334D-4BD8-9044-C72C-5B94DD68BC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77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53A9C33-8049-1CD1-55D4-FA3E8D3E84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7789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9A55599-3F73-0E29-3F97-8025A11A13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263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1480795-A313-53FA-928B-7567DA7B11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75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85316E21-3704-D82A-0E85-281AA368ED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6247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62CCB75-A7B3-1E2E-57AC-6412C8EF39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520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603B1AA-7A3E-25E7-4E48-4EE3515027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01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DA2E0B0-089C-0DF1-AB7F-6EF0DC18A7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496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6D1E4FF1-813A-D869-C106-81D72CD38E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814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ADE81D4-9327-DCB0-844B-7CBF99A170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154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366516F-A11F-F100-CEE7-97C396D9DD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40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2025-09-10T09:19:01Z</dcterms:created>
  <dcterms:modified xsi:type="dcterms:W3CDTF">2025-09-10T09:19:33Z</dcterms:modified>
</cp:coreProperties>
</file>