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3"/>
  </p:notesMasterIdLst>
  <p:sldIdLst>
    <p:sldId id="480" r:id="rId5"/>
    <p:sldId id="303" r:id="rId6"/>
    <p:sldId id="271" r:id="rId7"/>
    <p:sldId id="256" r:id="rId8"/>
    <p:sldId id="569" r:id="rId9"/>
    <p:sldId id="503" r:id="rId10"/>
    <p:sldId id="571" r:id="rId11"/>
    <p:sldId id="507" r:id="rId12"/>
    <p:sldId id="497" r:id="rId13"/>
    <p:sldId id="510" r:id="rId14"/>
    <p:sldId id="512" r:id="rId15"/>
    <p:sldId id="573" r:id="rId16"/>
    <p:sldId id="521" r:id="rId17"/>
    <p:sldId id="601" r:id="rId18"/>
    <p:sldId id="523" r:id="rId19"/>
    <p:sldId id="529" r:id="rId20"/>
    <p:sldId id="539" r:id="rId21"/>
    <p:sldId id="545" r:id="rId22"/>
    <p:sldId id="549" r:id="rId23"/>
    <p:sldId id="551" r:id="rId24"/>
    <p:sldId id="506" r:id="rId25"/>
    <p:sldId id="533" r:id="rId26"/>
    <p:sldId id="520" r:id="rId27"/>
    <p:sldId id="525" r:id="rId28"/>
    <p:sldId id="535" r:id="rId29"/>
    <p:sldId id="518" r:id="rId30"/>
    <p:sldId id="531" r:id="rId31"/>
    <p:sldId id="514" r:id="rId32"/>
    <p:sldId id="537" r:id="rId33"/>
    <p:sldId id="547" r:id="rId34"/>
    <p:sldId id="553" r:id="rId35"/>
    <p:sldId id="555" r:id="rId36"/>
    <p:sldId id="575" r:id="rId37"/>
    <p:sldId id="557" r:id="rId38"/>
    <p:sldId id="583" r:id="rId39"/>
    <p:sldId id="559" r:id="rId40"/>
    <p:sldId id="591"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256"/>
            <p14:sldId id="569"/>
            <p14:sldId id="503"/>
            <p14:sldId id="571"/>
            <p14:sldId id="507"/>
            <p14:sldId id="497"/>
            <p14:sldId id="510"/>
            <p14:sldId id="512"/>
            <p14:sldId id="573"/>
            <p14:sldId id="521"/>
            <p14:sldId id="601"/>
            <p14:sldId id="523"/>
            <p14:sldId id="529"/>
            <p14:sldId id="539"/>
            <p14:sldId id="545"/>
            <p14:sldId id="549"/>
            <p14:sldId id="551"/>
            <p14:sldId id="506"/>
            <p14:sldId id="533"/>
            <p14:sldId id="520"/>
            <p14:sldId id="525"/>
            <p14:sldId id="535"/>
            <p14:sldId id="518"/>
            <p14:sldId id="531"/>
            <p14:sldId id="514"/>
            <p14:sldId id="537"/>
            <p14:sldId id="547"/>
            <p14:sldId id="553"/>
            <p14:sldId id="555"/>
            <p14:sldId id="575"/>
            <p14:sldId id="557"/>
            <p14:sldId id="583"/>
            <p14:sldId id="559"/>
            <p14:sldId id="59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71AD8EA-3688-455A-9FD2-9B9BFB357283}" v="58" dt="2024-09-19T13:39:22.52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69" autoAdjust="0"/>
    <p:restoredTop sz="94660"/>
  </p:normalViewPr>
  <p:slideViewPr>
    <p:cSldViewPr snapToGrid="0">
      <p:cViewPr varScale="1">
        <p:scale>
          <a:sx n="79" d="100"/>
          <a:sy n="79" d="100"/>
        </p:scale>
        <p:origin x="821"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 Id="rId48" Type="http://schemas.microsoft.com/office/2016/11/relationships/changesInfo" Target="changesInfos/changesInfo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lek Alkholy" userId="b8ea5062cb0c2681" providerId="LiveId" clId="{F71AD8EA-3688-455A-9FD2-9B9BFB357283}"/>
    <pc:docChg chg="custSel addSld delSld modSld sldOrd modSection">
      <pc:chgData name="Malek Alkholy" userId="b8ea5062cb0c2681" providerId="LiveId" clId="{F71AD8EA-3688-455A-9FD2-9B9BFB357283}" dt="2024-09-19T13:39:33.978" v="2818" actId="478"/>
      <pc:docMkLst>
        <pc:docMk/>
      </pc:docMkLst>
      <pc:sldChg chg="addSp delSp modSp mod delAnim modAnim">
        <pc:chgData name="Malek Alkholy" userId="b8ea5062cb0c2681" providerId="LiveId" clId="{F71AD8EA-3688-455A-9FD2-9B9BFB357283}" dt="2024-09-19T13:39:33.978" v="2818" actId="478"/>
        <pc:sldMkLst>
          <pc:docMk/>
          <pc:sldMk cId="0" sldId="480"/>
        </pc:sldMkLst>
        <pc:picChg chg="add del mod">
          <ac:chgData name="Malek Alkholy" userId="b8ea5062cb0c2681" providerId="LiveId" clId="{F71AD8EA-3688-455A-9FD2-9B9BFB357283}" dt="2024-09-19T13:39:33.978" v="2818" actId="478"/>
          <ac:picMkLst>
            <pc:docMk/>
            <pc:sldMk cId="0" sldId="480"/>
            <ac:picMk id="2" creationId="{2F716DDE-3C9A-3DF6-DBC3-B24F0D1A375E}"/>
          </ac:picMkLst>
        </pc:picChg>
      </pc:sldChg>
      <pc:sldChg chg="addSp delSp modSp mod">
        <pc:chgData name="Malek Alkholy" userId="b8ea5062cb0c2681" providerId="LiveId" clId="{F71AD8EA-3688-455A-9FD2-9B9BFB357283}" dt="2024-09-19T12:37:04.728" v="2666" actId="2710"/>
        <pc:sldMkLst>
          <pc:docMk/>
          <pc:sldMk cId="3886240308" sldId="518"/>
        </pc:sldMkLst>
        <pc:spChg chg="del">
          <ac:chgData name="Malek Alkholy" userId="b8ea5062cb0c2681" providerId="LiveId" clId="{F71AD8EA-3688-455A-9FD2-9B9BFB357283}" dt="2024-09-19T12:19:27.065" v="6" actId="478"/>
          <ac:spMkLst>
            <pc:docMk/>
            <pc:sldMk cId="3886240308" sldId="518"/>
            <ac:spMk id="8" creationId="{7F6FE8FF-948C-BED0-8C96-127CEAD74F9B}"/>
          </ac:spMkLst>
        </pc:spChg>
        <pc:spChg chg="add mod">
          <ac:chgData name="Malek Alkholy" userId="b8ea5062cb0c2681" providerId="LiveId" clId="{F71AD8EA-3688-455A-9FD2-9B9BFB357283}" dt="2024-09-19T12:27:50.021" v="2648" actId="20577"/>
          <ac:spMkLst>
            <pc:docMk/>
            <pc:sldMk cId="3886240308" sldId="518"/>
            <ac:spMk id="9" creationId="{B04AEC57-4513-63F6-7C80-C394792BD488}"/>
          </ac:spMkLst>
        </pc:spChg>
        <pc:graphicFrameChg chg="del">
          <ac:chgData name="Malek Alkholy" userId="b8ea5062cb0c2681" providerId="LiveId" clId="{F71AD8EA-3688-455A-9FD2-9B9BFB357283}" dt="2024-09-19T12:18:21.401" v="0" actId="478"/>
          <ac:graphicFrameMkLst>
            <pc:docMk/>
            <pc:sldMk cId="3886240308" sldId="518"/>
            <ac:graphicFrameMk id="6" creationId="{38DEE189-5E4E-6AA2-1C2A-1818F4D04338}"/>
          </ac:graphicFrameMkLst>
        </pc:graphicFrameChg>
        <pc:graphicFrameChg chg="add mod">
          <ac:chgData name="Malek Alkholy" userId="b8ea5062cb0c2681" providerId="LiveId" clId="{F71AD8EA-3688-455A-9FD2-9B9BFB357283}" dt="2024-09-19T12:37:04.728" v="2666" actId="2710"/>
          <ac:graphicFrameMkLst>
            <pc:docMk/>
            <pc:sldMk cId="3886240308" sldId="518"/>
            <ac:graphicFrameMk id="7" creationId="{A6BD61BC-9467-E308-C785-E8E47D62D00B}"/>
          </ac:graphicFrameMkLst>
        </pc:graphicFrameChg>
      </pc:sldChg>
      <pc:sldChg chg="new del">
        <pc:chgData name="Malek Alkholy" userId="b8ea5062cb0c2681" providerId="LiveId" clId="{F71AD8EA-3688-455A-9FD2-9B9BFB357283}" dt="2024-09-19T12:37:46.717" v="2673" actId="47"/>
        <pc:sldMkLst>
          <pc:docMk/>
          <pc:sldMk cId="3544905655" sldId="519"/>
        </pc:sldMkLst>
      </pc:sldChg>
      <pc:sldChg chg="addSp delSp modSp add mod ord">
        <pc:chgData name="Malek Alkholy" userId="b8ea5062cb0c2681" providerId="LiveId" clId="{F71AD8EA-3688-455A-9FD2-9B9BFB357283}" dt="2024-09-19T12:37:30.614" v="2671" actId="404"/>
        <pc:sldMkLst>
          <pc:docMk/>
          <pc:sldMk cId="90448254" sldId="520"/>
        </pc:sldMkLst>
        <pc:spChg chg="del mod">
          <ac:chgData name="Malek Alkholy" userId="b8ea5062cb0c2681" providerId="LiveId" clId="{F71AD8EA-3688-455A-9FD2-9B9BFB357283}" dt="2024-09-19T12:34:46.533" v="2658" actId="478"/>
          <ac:spMkLst>
            <pc:docMk/>
            <pc:sldMk cId="90448254" sldId="520"/>
            <ac:spMk id="9" creationId="{B04AEC57-4513-63F6-7C80-C394792BD488}"/>
          </ac:spMkLst>
        </pc:spChg>
        <pc:graphicFrameChg chg="add mod modGraphic">
          <ac:chgData name="Malek Alkholy" userId="b8ea5062cb0c2681" providerId="LiveId" clId="{F71AD8EA-3688-455A-9FD2-9B9BFB357283}" dt="2024-09-19T12:37:30.614" v="2671" actId="404"/>
          <ac:graphicFrameMkLst>
            <pc:docMk/>
            <pc:sldMk cId="90448254" sldId="520"/>
            <ac:graphicFrameMk id="6" creationId="{418A6B73-7E97-2C47-FCBE-A225A3E57AAD}"/>
          </ac:graphicFrameMkLst>
        </pc:graphicFrameChg>
        <pc:graphicFrameChg chg="del">
          <ac:chgData name="Malek Alkholy" userId="b8ea5062cb0c2681" providerId="LiveId" clId="{F71AD8EA-3688-455A-9FD2-9B9BFB357283}" dt="2024-09-19T12:34:28.164" v="2653" actId="478"/>
          <ac:graphicFrameMkLst>
            <pc:docMk/>
            <pc:sldMk cId="90448254" sldId="520"/>
            <ac:graphicFrameMk id="7" creationId="{A6BD61BC-9467-E308-C785-E8E47D62D00B}"/>
          </ac:graphicFrameMkLst>
        </pc:graphicFrameChg>
      </pc:sldChg>
      <pc:sldChg chg="addSp delSp modSp add mod">
        <pc:chgData name="Malek Alkholy" userId="b8ea5062cb0c2681" providerId="LiveId" clId="{F71AD8EA-3688-455A-9FD2-9B9BFB357283}" dt="2024-09-19T12:38:11.184" v="2676" actId="1076"/>
        <pc:sldMkLst>
          <pc:docMk/>
          <pc:sldMk cId="2341440292" sldId="521"/>
        </pc:sldMkLst>
        <pc:graphicFrameChg chg="del">
          <ac:chgData name="Malek Alkholy" userId="b8ea5062cb0c2681" providerId="LiveId" clId="{F71AD8EA-3688-455A-9FD2-9B9BFB357283}" dt="2024-09-19T12:38:06.663" v="2674" actId="478"/>
          <ac:graphicFrameMkLst>
            <pc:docMk/>
            <pc:sldMk cId="2341440292" sldId="521"/>
            <ac:graphicFrameMk id="6" creationId="{418A6B73-7E97-2C47-FCBE-A225A3E57AAD}"/>
          </ac:graphicFrameMkLst>
        </pc:graphicFrameChg>
        <pc:graphicFrameChg chg="add mod">
          <ac:chgData name="Malek Alkholy" userId="b8ea5062cb0c2681" providerId="LiveId" clId="{F71AD8EA-3688-455A-9FD2-9B9BFB357283}" dt="2024-09-19T12:38:11.184" v="2676" actId="1076"/>
          <ac:graphicFrameMkLst>
            <pc:docMk/>
            <pc:sldMk cId="2341440292" sldId="521"/>
            <ac:graphicFrameMk id="7" creationId="{56D76D23-33A1-1297-9D1C-EAB390BDD3C9}"/>
          </ac:graphicFrameMkLst>
        </pc:graphicFrameChg>
      </pc:sldChg>
      <pc:sldChg chg="addSp modSp new del">
        <pc:chgData name="Malek Alkholy" userId="b8ea5062cb0c2681" providerId="LiveId" clId="{F71AD8EA-3688-455A-9FD2-9B9BFB357283}" dt="2024-09-19T12:38:35.873" v="2680" actId="47"/>
        <pc:sldMkLst>
          <pc:docMk/>
          <pc:sldMk cId="3753185635" sldId="522"/>
        </pc:sldMkLst>
        <pc:graphicFrameChg chg="add mod">
          <ac:chgData name="Malek Alkholy" userId="b8ea5062cb0c2681" providerId="LiveId" clId="{F71AD8EA-3688-455A-9FD2-9B9BFB357283}" dt="2024-09-19T12:38:21.517" v="2678"/>
          <ac:graphicFrameMkLst>
            <pc:docMk/>
            <pc:sldMk cId="3753185635" sldId="522"/>
            <ac:graphicFrameMk id="2" creationId="{2D197DDB-E6E2-3557-872D-5DA4752D0086}"/>
          </ac:graphicFrameMkLst>
        </pc:graphicFrameChg>
      </pc:sldChg>
      <pc:sldChg chg="addSp delSp modSp add mod">
        <pc:chgData name="Malek Alkholy" userId="b8ea5062cb0c2681" providerId="LiveId" clId="{F71AD8EA-3688-455A-9FD2-9B9BFB357283}" dt="2024-09-19T12:38:59.844" v="2683" actId="1076"/>
        <pc:sldMkLst>
          <pc:docMk/>
          <pc:sldMk cId="1617172121" sldId="523"/>
        </pc:sldMkLst>
        <pc:graphicFrameChg chg="add mod">
          <ac:chgData name="Malek Alkholy" userId="b8ea5062cb0c2681" providerId="LiveId" clId="{F71AD8EA-3688-455A-9FD2-9B9BFB357283}" dt="2024-09-19T12:38:59.844" v="2683" actId="1076"/>
          <ac:graphicFrameMkLst>
            <pc:docMk/>
            <pc:sldMk cId="1617172121" sldId="523"/>
            <ac:graphicFrameMk id="6" creationId="{A0C31D26-780F-31A3-8CE5-44BD4FB3061D}"/>
          </ac:graphicFrameMkLst>
        </pc:graphicFrameChg>
        <pc:graphicFrameChg chg="del">
          <ac:chgData name="Malek Alkholy" userId="b8ea5062cb0c2681" providerId="LiveId" clId="{F71AD8EA-3688-455A-9FD2-9B9BFB357283}" dt="2024-09-19T12:38:53.522" v="2681" actId="478"/>
          <ac:graphicFrameMkLst>
            <pc:docMk/>
            <pc:sldMk cId="1617172121" sldId="523"/>
            <ac:graphicFrameMk id="7" creationId="{56D76D23-33A1-1297-9D1C-EAB390BDD3C9}"/>
          </ac:graphicFrameMkLst>
        </pc:graphicFrameChg>
      </pc:sldChg>
      <pc:sldChg chg="new del">
        <pc:chgData name="Malek Alkholy" userId="b8ea5062cb0c2681" providerId="LiveId" clId="{F71AD8EA-3688-455A-9FD2-9B9BFB357283}" dt="2024-09-19T12:39:18.392" v="2686" actId="47"/>
        <pc:sldMkLst>
          <pc:docMk/>
          <pc:sldMk cId="2634053296" sldId="524"/>
        </pc:sldMkLst>
      </pc:sldChg>
      <pc:sldChg chg="addSp delSp modSp add mod">
        <pc:chgData name="Malek Alkholy" userId="b8ea5062cb0c2681" providerId="LiveId" clId="{F71AD8EA-3688-455A-9FD2-9B9BFB357283}" dt="2024-09-19T12:44:19.270" v="2706" actId="403"/>
        <pc:sldMkLst>
          <pc:docMk/>
          <pc:sldMk cId="303302416" sldId="525"/>
        </pc:sldMkLst>
        <pc:spChg chg="add mod">
          <ac:chgData name="Malek Alkholy" userId="b8ea5062cb0c2681" providerId="LiveId" clId="{F71AD8EA-3688-455A-9FD2-9B9BFB357283}" dt="2024-09-19T12:42:07.891" v="2688"/>
          <ac:spMkLst>
            <pc:docMk/>
            <pc:sldMk cId="303302416" sldId="525"/>
            <ac:spMk id="8" creationId="{89A4816F-DF1F-CFF8-BCD9-30B05A128ED2}"/>
          </ac:spMkLst>
        </pc:spChg>
        <pc:spChg chg="add mod">
          <ac:chgData name="Malek Alkholy" userId="b8ea5062cb0c2681" providerId="LiveId" clId="{F71AD8EA-3688-455A-9FD2-9B9BFB357283}" dt="2024-09-19T12:44:19.270" v="2706" actId="403"/>
          <ac:spMkLst>
            <pc:docMk/>
            <pc:sldMk cId="303302416" sldId="525"/>
            <ac:spMk id="9" creationId="{F44721FD-D026-8BB1-99E2-E76CDCFB1B96}"/>
          </ac:spMkLst>
        </pc:spChg>
        <pc:spChg chg="add mod">
          <ac:chgData name="Malek Alkholy" userId="b8ea5062cb0c2681" providerId="LiveId" clId="{F71AD8EA-3688-455A-9FD2-9B9BFB357283}" dt="2024-09-19T12:43:52.964" v="2702" actId="404"/>
          <ac:spMkLst>
            <pc:docMk/>
            <pc:sldMk cId="303302416" sldId="525"/>
            <ac:spMk id="10" creationId="{E5161F0C-083E-9F7E-ACFE-BD6F4BE76ED7}"/>
          </ac:spMkLst>
        </pc:spChg>
        <pc:grpChg chg="add mod">
          <ac:chgData name="Malek Alkholy" userId="b8ea5062cb0c2681" providerId="LiveId" clId="{F71AD8EA-3688-455A-9FD2-9B9BFB357283}" dt="2024-09-19T12:44:04.706" v="2704" actId="14100"/>
          <ac:grpSpMkLst>
            <pc:docMk/>
            <pc:sldMk cId="303302416" sldId="525"/>
            <ac:grpSpMk id="7" creationId="{B5A960C0-C997-3B80-9D3C-D376D4BA1BCE}"/>
          </ac:grpSpMkLst>
        </pc:grpChg>
        <pc:graphicFrameChg chg="mod">
          <ac:chgData name="Malek Alkholy" userId="b8ea5062cb0c2681" providerId="LiveId" clId="{F71AD8EA-3688-455A-9FD2-9B9BFB357283}" dt="2024-09-19T12:43:06.719" v="2694" actId="14100"/>
          <ac:graphicFrameMkLst>
            <pc:docMk/>
            <pc:sldMk cId="303302416" sldId="525"/>
            <ac:graphicFrameMk id="4" creationId="{CDFA9D79-6274-3B25-A765-BB394A289BAC}"/>
          </ac:graphicFrameMkLst>
        </pc:graphicFrameChg>
        <pc:graphicFrameChg chg="del">
          <ac:chgData name="Malek Alkholy" userId="b8ea5062cb0c2681" providerId="LiveId" clId="{F71AD8EA-3688-455A-9FD2-9B9BFB357283}" dt="2024-09-19T12:42:06.917" v="2687" actId="478"/>
          <ac:graphicFrameMkLst>
            <pc:docMk/>
            <pc:sldMk cId="303302416" sldId="525"/>
            <ac:graphicFrameMk id="6" creationId="{A0C31D26-780F-31A3-8CE5-44BD4FB3061D}"/>
          </ac:graphicFrameMkLst>
        </pc:graphicFrameChg>
      </pc:sldChg>
      <pc:sldChg chg="new del">
        <pc:chgData name="Malek Alkholy" userId="b8ea5062cb0c2681" providerId="LiveId" clId="{F71AD8EA-3688-455A-9FD2-9B9BFB357283}" dt="2024-09-19T12:44:57.445" v="2709" actId="47"/>
        <pc:sldMkLst>
          <pc:docMk/>
          <pc:sldMk cId="3869393501" sldId="526"/>
        </pc:sldMkLst>
      </pc:sldChg>
      <pc:sldChg chg="modSp add mod">
        <pc:chgData name="Malek Alkholy" userId="b8ea5062cb0c2681" providerId="LiveId" clId="{F71AD8EA-3688-455A-9FD2-9B9BFB357283}" dt="2024-09-19T12:47:07.600" v="2748" actId="20577"/>
        <pc:sldMkLst>
          <pc:docMk/>
          <pc:sldMk cId="2827840892" sldId="527"/>
        </pc:sldMkLst>
        <pc:spChg chg="mod">
          <ac:chgData name="Malek Alkholy" userId="b8ea5062cb0c2681" providerId="LiveId" clId="{F71AD8EA-3688-455A-9FD2-9B9BFB357283}" dt="2024-09-19T12:47:07.600" v="2748" actId="20577"/>
          <ac:spMkLst>
            <pc:docMk/>
            <pc:sldMk cId="2827840892" sldId="527"/>
            <ac:spMk id="9" creationId="{F44721FD-D026-8BB1-99E2-E76CDCFB1B96}"/>
          </ac:spMkLst>
        </pc:spChg>
        <pc:spChg chg="mod">
          <ac:chgData name="Malek Alkholy" userId="b8ea5062cb0c2681" providerId="LiveId" clId="{F71AD8EA-3688-455A-9FD2-9B9BFB357283}" dt="2024-09-19T12:45:21.212" v="2737" actId="207"/>
          <ac:spMkLst>
            <pc:docMk/>
            <pc:sldMk cId="2827840892" sldId="527"/>
            <ac:spMk id="10" creationId="{E5161F0C-083E-9F7E-ACFE-BD6F4BE76ED7}"/>
          </ac:spMkLst>
        </pc:spChg>
        <pc:grpChg chg="mod">
          <ac:chgData name="Malek Alkholy" userId="b8ea5062cb0c2681" providerId="LiveId" clId="{F71AD8EA-3688-455A-9FD2-9B9BFB357283}" dt="2024-09-19T12:46:19.214" v="2742" actId="14100"/>
          <ac:grpSpMkLst>
            <pc:docMk/>
            <pc:sldMk cId="2827840892" sldId="527"/>
            <ac:grpSpMk id="7" creationId="{B5A960C0-C997-3B80-9D3C-D376D4BA1BCE}"/>
          </ac:grpSpMkLst>
        </pc:grpChg>
      </pc:sldChg>
      <pc:sldChg chg="new del">
        <pc:chgData name="Malek Alkholy" userId="b8ea5062cb0c2681" providerId="LiveId" clId="{F71AD8EA-3688-455A-9FD2-9B9BFB357283}" dt="2024-09-19T12:50:59.031" v="2751" actId="47"/>
        <pc:sldMkLst>
          <pc:docMk/>
          <pc:sldMk cId="3471318425" sldId="528"/>
        </pc:sldMkLst>
      </pc:sldChg>
      <pc:sldChg chg="addSp delSp modSp add mod">
        <pc:chgData name="Malek Alkholy" userId="b8ea5062cb0c2681" providerId="LiveId" clId="{F71AD8EA-3688-455A-9FD2-9B9BFB357283}" dt="2024-09-19T12:51:18.026" v="2754" actId="1076"/>
        <pc:sldMkLst>
          <pc:docMk/>
          <pc:sldMk cId="3618936436" sldId="529"/>
        </pc:sldMkLst>
        <pc:graphicFrameChg chg="del">
          <ac:chgData name="Malek Alkholy" userId="b8ea5062cb0c2681" providerId="LiveId" clId="{F71AD8EA-3688-455A-9FD2-9B9BFB357283}" dt="2024-09-19T12:51:13.772" v="2752" actId="478"/>
          <ac:graphicFrameMkLst>
            <pc:docMk/>
            <pc:sldMk cId="3618936436" sldId="529"/>
            <ac:graphicFrameMk id="6" creationId="{A0C31D26-780F-31A3-8CE5-44BD4FB3061D}"/>
          </ac:graphicFrameMkLst>
        </pc:graphicFrameChg>
        <pc:graphicFrameChg chg="add mod">
          <ac:chgData name="Malek Alkholy" userId="b8ea5062cb0c2681" providerId="LiveId" clId="{F71AD8EA-3688-455A-9FD2-9B9BFB357283}" dt="2024-09-19T12:51:18.026" v="2754" actId="1076"/>
          <ac:graphicFrameMkLst>
            <pc:docMk/>
            <pc:sldMk cId="3618936436" sldId="529"/>
            <ac:graphicFrameMk id="7" creationId="{DC423DDD-AE3C-C17B-4ACD-A9D41A48CC32}"/>
          </ac:graphicFrameMkLst>
        </pc:graphicFrameChg>
      </pc:sldChg>
      <pc:sldChg chg="new del">
        <pc:chgData name="Malek Alkholy" userId="b8ea5062cb0c2681" providerId="LiveId" clId="{F71AD8EA-3688-455A-9FD2-9B9BFB357283}" dt="2024-09-19T12:51:31.854" v="2757" actId="47"/>
        <pc:sldMkLst>
          <pc:docMk/>
          <pc:sldMk cId="831464084" sldId="530"/>
        </pc:sldMkLst>
      </pc:sldChg>
      <pc:sldChg chg="addSp delSp modSp add mod">
        <pc:chgData name="Malek Alkholy" userId="b8ea5062cb0c2681" providerId="LiveId" clId="{F71AD8EA-3688-455A-9FD2-9B9BFB357283}" dt="2024-09-19T12:52:45.528" v="2760"/>
        <pc:sldMkLst>
          <pc:docMk/>
          <pc:sldMk cId="3769827549" sldId="531"/>
        </pc:sldMkLst>
        <pc:spChg chg="add mod">
          <ac:chgData name="Malek Alkholy" userId="b8ea5062cb0c2681" providerId="LiveId" clId="{F71AD8EA-3688-455A-9FD2-9B9BFB357283}" dt="2024-09-19T12:52:30.450" v="2759"/>
          <ac:spMkLst>
            <pc:docMk/>
            <pc:sldMk cId="3769827549" sldId="531"/>
            <ac:spMk id="6" creationId="{86B26C76-5C28-520D-5DD3-3EAE03DD417F}"/>
          </ac:spMkLst>
        </pc:spChg>
        <pc:graphicFrameChg chg="del">
          <ac:chgData name="Malek Alkholy" userId="b8ea5062cb0c2681" providerId="LiveId" clId="{F71AD8EA-3688-455A-9FD2-9B9BFB357283}" dt="2024-09-19T12:52:29.399" v="2758" actId="478"/>
          <ac:graphicFrameMkLst>
            <pc:docMk/>
            <pc:sldMk cId="3769827549" sldId="531"/>
            <ac:graphicFrameMk id="7" creationId="{DC423DDD-AE3C-C17B-4ACD-A9D41A48CC32}"/>
          </ac:graphicFrameMkLst>
        </pc:graphicFrameChg>
        <pc:picChg chg="add mod">
          <ac:chgData name="Malek Alkholy" userId="b8ea5062cb0c2681" providerId="LiveId" clId="{F71AD8EA-3688-455A-9FD2-9B9BFB357283}" dt="2024-09-19T12:52:45.528" v="2760"/>
          <ac:picMkLst>
            <pc:docMk/>
            <pc:sldMk cId="3769827549" sldId="531"/>
            <ac:picMk id="8" creationId="{08AA3326-B1BD-E8E1-8058-1ED68E76576F}"/>
          </ac:picMkLst>
        </pc:picChg>
      </pc:sldChg>
      <pc:sldChg chg="new del">
        <pc:chgData name="Malek Alkholy" userId="b8ea5062cb0c2681" providerId="LiveId" clId="{F71AD8EA-3688-455A-9FD2-9B9BFB357283}" dt="2024-09-19T12:53:17.945" v="2763" actId="47"/>
        <pc:sldMkLst>
          <pc:docMk/>
          <pc:sldMk cId="2807941728" sldId="532"/>
        </pc:sldMkLst>
      </pc:sldChg>
      <pc:sldChg chg="addSp delSp modSp add mod">
        <pc:chgData name="Malek Alkholy" userId="b8ea5062cb0c2681" providerId="LiveId" clId="{F71AD8EA-3688-455A-9FD2-9B9BFB357283}" dt="2024-09-19T12:56:36.437" v="2779" actId="20577"/>
        <pc:sldMkLst>
          <pc:docMk/>
          <pc:sldMk cId="3488515117" sldId="533"/>
        </pc:sldMkLst>
        <pc:spChg chg="add mod">
          <ac:chgData name="Malek Alkholy" userId="b8ea5062cb0c2681" providerId="LiveId" clId="{F71AD8EA-3688-455A-9FD2-9B9BFB357283}" dt="2024-09-19T12:56:13.383" v="2777" actId="14100"/>
          <ac:spMkLst>
            <pc:docMk/>
            <pc:sldMk cId="3488515117" sldId="533"/>
            <ac:spMk id="6" creationId="{7A9B70A5-DE98-19BD-A606-872C61232307}"/>
          </ac:spMkLst>
        </pc:spChg>
        <pc:spChg chg="mod">
          <ac:chgData name="Malek Alkholy" userId="b8ea5062cb0c2681" providerId="LiveId" clId="{F71AD8EA-3688-455A-9FD2-9B9BFB357283}" dt="2024-09-19T12:56:36.437" v="2779" actId="20577"/>
          <ac:spMkLst>
            <pc:docMk/>
            <pc:sldMk cId="3488515117" sldId="533"/>
            <ac:spMk id="9" creationId="{F44721FD-D026-8BB1-99E2-E76CDCFB1B96}"/>
          </ac:spMkLst>
        </pc:spChg>
        <pc:spChg chg="del">
          <ac:chgData name="Malek Alkholy" userId="b8ea5062cb0c2681" providerId="LiveId" clId="{F71AD8EA-3688-455A-9FD2-9B9BFB357283}" dt="2024-09-19T12:55:44.844" v="2770" actId="478"/>
          <ac:spMkLst>
            <pc:docMk/>
            <pc:sldMk cId="3488515117" sldId="533"/>
            <ac:spMk id="10" creationId="{E5161F0C-083E-9F7E-ACFE-BD6F4BE76ED7}"/>
          </ac:spMkLst>
        </pc:spChg>
      </pc:sldChg>
      <pc:sldChg chg="new del">
        <pc:chgData name="Malek Alkholy" userId="b8ea5062cb0c2681" providerId="LiveId" clId="{F71AD8EA-3688-455A-9FD2-9B9BFB357283}" dt="2024-09-19T12:57:10.388" v="2782" actId="47"/>
        <pc:sldMkLst>
          <pc:docMk/>
          <pc:sldMk cId="3880177009" sldId="534"/>
        </pc:sldMkLst>
      </pc:sldChg>
      <pc:sldChg chg="addSp delSp modSp add mod">
        <pc:chgData name="Malek Alkholy" userId="b8ea5062cb0c2681" providerId="LiveId" clId="{F71AD8EA-3688-455A-9FD2-9B9BFB357283}" dt="2024-09-19T12:58:21.293" v="2790" actId="2710"/>
        <pc:sldMkLst>
          <pc:docMk/>
          <pc:sldMk cId="1110628059" sldId="535"/>
        </pc:sldMkLst>
        <pc:spChg chg="add mod">
          <ac:chgData name="Malek Alkholy" userId="b8ea5062cb0c2681" providerId="LiveId" clId="{F71AD8EA-3688-455A-9FD2-9B9BFB357283}" dt="2024-09-19T12:58:02.890" v="2787" actId="2711"/>
          <ac:spMkLst>
            <pc:docMk/>
            <pc:sldMk cId="1110628059" sldId="535"/>
            <ac:spMk id="8" creationId="{403E602D-184F-F4B7-7D3E-F580FA5C689B}"/>
          </ac:spMkLst>
        </pc:spChg>
        <pc:graphicFrameChg chg="add mod">
          <ac:chgData name="Malek Alkholy" userId="b8ea5062cb0c2681" providerId="LiveId" clId="{F71AD8EA-3688-455A-9FD2-9B9BFB357283}" dt="2024-09-19T12:58:21.293" v="2790" actId="2710"/>
          <ac:graphicFrameMkLst>
            <pc:docMk/>
            <pc:sldMk cId="1110628059" sldId="535"/>
            <ac:graphicFrameMk id="6" creationId="{6BDDB330-E985-755C-E963-FDAD768C3CED}"/>
          </ac:graphicFrameMkLst>
        </pc:graphicFrameChg>
        <pc:graphicFrameChg chg="del">
          <ac:chgData name="Malek Alkholy" userId="b8ea5062cb0c2681" providerId="LiveId" clId="{F71AD8EA-3688-455A-9FD2-9B9BFB357283}" dt="2024-09-19T12:57:33.673" v="2783" actId="478"/>
          <ac:graphicFrameMkLst>
            <pc:docMk/>
            <pc:sldMk cId="1110628059" sldId="535"/>
            <ac:graphicFrameMk id="7" creationId="{DC423DDD-AE3C-C17B-4ACD-A9D41A48CC32}"/>
          </ac:graphicFrameMkLst>
        </pc:graphicFrameChg>
      </pc:sldChg>
      <pc:sldChg chg="addSp delSp modSp new del mod">
        <pc:chgData name="Malek Alkholy" userId="b8ea5062cb0c2681" providerId="LiveId" clId="{F71AD8EA-3688-455A-9FD2-9B9BFB357283}" dt="2024-09-19T13:32:29.563" v="2796" actId="47"/>
        <pc:sldMkLst>
          <pc:docMk/>
          <pc:sldMk cId="1231176468" sldId="536"/>
        </pc:sldMkLst>
        <pc:spChg chg="add mod">
          <ac:chgData name="Malek Alkholy" userId="b8ea5062cb0c2681" providerId="LiveId" clId="{F71AD8EA-3688-455A-9FD2-9B9BFB357283}" dt="2024-09-19T13:16:47.239" v="2792"/>
          <ac:spMkLst>
            <pc:docMk/>
            <pc:sldMk cId="1231176468" sldId="536"/>
            <ac:spMk id="2" creationId="{36DFC944-45D1-9FA6-7191-F545FA8E6244}"/>
          </ac:spMkLst>
        </pc:spChg>
        <pc:spChg chg="add del mod">
          <ac:chgData name="Malek Alkholy" userId="b8ea5062cb0c2681" providerId="LiveId" clId="{F71AD8EA-3688-455A-9FD2-9B9BFB357283}" dt="2024-09-19T13:32:21.910" v="2794" actId="478"/>
          <ac:spMkLst>
            <pc:docMk/>
            <pc:sldMk cId="1231176468" sldId="536"/>
            <ac:spMk id="3" creationId="{08041D6B-3A01-8313-BEC0-746C6559F6A0}"/>
          </ac:spMkLst>
        </pc:spChg>
      </pc:sldChg>
      <pc:sldChg chg="addSp delSp modSp add mod">
        <pc:chgData name="Malek Alkholy" userId="b8ea5062cb0c2681" providerId="LiveId" clId="{F71AD8EA-3688-455A-9FD2-9B9BFB357283}" dt="2024-09-19T13:34:44.757" v="2803" actId="20577"/>
        <pc:sldMkLst>
          <pc:docMk/>
          <pc:sldMk cId="251659004" sldId="537"/>
        </pc:sldMkLst>
        <pc:spChg chg="mod">
          <ac:chgData name="Malek Alkholy" userId="b8ea5062cb0c2681" providerId="LiveId" clId="{F71AD8EA-3688-455A-9FD2-9B9BFB357283}" dt="2024-09-19T13:34:44.757" v="2803" actId="20577"/>
          <ac:spMkLst>
            <pc:docMk/>
            <pc:sldMk cId="251659004" sldId="537"/>
            <ac:spMk id="8" creationId="{403E602D-184F-F4B7-7D3E-F580FA5C689B}"/>
          </ac:spMkLst>
        </pc:spChg>
        <pc:graphicFrameChg chg="del">
          <ac:chgData name="Malek Alkholy" userId="b8ea5062cb0c2681" providerId="LiveId" clId="{F71AD8EA-3688-455A-9FD2-9B9BFB357283}" dt="2024-09-19T13:32:46.981" v="2797" actId="478"/>
          <ac:graphicFrameMkLst>
            <pc:docMk/>
            <pc:sldMk cId="251659004" sldId="537"/>
            <ac:graphicFrameMk id="6" creationId="{6BDDB330-E985-755C-E963-FDAD768C3CED}"/>
          </ac:graphicFrameMkLst>
        </pc:graphicFrameChg>
        <pc:graphicFrameChg chg="add mod">
          <ac:chgData name="Malek Alkholy" userId="b8ea5062cb0c2681" providerId="LiveId" clId="{F71AD8EA-3688-455A-9FD2-9B9BFB357283}" dt="2024-09-19T13:32:48.067" v="2798"/>
          <ac:graphicFrameMkLst>
            <pc:docMk/>
            <pc:sldMk cId="251659004" sldId="537"/>
            <ac:graphicFrameMk id="7" creationId="{C7382B31-C5F8-205E-A92F-8650A0A0C026}"/>
          </ac:graphicFrameMkLst>
        </pc:graphicFrameChg>
      </pc:sldChg>
      <pc:sldChg chg="new del">
        <pc:chgData name="Malek Alkholy" userId="b8ea5062cb0c2681" providerId="LiveId" clId="{F71AD8EA-3688-455A-9FD2-9B9BFB357283}" dt="2024-09-19T13:35:06.664" v="2806" actId="47"/>
        <pc:sldMkLst>
          <pc:docMk/>
          <pc:sldMk cId="694365191" sldId="538"/>
        </pc:sldMkLst>
      </pc:sldChg>
      <pc:sldChg chg="addSp delSp modSp add mod">
        <pc:chgData name="Malek Alkholy" userId="b8ea5062cb0c2681" providerId="LiveId" clId="{F71AD8EA-3688-455A-9FD2-9B9BFB357283}" dt="2024-09-19T13:38:07.666" v="2815" actId="2711"/>
        <pc:sldMkLst>
          <pc:docMk/>
          <pc:sldMk cId="1692356274" sldId="539"/>
        </pc:sldMkLst>
        <pc:spChg chg="mod">
          <ac:chgData name="Malek Alkholy" userId="b8ea5062cb0c2681" providerId="LiveId" clId="{F71AD8EA-3688-455A-9FD2-9B9BFB357283}" dt="2024-09-19T13:36:32.767" v="2812" actId="20577"/>
          <ac:spMkLst>
            <pc:docMk/>
            <pc:sldMk cId="1692356274" sldId="539"/>
            <ac:spMk id="8" creationId="{403E602D-184F-F4B7-7D3E-F580FA5C689B}"/>
          </ac:spMkLst>
        </pc:spChg>
        <pc:graphicFrameChg chg="add mod">
          <ac:chgData name="Malek Alkholy" userId="b8ea5062cb0c2681" providerId="LiveId" clId="{F71AD8EA-3688-455A-9FD2-9B9BFB357283}" dt="2024-09-19T13:38:07.666" v="2815" actId="2711"/>
          <ac:graphicFrameMkLst>
            <pc:docMk/>
            <pc:sldMk cId="1692356274" sldId="539"/>
            <ac:graphicFrameMk id="6" creationId="{13276F12-113E-F88C-CFCE-3CD4DDDBE2C3}"/>
          </ac:graphicFrameMkLst>
        </pc:graphicFrameChg>
        <pc:graphicFrameChg chg="del">
          <ac:chgData name="Malek Alkholy" userId="b8ea5062cb0c2681" providerId="LiveId" clId="{F71AD8EA-3688-455A-9FD2-9B9BFB357283}" dt="2024-09-19T13:35:25.762" v="2807" actId="478"/>
          <ac:graphicFrameMkLst>
            <pc:docMk/>
            <pc:sldMk cId="1692356274" sldId="539"/>
            <ac:graphicFrameMk id="7" creationId="{C7382B31-C5F8-205E-A92F-8650A0A0C026}"/>
          </ac:graphicFrameMkLst>
        </pc:graphicFrame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5EFD309-FAEB-4EC9-A256-6B562F90EE6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D6BD308-01C3-4875-BCB7-8BD8744B12FE}" type="pres">
      <dgm:prSet presAssocID="{75EFD309-FAEB-4EC9-A256-6B562F90EE6A}" presName="linear" presStyleCnt="0">
        <dgm:presLayoutVars>
          <dgm:animLvl val="lvl"/>
          <dgm:resizeHandles val="exact"/>
        </dgm:presLayoutVars>
      </dgm:prSet>
      <dgm:spPr/>
    </dgm:pt>
  </dgm:ptLst>
  <dgm:cxnLst>
    <dgm:cxn modelId="{A8898EAB-6A3F-4D69-B872-315B5168F329}" type="presOf" srcId="{75EFD309-FAEB-4EC9-A256-6B562F90EE6A}" destId="{8D6BD308-01C3-4875-BCB7-8BD8744B12FE}" srcOrd="0"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5EFD309-FAEB-4EC9-A256-6B562F90EE6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D6BD308-01C3-4875-BCB7-8BD8744B12FE}" type="pres">
      <dgm:prSet presAssocID="{75EFD309-FAEB-4EC9-A256-6B562F90EE6A}" presName="linear" presStyleCnt="0">
        <dgm:presLayoutVars>
          <dgm:animLvl val="lvl"/>
          <dgm:resizeHandles val="exact"/>
        </dgm:presLayoutVars>
      </dgm:prSet>
      <dgm:spPr/>
    </dgm:pt>
  </dgm:ptLst>
  <dgm:cxnLst>
    <dgm:cxn modelId="{DFBFD721-6D9C-40C9-B8C7-968B886EEFDB}" type="presOf" srcId="{75EFD309-FAEB-4EC9-A256-6B562F90EE6A}" destId="{8D6BD308-01C3-4875-BCB7-8BD8744B12FE}" srcOrd="0" destOrd="0" presId="urn:microsoft.com/office/officeart/2005/8/layout/vList2"/>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5EFD309-FAEB-4EC9-A256-6B562F90EE6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D6BD308-01C3-4875-BCB7-8BD8744B12FE}" type="pres">
      <dgm:prSet presAssocID="{75EFD309-FAEB-4EC9-A256-6B562F90EE6A}" presName="linear" presStyleCnt="0">
        <dgm:presLayoutVars>
          <dgm:animLvl val="lvl"/>
          <dgm:resizeHandles val="exact"/>
        </dgm:presLayoutVars>
      </dgm:prSet>
      <dgm:spPr/>
    </dgm:pt>
  </dgm:ptLst>
  <dgm:cxnLst>
    <dgm:cxn modelId="{A8898EAB-6A3F-4D69-B872-315B5168F329}" type="presOf" srcId="{75EFD309-FAEB-4EC9-A256-6B562F90EE6A}" destId="{8D6BD308-01C3-4875-BCB7-8BD8744B12FE}" srcOrd="0" destOrd="0" presId="urn:microsoft.com/office/officeart/2005/8/layout/vList2"/>
  </dgm:cxnLst>
  <dgm:bg/>
  <dgm:whole/>
  <dgm:extLst>
    <a:ext uri="http://schemas.microsoft.com/office/drawing/2008/diagram">
      <dsp:dataModelExt xmlns:dsp="http://schemas.microsoft.com/office/drawing/2008/diagram" relId="rId1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5EFD309-FAEB-4EC9-A256-6B562F90EE6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D6BD308-01C3-4875-BCB7-8BD8744B12FE}" type="pres">
      <dgm:prSet presAssocID="{75EFD309-FAEB-4EC9-A256-6B562F90EE6A}" presName="linear" presStyleCnt="0">
        <dgm:presLayoutVars>
          <dgm:animLvl val="lvl"/>
          <dgm:resizeHandles val="exact"/>
        </dgm:presLayoutVars>
      </dgm:prSet>
      <dgm:spPr/>
    </dgm:pt>
  </dgm:ptLst>
  <dgm:cxnLst>
    <dgm:cxn modelId="{DFBFD721-6D9C-40C9-B8C7-968B886EEFDB}" type="presOf" srcId="{75EFD309-FAEB-4EC9-A256-6B562F90EE6A}" destId="{8D6BD308-01C3-4875-BCB7-8BD8744B12FE}" srcOrd="0" destOrd="0" presId="urn:microsoft.com/office/officeart/2005/8/layout/vList2"/>
  </dgm:cxnLst>
  <dgm:bg/>
  <dgm:whole/>
  <dgm:extLst>
    <a:ext uri="http://schemas.microsoft.com/office/drawing/2008/diagram">
      <dsp:dataModelExt xmlns:dsp="http://schemas.microsoft.com/office/drawing/2008/diagram" relId="rId23"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5EFD309-FAEB-4EC9-A256-6B562F90EE6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D6BD308-01C3-4875-BCB7-8BD8744B12FE}" type="pres">
      <dgm:prSet presAssocID="{75EFD309-FAEB-4EC9-A256-6B562F90EE6A}" presName="linear" presStyleCnt="0">
        <dgm:presLayoutVars>
          <dgm:animLvl val="lvl"/>
          <dgm:resizeHandles val="exact"/>
        </dgm:presLayoutVars>
      </dgm:prSet>
      <dgm:spPr/>
    </dgm:pt>
  </dgm:ptLst>
  <dgm:cxnLst>
    <dgm:cxn modelId="{A8898EAB-6A3F-4D69-B872-315B5168F329}" type="presOf" srcId="{75EFD309-FAEB-4EC9-A256-6B562F90EE6A}" destId="{8D6BD308-01C3-4875-BCB7-8BD8744B12FE}" srcOrd="0" destOrd="0" presId="urn:microsoft.com/office/officeart/2005/8/layout/vList2"/>
  </dgm:cxnLst>
  <dgm:bg/>
  <dgm:whole/>
  <dgm:extLst>
    <a:ext uri="http://schemas.microsoft.com/office/drawing/2008/diagram">
      <dsp:dataModelExt xmlns:dsp="http://schemas.microsoft.com/office/drawing/2008/diagram" relId="rId2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75EFD309-FAEB-4EC9-A256-6B562F90EE6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D6BD308-01C3-4875-BCB7-8BD8744B12FE}" type="pres">
      <dgm:prSet presAssocID="{75EFD309-FAEB-4EC9-A256-6B562F90EE6A}" presName="linear" presStyleCnt="0">
        <dgm:presLayoutVars>
          <dgm:animLvl val="lvl"/>
          <dgm:resizeHandles val="exact"/>
        </dgm:presLayoutVars>
      </dgm:prSet>
      <dgm:spPr/>
    </dgm:pt>
  </dgm:ptLst>
  <dgm:cxnLst>
    <dgm:cxn modelId="{DFBFD721-6D9C-40C9-B8C7-968B886EEFDB}" type="presOf" srcId="{75EFD309-FAEB-4EC9-A256-6B562F90EE6A}" destId="{8D6BD308-01C3-4875-BCB7-8BD8744B12FE}" srcOrd="0" destOrd="0" presId="urn:microsoft.com/office/officeart/2005/8/layout/vList2"/>
  </dgm:cxnLst>
  <dgm:bg/>
  <dgm:whole/>
  <dgm:extLst>
    <a:ext uri="http://schemas.microsoft.com/office/drawing/2008/diagram">
      <dsp:dataModelExt xmlns:dsp="http://schemas.microsoft.com/office/drawing/2008/diagram" relId="rId33"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5EFD309-FAEB-4EC9-A256-6B562F90EE6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D6BD308-01C3-4875-BCB7-8BD8744B12FE}" type="pres">
      <dgm:prSet presAssocID="{75EFD309-FAEB-4EC9-A256-6B562F90EE6A}" presName="linear" presStyleCnt="0">
        <dgm:presLayoutVars>
          <dgm:animLvl val="lvl"/>
          <dgm:resizeHandles val="exact"/>
        </dgm:presLayoutVars>
      </dgm:prSet>
      <dgm:spPr/>
    </dgm:pt>
  </dgm:ptLst>
  <dgm:cxnLst>
    <dgm:cxn modelId="{A8898EAB-6A3F-4D69-B872-315B5168F329}" type="presOf" srcId="{75EFD309-FAEB-4EC9-A256-6B562F90EE6A}" destId="{8D6BD308-01C3-4875-BCB7-8BD8744B12FE}" srcOrd="0" destOrd="0" presId="urn:microsoft.com/office/officeart/2005/8/layout/vList2"/>
  </dgm:cxnLst>
  <dgm:bg/>
  <dgm:whole/>
  <dgm:extLst>
    <a:ext uri="http://schemas.microsoft.com/office/drawing/2008/diagram">
      <dsp:dataModelExt xmlns:dsp="http://schemas.microsoft.com/office/drawing/2008/diagram" relId="rId3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75EFD309-FAEB-4EC9-A256-6B562F90EE6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D6BD308-01C3-4875-BCB7-8BD8744B12FE}" type="pres">
      <dgm:prSet presAssocID="{75EFD309-FAEB-4EC9-A256-6B562F90EE6A}" presName="linear" presStyleCnt="0">
        <dgm:presLayoutVars>
          <dgm:animLvl val="lvl"/>
          <dgm:resizeHandles val="exact"/>
        </dgm:presLayoutVars>
      </dgm:prSet>
      <dgm:spPr/>
    </dgm:pt>
  </dgm:ptLst>
  <dgm:cxnLst>
    <dgm:cxn modelId="{DFBFD721-6D9C-40C9-B8C7-968B886EEFDB}" type="presOf" srcId="{75EFD309-FAEB-4EC9-A256-6B562F90EE6A}" destId="{8D6BD308-01C3-4875-BCB7-8BD8744B12FE}" srcOrd="0" destOrd="0" presId="urn:microsoft.com/office/officeart/2005/8/layout/vList2"/>
  </dgm:cxnLst>
  <dgm:bg/>
  <dgm:whole/>
  <dgm:extLst>
    <a:ext uri="http://schemas.microsoft.com/office/drawing/2008/diagram">
      <dsp:dataModelExt xmlns:dsp="http://schemas.microsoft.com/office/drawing/2008/diagram" relId="rId43"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75EFD309-FAEB-4EC9-A256-6B562F90EE6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3B342737-6303-4830-AC4A-18DC9F11BDA3}">
      <dgm:prSet custT="1"/>
      <dgm:spPr/>
      <dgm:t>
        <a:bodyPr/>
        <a:lstStyle/>
        <a:p>
          <a:pPr algn="ctr" rtl="0"/>
          <a:r>
            <a:rPr lang="ar-EG" sz="2000" b="1" dirty="0">
              <a:latin typeface="Alexandria" pitchFamily="2" charset="-78"/>
              <a:cs typeface="Alexandria" pitchFamily="2" charset="-78"/>
            </a:rPr>
            <a:t>2-تقنية البلوك تشين </a:t>
          </a:r>
          <a:endParaRPr lang="en-US" sz="2000" dirty="0">
            <a:latin typeface="Alexandria" pitchFamily="2" charset="-78"/>
            <a:cs typeface="Alexandria" pitchFamily="2" charset="-78"/>
          </a:endParaRPr>
        </a:p>
      </dgm:t>
    </dgm:pt>
    <dgm:pt modelId="{75202A79-ED9B-48CA-B432-58B913D5A984}" type="parTrans" cxnId="{C468D88B-BC1A-4C8B-89E4-35F38F75AB42}">
      <dgm:prSet/>
      <dgm:spPr/>
      <dgm:t>
        <a:bodyPr/>
        <a:lstStyle/>
        <a:p>
          <a:endParaRPr lang="en-US"/>
        </a:p>
      </dgm:t>
    </dgm:pt>
    <dgm:pt modelId="{2C88DB88-54A7-44CB-9963-C5A4995CE4C9}" type="sibTrans" cxnId="{C468D88B-BC1A-4C8B-89E4-35F38F75AB42}">
      <dgm:prSet/>
      <dgm:spPr/>
      <dgm:t>
        <a:bodyPr/>
        <a:lstStyle/>
        <a:p>
          <a:endParaRPr lang="en-US"/>
        </a:p>
      </dgm:t>
    </dgm:pt>
    <dgm:pt modelId="{8D6BD308-01C3-4875-BCB7-8BD8744B12FE}" type="pres">
      <dgm:prSet presAssocID="{75EFD309-FAEB-4EC9-A256-6B562F90EE6A}" presName="linear" presStyleCnt="0">
        <dgm:presLayoutVars>
          <dgm:animLvl val="lvl"/>
          <dgm:resizeHandles val="exact"/>
        </dgm:presLayoutVars>
      </dgm:prSet>
      <dgm:spPr/>
    </dgm:pt>
    <dgm:pt modelId="{892D9E84-61A4-4C34-8E51-F26507D0A1F0}" type="pres">
      <dgm:prSet presAssocID="{3B342737-6303-4830-AC4A-18DC9F11BDA3}" presName="parentText" presStyleLbl="node1" presStyleIdx="0" presStyleCnt="1" custLinFactNeighborX="5420" custLinFactNeighborY="1043">
        <dgm:presLayoutVars>
          <dgm:chMax val="0"/>
          <dgm:bulletEnabled val="1"/>
        </dgm:presLayoutVars>
      </dgm:prSet>
      <dgm:spPr/>
    </dgm:pt>
  </dgm:ptLst>
  <dgm:cxnLst>
    <dgm:cxn modelId="{C468D88B-BC1A-4C8B-89E4-35F38F75AB42}" srcId="{75EFD309-FAEB-4EC9-A256-6B562F90EE6A}" destId="{3B342737-6303-4830-AC4A-18DC9F11BDA3}" srcOrd="0" destOrd="0" parTransId="{75202A79-ED9B-48CA-B432-58B913D5A984}" sibTransId="{2C88DB88-54A7-44CB-9963-C5A4995CE4C9}"/>
    <dgm:cxn modelId="{A8898EAB-6A3F-4D69-B872-315B5168F329}" type="presOf" srcId="{75EFD309-FAEB-4EC9-A256-6B562F90EE6A}" destId="{8D6BD308-01C3-4875-BCB7-8BD8744B12FE}" srcOrd="0" destOrd="0" presId="urn:microsoft.com/office/officeart/2005/8/layout/vList2"/>
    <dgm:cxn modelId="{D0E2F9BF-537B-4EF9-8E49-B0F83B7FFC3F}" type="presOf" srcId="{3B342737-6303-4830-AC4A-18DC9F11BDA3}" destId="{892D9E84-61A4-4C34-8E51-F26507D0A1F0}" srcOrd="0" destOrd="0" presId="urn:microsoft.com/office/officeart/2005/8/layout/vList2"/>
    <dgm:cxn modelId="{73322439-462D-4ABA-B023-2CDEF16B46AB}" type="presParOf" srcId="{8D6BD308-01C3-4875-BCB7-8BD8744B12FE}" destId="{892D9E84-61A4-4C34-8E51-F26507D0A1F0}" srcOrd="0" destOrd="0" presId="urn:microsoft.com/office/officeart/2005/8/layout/vList2"/>
  </dgm:cxnLst>
  <dgm:bg/>
  <dgm:whole/>
  <dgm:extLst>
    <a:ext uri="http://schemas.microsoft.com/office/drawing/2008/diagram">
      <dsp:dataModelExt xmlns:dsp="http://schemas.microsoft.com/office/drawing/2008/diagram" relId="rId48"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75EFD309-FAEB-4EC9-A256-6B562F90EE6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F89841AA-4BE9-46A3-8BE4-0A747E25AD16}">
      <dgm:prSet custT="1"/>
      <dgm:spPr/>
      <dgm:t>
        <a:bodyPr/>
        <a:lstStyle/>
        <a:p>
          <a:pPr algn="ctr" rtl="0"/>
          <a:r>
            <a:rPr lang="ar-EG" sz="2000" b="1" dirty="0">
              <a:latin typeface="Alexandria" pitchFamily="2" charset="-78"/>
              <a:cs typeface="Alexandria" pitchFamily="2" charset="-78"/>
            </a:rPr>
            <a:t>1-الكتابة الالكترونية و التوقيع الالكتروني</a:t>
          </a:r>
          <a:endParaRPr lang="en-US" sz="2000" dirty="0">
            <a:latin typeface="Alexandria" pitchFamily="2" charset="-78"/>
            <a:cs typeface="Alexandria" pitchFamily="2" charset="-78"/>
          </a:endParaRPr>
        </a:p>
      </dgm:t>
    </dgm:pt>
    <dgm:pt modelId="{4F72FA02-C672-47DB-8D53-E809BD267600}" type="parTrans" cxnId="{BA63E33B-4181-48CD-8EE8-E5AC7D37C74F}">
      <dgm:prSet/>
      <dgm:spPr/>
      <dgm:t>
        <a:bodyPr/>
        <a:lstStyle/>
        <a:p>
          <a:endParaRPr lang="en-US"/>
        </a:p>
      </dgm:t>
    </dgm:pt>
    <dgm:pt modelId="{505A0F78-829A-442E-A915-1356BC2C9171}" type="sibTrans" cxnId="{BA63E33B-4181-48CD-8EE8-E5AC7D37C74F}">
      <dgm:prSet/>
      <dgm:spPr/>
      <dgm:t>
        <a:bodyPr/>
        <a:lstStyle/>
        <a:p>
          <a:endParaRPr lang="en-US"/>
        </a:p>
      </dgm:t>
    </dgm:pt>
    <dgm:pt modelId="{8D6BD308-01C3-4875-BCB7-8BD8744B12FE}" type="pres">
      <dgm:prSet presAssocID="{75EFD309-FAEB-4EC9-A256-6B562F90EE6A}" presName="linear" presStyleCnt="0">
        <dgm:presLayoutVars>
          <dgm:animLvl val="lvl"/>
          <dgm:resizeHandles val="exact"/>
        </dgm:presLayoutVars>
      </dgm:prSet>
      <dgm:spPr/>
    </dgm:pt>
    <dgm:pt modelId="{8D0E47A7-B8C2-433D-8C14-A37BAB0AEC1F}" type="pres">
      <dgm:prSet presAssocID="{F89841AA-4BE9-46A3-8BE4-0A747E25AD16}" presName="parentText" presStyleLbl="node1" presStyleIdx="0" presStyleCnt="1" custLinFactNeighborX="410" custLinFactNeighborY="70916">
        <dgm:presLayoutVars>
          <dgm:chMax val="0"/>
          <dgm:bulletEnabled val="1"/>
        </dgm:presLayoutVars>
      </dgm:prSet>
      <dgm:spPr/>
    </dgm:pt>
  </dgm:ptLst>
  <dgm:cxnLst>
    <dgm:cxn modelId="{DFBFD721-6D9C-40C9-B8C7-968B886EEFDB}" type="presOf" srcId="{75EFD309-FAEB-4EC9-A256-6B562F90EE6A}" destId="{8D6BD308-01C3-4875-BCB7-8BD8744B12FE}" srcOrd="0" destOrd="0" presId="urn:microsoft.com/office/officeart/2005/8/layout/vList2"/>
    <dgm:cxn modelId="{BA63E33B-4181-48CD-8EE8-E5AC7D37C74F}" srcId="{75EFD309-FAEB-4EC9-A256-6B562F90EE6A}" destId="{F89841AA-4BE9-46A3-8BE4-0A747E25AD16}" srcOrd="0" destOrd="0" parTransId="{4F72FA02-C672-47DB-8D53-E809BD267600}" sibTransId="{505A0F78-829A-442E-A915-1356BC2C9171}"/>
    <dgm:cxn modelId="{0822174C-C8D7-4F47-A237-51BDB9317745}" type="presOf" srcId="{F89841AA-4BE9-46A3-8BE4-0A747E25AD16}" destId="{8D0E47A7-B8C2-433D-8C14-A37BAB0AEC1F}" srcOrd="0" destOrd="0" presId="urn:microsoft.com/office/officeart/2005/8/layout/vList2"/>
    <dgm:cxn modelId="{0EFFFE58-AB26-44F6-98C2-BF1525E09B65}" type="presParOf" srcId="{8D6BD308-01C3-4875-BCB7-8BD8744B12FE}" destId="{8D0E47A7-B8C2-433D-8C14-A37BAB0AEC1F}" srcOrd="0" destOrd="0" presId="urn:microsoft.com/office/officeart/2005/8/layout/vList2"/>
  </dgm:cxnLst>
  <dgm:bg/>
  <dgm:whole/>
  <dgm:extLst>
    <a:ext uri="http://schemas.microsoft.com/office/drawing/2008/diagram">
      <dsp:dataModelExt xmlns:dsp="http://schemas.microsoft.com/office/drawing/2008/diagram" relId="rId53"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A2549BC2-D4D1-497E-BCDB-2EA8CC03AB9B}"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endParaRPr lang="en-US"/>
        </a:p>
      </dgm:t>
    </dgm:pt>
    <dgm:pt modelId="{61CAAD6D-90C6-433C-AA35-9D8694D3D1C7}">
      <dgm:prSet custT="1"/>
      <dgm:spPr/>
      <dgm:t>
        <a:bodyPr/>
        <a:lstStyle/>
        <a:p>
          <a:pPr marL="0" marR="0" lvl="0" indent="0" defTabSz="914400" rtl="1" eaLnBrk="1" fontAlgn="auto" latinLnBrk="0" hangingPunct="1">
            <a:lnSpc>
              <a:spcPct val="100000"/>
            </a:lnSpc>
            <a:spcBef>
              <a:spcPts val="0"/>
            </a:spcBef>
            <a:spcAft>
              <a:spcPts val="0"/>
            </a:spcAft>
            <a:buClrTx/>
            <a:buSzTx/>
            <a:buFontTx/>
            <a:buNone/>
            <a:tabLst/>
            <a:defRPr/>
          </a:pPr>
          <a:r>
            <a:rPr lang="ar-EG" sz="2000" b="1" dirty="0">
              <a:latin typeface="Alexandria" pitchFamily="2" charset="-78"/>
              <a:cs typeface="Alexandria" pitchFamily="2" charset="-78"/>
            </a:rPr>
            <a:t>الكتابة الإلكترونية </a:t>
          </a:r>
          <a:endParaRPr lang="en-US" sz="2000" b="1" dirty="0">
            <a:latin typeface="Alexandria" pitchFamily="2" charset="-78"/>
            <a:cs typeface="Alexandria" pitchFamily="2" charset="-78"/>
          </a:endParaRPr>
        </a:p>
      </dgm:t>
    </dgm:pt>
    <dgm:pt modelId="{A0D57A6C-AF6C-4DEF-ADE2-692D06F815A6}" type="parTrans" cxnId="{A4CED7BF-90A1-449C-9CA7-EC74CDB11486}">
      <dgm:prSet/>
      <dgm:spPr/>
      <dgm:t>
        <a:bodyPr/>
        <a:lstStyle/>
        <a:p>
          <a:endParaRPr lang="en-US"/>
        </a:p>
      </dgm:t>
    </dgm:pt>
    <dgm:pt modelId="{C4CBA1FD-7B97-41FA-A7F4-7468850B8891}" type="sibTrans" cxnId="{A4CED7BF-90A1-449C-9CA7-EC74CDB11486}">
      <dgm:prSet/>
      <dgm:spPr/>
      <dgm:t>
        <a:bodyPr/>
        <a:lstStyle/>
        <a:p>
          <a:endParaRPr lang="en-US"/>
        </a:p>
      </dgm:t>
    </dgm:pt>
    <dgm:pt modelId="{AFE247C8-F63A-408C-B736-C6356E496CA1}">
      <dgm:prSet custT="1"/>
      <dgm:spPr/>
      <dgm:t>
        <a:bodyPr/>
        <a:lstStyle/>
        <a:p>
          <a:pPr marL="0" marR="0" lvl="0" indent="0" defTabSz="914400" rtl="1" eaLnBrk="1" fontAlgn="auto" latinLnBrk="0" hangingPunct="1">
            <a:lnSpc>
              <a:spcPct val="100000"/>
            </a:lnSpc>
            <a:spcBef>
              <a:spcPts val="0"/>
            </a:spcBef>
            <a:spcAft>
              <a:spcPts val="0"/>
            </a:spcAft>
            <a:buClrTx/>
            <a:buSzTx/>
            <a:buFontTx/>
            <a:buNone/>
            <a:tabLst/>
            <a:defRPr/>
          </a:pPr>
          <a:r>
            <a:rPr lang="ar-EG" sz="2000" b="1" dirty="0">
              <a:latin typeface="Alexandria" pitchFamily="2" charset="-78"/>
              <a:cs typeface="Alexandria" pitchFamily="2" charset="-78"/>
            </a:rPr>
            <a:t>التوقيع الالكتروني </a:t>
          </a:r>
          <a:endParaRPr lang="en-US" sz="2000" dirty="0">
            <a:latin typeface="Alexandria" pitchFamily="2" charset="-78"/>
            <a:cs typeface="Alexandria" pitchFamily="2" charset="-78"/>
          </a:endParaRPr>
        </a:p>
        <a:p>
          <a:pPr marL="0" marR="0" lvl="0" indent="0" defTabSz="914400" rtl="1" eaLnBrk="1" fontAlgn="auto" latinLnBrk="0" hangingPunct="1">
            <a:lnSpc>
              <a:spcPct val="100000"/>
            </a:lnSpc>
            <a:spcBef>
              <a:spcPts val="0"/>
            </a:spcBef>
            <a:spcAft>
              <a:spcPts val="0"/>
            </a:spcAft>
            <a:buClrTx/>
            <a:buSzTx/>
            <a:buFontTx/>
            <a:buNone/>
            <a:tabLst/>
            <a:defRPr/>
          </a:pPr>
          <a:endParaRPr lang="en-US" sz="2000" b="1" dirty="0"/>
        </a:p>
      </dgm:t>
    </dgm:pt>
    <dgm:pt modelId="{C63B5186-557B-4CEB-BC67-B3B0BC851375}" type="parTrans" cxnId="{86EE4937-A098-47C6-8D0D-780043DBD2DA}">
      <dgm:prSet/>
      <dgm:spPr/>
      <dgm:t>
        <a:bodyPr/>
        <a:lstStyle/>
        <a:p>
          <a:endParaRPr lang="en-US"/>
        </a:p>
      </dgm:t>
    </dgm:pt>
    <dgm:pt modelId="{73605475-5BAE-4139-AD8C-80E5E4D35BF9}" type="sibTrans" cxnId="{86EE4937-A098-47C6-8D0D-780043DBD2DA}">
      <dgm:prSet/>
      <dgm:spPr/>
      <dgm:t>
        <a:bodyPr/>
        <a:lstStyle/>
        <a:p>
          <a:endParaRPr lang="en-US"/>
        </a:p>
      </dgm:t>
    </dgm:pt>
    <dgm:pt modelId="{44CEFAA9-F6CA-40F6-941F-F08EF0B8BD63}">
      <dgm:prSet custT="1"/>
      <dgm:spPr/>
      <dgm:t>
        <a:bodyPr/>
        <a:lstStyle/>
        <a:p>
          <a:pPr marL="0" marR="0" lvl="0" indent="0" defTabSz="914400" rtl="1" eaLnBrk="1" fontAlgn="auto" latinLnBrk="0" hangingPunct="1">
            <a:lnSpc>
              <a:spcPct val="100000"/>
            </a:lnSpc>
            <a:spcBef>
              <a:spcPts val="0"/>
            </a:spcBef>
            <a:spcAft>
              <a:spcPts val="0"/>
            </a:spcAft>
            <a:buClrTx/>
            <a:buSzTx/>
            <a:buFontTx/>
            <a:buNone/>
            <a:tabLst/>
            <a:defRPr/>
          </a:pPr>
          <a:r>
            <a:rPr lang="ar-EG" sz="2000" b="1" dirty="0">
              <a:latin typeface="Alexandria" pitchFamily="2" charset="-78"/>
              <a:cs typeface="Alexandria" pitchFamily="2" charset="-78"/>
            </a:rPr>
            <a:t>تقنية البلوك تشين</a:t>
          </a:r>
          <a:endParaRPr lang="en-US" sz="2000" b="1" dirty="0">
            <a:latin typeface="Alexandria" pitchFamily="2" charset="-78"/>
            <a:cs typeface="Alexandria" pitchFamily="2" charset="-78"/>
          </a:endParaRPr>
        </a:p>
        <a:p>
          <a:pPr lvl="0" defTabSz="889000" rtl="1">
            <a:lnSpc>
              <a:spcPct val="90000"/>
            </a:lnSpc>
            <a:spcBef>
              <a:spcPct val="0"/>
            </a:spcBef>
            <a:spcAft>
              <a:spcPct val="35000"/>
            </a:spcAft>
          </a:pPr>
          <a:endParaRPr lang="en-US" sz="2000" dirty="0"/>
        </a:p>
      </dgm:t>
    </dgm:pt>
    <dgm:pt modelId="{7D31FC12-DC7B-4AEA-BB0B-FB08EE2D144E}" type="parTrans" cxnId="{F2805BE0-4243-4C09-9F13-AC713683514A}">
      <dgm:prSet/>
      <dgm:spPr/>
      <dgm:t>
        <a:bodyPr/>
        <a:lstStyle/>
        <a:p>
          <a:endParaRPr lang="en-US"/>
        </a:p>
      </dgm:t>
    </dgm:pt>
    <dgm:pt modelId="{FC7BD2B4-E80E-45D0-86DC-07F11F7055FF}" type="sibTrans" cxnId="{F2805BE0-4243-4C09-9F13-AC713683514A}">
      <dgm:prSet/>
      <dgm:spPr/>
      <dgm:t>
        <a:bodyPr/>
        <a:lstStyle/>
        <a:p>
          <a:endParaRPr lang="en-US"/>
        </a:p>
      </dgm:t>
    </dgm:pt>
    <dgm:pt modelId="{8D91F3C3-BE84-42DD-8D72-718221BDD2BB}" type="pres">
      <dgm:prSet presAssocID="{A2549BC2-D4D1-497E-BCDB-2EA8CC03AB9B}" presName="compositeShape" presStyleCnt="0">
        <dgm:presLayoutVars>
          <dgm:chMax val="7"/>
          <dgm:dir/>
          <dgm:resizeHandles val="exact"/>
        </dgm:presLayoutVars>
      </dgm:prSet>
      <dgm:spPr/>
    </dgm:pt>
    <dgm:pt modelId="{01A16F23-C45F-4911-85EF-1210632A0A70}" type="pres">
      <dgm:prSet presAssocID="{61CAAD6D-90C6-433C-AA35-9D8694D3D1C7}" presName="circ1" presStyleLbl="vennNode1" presStyleIdx="0" presStyleCnt="3"/>
      <dgm:spPr/>
    </dgm:pt>
    <dgm:pt modelId="{DA02A205-EAF4-4316-A5D2-5E9D48150746}" type="pres">
      <dgm:prSet presAssocID="{61CAAD6D-90C6-433C-AA35-9D8694D3D1C7}" presName="circ1Tx" presStyleLbl="revTx" presStyleIdx="0" presStyleCnt="0">
        <dgm:presLayoutVars>
          <dgm:chMax val="0"/>
          <dgm:chPref val="0"/>
          <dgm:bulletEnabled val="1"/>
        </dgm:presLayoutVars>
      </dgm:prSet>
      <dgm:spPr/>
    </dgm:pt>
    <dgm:pt modelId="{DDF24712-D9AF-4A5D-804A-3CCE3324A2BD}" type="pres">
      <dgm:prSet presAssocID="{AFE247C8-F63A-408C-B736-C6356E496CA1}" presName="circ2" presStyleLbl="vennNode1" presStyleIdx="1" presStyleCnt="3" custScaleX="120462" custLinFactNeighborX="1385" custLinFactNeighborY="4530"/>
      <dgm:spPr/>
    </dgm:pt>
    <dgm:pt modelId="{6C84E011-640F-4A12-AB04-F1106C28B7AA}" type="pres">
      <dgm:prSet presAssocID="{AFE247C8-F63A-408C-B736-C6356E496CA1}" presName="circ2Tx" presStyleLbl="revTx" presStyleIdx="0" presStyleCnt="0">
        <dgm:presLayoutVars>
          <dgm:chMax val="0"/>
          <dgm:chPref val="0"/>
          <dgm:bulletEnabled val="1"/>
        </dgm:presLayoutVars>
      </dgm:prSet>
      <dgm:spPr/>
    </dgm:pt>
    <dgm:pt modelId="{470DC82F-77F2-4D5D-BB03-617C94233941}" type="pres">
      <dgm:prSet presAssocID="{44CEFAA9-F6CA-40F6-941F-F08EF0B8BD63}" presName="circ3" presStyleLbl="vennNode1" presStyleIdx="2" presStyleCnt="3"/>
      <dgm:spPr/>
    </dgm:pt>
    <dgm:pt modelId="{F6B3EC3E-68BE-4C60-B5FE-C5DEEBAC2FD7}" type="pres">
      <dgm:prSet presAssocID="{44CEFAA9-F6CA-40F6-941F-F08EF0B8BD63}" presName="circ3Tx" presStyleLbl="revTx" presStyleIdx="0" presStyleCnt="0">
        <dgm:presLayoutVars>
          <dgm:chMax val="0"/>
          <dgm:chPref val="0"/>
          <dgm:bulletEnabled val="1"/>
        </dgm:presLayoutVars>
      </dgm:prSet>
      <dgm:spPr/>
    </dgm:pt>
  </dgm:ptLst>
  <dgm:cxnLst>
    <dgm:cxn modelId="{44C03936-4539-4683-AA12-AF1D3E9613A9}" type="presOf" srcId="{AFE247C8-F63A-408C-B736-C6356E496CA1}" destId="{DDF24712-D9AF-4A5D-804A-3CCE3324A2BD}" srcOrd="0" destOrd="0" presId="urn:microsoft.com/office/officeart/2005/8/layout/venn1"/>
    <dgm:cxn modelId="{86EE4937-A098-47C6-8D0D-780043DBD2DA}" srcId="{A2549BC2-D4D1-497E-BCDB-2EA8CC03AB9B}" destId="{AFE247C8-F63A-408C-B736-C6356E496CA1}" srcOrd="1" destOrd="0" parTransId="{C63B5186-557B-4CEB-BC67-B3B0BC851375}" sibTransId="{73605475-5BAE-4139-AD8C-80E5E4D35BF9}"/>
    <dgm:cxn modelId="{BFA6C638-48D3-4A5D-9108-96CA3F5A4192}" type="presOf" srcId="{AFE247C8-F63A-408C-B736-C6356E496CA1}" destId="{6C84E011-640F-4A12-AB04-F1106C28B7AA}" srcOrd="1" destOrd="0" presId="urn:microsoft.com/office/officeart/2005/8/layout/venn1"/>
    <dgm:cxn modelId="{B5AE9F3D-FFF0-4BA9-AC85-88708795E230}" type="presOf" srcId="{44CEFAA9-F6CA-40F6-941F-F08EF0B8BD63}" destId="{F6B3EC3E-68BE-4C60-B5FE-C5DEEBAC2FD7}" srcOrd="1" destOrd="0" presId="urn:microsoft.com/office/officeart/2005/8/layout/venn1"/>
    <dgm:cxn modelId="{6F0C414F-1DFD-4F29-8E78-EB9C46F3B660}" type="presOf" srcId="{44CEFAA9-F6CA-40F6-941F-F08EF0B8BD63}" destId="{470DC82F-77F2-4D5D-BB03-617C94233941}" srcOrd="0" destOrd="0" presId="urn:microsoft.com/office/officeart/2005/8/layout/venn1"/>
    <dgm:cxn modelId="{A70A317A-2EFF-4F38-8847-D67DA00B3DBB}" type="presOf" srcId="{61CAAD6D-90C6-433C-AA35-9D8694D3D1C7}" destId="{DA02A205-EAF4-4316-A5D2-5E9D48150746}" srcOrd="1" destOrd="0" presId="urn:microsoft.com/office/officeart/2005/8/layout/venn1"/>
    <dgm:cxn modelId="{BAC3067F-7182-4CE6-B823-6C3ED04186E7}" type="presOf" srcId="{A2549BC2-D4D1-497E-BCDB-2EA8CC03AB9B}" destId="{8D91F3C3-BE84-42DD-8D72-718221BDD2BB}" srcOrd="0" destOrd="0" presId="urn:microsoft.com/office/officeart/2005/8/layout/venn1"/>
    <dgm:cxn modelId="{B00F5584-5A47-43E0-82ED-A3872D7D0150}" type="presOf" srcId="{61CAAD6D-90C6-433C-AA35-9D8694D3D1C7}" destId="{01A16F23-C45F-4911-85EF-1210632A0A70}" srcOrd="0" destOrd="0" presId="urn:microsoft.com/office/officeart/2005/8/layout/venn1"/>
    <dgm:cxn modelId="{A4CED7BF-90A1-449C-9CA7-EC74CDB11486}" srcId="{A2549BC2-D4D1-497E-BCDB-2EA8CC03AB9B}" destId="{61CAAD6D-90C6-433C-AA35-9D8694D3D1C7}" srcOrd="0" destOrd="0" parTransId="{A0D57A6C-AF6C-4DEF-ADE2-692D06F815A6}" sibTransId="{C4CBA1FD-7B97-41FA-A7F4-7468850B8891}"/>
    <dgm:cxn modelId="{F2805BE0-4243-4C09-9F13-AC713683514A}" srcId="{A2549BC2-D4D1-497E-BCDB-2EA8CC03AB9B}" destId="{44CEFAA9-F6CA-40F6-941F-F08EF0B8BD63}" srcOrd="2" destOrd="0" parTransId="{7D31FC12-DC7B-4AEA-BB0B-FB08EE2D144E}" sibTransId="{FC7BD2B4-E80E-45D0-86DC-07F11F7055FF}"/>
    <dgm:cxn modelId="{345216FA-FCAE-4655-B12A-5725A2B0D910}" type="presParOf" srcId="{8D91F3C3-BE84-42DD-8D72-718221BDD2BB}" destId="{01A16F23-C45F-4911-85EF-1210632A0A70}" srcOrd="0" destOrd="0" presId="urn:microsoft.com/office/officeart/2005/8/layout/venn1"/>
    <dgm:cxn modelId="{9A501045-3003-458A-986A-2FC42AC53242}" type="presParOf" srcId="{8D91F3C3-BE84-42DD-8D72-718221BDD2BB}" destId="{DA02A205-EAF4-4316-A5D2-5E9D48150746}" srcOrd="1" destOrd="0" presId="urn:microsoft.com/office/officeart/2005/8/layout/venn1"/>
    <dgm:cxn modelId="{18483424-4EF4-479B-99F3-944269D9CE62}" type="presParOf" srcId="{8D91F3C3-BE84-42DD-8D72-718221BDD2BB}" destId="{DDF24712-D9AF-4A5D-804A-3CCE3324A2BD}" srcOrd="2" destOrd="0" presId="urn:microsoft.com/office/officeart/2005/8/layout/venn1"/>
    <dgm:cxn modelId="{CA336179-A2D9-4950-9BCE-0BC24A5B247B}" type="presParOf" srcId="{8D91F3C3-BE84-42DD-8D72-718221BDD2BB}" destId="{6C84E011-640F-4A12-AB04-F1106C28B7AA}" srcOrd="3" destOrd="0" presId="urn:microsoft.com/office/officeart/2005/8/layout/venn1"/>
    <dgm:cxn modelId="{428B72CB-A83B-4F5C-81D1-40B6CD1492EA}" type="presParOf" srcId="{8D91F3C3-BE84-42DD-8D72-718221BDD2BB}" destId="{470DC82F-77F2-4D5D-BB03-617C94233941}" srcOrd="4" destOrd="0" presId="urn:microsoft.com/office/officeart/2005/8/layout/venn1"/>
    <dgm:cxn modelId="{F10A9E9A-5D4E-4BDC-A041-9EE7229BD1DA}" type="presParOf" srcId="{8D91F3C3-BE84-42DD-8D72-718221BDD2BB}" destId="{F6B3EC3E-68BE-4C60-B5FE-C5DEEBAC2FD7}" srcOrd="5"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1105DE83-DE63-4A7E-BACE-2D77D6F44918}"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BB422839-D260-4A29-897F-64AF2B58D748}"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F915D182-B6A9-42EB-9353-F00A0207FCF9}">
      <dgm:prSet custT="1"/>
      <dgm:spPr/>
      <dgm:t>
        <a:bodyPr/>
        <a:lstStyle/>
        <a:p>
          <a:pPr rtl="1"/>
          <a:r>
            <a:rPr lang="ar-EG" sz="2000" b="1" dirty="0">
              <a:latin typeface="Alexandria" pitchFamily="2" charset="-78"/>
              <a:cs typeface="Alexandria" pitchFamily="2" charset="-78"/>
            </a:rPr>
            <a:t>التوقيع الالكتروني عبر البلوك تشين </a:t>
          </a:r>
          <a:endParaRPr lang="en-US" sz="2000" dirty="0">
            <a:latin typeface="Alexandria" pitchFamily="2" charset="-78"/>
            <a:cs typeface="Alexandria" pitchFamily="2" charset="-78"/>
          </a:endParaRPr>
        </a:p>
      </dgm:t>
    </dgm:pt>
    <dgm:pt modelId="{A9A1A7AC-9B94-4C88-98B0-9E25A08B5829}" type="parTrans" cxnId="{0E4F2C0C-1359-4692-A113-0C57107BBA3C}">
      <dgm:prSet/>
      <dgm:spPr/>
      <dgm:t>
        <a:bodyPr/>
        <a:lstStyle/>
        <a:p>
          <a:endParaRPr lang="en-US"/>
        </a:p>
      </dgm:t>
    </dgm:pt>
    <dgm:pt modelId="{AD4E39E2-B74B-4C32-892B-6DD4335EAEF9}" type="sibTrans" cxnId="{0E4F2C0C-1359-4692-A113-0C57107BBA3C}">
      <dgm:prSet/>
      <dgm:spPr/>
      <dgm:t>
        <a:bodyPr/>
        <a:lstStyle/>
        <a:p>
          <a:endParaRPr lang="en-US"/>
        </a:p>
      </dgm:t>
    </dgm:pt>
    <dgm:pt modelId="{AFD6C410-D13C-46AB-B5E4-0818F50C8B29}">
      <dgm:prSet custT="1"/>
      <dgm:spPr/>
      <dgm:t>
        <a:bodyPr/>
        <a:lstStyle/>
        <a:p>
          <a:pPr rtl="1"/>
          <a:r>
            <a:rPr lang="ar-EG" sz="2000" b="1" dirty="0">
              <a:latin typeface="Alexandria" pitchFamily="2" charset="-78"/>
              <a:cs typeface="Alexandria" pitchFamily="2" charset="-78"/>
            </a:rPr>
            <a:t>الكتابة الالكترونية عبر البلوك تشين </a:t>
          </a:r>
          <a:endParaRPr lang="en-US" sz="2000" dirty="0">
            <a:latin typeface="Alexandria" pitchFamily="2" charset="-78"/>
            <a:cs typeface="Alexandria" pitchFamily="2" charset="-78"/>
          </a:endParaRPr>
        </a:p>
      </dgm:t>
    </dgm:pt>
    <dgm:pt modelId="{F172FBCC-7884-4472-AE6D-527E4165CD39}" type="parTrans" cxnId="{6D66602C-36AD-459E-9D37-5587D806D419}">
      <dgm:prSet/>
      <dgm:spPr/>
      <dgm:t>
        <a:bodyPr/>
        <a:lstStyle/>
        <a:p>
          <a:endParaRPr lang="en-US"/>
        </a:p>
      </dgm:t>
    </dgm:pt>
    <dgm:pt modelId="{45B0DE2D-F602-403F-88B1-6A0855DEAFAD}" type="sibTrans" cxnId="{6D66602C-36AD-459E-9D37-5587D806D419}">
      <dgm:prSet/>
      <dgm:spPr/>
      <dgm:t>
        <a:bodyPr/>
        <a:lstStyle/>
        <a:p>
          <a:endParaRPr lang="en-US"/>
        </a:p>
      </dgm:t>
    </dgm:pt>
    <dgm:pt modelId="{9E1DCD3B-858B-40C9-9F0E-F581E9480ACA}">
      <dgm:prSet custT="1"/>
      <dgm:spPr/>
      <dgm:t>
        <a:bodyPr/>
        <a:lstStyle/>
        <a:p>
          <a:pPr rtl="1"/>
          <a:r>
            <a:rPr lang="ar-EG" sz="2000" b="1" dirty="0">
              <a:latin typeface="Alexandria" pitchFamily="2" charset="-78"/>
              <a:cs typeface="Alexandria" pitchFamily="2" charset="-78"/>
            </a:rPr>
            <a:t>عناصره </a:t>
          </a:r>
          <a:endParaRPr lang="en-US" sz="1200" dirty="0">
            <a:latin typeface="Alexandria" pitchFamily="2" charset="-78"/>
            <a:cs typeface="Alexandria" pitchFamily="2" charset="-78"/>
          </a:endParaRPr>
        </a:p>
      </dgm:t>
    </dgm:pt>
    <dgm:pt modelId="{2024609E-3697-4A7A-8838-22F3ECDEEF26}" type="parTrans" cxnId="{0D9E94CE-9258-4A2C-9089-51B9C6972D73}">
      <dgm:prSet/>
      <dgm:spPr/>
      <dgm:t>
        <a:bodyPr/>
        <a:lstStyle/>
        <a:p>
          <a:endParaRPr lang="en-US"/>
        </a:p>
      </dgm:t>
    </dgm:pt>
    <dgm:pt modelId="{30781D49-ED7B-4E05-A163-ABBA83916358}" type="sibTrans" cxnId="{0D9E94CE-9258-4A2C-9089-51B9C6972D73}">
      <dgm:prSet/>
      <dgm:spPr/>
      <dgm:t>
        <a:bodyPr/>
        <a:lstStyle/>
        <a:p>
          <a:endParaRPr lang="en-US"/>
        </a:p>
      </dgm:t>
    </dgm:pt>
    <dgm:pt modelId="{9ADE912A-31B7-49C9-A1F7-B93BA278D6F0}">
      <dgm:prSet custT="1"/>
      <dgm:spPr/>
      <dgm:t>
        <a:bodyPr/>
        <a:lstStyle/>
        <a:p>
          <a:pPr rtl="1"/>
          <a:r>
            <a:rPr lang="ar-EG" sz="2000" b="1" dirty="0">
              <a:latin typeface="Alexandria" pitchFamily="2" charset="-78"/>
              <a:cs typeface="Alexandria" pitchFamily="2" charset="-78"/>
            </a:rPr>
            <a:t>أنواعه </a:t>
          </a:r>
          <a:endParaRPr lang="en-US" sz="2000" dirty="0">
            <a:latin typeface="Alexandria" pitchFamily="2" charset="-78"/>
            <a:cs typeface="Alexandria" pitchFamily="2" charset="-78"/>
          </a:endParaRPr>
        </a:p>
      </dgm:t>
    </dgm:pt>
    <dgm:pt modelId="{ED20E2CE-B953-48A3-AF5E-82D32AC59247}" type="parTrans" cxnId="{ABCEF4DB-F84C-41A4-923D-8C8A42DE7E47}">
      <dgm:prSet/>
      <dgm:spPr/>
      <dgm:t>
        <a:bodyPr/>
        <a:lstStyle/>
        <a:p>
          <a:endParaRPr lang="en-US"/>
        </a:p>
      </dgm:t>
    </dgm:pt>
    <dgm:pt modelId="{F5F22063-BD2F-4A0B-AB13-43D6F361B89C}" type="sibTrans" cxnId="{ABCEF4DB-F84C-41A4-923D-8C8A42DE7E47}">
      <dgm:prSet/>
      <dgm:spPr/>
      <dgm:t>
        <a:bodyPr/>
        <a:lstStyle/>
        <a:p>
          <a:endParaRPr lang="en-US"/>
        </a:p>
      </dgm:t>
    </dgm:pt>
    <dgm:pt modelId="{5E6EBE3A-08CB-454F-BBEE-558A5B2C42E1}">
      <dgm:prSet custT="1"/>
      <dgm:spPr/>
      <dgm:t>
        <a:bodyPr/>
        <a:lstStyle/>
        <a:p>
          <a:pPr rtl="1"/>
          <a:r>
            <a:rPr lang="ar-EG" sz="2000" b="1" dirty="0">
              <a:latin typeface="Alexandria" pitchFamily="2" charset="-78"/>
              <a:cs typeface="Alexandria" pitchFamily="2" charset="-78"/>
            </a:rPr>
            <a:t>تعريف البلوك تشين </a:t>
          </a:r>
          <a:endParaRPr lang="en-US" sz="2000" dirty="0">
            <a:latin typeface="Alexandria" pitchFamily="2" charset="-78"/>
            <a:cs typeface="Alexandria" pitchFamily="2" charset="-78"/>
          </a:endParaRPr>
        </a:p>
      </dgm:t>
    </dgm:pt>
    <dgm:pt modelId="{9EEC4ED1-3482-4096-9E5A-2869F669D5F2}" type="parTrans" cxnId="{589FE319-4A20-4EE3-9CFE-7F3B4E7A97F7}">
      <dgm:prSet/>
      <dgm:spPr/>
      <dgm:t>
        <a:bodyPr/>
        <a:lstStyle/>
        <a:p>
          <a:endParaRPr lang="en-US"/>
        </a:p>
      </dgm:t>
    </dgm:pt>
    <dgm:pt modelId="{E55A8667-5859-4AD0-BB72-076A73286CBA}" type="sibTrans" cxnId="{589FE319-4A20-4EE3-9CFE-7F3B4E7A97F7}">
      <dgm:prSet/>
      <dgm:spPr/>
      <dgm:t>
        <a:bodyPr/>
        <a:lstStyle/>
        <a:p>
          <a:endParaRPr lang="en-US"/>
        </a:p>
      </dgm:t>
    </dgm:pt>
    <dgm:pt modelId="{96CD0C6A-75D7-4C18-98AE-15C51C3E333E}" type="pres">
      <dgm:prSet presAssocID="{BB422839-D260-4A29-897F-64AF2B58D748}" presName="diagram" presStyleCnt="0">
        <dgm:presLayoutVars>
          <dgm:chPref val="1"/>
          <dgm:dir/>
          <dgm:animOne val="branch"/>
          <dgm:animLvl val="lvl"/>
          <dgm:resizeHandles/>
        </dgm:presLayoutVars>
      </dgm:prSet>
      <dgm:spPr/>
    </dgm:pt>
    <dgm:pt modelId="{2C102495-8576-449E-84B8-04C7764CD61F}" type="pres">
      <dgm:prSet presAssocID="{F915D182-B6A9-42EB-9353-F00A0207FCF9}" presName="root" presStyleCnt="0"/>
      <dgm:spPr/>
    </dgm:pt>
    <dgm:pt modelId="{4B074A93-03B8-414B-8055-509461CB5938}" type="pres">
      <dgm:prSet presAssocID="{F915D182-B6A9-42EB-9353-F00A0207FCF9}" presName="rootComposite" presStyleCnt="0"/>
      <dgm:spPr/>
    </dgm:pt>
    <dgm:pt modelId="{85540A58-EC65-4870-86A7-8CF51AB8DD34}" type="pres">
      <dgm:prSet presAssocID="{F915D182-B6A9-42EB-9353-F00A0207FCF9}" presName="rootText" presStyleLbl="node1" presStyleIdx="0" presStyleCnt="5" custScaleY="390590"/>
      <dgm:spPr/>
    </dgm:pt>
    <dgm:pt modelId="{6D02D76D-09E6-40CC-A9C8-708857508318}" type="pres">
      <dgm:prSet presAssocID="{F915D182-B6A9-42EB-9353-F00A0207FCF9}" presName="rootConnector" presStyleLbl="node1" presStyleIdx="0" presStyleCnt="5"/>
      <dgm:spPr/>
    </dgm:pt>
    <dgm:pt modelId="{2CCAF8F3-FFB9-4D69-9A41-18CDD286B43F}" type="pres">
      <dgm:prSet presAssocID="{F915D182-B6A9-42EB-9353-F00A0207FCF9}" presName="childShape" presStyleCnt="0"/>
      <dgm:spPr/>
    </dgm:pt>
    <dgm:pt modelId="{B6D0DCEE-8A3D-4DF2-92A1-94A3CC674884}" type="pres">
      <dgm:prSet presAssocID="{AFD6C410-D13C-46AB-B5E4-0818F50C8B29}" presName="root" presStyleCnt="0"/>
      <dgm:spPr/>
    </dgm:pt>
    <dgm:pt modelId="{E050ECB1-46B5-47A7-8617-AA5D4FBC4866}" type="pres">
      <dgm:prSet presAssocID="{AFD6C410-D13C-46AB-B5E4-0818F50C8B29}" presName="rootComposite" presStyleCnt="0"/>
      <dgm:spPr/>
    </dgm:pt>
    <dgm:pt modelId="{3D1AE17D-FC31-4C22-AA0C-4CC8172E961C}" type="pres">
      <dgm:prSet presAssocID="{AFD6C410-D13C-46AB-B5E4-0818F50C8B29}" presName="rootText" presStyleLbl="node1" presStyleIdx="1" presStyleCnt="5" custScaleX="117439" custScaleY="374504"/>
      <dgm:spPr/>
    </dgm:pt>
    <dgm:pt modelId="{6C5934D2-A705-48C8-BA6A-17FF48900E0B}" type="pres">
      <dgm:prSet presAssocID="{AFD6C410-D13C-46AB-B5E4-0818F50C8B29}" presName="rootConnector" presStyleLbl="node1" presStyleIdx="1" presStyleCnt="5"/>
      <dgm:spPr/>
    </dgm:pt>
    <dgm:pt modelId="{A242D5AE-C9F2-4938-862A-56AAE58B9D77}" type="pres">
      <dgm:prSet presAssocID="{AFD6C410-D13C-46AB-B5E4-0818F50C8B29}" presName="childShape" presStyleCnt="0"/>
      <dgm:spPr/>
    </dgm:pt>
    <dgm:pt modelId="{170418BD-EDAF-4122-928D-F94BFBEBB63B}" type="pres">
      <dgm:prSet presAssocID="{9E1DCD3B-858B-40C9-9F0E-F581E9480ACA}" presName="root" presStyleCnt="0"/>
      <dgm:spPr/>
    </dgm:pt>
    <dgm:pt modelId="{90A5B095-F926-4C76-BFC6-4A40F99E39FC}" type="pres">
      <dgm:prSet presAssocID="{9E1DCD3B-858B-40C9-9F0E-F581E9480ACA}" presName="rootComposite" presStyleCnt="0"/>
      <dgm:spPr/>
    </dgm:pt>
    <dgm:pt modelId="{98307FCE-7655-4F8A-AA26-AA9DB7D95B5A}" type="pres">
      <dgm:prSet presAssocID="{9E1DCD3B-858B-40C9-9F0E-F581E9480ACA}" presName="rootText" presStyleLbl="node1" presStyleIdx="2" presStyleCnt="5" custScaleY="378739"/>
      <dgm:spPr/>
    </dgm:pt>
    <dgm:pt modelId="{8D2A8659-1482-4823-87C8-126D1258A847}" type="pres">
      <dgm:prSet presAssocID="{9E1DCD3B-858B-40C9-9F0E-F581E9480ACA}" presName="rootConnector" presStyleLbl="node1" presStyleIdx="2" presStyleCnt="5"/>
      <dgm:spPr/>
    </dgm:pt>
    <dgm:pt modelId="{30013AF0-D09D-4C1F-B15E-5085B25027E5}" type="pres">
      <dgm:prSet presAssocID="{9E1DCD3B-858B-40C9-9F0E-F581E9480ACA}" presName="childShape" presStyleCnt="0"/>
      <dgm:spPr/>
    </dgm:pt>
    <dgm:pt modelId="{8D97504E-8428-4B8B-9692-B1636F047855}" type="pres">
      <dgm:prSet presAssocID="{9ADE912A-31B7-49C9-A1F7-B93BA278D6F0}" presName="root" presStyleCnt="0"/>
      <dgm:spPr/>
    </dgm:pt>
    <dgm:pt modelId="{04E76201-F778-480D-9422-998AFD7DACB8}" type="pres">
      <dgm:prSet presAssocID="{9ADE912A-31B7-49C9-A1F7-B93BA278D6F0}" presName="rootComposite" presStyleCnt="0"/>
      <dgm:spPr/>
    </dgm:pt>
    <dgm:pt modelId="{8D408CF3-FD67-45A8-859D-1425A7921352}" type="pres">
      <dgm:prSet presAssocID="{9ADE912A-31B7-49C9-A1F7-B93BA278D6F0}" presName="rootText" presStyleLbl="node1" presStyleIdx="3" presStyleCnt="5" custScaleY="398027"/>
      <dgm:spPr/>
    </dgm:pt>
    <dgm:pt modelId="{824EF711-898F-4908-9298-E047D6185B9F}" type="pres">
      <dgm:prSet presAssocID="{9ADE912A-31B7-49C9-A1F7-B93BA278D6F0}" presName="rootConnector" presStyleLbl="node1" presStyleIdx="3" presStyleCnt="5"/>
      <dgm:spPr/>
    </dgm:pt>
    <dgm:pt modelId="{2D95BA6E-7D69-4683-A6D9-F6930AA4C0AC}" type="pres">
      <dgm:prSet presAssocID="{9ADE912A-31B7-49C9-A1F7-B93BA278D6F0}" presName="childShape" presStyleCnt="0"/>
      <dgm:spPr/>
    </dgm:pt>
    <dgm:pt modelId="{3C4268D2-6500-47D3-BAC2-8E9817A6CC42}" type="pres">
      <dgm:prSet presAssocID="{5E6EBE3A-08CB-454F-BBEE-558A5B2C42E1}" presName="root" presStyleCnt="0"/>
      <dgm:spPr/>
    </dgm:pt>
    <dgm:pt modelId="{48224440-C5A7-453E-82E2-530DB64D6ECE}" type="pres">
      <dgm:prSet presAssocID="{5E6EBE3A-08CB-454F-BBEE-558A5B2C42E1}" presName="rootComposite" presStyleCnt="0"/>
      <dgm:spPr/>
    </dgm:pt>
    <dgm:pt modelId="{3149BCDF-92A2-4335-A9B8-2D122B8452EC}" type="pres">
      <dgm:prSet presAssocID="{5E6EBE3A-08CB-454F-BBEE-558A5B2C42E1}" presName="rootText" presStyleLbl="node1" presStyleIdx="4" presStyleCnt="5" custScaleY="387882" custLinFactNeighborX="-785" custLinFactNeighborY="-5925"/>
      <dgm:spPr/>
    </dgm:pt>
    <dgm:pt modelId="{CD3CC8DD-D084-443E-B5D5-6B2E4C0C3D29}" type="pres">
      <dgm:prSet presAssocID="{5E6EBE3A-08CB-454F-BBEE-558A5B2C42E1}" presName="rootConnector" presStyleLbl="node1" presStyleIdx="4" presStyleCnt="5"/>
      <dgm:spPr/>
    </dgm:pt>
    <dgm:pt modelId="{6340EA72-B616-4C90-BBBB-BDAE7B4FE9B7}" type="pres">
      <dgm:prSet presAssocID="{5E6EBE3A-08CB-454F-BBEE-558A5B2C42E1}" presName="childShape" presStyleCnt="0"/>
      <dgm:spPr/>
    </dgm:pt>
  </dgm:ptLst>
  <dgm:cxnLst>
    <dgm:cxn modelId="{0E4F2C0C-1359-4692-A113-0C57107BBA3C}" srcId="{BB422839-D260-4A29-897F-64AF2B58D748}" destId="{F915D182-B6A9-42EB-9353-F00A0207FCF9}" srcOrd="0" destOrd="0" parTransId="{A9A1A7AC-9B94-4C88-98B0-9E25A08B5829}" sibTransId="{AD4E39E2-B74B-4C32-892B-6DD4335EAEF9}"/>
    <dgm:cxn modelId="{589FE319-4A20-4EE3-9CFE-7F3B4E7A97F7}" srcId="{BB422839-D260-4A29-897F-64AF2B58D748}" destId="{5E6EBE3A-08CB-454F-BBEE-558A5B2C42E1}" srcOrd="4" destOrd="0" parTransId="{9EEC4ED1-3482-4096-9E5A-2869F669D5F2}" sibTransId="{E55A8667-5859-4AD0-BB72-076A73286CBA}"/>
    <dgm:cxn modelId="{459BFD1F-5215-40D1-86E8-DC0FAAD7DCC4}" type="presOf" srcId="{AFD6C410-D13C-46AB-B5E4-0818F50C8B29}" destId="{6C5934D2-A705-48C8-BA6A-17FF48900E0B}" srcOrd="1" destOrd="0" presId="urn:microsoft.com/office/officeart/2005/8/layout/hierarchy3"/>
    <dgm:cxn modelId="{6D66602C-36AD-459E-9D37-5587D806D419}" srcId="{BB422839-D260-4A29-897F-64AF2B58D748}" destId="{AFD6C410-D13C-46AB-B5E4-0818F50C8B29}" srcOrd="1" destOrd="0" parTransId="{F172FBCC-7884-4472-AE6D-527E4165CD39}" sibTransId="{45B0DE2D-F602-403F-88B1-6A0855DEAFAD}"/>
    <dgm:cxn modelId="{3FBC2733-55E3-4409-BC2B-0DAC218AFF88}" type="presOf" srcId="{9ADE912A-31B7-49C9-A1F7-B93BA278D6F0}" destId="{8D408CF3-FD67-45A8-859D-1425A7921352}" srcOrd="0" destOrd="0" presId="urn:microsoft.com/office/officeart/2005/8/layout/hierarchy3"/>
    <dgm:cxn modelId="{622D7762-03DA-4085-A394-4677D30EDE6C}" type="presOf" srcId="{9E1DCD3B-858B-40C9-9F0E-F581E9480ACA}" destId="{98307FCE-7655-4F8A-AA26-AA9DB7D95B5A}" srcOrd="0" destOrd="0" presId="urn:microsoft.com/office/officeart/2005/8/layout/hierarchy3"/>
    <dgm:cxn modelId="{62FC6E46-1E4B-4836-9222-83C72AC7B31D}" type="presOf" srcId="{9ADE912A-31B7-49C9-A1F7-B93BA278D6F0}" destId="{824EF711-898F-4908-9298-E047D6185B9F}" srcOrd="1" destOrd="0" presId="urn:microsoft.com/office/officeart/2005/8/layout/hierarchy3"/>
    <dgm:cxn modelId="{52305B4B-5B9D-433F-A835-E02AB9A26852}" type="presOf" srcId="{5E6EBE3A-08CB-454F-BBEE-558A5B2C42E1}" destId="{CD3CC8DD-D084-443E-B5D5-6B2E4C0C3D29}" srcOrd="1" destOrd="0" presId="urn:microsoft.com/office/officeart/2005/8/layout/hierarchy3"/>
    <dgm:cxn modelId="{C3CA267D-1E03-481B-B4E6-92876C77FD06}" type="presOf" srcId="{5E6EBE3A-08CB-454F-BBEE-558A5B2C42E1}" destId="{3149BCDF-92A2-4335-A9B8-2D122B8452EC}" srcOrd="0" destOrd="0" presId="urn:microsoft.com/office/officeart/2005/8/layout/hierarchy3"/>
    <dgm:cxn modelId="{1E837C80-F39C-412B-B4D6-05ACD7BFB262}" type="presOf" srcId="{AFD6C410-D13C-46AB-B5E4-0818F50C8B29}" destId="{3D1AE17D-FC31-4C22-AA0C-4CC8172E961C}" srcOrd="0" destOrd="0" presId="urn:microsoft.com/office/officeart/2005/8/layout/hierarchy3"/>
    <dgm:cxn modelId="{48E0FC84-59E4-466F-BCB7-B1345C5BE0E7}" type="presOf" srcId="{BB422839-D260-4A29-897F-64AF2B58D748}" destId="{96CD0C6A-75D7-4C18-98AE-15C51C3E333E}" srcOrd="0" destOrd="0" presId="urn:microsoft.com/office/officeart/2005/8/layout/hierarchy3"/>
    <dgm:cxn modelId="{53DEB98E-26C9-458B-8E94-CA6757929BAD}" type="presOf" srcId="{F915D182-B6A9-42EB-9353-F00A0207FCF9}" destId="{6D02D76D-09E6-40CC-A9C8-708857508318}" srcOrd="1" destOrd="0" presId="urn:microsoft.com/office/officeart/2005/8/layout/hierarchy3"/>
    <dgm:cxn modelId="{37A350AF-84E3-4A8D-AEC8-DA3EBFE6DA09}" type="presOf" srcId="{9E1DCD3B-858B-40C9-9F0E-F581E9480ACA}" destId="{8D2A8659-1482-4823-87C8-126D1258A847}" srcOrd="1" destOrd="0" presId="urn:microsoft.com/office/officeart/2005/8/layout/hierarchy3"/>
    <dgm:cxn modelId="{0D9E94CE-9258-4A2C-9089-51B9C6972D73}" srcId="{BB422839-D260-4A29-897F-64AF2B58D748}" destId="{9E1DCD3B-858B-40C9-9F0E-F581E9480ACA}" srcOrd="2" destOrd="0" parTransId="{2024609E-3697-4A7A-8838-22F3ECDEEF26}" sibTransId="{30781D49-ED7B-4E05-A163-ABBA83916358}"/>
    <dgm:cxn modelId="{ABCEF4DB-F84C-41A4-923D-8C8A42DE7E47}" srcId="{BB422839-D260-4A29-897F-64AF2B58D748}" destId="{9ADE912A-31B7-49C9-A1F7-B93BA278D6F0}" srcOrd="3" destOrd="0" parTransId="{ED20E2CE-B953-48A3-AF5E-82D32AC59247}" sibTransId="{F5F22063-BD2F-4A0B-AB13-43D6F361B89C}"/>
    <dgm:cxn modelId="{FB26B9FA-BFB4-4F8B-837B-113BDBAC5A25}" type="presOf" srcId="{F915D182-B6A9-42EB-9353-F00A0207FCF9}" destId="{85540A58-EC65-4870-86A7-8CF51AB8DD34}" srcOrd="0" destOrd="0" presId="urn:microsoft.com/office/officeart/2005/8/layout/hierarchy3"/>
    <dgm:cxn modelId="{0CED8251-36E7-46E0-BD38-2C9DA6E6D33B}" type="presParOf" srcId="{96CD0C6A-75D7-4C18-98AE-15C51C3E333E}" destId="{2C102495-8576-449E-84B8-04C7764CD61F}" srcOrd="0" destOrd="0" presId="urn:microsoft.com/office/officeart/2005/8/layout/hierarchy3"/>
    <dgm:cxn modelId="{B0E72A66-BD93-4047-91C9-1D9F9ECCC5A1}" type="presParOf" srcId="{2C102495-8576-449E-84B8-04C7764CD61F}" destId="{4B074A93-03B8-414B-8055-509461CB5938}" srcOrd="0" destOrd="0" presId="urn:microsoft.com/office/officeart/2005/8/layout/hierarchy3"/>
    <dgm:cxn modelId="{6214A3FA-61BB-4D64-AC10-615151014F04}" type="presParOf" srcId="{4B074A93-03B8-414B-8055-509461CB5938}" destId="{85540A58-EC65-4870-86A7-8CF51AB8DD34}" srcOrd="0" destOrd="0" presId="urn:microsoft.com/office/officeart/2005/8/layout/hierarchy3"/>
    <dgm:cxn modelId="{4F6779E1-F55B-4819-978C-CCCB9563AD96}" type="presParOf" srcId="{4B074A93-03B8-414B-8055-509461CB5938}" destId="{6D02D76D-09E6-40CC-A9C8-708857508318}" srcOrd="1" destOrd="0" presId="urn:microsoft.com/office/officeart/2005/8/layout/hierarchy3"/>
    <dgm:cxn modelId="{6B9B87B6-89D3-448C-86C0-1144D9C48F84}" type="presParOf" srcId="{2C102495-8576-449E-84B8-04C7764CD61F}" destId="{2CCAF8F3-FFB9-4D69-9A41-18CDD286B43F}" srcOrd="1" destOrd="0" presId="urn:microsoft.com/office/officeart/2005/8/layout/hierarchy3"/>
    <dgm:cxn modelId="{F3B21579-E780-4385-87CD-B1BE35220A04}" type="presParOf" srcId="{96CD0C6A-75D7-4C18-98AE-15C51C3E333E}" destId="{B6D0DCEE-8A3D-4DF2-92A1-94A3CC674884}" srcOrd="1" destOrd="0" presId="urn:microsoft.com/office/officeart/2005/8/layout/hierarchy3"/>
    <dgm:cxn modelId="{49CB1FDE-1822-465E-91ED-106A4CAC9CF1}" type="presParOf" srcId="{B6D0DCEE-8A3D-4DF2-92A1-94A3CC674884}" destId="{E050ECB1-46B5-47A7-8617-AA5D4FBC4866}" srcOrd="0" destOrd="0" presId="urn:microsoft.com/office/officeart/2005/8/layout/hierarchy3"/>
    <dgm:cxn modelId="{F88BD438-A6A9-4DD5-84A0-F6153C758680}" type="presParOf" srcId="{E050ECB1-46B5-47A7-8617-AA5D4FBC4866}" destId="{3D1AE17D-FC31-4C22-AA0C-4CC8172E961C}" srcOrd="0" destOrd="0" presId="urn:microsoft.com/office/officeart/2005/8/layout/hierarchy3"/>
    <dgm:cxn modelId="{EAA1AEEC-2013-49C3-839B-56129E11945E}" type="presParOf" srcId="{E050ECB1-46B5-47A7-8617-AA5D4FBC4866}" destId="{6C5934D2-A705-48C8-BA6A-17FF48900E0B}" srcOrd="1" destOrd="0" presId="urn:microsoft.com/office/officeart/2005/8/layout/hierarchy3"/>
    <dgm:cxn modelId="{CD873935-40F1-4D31-B75F-EB5FFE0CD863}" type="presParOf" srcId="{B6D0DCEE-8A3D-4DF2-92A1-94A3CC674884}" destId="{A242D5AE-C9F2-4938-862A-56AAE58B9D77}" srcOrd="1" destOrd="0" presId="urn:microsoft.com/office/officeart/2005/8/layout/hierarchy3"/>
    <dgm:cxn modelId="{F541E02F-7BAE-48D0-8206-5DAE694E9AB5}" type="presParOf" srcId="{96CD0C6A-75D7-4C18-98AE-15C51C3E333E}" destId="{170418BD-EDAF-4122-928D-F94BFBEBB63B}" srcOrd="2" destOrd="0" presId="urn:microsoft.com/office/officeart/2005/8/layout/hierarchy3"/>
    <dgm:cxn modelId="{5520F5A3-F08D-4038-8BAC-8891570EA049}" type="presParOf" srcId="{170418BD-EDAF-4122-928D-F94BFBEBB63B}" destId="{90A5B095-F926-4C76-BFC6-4A40F99E39FC}" srcOrd="0" destOrd="0" presId="urn:microsoft.com/office/officeart/2005/8/layout/hierarchy3"/>
    <dgm:cxn modelId="{F92CECFA-BDCE-438E-92C2-4372642447AE}" type="presParOf" srcId="{90A5B095-F926-4C76-BFC6-4A40F99E39FC}" destId="{98307FCE-7655-4F8A-AA26-AA9DB7D95B5A}" srcOrd="0" destOrd="0" presId="urn:microsoft.com/office/officeart/2005/8/layout/hierarchy3"/>
    <dgm:cxn modelId="{F8B82F40-BEA0-43F2-9268-62E71F1EB326}" type="presParOf" srcId="{90A5B095-F926-4C76-BFC6-4A40F99E39FC}" destId="{8D2A8659-1482-4823-87C8-126D1258A847}" srcOrd="1" destOrd="0" presId="urn:microsoft.com/office/officeart/2005/8/layout/hierarchy3"/>
    <dgm:cxn modelId="{7282094C-0E98-4435-ADBA-088DC6569D37}" type="presParOf" srcId="{170418BD-EDAF-4122-928D-F94BFBEBB63B}" destId="{30013AF0-D09D-4C1F-B15E-5085B25027E5}" srcOrd="1" destOrd="0" presId="urn:microsoft.com/office/officeart/2005/8/layout/hierarchy3"/>
    <dgm:cxn modelId="{0BB780E7-3D7A-479A-82F2-465F434D4431}" type="presParOf" srcId="{96CD0C6A-75D7-4C18-98AE-15C51C3E333E}" destId="{8D97504E-8428-4B8B-9692-B1636F047855}" srcOrd="3" destOrd="0" presId="urn:microsoft.com/office/officeart/2005/8/layout/hierarchy3"/>
    <dgm:cxn modelId="{53ACB869-0DFD-4B87-87FA-4AFBC4585185}" type="presParOf" srcId="{8D97504E-8428-4B8B-9692-B1636F047855}" destId="{04E76201-F778-480D-9422-998AFD7DACB8}" srcOrd="0" destOrd="0" presId="urn:microsoft.com/office/officeart/2005/8/layout/hierarchy3"/>
    <dgm:cxn modelId="{8CC28871-3A43-4AB5-95A5-675FFE8CFED1}" type="presParOf" srcId="{04E76201-F778-480D-9422-998AFD7DACB8}" destId="{8D408CF3-FD67-45A8-859D-1425A7921352}" srcOrd="0" destOrd="0" presId="urn:microsoft.com/office/officeart/2005/8/layout/hierarchy3"/>
    <dgm:cxn modelId="{95882D13-045F-44F2-BB0C-85FD05BC48F0}" type="presParOf" srcId="{04E76201-F778-480D-9422-998AFD7DACB8}" destId="{824EF711-898F-4908-9298-E047D6185B9F}" srcOrd="1" destOrd="0" presId="urn:microsoft.com/office/officeart/2005/8/layout/hierarchy3"/>
    <dgm:cxn modelId="{42112B39-7AAA-43B7-B9E5-6C3576A0C047}" type="presParOf" srcId="{8D97504E-8428-4B8B-9692-B1636F047855}" destId="{2D95BA6E-7D69-4683-A6D9-F6930AA4C0AC}" srcOrd="1" destOrd="0" presId="urn:microsoft.com/office/officeart/2005/8/layout/hierarchy3"/>
    <dgm:cxn modelId="{83AD95B9-FCAA-4310-B710-83F75D0616F5}" type="presParOf" srcId="{96CD0C6A-75D7-4C18-98AE-15C51C3E333E}" destId="{3C4268D2-6500-47D3-BAC2-8E9817A6CC42}" srcOrd="4" destOrd="0" presId="urn:microsoft.com/office/officeart/2005/8/layout/hierarchy3"/>
    <dgm:cxn modelId="{409FA46B-E36E-4CCD-A343-80428B8B3523}" type="presParOf" srcId="{3C4268D2-6500-47D3-BAC2-8E9817A6CC42}" destId="{48224440-C5A7-453E-82E2-530DB64D6ECE}" srcOrd="0" destOrd="0" presId="urn:microsoft.com/office/officeart/2005/8/layout/hierarchy3"/>
    <dgm:cxn modelId="{36097819-5618-4637-81B2-633C9EAD8260}" type="presParOf" srcId="{48224440-C5A7-453E-82E2-530DB64D6ECE}" destId="{3149BCDF-92A2-4335-A9B8-2D122B8452EC}" srcOrd="0" destOrd="0" presId="urn:microsoft.com/office/officeart/2005/8/layout/hierarchy3"/>
    <dgm:cxn modelId="{9185934A-CE74-4B2C-B801-EE59BFA69AB7}" type="presParOf" srcId="{48224440-C5A7-453E-82E2-530DB64D6ECE}" destId="{CD3CC8DD-D084-443E-B5D5-6B2E4C0C3D29}" srcOrd="1" destOrd="0" presId="urn:microsoft.com/office/officeart/2005/8/layout/hierarchy3"/>
    <dgm:cxn modelId="{7E04B2C4-1AE0-4B9A-8E97-9C1C0E654161}" type="presParOf" srcId="{3C4268D2-6500-47D3-BAC2-8E9817A6CC42}" destId="{6340EA72-B616-4C90-BBBB-BDAE7B4FE9B7}" srcOrd="1"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2D9E84-61A4-4C34-8E51-F26507D0A1F0}">
      <dsp:nvSpPr>
        <dsp:cNvPr id="0" name=""/>
        <dsp:cNvSpPr/>
      </dsp:nvSpPr>
      <dsp:spPr>
        <a:xfrm>
          <a:off x="0" y="183590"/>
          <a:ext cx="6357582" cy="12168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ar-EG" sz="2000" b="1" kern="1200" dirty="0">
              <a:latin typeface="Alexandria" pitchFamily="2" charset="-78"/>
              <a:cs typeface="Alexandria" pitchFamily="2" charset="-78"/>
            </a:rPr>
            <a:t>2-تقنية البلوك تشين </a:t>
          </a:r>
          <a:endParaRPr lang="en-US" sz="2000" kern="1200" dirty="0">
            <a:latin typeface="Alexandria" pitchFamily="2" charset="-78"/>
            <a:cs typeface="Alexandria" pitchFamily="2" charset="-78"/>
          </a:endParaRPr>
        </a:p>
      </dsp:txBody>
      <dsp:txXfrm>
        <a:off x="59399" y="242989"/>
        <a:ext cx="6238784" cy="1098002"/>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0E47A7-B8C2-433D-8C14-A37BAB0AEC1F}">
      <dsp:nvSpPr>
        <dsp:cNvPr id="0" name=""/>
        <dsp:cNvSpPr/>
      </dsp:nvSpPr>
      <dsp:spPr>
        <a:xfrm>
          <a:off x="0" y="322534"/>
          <a:ext cx="5680600" cy="12168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ar-EG" sz="2000" b="1" kern="1200" dirty="0">
              <a:latin typeface="Alexandria" pitchFamily="2" charset="-78"/>
              <a:cs typeface="Alexandria" pitchFamily="2" charset="-78"/>
            </a:rPr>
            <a:t>1-الكتابة الالكترونية و التوقيع الالكتروني</a:t>
          </a:r>
          <a:endParaRPr lang="en-US" sz="2000" kern="1200" dirty="0">
            <a:latin typeface="Alexandria" pitchFamily="2" charset="-78"/>
            <a:cs typeface="Alexandria" pitchFamily="2" charset="-78"/>
          </a:endParaRPr>
        </a:p>
      </dsp:txBody>
      <dsp:txXfrm>
        <a:off x="59399" y="381933"/>
        <a:ext cx="5561802" cy="1098002"/>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A16F23-C45F-4911-85EF-1210632A0A70}">
      <dsp:nvSpPr>
        <dsp:cNvPr id="0" name=""/>
        <dsp:cNvSpPr/>
      </dsp:nvSpPr>
      <dsp:spPr>
        <a:xfrm>
          <a:off x="2440129" y="59349"/>
          <a:ext cx="2848782" cy="2848782"/>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ar-EG" sz="2000" b="1" kern="1200" dirty="0">
              <a:latin typeface="Alexandria" pitchFamily="2" charset="-78"/>
              <a:cs typeface="Alexandria" pitchFamily="2" charset="-78"/>
            </a:rPr>
            <a:t>الكتابة الإلكترونية </a:t>
          </a:r>
          <a:endParaRPr lang="en-US" sz="2000" b="1" kern="1200" dirty="0">
            <a:latin typeface="Alexandria" pitchFamily="2" charset="-78"/>
            <a:cs typeface="Alexandria" pitchFamily="2" charset="-78"/>
          </a:endParaRPr>
        </a:p>
      </dsp:txBody>
      <dsp:txXfrm>
        <a:off x="2819967" y="557886"/>
        <a:ext cx="2089106" cy="1281951"/>
      </dsp:txXfrm>
    </dsp:sp>
    <dsp:sp modelId="{DDF24712-D9AF-4A5D-804A-3CCE3324A2BD}">
      <dsp:nvSpPr>
        <dsp:cNvPr id="0" name=""/>
        <dsp:cNvSpPr/>
      </dsp:nvSpPr>
      <dsp:spPr>
        <a:xfrm>
          <a:off x="3216061" y="1899188"/>
          <a:ext cx="3431699" cy="2848782"/>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ar-EG" sz="2000" b="1" kern="1200" dirty="0">
              <a:latin typeface="Alexandria" pitchFamily="2" charset="-78"/>
              <a:cs typeface="Alexandria" pitchFamily="2" charset="-78"/>
            </a:rPr>
            <a:t>التوقيع الالكتروني </a:t>
          </a:r>
          <a:endParaRPr lang="en-US" sz="2000" kern="1200" dirty="0">
            <a:latin typeface="Alexandria" pitchFamily="2" charset="-78"/>
            <a:cs typeface="Alexandria" pitchFamily="2" charset="-78"/>
          </a:endParaRPr>
        </a:p>
        <a:p>
          <a:pPr marL="0" marR="0" lvl="0" indent="0" algn="ctr" defTabSz="914400" rtl="1" eaLnBrk="1" fontAlgn="auto" latinLnBrk="0" hangingPunct="1">
            <a:lnSpc>
              <a:spcPct val="100000"/>
            </a:lnSpc>
            <a:spcBef>
              <a:spcPct val="0"/>
            </a:spcBef>
            <a:spcAft>
              <a:spcPts val="0"/>
            </a:spcAft>
            <a:buClrTx/>
            <a:buSzTx/>
            <a:buFontTx/>
            <a:buNone/>
            <a:tabLst/>
            <a:defRPr/>
          </a:pPr>
          <a:endParaRPr lang="en-US" sz="2000" b="1" kern="1200" dirty="0"/>
        </a:p>
      </dsp:txBody>
      <dsp:txXfrm>
        <a:off x="4265589" y="2635123"/>
        <a:ext cx="2059019" cy="1566830"/>
      </dsp:txXfrm>
    </dsp:sp>
    <dsp:sp modelId="{470DC82F-77F2-4D5D-BB03-617C94233941}">
      <dsp:nvSpPr>
        <dsp:cNvPr id="0" name=""/>
        <dsp:cNvSpPr/>
      </dsp:nvSpPr>
      <dsp:spPr>
        <a:xfrm>
          <a:off x="1412194" y="1839838"/>
          <a:ext cx="2848782" cy="2848782"/>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ar-EG" sz="2000" b="1" kern="1200" dirty="0">
              <a:latin typeface="Alexandria" pitchFamily="2" charset="-78"/>
              <a:cs typeface="Alexandria" pitchFamily="2" charset="-78"/>
            </a:rPr>
            <a:t>تقنية البلوك تشين</a:t>
          </a:r>
          <a:endParaRPr lang="en-US" sz="2000" b="1" kern="1200" dirty="0">
            <a:latin typeface="Alexandria" pitchFamily="2" charset="-78"/>
            <a:cs typeface="Alexandria" pitchFamily="2" charset="-78"/>
          </a:endParaRPr>
        </a:p>
        <a:p>
          <a:pPr lvl="0" algn="ctr" defTabSz="889000" rtl="1">
            <a:lnSpc>
              <a:spcPct val="90000"/>
            </a:lnSpc>
            <a:spcBef>
              <a:spcPct val="0"/>
            </a:spcBef>
            <a:spcAft>
              <a:spcPct val="35000"/>
            </a:spcAft>
            <a:buNone/>
          </a:pPr>
          <a:endParaRPr lang="en-US" sz="2000" kern="1200" dirty="0"/>
        </a:p>
      </dsp:txBody>
      <dsp:txXfrm>
        <a:off x="1680454" y="2575773"/>
        <a:ext cx="1709269" cy="1566830"/>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540A58-EC65-4870-86A7-8CF51AB8DD34}">
      <dsp:nvSpPr>
        <dsp:cNvPr id="0" name=""/>
        <dsp:cNvSpPr/>
      </dsp:nvSpPr>
      <dsp:spPr>
        <a:xfrm>
          <a:off x="2422" y="618354"/>
          <a:ext cx="1349980" cy="263644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rtl="1">
            <a:lnSpc>
              <a:spcPct val="90000"/>
            </a:lnSpc>
            <a:spcBef>
              <a:spcPct val="0"/>
            </a:spcBef>
            <a:spcAft>
              <a:spcPct val="35000"/>
            </a:spcAft>
            <a:buNone/>
          </a:pPr>
          <a:r>
            <a:rPr lang="ar-EG" sz="2000" b="1" kern="1200" dirty="0">
              <a:latin typeface="Alexandria" pitchFamily="2" charset="-78"/>
              <a:cs typeface="Alexandria" pitchFamily="2" charset="-78"/>
            </a:rPr>
            <a:t>التوقيع الالكتروني عبر البلوك تشين </a:t>
          </a:r>
          <a:endParaRPr lang="en-US" sz="2000" kern="1200" dirty="0">
            <a:latin typeface="Alexandria" pitchFamily="2" charset="-78"/>
            <a:cs typeface="Alexandria" pitchFamily="2" charset="-78"/>
          </a:endParaRPr>
        </a:p>
      </dsp:txBody>
      <dsp:txXfrm>
        <a:off x="41962" y="657894"/>
        <a:ext cx="1270900" cy="2557364"/>
      </dsp:txXfrm>
    </dsp:sp>
    <dsp:sp modelId="{3D1AE17D-FC31-4C22-AA0C-4CC8172E961C}">
      <dsp:nvSpPr>
        <dsp:cNvPr id="0" name=""/>
        <dsp:cNvSpPr/>
      </dsp:nvSpPr>
      <dsp:spPr>
        <a:xfrm>
          <a:off x="1689897" y="618354"/>
          <a:ext cx="1585403" cy="252786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rtl="1">
            <a:lnSpc>
              <a:spcPct val="90000"/>
            </a:lnSpc>
            <a:spcBef>
              <a:spcPct val="0"/>
            </a:spcBef>
            <a:spcAft>
              <a:spcPct val="35000"/>
            </a:spcAft>
            <a:buNone/>
          </a:pPr>
          <a:r>
            <a:rPr lang="ar-EG" sz="2000" b="1" kern="1200" dirty="0">
              <a:latin typeface="Alexandria" pitchFamily="2" charset="-78"/>
              <a:cs typeface="Alexandria" pitchFamily="2" charset="-78"/>
            </a:rPr>
            <a:t>الكتابة الالكترونية عبر البلوك تشين </a:t>
          </a:r>
          <a:endParaRPr lang="en-US" sz="2000" kern="1200" dirty="0">
            <a:latin typeface="Alexandria" pitchFamily="2" charset="-78"/>
            <a:cs typeface="Alexandria" pitchFamily="2" charset="-78"/>
          </a:endParaRPr>
        </a:p>
      </dsp:txBody>
      <dsp:txXfrm>
        <a:off x="1736332" y="664789"/>
        <a:ext cx="1492533" cy="2434995"/>
      </dsp:txXfrm>
    </dsp:sp>
    <dsp:sp modelId="{98307FCE-7655-4F8A-AA26-AA9DB7D95B5A}">
      <dsp:nvSpPr>
        <dsp:cNvPr id="0" name=""/>
        <dsp:cNvSpPr/>
      </dsp:nvSpPr>
      <dsp:spPr>
        <a:xfrm>
          <a:off x="3612796" y="618354"/>
          <a:ext cx="1349980" cy="255645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rtl="1">
            <a:lnSpc>
              <a:spcPct val="90000"/>
            </a:lnSpc>
            <a:spcBef>
              <a:spcPct val="0"/>
            </a:spcBef>
            <a:spcAft>
              <a:spcPct val="35000"/>
            </a:spcAft>
            <a:buNone/>
          </a:pPr>
          <a:r>
            <a:rPr lang="ar-EG" sz="2000" b="1" kern="1200" dirty="0">
              <a:latin typeface="Alexandria" pitchFamily="2" charset="-78"/>
              <a:cs typeface="Alexandria" pitchFamily="2" charset="-78"/>
            </a:rPr>
            <a:t>عناصره </a:t>
          </a:r>
          <a:endParaRPr lang="en-US" sz="1200" kern="1200" dirty="0">
            <a:latin typeface="Alexandria" pitchFamily="2" charset="-78"/>
            <a:cs typeface="Alexandria" pitchFamily="2" charset="-78"/>
          </a:endParaRPr>
        </a:p>
      </dsp:txBody>
      <dsp:txXfrm>
        <a:off x="3652336" y="657894"/>
        <a:ext cx="1270900" cy="2477371"/>
      </dsp:txXfrm>
    </dsp:sp>
    <dsp:sp modelId="{8D408CF3-FD67-45A8-859D-1425A7921352}">
      <dsp:nvSpPr>
        <dsp:cNvPr id="0" name=""/>
        <dsp:cNvSpPr/>
      </dsp:nvSpPr>
      <dsp:spPr>
        <a:xfrm>
          <a:off x="5300271" y="618354"/>
          <a:ext cx="1349980" cy="268664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rtl="1">
            <a:lnSpc>
              <a:spcPct val="90000"/>
            </a:lnSpc>
            <a:spcBef>
              <a:spcPct val="0"/>
            </a:spcBef>
            <a:spcAft>
              <a:spcPct val="35000"/>
            </a:spcAft>
            <a:buNone/>
          </a:pPr>
          <a:r>
            <a:rPr lang="ar-EG" sz="2000" b="1" kern="1200" dirty="0">
              <a:latin typeface="Alexandria" pitchFamily="2" charset="-78"/>
              <a:cs typeface="Alexandria" pitchFamily="2" charset="-78"/>
            </a:rPr>
            <a:t>أنواعه </a:t>
          </a:r>
          <a:endParaRPr lang="en-US" sz="2000" kern="1200" dirty="0">
            <a:latin typeface="Alexandria" pitchFamily="2" charset="-78"/>
            <a:cs typeface="Alexandria" pitchFamily="2" charset="-78"/>
          </a:endParaRPr>
        </a:p>
      </dsp:txBody>
      <dsp:txXfrm>
        <a:off x="5339811" y="657894"/>
        <a:ext cx="1270900" cy="2607563"/>
      </dsp:txXfrm>
    </dsp:sp>
    <dsp:sp modelId="{3149BCDF-92A2-4335-A9B8-2D122B8452EC}">
      <dsp:nvSpPr>
        <dsp:cNvPr id="0" name=""/>
        <dsp:cNvSpPr/>
      </dsp:nvSpPr>
      <dsp:spPr>
        <a:xfrm>
          <a:off x="6977149" y="578361"/>
          <a:ext cx="1349980" cy="261816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rtl="1">
            <a:lnSpc>
              <a:spcPct val="90000"/>
            </a:lnSpc>
            <a:spcBef>
              <a:spcPct val="0"/>
            </a:spcBef>
            <a:spcAft>
              <a:spcPct val="35000"/>
            </a:spcAft>
            <a:buNone/>
          </a:pPr>
          <a:r>
            <a:rPr lang="ar-EG" sz="2000" b="1" kern="1200" dirty="0">
              <a:latin typeface="Alexandria" pitchFamily="2" charset="-78"/>
              <a:cs typeface="Alexandria" pitchFamily="2" charset="-78"/>
            </a:rPr>
            <a:t>تعريف البلوك تشين </a:t>
          </a:r>
          <a:endParaRPr lang="en-US" sz="2000" kern="1200" dirty="0">
            <a:latin typeface="Alexandria" pitchFamily="2" charset="-78"/>
            <a:cs typeface="Alexandria" pitchFamily="2" charset="-78"/>
          </a:endParaRPr>
        </a:p>
      </dsp:txBody>
      <dsp:txXfrm>
        <a:off x="7016689" y="617901"/>
        <a:ext cx="1270900" cy="2539085"/>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1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lexandria"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lexandria" pitchFamily="2" charset="-78"/>
              </a:defRPr>
            </a:lvl1pPr>
          </a:lstStyle>
          <a:p>
            <a:fld id="{7E8DF744-AB4A-4A0F-92CE-6DEBABF2DA97}" type="datetimeFigureOut">
              <a:rPr lang="en-US" smtClean="0"/>
              <a:pPr/>
              <a:t>11/30/2024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lexandria"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lexandria" pitchFamily="2" charset="-78"/>
              </a:defRPr>
            </a:lvl1pPr>
          </a:lstStyle>
          <a:p>
            <a:fld id="{E88088B5-5D3D-41C5-9929-9FAB3A249D9E}" type="slidenum">
              <a:rPr lang="en-US" smtClean="0"/>
              <a:pPr/>
              <a:t>‹#›</a:t>
            </a:fld>
            <a:endParaRPr lang="en-US" dirty="0"/>
          </a:p>
        </p:txBody>
      </p:sp>
    </p:spTree>
    <p:extLst>
      <p:ext uri="{BB962C8B-B14F-4D97-AF65-F5344CB8AC3E}">
        <p14:creationId xmlns:p14="http://schemas.microsoft.com/office/powerpoint/2010/main" val="23828243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lexandria" pitchFamily="2" charset="-78"/>
        <a:ea typeface="+mn-ea"/>
        <a:cs typeface="+mn-cs"/>
      </a:defRPr>
    </a:lvl1pPr>
    <a:lvl2pPr marL="457200" algn="l" defTabSz="914400" rtl="0" eaLnBrk="1" latinLnBrk="0" hangingPunct="1">
      <a:defRPr sz="1200" kern="1200">
        <a:solidFill>
          <a:schemeClr val="tx1"/>
        </a:solidFill>
        <a:latin typeface="Alexandria" pitchFamily="2" charset="-78"/>
        <a:ea typeface="+mn-ea"/>
        <a:cs typeface="+mn-cs"/>
      </a:defRPr>
    </a:lvl2pPr>
    <a:lvl3pPr marL="914400" algn="l" defTabSz="914400" rtl="0" eaLnBrk="1" latinLnBrk="0" hangingPunct="1">
      <a:defRPr sz="1200" kern="1200">
        <a:solidFill>
          <a:schemeClr val="tx1"/>
        </a:solidFill>
        <a:latin typeface="Alexandria" pitchFamily="2" charset="-78"/>
        <a:ea typeface="+mn-ea"/>
        <a:cs typeface="+mn-cs"/>
      </a:defRPr>
    </a:lvl3pPr>
    <a:lvl4pPr marL="1371600" algn="l" defTabSz="914400" rtl="0" eaLnBrk="1" latinLnBrk="0" hangingPunct="1">
      <a:defRPr sz="1200" kern="1200">
        <a:solidFill>
          <a:schemeClr val="tx1"/>
        </a:solidFill>
        <a:latin typeface="Alexandria" pitchFamily="2" charset="-78"/>
        <a:ea typeface="+mn-ea"/>
        <a:cs typeface="+mn-cs"/>
      </a:defRPr>
    </a:lvl4pPr>
    <a:lvl5pPr marL="1828800" algn="l" defTabSz="914400" rtl="0" eaLnBrk="1" latinLnBrk="0" hangingPunct="1">
      <a:defRPr sz="1200" kern="1200">
        <a:solidFill>
          <a:schemeClr val="tx1"/>
        </a:solidFill>
        <a:latin typeface="Alexandria"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505157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897066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5278526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CA20F7-A9FA-95BD-3E2E-2569DAD983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BCF6C9-94C2-81A8-99D4-99089DACE10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DB45141-D41D-0B5F-24A9-B19293A457D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5F841E-C796-9003-F074-451ABA3386FF}"/>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6766878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9417C9-C647-3787-C44B-E0975B7FA9F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E12C82-FA78-1ED0-CEC5-1174D77CAD1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DB7C94E-EF5E-61D9-9DF2-CCD0C7CDF13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3A327FD-3FA7-4286-61CF-2727F35D1092}"/>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3493248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1BE8AD-3FFF-B748-A82A-F389D47EC48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D1A07B-4880-0CB4-B3DC-4BF77A7DF0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124A2FB-3C44-71C7-2609-7D92021DCB9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3399685-6070-90A5-3DDE-FF2472183CCB}"/>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0618059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42676061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2785082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8FB4DC-1E5C-8ABC-7919-BA97DA0F1F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4FFCEAF-CF27-CC8F-F371-974DCFCF0F9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22246D1-DA31-AB77-A53E-7698D26B2C4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A805ADA-66B4-573E-F9A0-32A9EFFDC155}"/>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2073806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9C3F15-0EA1-4032-A771-CB71060E62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E6F0CD-C382-A10D-10E2-083384A513C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4F6BBEC-9C16-5239-0A5A-CD1F0FCFA91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62062A5-CE7B-E6F5-201E-30999137AD9F}"/>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7555050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EC1AD8-DC2C-1E4B-C7E3-60987D7D6B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36833E-FADE-962A-AEFE-4BBC277F868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CDD17AE-4C07-7FE7-3C2D-E6414A1AC91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673B6DF-BADA-989F-68BC-7562660F2CEE}"/>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5447657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115B47-931B-B757-4D30-A940A63209A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76F2083-7C90-90FF-9AA0-DDDAC289285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945C98F-2306-BA6D-512B-ACD2A41B45B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86B9E34-F7EC-3BB5-D744-80F90A2E1D81}"/>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2312064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41355F-3793-70F7-783E-CD3DC196050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71A7C56-5CFB-2416-AB2C-8837C85F53A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0629EE-0B97-DB27-E3B9-EF9FFCEACBA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F70F6E4-2503-2C15-3E6C-ACA7136263D7}"/>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5410570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541A98-D672-1950-A541-41CBBB39567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CA2D77-DE76-1247-45C6-C233043A25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8CA0CAD-44E4-6386-796D-424752E4CE7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0CB2BBA-DBF6-A7F2-A29E-962DD90E2C7C}"/>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402587190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50BB9E-769A-13C3-99CD-2D542BBA104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091CF1-6C5A-C025-D574-916B36A421B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EBBB6C-1595-4974-0650-2358CE2C39C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39A62B8-F45E-89EA-B7ED-55C120245DC6}"/>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0760586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8065BB-2537-0AB3-63B3-07095B0BCA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828321-EDA3-7F60-6E7F-AE858B29279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FDCA807-C9D1-EFEA-655B-204CD82E734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01A7490-198D-C7E7-9864-8F1DE13A215C}"/>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6183188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11/30/2024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11/30/2024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11/30/2024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defRPr>
            </a:lvl1pPr>
          </a:lstStyle>
          <a:p>
            <a:fld id="{7AD86B2E-B702-4422-B277-3A08C7449694}" type="datetimeFigureOut">
              <a:rPr lang="en-US" smtClean="0"/>
              <a:pPr/>
              <a:t>11/30/2024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defRPr>
            </a:lvl1pPr>
          </a:lstStyle>
          <a:p>
            <a:fld id="{F7542ADD-394E-41F3-B704-951748884AEE}"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Alexandria" pitchFamily="2" charset="-78"/>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13" Type="http://schemas.microsoft.com/office/2007/relationships/diagramDrawing" Target="../diagrams/drawing2.xml"/><Relationship Id="rId18" Type="http://schemas.microsoft.com/office/2007/relationships/diagramDrawing" Target="../diagrams/drawing3.xml"/><Relationship Id="rId26" Type="http://schemas.openxmlformats.org/officeDocument/2006/relationships/diagramQuickStyle" Target="../diagrams/quickStyle5.xml"/><Relationship Id="rId39" Type="http://schemas.openxmlformats.org/officeDocument/2006/relationships/diagramData" Target="../diagrams/data8.xml"/><Relationship Id="rId21" Type="http://schemas.openxmlformats.org/officeDocument/2006/relationships/diagramQuickStyle" Target="../diagrams/quickStyle4.xml"/><Relationship Id="rId34" Type="http://schemas.openxmlformats.org/officeDocument/2006/relationships/diagramData" Target="../diagrams/data7.xml"/><Relationship Id="rId42" Type="http://schemas.openxmlformats.org/officeDocument/2006/relationships/diagramColors" Target="../diagrams/colors8.xml"/><Relationship Id="rId47" Type="http://schemas.openxmlformats.org/officeDocument/2006/relationships/diagramColors" Target="../diagrams/colors9.xml"/><Relationship Id="rId50" Type="http://schemas.openxmlformats.org/officeDocument/2006/relationships/diagramLayout" Target="../diagrams/layout10.xml"/><Relationship Id="rId7" Type="http://schemas.openxmlformats.org/officeDocument/2006/relationships/diagramColors" Target="../diagrams/colors1.xml"/><Relationship Id="rId2" Type="http://schemas.openxmlformats.org/officeDocument/2006/relationships/image" Target="../media/image7.jpeg"/><Relationship Id="rId16" Type="http://schemas.openxmlformats.org/officeDocument/2006/relationships/diagramQuickStyle" Target="../diagrams/quickStyle3.xml"/><Relationship Id="rId29" Type="http://schemas.openxmlformats.org/officeDocument/2006/relationships/diagramData" Target="../diagrams/data6.xml"/><Relationship Id="rId11" Type="http://schemas.openxmlformats.org/officeDocument/2006/relationships/diagramQuickStyle" Target="../diagrams/quickStyle2.xml"/><Relationship Id="rId24" Type="http://schemas.openxmlformats.org/officeDocument/2006/relationships/diagramData" Target="../diagrams/data5.xml"/><Relationship Id="rId32" Type="http://schemas.openxmlformats.org/officeDocument/2006/relationships/diagramColors" Target="../diagrams/colors6.xml"/><Relationship Id="rId37" Type="http://schemas.openxmlformats.org/officeDocument/2006/relationships/diagramColors" Target="../diagrams/colors7.xml"/><Relationship Id="rId40" Type="http://schemas.openxmlformats.org/officeDocument/2006/relationships/diagramLayout" Target="../diagrams/layout8.xml"/><Relationship Id="rId45" Type="http://schemas.openxmlformats.org/officeDocument/2006/relationships/diagramLayout" Target="../diagrams/layout9.xml"/><Relationship Id="rId53" Type="http://schemas.microsoft.com/office/2007/relationships/diagramDrawing" Target="../diagrams/drawing10.xml"/><Relationship Id="rId5" Type="http://schemas.openxmlformats.org/officeDocument/2006/relationships/diagramLayout" Target="../diagrams/layout1.xml"/><Relationship Id="rId10" Type="http://schemas.openxmlformats.org/officeDocument/2006/relationships/diagramLayout" Target="../diagrams/layout2.xml"/><Relationship Id="rId19" Type="http://schemas.openxmlformats.org/officeDocument/2006/relationships/diagramData" Target="../diagrams/data4.xml"/><Relationship Id="rId31" Type="http://schemas.openxmlformats.org/officeDocument/2006/relationships/diagramQuickStyle" Target="../diagrams/quickStyle6.xml"/><Relationship Id="rId44" Type="http://schemas.openxmlformats.org/officeDocument/2006/relationships/diagramData" Target="../diagrams/data9.xml"/><Relationship Id="rId52" Type="http://schemas.openxmlformats.org/officeDocument/2006/relationships/diagramColors" Target="../diagrams/colors10.xml"/><Relationship Id="rId4" Type="http://schemas.openxmlformats.org/officeDocument/2006/relationships/diagramData" Target="../diagrams/data1.xml"/><Relationship Id="rId9" Type="http://schemas.openxmlformats.org/officeDocument/2006/relationships/diagramData" Target="../diagrams/data2.xml"/><Relationship Id="rId14" Type="http://schemas.openxmlformats.org/officeDocument/2006/relationships/diagramData" Target="../diagrams/data3.xml"/><Relationship Id="rId22" Type="http://schemas.openxmlformats.org/officeDocument/2006/relationships/diagramColors" Target="../diagrams/colors4.xml"/><Relationship Id="rId27" Type="http://schemas.openxmlformats.org/officeDocument/2006/relationships/diagramColors" Target="../diagrams/colors5.xml"/><Relationship Id="rId30" Type="http://schemas.openxmlformats.org/officeDocument/2006/relationships/diagramLayout" Target="../diagrams/layout6.xml"/><Relationship Id="rId35" Type="http://schemas.openxmlformats.org/officeDocument/2006/relationships/diagramLayout" Target="../diagrams/layout7.xml"/><Relationship Id="rId43" Type="http://schemas.microsoft.com/office/2007/relationships/diagramDrawing" Target="../diagrams/drawing8.xml"/><Relationship Id="rId48" Type="http://schemas.microsoft.com/office/2007/relationships/diagramDrawing" Target="../diagrams/drawing9.xml"/><Relationship Id="rId8" Type="http://schemas.microsoft.com/office/2007/relationships/diagramDrawing" Target="../diagrams/drawing1.xml"/><Relationship Id="rId51" Type="http://schemas.openxmlformats.org/officeDocument/2006/relationships/diagramQuickStyle" Target="../diagrams/quickStyle10.xml"/><Relationship Id="rId3" Type="http://schemas.openxmlformats.org/officeDocument/2006/relationships/image" Target="../media/image6.png"/><Relationship Id="rId12" Type="http://schemas.openxmlformats.org/officeDocument/2006/relationships/diagramColors" Target="../diagrams/colors2.xml"/><Relationship Id="rId17" Type="http://schemas.openxmlformats.org/officeDocument/2006/relationships/diagramColors" Target="../diagrams/colors3.xml"/><Relationship Id="rId25" Type="http://schemas.openxmlformats.org/officeDocument/2006/relationships/diagramLayout" Target="../diagrams/layout5.xml"/><Relationship Id="rId33" Type="http://schemas.microsoft.com/office/2007/relationships/diagramDrawing" Target="../diagrams/drawing6.xml"/><Relationship Id="rId38" Type="http://schemas.microsoft.com/office/2007/relationships/diagramDrawing" Target="../diagrams/drawing7.xml"/><Relationship Id="rId46" Type="http://schemas.openxmlformats.org/officeDocument/2006/relationships/diagramQuickStyle" Target="../diagrams/quickStyle9.xml"/><Relationship Id="rId20" Type="http://schemas.openxmlformats.org/officeDocument/2006/relationships/diagramLayout" Target="../diagrams/layout4.xml"/><Relationship Id="rId41" Type="http://schemas.openxmlformats.org/officeDocument/2006/relationships/diagramQuickStyle" Target="../diagrams/quickStyle8.xml"/><Relationship Id="rId1" Type="http://schemas.openxmlformats.org/officeDocument/2006/relationships/slideLayout" Target="../slideLayouts/slideLayout14.xml"/><Relationship Id="rId6" Type="http://schemas.openxmlformats.org/officeDocument/2006/relationships/diagramQuickStyle" Target="../diagrams/quickStyle1.xml"/><Relationship Id="rId15" Type="http://schemas.openxmlformats.org/officeDocument/2006/relationships/diagramLayout" Target="../diagrams/layout3.xml"/><Relationship Id="rId23" Type="http://schemas.microsoft.com/office/2007/relationships/diagramDrawing" Target="../diagrams/drawing4.xml"/><Relationship Id="rId28" Type="http://schemas.microsoft.com/office/2007/relationships/diagramDrawing" Target="../diagrams/drawing5.xml"/><Relationship Id="rId36" Type="http://schemas.openxmlformats.org/officeDocument/2006/relationships/diagramQuickStyle" Target="../diagrams/quickStyle7.xml"/><Relationship Id="rId49" Type="http://schemas.openxmlformats.org/officeDocument/2006/relationships/diagramData" Target="../diagrams/data10.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8" Type="http://schemas.openxmlformats.org/officeDocument/2006/relationships/image" Target="../media/image8.jpg"/><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7.xml.rels><?xml version="1.0" encoding="UTF-8" standalone="yes"?>
<Relationships xmlns="http://schemas.openxmlformats.org/package/2006/relationships"><Relationship Id="rId8" Type="http://schemas.openxmlformats.org/officeDocument/2006/relationships/image" Target="../media/image9.jpg"/><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8" Type="http://schemas.openxmlformats.org/officeDocument/2006/relationships/image" Target="../media/image10.jpg"/><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15.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16.xml.rels><?xml version="1.0" encoding="UTF-8" standalone="yes"?>
<Relationships xmlns="http://schemas.openxmlformats.org/package/2006/relationships"><Relationship Id="rId8" Type="http://schemas.openxmlformats.org/officeDocument/2006/relationships/diagramData" Target="../diagrams/data18.xml"/><Relationship Id="rId13" Type="http://schemas.openxmlformats.org/officeDocument/2006/relationships/image" Target="../media/image13.jpg"/><Relationship Id="rId3" Type="http://schemas.openxmlformats.org/officeDocument/2006/relationships/diagramData" Target="../diagrams/data17.xml"/><Relationship Id="rId7" Type="http://schemas.microsoft.com/office/2007/relationships/diagramDrawing" Target="../diagrams/drawing17.xml"/><Relationship Id="rId12" Type="http://schemas.microsoft.com/office/2007/relationships/diagramDrawing" Target="../diagrams/drawing18.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17.xml"/><Relationship Id="rId11" Type="http://schemas.openxmlformats.org/officeDocument/2006/relationships/diagramColors" Target="../diagrams/colors18.xml"/><Relationship Id="rId5" Type="http://schemas.openxmlformats.org/officeDocument/2006/relationships/diagramQuickStyle" Target="../diagrams/quickStyle17.xml"/><Relationship Id="rId10" Type="http://schemas.openxmlformats.org/officeDocument/2006/relationships/diagramQuickStyle" Target="../diagrams/quickStyle18.xml"/><Relationship Id="rId4" Type="http://schemas.openxmlformats.org/officeDocument/2006/relationships/diagramLayout" Target="../diagrams/layout17.xml"/><Relationship Id="rId9" Type="http://schemas.openxmlformats.org/officeDocument/2006/relationships/diagramLayout" Target="../diagrams/layout18.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14.jp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15.jp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16.jp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6.jpg"/></Relationships>
</file>

<file path=ppt/slides/_rels/slide21.xml.rels><?xml version="1.0" encoding="UTF-8" standalone="yes"?>
<Relationships xmlns="http://schemas.openxmlformats.org/package/2006/relationships"><Relationship Id="rId8" Type="http://schemas.openxmlformats.org/officeDocument/2006/relationships/image" Target="../media/image17.jpg"/><Relationship Id="rId3" Type="http://schemas.openxmlformats.org/officeDocument/2006/relationships/diagramData" Target="../diagrams/data19.xml"/><Relationship Id="rId7" Type="http://schemas.microsoft.com/office/2007/relationships/diagramDrawing" Target="../diagrams/drawing19.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9.xml"/><Relationship Id="rId5" Type="http://schemas.openxmlformats.org/officeDocument/2006/relationships/diagramQuickStyle" Target="../diagrams/quickStyle19.xml"/><Relationship Id="rId4" Type="http://schemas.openxmlformats.org/officeDocument/2006/relationships/diagramLayout" Target="../diagrams/layout19.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8.jpg"/></Relationships>
</file>

<file path=ppt/slides/_rels/slide23.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8" Type="http://schemas.microsoft.com/office/2007/relationships/diagramDrawing" Target="../diagrams/drawing20.xml"/><Relationship Id="rId3" Type="http://schemas.openxmlformats.org/officeDocument/2006/relationships/image" Target="../media/image6.png"/><Relationship Id="rId7" Type="http://schemas.openxmlformats.org/officeDocument/2006/relationships/diagramColors" Target="../diagrams/colors20.xml"/><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diagramQuickStyle" Target="../diagrams/quickStyle20.xml"/><Relationship Id="rId5" Type="http://schemas.openxmlformats.org/officeDocument/2006/relationships/diagramLayout" Target="../diagrams/layout20.xml"/><Relationship Id="rId4" Type="http://schemas.openxmlformats.org/officeDocument/2006/relationships/diagramData" Target="../diagrams/data20.xml"/><Relationship Id="rId9" Type="http://schemas.openxmlformats.org/officeDocument/2006/relationships/image" Target="../media/image17.jpg"/></Relationships>
</file>

<file path=ppt/slides/_rels/slide26.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21.xml"/><Relationship Id="rId7" Type="http://schemas.microsoft.com/office/2007/relationships/diagramDrawing" Target="../diagrams/drawing21.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21.xml"/><Relationship Id="rId5" Type="http://schemas.openxmlformats.org/officeDocument/2006/relationships/diagramQuickStyle" Target="../diagrams/quickStyle21.xml"/><Relationship Id="rId4" Type="http://schemas.openxmlformats.org/officeDocument/2006/relationships/diagramLayout" Target="../diagrams/layout21.xml"/></Relationships>
</file>

<file path=ppt/slides/_rels/slide28.xml.rels><?xml version="1.0" encoding="UTF-8" standalone="yes"?>
<Relationships xmlns="http://schemas.openxmlformats.org/package/2006/relationships"><Relationship Id="rId8" Type="http://schemas.openxmlformats.org/officeDocument/2006/relationships/image" Target="../media/image20.jpg"/><Relationship Id="rId3" Type="http://schemas.openxmlformats.org/officeDocument/2006/relationships/diagramData" Target="../diagrams/data22.xml"/><Relationship Id="rId7" Type="http://schemas.microsoft.com/office/2007/relationships/diagramDrawing" Target="../diagrams/drawing22.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22.xml"/><Relationship Id="rId5" Type="http://schemas.openxmlformats.org/officeDocument/2006/relationships/diagramQuickStyle" Target="../diagrams/quickStyle22.xml"/><Relationship Id="rId4" Type="http://schemas.openxmlformats.org/officeDocument/2006/relationships/diagramLayout" Target="../diagrams/layout22.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23.xml"/><Relationship Id="rId7" Type="http://schemas.microsoft.com/office/2007/relationships/diagramDrawing" Target="../diagrams/drawing23.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23.xml"/><Relationship Id="rId5" Type="http://schemas.openxmlformats.org/officeDocument/2006/relationships/diagramQuickStyle" Target="../diagrams/quickStyle23.xml"/><Relationship Id="rId4" Type="http://schemas.openxmlformats.org/officeDocument/2006/relationships/diagramLayout" Target="../diagrams/layout23.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8.jp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8.jp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0.jp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21.jp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0.jp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0.jp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22.jpg"/></Relationships>
</file>

<file path=ppt/slides/_rels/slide3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16.xml"/><Relationship Id="rId5" Type="http://schemas.openxmlformats.org/officeDocument/2006/relationships/image" Target="../media/image26.png"/><Relationship Id="rId4" Type="http://schemas.openxmlformats.org/officeDocument/2006/relationships/image" Target="../media/image2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30" name="TextBox 29"/>
          <p:cNvSpPr txBox="1"/>
          <p:nvPr/>
        </p:nvSpPr>
        <p:spPr>
          <a:xfrm>
            <a:off x="763270" y="3794125"/>
            <a:ext cx="5216525" cy="707886"/>
          </a:xfrm>
          <a:prstGeom prst="rect">
            <a:avLst/>
          </a:prstGeom>
          <a:noFill/>
        </p:spPr>
        <p:txBody>
          <a:bodyPr wrap="square" rtlCol="0">
            <a:spAutoFit/>
          </a:bodyPr>
          <a:lstStyle/>
          <a:p>
            <a:r>
              <a:rPr lang="en-US" sz="2000" b="1" dirty="0">
                <a:latin typeface="Alexandria" charset="0"/>
                <a:cs typeface="Alexandria" charset="0"/>
              </a:rPr>
              <a:t>Prepared by Dr. Ahmed </a:t>
            </a:r>
            <a:r>
              <a:rPr lang="en-US" sz="2000" b="1" dirty="0" err="1">
                <a:latin typeface="Alexandria" charset="0"/>
                <a:cs typeface="Alexandria" charset="0"/>
              </a:rPr>
              <a:t>Elkhouly</a:t>
            </a:r>
            <a:endParaRPr lang="en-US" sz="2000" b="1" dirty="0">
              <a:latin typeface="Alexandria" charset="0"/>
              <a:cs typeface="Alexandria" charset="0"/>
            </a:endParaRPr>
          </a:p>
          <a:p>
            <a:endParaRPr lang="en-US" sz="2000" dirty="0">
              <a:latin typeface="Alexandria" charset="0"/>
              <a:cs typeface="Alexandria" charset="0"/>
            </a:endParaRPr>
          </a:p>
        </p:txBody>
      </p:sp>
      <p:sp>
        <p:nvSpPr>
          <p:cNvPr id="31" name="TextBox 30"/>
          <p:cNvSpPr txBox="1"/>
          <p:nvPr/>
        </p:nvSpPr>
        <p:spPr>
          <a:xfrm>
            <a:off x="493688" y="2251504"/>
            <a:ext cx="5674951" cy="646331"/>
          </a:xfrm>
          <a:prstGeom prst="rect">
            <a:avLst/>
          </a:prstGeom>
          <a:noFill/>
        </p:spPr>
        <p:txBody>
          <a:bodyPr wrap="none" rtlCol="0">
            <a:spAutoFit/>
          </a:bodyPr>
          <a:lstStyle/>
          <a:p>
            <a:r>
              <a:rPr lang="ar-EG" sz="3600" b="1" dirty="0">
                <a:solidFill>
                  <a:srgbClr val="00B0F0"/>
                </a:solidFill>
                <a:latin typeface="Alexandria" charset="0"/>
                <a:cs typeface="Alexandria" charset="0"/>
              </a:rPr>
              <a:t>ماجستير القانون الرقمي </a:t>
            </a:r>
            <a:endParaRPr lang="en-US" sz="3600" b="1" dirty="0">
              <a:solidFill>
                <a:srgbClr val="00B0F0"/>
              </a:solidFill>
              <a:latin typeface="Alexandria" charset="0"/>
              <a:cs typeface="Alexandria" charset="0"/>
            </a:endParaRPr>
          </a:p>
        </p:txBody>
      </p:sp>
      <p:sp>
        <p:nvSpPr>
          <p:cNvPr id="34" name="Rectangle: Rounded Corners 33"/>
          <p:cNvSpPr/>
          <p:nvPr/>
        </p:nvSpPr>
        <p:spPr>
          <a:xfrm>
            <a:off x="194617" y="5829941"/>
            <a:ext cx="3516608" cy="87847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bg1"/>
                </a:solidFill>
                <a:latin typeface="Alexandria" charset="0"/>
                <a:cs typeface="Alexandria" charset="0"/>
              </a:rPr>
              <a:t>Ninth </a:t>
            </a:r>
            <a:r>
              <a:rPr lang="en-US" sz="2800" b="1" dirty="0">
                <a:solidFill>
                  <a:schemeClr val="bg1"/>
                </a:solidFill>
                <a:latin typeface="Alexandria" charset="0"/>
                <a:cs typeface="Alexandria" charset="0"/>
              </a:rPr>
              <a:t>Lecture </a:t>
            </a:r>
          </a:p>
        </p:txBody>
      </p:sp>
      <p:sp>
        <p:nvSpPr>
          <p:cNvPr id="46" name="TextBox 45"/>
          <p:cNvSpPr txBox="1"/>
          <p:nvPr/>
        </p:nvSpPr>
        <p:spPr>
          <a:xfrm>
            <a:off x="696109" y="4976420"/>
            <a:ext cx="2844048" cy="1015663"/>
          </a:xfrm>
          <a:prstGeom prst="rect">
            <a:avLst/>
          </a:prstGeom>
          <a:noFill/>
        </p:spPr>
        <p:txBody>
          <a:bodyPr wrap="none" rtlCol="0">
            <a:spAutoFit/>
          </a:bodyPr>
          <a:lstStyle/>
          <a:p>
            <a:r>
              <a:rPr lang="en-US" sz="2000" b="1" dirty="0">
                <a:latin typeface="Alexandria" charset="0"/>
                <a:cs typeface="Alexandria" charset="0"/>
              </a:rPr>
              <a:t>LAW 601</a:t>
            </a:r>
          </a:p>
          <a:p>
            <a:r>
              <a:rPr lang="ar-EG" sz="2000" b="1" dirty="0">
                <a:latin typeface="Alexandria" charset="0"/>
                <a:cs typeface="Alexandria" charset="0"/>
              </a:rPr>
              <a:t>أسس القانون الرقمي</a:t>
            </a:r>
            <a:endParaRPr lang="en-US" sz="2000" b="1" dirty="0">
              <a:latin typeface="Alexandria" charset="0"/>
              <a:cs typeface="Alexandria" charset="0"/>
            </a:endParaRPr>
          </a:p>
          <a:p>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dirty="0">
                <a:latin typeface="Alexandria" pitchFamily="2" charset="-78"/>
                <a:cs typeface="Alexandria" pitchFamily="2" charset="-78"/>
              </a:rPr>
              <a:t>ش</a:t>
            </a:r>
            <a:endParaRPr lang="en-US" dirty="0">
              <a:latin typeface="Alexandria" pitchFamily="2" charset="-78"/>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latin typeface="Alexandria" pitchFamily="2" charset="-78"/>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09187" y="2785710"/>
            <a:ext cx="6037007" cy="646331"/>
          </a:xfrm>
          <a:prstGeom prst="rect">
            <a:avLst/>
          </a:prstGeom>
          <a:noFill/>
        </p:spPr>
        <p:txBody>
          <a:bodyPr wrap="square" rtlCol="0">
            <a:spAutoFit/>
          </a:bodyPr>
          <a:lstStyle/>
          <a:p>
            <a:r>
              <a:rPr lang="ar-EG" sz="3600" b="1" dirty="0">
                <a:solidFill>
                  <a:srgbClr val="00B0F0"/>
                </a:solidFill>
                <a:latin typeface="Alexandria" charset="0"/>
                <a:cs typeface="Alexandria" charset="0"/>
              </a:rPr>
              <a:t>ماجستير القانون الرقمي </a:t>
            </a:r>
            <a:endParaRPr lang="en-US" sz="3600" b="1" dirty="0">
              <a:solidFill>
                <a:srgbClr val="00B0F0"/>
              </a:solidFill>
              <a:latin typeface="Alexandria" charset="0"/>
              <a:cs typeface="Alexandria" charset="0"/>
            </a:endParaRPr>
          </a:p>
        </p:txBody>
      </p:sp>
      <p:sp>
        <p:nvSpPr>
          <p:cNvPr id="10" name="Rectangle: Rounded Corners 9"/>
          <p:cNvSpPr/>
          <p:nvPr/>
        </p:nvSpPr>
        <p:spPr>
          <a:xfrm>
            <a:off x="5909187" y="3579575"/>
            <a:ext cx="5233863" cy="118669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tx1"/>
              </a:solidFill>
              <a:latin typeface="Alexandria" charset="0"/>
              <a:cs typeface="Alexandria" charset="0"/>
            </a:endParaRPr>
          </a:p>
          <a:p>
            <a:pPr algn="ctr"/>
            <a:r>
              <a:rPr lang="ar-EG" sz="2000" b="1" dirty="0">
                <a:solidFill>
                  <a:schemeClr val="tx1"/>
                </a:solidFill>
                <a:latin typeface="Alexandria" pitchFamily="2" charset="-78"/>
                <a:cs typeface="Alexandria" pitchFamily="2" charset="-78"/>
              </a:rPr>
              <a:t>المحاضرة التاسعة</a:t>
            </a:r>
          </a:p>
          <a:p>
            <a:pPr algn="ctr"/>
            <a:r>
              <a:rPr lang="ar-EG" sz="2000" b="1" dirty="0">
                <a:solidFill>
                  <a:schemeClr val="tx1"/>
                </a:solidFill>
                <a:latin typeface="Alexandria" pitchFamily="2" charset="-78"/>
                <a:cs typeface="Alexandria" pitchFamily="2" charset="-78"/>
              </a:rPr>
              <a:t>الإثبات الرقمي</a:t>
            </a:r>
            <a:endParaRPr lang="en-US" sz="2000" b="1" dirty="0">
              <a:solidFill>
                <a:schemeClr val="tx1"/>
              </a:solidFill>
              <a:latin typeface="Alexandria" pitchFamily="2" charset="-78"/>
              <a:cs typeface="Alexandria" pitchFamily="2" charset="-78"/>
            </a:endParaRPr>
          </a:p>
          <a:p>
            <a:pPr algn="ct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2844048" cy="707886"/>
          </a:xfrm>
          <a:prstGeom prst="rect">
            <a:avLst/>
          </a:prstGeom>
          <a:noFill/>
        </p:spPr>
        <p:txBody>
          <a:bodyPr wrap="none" rtlCol="0">
            <a:spAutoFit/>
          </a:bodyPr>
          <a:lstStyle/>
          <a:p>
            <a:r>
              <a:rPr lang="en-US" sz="2000" b="1" dirty="0">
                <a:latin typeface="Alexandria" charset="0"/>
                <a:cs typeface="Alexandria" charset="0"/>
              </a:rPr>
              <a:t>LAW 601</a:t>
            </a:r>
          </a:p>
          <a:p>
            <a:r>
              <a:rPr lang="ar-EG" sz="2000" b="1" dirty="0">
                <a:latin typeface="Alexandria" charset="0"/>
                <a:cs typeface="Alexandria" charset="0"/>
              </a:rPr>
              <a:t>أسس القانون الرقمي</a:t>
            </a:r>
            <a:endParaRPr lang="en-US" sz="2000" b="1" dirty="0">
              <a:latin typeface="Alexandria" charset="0"/>
              <a:cs typeface="Alexandria" charset="0"/>
            </a:endParaRPr>
          </a:p>
        </p:txBody>
      </p:sp>
      <p:sp>
        <p:nvSpPr>
          <p:cNvPr id="12" name="TextBox 11"/>
          <p:cNvSpPr txBox="1"/>
          <p:nvPr/>
        </p:nvSpPr>
        <p:spPr>
          <a:xfrm>
            <a:off x="459184" y="6213971"/>
            <a:ext cx="488646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 Dr. Ahmed </a:t>
            </a:r>
            <a:r>
              <a:rPr lang="en-US" sz="2800" b="1" dirty="0" err="1">
                <a:solidFill>
                  <a:srgbClr val="00B0F0"/>
                </a:solidFill>
                <a:latin typeface="Alexandria" charset="0"/>
                <a:cs typeface="Alexandria" charset="0"/>
              </a:rPr>
              <a:t>Elkhouly</a:t>
            </a:r>
            <a:endParaRPr lang="en-US" sz="2800" b="1"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34" name="Rectangle 33"/>
          <p:cNvSpPr/>
          <p:nvPr/>
        </p:nvSpPr>
        <p:spPr>
          <a:xfrm>
            <a:off x="1127760" y="4884389"/>
            <a:ext cx="4747323" cy="1023037"/>
          </a:xfrm>
          <a:prstGeom prst="rect">
            <a:avLst/>
          </a:prstGeom>
          <a:noFill/>
        </p:spPr>
        <p:txBody>
          <a:bodyPr wrap="square">
            <a:spAutoFit/>
          </a:bodyPr>
          <a:lstStyle/>
          <a:p>
            <a:pPr lvl="0" algn="ctr" rtl="0">
              <a:lnSpc>
                <a:spcPct val="150000"/>
              </a:lnSpc>
            </a:pPr>
            <a:endParaRPr lang="en-US" sz="1600" dirty="0">
              <a:latin typeface="Alexandria" pitchFamily="2" charset="-78"/>
            </a:endParaRPr>
          </a:p>
          <a:p>
            <a:pPr>
              <a:lnSpc>
                <a:spcPct val="150000"/>
              </a:lnSpc>
            </a:pPr>
            <a:endParaRPr lang="en-US" sz="1400" dirty="0">
              <a:latin typeface="Alexandria" charset="0"/>
              <a:cs typeface="Alexandria" charset="0"/>
            </a:endParaRPr>
          </a:p>
          <a:p>
            <a:pPr>
              <a:lnSpc>
                <a:spcPct val="120000"/>
              </a:lnSpc>
            </a:pPr>
            <a:endParaRPr lang="en-US" sz="1400" dirty="0">
              <a:latin typeface="Alexandria" charset="0"/>
              <a:cs typeface="Alexandria" charset="0"/>
            </a:endParaRPr>
          </a:p>
        </p:txBody>
      </p:sp>
      <p:sp>
        <p:nvSpPr>
          <p:cNvPr id="41" name="TextBox 40"/>
          <p:cNvSpPr txBox="1"/>
          <p:nvPr/>
        </p:nvSpPr>
        <p:spPr>
          <a:xfrm>
            <a:off x="6301339" y="1259391"/>
            <a:ext cx="3013967" cy="954107"/>
          </a:xfrm>
          <a:prstGeom prst="rect">
            <a:avLst/>
          </a:prstGeom>
          <a:noFill/>
        </p:spPr>
        <p:txBody>
          <a:bodyPr wrap="none" rtlCol="0">
            <a:spAutoFit/>
          </a:bodyPr>
          <a:lstStyle/>
          <a:p>
            <a:r>
              <a:rPr lang="ar-EG" sz="2800" b="1" dirty="0">
                <a:solidFill>
                  <a:srgbClr val="00B0F0"/>
                </a:solidFill>
                <a:latin typeface="Alexandria" charset="0"/>
                <a:cs typeface="Alexandria" charset="0"/>
              </a:rPr>
              <a:t>محاور المحاضرة </a:t>
            </a:r>
            <a:endParaRPr lang="en-US" sz="2800" b="1"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10" name="Diagram 9">
            <a:extLst>
              <a:ext uri="{FF2B5EF4-FFF2-40B4-BE49-F238E27FC236}">
                <a16:creationId xmlns:a16="http://schemas.microsoft.com/office/drawing/2014/main" id="{2CD1980E-13CB-7048-A677-699F7F855391}"/>
              </a:ext>
            </a:extLst>
          </p:cNvPr>
          <p:cNvGraphicFramePr/>
          <p:nvPr>
            <p:extLst>
              <p:ext uri="{D42A27DB-BD31-4B8C-83A1-F6EECF244321}">
                <p14:modId xmlns:p14="http://schemas.microsoft.com/office/powerpoint/2010/main" val="239169391"/>
              </p:ext>
            </p:extLst>
          </p:nvPr>
        </p:nvGraphicFramePr>
        <p:xfrm>
          <a:off x="441594" y="4737139"/>
          <a:ext cx="6357582" cy="155859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aphicFrame>
        <p:nvGraphicFramePr>
          <p:cNvPr id="12" name="Diagram 11">
            <a:extLst>
              <a:ext uri="{FF2B5EF4-FFF2-40B4-BE49-F238E27FC236}">
                <a16:creationId xmlns:a16="http://schemas.microsoft.com/office/drawing/2014/main" id="{73C87D24-79E5-A3C4-1BBE-67DE33F29AF5}"/>
              </a:ext>
            </a:extLst>
          </p:cNvPr>
          <p:cNvGraphicFramePr/>
          <p:nvPr>
            <p:extLst>
              <p:ext uri="{D42A27DB-BD31-4B8C-83A1-F6EECF244321}">
                <p14:modId xmlns:p14="http://schemas.microsoft.com/office/powerpoint/2010/main" val="1076723346"/>
              </p:ext>
            </p:extLst>
          </p:nvPr>
        </p:nvGraphicFramePr>
        <p:xfrm>
          <a:off x="6122194" y="4744324"/>
          <a:ext cx="5680600" cy="1539335"/>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graphicFrame>
        <p:nvGraphicFramePr>
          <p:cNvPr id="2" name="Diagram 1">
            <a:extLst>
              <a:ext uri="{FF2B5EF4-FFF2-40B4-BE49-F238E27FC236}">
                <a16:creationId xmlns:a16="http://schemas.microsoft.com/office/drawing/2014/main" id="{6E9971BC-F370-069C-B3E6-DB52CB7C7324}"/>
              </a:ext>
            </a:extLst>
          </p:cNvPr>
          <p:cNvGraphicFramePr/>
          <p:nvPr>
            <p:extLst>
              <p:ext uri="{D42A27DB-BD31-4B8C-83A1-F6EECF244321}">
                <p14:modId xmlns:p14="http://schemas.microsoft.com/office/powerpoint/2010/main" val="242436947"/>
              </p:ext>
            </p:extLst>
          </p:nvPr>
        </p:nvGraphicFramePr>
        <p:xfrm>
          <a:off x="593994" y="4889539"/>
          <a:ext cx="6357582" cy="1558598"/>
        </p:xfrm>
        <a:graphic>
          <a:graphicData uri="http://schemas.openxmlformats.org/drawingml/2006/diagram">
            <dgm:relIds xmlns:dgm="http://schemas.openxmlformats.org/drawingml/2006/diagram" xmlns:r="http://schemas.openxmlformats.org/officeDocument/2006/relationships" r:dm="rId14" r:lo="rId15" r:qs="rId16" r:cs="rId17"/>
          </a:graphicData>
        </a:graphic>
      </p:graphicFrame>
      <p:graphicFrame>
        <p:nvGraphicFramePr>
          <p:cNvPr id="3" name="Diagram 2">
            <a:extLst>
              <a:ext uri="{FF2B5EF4-FFF2-40B4-BE49-F238E27FC236}">
                <a16:creationId xmlns:a16="http://schemas.microsoft.com/office/drawing/2014/main" id="{21BCAFBF-3789-8F91-82B2-7EC34F1E2C2B}"/>
              </a:ext>
            </a:extLst>
          </p:cNvPr>
          <p:cNvGraphicFramePr/>
          <p:nvPr>
            <p:extLst>
              <p:ext uri="{D42A27DB-BD31-4B8C-83A1-F6EECF244321}">
                <p14:modId xmlns:p14="http://schemas.microsoft.com/office/powerpoint/2010/main" val="501805066"/>
              </p:ext>
            </p:extLst>
          </p:nvPr>
        </p:nvGraphicFramePr>
        <p:xfrm>
          <a:off x="6274594" y="4896724"/>
          <a:ext cx="5680600" cy="1539335"/>
        </p:xfrm>
        <a:graphic>
          <a:graphicData uri="http://schemas.openxmlformats.org/drawingml/2006/diagram">
            <dgm:relIds xmlns:dgm="http://schemas.openxmlformats.org/drawingml/2006/diagram" xmlns:r="http://schemas.openxmlformats.org/officeDocument/2006/relationships" r:dm="rId19" r:lo="rId20" r:qs="rId21" r:cs="rId22"/>
          </a:graphicData>
        </a:graphic>
      </p:graphicFrame>
      <p:graphicFrame>
        <p:nvGraphicFramePr>
          <p:cNvPr id="7" name="Diagram 6">
            <a:extLst>
              <a:ext uri="{FF2B5EF4-FFF2-40B4-BE49-F238E27FC236}">
                <a16:creationId xmlns:a16="http://schemas.microsoft.com/office/drawing/2014/main" id="{21375E36-0043-29F1-26AB-BA1E11291DF5}"/>
              </a:ext>
            </a:extLst>
          </p:cNvPr>
          <p:cNvGraphicFramePr/>
          <p:nvPr>
            <p:extLst>
              <p:ext uri="{D42A27DB-BD31-4B8C-83A1-F6EECF244321}">
                <p14:modId xmlns:p14="http://schemas.microsoft.com/office/powerpoint/2010/main" val="1286649724"/>
              </p:ext>
            </p:extLst>
          </p:nvPr>
        </p:nvGraphicFramePr>
        <p:xfrm>
          <a:off x="746394" y="5041939"/>
          <a:ext cx="6357582" cy="1558598"/>
        </p:xfrm>
        <a:graphic>
          <a:graphicData uri="http://schemas.openxmlformats.org/drawingml/2006/diagram">
            <dgm:relIds xmlns:dgm="http://schemas.openxmlformats.org/drawingml/2006/diagram" xmlns:r="http://schemas.openxmlformats.org/officeDocument/2006/relationships" r:dm="rId24" r:lo="rId25" r:qs="rId26" r:cs="rId27"/>
          </a:graphicData>
        </a:graphic>
      </p:graphicFrame>
      <p:graphicFrame>
        <p:nvGraphicFramePr>
          <p:cNvPr id="8" name="Diagram 7">
            <a:extLst>
              <a:ext uri="{FF2B5EF4-FFF2-40B4-BE49-F238E27FC236}">
                <a16:creationId xmlns:a16="http://schemas.microsoft.com/office/drawing/2014/main" id="{13EC78AD-DD8A-06C4-3A4C-F02ABA467F1A}"/>
              </a:ext>
            </a:extLst>
          </p:cNvPr>
          <p:cNvGraphicFramePr/>
          <p:nvPr>
            <p:extLst>
              <p:ext uri="{D42A27DB-BD31-4B8C-83A1-F6EECF244321}">
                <p14:modId xmlns:p14="http://schemas.microsoft.com/office/powerpoint/2010/main" val="1005086401"/>
              </p:ext>
            </p:extLst>
          </p:nvPr>
        </p:nvGraphicFramePr>
        <p:xfrm>
          <a:off x="6426994" y="5049124"/>
          <a:ext cx="5680600" cy="1539335"/>
        </p:xfrm>
        <a:graphic>
          <a:graphicData uri="http://schemas.openxmlformats.org/drawingml/2006/diagram">
            <dgm:relIds xmlns:dgm="http://schemas.openxmlformats.org/drawingml/2006/diagram" xmlns:r="http://schemas.openxmlformats.org/officeDocument/2006/relationships" r:dm="rId29" r:lo="rId30" r:qs="rId31" r:cs="rId32"/>
          </a:graphicData>
        </a:graphic>
      </p:graphicFrame>
      <p:graphicFrame>
        <p:nvGraphicFramePr>
          <p:cNvPr id="13" name="Diagram 12">
            <a:extLst>
              <a:ext uri="{FF2B5EF4-FFF2-40B4-BE49-F238E27FC236}">
                <a16:creationId xmlns:a16="http://schemas.microsoft.com/office/drawing/2014/main" id="{8722E015-1844-C8F6-EF9D-CB3BD01341FF}"/>
              </a:ext>
            </a:extLst>
          </p:cNvPr>
          <p:cNvGraphicFramePr/>
          <p:nvPr>
            <p:extLst>
              <p:ext uri="{D42A27DB-BD31-4B8C-83A1-F6EECF244321}">
                <p14:modId xmlns:p14="http://schemas.microsoft.com/office/powerpoint/2010/main" val="2783964560"/>
              </p:ext>
            </p:extLst>
          </p:nvPr>
        </p:nvGraphicFramePr>
        <p:xfrm>
          <a:off x="898794" y="5194339"/>
          <a:ext cx="6357582" cy="1558598"/>
        </p:xfrm>
        <a:graphic>
          <a:graphicData uri="http://schemas.openxmlformats.org/drawingml/2006/diagram">
            <dgm:relIds xmlns:dgm="http://schemas.openxmlformats.org/drawingml/2006/diagram" xmlns:r="http://schemas.openxmlformats.org/officeDocument/2006/relationships" r:dm="rId34" r:lo="rId35" r:qs="rId36" r:cs="rId37"/>
          </a:graphicData>
        </a:graphic>
      </p:graphicFrame>
      <p:graphicFrame>
        <p:nvGraphicFramePr>
          <p:cNvPr id="14" name="Diagram 13">
            <a:extLst>
              <a:ext uri="{FF2B5EF4-FFF2-40B4-BE49-F238E27FC236}">
                <a16:creationId xmlns:a16="http://schemas.microsoft.com/office/drawing/2014/main" id="{CC953933-CABB-C9B3-9C7A-1374BD4AEE5F}"/>
              </a:ext>
            </a:extLst>
          </p:cNvPr>
          <p:cNvGraphicFramePr/>
          <p:nvPr>
            <p:extLst>
              <p:ext uri="{D42A27DB-BD31-4B8C-83A1-F6EECF244321}">
                <p14:modId xmlns:p14="http://schemas.microsoft.com/office/powerpoint/2010/main" val="2829776354"/>
              </p:ext>
            </p:extLst>
          </p:nvPr>
        </p:nvGraphicFramePr>
        <p:xfrm>
          <a:off x="6579394" y="5201524"/>
          <a:ext cx="5680600" cy="1539335"/>
        </p:xfrm>
        <a:graphic>
          <a:graphicData uri="http://schemas.openxmlformats.org/drawingml/2006/diagram">
            <dgm:relIds xmlns:dgm="http://schemas.openxmlformats.org/drawingml/2006/diagram" xmlns:r="http://schemas.openxmlformats.org/officeDocument/2006/relationships" r:dm="rId39" r:lo="rId40" r:qs="rId41" r:cs="rId42"/>
          </a:graphicData>
        </a:graphic>
      </p:graphicFrame>
      <p:graphicFrame>
        <p:nvGraphicFramePr>
          <p:cNvPr id="15" name="Diagram 14">
            <a:extLst>
              <a:ext uri="{FF2B5EF4-FFF2-40B4-BE49-F238E27FC236}">
                <a16:creationId xmlns:a16="http://schemas.microsoft.com/office/drawing/2014/main" id="{47C36991-7313-0CCF-5DE3-1E6AD68A0CE8}"/>
              </a:ext>
            </a:extLst>
          </p:cNvPr>
          <p:cNvGraphicFramePr/>
          <p:nvPr>
            <p:extLst>
              <p:ext uri="{D42A27DB-BD31-4B8C-83A1-F6EECF244321}">
                <p14:modId xmlns:p14="http://schemas.microsoft.com/office/powerpoint/2010/main" val="3162677615"/>
              </p:ext>
            </p:extLst>
          </p:nvPr>
        </p:nvGraphicFramePr>
        <p:xfrm>
          <a:off x="1051194" y="5346739"/>
          <a:ext cx="6357582" cy="1558598"/>
        </p:xfrm>
        <a:graphic>
          <a:graphicData uri="http://schemas.openxmlformats.org/drawingml/2006/diagram">
            <dgm:relIds xmlns:dgm="http://schemas.openxmlformats.org/drawingml/2006/diagram" xmlns:r="http://schemas.openxmlformats.org/officeDocument/2006/relationships" r:dm="rId44" r:lo="rId45" r:qs="rId46" r:cs="rId47"/>
          </a:graphicData>
        </a:graphic>
      </p:graphicFrame>
      <p:graphicFrame>
        <p:nvGraphicFramePr>
          <p:cNvPr id="16" name="Diagram 15">
            <a:extLst>
              <a:ext uri="{FF2B5EF4-FFF2-40B4-BE49-F238E27FC236}">
                <a16:creationId xmlns:a16="http://schemas.microsoft.com/office/drawing/2014/main" id="{C880AD5E-5773-21DD-C4BE-A65C5F123F37}"/>
              </a:ext>
            </a:extLst>
          </p:cNvPr>
          <p:cNvGraphicFramePr/>
          <p:nvPr>
            <p:extLst>
              <p:ext uri="{D42A27DB-BD31-4B8C-83A1-F6EECF244321}">
                <p14:modId xmlns:p14="http://schemas.microsoft.com/office/powerpoint/2010/main" val="1075140342"/>
              </p:ext>
            </p:extLst>
          </p:nvPr>
        </p:nvGraphicFramePr>
        <p:xfrm>
          <a:off x="6731794" y="5353924"/>
          <a:ext cx="5680600" cy="1539335"/>
        </p:xfrm>
        <a:graphic>
          <a:graphicData uri="http://schemas.openxmlformats.org/drawingml/2006/diagram">
            <dgm:relIds xmlns:dgm="http://schemas.openxmlformats.org/drawingml/2006/diagram" xmlns:r="http://schemas.openxmlformats.org/officeDocument/2006/relationships" r:dm="rId49" r:lo="rId50" r:qs="rId51" r:cs="rId52"/>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814509" y="1336853"/>
            <a:ext cx="10687664" cy="49523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tx1"/>
              </a:solidFill>
              <a:cs typeface="Alexandria" pitchFamily="2" charset="-78"/>
            </a:endParaRPr>
          </a:p>
          <a:p>
            <a:pPr algn="justLow" rtl="1">
              <a:lnSpc>
                <a:spcPct val="150000"/>
              </a:lnSpc>
            </a:pPr>
            <a:r>
              <a:rPr lang="ar-EG" sz="1600" dirty="0">
                <a:solidFill>
                  <a:schemeClr val="tx1"/>
                </a:solidFill>
                <a:cs typeface="Alexandria" pitchFamily="2" charset="-78"/>
              </a:rPr>
              <a:t>يعد موضوع الإثبات الرقمي من الموضوعات التي ترتبط بأكثر من فرع من فروع القانون ؛ حيث أن الإثبات في الأصل ينقسم إلى الإثبات في المواد المدنية ، و كذلك الإثبات في المواد الجنائية ؛ و لكل منهما تنظيم خاص به يختلف كلية عن الأخر . و إزاء التطور التكنولوجي و الرقمنة ، التي صاحبت تطور المعاملات المدنية بشكل أكثر وضوحاً من المسائل الجنائية ؛ لذا سيقتصر الحديث في هذه المحاضرة عن الإثبات الالكتروني في المسائل المدنية ، مع التركيز على تقنية البلوك تشين ومدى حجيتها في الإثبات . </a:t>
            </a:r>
            <a:endParaRPr lang="en-US" sz="1600" dirty="0">
              <a:solidFill>
                <a:schemeClr val="tx1"/>
              </a:solidFill>
            </a:endParaRPr>
          </a:p>
          <a:p>
            <a:pPr algn="r" rtl="1">
              <a:lnSpc>
                <a:spcPct val="150000"/>
              </a:lnSpc>
            </a:pPr>
            <a:endParaRPr lang="en-US" sz="1600" dirty="0">
              <a:solidFill>
                <a:schemeClr val="tx1"/>
              </a:solidFill>
              <a:latin typeface="Alexandria" pitchFamily="2" charset="-78"/>
              <a:cs typeface="Alexandria" pitchFamily="2" charset="-78"/>
            </a:endParaRPr>
          </a:p>
          <a:p>
            <a:pPr algn="r" rtl="1">
              <a:lnSpc>
                <a:spcPct val="150000"/>
              </a:lnSpc>
            </a:pPr>
            <a:endParaRPr lang="en-US" dirty="0">
              <a:solidFill>
                <a:schemeClr val="tx1"/>
              </a:solidFill>
              <a:latin typeface="Alexandria" pitchFamily="2" charset="-78"/>
              <a:cs typeface="Alexandria" pitchFamily="2" charset="-78"/>
            </a:endParaRPr>
          </a:p>
          <a:p>
            <a:pPr algn="r" rtl="1">
              <a:lnSpc>
                <a:spcPct val="150000"/>
              </a:lnSpc>
            </a:pPr>
            <a:endParaRPr lang="ar-EG" dirty="0">
              <a:solidFill>
                <a:schemeClr val="tx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3126473" y="232500"/>
            <a:ext cx="5481441" cy="2185214"/>
          </a:xfrm>
          <a:prstGeom prst="rect">
            <a:avLst/>
          </a:prstGeom>
          <a:noFill/>
        </p:spPr>
        <p:txBody>
          <a:bodyPr wrap="square" rtlCol="0">
            <a:spAutoFit/>
          </a:bodyPr>
          <a:lstStyle/>
          <a:p>
            <a:endParaRPr lang="ar-EG" sz="2800" b="1" dirty="0">
              <a:latin typeface="Alexandria" charset="0"/>
              <a:cs typeface="Alexandria" charset="0"/>
            </a:endParaRPr>
          </a:p>
          <a:p>
            <a:pPr algn="ctr"/>
            <a:r>
              <a:rPr lang="ar-EG" sz="2800" b="1" dirty="0">
                <a:solidFill>
                  <a:srgbClr val="00AEEF"/>
                </a:solidFill>
                <a:latin typeface="Alexandria" pitchFamily="2" charset="-78"/>
                <a:cs typeface="Alexandria" pitchFamily="2" charset="-78"/>
              </a:rPr>
              <a:t>تمهيد</a:t>
            </a: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22B9372E-F18B-0A56-3507-CF0D98D4F0FB}"/>
              </a:ext>
            </a:extLst>
          </p:cNvPr>
          <p:cNvSpPr/>
          <p:nvPr/>
        </p:nvSpPr>
        <p:spPr>
          <a:xfrm>
            <a:off x="2368218" y="47156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A97515-DAE1-E6A5-548A-41C76D639DA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349142B-FF68-7FE9-C2C6-AE2C3E4CA1F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FDE69886-11D3-3769-25E4-85D02784453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5B14D80C-F545-91AC-B2EF-1E36BA3E2620}"/>
              </a:ext>
            </a:extLst>
          </p:cNvPr>
          <p:cNvSpPr/>
          <p:nvPr/>
        </p:nvSpPr>
        <p:spPr>
          <a:xfrm>
            <a:off x="2741211" y="1185208"/>
            <a:ext cx="9270358" cy="5427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r" rtl="1">
              <a:lnSpc>
                <a:spcPct val="150000"/>
              </a:lnSpc>
            </a:pPr>
            <a:endParaRPr lang="ar-EG" sz="1600" dirty="0">
              <a:solidFill>
                <a:schemeClr val="tx1"/>
              </a:solidFill>
              <a:cs typeface="Alexandria" pitchFamily="2" charset="-78"/>
            </a:endParaRPr>
          </a:p>
          <a:p>
            <a:pPr algn="r" rtl="1">
              <a:lnSpc>
                <a:spcPct val="150000"/>
              </a:lnSpc>
            </a:pPr>
            <a:endParaRPr lang="ar-EG" sz="1600" dirty="0">
              <a:solidFill>
                <a:schemeClr val="tx1"/>
              </a:solidFill>
              <a:cs typeface="Alexandria" pitchFamily="2" charset="-78"/>
            </a:endParaRPr>
          </a:p>
          <a:p>
            <a:pPr algn="justLow" rtl="1">
              <a:lnSpc>
                <a:spcPct val="150000"/>
              </a:lnSpc>
            </a:pPr>
            <a:r>
              <a:rPr lang="ar-EG" sz="1400" b="1" dirty="0">
                <a:solidFill>
                  <a:srgbClr val="00AEEF"/>
                </a:solidFill>
                <a:cs typeface="Alexandria" pitchFamily="2" charset="-78"/>
              </a:rPr>
              <a:t>تعريف الإثبات :</a:t>
            </a:r>
          </a:p>
          <a:p>
            <a:pPr algn="justLow" rtl="1">
              <a:lnSpc>
                <a:spcPct val="150000"/>
              </a:lnSpc>
            </a:pPr>
            <a:r>
              <a:rPr lang="ar-EG" sz="1400" dirty="0">
                <a:solidFill>
                  <a:schemeClr val="tx1"/>
                </a:solidFill>
                <a:cs typeface="Alexandria" pitchFamily="2" charset="-78"/>
              </a:rPr>
              <a:t>الإثبات بصفة عامة هو: إقامة الدليل على حدوث، أو عدم حدوث واقعة معينة، أيا كان نوعها: علمية، أو تاريخية، أو قانونية. </a:t>
            </a:r>
          </a:p>
          <a:p>
            <a:pPr algn="justLow" rtl="1">
              <a:lnSpc>
                <a:spcPct val="150000"/>
              </a:lnSpc>
            </a:pPr>
            <a:endParaRPr lang="ar-EG" sz="1400" dirty="0">
              <a:solidFill>
                <a:schemeClr val="tx1"/>
              </a:solidFill>
              <a:cs typeface="Alexandria" pitchFamily="2" charset="-78"/>
            </a:endParaRPr>
          </a:p>
          <a:p>
            <a:pPr algn="justLow" rtl="1">
              <a:lnSpc>
                <a:spcPct val="150000"/>
              </a:lnSpc>
            </a:pPr>
            <a:r>
              <a:rPr lang="ar-EG" sz="1400" dirty="0">
                <a:solidFill>
                  <a:schemeClr val="tx1"/>
                </a:solidFill>
                <a:cs typeface="Alexandria" pitchFamily="2" charset="-78"/>
              </a:rPr>
              <a:t>أما </a:t>
            </a:r>
            <a:r>
              <a:rPr lang="ar-EG" sz="1400" b="1" dirty="0">
                <a:solidFill>
                  <a:srgbClr val="00AEEF"/>
                </a:solidFill>
                <a:cs typeface="Alexandria" pitchFamily="2" charset="-78"/>
              </a:rPr>
              <a:t>الإثبات القانوني </a:t>
            </a:r>
            <a:r>
              <a:rPr lang="ar-EG" sz="1400" dirty="0">
                <a:solidFill>
                  <a:schemeClr val="tx1"/>
                </a:solidFill>
                <a:cs typeface="Alexandria" pitchFamily="2" charset="-78"/>
              </a:rPr>
              <a:t>فيقصد به: إقامة الدليل، أمام القضاء، بالطرق المحددة قانونًا، على وجود واقعة قانونية، ترتب في مواجهة من ينكرها أثراً قانونياً لمن يدعيها.</a:t>
            </a:r>
          </a:p>
          <a:p>
            <a:pPr algn="justLow" rtl="1">
              <a:lnSpc>
                <a:spcPct val="150000"/>
              </a:lnSpc>
            </a:pPr>
            <a:endParaRPr lang="ar-EG" sz="1400" dirty="0">
              <a:solidFill>
                <a:schemeClr val="tx1"/>
              </a:solidFill>
              <a:cs typeface="Alexandria" pitchFamily="2" charset="-78"/>
            </a:endParaRPr>
          </a:p>
          <a:p>
            <a:pPr algn="justLow" rtl="1">
              <a:lnSpc>
                <a:spcPct val="150000"/>
              </a:lnSpc>
            </a:pPr>
            <a:r>
              <a:rPr lang="ar-EG" sz="1400" b="1" dirty="0">
                <a:solidFill>
                  <a:srgbClr val="00AEEF"/>
                </a:solidFill>
                <a:cs typeface="Alexandria" pitchFamily="2" charset="-78"/>
              </a:rPr>
              <a:t>وقد عرفه القضاء في بعض الدول العربية </a:t>
            </a:r>
            <a:r>
              <a:rPr lang="ar-EG" sz="1400" b="1" dirty="0">
                <a:solidFill>
                  <a:schemeClr val="tx1"/>
                </a:solidFill>
                <a:cs typeface="Alexandria" pitchFamily="2" charset="-78"/>
              </a:rPr>
              <a:t>أنه </a:t>
            </a:r>
            <a:r>
              <a:rPr lang="ar-EG" sz="1400" dirty="0">
                <a:solidFill>
                  <a:schemeClr val="tx1"/>
                </a:solidFill>
                <a:cs typeface="Alexandria" pitchFamily="2" charset="-78"/>
              </a:rPr>
              <a:t>إقامة الدليل، أمام القضاء، بالطرق التي حددها القانون ، فهو قوام الحق الذي يتجرد من قوته ما لم يقم الدليل عليه . </a:t>
            </a:r>
          </a:p>
          <a:p>
            <a:pPr algn="justLow" rtl="1">
              <a:lnSpc>
                <a:spcPct val="150000"/>
              </a:lnSpc>
            </a:pPr>
            <a:endParaRPr lang="ar-EG" sz="1400" b="1" dirty="0">
              <a:solidFill>
                <a:schemeClr val="tx1"/>
              </a:solidFill>
              <a:cs typeface="Alexandria" pitchFamily="2" charset="-78"/>
            </a:endParaRPr>
          </a:p>
          <a:p>
            <a:pPr algn="r" rtl="1">
              <a:lnSpc>
                <a:spcPct val="150000"/>
              </a:lnSpc>
            </a:pPr>
            <a:r>
              <a:rPr lang="ar-EG" sz="1400" b="1" dirty="0">
                <a:solidFill>
                  <a:srgbClr val="00AEEF"/>
                </a:solidFill>
                <a:cs typeface="Alexandria" pitchFamily="2" charset="-78"/>
              </a:rPr>
              <a:t>تنظيم الإثبات  :</a:t>
            </a:r>
          </a:p>
          <a:p>
            <a:pPr algn="justLow" rtl="1">
              <a:lnSpc>
                <a:spcPct val="150000"/>
              </a:lnSpc>
            </a:pPr>
            <a:r>
              <a:rPr lang="ar-EG" sz="1400" dirty="0">
                <a:solidFill>
                  <a:schemeClr val="tx1"/>
                </a:solidFill>
                <a:cs typeface="Alexandria" pitchFamily="2" charset="-78"/>
              </a:rPr>
              <a:t>حرصت جميع القوانين على تنظيم الإثبات، نظراً لما له من أهمية عملية بالغة؛ أنه يهدف إلى الكشف عن الحقيقة، توصلاً إلى إقرار الحقوق لأصحابها.</a:t>
            </a:r>
            <a:endParaRPr lang="ar-EG" sz="1400" b="1" dirty="0">
              <a:solidFill>
                <a:schemeClr val="tx1"/>
              </a:solidFill>
              <a:cs typeface="Alexandria" pitchFamily="2" charset="-78"/>
            </a:endParaRPr>
          </a:p>
          <a:p>
            <a:pPr algn="r" rtl="1">
              <a:lnSpc>
                <a:spcPct val="150000"/>
              </a:lnSpc>
            </a:pPr>
            <a:endParaRPr lang="ar-EG" sz="1400" b="1" dirty="0">
              <a:solidFill>
                <a:schemeClr val="tx1"/>
              </a:solidFill>
              <a:cs typeface="Alexandria" pitchFamily="2" charset="-78"/>
            </a:endParaRPr>
          </a:p>
          <a:p>
            <a:pPr algn="r" rtl="1">
              <a:lnSpc>
                <a:spcPct val="150000"/>
              </a:lnSpc>
            </a:pPr>
            <a:endParaRPr lang="ar-EG" sz="1400" dirty="0">
              <a:solidFill>
                <a:schemeClr val="tx1"/>
              </a:solidFill>
              <a:cs typeface="Alexandria" pitchFamily="2" charset="-78"/>
            </a:endParaRPr>
          </a:p>
          <a:p>
            <a:pPr algn="r" rtl="1">
              <a:lnSpc>
                <a:spcPct val="150000"/>
              </a:lnSpc>
            </a:pPr>
            <a:endParaRPr lang="ar-EG" sz="1400" dirty="0">
              <a:solidFill>
                <a:schemeClr val="tx1"/>
              </a:solidFill>
              <a:cs typeface="Alexandria" pitchFamily="2" charset="-78"/>
            </a:endParaRPr>
          </a:p>
          <a:p>
            <a:pPr algn="r" rtl="1">
              <a:lnSpc>
                <a:spcPct val="150000"/>
              </a:lnSpc>
            </a:pPr>
            <a:endParaRPr lang="ar-EG" sz="1400" dirty="0">
              <a:solidFill>
                <a:schemeClr val="tx1"/>
              </a:solidFill>
              <a:cs typeface="Alexandria" pitchFamily="2" charset="-78"/>
            </a:endParaRPr>
          </a:p>
          <a:p>
            <a:pPr algn="r" rtl="1">
              <a:lnSpc>
                <a:spcPct val="150000"/>
              </a:lnSpc>
            </a:pPr>
            <a:endParaRPr lang="ar-EG" sz="1400" dirty="0">
              <a:solidFill>
                <a:schemeClr val="tx1"/>
              </a:solidFill>
              <a:cs typeface="Alexandria" pitchFamily="2" charset="-78"/>
            </a:endParaRPr>
          </a:p>
          <a:p>
            <a:pPr algn="r" rtl="1">
              <a:lnSpc>
                <a:spcPct val="150000"/>
              </a:lnSpc>
            </a:pPr>
            <a:endParaRPr lang="ar-EG" sz="1600" dirty="0">
              <a:solidFill>
                <a:schemeClr val="tx1"/>
              </a:solidFill>
              <a:cs typeface="Alexandria" pitchFamily="2" charset="-78"/>
            </a:endParaRPr>
          </a:p>
          <a:p>
            <a:pPr algn="r" rtl="1">
              <a:lnSpc>
                <a:spcPct val="150000"/>
              </a:lnSpc>
            </a:pPr>
            <a:endParaRPr lang="ar-EG" sz="1600" dirty="0">
              <a:solidFill>
                <a:schemeClr val="tx1"/>
              </a:solidFill>
              <a:cs typeface="Alexandria" pitchFamily="2" charset="-78"/>
            </a:endParaRPr>
          </a:p>
          <a:p>
            <a:pPr algn="r" rtl="1">
              <a:lnSpc>
                <a:spcPct val="150000"/>
              </a:lnSpc>
            </a:pPr>
            <a:endParaRPr lang="ar-EG" sz="1600" dirty="0">
              <a:solidFill>
                <a:schemeClr val="tx1"/>
              </a:solidFill>
              <a:cs typeface="Alexandria" pitchFamily="2" charset="-78"/>
            </a:endParaRPr>
          </a:p>
          <a:p>
            <a:pPr algn="r"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sz="1800" dirty="0">
              <a:solidFill>
                <a:schemeClr val="tx1"/>
              </a:solidFill>
              <a:latin typeface="Alexandria" pitchFamily="2" charset="-78"/>
              <a:cs typeface="Alexandria" pitchFamily="2" charset="-78"/>
            </a:endParaRPr>
          </a:p>
          <a:p>
            <a:pPr algn="r" rtl="1">
              <a:lnSpc>
                <a:spcPct val="150000"/>
              </a:lnSpc>
            </a:pPr>
            <a:endParaRPr lang="ar-EG" sz="1800" dirty="0">
              <a:solidFill>
                <a:schemeClr val="tx1"/>
              </a:solidFill>
              <a:latin typeface="Alexandria" pitchFamily="2" charset="-78"/>
              <a:cs typeface="Alexandria" pitchFamily="2" charset="-78"/>
            </a:endParaRPr>
          </a:p>
          <a:p>
            <a:pPr algn="r" rtl="1">
              <a:lnSpc>
                <a:spcPct val="150000"/>
              </a:lnSpc>
            </a:pPr>
            <a:endParaRPr lang="ar-EG" sz="1800" dirty="0">
              <a:solidFill>
                <a:schemeClr val="tx1"/>
              </a:solidFill>
              <a:latin typeface="Alexandria" pitchFamily="2" charset="-78"/>
              <a:cs typeface="Alexandria" pitchFamily="2" charset="-78"/>
            </a:endParaRPr>
          </a:p>
          <a:p>
            <a:pPr algn="r" rtl="1">
              <a:lnSpc>
                <a:spcPct val="150000"/>
              </a:lnSpc>
            </a:pPr>
            <a:endParaRPr lang="ar-EG" sz="1800" dirty="0">
              <a:solidFill>
                <a:schemeClr val="tx1"/>
              </a:solidFill>
              <a:latin typeface="Alexandria" pitchFamily="2" charset="-78"/>
              <a:cs typeface="Alexandria" pitchFamily="2" charset="-78"/>
            </a:endParaRPr>
          </a:p>
          <a:p>
            <a:pPr algn="r" rtl="1">
              <a:lnSpc>
                <a:spcPct val="150000"/>
              </a:lnSpc>
            </a:pPr>
            <a:endParaRPr lang="ar-EG" sz="1800" dirty="0">
              <a:solidFill>
                <a:schemeClr val="tx1"/>
              </a:solidFill>
              <a:latin typeface="Alexandria" pitchFamily="2" charset="-78"/>
              <a:cs typeface="Alexandria" pitchFamily="2" charset="-78"/>
            </a:endParaRPr>
          </a:p>
          <a:p>
            <a:pPr algn="r" rtl="1">
              <a:lnSpc>
                <a:spcPct val="150000"/>
              </a:lnSpc>
            </a:pPr>
            <a:endParaRPr lang="ar-EG" sz="1800" dirty="0">
              <a:solidFill>
                <a:schemeClr val="tx1"/>
              </a:solidFill>
              <a:latin typeface="Alexandria" pitchFamily="2" charset="-78"/>
              <a:cs typeface="Alexandria" pitchFamily="2" charset="-78"/>
            </a:endParaRPr>
          </a:p>
          <a:p>
            <a:pPr algn="r" rtl="1">
              <a:lnSpc>
                <a:spcPct val="150000"/>
              </a:lnSpc>
            </a:pPr>
            <a:endParaRPr lang="ar-EG" sz="1800" dirty="0">
              <a:solidFill>
                <a:schemeClr val="tx1"/>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lvl="0" algn="justLow" rtl="1">
              <a:lnSpc>
                <a:spcPct val="150000"/>
              </a:lnSpc>
            </a:pPr>
            <a:endParaRPr lang="ar-EG"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3C014C79-3CEE-1658-766A-C1F8FBDB51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36070" y="-14413"/>
            <a:ext cx="2305141" cy="1076343"/>
          </a:xfrm>
          <a:prstGeom prst="rect">
            <a:avLst/>
          </a:prstGeom>
        </p:spPr>
      </p:pic>
      <p:sp>
        <p:nvSpPr>
          <p:cNvPr id="3" name="Rectangle 2">
            <a:extLst>
              <a:ext uri="{FF2B5EF4-FFF2-40B4-BE49-F238E27FC236}">
                <a16:creationId xmlns:a16="http://schemas.microsoft.com/office/drawing/2014/main" id="{3380A467-BB5F-0A03-0B1B-F98FE5020EB7}"/>
              </a:ext>
            </a:extLst>
          </p:cNvPr>
          <p:cNvSpPr/>
          <p:nvPr/>
        </p:nvSpPr>
        <p:spPr>
          <a:xfrm>
            <a:off x="2626178" y="1285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a:extLst>
              <a:ext uri="{FF2B5EF4-FFF2-40B4-BE49-F238E27FC236}">
                <a16:creationId xmlns:a16="http://schemas.microsoft.com/office/drawing/2014/main" id="{215EB1F8-D939-A88A-5166-9F29216BA5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8812" y="1234971"/>
            <a:ext cx="2153675" cy="5328395"/>
          </a:xfrm>
          <a:prstGeom prst="rect">
            <a:avLst/>
          </a:prstGeom>
        </p:spPr>
      </p:pic>
      <p:sp>
        <p:nvSpPr>
          <p:cNvPr id="4" name="TextBox 3">
            <a:extLst>
              <a:ext uri="{FF2B5EF4-FFF2-40B4-BE49-F238E27FC236}">
                <a16:creationId xmlns:a16="http://schemas.microsoft.com/office/drawing/2014/main" id="{89102305-1DBB-85F8-9F9E-405326E8B513}"/>
              </a:ext>
            </a:extLst>
          </p:cNvPr>
          <p:cNvSpPr txBox="1"/>
          <p:nvPr/>
        </p:nvSpPr>
        <p:spPr>
          <a:xfrm>
            <a:off x="3126473" y="232500"/>
            <a:ext cx="5481441" cy="2185214"/>
          </a:xfrm>
          <a:prstGeom prst="rect">
            <a:avLst/>
          </a:prstGeom>
          <a:noFill/>
        </p:spPr>
        <p:txBody>
          <a:bodyPr wrap="square" rtlCol="0">
            <a:spAutoFit/>
          </a:bodyPr>
          <a:lstStyle/>
          <a:p>
            <a:endParaRPr lang="ar-EG" sz="2800" b="1" dirty="0">
              <a:latin typeface="Alexandria" charset="0"/>
              <a:cs typeface="Alexandria" charset="0"/>
            </a:endParaRPr>
          </a:p>
          <a:p>
            <a:pPr algn="ctr"/>
            <a:r>
              <a:rPr lang="ar-EG" sz="2800" b="1" dirty="0">
                <a:solidFill>
                  <a:srgbClr val="00AEEF"/>
                </a:solidFill>
                <a:latin typeface="Alexandria" pitchFamily="2" charset="-78"/>
                <a:cs typeface="Alexandria" pitchFamily="2" charset="-78"/>
              </a:rPr>
              <a:t>مقدمة</a:t>
            </a: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Tree>
    <p:extLst>
      <p:ext uri="{BB962C8B-B14F-4D97-AF65-F5344CB8AC3E}">
        <p14:creationId xmlns:p14="http://schemas.microsoft.com/office/powerpoint/2010/main" val="41755924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7779028" y="86754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1018500" y="1084790"/>
            <a:ext cx="10717072" cy="50057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4914410" y="-418858"/>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236069" y="61769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Content Placeholder 7"/>
          <p:cNvSpPr>
            <a:spLocks noGrp="1"/>
          </p:cNvSpPr>
          <p:nvPr>
            <p:ph idx="1"/>
          </p:nvPr>
        </p:nvSpPr>
        <p:spPr>
          <a:xfrm>
            <a:off x="3323641" y="1110721"/>
            <a:ext cx="8474622" cy="4790817"/>
          </a:xfrm>
        </p:spPr>
        <p:txBody>
          <a:bodyPr>
            <a:noAutofit/>
          </a:bodyPr>
          <a:lstStyle/>
          <a:p>
            <a:pPr marL="0" indent="0" algn="justLow" rtl="1">
              <a:buNone/>
            </a:pPr>
            <a:r>
              <a:rPr lang="en-US" sz="1600" dirty="0">
                <a:solidFill>
                  <a:srgbClr val="00AEEF"/>
                </a:solidFill>
                <a:cs typeface="Alexandria" pitchFamily="2" charset="-78"/>
              </a:rPr>
              <a:t>   </a:t>
            </a:r>
            <a:r>
              <a:rPr lang="ar-EG" sz="1600" b="1" dirty="0">
                <a:solidFill>
                  <a:srgbClr val="00AEEF"/>
                </a:solidFill>
                <a:cs typeface="Alexandria" pitchFamily="2" charset="-78"/>
              </a:rPr>
              <a:t>طرق الإثبات : </a:t>
            </a:r>
          </a:p>
          <a:p>
            <a:pPr algn="justLow" rtl="1">
              <a:lnSpc>
                <a:spcPct val="150000"/>
              </a:lnSpc>
            </a:pPr>
            <a:r>
              <a:rPr lang="ar-EG" sz="1400" dirty="0">
                <a:cs typeface="Alexandria" pitchFamily="2" charset="-78"/>
              </a:rPr>
              <a:t>يقصد بطرق الإثبات : الوسائل التي يلجأ إليها الخصوم لإقناع القاضي بصحة الوقائع التي يدعونها . و قد حدد القانون أدلة الإثبات ، و بين قيمة كل منها . و هذه الطرق هي : الكتابة ، و شهادة الشهود ، و القرائن ، و الإقرار ، و استجواب الخصوم ، و اليمين و المعاينة و الخبرة</a:t>
            </a:r>
            <a:r>
              <a:rPr lang="en-US" sz="1400" dirty="0">
                <a:cs typeface="Alexandria" pitchFamily="2" charset="-78"/>
              </a:rPr>
              <a:t>. </a:t>
            </a:r>
            <a:endParaRPr lang="ar-EG" sz="1400" dirty="0">
              <a:cs typeface="Alexandria" pitchFamily="2" charset="-78"/>
            </a:endParaRPr>
          </a:p>
          <a:p>
            <a:pPr algn="justLow" rtl="1"/>
            <a:r>
              <a:rPr lang="ar-EG" sz="1600" b="1" dirty="0">
                <a:solidFill>
                  <a:srgbClr val="00AEEF"/>
                </a:solidFill>
                <a:cs typeface="Alexandria" pitchFamily="2" charset="-78"/>
              </a:rPr>
              <a:t>الكتابة :</a:t>
            </a:r>
          </a:p>
          <a:p>
            <a:pPr algn="justLow" rtl="1">
              <a:lnSpc>
                <a:spcPct val="150000"/>
              </a:lnSpc>
            </a:pPr>
            <a:r>
              <a:rPr lang="ar-EG" sz="1400" dirty="0">
                <a:cs typeface="Alexandria" pitchFamily="2" charset="-78"/>
              </a:rPr>
              <a:t>تلعب الكتابة دوراً مهماً في الإثبات ، نظراً لما توفره الخصوم من ضمانات لا توفرها لهم غيرها من الأدلة الأخرى ، بيد أنها تعتبر من الأفكار القانونية التي يصعب تعريفها . و قد نظر إليها جانب من الفقه بمنظور تقليدي ضيق – بمقتضاه – ترتبط الكتابة بالدعامة الورقية المحررة بخط اليد أو الآلة ، و التي تفرغ فيها تلاقي الإرادات . و قد ظلت العلاقة بين الكتابة و الدعامة الورقية التي تدون عليها علاقة وثيقة لفترة طويلة من الزمن ، حيث كان يسود الاعتقاد بأن : الكتابة = ورق « .</a:t>
            </a:r>
          </a:p>
          <a:p>
            <a:pPr algn="r" rtl="1">
              <a:lnSpc>
                <a:spcPct val="150000"/>
              </a:lnSpc>
            </a:pPr>
            <a:r>
              <a:rPr lang="ar-EG" sz="1400" dirty="0">
                <a:cs typeface="Alexandria" pitchFamily="2" charset="-78"/>
              </a:rPr>
              <a:t>إلا أنه نظراً لأن المعاملات الإلكترونية تتم بصورة غير مادية، وفي ظل غياب ً الدعامة الورقية، وهو الأمر الذي يطرح ضرورة بحث هذا النوع الجديد، والذي بدأ يفرض نفسه بقوة في ظل ازدهار التجارة الإلكترونية، وانتشار استخدام تقنيات الاتصال الحديثة في التفاوض بشأن العقود الإلكترونية، وإبرامها، بل وتنفيذها في بعض الحالات.</a:t>
            </a:r>
            <a:endParaRPr lang="en-US" sz="1400" dirty="0">
              <a:cs typeface="Alexandria" pitchFamily="2" charset="-78"/>
            </a:endParaRPr>
          </a:p>
          <a:p>
            <a:pPr algn="r" rtl="1"/>
            <a:endParaRPr lang="ar-EG" sz="1600" dirty="0">
              <a:cs typeface="Alexandria" pitchFamily="2" charset="-78"/>
            </a:endParaRPr>
          </a:p>
          <a:p>
            <a:pPr algn="r" rtl="1"/>
            <a:endParaRPr lang="en-US" sz="1100" dirty="0"/>
          </a:p>
          <a:p>
            <a:pPr algn="r" rtl="1"/>
            <a:endParaRPr lang="ar-EG" sz="1100" dirty="0">
              <a:cs typeface="Alexandria" pitchFamily="2" charset="-78"/>
            </a:endParaRPr>
          </a:p>
          <a:p>
            <a:pPr algn="r" rtl="1"/>
            <a:endParaRPr lang="ar-EG" sz="1100" dirty="0">
              <a:cs typeface="Alexandria" pitchFamily="2" charset="-78"/>
            </a:endParaRPr>
          </a:p>
          <a:p>
            <a:pPr algn="r" rtl="1"/>
            <a:endParaRPr lang="en-US" sz="1100" dirty="0"/>
          </a:p>
          <a:p>
            <a:pPr algn="r" rtl="1"/>
            <a:endParaRPr lang="ar-EG" sz="1600" b="1" dirty="0">
              <a:cs typeface="Alexandria" pitchFamily="2" charset="-78"/>
            </a:endParaRPr>
          </a:p>
          <a:p>
            <a:pPr algn="r" rtl="1"/>
            <a:endParaRPr lang="ar-EG" sz="1600" b="1"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100" dirty="0">
              <a:cs typeface="Alexandria" pitchFamily="2" charset="-78"/>
            </a:endParaRPr>
          </a:p>
          <a:p>
            <a:pPr algn="r" rtl="1"/>
            <a:endParaRPr lang="ar-EG" sz="1100" dirty="0">
              <a:cs typeface="Alexandria" pitchFamily="2" charset="-78"/>
            </a:endParaRPr>
          </a:p>
          <a:p>
            <a:pPr algn="r" rtl="1"/>
            <a:endParaRPr lang="ar-EG" sz="1100" dirty="0">
              <a:cs typeface="Alexandria" pitchFamily="2" charset="-78"/>
            </a:endParaRPr>
          </a:p>
          <a:p>
            <a:pPr algn="r" rtl="1"/>
            <a:endParaRPr lang="en-US" sz="1100" dirty="0"/>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en-US" sz="1600" dirty="0"/>
          </a:p>
        </p:txBody>
      </p:sp>
      <p:pic>
        <p:nvPicPr>
          <p:cNvPr id="7" name="Picture 6">
            <a:extLst>
              <a:ext uri="{FF2B5EF4-FFF2-40B4-BE49-F238E27FC236}">
                <a16:creationId xmlns:a16="http://schemas.microsoft.com/office/drawing/2014/main" id="{19A65C3B-420C-4AAA-198B-3E9ACECCD70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07274" y="1466377"/>
            <a:ext cx="2153675" cy="5083126"/>
          </a:xfrm>
          <a:prstGeom prst="rect">
            <a:avLst/>
          </a:prstGeom>
        </p:spPr>
      </p:pic>
    </p:spTree>
    <p:extLst>
      <p:ext uri="{BB962C8B-B14F-4D97-AF65-F5344CB8AC3E}">
        <p14:creationId xmlns:p14="http://schemas.microsoft.com/office/powerpoint/2010/main" val="38976456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5F4052-2F22-CE98-276A-0FCD7E8D349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D9B92C0-04D5-C7AA-0B58-68DE83B2445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68AB9213-A82A-7E65-4911-D490B8DB5703}"/>
              </a:ext>
            </a:extLst>
          </p:cNvPr>
          <p:cNvSpPr/>
          <p:nvPr/>
        </p:nvSpPr>
        <p:spPr>
          <a:xfrm>
            <a:off x="7779028" y="113107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512752D0-5C85-5D42-A286-ECCE795BBC47}"/>
              </a:ext>
            </a:extLst>
          </p:cNvPr>
          <p:cNvSpPr/>
          <p:nvPr/>
        </p:nvSpPr>
        <p:spPr>
          <a:xfrm>
            <a:off x="825910" y="1105414"/>
            <a:ext cx="10832827" cy="55268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a:extLst>
              <a:ext uri="{FF2B5EF4-FFF2-40B4-BE49-F238E27FC236}">
                <a16:creationId xmlns:a16="http://schemas.microsoft.com/office/drawing/2014/main" id="{F271CF37-2608-9B51-A133-BA5C464304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2BACA41-2478-7685-3449-FA70E36E0C01}"/>
              </a:ext>
            </a:extLst>
          </p:cNvPr>
          <p:cNvSpPr txBox="1"/>
          <p:nvPr/>
        </p:nvSpPr>
        <p:spPr>
          <a:xfrm>
            <a:off x="5130229" y="17997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560DC1EE-3C49-08A9-3E90-8D210A84D0F2}"/>
              </a:ext>
            </a:extLst>
          </p:cNvPr>
          <p:cNvSpPr/>
          <p:nvPr/>
        </p:nvSpPr>
        <p:spPr>
          <a:xfrm>
            <a:off x="2180494" y="73177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3AA16491-268D-484E-848C-B97AFD169E20}"/>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Content Placeholder 7">
            <a:extLst>
              <a:ext uri="{FF2B5EF4-FFF2-40B4-BE49-F238E27FC236}">
                <a16:creationId xmlns:a16="http://schemas.microsoft.com/office/drawing/2014/main" id="{CAA2CED6-B34D-014D-73D2-676336864008}"/>
              </a:ext>
            </a:extLst>
          </p:cNvPr>
          <p:cNvSpPr>
            <a:spLocks noGrp="1"/>
          </p:cNvSpPr>
          <p:nvPr>
            <p:ph idx="1"/>
          </p:nvPr>
        </p:nvSpPr>
        <p:spPr>
          <a:xfrm>
            <a:off x="3781682" y="867547"/>
            <a:ext cx="8071527" cy="5307755"/>
          </a:xfrm>
        </p:spPr>
        <p:txBody>
          <a:bodyPr>
            <a:noAutofit/>
          </a:bodyPr>
          <a:lstStyle/>
          <a:p>
            <a:pPr algn="justLow" rtl="1"/>
            <a:endParaRPr lang="ar-EG" sz="1400" dirty="0">
              <a:cs typeface="Alexandria" pitchFamily="2" charset="-78"/>
            </a:endParaRPr>
          </a:p>
          <a:p>
            <a:pPr algn="justLow" rtl="1">
              <a:lnSpc>
                <a:spcPct val="150000"/>
              </a:lnSpc>
            </a:pPr>
            <a:r>
              <a:rPr lang="ar-EG" sz="1600" dirty="0">
                <a:cs typeface="Alexandria" pitchFamily="2" charset="-78"/>
              </a:rPr>
              <a:t>ويمكن </a:t>
            </a:r>
            <a:r>
              <a:rPr lang="ar-EG" sz="1600" b="1" dirty="0">
                <a:solidFill>
                  <a:srgbClr val="00AEEF"/>
                </a:solidFill>
                <a:cs typeface="Alexandria" pitchFamily="2" charset="-78"/>
              </a:rPr>
              <a:t>تعريف</a:t>
            </a:r>
            <a:r>
              <a:rPr lang="ar-EG" sz="1600" b="1" dirty="0">
                <a:cs typeface="Alexandria" pitchFamily="2" charset="-78"/>
              </a:rPr>
              <a:t> </a:t>
            </a:r>
            <a:r>
              <a:rPr lang="ar-EG" sz="1600" b="1" dirty="0">
                <a:solidFill>
                  <a:srgbClr val="00AEEF"/>
                </a:solidFill>
                <a:cs typeface="Alexandria" pitchFamily="2" charset="-78"/>
              </a:rPr>
              <a:t>الكتابة</a:t>
            </a:r>
            <a:r>
              <a:rPr lang="ar-EG" sz="1600" b="1" dirty="0">
                <a:cs typeface="Alexandria" pitchFamily="2" charset="-78"/>
              </a:rPr>
              <a:t> </a:t>
            </a:r>
            <a:r>
              <a:rPr lang="ar-EG" sz="1600" dirty="0">
                <a:cs typeface="Alexandria" pitchFamily="2" charset="-78"/>
              </a:rPr>
              <a:t>بأنها: " مجموعة الرموز المرئية التي تعبر عن القول أو الفكر . ويمكن أن تتم الكتابة بأية وسيلة سواء بالرصاص أو المداد، ، وبأية لغة " محلية أو أجنبية، " أو حتى بالرموز المختصرة ما دامت مفهومة من الطرفين، وبخاصة من الموقع على الورقة. </a:t>
            </a:r>
          </a:p>
          <a:p>
            <a:pPr algn="justLow" rtl="1">
              <a:lnSpc>
                <a:spcPct val="150000"/>
              </a:lnSpc>
            </a:pPr>
            <a:r>
              <a:rPr lang="ar-EG" sz="1600" dirty="0">
                <a:cs typeface="Alexandria" pitchFamily="2" charset="-78"/>
              </a:rPr>
              <a:t>وليس هناك في اللغة أو القانون ما يتطلب أن تكون الكتابة على الورق فقط، بل من الجائز أن تكون على الورق، أو الخشب، أو الحجر، أو الرمال، أو الجلد؛ وهي قد تتخذ شكل مخطوطة يدوية، أو أي شكل آخر. ونخلص من ذلك إلى عدم وجود ارتباط بين فكرة الكتابة والورق، فلا يشترط أن تكون الكتابة على ورق بالمفهوم التقليدي، وهو ما يفتح الباب على مصراعيه أمام قبول كل الدعامات –ً أيا كانت مادة صنعها – في الإثبات.</a:t>
            </a:r>
          </a:p>
          <a:p>
            <a:pPr algn="justLow" rtl="1"/>
            <a:r>
              <a:rPr lang="ar-EG" sz="1600" b="1" dirty="0">
                <a:solidFill>
                  <a:srgbClr val="00AEEF"/>
                </a:solidFill>
                <a:cs typeface="Alexandria" pitchFamily="2" charset="-78"/>
              </a:rPr>
              <a:t>شروط الكتابة في الإثبات :</a:t>
            </a:r>
          </a:p>
          <a:p>
            <a:pPr algn="justLow" rtl="1">
              <a:lnSpc>
                <a:spcPct val="150000"/>
              </a:lnSpc>
            </a:pPr>
            <a:r>
              <a:rPr lang="ar-EG" sz="1600" dirty="0">
                <a:cs typeface="Alexandria" pitchFamily="2" charset="-78"/>
              </a:rPr>
              <a:t>يشترط في الكتابة عدة شروط حتى تؤدي وظيفتها القانونية في الإثبات وهي : أن تكون مقروءة و مستمرة ، و تضمن عدم التعديل في مضمونها .</a:t>
            </a:r>
          </a:p>
          <a:p>
            <a:pPr algn="justLow" rtl="1"/>
            <a:endParaRPr lang="ar-EG" sz="1400" dirty="0">
              <a:cs typeface="Alexandria" pitchFamily="2" charset="-78"/>
            </a:endParaRPr>
          </a:p>
          <a:p>
            <a:pPr algn="justLow" rtl="1"/>
            <a:endParaRPr lang="ar-EG" sz="1400" dirty="0">
              <a:cs typeface="Alexandria" pitchFamily="2" charset="-78"/>
            </a:endParaRPr>
          </a:p>
          <a:p>
            <a:pPr algn="justLow" rtl="1"/>
            <a:endParaRPr lang="ar-EG" sz="1400" dirty="0">
              <a:cs typeface="Alexandria" pitchFamily="2" charset="-78"/>
            </a:endParaRPr>
          </a:p>
          <a:p>
            <a:pPr algn="justLow" rtl="1"/>
            <a:endParaRPr lang="ar-EG" sz="1400" dirty="0">
              <a:cs typeface="Alexandria" pitchFamily="2" charset="-78"/>
            </a:endParaRPr>
          </a:p>
          <a:p>
            <a:pPr algn="justLow" rtl="1"/>
            <a:endParaRPr lang="ar-EG" sz="1400" dirty="0">
              <a:cs typeface="Alexandria" pitchFamily="2" charset="-78"/>
            </a:endParaRPr>
          </a:p>
          <a:p>
            <a:pPr algn="justLow" rtl="1"/>
            <a:endParaRPr lang="ar-EG" sz="1400" dirty="0">
              <a:cs typeface="Alexandria" pitchFamily="2" charset="-78"/>
            </a:endParaRPr>
          </a:p>
          <a:p>
            <a:pPr algn="justLow" rtl="1"/>
            <a:endParaRPr lang="ar-EG" sz="1400" dirty="0">
              <a:cs typeface="Alexandria" pitchFamily="2" charset="-78"/>
            </a:endParaRPr>
          </a:p>
          <a:p>
            <a:pPr algn="r" rtl="1"/>
            <a:endParaRPr lang="ar-EG" sz="1400" b="1" dirty="0">
              <a:cs typeface="Alexandria" pitchFamily="2" charset="-78"/>
            </a:endParaRPr>
          </a:p>
          <a:p>
            <a:pPr algn="r" rtl="1"/>
            <a:endParaRPr lang="ar-EG" sz="1400" dirty="0">
              <a:cs typeface="Alexandria" pitchFamily="2" charset="-78"/>
            </a:endParaRPr>
          </a:p>
          <a:p>
            <a:pPr algn="r" rtl="1"/>
            <a:endParaRPr lang="ar-EG" sz="1400" dirty="0">
              <a:cs typeface="Alexandria" pitchFamily="2" charset="-78"/>
            </a:endParaRPr>
          </a:p>
          <a:p>
            <a:pPr algn="r" rtl="1"/>
            <a:endParaRPr lang="ar-EG" sz="1400" dirty="0">
              <a:cs typeface="Alexandria" pitchFamily="2" charset="-78"/>
            </a:endParaRPr>
          </a:p>
          <a:p>
            <a:pPr algn="r" rtl="1"/>
            <a:endParaRPr lang="ar-EG" sz="1050" dirty="0">
              <a:cs typeface="Alexandria" pitchFamily="2" charset="-78"/>
            </a:endParaRPr>
          </a:p>
          <a:p>
            <a:pPr algn="r" rtl="1"/>
            <a:endParaRPr lang="ar-EG" sz="1050" dirty="0">
              <a:cs typeface="Alexandria" pitchFamily="2" charset="-78"/>
            </a:endParaRPr>
          </a:p>
          <a:p>
            <a:pPr algn="r" rtl="1"/>
            <a:endParaRPr lang="ar-EG" sz="1050" dirty="0">
              <a:cs typeface="Alexandria" pitchFamily="2" charset="-78"/>
            </a:endParaRPr>
          </a:p>
          <a:p>
            <a:pPr algn="r" rtl="1"/>
            <a:endParaRPr lang="en-US" sz="1050" dirty="0"/>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r" rtl="1"/>
            <a:endParaRPr lang="ar-EG" sz="1600" b="1"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100" dirty="0">
              <a:cs typeface="Alexandria" pitchFamily="2" charset="-78"/>
            </a:endParaRPr>
          </a:p>
          <a:p>
            <a:pPr algn="r" rtl="1"/>
            <a:endParaRPr lang="ar-EG" sz="1100" dirty="0">
              <a:cs typeface="Alexandria" pitchFamily="2" charset="-78"/>
            </a:endParaRPr>
          </a:p>
          <a:p>
            <a:pPr algn="r" rtl="1"/>
            <a:endParaRPr lang="ar-EG" sz="1100" dirty="0">
              <a:cs typeface="Alexandria" pitchFamily="2" charset="-78"/>
            </a:endParaRPr>
          </a:p>
          <a:p>
            <a:pPr algn="r" rtl="1"/>
            <a:endParaRPr lang="en-US" sz="1100" dirty="0"/>
          </a:p>
          <a:p>
            <a:endParaRPr lang="ar-EG" sz="1800" dirty="0">
              <a:cs typeface="Alexandria" pitchFamily="2" charset="-78"/>
            </a:endParaRPr>
          </a:p>
        </p:txBody>
      </p:sp>
      <p:pic>
        <p:nvPicPr>
          <p:cNvPr id="6" name="Picture 5">
            <a:extLst>
              <a:ext uri="{FF2B5EF4-FFF2-40B4-BE49-F238E27FC236}">
                <a16:creationId xmlns:a16="http://schemas.microsoft.com/office/drawing/2014/main" id="{1CBA7B4C-C47D-6FE8-EB3D-B7712957CDC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49454" y="1739414"/>
            <a:ext cx="2953452" cy="4145634"/>
          </a:xfrm>
          <a:prstGeom prst="rect">
            <a:avLst/>
          </a:prstGeom>
        </p:spPr>
      </p:pic>
    </p:spTree>
    <p:extLst>
      <p:ext uri="{BB962C8B-B14F-4D97-AF65-F5344CB8AC3E}">
        <p14:creationId xmlns:p14="http://schemas.microsoft.com/office/powerpoint/2010/main" val="16731147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3702906" y="1155869"/>
            <a:ext cx="8099283" cy="53153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EG" sz="1800" b="1" u="sng" dirty="0">
              <a:solidFill>
                <a:schemeClr val="tx1"/>
              </a:solidFill>
              <a:latin typeface="Alexandria" pitchFamily="2" charset="-78"/>
              <a:cs typeface="Alexandria" pitchFamily="2" charset="-78"/>
            </a:endParaRPr>
          </a:p>
          <a:p>
            <a:pPr algn="r" rtl="1">
              <a:lnSpc>
                <a:spcPct val="150000"/>
              </a:lnSpc>
            </a:pPr>
            <a:endParaRPr lang="ar-EG" b="1" u="sng" dirty="0">
              <a:solidFill>
                <a:schemeClr val="tx1"/>
              </a:solidFill>
              <a:latin typeface="Alexandria" pitchFamily="2" charset="-78"/>
              <a:cs typeface="Alexandria" pitchFamily="2" charset="-78"/>
            </a:endParaRPr>
          </a:p>
          <a:p>
            <a:pPr algn="r" rtl="1">
              <a:lnSpc>
                <a:spcPct val="150000"/>
              </a:lnSpc>
            </a:pPr>
            <a:endParaRPr lang="ar-EG" sz="1800" b="1" u="sng" dirty="0">
              <a:solidFill>
                <a:schemeClr val="tx1"/>
              </a:solidFill>
              <a:latin typeface="Alexandria" pitchFamily="2" charset="-78"/>
              <a:cs typeface="Alexandria" pitchFamily="2" charset="-78"/>
            </a:endParaRPr>
          </a:p>
          <a:p>
            <a:pPr algn="r" rtl="1">
              <a:lnSpc>
                <a:spcPct val="150000"/>
              </a:lnSpc>
            </a:pPr>
            <a:endParaRPr lang="ar-EG" b="1" u="sng" dirty="0">
              <a:solidFill>
                <a:schemeClr val="tx1"/>
              </a:solidFill>
              <a:latin typeface="Alexandria" pitchFamily="2" charset="-78"/>
              <a:cs typeface="Alexandria" pitchFamily="2" charset="-78"/>
            </a:endParaRPr>
          </a:p>
          <a:p>
            <a:pPr algn="r" rtl="1">
              <a:lnSpc>
                <a:spcPct val="150000"/>
              </a:lnSpc>
            </a:pPr>
            <a:endParaRPr lang="ar-EG" sz="1800" b="1" u="sng" dirty="0">
              <a:solidFill>
                <a:schemeClr val="tx1"/>
              </a:solidFill>
              <a:latin typeface="Alexandria" pitchFamily="2" charset="-78"/>
              <a:cs typeface="Alexandria" pitchFamily="2" charset="-78"/>
            </a:endParaRPr>
          </a:p>
          <a:p>
            <a:pPr algn="r" rtl="1">
              <a:lnSpc>
                <a:spcPct val="150000"/>
              </a:lnSpc>
            </a:pPr>
            <a:endParaRPr lang="ar-EG" b="1" u="sng" dirty="0">
              <a:solidFill>
                <a:schemeClr val="tx1"/>
              </a:solidFill>
              <a:latin typeface="Alexandria" pitchFamily="2" charset="-78"/>
              <a:cs typeface="Alexandria" pitchFamily="2" charset="-78"/>
            </a:endParaRPr>
          </a:p>
          <a:p>
            <a:pPr algn="r" rtl="1">
              <a:lnSpc>
                <a:spcPct val="150000"/>
              </a:lnSpc>
            </a:pPr>
            <a:endParaRPr lang="ar-EG" sz="1800" b="1" u="sng" dirty="0">
              <a:solidFill>
                <a:schemeClr val="tx1"/>
              </a:solidFill>
              <a:latin typeface="Alexandria" pitchFamily="2" charset="-78"/>
              <a:cs typeface="Alexandria" pitchFamily="2" charset="-78"/>
            </a:endParaRPr>
          </a:p>
          <a:p>
            <a:pPr algn="r" rtl="1">
              <a:lnSpc>
                <a:spcPct val="150000"/>
              </a:lnSpc>
            </a:pPr>
            <a:endParaRPr lang="ar-EG" b="1" u="sng" dirty="0">
              <a:solidFill>
                <a:schemeClr val="tx1"/>
              </a:solidFill>
              <a:latin typeface="Alexandria" pitchFamily="2" charset="-78"/>
              <a:cs typeface="Alexandria" pitchFamily="2" charset="-78"/>
            </a:endParaRPr>
          </a:p>
          <a:p>
            <a:pPr algn="r" rtl="1">
              <a:lnSpc>
                <a:spcPct val="150000"/>
              </a:lnSpc>
            </a:pPr>
            <a:endParaRPr lang="ar-EG" sz="1800" b="1" u="sng"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en-US" sz="1600" b="1" u="sng" dirty="0">
              <a:solidFill>
                <a:schemeClr val="tx1"/>
              </a:solidFill>
              <a:cs typeface="Alexandria" pitchFamily="2" charset="-78"/>
            </a:endParaRPr>
          </a:p>
          <a:p>
            <a:pPr algn="justLow" rtl="1">
              <a:lnSpc>
                <a:spcPct val="150000"/>
              </a:lnSpc>
            </a:pPr>
            <a:endParaRPr lang="en-US" sz="1600" b="1" u="sng" dirty="0">
              <a:solidFill>
                <a:schemeClr val="tx1"/>
              </a:solidFill>
              <a:cs typeface="Alexandria" pitchFamily="2" charset="-78"/>
            </a:endParaRPr>
          </a:p>
          <a:p>
            <a:pPr algn="justLow" rtl="1">
              <a:lnSpc>
                <a:spcPct val="150000"/>
              </a:lnSpc>
            </a:pPr>
            <a:endParaRPr lang="en-US" sz="1600" b="1" u="sng" dirty="0">
              <a:solidFill>
                <a:schemeClr val="tx1"/>
              </a:solidFill>
              <a:cs typeface="Alexandria" pitchFamily="2" charset="-78"/>
            </a:endParaRPr>
          </a:p>
          <a:p>
            <a:pPr algn="justLow" rtl="1">
              <a:lnSpc>
                <a:spcPct val="150000"/>
              </a:lnSpc>
            </a:pPr>
            <a:endParaRPr lang="en-US" sz="1600" b="1" u="sng" dirty="0">
              <a:solidFill>
                <a:schemeClr val="tx1"/>
              </a:solidFill>
              <a:cs typeface="Alexandria" pitchFamily="2" charset="-78"/>
            </a:endParaRPr>
          </a:p>
          <a:p>
            <a:pPr algn="justLow" rtl="1">
              <a:lnSpc>
                <a:spcPct val="150000"/>
              </a:lnSpc>
            </a:pPr>
            <a:endParaRPr lang="en-US" sz="1600" b="1" u="sng" dirty="0">
              <a:solidFill>
                <a:schemeClr val="tx1"/>
              </a:solidFill>
              <a:cs typeface="Alexandria" pitchFamily="2" charset="-78"/>
            </a:endParaRPr>
          </a:p>
          <a:p>
            <a:pPr algn="justLow" rtl="1">
              <a:lnSpc>
                <a:spcPct val="150000"/>
              </a:lnSpc>
            </a:pPr>
            <a:endParaRPr lang="en-US" sz="1600" b="1" u="sng" dirty="0">
              <a:solidFill>
                <a:schemeClr val="tx1"/>
              </a:solidFill>
              <a:cs typeface="Alexandria" pitchFamily="2" charset="-78"/>
            </a:endParaRPr>
          </a:p>
          <a:p>
            <a:pPr algn="justLow" rtl="1">
              <a:lnSpc>
                <a:spcPct val="150000"/>
              </a:lnSpc>
            </a:pPr>
            <a:endParaRPr lang="en-US" sz="1600" b="1" u="sng"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r>
              <a:rPr lang="ar-EG" sz="1600" dirty="0">
                <a:solidFill>
                  <a:srgbClr val="00AEEF"/>
                </a:solidFill>
                <a:cs typeface="Alexandria" pitchFamily="2" charset="-78"/>
              </a:rPr>
              <a:t>.</a:t>
            </a:r>
            <a:r>
              <a:rPr lang="ar-EG" sz="1600" b="1" dirty="0">
                <a:solidFill>
                  <a:srgbClr val="00AEEF"/>
                </a:solidFill>
                <a:cs typeface="Alexandria" pitchFamily="2" charset="-78"/>
              </a:rPr>
              <a:t> </a:t>
            </a:r>
            <a:endParaRPr lang="en-US" sz="1600" b="1" dirty="0">
              <a:solidFill>
                <a:srgbClr val="00AEEF"/>
              </a:solidFill>
              <a:cs typeface="Alexandria" pitchFamily="2" charset="-78"/>
            </a:endParaRPr>
          </a:p>
          <a:p>
            <a:pPr algn="justLow" rtl="1"/>
            <a:endParaRPr lang="en-US" sz="1600" b="1" dirty="0">
              <a:solidFill>
                <a:srgbClr val="00AEEF"/>
              </a:solidFill>
              <a:cs typeface="Alexandria" pitchFamily="2" charset="-78"/>
            </a:endParaRPr>
          </a:p>
          <a:p>
            <a:pPr algn="justLow" rtl="1"/>
            <a:endParaRPr lang="en-US" sz="1600" b="1" dirty="0">
              <a:solidFill>
                <a:srgbClr val="00AEEF"/>
              </a:solidFill>
              <a:cs typeface="Alexandria" pitchFamily="2" charset="-78"/>
            </a:endParaRPr>
          </a:p>
          <a:p>
            <a:pPr algn="justLow" rtl="1"/>
            <a:endParaRPr lang="en-US" sz="1600" b="1" dirty="0">
              <a:solidFill>
                <a:srgbClr val="00AEEF"/>
              </a:solidFill>
              <a:cs typeface="Alexandria" pitchFamily="2" charset="-78"/>
            </a:endParaRPr>
          </a:p>
          <a:p>
            <a:pPr algn="justLow" rtl="1">
              <a:lnSpc>
                <a:spcPct val="150000"/>
              </a:lnSpc>
            </a:pPr>
            <a:r>
              <a:rPr lang="ar-EG" sz="1600" dirty="0">
                <a:solidFill>
                  <a:schemeClr val="tx1"/>
                </a:solidFill>
                <a:cs typeface="Alexandria" pitchFamily="2" charset="-78"/>
              </a:rPr>
              <a:t>يتم الإثبات بالكتابة بورقة مكتوبة مثبتة لواقعة قانونية ، و تنقسم المحررات إلى محررات رسمية  و محررات عرفية .</a:t>
            </a:r>
          </a:p>
          <a:p>
            <a:pPr algn="justLow" rtl="1"/>
            <a:r>
              <a:rPr lang="ar-EG" sz="1600" b="1" dirty="0">
                <a:solidFill>
                  <a:srgbClr val="00AEEF"/>
                </a:solidFill>
                <a:cs typeface="Alexandria" pitchFamily="2" charset="-78"/>
              </a:rPr>
              <a:t>1- المحررات الرسمية :</a:t>
            </a:r>
            <a:endParaRPr lang="ar-EG" sz="1600" dirty="0">
              <a:solidFill>
                <a:srgbClr val="00AEEF"/>
              </a:solidFill>
              <a:cs typeface="Alexandria" pitchFamily="2" charset="-78"/>
            </a:endParaRPr>
          </a:p>
          <a:p>
            <a:pPr algn="justLow" rtl="1">
              <a:lnSpc>
                <a:spcPct val="150000"/>
              </a:lnSpc>
            </a:pPr>
            <a:r>
              <a:rPr lang="ar-EG" sz="1600" dirty="0">
                <a:solidFill>
                  <a:schemeClr val="tx1"/>
                </a:solidFill>
                <a:cs typeface="Alexandria" pitchFamily="2" charset="-78"/>
              </a:rPr>
              <a:t>ورد تعريف المحررات الرسمية في المادة (10) من قانون الإثبات المصري، والتي تنص على أن:  " المحررات الرسمية هي: التي يثبت فيها موظف عام أو شخص مكلف بخدمة عامة، ما تم على يديه أو ما تلقاه من ذوي الشأن، وذلك طبقاً للأوضاع القانونية وفي حدود سلطته واختصاصه ".</a:t>
            </a:r>
            <a:endParaRPr lang="ar-EG" sz="1600" b="1" dirty="0">
              <a:solidFill>
                <a:schemeClr val="tx1"/>
              </a:solidFill>
              <a:cs typeface="Alexandria" pitchFamily="2" charset="-78"/>
            </a:endParaRPr>
          </a:p>
          <a:p>
            <a:pPr algn="justLow" rtl="1"/>
            <a:r>
              <a:rPr lang="ar-EG" sz="1600" b="1" dirty="0">
                <a:solidFill>
                  <a:srgbClr val="00AEEF"/>
                </a:solidFill>
                <a:cs typeface="Alexandria" pitchFamily="2" charset="-78"/>
              </a:rPr>
              <a:t>يقصد بالمحررات العرفية :</a:t>
            </a:r>
          </a:p>
          <a:p>
            <a:pPr algn="justLow" rtl="1">
              <a:lnSpc>
                <a:spcPct val="150000"/>
              </a:lnSpc>
            </a:pPr>
            <a:r>
              <a:rPr lang="ar-EG" sz="1600" dirty="0">
                <a:solidFill>
                  <a:schemeClr val="tx1"/>
                </a:solidFill>
                <a:cs typeface="Alexandria" pitchFamily="2" charset="-78"/>
              </a:rPr>
              <a:t>الأوراق المكتوبة التي تصدر من الأفراد دون أن يتدخل موظف عام في تحريرها ، و يكتبها الأفراد بقصد حسم ما قد يثور بينهم من منازعات حول أمر معين . </a:t>
            </a:r>
          </a:p>
          <a:p>
            <a:pPr algn="justLow" rtl="1">
              <a:lnSpc>
                <a:spcPct val="150000"/>
              </a:lnSpc>
            </a:pPr>
            <a:r>
              <a:rPr lang="ar-EG" sz="1600" dirty="0">
                <a:solidFill>
                  <a:schemeClr val="tx1"/>
                </a:solidFill>
                <a:cs typeface="Alexandria" pitchFamily="2" charset="-78"/>
              </a:rPr>
              <a:t>شروط المحررات العرفية المعدة للإثبات : </a:t>
            </a:r>
            <a:endParaRPr lang="en-US"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r>
              <a:rPr lang="ar-EG" sz="1600" dirty="0">
                <a:solidFill>
                  <a:schemeClr val="tx1"/>
                </a:solidFill>
                <a:cs typeface="Alexandria" pitchFamily="2" charset="-78"/>
              </a:rPr>
              <a:t>يلزم في المحرر العرفي توافر شرطين هما: </a:t>
            </a:r>
            <a:r>
              <a:rPr lang="ar-EG" sz="1600" b="1" dirty="0">
                <a:solidFill>
                  <a:srgbClr val="00AEEF"/>
                </a:solidFill>
                <a:cs typeface="Alexandria" pitchFamily="2" charset="-78"/>
              </a:rPr>
              <a:t>الكتابة والتوقيع</a:t>
            </a:r>
            <a:r>
              <a:rPr lang="ar-EG" sz="1600" dirty="0">
                <a:solidFill>
                  <a:srgbClr val="00AEEF"/>
                </a:solidFill>
                <a:cs typeface="Alexandria" pitchFamily="2" charset="-78"/>
              </a:rPr>
              <a:t>. </a:t>
            </a:r>
            <a:endParaRPr lang="ar-EG" sz="1600" b="1" dirty="0">
              <a:solidFill>
                <a:srgbClr val="00AEEF"/>
              </a:solidFill>
              <a:cs typeface="Alexandria" pitchFamily="2" charset="-78"/>
            </a:endParaRPr>
          </a:p>
          <a:p>
            <a:pPr lvl="0" algn="justLow" rtl="1">
              <a:lnSpc>
                <a:spcPct val="150000"/>
              </a:lnSpc>
            </a:pPr>
            <a:endParaRPr lang="ar-EG" sz="1600" dirty="0">
              <a:solidFill>
                <a:schemeClr val="tx1"/>
              </a:solidFill>
              <a:cs typeface="Alexandria" pitchFamily="2" charset="-78"/>
            </a:endParaRPr>
          </a:p>
          <a:p>
            <a:pPr algn="r" rtl="1">
              <a:lnSpc>
                <a:spcPct val="150000"/>
              </a:lnSpc>
            </a:pPr>
            <a:endParaRPr lang="ar-EG" sz="1600" b="1" dirty="0">
              <a:solidFill>
                <a:schemeClr val="tx1"/>
              </a:solidFill>
              <a:cs typeface="Alexandria" pitchFamily="2" charset="-78"/>
            </a:endParaRPr>
          </a:p>
          <a:p>
            <a:pPr algn="r" rtl="1">
              <a:lnSpc>
                <a:spcPct val="150000"/>
              </a:lnSpc>
            </a:pPr>
            <a:endParaRPr lang="ar-EG" sz="1600" dirty="0">
              <a:solidFill>
                <a:schemeClr val="tx1"/>
              </a:solidFill>
              <a:cs typeface="Alexandria" pitchFamily="2" charset="-78"/>
            </a:endParaRPr>
          </a:p>
          <a:p>
            <a:pPr algn="r" rtl="1">
              <a:lnSpc>
                <a:spcPct val="150000"/>
              </a:lnSpc>
            </a:pPr>
            <a:endParaRPr lang="ar-EG" sz="1600" dirty="0">
              <a:solidFill>
                <a:schemeClr val="tx1"/>
              </a:solidFill>
              <a:cs typeface="Alexandria" pitchFamily="2" charset="-78"/>
            </a:endParaRPr>
          </a:p>
          <a:p>
            <a:pPr algn="r" rtl="1">
              <a:lnSpc>
                <a:spcPct val="150000"/>
              </a:lnSpc>
            </a:pPr>
            <a:endParaRPr lang="ar-EG" sz="1600" dirty="0">
              <a:solidFill>
                <a:schemeClr val="tx1"/>
              </a:solidFill>
              <a:cs typeface="Alexandria" pitchFamily="2" charset="-78"/>
            </a:endParaRPr>
          </a:p>
          <a:p>
            <a:pPr algn="r" rtl="1">
              <a:lnSpc>
                <a:spcPct val="150000"/>
              </a:lnSpc>
            </a:pPr>
            <a:endParaRPr lang="ar-EG" sz="1600" dirty="0">
              <a:solidFill>
                <a:schemeClr val="tx1"/>
              </a:solidFill>
              <a:cs typeface="Alexandria" pitchFamily="2" charset="-78"/>
            </a:endParaRPr>
          </a:p>
          <a:p>
            <a:pPr algn="r" rtl="1">
              <a:lnSpc>
                <a:spcPct val="150000"/>
              </a:lnSpc>
            </a:pPr>
            <a:endParaRPr lang="ar-EG" sz="1600" dirty="0">
              <a:solidFill>
                <a:schemeClr val="tx1"/>
              </a:solidFill>
              <a:cs typeface="Alexandria" pitchFamily="2" charset="-78"/>
            </a:endParaRPr>
          </a:p>
          <a:p>
            <a:pPr algn="r" rtl="1">
              <a:lnSpc>
                <a:spcPct val="150000"/>
              </a:lnSpc>
            </a:pPr>
            <a:endParaRPr lang="ar-EG" sz="1600" dirty="0">
              <a:solidFill>
                <a:schemeClr val="tx1"/>
              </a:solidFill>
              <a:cs typeface="Alexandria" pitchFamily="2" charset="-78"/>
            </a:endParaRPr>
          </a:p>
          <a:p>
            <a:pPr algn="r" rtl="1">
              <a:lnSpc>
                <a:spcPct val="150000"/>
              </a:lnSpc>
            </a:pPr>
            <a:endParaRPr lang="en-US" sz="1600" dirty="0">
              <a:solidFill>
                <a:schemeClr val="tx1"/>
              </a:solidFill>
            </a:endParaRPr>
          </a:p>
          <a:p>
            <a:pPr algn="justLow"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lvl="0" algn="r">
              <a:lnSpc>
                <a:spcPct val="150000"/>
              </a:lnSpc>
            </a:pPr>
            <a:endParaRPr lang="ar-EG" sz="1600" b="1" dirty="0">
              <a:solidFill>
                <a:schemeClr val="tx1"/>
              </a:solidFill>
              <a:latin typeface="Alexandria" pitchFamily="2" charset="-78"/>
              <a:cs typeface="Alexandria" pitchFamily="2" charset="-78"/>
            </a:endParaRPr>
          </a:p>
          <a:p>
            <a:pPr lvl="0" algn="r">
              <a:lnSpc>
                <a:spcPct val="150000"/>
              </a:lnSpc>
            </a:pPr>
            <a:endParaRPr lang="ar-EG" sz="1600" b="1" dirty="0">
              <a:solidFill>
                <a:schemeClr val="tx1"/>
              </a:solidFill>
              <a:latin typeface="Alexandria" pitchFamily="2" charset="-78"/>
              <a:cs typeface="Alexandria" pitchFamily="2" charset="-78"/>
            </a:endParaRPr>
          </a:p>
          <a:p>
            <a:pPr lvl="0" algn="r">
              <a:lnSpc>
                <a:spcPct val="150000"/>
              </a:lnSpc>
            </a:pPr>
            <a:endParaRPr lang="ar-EG" sz="1600" b="1" dirty="0">
              <a:solidFill>
                <a:schemeClr val="tx1"/>
              </a:solidFill>
              <a:latin typeface="Alexandria" pitchFamily="2" charset="-78"/>
              <a:cs typeface="Alexandria" pitchFamily="2" charset="-78"/>
            </a:endParaRPr>
          </a:p>
          <a:p>
            <a:pPr lvl="0" algn="r">
              <a:lnSpc>
                <a:spcPct val="150000"/>
              </a:lnSpc>
            </a:pPr>
            <a:endParaRPr lang="ar-EG" sz="1600" b="1" dirty="0">
              <a:solidFill>
                <a:schemeClr val="tx1"/>
              </a:solidFill>
              <a:latin typeface="Alexandria" pitchFamily="2" charset="-78"/>
              <a:cs typeface="Alexandria" pitchFamily="2" charset="-78"/>
            </a:endParaRPr>
          </a:p>
          <a:p>
            <a:pPr lvl="0" algn="r">
              <a:lnSpc>
                <a:spcPct val="150000"/>
              </a:lnSpc>
            </a:pPr>
            <a:endParaRPr lang="ar-EG" sz="1600" b="1" dirty="0">
              <a:solidFill>
                <a:schemeClr val="tx1"/>
              </a:solidFill>
              <a:latin typeface="Alexandria" pitchFamily="2" charset="-78"/>
              <a:cs typeface="Alexandria" pitchFamily="2" charset="-78"/>
            </a:endParaRPr>
          </a:p>
          <a:p>
            <a:pPr lvl="0" algn="r">
              <a:lnSpc>
                <a:spcPct val="150000"/>
              </a:lnSpc>
            </a:pPr>
            <a:r>
              <a:rPr lang="ar-EG" sz="1600" b="1" dirty="0">
                <a:solidFill>
                  <a:schemeClr val="tx1"/>
                </a:solidFill>
                <a:latin typeface="Alexandria" pitchFamily="2" charset="-78"/>
                <a:cs typeface="Alexandria" pitchFamily="2" charset="-78"/>
              </a:rPr>
              <a:t> </a:t>
            </a:r>
            <a:endParaRPr lang="en-US" sz="1600" b="1" dirty="0">
              <a:solidFill>
                <a:schemeClr val="tx1"/>
              </a:solidFill>
              <a:latin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2107327" y="-398413"/>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a:extLst>
              <a:ext uri="{FF2B5EF4-FFF2-40B4-BE49-F238E27FC236}">
                <a16:creationId xmlns:a16="http://schemas.microsoft.com/office/drawing/2014/main" id="{3A258ACF-99DA-E1B9-87F4-D8DE6DF1E88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9454" y="1739414"/>
            <a:ext cx="2953452" cy="4145634"/>
          </a:xfrm>
          <a:prstGeom prst="rect">
            <a:avLst/>
          </a:prstGeom>
        </p:spPr>
      </p:pic>
      <p:sp>
        <p:nvSpPr>
          <p:cNvPr id="6" name="TextBox 5">
            <a:extLst>
              <a:ext uri="{FF2B5EF4-FFF2-40B4-BE49-F238E27FC236}">
                <a16:creationId xmlns:a16="http://schemas.microsoft.com/office/drawing/2014/main" id="{BBB45A18-C8B3-E400-E4AE-2889FAC99FD9}"/>
              </a:ext>
            </a:extLst>
          </p:cNvPr>
          <p:cNvSpPr txBox="1"/>
          <p:nvPr/>
        </p:nvSpPr>
        <p:spPr>
          <a:xfrm>
            <a:off x="3397528" y="643646"/>
            <a:ext cx="6195955" cy="400110"/>
          </a:xfrm>
          <a:prstGeom prst="rect">
            <a:avLst/>
          </a:prstGeom>
          <a:noFill/>
        </p:spPr>
        <p:txBody>
          <a:bodyPr wrap="square" rtlCol="0">
            <a:spAutoFit/>
          </a:bodyPr>
          <a:lstStyle/>
          <a:p>
            <a:pPr algn="ctr" rtl="1"/>
            <a:r>
              <a:rPr lang="ar-EG" sz="2000" b="1" dirty="0">
                <a:solidFill>
                  <a:srgbClr val="00AEEF"/>
                </a:solidFill>
                <a:cs typeface="Alexandria" pitchFamily="2" charset="-78"/>
              </a:rPr>
              <a:t>أنواع المحررات </a:t>
            </a:r>
          </a:p>
        </p:txBody>
      </p:sp>
    </p:spTree>
    <p:extLst>
      <p:ext uri="{BB962C8B-B14F-4D97-AF65-F5344CB8AC3E}">
        <p14:creationId xmlns:p14="http://schemas.microsoft.com/office/powerpoint/2010/main" val="33688358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2" y="104563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599768" y="1729461"/>
            <a:ext cx="10911485" cy="48139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0D8D722-0960-2C95-3D5F-A27A9FA56EDA}"/>
              </a:ext>
            </a:extLst>
          </p:cNvPr>
          <p:cNvSpPr/>
          <p:nvPr/>
        </p:nvSpPr>
        <p:spPr>
          <a:xfrm>
            <a:off x="1927175" y="104563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2" name="Diagram 1">
            <a:extLst>
              <a:ext uri="{FF2B5EF4-FFF2-40B4-BE49-F238E27FC236}">
                <a16:creationId xmlns:a16="http://schemas.microsoft.com/office/drawing/2014/main" id="{DA7E9EA9-F400-F5A4-7D35-CB40231FE479}"/>
              </a:ext>
            </a:extLst>
          </p:cNvPr>
          <p:cNvGraphicFramePr/>
          <p:nvPr>
            <p:extLst>
              <p:ext uri="{D42A27DB-BD31-4B8C-83A1-F6EECF244321}">
                <p14:modId xmlns:p14="http://schemas.microsoft.com/office/powerpoint/2010/main" val="2023636491"/>
              </p:ext>
            </p:extLst>
          </p:nvPr>
        </p:nvGraphicFramePr>
        <p:xfrm>
          <a:off x="4015841" y="1803735"/>
          <a:ext cx="8020500" cy="474797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9E6864F5-7430-B1C1-59F2-C0DB075AEAAE}"/>
              </a:ext>
            </a:extLst>
          </p:cNvPr>
          <p:cNvSpPr txBox="1"/>
          <p:nvPr/>
        </p:nvSpPr>
        <p:spPr>
          <a:xfrm>
            <a:off x="2809521" y="1106218"/>
            <a:ext cx="6195955" cy="461665"/>
          </a:xfrm>
          <a:prstGeom prst="rect">
            <a:avLst/>
          </a:prstGeom>
          <a:noFill/>
        </p:spPr>
        <p:txBody>
          <a:bodyPr wrap="square" rtlCol="0">
            <a:spAutoFit/>
          </a:bodyPr>
          <a:lstStyle/>
          <a:p>
            <a:pPr lvl="0" algn="ctr" rtl="1"/>
            <a:r>
              <a:rPr lang="ar-EG" sz="2400" b="1" dirty="0">
                <a:solidFill>
                  <a:srgbClr val="00AEEF"/>
                </a:solidFill>
                <a:cs typeface="Alexandria" pitchFamily="2" charset="-78"/>
              </a:rPr>
              <a:t>أولاً: الإثبات الرقمي في المواد المدنية </a:t>
            </a:r>
            <a:endParaRPr lang="en-US" sz="2400" dirty="0">
              <a:solidFill>
                <a:srgbClr val="00AEEF"/>
              </a:solidFill>
            </a:endParaRPr>
          </a:p>
        </p:txBody>
      </p:sp>
      <p:pic>
        <p:nvPicPr>
          <p:cNvPr id="7" name="Picture 6">
            <a:extLst>
              <a:ext uri="{FF2B5EF4-FFF2-40B4-BE49-F238E27FC236}">
                <a16:creationId xmlns:a16="http://schemas.microsoft.com/office/drawing/2014/main" id="{32CABD43-FB08-9259-EBBA-ECF25356AA5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93174" y="2023067"/>
            <a:ext cx="3547754" cy="4278823"/>
          </a:xfrm>
          <a:prstGeom prst="rect">
            <a:avLst/>
          </a:prstGeom>
        </p:spPr>
      </p:pic>
    </p:spTree>
    <p:extLst>
      <p:ext uri="{BB962C8B-B14F-4D97-AF65-F5344CB8AC3E}">
        <p14:creationId xmlns:p14="http://schemas.microsoft.com/office/powerpoint/2010/main" val="29384972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3785418" y="1392651"/>
            <a:ext cx="7718323" cy="50012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EG" sz="1800" b="1" u="sng" dirty="0">
              <a:solidFill>
                <a:schemeClr val="tx1"/>
              </a:solidFill>
              <a:latin typeface="Alexandria" pitchFamily="2" charset="-78"/>
              <a:cs typeface="Alexandria" pitchFamily="2" charset="-78"/>
            </a:endParaRPr>
          </a:p>
          <a:p>
            <a:pPr algn="justLow" rtl="1"/>
            <a:endParaRPr lang="ar-EG" b="1" u="sng" dirty="0">
              <a:solidFill>
                <a:schemeClr val="tx1"/>
              </a:solidFill>
              <a:latin typeface="Alexandria" pitchFamily="2" charset="-78"/>
              <a:cs typeface="Alexandria" pitchFamily="2" charset="-78"/>
            </a:endParaRPr>
          </a:p>
          <a:p>
            <a:pPr algn="justLow" rtl="1"/>
            <a:endParaRPr lang="ar-EG" sz="1800" b="1" u="sng" dirty="0">
              <a:solidFill>
                <a:schemeClr val="tx1"/>
              </a:solidFill>
              <a:latin typeface="Alexandria" pitchFamily="2" charset="-78"/>
              <a:cs typeface="Alexandria" pitchFamily="2" charset="-78"/>
            </a:endParaRPr>
          </a:p>
          <a:p>
            <a:pPr algn="justLow" rtl="1"/>
            <a:endParaRPr lang="ar-EG" b="1" u="sng" dirty="0">
              <a:solidFill>
                <a:schemeClr val="tx1"/>
              </a:solidFill>
              <a:latin typeface="Alexandria" pitchFamily="2" charset="-78"/>
              <a:cs typeface="Alexandria" pitchFamily="2" charset="-78"/>
            </a:endParaRPr>
          </a:p>
          <a:p>
            <a:pPr algn="justLow" rtl="1"/>
            <a:endParaRPr lang="ar-EG" sz="1800" b="1" u="sng" dirty="0">
              <a:solidFill>
                <a:schemeClr val="tx1"/>
              </a:solidFill>
              <a:latin typeface="Alexandria" pitchFamily="2" charset="-78"/>
              <a:cs typeface="Alexandria" pitchFamily="2" charset="-78"/>
            </a:endParaRPr>
          </a:p>
          <a:p>
            <a:pPr algn="justLow" rtl="1"/>
            <a:endParaRPr lang="ar-EG" b="1" u="sng" dirty="0">
              <a:solidFill>
                <a:schemeClr val="tx1"/>
              </a:solidFill>
              <a:latin typeface="Alexandria" pitchFamily="2" charset="-78"/>
              <a:cs typeface="Alexandria" pitchFamily="2" charset="-78"/>
            </a:endParaRPr>
          </a:p>
          <a:p>
            <a:pPr algn="justLow" rtl="1"/>
            <a:endParaRPr lang="ar-EG" sz="1800" b="1" u="sng" dirty="0">
              <a:solidFill>
                <a:schemeClr val="tx1"/>
              </a:solidFill>
              <a:latin typeface="Alexandria" pitchFamily="2" charset="-78"/>
              <a:cs typeface="Alexandria" pitchFamily="2" charset="-78"/>
            </a:endParaRPr>
          </a:p>
          <a:p>
            <a:pPr algn="justLow" rtl="1"/>
            <a:endParaRPr lang="ar-EG" b="1" u="sng" dirty="0">
              <a:solidFill>
                <a:schemeClr val="tx1"/>
              </a:solidFill>
              <a:latin typeface="Alexandria" pitchFamily="2" charset="-78"/>
              <a:cs typeface="Alexandria" pitchFamily="2" charset="-78"/>
            </a:endParaRPr>
          </a:p>
          <a:p>
            <a:pPr algn="justLow" rtl="1"/>
            <a:endParaRPr lang="ar-EG" sz="1800" b="1" u="sng" dirty="0">
              <a:solidFill>
                <a:schemeClr val="tx1"/>
              </a:solidFill>
              <a:latin typeface="Alexandria" pitchFamily="2" charset="-78"/>
              <a:cs typeface="Alexandria" pitchFamily="2" charset="-78"/>
            </a:endParaRPr>
          </a:p>
          <a:p>
            <a:pPr algn="justLow" rtl="1"/>
            <a:endParaRPr lang="ar-EG" sz="1800" b="1" u="sng" dirty="0">
              <a:solidFill>
                <a:schemeClr val="tx1"/>
              </a:solidFill>
              <a:latin typeface="Alexandria" pitchFamily="2" charset="-78"/>
              <a:cs typeface="Alexandria" pitchFamily="2" charset="-78"/>
            </a:endParaRPr>
          </a:p>
          <a:p>
            <a:pPr algn="justLow" rtl="1"/>
            <a:endParaRPr lang="ar-EG" b="1" u="sng" dirty="0">
              <a:solidFill>
                <a:schemeClr val="tx1"/>
              </a:solidFill>
              <a:latin typeface="Alexandria" pitchFamily="2" charset="-78"/>
              <a:cs typeface="Alexandria" pitchFamily="2" charset="-78"/>
            </a:endParaRPr>
          </a:p>
          <a:p>
            <a:pPr algn="justLow" rtl="1"/>
            <a:endParaRPr lang="ar-EG" sz="1800" b="1" u="sng" dirty="0">
              <a:solidFill>
                <a:schemeClr val="tx1"/>
              </a:solidFill>
              <a:latin typeface="Alexandria" pitchFamily="2" charset="-78"/>
              <a:cs typeface="Alexandria" pitchFamily="2" charset="-78"/>
            </a:endParaRPr>
          </a:p>
          <a:p>
            <a:pPr algn="justLow" rtl="1"/>
            <a:endParaRPr lang="ar-EG" b="1" u="sng" dirty="0">
              <a:solidFill>
                <a:schemeClr val="tx1"/>
              </a:solidFill>
              <a:latin typeface="Alexandria" pitchFamily="2" charset="-78"/>
              <a:cs typeface="Alexandria" pitchFamily="2" charset="-78"/>
            </a:endParaRPr>
          </a:p>
          <a:p>
            <a:pPr algn="justLow" rtl="1"/>
            <a:endParaRPr lang="ar-EG" sz="1800" dirty="0">
              <a:solidFill>
                <a:schemeClr val="tx1"/>
              </a:solidFill>
              <a:cs typeface="Alexandria" pitchFamily="2" charset="-78"/>
            </a:endParaRPr>
          </a:p>
          <a:p>
            <a:pPr algn="justLow" rtl="1"/>
            <a:endParaRPr lang="ar-EG"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r>
              <a:rPr lang="ar-EG" sz="1600" dirty="0">
                <a:solidFill>
                  <a:schemeClr val="tx1"/>
                </a:solidFill>
                <a:cs typeface="Alexandria" pitchFamily="2" charset="-78"/>
              </a:rPr>
              <a:t>ظهرت الكتابة الإلكترونية على إثر التقدم العلمي الهائل في مجال تكنولوجيا الاتصال والمعلومات، لتحل بديلً عن المحررات الورقية التي لم تعد قادرة على أداء وظائفها في ظل انتشار الوسائط الإلكترونية. ولقد اعترفت الكثير من القوانين بأن الإثبات في الشكل الإلكتروني مثل الإثبات بالكتابة على الورق، وهذا مقيدٌ بتوفر مجموعة من الشروط .</a:t>
            </a:r>
          </a:p>
          <a:p>
            <a:pPr algn="r" rtl="1"/>
            <a:r>
              <a:rPr lang="ar-EG" sz="1800" b="1" u="sng" dirty="0">
                <a:solidFill>
                  <a:srgbClr val="00AEEF"/>
                </a:solidFill>
                <a:cs typeface="Alexandria" pitchFamily="2" charset="-78"/>
              </a:rPr>
              <a:t>مفهوم الكتابة الإلكترونية : </a:t>
            </a:r>
          </a:p>
          <a:p>
            <a:pPr algn="justLow" rtl="1">
              <a:lnSpc>
                <a:spcPct val="150000"/>
              </a:lnSpc>
            </a:pPr>
            <a:r>
              <a:rPr lang="ar-EG" sz="1600" dirty="0">
                <a:solidFill>
                  <a:schemeClr val="tx1"/>
                </a:solidFill>
                <a:cs typeface="Alexandria" pitchFamily="2" charset="-78"/>
              </a:rPr>
              <a:t>عرف قانون التوقيع الإلكتروني المصري الكتابة الإلكترونية بأنها: «كل حروف أو أرقام أو رموز أو أي علامات أخرى تثبت على دعامة إلكترونية أو رقمية أو ضوئية أو أي وسيلة أخرى مشابهة وتعطي دلالة قابلة للإدراك .</a:t>
            </a:r>
          </a:p>
          <a:p>
            <a:pPr algn="justLow" rtl="1">
              <a:lnSpc>
                <a:spcPct val="150000"/>
              </a:lnSpc>
            </a:pPr>
            <a:r>
              <a:rPr lang="ar-EG" sz="1600" dirty="0">
                <a:solidFill>
                  <a:schemeClr val="tx1"/>
                </a:solidFill>
                <a:cs typeface="Alexandria" pitchFamily="2" charset="-78"/>
              </a:rPr>
              <a:t>ويُفهم من ذلك أن الكتابة الإلكترونية هي عبارة عن أرقام أو رموز تدون على أية دعائم إلكترونية أو على ما يتماثل أو يتشابه معها، بشرط أن تدل على معانٍ واضحة ومفهومة. وهي بذلك يُشترط لها أن ترد على دعامة، وأن تُكتب بطريقة تقنية مستحدثة.</a:t>
            </a:r>
          </a:p>
          <a:p>
            <a:pPr algn="justLow" rtl="1"/>
            <a:endParaRPr lang="ar-EG" sz="18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8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r>
              <a:rPr lang="ar-EG" sz="1600" b="1" dirty="0">
                <a:solidFill>
                  <a:schemeClr val="tx1"/>
                </a:solidFill>
                <a:latin typeface="Alexandria" pitchFamily="2" charset="-78"/>
                <a:cs typeface="Alexandria" pitchFamily="2" charset="-78"/>
              </a:rPr>
              <a:t> </a:t>
            </a:r>
            <a:endParaRPr lang="en-US" sz="1600" b="1" dirty="0">
              <a:solidFill>
                <a:schemeClr val="tx1"/>
              </a:solidFill>
              <a:latin typeface="Alexandria" pitchFamily="2" charset="-78"/>
            </a:endParaRPr>
          </a:p>
          <a:p>
            <a:pPr algn="justLow" rtl="1"/>
            <a:endParaRPr lang="ar-EG" sz="1600" dirty="0">
              <a:solidFill>
                <a:schemeClr val="tx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7" name="TextBox 6">
            <a:extLst>
              <a:ext uri="{FF2B5EF4-FFF2-40B4-BE49-F238E27FC236}">
                <a16:creationId xmlns:a16="http://schemas.microsoft.com/office/drawing/2014/main" id="{C22BD9DB-AA37-5CF1-8514-0C17DBED253B}"/>
              </a:ext>
            </a:extLst>
          </p:cNvPr>
          <p:cNvSpPr txBox="1"/>
          <p:nvPr/>
        </p:nvSpPr>
        <p:spPr>
          <a:xfrm>
            <a:off x="4622349" y="838923"/>
            <a:ext cx="3573861" cy="461665"/>
          </a:xfrm>
          <a:prstGeom prst="rect">
            <a:avLst/>
          </a:prstGeom>
          <a:noFill/>
        </p:spPr>
        <p:txBody>
          <a:bodyPr wrap="square" rtlCol="0">
            <a:spAutoFit/>
          </a:bodyPr>
          <a:lstStyle/>
          <a:p>
            <a:pPr algn="r"/>
            <a:r>
              <a:rPr lang="ar-EG" sz="2400" b="1" dirty="0">
                <a:solidFill>
                  <a:srgbClr val="00AEEF"/>
                </a:solidFill>
                <a:latin typeface="Alexandria" pitchFamily="2" charset="-78"/>
                <a:cs typeface="Alexandria" pitchFamily="2" charset="-78"/>
              </a:rPr>
              <a:t>1-الكتابة الإلكترونية </a:t>
            </a:r>
            <a:endParaRPr lang="en-US" sz="2400" b="1" dirty="0">
              <a:solidFill>
                <a:srgbClr val="00AEEF"/>
              </a:solidFill>
              <a:latin typeface="Alexandria" pitchFamily="2" charset="-78"/>
              <a:cs typeface="Alexandria" pitchFamily="2" charset="-78"/>
            </a:endParaRPr>
          </a:p>
        </p:txBody>
      </p:sp>
      <p:pic>
        <p:nvPicPr>
          <p:cNvPr id="9" name="Picture 8">
            <a:extLst>
              <a:ext uri="{FF2B5EF4-FFF2-40B4-BE49-F238E27FC236}">
                <a16:creationId xmlns:a16="http://schemas.microsoft.com/office/drawing/2014/main" id="{EBFB7D58-57D4-4D04-3CFB-C9A49F6FF3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8259" y="1437080"/>
            <a:ext cx="3145527" cy="4761425"/>
          </a:xfrm>
          <a:prstGeom prst="rect">
            <a:avLst/>
          </a:prstGeom>
        </p:spPr>
      </p:pic>
    </p:spTree>
    <p:extLst>
      <p:ext uri="{BB962C8B-B14F-4D97-AF65-F5344CB8AC3E}">
        <p14:creationId xmlns:p14="http://schemas.microsoft.com/office/powerpoint/2010/main" val="37632977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3795972" y="1349343"/>
            <a:ext cx="7821225" cy="503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b="1" u="sng" dirty="0">
              <a:solidFill>
                <a:schemeClr val="tx1"/>
              </a:solidFill>
              <a:latin typeface="Alexandria" pitchFamily="2" charset="-78"/>
              <a:cs typeface="Alexandria" pitchFamily="2" charset="-78"/>
            </a:endParaRPr>
          </a:p>
          <a:p>
            <a:pPr algn="justLow" rtl="1"/>
            <a:endParaRPr lang="ar-EG" sz="1800" dirty="0">
              <a:solidFill>
                <a:schemeClr val="tx1"/>
              </a:solidFill>
              <a:cs typeface="Alexandria" pitchFamily="2" charset="-78"/>
            </a:endParaRPr>
          </a:p>
          <a:p>
            <a:pPr algn="justLow" rtl="1"/>
            <a:endParaRPr lang="ar-EG"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b="1" u="sng" dirty="0">
              <a:solidFill>
                <a:schemeClr val="tx1"/>
              </a:solidFill>
              <a:cs typeface="Alexandria" pitchFamily="2" charset="-78"/>
            </a:endParaRPr>
          </a:p>
          <a:p>
            <a:pPr algn="justLow" rtl="1"/>
            <a:endParaRPr lang="ar-EG" sz="1600" b="1" u="sng" dirty="0">
              <a:solidFill>
                <a:schemeClr val="tx1"/>
              </a:solidFill>
              <a:cs typeface="Alexandria" pitchFamily="2" charset="-78"/>
            </a:endParaRPr>
          </a:p>
          <a:p>
            <a:pPr algn="justLow" rtl="1">
              <a:lnSpc>
                <a:spcPct val="150000"/>
              </a:lnSpc>
            </a:pPr>
            <a:endParaRPr lang="ar-EG" sz="1400" b="1" u="sng" dirty="0">
              <a:solidFill>
                <a:schemeClr val="tx1"/>
              </a:solidFill>
              <a:cs typeface="Alexandria" pitchFamily="2" charset="-78"/>
            </a:endParaRPr>
          </a:p>
          <a:p>
            <a:pPr algn="justLow" rtl="1">
              <a:lnSpc>
                <a:spcPct val="150000"/>
              </a:lnSpc>
            </a:pPr>
            <a:endParaRPr lang="en-US" sz="1400" dirty="0">
              <a:solidFill>
                <a:schemeClr val="tx1"/>
              </a:solidFill>
              <a:cs typeface="Alexandria" pitchFamily="2" charset="-78"/>
            </a:endParaRPr>
          </a:p>
          <a:p>
            <a:pPr algn="justLow" rtl="1">
              <a:lnSpc>
                <a:spcPct val="150000"/>
              </a:lnSpc>
            </a:pPr>
            <a:endParaRPr lang="en-US" sz="1400" dirty="0">
              <a:solidFill>
                <a:schemeClr val="tx1"/>
              </a:solidFill>
              <a:cs typeface="Alexandria" pitchFamily="2" charset="-78"/>
            </a:endParaRPr>
          </a:p>
          <a:p>
            <a:pPr algn="justLow" rtl="1">
              <a:lnSpc>
                <a:spcPct val="150000"/>
              </a:lnSpc>
            </a:pPr>
            <a:r>
              <a:rPr lang="ar-EG" sz="1400" dirty="0">
                <a:solidFill>
                  <a:schemeClr val="tx1"/>
                </a:solidFill>
                <a:cs typeface="Alexandria" pitchFamily="2" charset="-78"/>
              </a:rPr>
              <a:t>اتفق السواد الأعظم من الفقه القانوني على وجوب توفر ثلاثة شروط في الكتابة حتى يمكن الاعتداد بها، ولكي تحوز حجية في الإثبات، وذلك على نحو ما يلي:</a:t>
            </a:r>
          </a:p>
          <a:p>
            <a:pPr algn="justLow" rtl="1">
              <a:lnSpc>
                <a:spcPct val="150000"/>
              </a:lnSpc>
            </a:pPr>
            <a:r>
              <a:rPr lang="ar-EG" sz="1600" b="1" u="sng" dirty="0">
                <a:solidFill>
                  <a:srgbClr val="00AEEF"/>
                </a:solidFill>
                <a:cs typeface="Alexandria" pitchFamily="2" charset="-78"/>
              </a:rPr>
              <a:t>1. أن يكون المحرر مقروءً:</a:t>
            </a:r>
          </a:p>
          <a:p>
            <a:pPr algn="justLow" rtl="1">
              <a:lnSpc>
                <a:spcPct val="150000"/>
              </a:lnSpc>
            </a:pPr>
            <a:r>
              <a:rPr lang="ar-EG" sz="1400" dirty="0">
                <a:solidFill>
                  <a:schemeClr val="tx1"/>
                </a:solidFill>
                <a:cs typeface="Alexandria" pitchFamily="2" charset="-78"/>
              </a:rPr>
              <a:t>يُقصد بهذا الشرط أن يكون المحرر مفهومًا متصفًا بالوضوح بأن يُكتب بحروف أو رموز أو أرقام أو بيانات مفهومة، حتى يتمكن أي شخص يطلع عليه من فهمه ومعرفة فحواه، ولمن يُنسب هذا المحرر، حتى يُحتج عليه به ، أي لابد أن تكون الكتابة ناطقةً بما فيها.</a:t>
            </a:r>
          </a:p>
          <a:p>
            <a:pPr algn="justLow" rtl="1">
              <a:lnSpc>
                <a:spcPct val="150000"/>
              </a:lnSpc>
            </a:pPr>
            <a:r>
              <a:rPr lang="ar-EG" sz="1400" dirty="0">
                <a:solidFill>
                  <a:schemeClr val="tx1"/>
                </a:solidFill>
                <a:cs typeface="Alexandria" pitchFamily="2" charset="-78"/>
              </a:rPr>
              <a:t>وهذا الشرط متحقق في الكتابة الإلكترونية، لأن برامج الحاسوب تتصف بالقدرة على تحويل الرموز التي تتشكل منها لغة الحاسب إلى لغة يستطيع أي شخص قراءتها وفهم مضمونها ومحتواها . وبهذا يتبين أن التطور التقني والمعلوماتي الذي فرض نفسه على الواقع الذي نحياه، صارت الكتابة في ظله غير مقتصرة على الدعائم الورقية، بل امتدت لتشمل الكتابة على أي وعاء أو وسيط إلكتروني . </a:t>
            </a:r>
          </a:p>
          <a:p>
            <a:pPr algn="justLow" rtl="1">
              <a:lnSpc>
                <a:spcPct val="150000"/>
              </a:lnSpc>
            </a:pPr>
            <a:r>
              <a:rPr lang="ar-EG" sz="1400" b="1" dirty="0">
                <a:solidFill>
                  <a:schemeClr val="tx1"/>
                </a:solidFill>
                <a:cs typeface="Alexandria" pitchFamily="2" charset="-78"/>
              </a:rPr>
              <a:t>قضت إحدى المحاكم العليا العربية  </a:t>
            </a:r>
            <a:r>
              <a:rPr lang="ar-EG" sz="1400" dirty="0">
                <a:solidFill>
                  <a:schemeClr val="tx1"/>
                </a:solidFill>
                <a:cs typeface="Alexandria" pitchFamily="2" charset="-78"/>
              </a:rPr>
              <a:t>بأنه: «لا يُشترط أن تكون الكتابة على ورق بالمفهوم التقليدي ومذيلة بتوقيع بخط اليد، وهو ما يوجب قبول كل الدعامات الأخرى – ورقية كانت أو إلكترونية أو أيًا كانت مادة صنعها – فى الإثبات”. </a:t>
            </a:r>
            <a:r>
              <a:rPr lang="ar-EG" sz="1400" b="1" dirty="0">
                <a:solidFill>
                  <a:schemeClr val="tx1"/>
                </a:solidFill>
                <a:cs typeface="Alexandria" pitchFamily="2" charset="-78"/>
              </a:rPr>
              <a:t>محكمة النقض المصرية </a:t>
            </a:r>
            <a:r>
              <a:rPr lang="ar-EG" sz="1400" dirty="0">
                <a:solidFill>
                  <a:schemeClr val="tx1"/>
                </a:solidFill>
                <a:cs typeface="Alexandria" pitchFamily="2" charset="-78"/>
              </a:rPr>
              <a:t>الطعن رقم ١٧٦٨٩ لسنة ٨٩  قضائية، الدوائر التجارية،</a:t>
            </a:r>
          </a:p>
          <a:p>
            <a:pPr algn="justLow" rtl="1">
              <a:lnSpc>
                <a:spcPct val="150000"/>
              </a:lnSpc>
            </a:pPr>
            <a:endParaRPr lang="ar-EG" sz="14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en-US" sz="1600" dirty="0">
              <a:solidFill>
                <a:schemeClr val="tx1"/>
              </a:solidFill>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en-US" sz="1600" dirty="0">
              <a:solidFill>
                <a:schemeClr val="tx1"/>
              </a:solidFill>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8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r>
              <a:rPr lang="ar-EG" sz="1600" b="1" dirty="0">
                <a:solidFill>
                  <a:schemeClr val="tx1"/>
                </a:solidFill>
                <a:latin typeface="Alexandria" pitchFamily="2" charset="-78"/>
                <a:cs typeface="Alexandria" pitchFamily="2" charset="-78"/>
              </a:rPr>
              <a:t> </a:t>
            </a:r>
            <a:endParaRPr lang="en-US" sz="1600" b="1" dirty="0">
              <a:solidFill>
                <a:schemeClr val="tx1"/>
              </a:solidFill>
              <a:latin typeface="Alexandria" pitchFamily="2" charset="-78"/>
            </a:endParaRPr>
          </a:p>
          <a:p>
            <a:pPr algn="justLow" rtl="1"/>
            <a:endParaRPr lang="ar-EG" sz="1600" dirty="0">
              <a:solidFill>
                <a:schemeClr val="tx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7" name="TextBox 6">
            <a:extLst>
              <a:ext uri="{FF2B5EF4-FFF2-40B4-BE49-F238E27FC236}">
                <a16:creationId xmlns:a16="http://schemas.microsoft.com/office/drawing/2014/main" id="{C491BDE6-6DB2-470C-6306-85A4DAAC4D66}"/>
              </a:ext>
            </a:extLst>
          </p:cNvPr>
          <p:cNvSpPr txBox="1"/>
          <p:nvPr/>
        </p:nvSpPr>
        <p:spPr>
          <a:xfrm>
            <a:off x="3300698" y="593774"/>
            <a:ext cx="5156732" cy="1015663"/>
          </a:xfrm>
          <a:prstGeom prst="rect">
            <a:avLst/>
          </a:prstGeom>
          <a:noFill/>
        </p:spPr>
        <p:txBody>
          <a:bodyPr wrap="square" rtlCol="0">
            <a:spAutoFit/>
          </a:bodyPr>
          <a:lstStyle/>
          <a:p>
            <a:pPr algn="justLow" rtl="1"/>
            <a:r>
              <a:rPr lang="ar-EG" sz="2000" b="1" u="sng" dirty="0">
                <a:solidFill>
                  <a:srgbClr val="00AEEF"/>
                </a:solidFill>
                <a:cs typeface="Alexandria" pitchFamily="2" charset="-78"/>
              </a:rPr>
              <a:t>الشروط القانونية للاعتداد بحجية</a:t>
            </a:r>
            <a:endParaRPr lang="en-US" sz="2000" b="1" u="sng" dirty="0">
              <a:solidFill>
                <a:srgbClr val="00AEEF"/>
              </a:solidFill>
              <a:cs typeface="Alexandria" pitchFamily="2" charset="-78"/>
            </a:endParaRPr>
          </a:p>
          <a:p>
            <a:pPr algn="justLow" rtl="1"/>
            <a:r>
              <a:rPr lang="ar-EG" sz="2000" b="1" u="sng" dirty="0">
                <a:solidFill>
                  <a:srgbClr val="00AEEF"/>
                </a:solidFill>
                <a:cs typeface="Alexandria" pitchFamily="2" charset="-78"/>
              </a:rPr>
              <a:t> الكتابة الإلكترونية في الإثبات: </a:t>
            </a:r>
          </a:p>
          <a:p>
            <a:pPr lvl="0" algn="ctr" rtl="1"/>
            <a:endParaRPr lang="ar-EG" sz="2000" b="1" dirty="0">
              <a:solidFill>
                <a:srgbClr val="00AEEF"/>
              </a:solidFill>
              <a:cs typeface="Alexandria" pitchFamily="2" charset="-78"/>
            </a:endParaRPr>
          </a:p>
        </p:txBody>
      </p:sp>
      <p:pic>
        <p:nvPicPr>
          <p:cNvPr id="6" name="Picture 5">
            <a:extLst>
              <a:ext uri="{FF2B5EF4-FFF2-40B4-BE49-F238E27FC236}">
                <a16:creationId xmlns:a16="http://schemas.microsoft.com/office/drawing/2014/main" id="{EF03D8F9-2A2F-CBC9-BAA8-A969741C03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908" y="1491651"/>
            <a:ext cx="2957064" cy="4254969"/>
          </a:xfrm>
          <a:prstGeom prst="rect">
            <a:avLst/>
          </a:prstGeom>
        </p:spPr>
      </p:pic>
    </p:spTree>
    <p:extLst>
      <p:ext uri="{BB962C8B-B14F-4D97-AF65-F5344CB8AC3E}">
        <p14:creationId xmlns:p14="http://schemas.microsoft.com/office/powerpoint/2010/main" val="25433131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A88046-9E4B-6EC2-360E-DFDA806778B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672EF9F-8C29-4CE6-9799-749028B1BA4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35337A9E-CC63-E488-234A-C0E1EF6A2A7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F4EF3134-E4A6-5369-F29E-29F35BC049FF}"/>
              </a:ext>
            </a:extLst>
          </p:cNvPr>
          <p:cNvSpPr/>
          <p:nvPr/>
        </p:nvSpPr>
        <p:spPr>
          <a:xfrm>
            <a:off x="3352992" y="687221"/>
            <a:ext cx="8602302" cy="58497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u="sng" dirty="0">
              <a:solidFill>
                <a:schemeClr val="tx1"/>
              </a:solidFill>
              <a:latin typeface="Alexandria" pitchFamily="2" charset="-78"/>
              <a:cs typeface="Alexandria" pitchFamily="2" charset="-78"/>
            </a:endParaRPr>
          </a:p>
          <a:p>
            <a:pPr algn="justLow" rtl="1"/>
            <a:endParaRPr lang="ar-EG" sz="1800" dirty="0">
              <a:solidFill>
                <a:schemeClr val="tx1"/>
              </a:solidFill>
              <a:cs typeface="Alexandria" pitchFamily="2" charset="-78"/>
            </a:endParaRPr>
          </a:p>
          <a:p>
            <a:pPr algn="justLow" rtl="1"/>
            <a:endParaRPr lang="ar-EG"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r>
              <a:rPr lang="en-US" sz="1600" b="1" u="sng" dirty="0">
                <a:solidFill>
                  <a:srgbClr val="00AEEF"/>
                </a:solidFill>
                <a:cs typeface="Alexandria" pitchFamily="2" charset="-78"/>
              </a:rPr>
              <a:t>2</a:t>
            </a:r>
            <a:r>
              <a:rPr lang="ar-EG" sz="1600" b="1" u="sng" dirty="0">
                <a:solidFill>
                  <a:srgbClr val="00AEEF"/>
                </a:solidFill>
                <a:cs typeface="Alexandria" pitchFamily="2" charset="-78"/>
              </a:rPr>
              <a:t>. الديمومة أو الاستمرارية:</a:t>
            </a:r>
          </a:p>
          <a:p>
            <a:pPr algn="justLow" rtl="1">
              <a:lnSpc>
                <a:spcPct val="150000"/>
              </a:lnSpc>
            </a:pPr>
            <a:r>
              <a:rPr lang="ar-EG" sz="1600" dirty="0">
                <a:solidFill>
                  <a:schemeClr val="tx1"/>
                </a:solidFill>
                <a:cs typeface="Alexandria" pitchFamily="2" charset="-78"/>
              </a:rPr>
              <a:t>يُفهم من هذا الشرط أن مرور الزمن لا ينبغي أن يكون حائلً بين قراءة المحرر والاطلاع عليه، أيًا كانت الدعامة أو الوعاء المحفوظ عليه الكتابة، بحيث يمكن الرجوع إليه في أي وقت، وهذا يعني وجوب ثبات الكتابة واستمرارها لأطول وقت ممكن.</a:t>
            </a:r>
          </a:p>
          <a:p>
            <a:pPr algn="justLow" rtl="1">
              <a:lnSpc>
                <a:spcPct val="150000"/>
              </a:lnSpc>
            </a:pPr>
            <a:r>
              <a:rPr lang="ar-EG" sz="1600" dirty="0">
                <a:solidFill>
                  <a:schemeClr val="tx1"/>
                </a:solidFill>
                <a:cs typeface="Alexandria" pitchFamily="2" charset="-78"/>
              </a:rPr>
              <a:t>ويشير بعض الفقه إلى أن الوسائط الورقية إذا كانت بحكم طبيعتها أو تكوينها المادي يتوفر فيها هذا الشرط، فإن استخدام الوسائط الإلكترونية قد يثير بعض الإشكالات، لأن طبيعتها المادية قد لا يتحقق معها الشرط المذكور، لأن تكوينها يمكن أن يجعلها عرضة للتلف السريع على النحو الذي تفقد معه القدرة على الاحتفاظ بالمعلومات أو البيانات لمدة زمنية طويلة .</a:t>
            </a:r>
          </a:p>
          <a:p>
            <a:pPr algn="justLow" rtl="1">
              <a:lnSpc>
                <a:spcPct val="150000"/>
              </a:lnSpc>
            </a:pPr>
            <a:r>
              <a:rPr lang="ar-EG" sz="1600" dirty="0">
                <a:solidFill>
                  <a:schemeClr val="tx1"/>
                </a:solidFill>
                <a:cs typeface="Alexandria" pitchFamily="2" charset="-78"/>
              </a:rPr>
              <a:t> لكن هذه الإشكالية تم تجاوزها والتغلب عليها، بفضل التطورات التقنية والمعلوماتية التي نجحت في جعل الوسائط الإلكترونية ذات قدرات كبيرة في الاحتفاظ بالمعلومات لفترات زمنية طويلة، تتخطى قدرات الأوراق العادية التي تتلف هي الأخرى استجابةً لعوامل الزمن، أو تأثرًا بالمناخ، وبسوء التخزين، ونحو ذلك. بحيث يتحقق شرط الاستمرارية على النحو الذي يتيح إمكانية الرجوع إليها في أي وقت. وبهذا يتضح أن هذا الشرط متوفر هو الآخر في الكتابة الإلكترونية.</a:t>
            </a:r>
          </a:p>
          <a:p>
            <a:pPr algn="r" rtl="1"/>
            <a:endParaRPr lang="ar-EG" sz="1600" b="1"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en-US" sz="1600" dirty="0">
              <a:solidFill>
                <a:schemeClr val="tx1"/>
              </a:solidFill>
            </a:endParaRPr>
          </a:p>
          <a:p>
            <a:pPr algn="justLow" rtl="1">
              <a:lnSpc>
                <a:spcPct val="150000"/>
              </a:lnSpc>
            </a:pPr>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en-US" sz="1600" dirty="0">
              <a:solidFill>
                <a:schemeClr val="tx1"/>
              </a:solidFill>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8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r>
              <a:rPr lang="ar-EG" sz="1600" b="1" dirty="0">
                <a:solidFill>
                  <a:schemeClr val="tx1"/>
                </a:solidFill>
                <a:latin typeface="Alexandria" pitchFamily="2" charset="-78"/>
                <a:cs typeface="Alexandria" pitchFamily="2" charset="-78"/>
              </a:rPr>
              <a:t> </a:t>
            </a:r>
            <a:endParaRPr lang="en-US" sz="1600" b="1" dirty="0">
              <a:solidFill>
                <a:schemeClr val="tx1"/>
              </a:solidFill>
              <a:latin typeface="Alexandria" pitchFamily="2" charset="-78"/>
            </a:endParaRPr>
          </a:p>
          <a:p>
            <a:pPr algn="justLow" rtl="1"/>
            <a:endParaRPr lang="ar-EG"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A7AA0AC8-02F1-40FA-AE70-58EFA9DE38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E4BEE31B-AA2D-1F1E-87B6-D0B3ADA5EE3A}"/>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7E548233-7992-F451-2A66-EA7BC5768BF2}"/>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6" name="Picture 5">
            <a:extLst>
              <a:ext uri="{FF2B5EF4-FFF2-40B4-BE49-F238E27FC236}">
                <a16:creationId xmlns:a16="http://schemas.microsoft.com/office/drawing/2014/main" id="{22B1C0EC-C390-A7C4-E83D-373952B08B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3797" y="1353523"/>
            <a:ext cx="2483845" cy="4687389"/>
          </a:xfrm>
          <a:prstGeom prst="rect">
            <a:avLst/>
          </a:prstGeom>
        </p:spPr>
      </p:pic>
    </p:spTree>
    <p:extLst>
      <p:ext uri="{BB962C8B-B14F-4D97-AF65-F5344CB8AC3E}">
        <p14:creationId xmlns:p14="http://schemas.microsoft.com/office/powerpoint/2010/main" val="36294683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44506" y="121954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1278194" y="1491651"/>
            <a:ext cx="10233059" cy="50517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341841" y="37417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Content Placeholder 7"/>
          <p:cNvSpPr>
            <a:spLocks noGrp="1"/>
          </p:cNvSpPr>
          <p:nvPr>
            <p:ph idx="1"/>
          </p:nvPr>
        </p:nvSpPr>
        <p:spPr>
          <a:xfrm>
            <a:off x="1474025" y="1479335"/>
            <a:ext cx="10037228" cy="5264278"/>
          </a:xfrm>
        </p:spPr>
        <p:txBody>
          <a:bodyPr>
            <a:noAutofit/>
          </a:bodyPr>
          <a:lstStyle/>
          <a:p>
            <a:pPr algn="r" rtl="1"/>
            <a:endParaRPr lang="ar-EG" sz="1600" b="1" u="sng" dirty="0">
              <a:solidFill>
                <a:srgbClr val="00AEEF"/>
              </a:solidFill>
              <a:cs typeface="Alexandria" pitchFamily="2" charset="-78"/>
            </a:endParaRPr>
          </a:p>
          <a:p>
            <a:pPr algn="justLow" rtl="1">
              <a:lnSpc>
                <a:spcPct val="150000"/>
              </a:lnSpc>
            </a:pPr>
            <a:r>
              <a:rPr lang="ar-EG" sz="1600" dirty="0">
                <a:cs typeface="Alexandria" pitchFamily="2" charset="-78"/>
              </a:rPr>
              <a:t>وتأكيدًا على هذا الشرط فقد نص </a:t>
            </a:r>
            <a:r>
              <a:rPr lang="ar-EG" sz="1600" b="1" dirty="0">
                <a:solidFill>
                  <a:srgbClr val="00AEEF"/>
                </a:solidFill>
                <a:cs typeface="Alexandria" pitchFamily="2" charset="-78"/>
              </a:rPr>
              <a:t>قانون الأونيسترال النموذجي </a:t>
            </a:r>
            <a:r>
              <a:rPr lang="ar-EG" sz="1600" dirty="0">
                <a:cs typeface="Alexandria" pitchFamily="2" charset="-78"/>
              </a:rPr>
              <a:t>بشأن التجارة الإلكترونية على أنه: «عندما يشترط القانون أن تكون المعلومة مكتوبة، تسوفي رسالة البيانات ذلك الشرط إذا تيسر الاطلاع على البيانات الواردة فيها على نحو يتيح استخدامها بالرجوع إليها لاحقًا .</a:t>
            </a:r>
          </a:p>
          <a:p>
            <a:pPr algn="justLow" rtl="1">
              <a:lnSpc>
                <a:spcPct val="150000"/>
              </a:lnSpc>
            </a:pPr>
            <a:r>
              <a:rPr lang="ar-EG" sz="1600" dirty="0">
                <a:cs typeface="Alexandria" pitchFamily="2" charset="-78"/>
              </a:rPr>
              <a:t>وتضمنت </a:t>
            </a:r>
            <a:r>
              <a:rPr lang="ar-EG" sz="1600" b="1" dirty="0">
                <a:solidFill>
                  <a:srgbClr val="00AEEF"/>
                </a:solidFill>
                <a:cs typeface="Alexandria" pitchFamily="2" charset="-78"/>
              </a:rPr>
              <a:t>اللائحة التنفيذية لقانون التوقيع الإلكتروني المصري </a:t>
            </a:r>
            <a:r>
              <a:rPr lang="ar-EG" sz="1600" dirty="0">
                <a:cs typeface="Alexandria" pitchFamily="2" charset="-78"/>
              </a:rPr>
              <a:t>النص على أن حجية الإثبات المقررة للكتابة الإلكترونية تتحقق إن توفرت مجموعة من الضوابط الفنية والتقنية، منها، أن تتم إتاحتها عن طريق نظام حفظ إلكتروني مستقل وغير خاضع لسيطرة منشئ هذه الكتابة، أو لسيطرة المعني بها. </a:t>
            </a:r>
          </a:p>
          <a:p>
            <a:pPr lvl="0" algn="r">
              <a:lnSpc>
                <a:spcPct val="150000"/>
              </a:lnSpc>
            </a:pPr>
            <a:endParaRPr lang="ar-EG" sz="1600" b="1" dirty="0">
              <a:cs typeface="Alexandria" pitchFamily="2" charset="-78"/>
            </a:endParaRPr>
          </a:p>
          <a:p>
            <a:pPr lvl="0" algn="r">
              <a:lnSpc>
                <a:spcPct val="150000"/>
              </a:lnSpc>
            </a:pPr>
            <a:endParaRPr lang="ar-EG" sz="1600" b="1" dirty="0">
              <a:cs typeface="Alexandria" pitchFamily="2" charset="-78"/>
            </a:endParaRPr>
          </a:p>
          <a:p>
            <a:pPr lvl="0" algn="r">
              <a:lnSpc>
                <a:spcPct val="150000"/>
              </a:lnSpc>
            </a:pPr>
            <a:endParaRPr lang="ar-EG" sz="1600" b="1" dirty="0">
              <a:cs typeface="Alexandria" pitchFamily="2" charset="-78"/>
            </a:endParaRPr>
          </a:p>
          <a:p>
            <a:pPr lvl="0" algn="r">
              <a:lnSpc>
                <a:spcPct val="150000"/>
              </a:lnSpc>
            </a:pPr>
            <a:endParaRPr lang="ar-EG" sz="1600" b="1" dirty="0">
              <a:cs typeface="Alexandria" pitchFamily="2" charset="-78"/>
            </a:endParaRPr>
          </a:p>
          <a:p>
            <a:pPr lvl="0" algn="r"/>
            <a:endParaRPr lang="ar-EG" sz="1600" b="1" dirty="0">
              <a:cs typeface="Alexandria" pitchFamily="2" charset="-78"/>
            </a:endParaRPr>
          </a:p>
          <a:p>
            <a:pPr lvl="0" algn="r"/>
            <a:r>
              <a:rPr lang="ar-EG" sz="1600" b="1" dirty="0">
                <a:cs typeface="Alexandria" pitchFamily="2" charset="-78"/>
              </a:rPr>
              <a:t> </a:t>
            </a:r>
            <a:endParaRPr lang="en-US" sz="1600" b="1" dirty="0"/>
          </a:p>
          <a:p>
            <a:pPr algn="justLow" rtl="1"/>
            <a:endParaRPr lang="ar-EG" sz="1600" dirty="0">
              <a:cs typeface="Alexandria" pitchFamily="2" charset="-78"/>
            </a:endParaRPr>
          </a:p>
          <a:p>
            <a:pPr algn="r" rtl="1"/>
            <a:endParaRPr lang="ar-EG" sz="1600" dirty="0">
              <a:cs typeface="Alexandria" pitchFamily="2" charset="-78"/>
            </a:endParaRPr>
          </a:p>
          <a:p>
            <a:pPr algn="r" rtl="1"/>
            <a:endParaRPr lang="en-US" sz="1600" i="1" dirty="0"/>
          </a:p>
          <a:p>
            <a:pPr algn="r" rtl="1"/>
            <a:endParaRPr lang="ar-EG" sz="1600" dirty="0">
              <a:cs typeface="Alexandria" pitchFamily="2" charset="-78"/>
            </a:endParaRPr>
          </a:p>
        </p:txBody>
      </p:sp>
    </p:spTree>
    <p:extLst>
      <p:ext uri="{BB962C8B-B14F-4D97-AF65-F5344CB8AC3E}">
        <p14:creationId xmlns:p14="http://schemas.microsoft.com/office/powerpoint/2010/main" val="23414402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3EB1AF-63EB-F9B2-4553-7372F40DC1F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4931BCF-BCD9-6B49-FE08-431094921AB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DE09E9AE-2860-AEC1-0A77-08FBDD6B7A22}"/>
              </a:ext>
            </a:extLst>
          </p:cNvPr>
          <p:cNvSpPr/>
          <p:nvPr/>
        </p:nvSpPr>
        <p:spPr>
          <a:xfrm>
            <a:off x="8644506" y="121954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9A9E8BF5-CE9B-A303-AF27-E27C1D69F07F}"/>
              </a:ext>
            </a:extLst>
          </p:cNvPr>
          <p:cNvSpPr/>
          <p:nvPr/>
        </p:nvSpPr>
        <p:spPr>
          <a:xfrm>
            <a:off x="924232" y="1382466"/>
            <a:ext cx="10587021" cy="52609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a:extLst>
              <a:ext uri="{FF2B5EF4-FFF2-40B4-BE49-F238E27FC236}">
                <a16:creationId xmlns:a16="http://schemas.microsoft.com/office/drawing/2014/main" id="{32E65C95-5B7C-6367-24D0-F2B146EFCD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039538CD-A12A-8FDB-F27D-24848D540787}"/>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D9110F7E-7346-B31E-9F5B-A1AA34688B4F}"/>
              </a:ext>
            </a:extLst>
          </p:cNvPr>
          <p:cNvSpPr/>
          <p:nvPr/>
        </p:nvSpPr>
        <p:spPr>
          <a:xfrm>
            <a:off x="2341841" y="37417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72E6DA40-EAE0-BAB2-EC63-6E67DFD6C8AB}"/>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Content Placeholder 7">
            <a:extLst>
              <a:ext uri="{FF2B5EF4-FFF2-40B4-BE49-F238E27FC236}">
                <a16:creationId xmlns:a16="http://schemas.microsoft.com/office/drawing/2014/main" id="{34BC1865-BB61-2C78-02ED-60FCA19821F4}"/>
              </a:ext>
            </a:extLst>
          </p:cNvPr>
          <p:cNvSpPr>
            <a:spLocks noGrp="1"/>
          </p:cNvSpPr>
          <p:nvPr>
            <p:ph idx="1"/>
          </p:nvPr>
        </p:nvSpPr>
        <p:spPr>
          <a:xfrm>
            <a:off x="1327355" y="1382466"/>
            <a:ext cx="10026445" cy="5260912"/>
          </a:xfrm>
        </p:spPr>
        <p:txBody>
          <a:bodyPr>
            <a:noAutofit/>
          </a:bodyPr>
          <a:lstStyle/>
          <a:p>
            <a:pPr algn="justLow" rtl="1"/>
            <a:r>
              <a:rPr lang="ar-EG" sz="1800" dirty="0">
                <a:solidFill>
                  <a:srgbClr val="00AEEF"/>
                </a:solidFill>
                <a:cs typeface="Alexandria" pitchFamily="2" charset="-78"/>
              </a:rPr>
              <a:t>3</a:t>
            </a:r>
            <a:r>
              <a:rPr lang="ar-EG" sz="1800" b="1" u="sng" dirty="0">
                <a:solidFill>
                  <a:srgbClr val="00AEEF"/>
                </a:solidFill>
                <a:cs typeface="Alexandria" pitchFamily="2" charset="-78"/>
              </a:rPr>
              <a:t>. عدم القابلية لإجراء أي تعديلات:</a:t>
            </a:r>
          </a:p>
          <a:p>
            <a:pPr algn="justLow" rtl="1">
              <a:lnSpc>
                <a:spcPct val="150000"/>
              </a:lnSpc>
            </a:pPr>
            <a:r>
              <a:rPr lang="ar-EG" sz="1600" dirty="0">
                <a:cs typeface="Alexandria" pitchFamily="2" charset="-78"/>
              </a:rPr>
              <a:t>يعني هذا الشرط أن يكون المحرر الكتابي محفوظًا بطريقة تحول بينه وبين إدخال أي تعديلات أو تغييرات عليه، لأن المحرر لن يحوز حجية في الإثبات إلا إن كان خاليًا من العيوب المادية التي تقدح في شكله الخارجي وتؤدي إلى إسقاط قيمته في الإثبات أو تنتقص منها، مثل المحو أو الكشط أو غير ذلك.</a:t>
            </a:r>
          </a:p>
          <a:p>
            <a:pPr algn="justLow" rtl="1">
              <a:lnSpc>
                <a:spcPct val="150000"/>
              </a:lnSpc>
            </a:pPr>
            <a:r>
              <a:rPr lang="ar-EG" sz="1600" dirty="0">
                <a:cs typeface="Alexandria" pitchFamily="2" charset="-78"/>
              </a:rPr>
              <a:t>وهذا الشرط متوفر هو الآخر في الكتابة الإلكترونية،لأن الدعامات الإلكترونية أُدخلت عليها تعديلات تقنية متلاحقة استطاعت أن تمنع الأطراف من تعديلها أو إجراء أي تغييرات عليها، وبمقتضى هذه التطورات صار حفظ المحررات الإلكترونية بالشكل النهائي الذي كُتبت به أمرًا سهلً ميسورًا، ولا يمكن معه تعديلها أو تحريفها أو المساس بها. </a:t>
            </a:r>
          </a:p>
          <a:p>
            <a:pPr algn="justLow" rtl="1">
              <a:lnSpc>
                <a:spcPct val="150000"/>
              </a:lnSpc>
            </a:pPr>
            <a:r>
              <a:rPr lang="ar-EG" sz="1600" dirty="0">
                <a:cs typeface="Alexandria" pitchFamily="2" charset="-78"/>
              </a:rPr>
              <a:t>ولقد تضمن </a:t>
            </a:r>
            <a:r>
              <a:rPr lang="ar-EG" sz="1600" b="1" dirty="0">
                <a:solidFill>
                  <a:srgbClr val="00AEEF"/>
                </a:solidFill>
                <a:cs typeface="Alexandria" pitchFamily="2" charset="-78"/>
              </a:rPr>
              <a:t>قانون</a:t>
            </a:r>
            <a:r>
              <a:rPr lang="ar-EG" sz="1600" dirty="0">
                <a:solidFill>
                  <a:srgbClr val="00AEEF"/>
                </a:solidFill>
                <a:cs typeface="Alexandria" pitchFamily="2" charset="-78"/>
              </a:rPr>
              <a:t> </a:t>
            </a:r>
            <a:r>
              <a:rPr lang="ar-EG" sz="1600" b="1" dirty="0">
                <a:solidFill>
                  <a:srgbClr val="00AEEF"/>
                </a:solidFill>
                <a:cs typeface="Alexandria" pitchFamily="2" charset="-78"/>
              </a:rPr>
              <a:t>الأونيسترال النموذجي بشأن التجارة الإلكترونية </a:t>
            </a:r>
            <a:r>
              <a:rPr lang="ar-EG" sz="1600" dirty="0">
                <a:cs typeface="Alexandria" pitchFamily="2" charset="-78"/>
              </a:rPr>
              <a:t>النص على هذا الشرط، إذ نص على أنه:</a:t>
            </a:r>
          </a:p>
          <a:p>
            <a:pPr algn="justLow" rtl="1">
              <a:lnSpc>
                <a:spcPct val="150000"/>
              </a:lnSpc>
            </a:pPr>
            <a:r>
              <a:rPr lang="ar-EG" sz="1600" dirty="0">
                <a:cs typeface="Alexandria" pitchFamily="2" charset="-78"/>
              </a:rPr>
              <a:t>1« / عندما يقضي القانون بالاحتفاظ بمستندات أو سجلات أو معلومات بعينها، يتحقق الوفاء بهذا المقتضى إذا تم الاحتفاظ برسائل البيانات، شريطة مراعاة الشروط التالية... ب/ الاحتفاظ برسالة البيانات بالشكل الذيأ ُنشأت أو أُرسلت أو استُلمت به، أو بشكل يمكن إثبات أنه يمثل بدقة المعلومات التي أُنشأت أو أُرسلت أواستُلمت .</a:t>
            </a:r>
          </a:p>
          <a:p>
            <a:pPr algn="justLow" rtl="1">
              <a:lnSpc>
                <a:spcPct val="150000"/>
              </a:lnSpc>
            </a:pPr>
            <a:endParaRPr lang="ar-EG" sz="1600" dirty="0">
              <a:cs typeface="Alexandria" pitchFamily="2" charset="-78"/>
            </a:endParaRPr>
          </a:p>
          <a:p>
            <a:pPr algn="justLow" rtl="1">
              <a:lnSpc>
                <a:spcPct val="150000"/>
              </a:lnSpc>
            </a:pPr>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en-US" sz="1100" dirty="0"/>
          </a:p>
          <a:p>
            <a:pPr marL="0" indent="0" algn="justLow" rtl="1">
              <a:lnSpc>
                <a:spcPct val="150000"/>
              </a:lnSpc>
              <a:buNone/>
            </a:pPr>
            <a:endParaRPr lang="ar-EG" sz="1600" dirty="0">
              <a:cs typeface="Alexandria" pitchFamily="2" charset="-78"/>
            </a:endParaRPr>
          </a:p>
          <a:p>
            <a:pPr algn="justLow" rtl="1">
              <a:lnSpc>
                <a:spcPct val="150000"/>
              </a:lnSpc>
            </a:pPr>
            <a:endParaRPr lang="ar-EG" sz="1600" dirty="0">
              <a:cs typeface="Alexandria" pitchFamily="2" charset="-78"/>
            </a:endParaRPr>
          </a:p>
          <a:p>
            <a:pPr algn="justLow" rtl="1">
              <a:lnSpc>
                <a:spcPct val="150000"/>
              </a:lnSpc>
            </a:pPr>
            <a:endParaRPr lang="ar-EG" sz="1600" dirty="0">
              <a:cs typeface="Alexandria" pitchFamily="2" charset="-78"/>
            </a:endParaRPr>
          </a:p>
          <a:p>
            <a:pPr algn="justLow" rtl="1">
              <a:lnSpc>
                <a:spcPct val="150000"/>
              </a:lnSpc>
            </a:pPr>
            <a:endParaRPr lang="ar-EG" sz="1600" dirty="0">
              <a:cs typeface="Alexandria" pitchFamily="2" charset="-78"/>
            </a:endParaRPr>
          </a:p>
          <a:p>
            <a:pPr algn="justLow" rtl="1">
              <a:lnSpc>
                <a:spcPct val="150000"/>
              </a:lnSpc>
            </a:pPr>
            <a:endParaRPr lang="ar-EG" sz="1600" dirty="0">
              <a:cs typeface="Alexandria" pitchFamily="2" charset="-78"/>
            </a:endParaRPr>
          </a:p>
          <a:p>
            <a:pPr algn="justLow"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r>
              <a:rPr lang="ar-EG" sz="1600" b="1" dirty="0">
                <a:cs typeface="Alexandria" pitchFamily="2" charset="-78"/>
              </a:rPr>
              <a:t> </a:t>
            </a:r>
            <a:endParaRPr lang="en-US" sz="1600" b="1" dirty="0"/>
          </a:p>
          <a:p>
            <a:pPr algn="justLow" rtl="1"/>
            <a:endParaRPr lang="ar-EG" sz="1600" dirty="0">
              <a:cs typeface="Alexandria" pitchFamily="2" charset="-78"/>
            </a:endParaRPr>
          </a:p>
          <a:p>
            <a:pPr algn="r" rtl="1"/>
            <a:endParaRPr lang="ar-EG" sz="1600" dirty="0">
              <a:cs typeface="Alexandria" pitchFamily="2" charset="-78"/>
            </a:endParaRPr>
          </a:p>
          <a:p>
            <a:pPr algn="r" rtl="1"/>
            <a:endParaRPr lang="en-US" sz="1600" i="1" dirty="0"/>
          </a:p>
          <a:p>
            <a:pPr algn="r" rtl="1"/>
            <a:endParaRPr lang="ar-EG" sz="1600" dirty="0">
              <a:cs typeface="Alexandria" pitchFamily="2" charset="-78"/>
            </a:endParaRPr>
          </a:p>
        </p:txBody>
      </p:sp>
    </p:spTree>
    <p:extLst>
      <p:ext uri="{BB962C8B-B14F-4D97-AF65-F5344CB8AC3E}">
        <p14:creationId xmlns:p14="http://schemas.microsoft.com/office/powerpoint/2010/main" val="17097759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96789" y="128557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72902" y="1224471"/>
            <a:ext cx="11115961" cy="53567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Content Placeholder 7"/>
          <p:cNvSpPr>
            <a:spLocks noGrp="1"/>
          </p:cNvSpPr>
          <p:nvPr>
            <p:ph idx="1"/>
          </p:nvPr>
        </p:nvSpPr>
        <p:spPr>
          <a:xfrm>
            <a:off x="3379525" y="855405"/>
            <a:ext cx="8409339" cy="6002595"/>
          </a:xfrm>
        </p:spPr>
        <p:txBody>
          <a:bodyPr>
            <a:normAutofit fontScale="25000" lnSpcReduction="20000"/>
          </a:bodyPr>
          <a:lstStyle/>
          <a:p>
            <a:pPr marL="0" indent="0" algn="justLow" rtl="1">
              <a:lnSpc>
                <a:spcPct val="170000"/>
              </a:lnSpc>
              <a:buNone/>
            </a:pPr>
            <a:endParaRPr lang="ar-EG" sz="6400" b="1" dirty="0">
              <a:solidFill>
                <a:srgbClr val="C00000"/>
              </a:solidFill>
              <a:cs typeface="Alexandria" pitchFamily="2" charset="-78"/>
            </a:endParaRPr>
          </a:p>
          <a:p>
            <a:pPr algn="justLow" rtl="1">
              <a:lnSpc>
                <a:spcPct val="170000"/>
              </a:lnSpc>
            </a:pPr>
            <a:r>
              <a:rPr lang="ar-EG" sz="5600" dirty="0">
                <a:cs typeface="Alexandria" pitchFamily="2" charset="-78"/>
              </a:rPr>
              <a:t>التوقيع الإلكتروني هو أحد مخرجات الوسائل التقنية والمعلوماتية المستحدثة والمستجدة، وهو يؤدي الوظائف ذاتها التي يؤديها التوقيع التقليدي، لا اختلاف بينهما إلا في الوسيلة المستخدمة، إذ إن التوقيع الإلكتروني يتم عبر وسائط إلكترونية تختفي في ظل تواجدها الإجراءات الورقية التقليدية، وبمقتضاه يمكن تحديد هوية صاحب التوقيع ورضائه بالتصرفات القانونية التي يجري التوقيع عليها.</a:t>
            </a:r>
          </a:p>
          <a:p>
            <a:pPr algn="justLow" rtl="1">
              <a:lnSpc>
                <a:spcPct val="170000"/>
              </a:lnSpc>
            </a:pPr>
            <a:r>
              <a:rPr lang="ar-EG" sz="5600" b="1" u="sng" dirty="0">
                <a:solidFill>
                  <a:srgbClr val="00AEEF"/>
                </a:solidFill>
                <a:cs typeface="Alexandria" pitchFamily="2" charset="-78"/>
              </a:rPr>
              <a:t>تعريف التوقيع الإلكتروني</a:t>
            </a:r>
          </a:p>
          <a:p>
            <a:pPr algn="justLow" rtl="1">
              <a:lnSpc>
                <a:spcPct val="170000"/>
              </a:lnSpc>
            </a:pPr>
            <a:r>
              <a:rPr lang="ar-EG" sz="5600" dirty="0">
                <a:cs typeface="Alexandria" pitchFamily="2" charset="-78"/>
              </a:rPr>
              <a:t>تعددت تعريفات التوقيع الإلكتروني، سواءً في تشريعات كثير من الدول، أو في ما صدر عن قضائها من أحكام، أو في الفقه القانوني، أو في بعض التوجيهات الأوروبية، ونكتفي في هذا الصدد بتناول ما ورد في قانون الأمم المتحدة النموذجي بشأن التوقيعات الإلكترونية، وكذلك ما ورد في قانون التوقيع الإلكتروني المصري، وذلك على نحو ما يلي:</a:t>
            </a:r>
          </a:p>
          <a:p>
            <a:pPr algn="justLow" rtl="1">
              <a:lnSpc>
                <a:spcPct val="170000"/>
              </a:lnSpc>
            </a:pPr>
            <a:r>
              <a:rPr lang="ar-EG" sz="5600" dirty="0">
                <a:cs typeface="Alexandria" pitchFamily="2" charset="-78"/>
              </a:rPr>
              <a:t>عرف قانون الأمم المتحدة النموذجي بشأن التوقيعات الإلكترونية لسنة 2001 م؛ التوقيع الإلكتروني بأنه:</a:t>
            </a:r>
          </a:p>
          <a:p>
            <a:pPr algn="justLow" rtl="1">
              <a:lnSpc>
                <a:spcPct val="170000"/>
              </a:lnSpc>
            </a:pPr>
            <a:r>
              <a:rPr lang="ar-EG" sz="5600" dirty="0">
                <a:cs typeface="Alexandria" pitchFamily="2" charset="-78"/>
              </a:rPr>
              <a:t>«بيانات في شكل إلكتروني مدرجة في رسالة بيانات، أو مضافة إليها، أو مرتبطة بها منطقيًا، يجوز أن تُستخدم لتعيين هوية الموقع بالنسبة لرسالة البيانات، ولبيان موافقة الموقع على المعلومات الواردة في رسالة البيانات .</a:t>
            </a:r>
          </a:p>
          <a:p>
            <a:pPr algn="justLow" rtl="1">
              <a:lnSpc>
                <a:spcPct val="170000"/>
              </a:lnSpc>
            </a:pPr>
            <a:endParaRPr lang="ar-EG" sz="5600" dirty="0">
              <a:cs typeface="Alexandria" pitchFamily="2" charset="-78"/>
            </a:endParaRPr>
          </a:p>
          <a:p>
            <a:pPr algn="justLow" rtl="1">
              <a:lnSpc>
                <a:spcPct val="170000"/>
              </a:lnSpc>
            </a:pPr>
            <a:endParaRPr lang="ar-EG" sz="5600" dirty="0">
              <a:cs typeface="Alexandria" pitchFamily="2" charset="-78"/>
            </a:endParaRPr>
          </a:p>
          <a:p>
            <a:pPr algn="justLow" rtl="1"/>
            <a:endParaRPr lang="ar-EG" sz="5600" b="1" dirty="0">
              <a:solidFill>
                <a:srgbClr val="C00000"/>
              </a:solidFill>
              <a:cs typeface="Alexandria" pitchFamily="2" charset="-78"/>
            </a:endParaRPr>
          </a:p>
          <a:p>
            <a:pPr algn="justLow" rtl="1"/>
            <a:endParaRPr lang="ar-EG" sz="5600" b="1" dirty="0">
              <a:solidFill>
                <a:srgbClr val="C00000"/>
              </a:solidFill>
              <a:cs typeface="Alexandria" pitchFamily="2" charset="-78"/>
            </a:endParaRPr>
          </a:p>
          <a:p>
            <a:pPr algn="justLow" rtl="1"/>
            <a:endParaRPr lang="ar-EG" sz="5600" b="1" dirty="0">
              <a:solidFill>
                <a:srgbClr val="C00000"/>
              </a:solidFill>
              <a:cs typeface="Alexandria" pitchFamily="2" charset="-78"/>
            </a:endParaRPr>
          </a:p>
          <a:p>
            <a:pPr algn="justLow" rtl="1"/>
            <a:endParaRPr lang="ar-EG" sz="5600" b="1" dirty="0">
              <a:solidFill>
                <a:srgbClr val="C00000"/>
              </a:solidFill>
              <a:cs typeface="Alexandria" pitchFamily="2" charset="-78"/>
            </a:endParaRPr>
          </a:p>
          <a:p>
            <a:pPr algn="justLow" rtl="1"/>
            <a:endParaRPr lang="ar-EG" sz="5600" b="1" dirty="0">
              <a:solidFill>
                <a:srgbClr val="C00000"/>
              </a:solidFill>
              <a:cs typeface="Alexandria" pitchFamily="2" charset="-78"/>
            </a:endParaRPr>
          </a:p>
          <a:p>
            <a:pPr algn="justLow" rtl="1"/>
            <a:endParaRPr lang="ar-EG" sz="7200" b="1" dirty="0">
              <a:solidFill>
                <a:srgbClr val="C00000"/>
              </a:solidFill>
              <a:cs typeface="Alexandria" pitchFamily="2" charset="-78"/>
            </a:endParaRPr>
          </a:p>
          <a:p>
            <a:pPr algn="justLow" rtl="1"/>
            <a:endParaRPr lang="ar-EG" sz="7200" b="1" dirty="0">
              <a:solidFill>
                <a:srgbClr val="C00000"/>
              </a:solidFill>
              <a:cs typeface="Alexandria" pitchFamily="2" charset="-78"/>
            </a:endParaRPr>
          </a:p>
          <a:p>
            <a:pPr algn="justLow" rtl="1"/>
            <a:endParaRPr lang="ar-EG" sz="7200" b="1" dirty="0">
              <a:solidFill>
                <a:srgbClr val="C00000"/>
              </a:solidFill>
              <a:cs typeface="Alexandria" pitchFamily="2" charset="-78"/>
            </a:endParaRPr>
          </a:p>
          <a:p>
            <a:pPr algn="justLow" rtl="1">
              <a:lnSpc>
                <a:spcPct val="170000"/>
              </a:lnSpc>
            </a:pPr>
            <a:endParaRPr lang="ar-EG" sz="6400" dirty="0">
              <a:cs typeface="Alexandria" pitchFamily="2" charset="-78"/>
            </a:endParaRPr>
          </a:p>
          <a:p>
            <a:pPr algn="justLow" rtl="1"/>
            <a:endParaRPr lang="ar-EG" sz="6400" dirty="0">
              <a:cs typeface="Alexandria" pitchFamily="2" charset="-78"/>
            </a:endParaRPr>
          </a:p>
          <a:p>
            <a:pPr algn="justLow" rtl="1"/>
            <a:endParaRPr lang="ar-EG" sz="64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r>
              <a:rPr lang="ar-EG" sz="1600" b="1" dirty="0">
                <a:cs typeface="Alexandria" pitchFamily="2" charset="-78"/>
              </a:rPr>
              <a:t> </a:t>
            </a:r>
            <a:endParaRPr lang="en-US" sz="1600" b="1" dirty="0"/>
          </a:p>
          <a:p>
            <a:pPr algn="justLow" rtl="1"/>
            <a:endParaRPr lang="ar-EG" sz="1600" dirty="0">
              <a:cs typeface="Alexandria" pitchFamily="2" charset="-78"/>
            </a:endParaRPr>
          </a:p>
        </p:txBody>
      </p:sp>
      <p:sp>
        <p:nvSpPr>
          <p:cNvPr id="7" name="TextBox 6">
            <a:extLst>
              <a:ext uri="{FF2B5EF4-FFF2-40B4-BE49-F238E27FC236}">
                <a16:creationId xmlns:a16="http://schemas.microsoft.com/office/drawing/2014/main" id="{5C8C8769-F49D-64C0-AF11-FFF3AE3C7A33}"/>
              </a:ext>
            </a:extLst>
          </p:cNvPr>
          <p:cNvSpPr txBox="1"/>
          <p:nvPr/>
        </p:nvSpPr>
        <p:spPr>
          <a:xfrm>
            <a:off x="4443951" y="615221"/>
            <a:ext cx="3573861" cy="461665"/>
          </a:xfrm>
          <a:prstGeom prst="rect">
            <a:avLst/>
          </a:prstGeom>
          <a:noFill/>
        </p:spPr>
        <p:txBody>
          <a:bodyPr wrap="square" rtlCol="0">
            <a:spAutoFit/>
          </a:bodyPr>
          <a:lstStyle/>
          <a:p>
            <a:pPr algn="r"/>
            <a:r>
              <a:rPr lang="ar-EG" sz="2400" b="1" dirty="0">
                <a:solidFill>
                  <a:srgbClr val="00AEEF"/>
                </a:solidFill>
                <a:latin typeface="Alexandria" pitchFamily="2" charset="-78"/>
                <a:cs typeface="Alexandria" pitchFamily="2" charset="-78"/>
              </a:rPr>
              <a:t>2-التوقيع الإلكتروني </a:t>
            </a:r>
            <a:endParaRPr lang="en-US" sz="2400" b="1" dirty="0">
              <a:solidFill>
                <a:srgbClr val="00AEEF"/>
              </a:solidFill>
              <a:latin typeface="Alexandria" pitchFamily="2" charset="-78"/>
              <a:cs typeface="Alexandria" pitchFamily="2" charset="-78"/>
            </a:endParaRPr>
          </a:p>
        </p:txBody>
      </p:sp>
      <p:pic>
        <p:nvPicPr>
          <p:cNvPr id="9" name="Picture 8">
            <a:extLst>
              <a:ext uri="{FF2B5EF4-FFF2-40B4-BE49-F238E27FC236}">
                <a16:creationId xmlns:a16="http://schemas.microsoft.com/office/drawing/2014/main" id="{009E92FC-E268-F6EC-7230-EA932F2248A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72901" y="1429185"/>
            <a:ext cx="2706624" cy="4860172"/>
          </a:xfrm>
          <a:prstGeom prst="rect">
            <a:avLst/>
          </a:prstGeom>
        </p:spPr>
      </p:pic>
    </p:spTree>
    <p:extLst>
      <p:ext uri="{BB962C8B-B14F-4D97-AF65-F5344CB8AC3E}">
        <p14:creationId xmlns:p14="http://schemas.microsoft.com/office/powerpoint/2010/main" val="16171721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6" y="1097771"/>
            <a:ext cx="11330823" cy="5445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53219" y="-362763"/>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7" name="Diagram 6">
            <a:extLst>
              <a:ext uri="{FF2B5EF4-FFF2-40B4-BE49-F238E27FC236}">
                <a16:creationId xmlns:a16="http://schemas.microsoft.com/office/drawing/2014/main" id="{DC423DDD-AE3C-C17B-4ACD-A9D41A48CC32}"/>
              </a:ext>
            </a:extLst>
          </p:cNvPr>
          <p:cNvGraphicFramePr/>
          <p:nvPr>
            <p:extLst>
              <p:ext uri="{D42A27DB-BD31-4B8C-83A1-F6EECF244321}">
                <p14:modId xmlns:p14="http://schemas.microsoft.com/office/powerpoint/2010/main" val="418031800"/>
              </p:ext>
            </p:extLst>
          </p:nvPr>
        </p:nvGraphicFramePr>
        <p:xfrm>
          <a:off x="2626178" y="1931266"/>
          <a:ext cx="8204544" cy="348538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8" name="Content Placeholder 7"/>
          <p:cNvSpPr>
            <a:spLocks noGrp="1"/>
          </p:cNvSpPr>
          <p:nvPr>
            <p:ph idx="1"/>
          </p:nvPr>
        </p:nvSpPr>
        <p:spPr>
          <a:xfrm>
            <a:off x="3903406" y="1349344"/>
            <a:ext cx="7904583" cy="5209416"/>
          </a:xfrm>
        </p:spPr>
        <p:txBody>
          <a:bodyPr>
            <a:noAutofit/>
          </a:bodyPr>
          <a:lstStyle/>
          <a:p>
            <a:pPr algn="justLow" rtl="1">
              <a:lnSpc>
                <a:spcPct val="150000"/>
              </a:lnSpc>
            </a:pPr>
            <a:endParaRPr lang="ar-EG" sz="1600" dirty="0">
              <a:cs typeface="Alexandria" pitchFamily="2" charset="-78"/>
            </a:endParaRPr>
          </a:p>
          <a:p>
            <a:pPr algn="justLow" rtl="1">
              <a:lnSpc>
                <a:spcPct val="150000"/>
              </a:lnSpc>
            </a:pPr>
            <a:r>
              <a:rPr lang="ar-EG" sz="1600" dirty="0">
                <a:cs typeface="Alexandria" pitchFamily="2" charset="-78"/>
              </a:rPr>
              <a:t>ثم انتقلت المادة المذكورة إلى تعريف الموقع حين عرفته بأنه: «شخص حائز على بيانات إنشاء توقيع، ويتصرف إما بالأصالة عن نفسه، وإما بالنيابة عن الشخص الذي يمثله .</a:t>
            </a:r>
          </a:p>
          <a:p>
            <a:pPr algn="justLow" rtl="1">
              <a:lnSpc>
                <a:spcPct val="150000"/>
              </a:lnSpc>
            </a:pPr>
            <a:r>
              <a:rPr lang="ar-EG" sz="1600" b="1" dirty="0">
                <a:cs typeface="Alexandria" pitchFamily="2" charset="-78"/>
              </a:rPr>
              <a:t>أما </a:t>
            </a:r>
            <a:r>
              <a:rPr lang="ar-EG" sz="1600" b="1" dirty="0">
                <a:solidFill>
                  <a:srgbClr val="00AEEF"/>
                </a:solidFill>
                <a:cs typeface="Alexandria" pitchFamily="2" charset="-78"/>
              </a:rPr>
              <a:t>قانون التوقيع الإلكتروني المصري </a:t>
            </a:r>
            <a:r>
              <a:rPr lang="ar-EG" sz="1600" dirty="0">
                <a:cs typeface="Alexandria" pitchFamily="2" charset="-78"/>
              </a:rPr>
              <a:t>فلقد عرف التوقيع الإلكتروني بأنه: «ما يوضع على محرر إلكتروني ويتخذ شكل حروف أو أرقام أو رموز أو إشارات أو غيرها ويكون له طابع متفرد يسمح بتحديد شخص الموّقع ويميزه عن غيره . والمادة عينها عرفت الموقع بأنه: «الشخص الحائز على بيانات إنشاء التوقيع ويوقع عن نفسه أو عمن ينيبه أو يمثله قانونًا. </a:t>
            </a:r>
          </a:p>
          <a:p>
            <a:pPr algn="r" rtl="1">
              <a:lnSpc>
                <a:spcPct val="150000"/>
              </a:lnSpc>
            </a:pPr>
            <a:endParaRPr lang="ar-EG" sz="1600" dirty="0">
              <a:cs typeface="Alexandria" pitchFamily="2" charset="-78"/>
            </a:endParaRPr>
          </a:p>
          <a:p>
            <a:pPr algn="r"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r>
              <a:rPr lang="ar-EG" sz="1600" b="1" dirty="0">
                <a:cs typeface="Alexandria" pitchFamily="2" charset="-78"/>
              </a:rPr>
              <a:t> </a:t>
            </a:r>
            <a:endParaRPr lang="en-US" sz="1600" b="1" dirty="0"/>
          </a:p>
          <a:p>
            <a:pPr algn="justLow"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en-US" sz="1600" i="1" dirty="0"/>
          </a:p>
          <a:p>
            <a:pPr algn="r" rtl="1"/>
            <a:endParaRPr lang="ar-EG" sz="1600" dirty="0">
              <a:cs typeface="Alexandria" pitchFamily="2" charset="-78"/>
            </a:endParaRPr>
          </a:p>
          <a:p>
            <a:endParaRPr lang="ar-EG" sz="1600" dirty="0">
              <a:cs typeface="Alexandria" pitchFamily="2" charset="-78"/>
            </a:endParaRPr>
          </a:p>
        </p:txBody>
      </p:sp>
      <p:pic>
        <p:nvPicPr>
          <p:cNvPr id="6" name="Picture 5">
            <a:extLst>
              <a:ext uri="{FF2B5EF4-FFF2-40B4-BE49-F238E27FC236}">
                <a16:creationId xmlns:a16="http://schemas.microsoft.com/office/drawing/2014/main" id="{079B7AAD-9B83-BEBD-6EC0-0A46D7C826B7}"/>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996891" y="1701799"/>
            <a:ext cx="2706624" cy="4220029"/>
          </a:xfrm>
          <a:prstGeom prst="rect">
            <a:avLst/>
          </a:prstGeom>
        </p:spPr>
      </p:pic>
    </p:spTree>
    <p:extLst>
      <p:ext uri="{BB962C8B-B14F-4D97-AF65-F5344CB8AC3E}">
        <p14:creationId xmlns:p14="http://schemas.microsoft.com/office/powerpoint/2010/main" val="36189364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462116" y="1433757"/>
            <a:ext cx="11493911" cy="53447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EG" sz="1600" dirty="0">
              <a:solidFill>
                <a:schemeClr val="tx1"/>
              </a:solidFill>
              <a:latin typeface="Alexandria" pitchFamily="2" charset="-78"/>
              <a:cs typeface="Alexandria" pitchFamily="2"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7" name="TextBox 6">
            <a:extLst>
              <a:ext uri="{FF2B5EF4-FFF2-40B4-BE49-F238E27FC236}">
                <a16:creationId xmlns:a16="http://schemas.microsoft.com/office/drawing/2014/main" id="{58D14921-D6CE-085D-3573-6CDACD4DFE3D}"/>
              </a:ext>
            </a:extLst>
          </p:cNvPr>
          <p:cNvSpPr txBox="1"/>
          <p:nvPr/>
        </p:nvSpPr>
        <p:spPr>
          <a:xfrm>
            <a:off x="3584087" y="1201588"/>
            <a:ext cx="8293281" cy="9787295"/>
          </a:xfrm>
          <a:prstGeom prst="rect">
            <a:avLst/>
          </a:prstGeom>
          <a:noFill/>
        </p:spPr>
        <p:txBody>
          <a:bodyPr wrap="square" rtlCol="0">
            <a:spAutoFit/>
          </a:bodyPr>
          <a:lstStyle/>
          <a:p>
            <a:pPr algn="justLow" rtl="1"/>
            <a:endParaRPr lang="ar-EG" sz="2000" dirty="0">
              <a:cs typeface="Alexandria" pitchFamily="2" charset="-78"/>
            </a:endParaRPr>
          </a:p>
          <a:p>
            <a:pPr algn="justLow" rtl="1">
              <a:lnSpc>
                <a:spcPct val="150000"/>
              </a:lnSpc>
            </a:pPr>
            <a:r>
              <a:rPr lang="ar-EG" sz="1600" b="1" u="sng" dirty="0">
                <a:solidFill>
                  <a:srgbClr val="00AEEF"/>
                </a:solidFill>
                <a:cs typeface="Alexandria" pitchFamily="2" charset="-78"/>
              </a:rPr>
              <a:t>الشروط القانونية للاعتداد بالتوقيع الإلكتروني في الإثبات :</a:t>
            </a:r>
          </a:p>
          <a:p>
            <a:pPr algn="justLow" rtl="1">
              <a:lnSpc>
                <a:spcPct val="150000"/>
              </a:lnSpc>
            </a:pPr>
            <a:r>
              <a:rPr lang="ar-EG" sz="1600" dirty="0">
                <a:cs typeface="Alexandria" pitchFamily="2" charset="-78"/>
              </a:rPr>
              <a:t>نص قانون التوقيع الإلكتروني المصري على أن التوقيع الإلكتروني يتمتع في إطار المعاملات المدنية والتجارية والإدارية بحجية في الإثبات كتلك التي يتمتع بها التوقيع التقليدي ، وقيد ذلك بوجوب توفر مجموعة من الشروط التي يلزم توفرها . </a:t>
            </a:r>
          </a:p>
          <a:p>
            <a:pPr algn="justLow" rtl="1">
              <a:lnSpc>
                <a:spcPct val="150000"/>
              </a:lnSpc>
            </a:pPr>
            <a:r>
              <a:rPr lang="ar-EG" sz="1600" b="1" u="sng" dirty="0">
                <a:solidFill>
                  <a:srgbClr val="00AEEF"/>
                </a:solidFill>
                <a:cs typeface="Alexandria" pitchFamily="2" charset="-78"/>
              </a:rPr>
              <a:t>1. ارتباط التوقيع الإلكتروني بالمُوقع:</a:t>
            </a:r>
          </a:p>
          <a:p>
            <a:pPr algn="justLow" rtl="1">
              <a:lnSpc>
                <a:spcPct val="150000"/>
              </a:lnSpc>
            </a:pPr>
            <a:r>
              <a:rPr lang="ar-EG" sz="1600" dirty="0">
                <a:cs typeface="Alexandria" pitchFamily="2" charset="-78"/>
              </a:rPr>
              <a:t>الكشف عن هوية طرفي العلاقة التعاقدية هو من أهم الوظائف التي يؤديها التوقيع، ولا يمكن أن يتمتع التوقيع الإلكتروني بالحجية في الإثبات إلا إن كان متصلً بالموقع، محددًا لهوية صاحبه ، مميزًا له عن الأغيار، معبرًا عن إرادته ، فإن لم يكن كذلك فإن التوقيع يتجرد من حجيته القانونية في الإثبات، وذلك كأن يستخدم الموقع توقيع وهمي ليس له أي وجود.</a:t>
            </a:r>
          </a:p>
          <a:p>
            <a:pPr algn="justLow" rtl="1">
              <a:lnSpc>
                <a:spcPct val="150000"/>
              </a:lnSpc>
            </a:pPr>
            <a:r>
              <a:rPr lang="ar-EG" sz="1600" dirty="0">
                <a:cs typeface="Alexandria" pitchFamily="2" charset="-78"/>
              </a:rPr>
              <a:t>ولقد انصرفت معظم القوانين المنظمة للتوقيع الإلكتروني نحو التأكيد على أهمية هذا الشرط، نظرًا لأنه يساهم في إرساء دعائم الاستقرار للمعاملات التجارية، ويغرس فسائل الأمان والثقة في وجدان وعقيدة الأشخاص وهم بصد إبرام العقود عن بُعد. فضلً عن أن توفر هذا الشرط يعد هو أحد الركائز التي ينبني عليها تمتع التوقيع الإلكتروني بالحجية القانونية ذاتها التي يتمتع بها التوقيع التقليدي في أحكام قانون الإثبات في المواد المدنية والتجارية.</a:t>
            </a:r>
          </a:p>
          <a:p>
            <a:pPr algn="justLow" rtl="1"/>
            <a:endParaRPr lang="ar-EG" sz="2000" dirty="0">
              <a:cs typeface="Alexandria" pitchFamily="2" charset="-78"/>
            </a:endParaRPr>
          </a:p>
          <a:p>
            <a:pPr algn="justLow" rtl="1"/>
            <a:endParaRPr lang="ar-EG" sz="2000" dirty="0">
              <a:cs typeface="Alexandria" pitchFamily="2" charset="-78"/>
            </a:endParaRPr>
          </a:p>
          <a:p>
            <a:pPr algn="justLow" rtl="1"/>
            <a:endParaRPr lang="ar-EG" sz="2000" dirty="0">
              <a:cs typeface="Alexandria" pitchFamily="2" charset="-78"/>
            </a:endParaRPr>
          </a:p>
          <a:p>
            <a:pPr algn="justLow" rtl="1"/>
            <a:endParaRPr lang="ar-EG" sz="2000" dirty="0">
              <a:cs typeface="Alexandria" pitchFamily="2" charset="-78"/>
            </a:endParaRPr>
          </a:p>
          <a:p>
            <a:pPr algn="justLow" rtl="1"/>
            <a:endParaRPr lang="en-US" sz="2000" dirty="0"/>
          </a:p>
          <a:p>
            <a:pPr lvl="0" algn="r">
              <a:lnSpc>
                <a:spcPct val="150000"/>
              </a:lnSpc>
            </a:pPr>
            <a:endParaRPr lang="en-US" sz="2000" dirty="0">
              <a:latin typeface="Alexandria" pitchFamily="2" charset="-78"/>
            </a:endParaRPr>
          </a:p>
          <a:p>
            <a:pPr algn="justLow" rtl="1"/>
            <a:endParaRPr lang="en-US" sz="2000" dirty="0">
              <a:latin typeface="Alexandria" pitchFamily="2" charset="-78"/>
            </a:endParaRPr>
          </a:p>
          <a:p>
            <a:pPr algn="justLow" rtl="1"/>
            <a:endParaRPr lang="en-US" sz="2000" dirty="0">
              <a:latin typeface="Alexandria" pitchFamily="2" charset="-78"/>
            </a:endParaRPr>
          </a:p>
          <a:p>
            <a:pPr algn="justLow" rtl="1"/>
            <a:endParaRPr lang="en-US" sz="2000" dirty="0">
              <a:latin typeface="Alexandria" pitchFamily="2" charset="-78"/>
            </a:endParaRPr>
          </a:p>
          <a:p>
            <a:pPr algn="justLow" rtl="1"/>
            <a:endParaRPr lang="en-US" sz="2000" dirty="0">
              <a:latin typeface="Alexandria" pitchFamily="2" charset="-78"/>
            </a:endParaRPr>
          </a:p>
          <a:p>
            <a:pPr algn="justLow" rtl="1"/>
            <a:endParaRPr lang="en-US" sz="2000" dirty="0">
              <a:latin typeface="Alexandria" pitchFamily="2" charset="-78"/>
            </a:endParaRPr>
          </a:p>
          <a:p>
            <a:pPr algn="justLow" rtl="1"/>
            <a:endParaRPr lang="ar-EG" sz="2000" dirty="0">
              <a:latin typeface="Alexandria" pitchFamily="2" charset="-78"/>
              <a:cs typeface="Alexandria" pitchFamily="2" charset="-78"/>
            </a:endParaRPr>
          </a:p>
        </p:txBody>
      </p:sp>
      <p:pic>
        <p:nvPicPr>
          <p:cNvPr id="6" name="Picture 5">
            <a:extLst>
              <a:ext uri="{FF2B5EF4-FFF2-40B4-BE49-F238E27FC236}">
                <a16:creationId xmlns:a16="http://schemas.microsoft.com/office/drawing/2014/main" id="{235E3645-58A2-A868-41F8-4F987ABE20A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1337" y="1581511"/>
            <a:ext cx="2769827" cy="4775589"/>
          </a:xfrm>
          <a:prstGeom prst="rect">
            <a:avLst/>
          </a:prstGeom>
        </p:spPr>
      </p:pic>
    </p:spTree>
    <p:extLst>
      <p:ext uri="{BB962C8B-B14F-4D97-AF65-F5344CB8AC3E}">
        <p14:creationId xmlns:p14="http://schemas.microsoft.com/office/powerpoint/2010/main" val="16923562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8E9523-9DA5-2D14-74D9-5A9871FC846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90B74CD-B2E7-1AC6-7D24-1C6EE79FB46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314FD150-0C45-B313-7CAE-B64FC3BD1AC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E4475154-0060-BD21-1A6C-BA8FE4BE85A4}"/>
              </a:ext>
            </a:extLst>
          </p:cNvPr>
          <p:cNvSpPr/>
          <p:nvPr/>
        </p:nvSpPr>
        <p:spPr>
          <a:xfrm>
            <a:off x="3352991" y="1201588"/>
            <a:ext cx="8158262" cy="53418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EG" sz="1600" dirty="0">
              <a:solidFill>
                <a:schemeClr val="tx1"/>
              </a:solidFill>
              <a:cs typeface="Alexandria" pitchFamily="2" charset="-78"/>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lnSpc>
                <a:spcPct val="150000"/>
              </a:lnSpc>
            </a:pPr>
            <a:endParaRPr lang="en-US" sz="1600" dirty="0">
              <a:solidFill>
                <a:schemeClr val="tx1"/>
              </a:solidFill>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lnSpc>
                <a:spcPct val="150000"/>
              </a:lnSpc>
            </a:pPr>
            <a:endParaRPr lang="en-US" sz="1600" b="1" u="sng" dirty="0">
              <a:solidFill>
                <a:schemeClr val="tx1"/>
              </a:solidFill>
              <a:cs typeface="Alexandria" pitchFamily="2" charset="-78"/>
            </a:endParaRPr>
          </a:p>
          <a:p>
            <a:pPr algn="justLow" rtl="1"/>
            <a:endParaRPr lang="en-US" sz="1600" b="1" dirty="0">
              <a:solidFill>
                <a:schemeClr val="tx1"/>
              </a:solidFill>
              <a:cs typeface="Alexandria" pitchFamily="2" charset="-78"/>
            </a:endParaRPr>
          </a:p>
          <a:p>
            <a:pPr algn="justLow" rtl="1"/>
            <a:endParaRPr lang="ar-EG" sz="1600" b="1" dirty="0">
              <a:solidFill>
                <a:schemeClr val="tx1"/>
              </a:solidFill>
              <a:cs typeface="Alexandria" pitchFamily="2" charset="-78"/>
            </a:endParaRPr>
          </a:p>
          <a:p>
            <a:pPr algn="justLow" rtl="1"/>
            <a:r>
              <a:rPr lang="ar-EG" b="1" u="sng" dirty="0">
                <a:solidFill>
                  <a:srgbClr val="00AEEF"/>
                </a:solidFill>
                <a:cs typeface="Alexandria" pitchFamily="2" charset="-78"/>
              </a:rPr>
              <a:t>2.سيطرة الموقع على التوقيع:</a:t>
            </a:r>
          </a:p>
          <a:p>
            <a:pPr algn="justLow" rtl="1">
              <a:lnSpc>
                <a:spcPct val="150000"/>
              </a:lnSpc>
            </a:pPr>
            <a:endParaRPr lang="ar-EG" sz="1600" b="1" dirty="0">
              <a:solidFill>
                <a:schemeClr val="tx1"/>
              </a:solidFill>
              <a:cs typeface="Alexandria" pitchFamily="2" charset="-78"/>
            </a:endParaRPr>
          </a:p>
          <a:p>
            <a:pPr algn="justLow" rtl="1">
              <a:lnSpc>
                <a:spcPct val="150000"/>
              </a:lnSpc>
            </a:pPr>
            <a:r>
              <a:rPr lang="ar-EG" sz="1600" dirty="0">
                <a:solidFill>
                  <a:schemeClr val="tx1"/>
                </a:solidFill>
                <a:cs typeface="Alexandria" pitchFamily="2" charset="-78"/>
              </a:rPr>
              <a:t>لن يحوز التوقيع الإلكتروني الحجية القانونية في الإثبات إلا إن كان المُوقع يسيطر سيطرة كاملة على الوسيط الإلكتروني، على النحو الذي لا يستطيع معه أي شخص آخر فك شفرة أو رموز هذا التوقيع، أو الولوج إليه، وهذا من شأنه الوقوف حجر عثرة أمام أي تلاعب قد يحدث به.</a:t>
            </a:r>
          </a:p>
          <a:p>
            <a:pPr algn="justLow" rtl="1">
              <a:lnSpc>
                <a:spcPct val="150000"/>
              </a:lnSpc>
            </a:pPr>
            <a:r>
              <a:rPr lang="ar-EG" sz="1600" dirty="0">
                <a:solidFill>
                  <a:schemeClr val="tx1"/>
                </a:solidFill>
                <a:cs typeface="Alexandria" pitchFamily="2" charset="-78"/>
              </a:rPr>
              <a:t>ولقد نص قانون الأونيسترال النموذجي بشأن التوقيعات الإلكترونية على أن التوقيع الإلكتروني يصير قابلً للتعويل عليه إذا كانت بيانات إنشاء التوقيع خاضعة وقت التوقيع لسيطرة الموقع دون أي شخص آخر . وجاءت اللائحة التنفيذية لقانون التوقيع الإلكتروني المصري موضوحةً كيفية تحقق سيطرة الموقع وحده دون غيره على التوقيع من الناحيتين الفنية والتقنية، حيث أوضحت أن هذه السيطرة تتم على الوسيط الإلكتروني المستخدم في عملية تثبيت التوقيع الإلكتروني عن طريق حيازة الموقع لأداة حفظ المفتاح الشفري الخاص، متضمنة البطاقة الذكية المؤمنة والكود السري المقترن بها. </a:t>
            </a: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en-US" sz="1600" dirty="0">
              <a:solidFill>
                <a:schemeClr val="tx1"/>
              </a:solidFill>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lvl="0" algn="r"/>
            <a:endParaRPr lang="ar-EG" sz="1600" b="1" dirty="0">
              <a:solidFill>
                <a:schemeClr val="tx1"/>
              </a:solidFill>
              <a:cs typeface="Alexandria" pitchFamily="2" charset="-78"/>
            </a:endParaRPr>
          </a:p>
          <a:p>
            <a:pPr lvl="0" algn="r"/>
            <a:endParaRPr lang="ar-EG" sz="1600" b="1" dirty="0">
              <a:solidFill>
                <a:schemeClr val="tx1"/>
              </a:solidFill>
              <a:cs typeface="Alexandria" pitchFamily="2" charset="-78"/>
            </a:endParaRPr>
          </a:p>
          <a:p>
            <a:pPr lvl="0" algn="r"/>
            <a:endParaRPr lang="ar-EG" sz="1600" b="1" dirty="0">
              <a:solidFill>
                <a:schemeClr val="tx1"/>
              </a:solidFill>
              <a:cs typeface="Alexandria" pitchFamily="2" charset="-78"/>
            </a:endParaRPr>
          </a:p>
          <a:p>
            <a:pPr lvl="0" algn="r"/>
            <a:endParaRPr lang="ar-EG" sz="1600" b="1" dirty="0">
              <a:solidFill>
                <a:schemeClr val="tx1"/>
              </a:solidFill>
              <a:cs typeface="Alexandria" pitchFamily="2" charset="-78"/>
            </a:endParaRPr>
          </a:p>
          <a:p>
            <a:pPr lvl="0" algn="r"/>
            <a:endParaRPr lang="ar-EG" sz="1600" b="1" dirty="0">
              <a:solidFill>
                <a:schemeClr val="tx1"/>
              </a:solidFill>
              <a:cs typeface="Alexandria" pitchFamily="2" charset="-78"/>
            </a:endParaRPr>
          </a:p>
          <a:p>
            <a:pPr lvl="0" algn="r"/>
            <a:r>
              <a:rPr lang="ar-EG" sz="1600" b="1" dirty="0">
                <a:solidFill>
                  <a:schemeClr val="tx1"/>
                </a:solidFill>
                <a:cs typeface="Alexandria" pitchFamily="2" charset="-78"/>
              </a:rPr>
              <a:t> </a:t>
            </a:r>
            <a:endParaRPr lang="en-US" sz="1600" b="1" dirty="0">
              <a:solidFill>
                <a:schemeClr val="tx1"/>
              </a:solidFill>
            </a:endParaRPr>
          </a:p>
          <a:p>
            <a:pPr algn="justLow" rtl="1"/>
            <a:endParaRPr lang="ar-EG" sz="1600" dirty="0">
              <a:solidFill>
                <a:schemeClr val="tx1"/>
              </a:solidFill>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659D61F3-1245-5691-CB0F-4AC1E16BD30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1AF7391A-FA9A-2573-C054-1F05B4CC5C3F}"/>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15FEDA9B-5D06-0D6D-8744-A03254B867C8}"/>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6" name="Picture 5">
            <a:extLst>
              <a:ext uri="{FF2B5EF4-FFF2-40B4-BE49-F238E27FC236}">
                <a16:creationId xmlns:a16="http://schemas.microsoft.com/office/drawing/2014/main" id="{ACDAF05F-6CCE-F0B0-E009-9349C4A1CE1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2194" y="1463118"/>
            <a:ext cx="2828129" cy="4952309"/>
          </a:xfrm>
          <a:prstGeom prst="rect">
            <a:avLst/>
          </a:prstGeom>
        </p:spPr>
      </p:pic>
    </p:spTree>
    <p:extLst>
      <p:ext uri="{BB962C8B-B14F-4D97-AF65-F5344CB8AC3E}">
        <p14:creationId xmlns:p14="http://schemas.microsoft.com/office/powerpoint/2010/main" val="37525575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608F07-0387-50C3-D13A-BFADAD5A5F8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4F9DB9E-5233-A518-52D8-09E15EDEF5B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924BB04F-A50A-C35B-D9CB-F512AC0B5D9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ED240D84-BCDF-9453-C6E8-3E4A3F4F5E8F}"/>
              </a:ext>
            </a:extLst>
          </p:cNvPr>
          <p:cNvSpPr/>
          <p:nvPr/>
        </p:nvSpPr>
        <p:spPr>
          <a:xfrm>
            <a:off x="2882846" y="1359071"/>
            <a:ext cx="8910320" cy="52712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EG" sz="1800" dirty="0">
              <a:solidFill>
                <a:schemeClr val="tx1"/>
              </a:solidFill>
              <a:cs typeface="Alexandria" pitchFamily="2" charset="-78"/>
            </a:endParaRPr>
          </a:p>
          <a:p>
            <a:pPr algn="justLow" rtl="1"/>
            <a:endParaRPr lang="ar-EG" dirty="0">
              <a:solidFill>
                <a:schemeClr val="tx1"/>
              </a:solidFill>
              <a:cs typeface="Alexandria" pitchFamily="2" charset="-78"/>
            </a:endParaRPr>
          </a:p>
          <a:p>
            <a:pPr algn="justLow" rtl="1"/>
            <a:endParaRPr lang="en-US" sz="1800" dirty="0">
              <a:solidFill>
                <a:schemeClr val="tx1"/>
              </a:solidFill>
              <a:cs typeface="Alexandria" pitchFamily="2" charset="-78"/>
            </a:endParaRPr>
          </a:p>
          <a:p>
            <a:pPr algn="justLow" rtl="1"/>
            <a:endParaRPr lang="en-US" dirty="0">
              <a:solidFill>
                <a:schemeClr val="tx1"/>
              </a:solidFill>
              <a:cs typeface="Alexandria" pitchFamily="2" charset="-78"/>
            </a:endParaRPr>
          </a:p>
          <a:p>
            <a:pPr algn="justLow" rtl="1"/>
            <a:endParaRPr lang="en-US" sz="1800" dirty="0">
              <a:solidFill>
                <a:schemeClr val="tx1"/>
              </a:solidFill>
              <a:cs typeface="Alexandria" pitchFamily="2" charset="-78"/>
            </a:endParaRPr>
          </a:p>
          <a:p>
            <a:pPr algn="justLow" rtl="1"/>
            <a:endParaRPr lang="en-US"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r>
              <a:rPr lang="ar-EG" sz="1800" b="1" u="sng" dirty="0">
                <a:solidFill>
                  <a:srgbClr val="00AEEF"/>
                </a:solidFill>
                <a:cs typeface="Alexandria" pitchFamily="2" charset="-78"/>
              </a:rPr>
              <a:t>3. كشف أي تعديل أو تغيير في بيانات التوقيع الإلكتروني:</a:t>
            </a:r>
          </a:p>
          <a:p>
            <a:pPr algn="justLow" rtl="1">
              <a:lnSpc>
                <a:spcPct val="150000"/>
              </a:lnSpc>
            </a:pPr>
            <a:r>
              <a:rPr lang="ar-EG" sz="1600" dirty="0">
                <a:solidFill>
                  <a:schemeClr val="tx1"/>
                </a:solidFill>
                <a:cs typeface="Alexandria" pitchFamily="2" charset="-78"/>
              </a:rPr>
              <a:t>يُشترط في التوقيع حتى يؤدي وظيفته في الإثبات؛ ويكون دليلً على إقرار الموقع بما ورد في المستند أو المحرر، أن يُقر الموقع على ما تضمنه المحرر، وأن يكون التوقيع متصلً بالمحرر – اتصالاً ماديًا ومباشرًا - بعرى وثيقة دائمة ومستمرة، غير قابلة للانفصال، على أن يسهل حفظه أو استرجاعه بطريقة تقنية آمنة في أي وقت يتطلب الرجوع إليه لاستخدامه كأداة إثبات. </a:t>
            </a:r>
          </a:p>
          <a:p>
            <a:pPr algn="justLow" rtl="1">
              <a:lnSpc>
                <a:spcPct val="150000"/>
              </a:lnSpc>
            </a:pPr>
            <a:r>
              <a:rPr lang="ar-EG" sz="1600" dirty="0">
                <a:solidFill>
                  <a:schemeClr val="tx1"/>
                </a:solidFill>
                <a:cs typeface="Alexandria" pitchFamily="2" charset="-78"/>
              </a:rPr>
              <a:t>وهذا من شأنه ضمان سلامة المحرر من العبث والتلاعب به، أو تعديله وتغييره، خاصة بعد التطورات</a:t>
            </a:r>
          </a:p>
          <a:p>
            <a:pPr algn="justLow" rtl="1">
              <a:lnSpc>
                <a:spcPct val="150000"/>
              </a:lnSpc>
            </a:pPr>
            <a:r>
              <a:rPr lang="ar-EG" sz="1600" dirty="0">
                <a:solidFill>
                  <a:schemeClr val="tx1"/>
                </a:solidFill>
                <a:cs typeface="Alexandria" pitchFamily="2" charset="-78"/>
              </a:rPr>
              <a:t>المعلوماتية والتقنية التي نجحت في تخزين البيانات على دعائم إلكترونية مشفرة وغير قابلة للتعديل، يمكن بمقتضاها استعادتها متى اقتضى الأمر ذلك، بحيث يتم الحفاظ على مضمون المحرر وسلامته عند إرساله عبر شبكة الانترنت إلى المرسل إليه عن طريق المفتاح العام الذي يمنحه القدرة على أن يطلع على مضمون المحرر، دون أن يمتلك القدرة على التدخل فيه أو التلاعب به، ومن ثم يعاد المحرر حاملً توقيعًا رقميًا للطرف الآخر. مع عدم غض الطرف عن أن جهات التصديق الإلكتروني صارت الآن تؤدي دورًا كبيرًا في حفظ التصرفات بأمان وسرية تامتين، يستمد منها المتعاقدين الثقة اللازمة. </a:t>
            </a:r>
          </a:p>
          <a:p>
            <a:pPr algn="justLow" rtl="1">
              <a:lnSpc>
                <a:spcPct val="150000"/>
              </a:lnSpc>
            </a:pPr>
            <a:endParaRPr lang="ar-EG" sz="16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sz="1800" dirty="0">
              <a:solidFill>
                <a:schemeClr val="tx1"/>
              </a:solidFill>
              <a:cs typeface="Alexandria" pitchFamily="2" charset="-78"/>
            </a:endParaRPr>
          </a:p>
        </p:txBody>
      </p:sp>
      <p:pic>
        <p:nvPicPr>
          <p:cNvPr id="5" name="Graphic 21">
            <a:extLst>
              <a:ext uri="{FF2B5EF4-FFF2-40B4-BE49-F238E27FC236}">
                <a16:creationId xmlns:a16="http://schemas.microsoft.com/office/drawing/2014/main" id="{459975DD-43C2-03EA-A5D9-36F18710F4E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685D60CE-4032-59E2-2A3F-91E5050E7E4F}"/>
              </a:ext>
            </a:extLst>
          </p:cNvPr>
          <p:cNvSpPr txBox="1"/>
          <p:nvPr/>
        </p:nvSpPr>
        <p:spPr>
          <a:xfrm>
            <a:off x="1634482" y="-317994"/>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DC57DBBC-2B9F-9057-7627-D7576A7BD9C3}"/>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a:extLst>
              <a:ext uri="{FF2B5EF4-FFF2-40B4-BE49-F238E27FC236}">
                <a16:creationId xmlns:a16="http://schemas.microsoft.com/office/drawing/2014/main" id="{AA4E9C74-4B33-54D4-3FFC-B52585BD077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7658" y="1610465"/>
            <a:ext cx="2390115" cy="4414415"/>
          </a:xfrm>
          <a:prstGeom prst="rect">
            <a:avLst/>
          </a:prstGeom>
        </p:spPr>
      </p:pic>
    </p:spTree>
    <p:extLst>
      <p:ext uri="{BB962C8B-B14F-4D97-AF65-F5344CB8AC3E}">
        <p14:creationId xmlns:p14="http://schemas.microsoft.com/office/powerpoint/2010/main" val="25612156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A2C8FE-7A4C-BC05-EFB9-32E7A27868C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B73610B-FF69-AE14-6BEA-61C4FA5CAD8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6265089A-617D-0D72-CF1E-C2323C7F807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33E5256D-BB59-A46D-4164-20788C7ECCAA}"/>
              </a:ext>
            </a:extLst>
          </p:cNvPr>
          <p:cNvSpPr/>
          <p:nvPr/>
        </p:nvSpPr>
        <p:spPr>
          <a:xfrm>
            <a:off x="3307011" y="1614792"/>
            <a:ext cx="8464342" cy="47762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US" sz="1600" b="1" dirty="0">
              <a:solidFill>
                <a:schemeClr val="tx1"/>
              </a:solidFill>
            </a:endParaRPr>
          </a:p>
          <a:p>
            <a:pPr algn="r" rtl="1"/>
            <a:endParaRPr lang="en-US" sz="1600" b="1" dirty="0">
              <a:solidFill>
                <a:schemeClr val="tx1"/>
              </a:solidFill>
            </a:endParaRPr>
          </a:p>
          <a:p>
            <a:pPr algn="r" rtl="1"/>
            <a:endParaRPr lang="en-US" sz="1600" b="1" dirty="0">
              <a:solidFill>
                <a:schemeClr val="tx1"/>
              </a:solidFill>
            </a:endParaRPr>
          </a:p>
          <a:p>
            <a:pPr algn="r" rtl="1"/>
            <a:endParaRPr lang="en-US" sz="1600" b="1" dirty="0">
              <a:solidFill>
                <a:schemeClr val="tx1"/>
              </a:solidFill>
            </a:endParaRPr>
          </a:p>
          <a:p>
            <a:pPr algn="r" rtl="1"/>
            <a:endParaRPr lang="en-US" sz="1600" b="1" dirty="0">
              <a:solidFill>
                <a:schemeClr val="tx1"/>
              </a:solidFill>
            </a:endParaRPr>
          </a:p>
          <a:p>
            <a:pPr algn="r" rtl="1"/>
            <a:endParaRPr lang="en-US" sz="1600" b="1" dirty="0">
              <a:solidFill>
                <a:schemeClr val="tx1"/>
              </a:solidFill>
            </a:endParaRPr>
          </a:p>
          <a:p>
            <a:pPr algn="r" rtl="1"/>
            <a:endParaRPr lang="en-US" sz="1600" b="1" dirty="0">
              <a:solidFill>
                <a:schemeClr val="tx1"/>
              </a:solidFill>
            </a:endParaRPr>
          </a:p>
          <a:p>
            <a:pPr algn="r" rtl="1"/>
            <a:endParaRPr lang="en-US" sz="1600" b="1" dirty="0">
              <a:solidFill>
                <a:schemeClr val="tx1"/>
              </a:solidFill>
            </a:endParaRPr>
          </a:p>
          <a:p>
            <a:pPr algn="r" rtl="1"/>
            <a:endParaRPr lang="en-US" sz="1600" b="1" dirty="0">
              <a:solidFill>
                <a:schemeClr val="tx1"/>
              </a:solidFill>
            </a:endParaRPr>
          </a:p>
          <a:p>
            <a:pPr algn="r" rtl="1"/>
            <a:endParaRPr lang="en-US" sz="1600" b="1" dirty="0">
              <a:solidFill>
                <a:schemeClr val="tx1"/>
              </a:solidFill>
            </a:endParaRPr>
          </a:p>
          <a:p>
            <a:pPr algn="r" rtl="1"/>
            <a:endParaRPr lang="en-US" sz="1600" b="1" dirty="0">
              <a:solidFill>
                <a:schemeClr val="tx1"/>
              </a:solidFill>
            </a:endParaRPr>
          </a:p>
          <a:p>
            <a:pPr algn="r" rtl="1"/>
            <a:endParaRPr lang="en-US" sz="1600" b="1" dirty="0">
              <a:solidFill>
                <a:schemeClr val="tx1"/>
              </a:solidFill>
            </a:endParaRPr>
          </a:p>
          <a:p>
            <a:pPr algn="r" rtl="1"/>
            <a:endParaRPr lang="en-US" sz="1600" b="1" dirty="0">
              <a:solidFill>
                <a:schemeClr val="tx1"/>
              </a:solidFill>
            </a:endParaRPr>
          </a:p>
          <a:p>
            <a:pPr algn="r" rtl="1"/>
            <a:endParaRPr lang="en-US" sz="1600" b="1" dirty="0">
              <a:solidFill>
                <a:schemeClr val="tx1"/>
              </a:solidFill>
            </a:endParaRPr>
          </a:p>
          <a:p>
            <a:pPr algn="r" rtl="1"/>
            <a:endParaRPr lang="en-US" sz="1600" b="1" dirty="0">
              <a:solidFill>
                <a:schemeClr val="tx1"/>
              </a:solidFill>
            </a:endParaRPr>
          </a:p>
          <a:p>
            <a:pPr algn="r" rtl="1"/>
            <a:endParaRPr lang="en-US" sz="1600" b="1" dirty="0">
              <a:solidFill>
                <a:schemeClr val="tx1"/>
              </a:solidFill>
            </a:endParaRPr>
          </a:p>
          <a:p>
            <a:pPr algn="r" rtl="1"/>
            <a:endParaRPr lang="ar-EG" sz="1600" b="1" dirty="0">
              <a:solidFill>
                <a:schemeClr val="tx1"/>
              </a:solidFill>
              <a:cs typeface="Alexandria" pitchFamily="2" charset="-78"/>
            </a:endParaRPr>
          </a:p>
          <a:p>
            <a:pPr algn="r" rtl="1"/>
            <a:endParaRPr lang="ar-EG" sz="1600" b="1" dirty="0">
              <a:solidFill>
                <a:schemeClr val="tx1"/>
              </a:solidFill>
              <a:cs typeface="Alexandria" pitchFamily="2" charset="-78"/>
            </a:endParaRPr>
          </a:p>
          <a:p>
            <a:pPr algn="r" rtl="1"/>
            <a:endParaRPr lang="ar-EG" sz="1600" b="1" dirty="0">
              <a:solidFill>
                <a:schemeClr val="tx1"/>
              </a:solidFill>
              <a:cs typeface="Alexandria" pitchFamily="2" charset="-78"/>
            </a:endParaRPr>
          </a:p>
          <a:p>
            <a:pPr algn="r" rtl="1"/>
            <a:endParaRPr lang="ar-EG" sz="1600" b="1" dirty="0">
              <a:solidFill>
                <a:schemeClr val="tx1"/>
              </a:solidFill>
              <a:cs typeface="Alexandria" pitchFamily="2" charset="-78"/>
            </a:endParaRPr>
          </a:p>
          <a:p>
            <a:pPr algn="r" rtl="1"/>
            <a:endParaRPr lang="ar-EG" sz="1600" b="1"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r>
              <a:rPr lang="ar-EG" sz="1600" dirty="0">
                <a:solidFill>
                  <a:schemeClr val="tx1"/>
                </a:solidFill>
                <a:cs typeface="Alexandria" pitchFamily="2" charset="-78"/>
              </a:rPr>
              <a:t>ورغم  صعوبة تعديل المحررات الموقعة إلكترونيًا بفضل التطور العلمي الهائل الذي استطاع وصد الأبواب في وجه أي محاولة لتعديل المستند الإلكتروني وتغييره بما يفقده حجته القانونية، إلا أن بعض التشريعات العربية قد احتاطت في ذلك، ونصت على كيفية </a:t>
            </a:r>
            <a:r>
              <a:rPr lang="ar-EG" sz="1600" b="1" dirty="0">
                <a:solidFill>
                  <a:schemeClr val="tx1"/>
                </a:solidFill>
                <a:cs typeface="Alexandria" pitchFamily="2" charset="-78"/>
              </a:rPr>
              <a:t>اكتشاف أي تعديلات أو تغييرات من الناحيتين الفنية والتقنية يمكن أن تطرأ على المحرر الإلكتروني الموقع إلكترونيًا</a:t>
            </a:r>
            <a:r>
              <a:rPr lang="ar-EG" sz="1600" dirty="0">
                <a:solidFill>
                  <a:schemeClr val="tx1"/>
                </a:solidFill>
                <a:cs typeface="Alexandria" pitchFamily="2" charset="-78"/>
              </a:rPr>
              <a:t>، وذلك باستخدام تقنية شفرة المفتاحين العام والخاص، وبمضاهاة شهادة التصديق الإلكتروني وبيانات إنشاء التوقيع الإلكتروني بأصل الشهادة وتلك البيانات، أو بأي وسيلة مشابهة ..</a:t>
            </a: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en-US" sz="1600" dirty="0">
              <a:solidFill>
                <a:schemeClr val="tx1"/>
              </a:solidFill>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en-US" sz="1600" dirty="0">
              <a:solidFill>
                <a:schemeClr val="tx1"/>
              </a:solidFill>
            </a:endParaRPr>
          </a:p>
        </p:txBody>
      </p:sp>
      <p:pic>
        <p:nvPicPr>
          <p:cNvPr id="5" name="Graphic 21">
            <a:extLst>
              <a:ext uri="{FF2B5EF4-FFF2-40B4-BE49-F238E27FC236}">
                <a16:creationId xmlns:a16="http://schemas.microsoft.com/office/drawing/2014/main" id="{854B7123-0903-3EC5-4A25-2B692AE4204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191B5DF9-6840-6A8A-CDA6-DF88A5D9C0AE}"/>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86161CF4-4BD3-82F2-6078-0FC34B1EF3A8}"/>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7" name="Picture 6">
            <a:extLst>
              <a:ext uri="{FF2B5EF4-FFF2-40B4-BE49-F238E27FC236}">
                <a16:creationId xmlns:a16="http://schemas.microsoft.com/office/drawing/2014/main" id="{22DF23DE-626B-7802-22C1-A23FEBA9395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2054" y="1666319"/>
            <a:ext cx="2390115" cy="4700508"/>
          </a:xfrm>
          <a:prstGeom prst="rect">
            <a:avLst/>
          </a:prstGeom>
        </p:spPr>
      </p:pic>
    </p:spTree>
    <p:extLst>
      <p:ext uri="{BB962C8B-B14F-4D97-AF65-F5344CB8AC3E}">
        <p14:creationId xmlns:p14="http://schemas.microsoft.com/office/powerpoint/2010/main" val="7127577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7813371" y="7497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57057D44-FECD-72A7-294D-E724194C9CB0}"/>
              </a:ext>
            </a:extLst>
          </p:cNvPr>
          <p:cNvGraphicFramePr/>
          <p:nvPr>
            <p:extLst>
              <p:ext uri="{D42A27DB-BD31-4B8C-83A1-F6EECF244321}">
                <p14:modId xmlns:p14="http://schemas.microsoft.com/office/powerpoint/2010/main" val="461663137"/>
              </p:ext>
            </p:extLst>
          </p:nvPr>
        </p:nvGraphicFramePr>
        <p:xfrm>
          <a:off x="2895993" y="890738"/>
          <a:ext cx="8340150" cy="392335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extBox 6">
            <a:extLst>
              <a:ext uri="{FF2B5EF4-FFF2-40B4-BE49-F238E27FC236}">
                <a16:creationId xmlns:a16="http://schemas.microsoft.com/office/drawing/2014/main" id="{321DA23B-1134-5B44-F369-D705CF5415B8}"/>
              </a:ext>
            </a:extLst>
          </p:cNvPr>
          <p:cNvSpPr txBox="1"/>
          <p:nvPr/>
        </p:nvSpPr>
        <p:spPr>
          <a:xfrm>
            <a:off x="3454848" y="597022"/>
            <a:ext cx="5660739" cy="461665"/>
          </a:xfrm>
          <a:prstGeom prst="rect">
            <a:avLst/>
          </a:prstGeom>
          <a:noFill/>
        </p:spPr>
        <p:txBody>
          <a:bodyPr wrap="square" rtlCol="0">
            <a:spAutoFit/>
          </a:bodyPr>
          <a:lstStyle/>
          <a:p>
            <a:pPr lvl="0" algn="ctr" rtl="1"/>
            <a:r>
              <a:rPr lang="ar-EG" sz="2400" b="1" dirty="0">
                <a:solidFill>
                  <a:srgbClr val="00AEEF"/>
                </a:solidFill>
                <a:cs typeface="Alexandria" pitchFamily="2" charset="-78"/>
              </a:rPr>
              <a:t>3-تقنية البلوك تشين </a:t>
            </a:r>
            <a:endParaRPr lang="en-US" sz="2400" dirty="0">
              <a:solidFill>
                <a:srgbClr val="00AEEF"/>
              </a:solidFill>
            </a:endParaRPr>
          </a:p>
        </p:txBody>
      </p:sp>
      <p:pic>
        <p:nvPicPr>
          <p:cNvPr id="15" name="Picture 14" descr="A computer servers connected to a network&#10;&#10;Description automatically generated">
            <a:extLst>
              <a:ext uri="{FF2B5EF4-FFF2-40B4-BE49-F238E27FC236}">
                <a16:creationId xmlns:a16="http://schemas.microsoft.com/office/drawing/2014/main" id="{D3142830-A7F6-6838-7CD5-9586E118C79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742441" y="4108792"/>
            <a:ext cx="6234718" cy="2355446"/>
          </a:xfrm>
          <a:prstGeom prst="rect">
            <a:avLst/>
          </a:prstGeom>
        </p:spPr>
      </p:pic>
    </p:spTree>
    <p:extLst>
      <p:ext uri="{BB962C8B-B14F-4D97-AF65-F5344CB8AC3E}">
        <p14:creationId xmlns:p14="http://schemas.microsoft.com/office/powerpoint/2010/main" val="51796398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7" name="TextBox 6">
            <a:extLst>
              <a:ext uri="{FF2B5EF4-FFF2-40B4-BE49-F238E27FC236}">
                <a16:creationId xmlns:a16="http://schemas.microsoft.com/office/drawing/2014/main" id="{EDEB1E05-C468-429C-0A3E-0C37670622F9}"/>
              </a:ext>
            </a:extLst>
          </p:cNvPr>
          <p:cNvSpPr txBox="1"/>
          <p:nvPr/>
        </p:nvSpPr>
        <p:spPr>
          <a:xfrm>
            <a:off x="2799761" y="1327765"/>
            <a:ext cx="8711491" cy="17039986"/>
          </a:xfrm>
          <a:prstGeom prst="rect">
            <a:avLst/>
          </a:prstGeom>
          <a:noFill/>
        </p:spPr>
        <p:txBody>
          <a:bodyPr wrap="square">
            <a:spAutoFit/>
          </a:bodyPr>
          <a:lstStyle/>
          <a:p>
            <a:pPr algn="justLow" rtl="1">
              <a:lnSpc>
                <a:spcPct val="150000"/>
              </a:lnSpc>
            </a:pPr>
            <a:r>
              <a:rPr lang="ar-EG" sz="1600" dirty="0">
                <a:latin typeface="Alexandria" pitchFamily="2" charset="-78"/>
                <a:cs typeface="Alexandria" pitchFamily="2" charset="-78"/>
              </a:rPr>
              <a:t>في سنة 2008 م قُدِّر لتقنية البلوك تشين أن ترى النور، وأن تضاف إلى قائمة الوسائل التكنولوجية والمعلوماتية المستحدثة والمستجدة التي حطت رحالها على أرض الواقع، وكان سبب ظهور هذه التقنية وجود أول عملة افتراضية مشفرة والتي عرفت بالبتكوين </a:t>
            </a:r>
            <a:r>
              <a:rPr lang="en-US" sz="1600" b="1" dirty="0">
                <a:solidFill>
                  <a:srgbClr val="00AEEF"/>
                </a:solidFill>
                <a:latin typeface="Alexandria" pitchFamily="2" charset="-78"/>
                <a:cs typeface="Alexandria" pitchFamily="2" charset="-78"/>
              </a:rPr>
              <a:t>Bitcoin</a:t>
            </a:r>
            <a:r>
              <a:rPr lang="en-US" sz="1600" dirty="0">
                <a:latin typeface="Alexandria" pitchFamily="2" charset="-78"/>
                <a:cs typeface="Alexandria" pitchFamily="2" charset="-78"/>
              </a:rPr>
              <a:t> </a:t>
            </a:r>
            <a:r>
              <a:rPr lang="ar-EG" sz="1600" dirty="0">
                <a:latin typeface="Alexandria" pitchFamily="2" charset="-78"/>
                <a:cs typeface="Alexandria" pitchFamily="2" charset="-78"/>
              </a:rPr>
              <a:t>لأن عملة البتكوين - وما تتابع بعدها من عملاتٍ أُخر – لايمكن أن تؤدي دورها ووظفيتها إلا اعتمادًا على تقنية البلوك تشين التي تعد بمنزلة البيئة أو المناخ الذي تستمد منه وجودها وبقائها.</a:t>
            </a:r>
          </a:p>
          <a:p>
            <a:pPr algn="justLow" rtl="1">
              <a:lnSpc>
                <a:spcPct val="150000"/>
              </a:lnSpc>
            </a:pPr>
            <a:r>
              <a:rPr lang="ar-EG" sz="1600" dirty="0">
                <a:latin typeface="Alexandria" pitchFamily="2" charset="-78"/>
                <a:cs typeface="Alexandria" pitchFamily="2" charset="-78"/>
              </a:rPr>
              <a:t>ولقد </a:t>
            </a:r>
            <a:r>
              <a:rPr lang="ar-EG" sz="1600" b="1" dirty="0">
                <a:latin typeface="Alexandria" pitchFamily="2" charset="-78"/>
                <a:cs typeface="Alexandria" pitchFamily="2" charset="-78"/>
              </a:rPr>
              <a:t>عرفت </a:t>
            </a:r>
            <a:r>
              <a:rPr lang="ar-EG" sz="1600" b="1" dirty="0">
                <a:solidFill>
                  <a:srgbClr val="00AEEF"/>
                </a:solidFill>
                <a:latin typeface="Alexandria" pitchFamily="2" charset="-78"/>
                <a:cs typeface="Alexandria" pitchFamily="2" charset="-78"/>
              </a:rPr>
              <a:t>تقنية البلوك تشين أو سلسلة الكتل </a:t>
            </a:r>
            <a:r>
              <a:rPr lang="ar-EG" sz="1600" dirty="0">
                <a:latin typeface="Alexandria" pitchFamily="2" charset="-78"/>
                <a:cs typeface="Alexandria" pitchFamily="2" charset="-78"/>
              </a:rPr>
              <a:t>بأنها: «قائمة رقمية من السجلات التي تُسجل بداخلهاالمعاملات في كتل </a:t>
            </a:r>
            <a:r>
              <a:rPr lang="en-US" sz="1600" dirty="0">
                <a:latin typeface="Alexandria" pitchFamily="2" charset="-78"/>
                <a:cs typeface="Alexandria" pitchFamily="2" charset="-78"/>
              </a:rPr>
              <a:t>Blocks </a:t>
            </a:r>
            <a:r>
              <a:rPr lang="ar-EG" sz="1600" dirty="0">
                <a:latin typeface="Alexandria" pitchFamily="2" charset="-78"/>
                <a:cs typeface="Alexandria" pitchFamily="2" charset="-78"/>
              </a:rPr>
              <a:t>وترتبط باستخدام التشفير، وعند امتلاء الكتل بالبيانات فإنها تُختم زمنيًا</a:t>
            </a:r>
            <a:r>
              <a:rPr lang="en-US" sz="1600" dirty="0">
                <a:latin typeface="Alexandria" pitchFamily="2" charset="-78"/>
                <a:cs typeface="Alexandria" pitchFamily="2" charset="-78"/>
              </a:rPr>
              <a:t>Chronologically </a:t>
            </a:r>
            <a:r>
              <a:rPr lang="ar-EG" sz="1600" dirty="0">
                <a:latin typeface="Alexandria" pitchFamily="2" charset="-78"/>
                <a:cs typeface="Alexandria" pitchFamily="2" charset="-78"/>
              </a:rPr>
              <a:t>وتضاف إلى سلسلة الكتل بطريقة يمكن التحقق منها، ولا يمكن تغييرها أو استبدالها بدون</a:t>
            </a:r>
            <a:r>
              <a:rPr lang="en-US" sz="1600" dirty="0">
                <a:latin typeface="Alexandria" pitchFamily="2" charset="-78"/>
                <a:cs typeface="Alexandria" pitchFamily="2" charset="-78"/>
              </a:rPr>
              <a:t> </a:t>
            </a:r>
            <a:r>
              <a:rPr lang="ar-EG" sz="1600" dirty="0">
                <a:latin typeface="Alexandria" pitchFamily="2" charset="-78"/>
                <a:cs typeface="Alexandria" pitchFamily="2" charset="-78"/>
              </a:rPr>
              <a:t>موافقة جميع الشركاء .</a:t>
            </a:r>
          </a:p>
          <a:p>
            <a:pPr algn="justLow" rtl="1">
              <a:lnSpc>
                <a:spcPct val="150000"/>
              </a:lnSpc>
            </a:pPr>
            <a:r>
              <a:rPr lang="ar-EG" sz="1600" dirty="0">
                <a:latin typeface="Alexandria" pitchFamily="2" charset="-78"/>
                <a:cs typeface="Alexandria" pitchFamily="2" charset="-78"/>
              </a:rPr>
              <a:t>وتعرف أيضًا بأنها: «قاعدة بيانات تستخدم تقنية التشفير من أجل إنشاء سجل دفتري إلكتروني لا مركزي موزع بين المشاركين)))، يتم التسجيل عليه بترتيب زمني، وهو غير قابل للتعديل أو التلاعب، ويمتاز بالسهولة في إجراء العمليات والمعاملات وبصورة سريعة، ويوفر إمكانية مشاركة الأطراف المعنية به في بناءه والتأكد من صحته وفقًا للأنظمة المؤتمتة.</a:t>
            </a: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r"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r" rtl="1">
              <a:lnSpc>
                <a:spcPct val="150000"/>
              </a:lnSpc>
            </a:pPr>
            <a:endParaRPr lang="ar-EG" sz="1600" dirty="0">
              <a:latin typeface="Alexandria" pitchFamily="2" charset="-78"/>
              <a:cs typeface="Alexandria" pitchFamily="2" charset="-78"/>
            </a:endParaRPr>
          </a:p>
          <a:p>
            <a:pPr algn="r" rtl="1">
              <a:lnSpc>
                <a:spcPct val="150000"/>
              </a:lnSpc>
            </a:pPr>
            <a:endParaRPr lang="ar-EG" sz="1600" dirty="0">
              <a:latin typeface="Alexandria" pitchFamily="2" charset="-78"/>
              <a:cs typeface="Alexandria" pitchFamily="2" charset="-78"/>
            </a:endParaRPr>
          </a:p>
          <a:p>
            <a:pPr algn="r" rtl="1">
              <a:lnSpc>
                <a:spcPct val="150000"/>
              </a:lnSpc>
            </a:pPr>
            <a:endParaRPr lang="ar-EG" sz="1600" dirty="0">
              <a:latin typeface="Alexandria" pitchFamily="2" charset="-78"/>
              <a:cs typeface="Alexandria" pitchFamily="2" charset="-78"/>
            </a:endParaRPr>
          </a:p>
          <a:p>
            <a:pPr algn="r" rtl="1">
              <a:lnSpc>
                <a:spcPct val="150000"/>
              </a:lnSpc>
            </a:pPr>
            <a:endParaRPr lang="ar-EG" sz="1600" dirty="0">
              <a:latin typeface="Alexandria" pitchFamily="2" charset="-78"/>
              <a:cs typeface="Alexandria" pitchFamily="2" charset="-78"/>
            </a:endParaRPr>
          </a:p>
          <a:p>
            <a:pPr algn="r" rtl="1">
              <a:lnSpc>
                <a:spcPct val="150000"/>
              </a:lnSpc>
            </a:pPr>
            <a:endParaRPr lang="ar-EG" sz="1600" dirty="0">
              <a:latin typeface="Alexandria" pitchFamily="2" charset="-78"/>
              <a:cs typeface="Alexandria" pitchFamily="2" charset="-78"/>
            </a:endParaRPr>
          </a:p>
          <a:p>
            <a:pPr algn="r" rtl="1">
              <a:lnSpc>
                <a:spcPct val="150000"/>
              </a:lnSpc>
            </a:pPr>
            <a:endParaRPr lang="ar-EG" sz="1600" dirty="0">
              <a:latin typeface="Alexandria" pitchFamily="2" charset="-78"/>
              <a:cs typeface="Alexandria" pitchFamily="2" charset="-78"/>
            </a:endParaRPr>
          </a:p>
          <a:p>
            <a:pPr algn="r" rtl="1">
              <a:lnSpc>
                <a:spcPct val="150000"/>
              </a:lnSpc>
            </a:pPr>
            <a:endParaRPr lang="ar-EG" sz="1600" dirty="0">
              <a:latin typeface="Alexandria" pitchFamily="2" charset="-78"/>
              <a:cs typeface="Alexandria" pitchFamily="2" charset="-78"/>
            </a:endParaRPr>
          </a:p>
          <a:p>
            <a:pPr algn="r"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r>
              <a:rPr lang="ar-EG" sz="1600" dirty="0">
                <a:latin typeface="Alexandria" pitchFamily="2" charset="-78"/>
                <a:cs typeface="Alexandria" pitchFamily="2" charset="-78"/>
              </a:rPr>
              <a:t>ا</a:t>
            </a: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p:txBody>
      </p:sp>
      <p:pic>
        <p:nvPicPr>
          <p:cNvPr id="13" name="Picture 12" descr="A blue cubes and lines">
            <a:extLst>
              <a:ext uri="{FF2B5EF4-FFF2-40B4-BE49-F238E27FC236}">
                <a16:creationId xmlns:a16="http://schemas.microsoft.com/office/drawing/2014/main" id="{78C4500F-2072-B832-9ADB-4EE17D05E94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2335" y="1349343"/>
            <a:ext cx="2305141" cy="4749799"/>
          </a:xfrm>
          <a:prstGeom prst="rect">
            <a:avLst/>
          </a:prstGeom>
        </p:spPr>
      </p:pic>
      <p:sp>
        <p:nvSpPr>
          <p:cNvPr id="4" name="TextBox 3">
            <a:extLst>
              <a:ext uri="{FF2B5EF4-FFF2-40B4-BE49-F238E27FC236}">
                <a16:creationId xmlns:a16="http://schemas.microsoft.com/office/drawing/2014/main" id="{B7098ED3-A08E-3298-1715-EF7B3AEF34C4}"/>
              </a:ext>
            </a:extLst>
          </p:cNvPr>
          <p:cNvSpPr txBox="1"/>
          <p:nvPr/>
        </p:nvSpPr>
        <p:spPr>
          <a:xfrm>
            <a:off x="4158156" y="808679"/>
            <a:ext cx="4359207" cy="461665"/>
          </a:xfrm>
          <a:prstGeom prst="rect">
            <a:avLst/>
          </a:prstGeom>
          <a:noFill/>
        </p:spPr>
        <p:txBody>
          <a:bodyPr wrap="square" rtlCol="0">
            <a:spAutoFit/>
          </a:bodyPr>
          <a:lstStyle/>
          <a:p>
            <a:pPr lvl="0" algn="ctr" rtl="1"/>
            <a:r>
              <a:rPr lang="ar-EG" sz="2400" b="1" dirty="0">
                <a:solidFill>
                  <a:srgbClr val="00AEEF"/>
                </a:solidFill>
                <a:latin typeface="Alexandria" pitchFamily="2" charset="-78"/>
                <a:cs typeface="Alexandria" pitchFamily="2" charset="-78"/>
              </a:rPr>
              <a:t>1-تعريف البلوك تشين</a:t>
            </a:r>
            <a:endParaRPr lang="en-US" sz="2400"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34885151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2" y="137574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29265" y="952844"/>
            <a:ext cx="11493909" cy="59051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a:endParaRPr lang="ar-EG" sz="1600" dirty="0">
              <a:solidFill>
                <a:prstClr val="black"/>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0D8D722-0960-2C95-3D5F-A27A9FA56EDA}"/>
              </a:ext>
            </a:extLst>
          </p:cNvPr>
          <p:cNvSpPr/>
          <p:nvPr/>
        </p:nvSpPr>
        <p:spPr>
          <a:xfrm>
            <a:off x="2254143" y="41317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2" name="TextBox 1">
            <a:extLst>
              <a:ext uri="{FF2B5EF4-FFF2-40B4-BE49-F238E27FC236}">
                <a16:creationId xmlns:a16="http://schemas.microsoft.com/office/drawing/2014/main" id="{3B643165-5F67-B088-66E2-692DF6C06C67}"/>
              </a:ext>
            </a:extLst>
          </p:cNvPr>
          <p:cNvSpPr txBox="1"/>
          <p:nvPr/>
        </p:nvSpPr>
        <p:spPr>
          <a:xfrm>
            <a:off x="5144115" y="857839"/>
            <a:ext cx="6784895" cy="6523448"/>
          </a:xfrm>
          <a:prstGeom prst="rect">
            <a:avLst/>
          </a:prstGeom>
          <a:noFill/>
        </p:spPr>
        <p:txBody>
          <a:bodyPr wrap="square" rtlCol="0">
            <a:spAutoFit/>
          </a:bodyPr>
          <a:lstStyle/>
          <a:p>
            <a:pPr algn="justLow" rtl="1">
              <a:lnSpc>
                <a:spcPct val="150000"/>
              </a:lnSpc>
            </a:pPr>
            <a:endParaRPr lang="en-US" sz="1600" dirty="0">
              <a:cs typeface="Alexandria" pitchFamily="2" charset="-78"/>
            </a:endParaRPr>
          </a:p>
          <a:p>
            <a:pPr algn="justLow" rtl="1">
              <a:lnSpc>
                <a:spcPct val="150000"/>
              </a:lnSpc>
            </a:pPr>
            <a:r>
              <a:rPr lang="ar-EG" sz="1600" dirty="0">
                <a:cs typeface="Alexandria" pitchFamily="2" charset="-78"/>
              </a:rPr>
              <a:t>منصات البلوك تشين ليست واحدة، بل تتصف بالتنوع من ناحية وصول المستخدمين إليها، وهي على أنواعٍ ثلاث:</a:t>
            </a:r>
          </a:p>
          <a:p>
            <a:pPr algn="justLow" rtl="1">
              <a:lnSpc>
                <a:spcPct val="150000"/>
              </a:lnSpc>
            </a:pPr>
            <a:r>
              <a:rPr lang="ar-EG" sz="1600" b="1" dirty="0">
                <a:solidFill>
                  <a:srgbClr val="00AEEF"/>
                </a:solidFill>
                <a:cs typeface="Alexandria" pitchFamily="2" charset="-78"/>
              </a:rPr>
              <a:t>1. منصة البلوك تشين العامة ) :)</a:t>
            </a:r>
            <a:r>
              <a:rPr lang="en-US" sz="1600" b="1" dirty="0">
                <a:solidFill>
                  <a:srgbClr val="00AEEF"/>
                </a:solidFill>
              </a:rPr>
              <a:t>Public Blockchain</a:t>
            </a:r>
          </a:p>
          <a:p>
            <a:pPr algn="justLow" rtl="1">
              <a:lnSpc>
                <a:spcPct val="150000"/>
              </a:lnSpc>
            </a:pPr>
            <a:r>
              <a:rPr lang="ar-EG" sz="1600" dirty="0">
                <a:cs typeface="Alexandria" pitchFamily="2" charset="-78"/>
              </a:rPr>
              <a:t>وهي منصة متاحة لسائر المستخدمين في جميع أنحاء العالم) )1)، ومفتوحة المصدر؛ بمقدور أي مستخدم الولوج إليها من جهازه عن طريق المحفظة الإلكترونية الخاصة به والمرتبطة بسلسلة الكتل، إذ تقوم منصة البلوك تشين العامة على نظام الند للند </a:t>
            </a:r>
            <a:r>
              <a:rPr lang="en-US" b="1" dirty="0">
                <a:solidFill>
                  <a:srgbClr val="00AEEF"/>
                </a:solidFill>
              </a:rPr>
              <a:t>P2P( peer to peer (،</a:t>
            </a:r>
            <a:r>
              <a:rPr lang="en-US" sz="1600" dirty="0"/>
              <a:t> </a:t>
            </a:r>
            <a:r>
              <a:rPr lang="ar-EG" sz="1600" dirty="0">
                <a:cs typeface="Alexandria" pitchFamily="2" charset="-78"/>
              </a:rPr>
              <a:t>وهذا يعني أن التعامل بين مستخدميها يكون بشكل مباشر دون تدخل الوسطاء، وذلك كما سبق ذكره، وأي مستخدم يستطيع المشاركة فيها بدون شروط قبول معينة. </a:t>
            </a:r>
          </a:p>
          <a:p>
            <a:pPr algn="justLow" rtl="1">
              <a:lnSpc>
                <a:spcPct val="150000"/>
              </a:lnSpc>
            </a:pPr>
            <a:r>
              <a:rPr lang="ar-EG" sz="1600" dirty="0">
                <a:cs typeface="Alexandria" pitchFamily="2" charset="-78"/>
              </a:rPr>
              <a:t>وخير مثال على تلك النوعية من المنصات هو منصة البلوك تشين الخاصة بالعملة الافتراضية البيتكوين</a:t>
            </a:r>
            <a:r>
              <a:rPr lang="en-US" sz="2000" b="1" dirty="0">
                <a:solidFill>
                  <a:srgbClr val="00AEEF"/>
                </a:solidFill>
              </a:rPr>
              <a:t>Bitcoin</a:t>
            </a:r>
            <a:r>
              <a:rPr lang="en-US" sz="1600" dirty="0"/>
              <a:t> ، </a:t>
            </a:r>
            <a:r>
              <a:rPr lang="ar-EG" sz="1600" dirty="0">
                <a:cs typeface="Alexandria" pitchFamily="2" charset="-78"/>
              </a:rPr>
              <a:t>ومنصة البلوك تشين الخاصة بعملة الإيثيريوم </a:t>
            </a:r>
            <a:r>
              <a:rPr lang="en-US" sz="2000" b="1" dirty="0">
                <a:solidFill>
                  <a:srgbClr val="00AEEF"/>
                </a:solidFill>
              </a:rPr>
              <a:t>Ethereum</a:t>
            </a:r>
            <a:r>
              <a:rPr lang="en-US" sz="1600" dirty="0"/>
              <a:t> ، </a:t>
            </a:r>
            <a:r>
              <a:rPr lang="ar-EG" sz="1600" dirty="0">
                <a:cs typeface="Alexandria" pitchFamily="2" charset="-78"/>
              </a:rPr>
              <a:t>وهي منصات تخصصها محصور في نطاق تداول العملات المشفرة وتحويلها. </a:t>
            </a:r>
          </a:p>
          <a:p>
            <a:pPr algn="r" rtl="1">
              <a:lnSpc>
                <a:spcPct val="150000"/>
              </a:lnSpc>
            </a:pPr>
            <a:endParaRPr lang="en-US" sz="1600" b="1" dirty="0">
              <a:latin typeface="Alexandria" pitchFamily="2" charset="-78"/>
            </a:endParaRPr>
          </a:p>
          <a:p>
            <a:pPr algn="justLow" rtl="1"/>
            <a:endParaRPr lang="ar-EG" sz="1600" dirty="0">
              <a:latin typeface="Alexandria" pitchFamily="2" charset="-78"/>
              <a:cs typeface="Alexandria" pitchFamily="2" charset="-78"/>
            </a:endParaRPr>
          </a:p>
        </p:txBody>
      </p:sp>
      <p:pic>
        <p:nvPicPr>
          <p:cNvPr id="7" name="Picture 6" descr="A computer servers connected to a network&#10;&#10;Description automatically generated">
            <a:extLst>
              <a:ext uri="{FF2B5EF4-FFF2-40B4-BE49-F238E27FC236}">
                <a16:creationId xmlns:a16="http://schemas.microsoft.com/office/drawing/2014/main" id="{9279405B-1ECD-D992-48A1-590016E15D5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5114" y="1362456"/>
            <a:ext cx="4514850" cy="5288956"/>
          </a:xfrm>
          <a:prstGeom prst="rect">
            <a:avLst/>
          </a:prstGeom>
        </p:spPr>
      </p:pic>
      <p:sp>
        <p:nvSpPr>
          <p:cNvPr id="4" name="TextBox 3">
            <a:extLst>
              <a:ext uri="{FF2B5EF4-FFF2-40B4-BE49-F238E27FC236}">
                <a16:creationId xmlns:a16="http://schemas.microsoft.com/office/drawing/2014/main" id="{DA103C80-FC66-5E87-CEB6-477BBC16609E}"/>
              </a:ext>
            </a:extLst>
          </p:cNvPr>
          <p:cNvSpPr txBox="1"/>
          <p:nvPr/>
        </p:nvSpPr>
        <p:spPr>
          <a:xfrm>
            <a:off x="4461859" y="367009"/>
            <a:ext cx="4359207" cy="461665"/>
          </a:xfrm>
          <a:prstGeom prst="rect">
            <a:avLst/>
          </a:prstGeom>
          <a:noFill/>
        </p:spPr>
        <p:txBody>
          <a:bodyPr wrap="square" rtlCol="0">
            <a:spAutoFit/>
          </a:bodyPr>
          <a:lstStyle/>
          <a:p>
            <a:pPr algn="ctr" rtl="1"/>
            <a:r>
              <a:rPr lang="ar-EG" sz="2400" b="1" dirty="0">
                <a:solidFill>
                  <a:srgbClr val="00AEEF"/>
                </a:solidFill>
                <a:latin typeface="Alexandria" pitchFamily="2" charset="-78"/>
                <a:cs typeface="Alexandria" pitchFamily="2" charset="-78"/>
              </a:rPr>
              <a:t>2- أنواع البلوك تشين</a:t>
            </a:r>
          </a:p>
        </p:txBody>
      </p:sp>
    </p:spTree>
    <p:extLst>
      <p:ext uri="{BB962C8B-B14F-4D97-AF65-F5344CB8AC3E}">
        <p14:creationId xmlns:p14="http://schemas.microsoft.com/office/powerpoint/2010/main" val="904482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411699" y="1252066"/>
            <a:ext cx="11626646" cy="55366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7" name="TextBox 6">
            <a:extLst>
              <a:ext uri="{FF2B5EF4-FFF2-40B4-BE49-F238E27FC236}">
                <a16:creationId xmlns:a16="http://schemas.microsoft.com/office/drawing/2014/main" id="{BD461FC7-95AF-6674-712E-B3158E8CFF68}"/>
              </a:ext>
            </a:extLst>
          </p:cNvPr>
          <p:cNvSpPr txBox="1"/>
          <p:nvPr/>
        </p:nvSpPr>
        <p:spPr>
          <a:xfrm>
            <a:off x="2480553" y="1374156"/>
            <a:ext cx="9467105" cy="8956298"/>
          </a:xfrm>
          <a:prstGeom prst="rect">
            <a:avLst/>
          </a:prstGeom>
          <a:noFill/>
        </p:spPr>
        <p:txBody>
          <a:bodyPr wrap="square" rtlCol="0">
            <a:spAutoFit/>
          </a:bodyPr>
          <a:lstStyle/>
          <a:p>
            <a:pPr algn="justLow" rtl="1">
              <a:lnSpc>
                <a:spcPct val="150000"/>
              </a:lnSpc>
            </a:pPr>
            <a:endParaRPr lang="ar-EG" sz="1400" b="1" dirty="0">
              <a:solidFill>
                <a:srgbClr val="00AEEF"/>
              </a:solidFill>
              <a:cs typeface="Alexandria" pitchFamily="2" charset="-78"/>
            </a:endParaRPr>
          </a:p>
          <a:p>
            <a:pPr algn="justLow" rtl="1">
              <a:lnSpc>
                <a:spcPct val="150000"/>
              </a:lnSpc>
            </a:pPr>
            <a:r>
              <a:rPr lang="ar-EG" sz="1400" b="1" dirty="0">
                <a:solidFill>
                  <a:srgbClr val="00AEEF"/>
                </a:solidFill>
                <a:cs typeface="Alexandria" pitchFamily="2" charset="-78"/>
              </a:rPr>
              <a:t>ومنصة البلوك تشين العامة بالرغم من أهميتها إلا أنها تنطوي على بعض العيوب منها</a:t>
            </a:r>
            <a:r>
              <a:rPr lang="ar-EG" sz="1400" dirty="0">
                <a:cs typeface="Alexandria" pitchFamily="2" charset="-78"/>
              </a:rPr>
              <a:t>: عدم وجود جهة مركزية تتولى مهمة ومسؤولة إدارتها، يكون في استطاعة أي مستخدم اللجوء إليها إن نشب أي نزاع بين أطراف المعاملة.</a:t>
            </a:r>
          </a:p>
          <a:p>
            <a:pPr algn="justLow" rtl="1">
              <a:lnSpc>
                <a:spcPct val="150000"/>
              </a:lnSpc>
            </a:pPr>
            <a:r>
              <a:rPr lang="ar-EG" sz="1400" dirty="0">
                <a:cs typeface="Alexandria" pitchFamily="2" charset="-78"/>
              </a:rPr>
              <a:t>ويمكن استخدامها بسهولة ويسر في إجراء التصرفات غير المشروعة، مثل عمليات غسل الأموال</a:t>
            </a:r>
          </a:p>
          <a:p>
            <a:pPr algn="justLow" rtl="1">
              <a:lnSpc>
                <a:spcPct val="150000"/>
              </a:lnSpc>
            </a:pPr>
            <a:r>
              <a:rPr lang="ar-EG" sz="1400" dirty="0">
                <a:cs typeface="Alexandria" pitchFamily="2" charset="-78"/>
              </a:rPr>
              <a:t>والإتجار بالمخدرات والسلاح، وغير ذلك، لأن مستخدمي هذه المنصة يتعذر على الجهات الحكومية التعرف عليهم ، وهي كذلك بطيئة مقارنة ببطاقات الائتمان. </a:t>
            </a:r>
          </a:p>
          <a:p>
            <a:pPr algn="justLow" rtl="1">
              <a:lnSpc>
                <a:spcPct val="150000"/>
              </a:lnSpc>
            </a:pPr>
            <a:r>
              <a:rPr lang="ar-EG" sz="1400" b="1" dirty="0">
                <a:solidFill>
                  <a:srgbClr val="00AEEF"/>
                </a:solidFill>
                <a:cs typeface="Alexandria" pitchFamily="2" charset="-78"/>
              </a:rPr>
              <a:t>2-منصة البلوك تشين الخاصة :</a:t>
            </a:r>
          </a:p>
          <a:p>
            <a:pPr algn="justLow" rtl="1">
              <a:lnSpc>
                <a:spcPct val="150000"/>
              </a:lnSpc>
            </a:pPr>
            <a:r>
              <a:rPr lang="ar-EG" sz="1400" dirty="0">
                <a:cs typeface="Alexandria" pitchFamily="2" charset="-78"/>
              </a:rPr>
              <a:t>تأتي على النقيض من منصة البلوك تشين العامة، فإذا كانت الأخيرة مفتوحة ومتاحة للجميع، فإن منصة البلوك تشين الخاصة ليست كذلك فهي مغلقة ومحاطة بالقيود، إذ إنها تخضع لوسيط يُحكم سيطرته وقبضته عليها، ويستطيع التحكم في ضوابط استخدام الشبكة في الوقت الذي يراه. وهذه المنصة عادةً ما تستخدمها المؤسسات المصرفية.</a:t>
            </a:r>
          </a:p>
          <a:p>
            <a:pPr algn="justLow" rtl="1">
              <a:lnSpc>
                <a:spcPct val="150000"/>
              </a:lnSpc>
            </a:pPr>
            <a:r>
              <a:rPr lang="ar-EG" sz="1400" dirty="0">
                <a:cs typeface="Alexandria" pitchFamily="2" charset="-78"/>
              </a:rPr>
              <a:t>وهذا يعني أن هذه المنصات خاصة بجهة معينة، حكومية كانت أو غير حكومية، تمتلك الحق في إداراتها، ووضع الضوابط والآليات والشروط اللازمة للانضمام إليها واستخدامها، وولوج المستخدمين إليها. وعلى هذا فلن يكون باستطاعة أي مستخدم استخدام هذه المنصة إلا بعد أن يُنح الإذن </a:t>
            </a:r>
            <a:r>
              <a:rPr lang="en-US" sz="1400" dirty="0"/>
              <a:t>Permission </a:t>
            </a:r>
            <a:r>
              <a:rPr lang="ar-EG" sz="1400" dirty="0">
                <a:cs typeface="Alexandria" pitchFamily="2" charset="-78"/>
              </a:rPr>
              <a:t>بذلك من الجهة المالكة أو المسيطرة عليها. واستخدام هذه المنصة قاصر على مستخدمي الشبكة فقط. وبالتالي فإن المعاملات التي تتم بواسطة هذه المنصة تكون مؤمنة من القائمين على إدارة الشبكة، ويكونون في العادة عدد محدود من المستخدمين . </a:t>
            </a:r>
          </a:p>
          <a:p>
            <a:pPr algn="justLow" rtl="1">
              <a:lnSpc>
                <a:spcPct val="150000"/>
              </a:lnSpc>
            </a:pPr>
            <a:endParaRPr lang="ar-EG" sz="1400" dirty="0">
              <a:cs typeface="Alexandria" pitchFamily="2" charset="-78"/>
            </a:endParaRPr>
          </a:p>
          <a:p>
            <a:pPr algn="justLow" rtl="1"/>
            <a:endParaRPr lang="ar-EG" sz="1400" dirty="0">
              <a:cs typeface="Alexandria" pitchFamily="2" charset="-78"/>
            </a:endParaRPr>
          </a:p>
          <a:p>
            <a:pPr algn="justLow" rtl="1"/>
            <a:endParaRPr lang="ar-EG" sz="1400" dirty="0">
              <a:cs typeface="Alexandria" pitchFamily="2" charset="-78"/>
            </a:endParaRPr>
          </a:p>
          <a:p>
            <a:pPr algn="justLow" rtl="1"/>
            <a:endParaRPr lang="ar-EG" sz="1400" dirty="0">
              <a:cs typeface="Alexandria" pitchFamily="2" charset="-78"/>
            </a:endParaRPr>
          </a:p>
          <a:p>
            <a:pPr algn="justLow" rtl="1"/>
            <a:endParaRPr lang="ar-EG" sz="1400" dirty="0">
              <a:latin typeface="Alexandria" pitchFamily="2" charset="-78"/>
              <a:cs typeface="Alexandria" pitchFamily="2" charset="-78"/>
            </a:endParaRPr>
          </a:p>
          <a:p>
            <a:pPr algn="justLow" rtl="1"/>
            <a:endParaRPr lang="ar-EG" sz="14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r>
              <a:rPr lang="ar-EG" sz="2000" b="1" dirty="0">
                <a:solidFill>
                  <a:srgbClr val="00AEEF"/>
                </a:solidFill>
                <a:latin typeface="Alexandria" pitchFamily="2" charset="-78"/>
                <a:cs typeface="Alexandria" pitchFamily="2" charset="-78"/>
              </a:rPr>
              <a:t> </a:t>
            </a:r>
          </a:p>
          <a:p>
            <a:pPr algn="r" rtl="1"/>
            <a:endParaRPr lang="ar-EG" dirty="0">
              <a:latin typeface="Alexandria" pitchFamily="2" charset="-78"/>
              <a:cs typeface="Alexandria" pitchFamily="2" charset="-78"/>
            </a:endParaRPr>
          </a:p>
          <a:p>
            <a:pPr algn="r" rtl="1"/>
            <a:endParaRPr lang="ar-EG" dirty="0">
              <a:latin typeface="Alexandria" pitchFamily="2" charset="-78"/>
              <a:cs typeface="Alexandria" pitchFamily="2" charset="-78"/>
            </a:endParaRPr>
          </a:p>
          <a:p>
            <a:pPr algn="r" rtl="1"/>
            <a:endParaRPr lang="ar-EG" dirty="0">
              <a:latin typeface="Alexandria" pitchFamily="2" charset="-78"/>
              <a:cs typeface="Alexandria" pitchFamily="2" charset="-78"/>
            </a:endParaRPr>
          </a:p>
          <a:p>
            <a:pPr algn="r" rtl="1"/>
            <a:endParaRPr lang="en-US" i="1" dirty="0">
              <a:latin typeface="Alexandria" pitchFamily="2" charset="-78"/>
            </a:endParaRPr>
          </a:p>
          <a:p>
            <a:pPr algn="r" rtl="1"/>
            <a:endParaRPr lang="ar-EG" dirty="0">
              <a:latin typeface="Alexandria" pitchFamily="2" charset="-78"/>
              <a:cs typeface="Alexandria" pitchFamily="2" charset="-78"/>
            </a:endParaRPr>
          </a:p>
        </p:txBody>
      </p:sp>
      <p:pic>
        <p:nvPicPr>
          <p:cNvPr id="8" name="Picture 7">
            <a:extLst>
              <a:ext uri="{FF2B5EF4-FFF2-40B4-BE49-F238E27FC236}">
                <a16:creationId xmlns:a16="http://schemas.microsoft.com/office/drawing/2014/main" id="{A24B8C01-EDC1-C392-68D0-9BBBA411ACA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8561" y="1414509"/>
            <a:ext cx="2021963" cy="5231388"/>
          </a:xfrm>
          <a:prstGeom prst="rect">
            <a:avLst/>
          </a:prstGeom>
        </p:spPr>
      </p:pic>
    </p:spTree>
    <p:extLst>
      <p:ext uri="{BB962C8B-B14F-4D97-AF65-F5344CB8AC3E}">
        <p14:creationId xmlns:p14="http://schemas.microsoft.com/office/powerpoint/2010/main" val="3033024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529663" y="-638917"/>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9" name="TextBox 8">
            <a:extLst>
              <a:ext uri="{FF2B5EF4-FFF2-40B4-BE49-F238E27FC236}">
                <a16:creationId xmlns:a16="http://schemas.microsoft.com/office/drawing/2014/main" id="{6DB84C29-5877-D225-7470-C8A16E174533}"/>
              </a:ext>
            </a:extLst>
          </p:cNvPr>
          <p:cNvSpPr txBox="1"/>
          <p:nvPr/>
        </p:nvSpPr>
        <p:spPr>
          <a:xfrm>
            <a:off x="4835951" y="1363163"/>
            <a:ext cx="6675302" cy="11515396"/>
          </a:xfrm>
          <a:prstGeom prst="rect">
            <a:avLst/>
          </a:prstGeom>
          <a:noFill/>
        </p:spPr>
        <p:txBody>
          <a:bodyPr wrap="square">
            <a:spAutoFit/>
          </a:bodyPr>
          <a:lstStyle/>
          <a:p>
            <a:pPr algn="justLow" rtl="1">
              <a:lnSpc>
                <a:spcPct val="150000"/>
              </a:lnSpc>
            </a:pPr>
            <a:r>
              <a:rPr lang="ar-EG" sz="1600" b="1" dirty="0">
                <a:solidFill>
                  <a:srgbClr val="00AEEF"/>
                </a:solidFill>
                <a:cs typeface="Alexandria" pitchFamily="2" charset="-78"/>
              </a:rPr>
              <a:t>3. البلوك تشين المختلط</a:t>
            </a:r>
            <a:endParaRPr lang="ar-EG" sz="1600" dirty="0">
              <a:solidFill>
                <a:srgbClr val="00AEEF"/>
              </a:solidFill>
              <a:cs typeface="Alexandria" pitchFamily="2" charset="-78"/>
            </a:endParaRPr>
          </a:p>
          <a:p>
            <a:pPr algn="justLow" rtl="1">
              <a:lnSpc>
                <a:spcPct val="150000"/>
              </a:lnSpc>
            </a:pPr>
            <a:r>
              <a:rPr lang="ar-EG" sz="1600" dirty="0">
                <a:cs typeface="Alexandria" pitchFamily="2" charset="-78"/>
              </a:rPr>
              <a:t>هذه النوع أقرب ما يكون إلى الاتحاد أو التحالف </a:t>
            </a:r>
            <a:r>
              <a:rPr lang="en-US" sz="1600" dirty="0"/>
              <a:t>، </a:t>
            </a:r>
            <a:r>
              <a:rPr lang="ar-EG" sz="1600" dirty="0">
                <a:cs typeface="Alexandria" pitchFamily="2" charset="-78"/>
              </a:rPr>
              <a:t>لأنه يجمع بين ثناياه بين خصائص النوعين السابق ذكرهما، فهو شبكة مفتوحة، لكنها بحدود، أي ليست مفتوحة بشكل كامل، فهي متاحة بين عدد محدد من الجهات أو المؤسسات التي ترتبط مع بعضها البعض بمعاملات مشتركة، وخير مثال</a:t>
            </a:r>
          </a:p>
          <a:p>
            <a:pPr algn="justLow" rtl="1">
              <a:lnSpc>
                <a:spcPct val="150000"/>
              </a:lnSpc>
            </a:pPr>
            <a:r>
              <a:rPr lang="ar-EG" sz="1600" dirty="0">
                <a:cs typeface="Alexandria" pitchFamily="2" charset="-78"/>
              </a:rPr>
              <a:t> لذلك المصارف والمؤسسات المالية أو المشروعات التجارية أو بعض الجهات الحكومية. ومن ذلك تحالف </a:t>
            </a:r>
            <a:r>
              <a:rPr lang="en-US" sz="2000" b="1" dirty="0">
                <a:solidFill>
                  <a:srgbClr val="00AEEF"/>
                </a:solidFill>
              </a:rPr>
              <a:t>Ripple</a:t>
            </a:r>
            <a:r>
              <a:rPr lang="ar-EG" sz="1600" dirty="0">
                <a:cs typeface="Alexandria" pitchFamily="2" charset="-78"/>
              </a:rPr>
              <a:t>   الذي أتاح للمصارف والمؤسسات المالية استخدام البلوك تشين لإجراء التعاملات والحوالات المالية فيما بينهم بطريقة أسهل وأسرع وبتكلفة أقل. ومن بين الأمثلة الأخرى على هذا النوع من المنصات، ،</a:t>
            </a:r>
            <a:r>
              <a:rPr lang="en-US" b="1" dirty="0">
                <a:solidFill>
                  <a:srgbClr val="00AEEF"/>
                </a:solidFill>
              </a:rPr>
              <a:t>CEV R3</a:t>
            </a:r>
            <a:r>
              <a:rPr lang="ar-EG" b="1" dirty="0">
                <a:solidFill>
                  <a:srgbClr val="00AEEF"/>
                </a:solidFill>
                <a:cs typeface="Alexandria" pitchFamily="2" charset="-78"/>
              </a:rPr>
              <a:t> </a:t>
            </a:r>
            <a:r>
              <a:rPr lang="ar-EG" sz="1600" dirty="0">
                <a:cs typeface="Alexandria" pitchFamily="2" charset="-78"/>
              </a:rPr>
              <a:t>وهو أكبر اتحاد مالي يضم أكثر من 100 بنك أو مؤسسة مالية، وشركات خدمات مهنية، ويستثمر هذا الاتحاد في الأنشطة المالية عن طريق تقنية البلوك تشين . </a:t>
            </a:r>
          </a:p>
          <a:p>
            <a:pPr algn="justLow" rtl="1">
              <a:lnSpc>
                <a:spcPct val="150000"/>
              </a:lnSpc>
            </a:pPr>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r>
              <a:rPr lang="ar-EG" sz="1600" b="1" dirty="0">
                <a:cs typeface="Alexandria" pitchFamily="2" charset="-78"/>
              </a:rPr>
              <a:t> </a:t>
            </a:r>
            <a:endParaRPr lang="en-US" sz="1600" b="1" dirty="0"/>
          </a:p>
          <a:p>
            <a:pPr algn="justLow" rtl="1"/>
            <a:endParaRPr lang="ar-EG" sz="1600" dirty="0">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p:txBody>
      </p:sp>
      <p:pic>
        <p:nvPicPr>
          <p:cNvPr id="8" name="Picture 7" descr="A computer servers connected to a network">
            <a:extLst>
              <a:ext uri="{FF2B5EF4-FFF2-40B4-BE49-F238E27FC236}">
                <a16:creationId xmlns:a16="http://schemas.microsoft.com/office/drawing/2014/main" id="{62581FCE-DB60-8099-25D9-78BE00A2AB5E}"/>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86339" y="2396438"/>
            <a:ext cx="3944019" cy="2533650"/>
          </a:xfrm>
          <a:prstGeom prst="rect">
            <a:avLst/>
          </a:prstGeom>
        </p:spPr>
      </p:pic>
    </p:spTree>
    <p:extLst>
      <p:ext uri="{BB962C8B-B14F-4D97-AF65-F5344CB8AC3E}">
        <p14:creationId xmlns:p14="http://schemas.microsoft.com/office/powerpoint/2010/main" val="11106280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6" y="1408185"/>
            <a:ext cx="11108117" cy="51352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50000"/>
              </a:lnSpc>
              <a:buFontTx/>
              <a:buChar char="-"/>
            </a:pPr>
            <a:endParaRPr lang="ar-EG" sz="1600" dirty="0">
              <a:solidFill>
                <a:prstClr val="black"/>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4" name="TextBox 3">
            <a:extLst>
              <a:ext uri="{FF2B5EF4-FFF2-40B4-BE49-F238E27FC236}">
                <a16:creationId xmlns:a16="http://schemas.microsoft.com/office/drawing/2014/main" id="{774722CC-FCEF-52B0-6310-6F7057001BC5}"/>
              </a:ext>
            </a:extLst>
          </p:cNvPr>
          <p:cNvSpPr txBox="1"/>
          <p:nvPr/>
        </p:nvSpPr>
        <p:spPr>
          <a:xfrm>
            <a:off x="3900792" y="1709742"/>
            <a:ext cx="7783683" cy="5303440"/>
          </a:xfrm>
          <a:prstGeom prst="rect">
            <a:avLst/>
          </a:prstGeom>
          <a:noFill/>
        </p:spPr>
        <p:txBody>
          <a:bodyPr wrap="square" rtlCol="0">
            <a:spAutoFit/>
          </a:bodyPr>
          <a:lstStyle/>
          <a:p>
            <a:pPr algn="justLow" rtl="1"/>
            <a:r>
              <a:rPr lang="ar-EG" sz="1600" b="1" dirty="0">
                <a:solidFill>
                  <a:srgbClr val="00AEEF"/>
                </a:solidFill>
                <a:cs typeface="Alexandria" pitchFamily="2" charset="-78"/>
              </a:rPr>
              <a:t>تتكون تقنية البلوك تشين من أربعة عناصر نذكرها على نحو ما يلي:</a:t>
            </a:r>
            <a:endParaRPr lang="ar-EG" sz="1600" dirty="0">
              <a:cs typeface="Alexandria" pitchFamily="2" charset="-78"/>
            </a:endParaRPr>
          </a:p>
          <a:p>
            <a:pPr algn="justLow" rtl="1"/>
            <a:r>
              <a:rPr lang="ar-EG" sz="1600" b="1" dirty="0">
                <a:solidFill>
                  <a:srgbClr val="00AEEF"/>
                </a:solidFill>
                <a:cs typeface="Alexandria" pitchFamily="2" charset="-78"/>
              </a:rPr>
              <a:t>1. الكتلة ) :)</a:t>
            </a:r>
            <a:r>
              <a:rPr lang="en-US" sz="1600" b="1" dirty="0">
                <a:solidFill>
                  <a:srgbClr val="00AEEF"/>
                </a:solidFill>
                <a:latin typeface="Alexandria" pitchFamily="2" charset="-78"/>
                <a:cs typeface="Alexandria" pitchFamily="2" charset="-78"/>
              </a:rPr>
              <a:t>Block</a:t>
            </a:r>
          </a:p>
          <a:p>
            <a:pPr algn="justLow" rtl="1">
              <a:lnSpc>
                <a:spcPct val="150000"/>
              </a:lnSpc>
            </a:pPr>
            <a:r>
              <a:rPr lang="ar-EG" sz="1600" dirty="0">
                <a:cs typeface="Alexandria" pitchFamily="2" charset="-78"/>
              </a:rPr>
              <a:t>ويُقصد بها الوعاء الحامل للبيانات أو المعلومات التي تُحفظ داخل سلسلة البلوك تشين، إذ إن السلسلة</a:t>
            </a:r>
          </a:p>
          <a:p>
            <a:pPr algn="justLow" rtl="1">
              <a:lnSpc>
                <a:spcPct val="150000"/>
              </a:lnSpc>
            </a:pPr>
            <a:r>
              <a:rPr lang="ar-EG" sz="1600" dirty="0">
                <a:cs typeface="Alexandria" pitchFamily="2" charset="-78"/>
              </a:rPr>
              <a:t>الواحدة تضم عددًا من الكُتل التي تشمل فئة من المعاملات المتماثلة التي تجرى داخل السلسلة، وترتبط فيما بينها بتوقيع رقمي موحد يضمن سلامة المعاملة بقيدها في لحظة حدوثها. </a:t>
            </a:r>
          </a:p>
          <a:p>
            <a:pPr algn="justLow" rtl="1">
              <a:lnSpc>
                <a:spcPct val="150000"/>
              </a:lnSpc>
            </a:pPr>
            <a:r>
              <a:rPr lang="ar-EG" sz="1600" dirty="0">
                <a:cs typeface="Alexandria" pitchFamily="2" charset="-78"/>
              </a:rPr>
              <a:t>وتنغلق هذه المعاملة أو العملية بطريقة مشفرة لكي تشكل كتلة واحدة ضمن مجموعة الكتل المتتالية</a:t>
            </a:r>
          </a:p>
          <a:p>
            <a:pPr algn="justLow" rtl="1">
              <a:lnSpc>
                <a:spcPct val="150000"/>
              </a:lnSpc>
            </a:pPr>
            <a:r>
              <a:rPr lang="ar-EG" sz="1600" dirty="0">
                <a:cs typeface="Alexandria" pitchFamily="2" charset="-78"/>
              </a:rPr>
              <a:t>داخل السلسلة، وتحتوي هذه الكتلة على معلومات العملية التي ستجرى عن طريقها والأكواد والرموز المشفرة الخاصة بها. وفي معظم الأحيان فإن الكتلة لا تستوعب سوى قدرًا محدودًا من العمليات لا تتعدى نطاقه، فإن انجزت العملية أو المعاملة بطريقة صحيحة، ترتب على ذلك غلق الكتلة وإنشاء كتلة جديدة مرتبطة بها .</a:t>
            </a:r>
          </a:p>
          <a:p>
            <a:pPr algn="justLow" rtl="1">
              <a:lnSpc>
                <a:spcPct val="150000"/>
              </a:lnSpc>
            </a:pPr>
            <a:endParaRPr lang="ar-EG" sz="1600" dirty="0">
              <a:cs typeface="Alexandria" pitchFamily="2" charset="-78"/>
            </a:endParaRPr>
          </a:p>
          <a:p>
            <a:pPr algn="justLow" rtl="1">
              <a:lnSpc>
                <a:spcPct val="150000"/>
              </a:lnSpc>
            </a:pPr>
            <a:endParaRPr lang="ar-EG" sz="1400" dirty="0">
              <a:cs typeface="Alexandria" pitchFamily="2" charset="-78"/>
            </a:endParaRPr>
          </a:p>
        </p:txBody>
      </p:sp>
      <p:sp>
        <p:nvSpPr>
          <p:cNvPr id="7" name="TextBox 6">
            <a:extLst>
              <a:ext uri="{FF2B5EF4-FFF2-40B4-BE49-F238E27FC236}">
                <a16:creationId xmlns:a16="http://schemas.microsoft.com/office/drawing/2014/main" id="{52BE46B5-8FC4-93F8-4B44-952C724D1E36}"/>
              </a:ext>
            </a:extLst>
          </p:cNvPr>
          <p:cNvSpPr txBox="1"/>
          <p:nvPr/>
        </p:nvSpPr>
        <p:spPr>
          <a:xfrm>
            <a:off x="4230430" y="718850"/>
            <a:ext cx="4359207" cy="461665"/>
          </a:xfrm>
          <a:prstGeom prst="rect">
            <a:avLst/>
          </a:prstGeom>
          <a:noFill/>
        </p:spPr>
        <p:txBody>
          <a:bodyPr wrap="square" rtlCol="0">
            <a:spAutoFit/>
          </a:bodyPr>
          <a:lstStyle/>
          <a:p>
            <a:pPr algn="ctr" rtl="1"/>
            <a:r>
              <a:rPr lang="ar-EG" sz="2400" b="1" dirty="0">
                <a:solidFill>
                  <a:srgbClr val="00AEEF"/>
                </a:solidFill>
                <a:cs typeface="Alexandria" pitchFamily="2" charset="-78"/>
              </a:rPr>
              <a:t>3-عناصر تقنية البلوك تشين</a:t>
            </a:r>
          </a:p>
        </p:txBody>
      </p:sp>
      <p:pic>
        <p:nvPicPr>
          <p:cNvPr id="9" name="Picture 8" descr="A blue cubes and lines&#10;&#10;Description automatically generated">
            <a:extLst>
              <a:ext uri="{FF2B5EF4-FFF2-40B4-BE49-F238E27FC236}">
                <a16:creationId xmlns:a16="http://schemas.microsoft.com/office/drawing/2014/main" id="{5F95204A-CE6C-134B-D3D7-7D15A7E328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8485" y="2313924"/>
            <a:ext cx="2848117" cy="3171796"/>
          </a:xfrm>
          <a:prstGeom prst="rect">
            <a:avLst/>
          </a:prstGeom>
        </p:spPr>
      </p:pic>
    </p:spTree>
    <p:extLst>
      <p:ext uri="{BB962C8B-B14F-4D97-AF65-F5344CB8AC3E}">
        <p14:creationId xmlns:p14="http://schemas.microsoft.com/office/powerpoint/2010/main" val="388624030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6" y="1155869"/>
            <a:ext cx="11108131" cy="53875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997673B1-A0C1-9FA6-B8B1-BB12F5C614C9}"/>
              </a:ext>
            </a:extLst>
          </p:cNvPr>
          <p:cNvSpPr txBox="1"/>
          <p:nvPr/>
        </p:nvSpPr>
        <p:spPr>
          <a:xfrm>
            <a:off x="855408" y="1163813"/>
            <a:ext cx="10655846" cy="14188500"/>
          </a:xfrm>
          <a:prstGeom prst="rect">
            <a:avLst/>
          </a:prstGeom>
          <a:noFill/>
        </p:spPr>
        <p:txBody>
          <a:bodyPr wrap="square" rtlCol="0">
            <a:spAutoFit/>
          </a:bodyPr>
          <a:lstStyle/>
          <a:p>
            <a:pPr algn="justLow" rtl="1">
              <a:lnSpc>
                <a:spcPct val="150000"/>
              </a:lnSpc>
            </a:pPr>
            <a:r>
              <a:rPr lang="ar-EG" sz="1400" b="1" dirty="0">
                <a:solidFill>
                  <a:srgbClr val="00AEEF"/>
                </a:solidFill>
                <a:cs typeface="Alexandria" pitchFamily="2" charset="-78"/>
              </a:rPr>
              <a:t>2</a:t>
            </a:r>
            <a:r>
              <a:rPr lang="ar-EG" sz="1600" b="1" dirty="0">
                <a:solidFill>
                  <a:srgbClr val="00AEEF"/>
                </a:solidFill>
                <a:cs typeface="Alexandria" pitchFamily="2" charset="-78"/>
              </a:rPr>
              <a:t>. المعلومة أو المعاملة:</a:t>
            </a:r>
          </a:p>
          <a:p>
            <a:pPr algn="justLow" rtl="1">
              <a:lnSpc>
                <a:spcPct val="150000"/>
              </a:lnSpc>
            </a:pPr>
            <a:r>
              <a:rPr lang="ar-EG" sz="1600" dirty="0">
                <a:cs typeface="Alexandria" pitchFamily="2" charset="-78"/>
              </a:rPr>
              <a:t>وهي العملية الفردية أو الأمر الفردي </a:t>
            </a:r>
            <a:r>
              <a:rPr lang="en-US" sz="1600" dirty="0"/>
              <a:t>Single Order </a:t>
            </a:r>
            <a:r>
              <a:rPr lang="ar-EG" sz="1600" dirty="0">
                <a:cs typeface="Alexandria" pitchFamily="2" charset="-78"/>
              </a:rPr>
              <a:t>المراد تنفيذه داخل الكتلة الواحدة، وتعتبر العملية</a:t>
            </a:r>
          </a:p>
          <a:p>
            <a:pPr algn="justLow" rtl="1">
              <a:lnSpc>
                <a:spcPct val="150000"/>
              </a:lnSpc>
            </a:pPr>
            <a:r>
              <a:rPr lang="ar-EG" sz="1600" dirty="0">
                <a:cs typeface="Alexandria" pitchFamily="2" charset="-78"/>
              </a:rPr>
              <a:t>)الصفقة أو الحوالة( إحدى العناصر الأساسية في سلسلة الكتل، وقد تمثل تبادلً لشيء له قيمته مثل المال، أو قد تمثل شيئًا معقدًا مثل برامج الحاسوب، ونحو ذلك. ويقوم الطرف الراغب في إجراء هذه المعاملة بالتوقيع عليها رقميًا، وبعد استلامها من قبل الشبكة يتم ختمها بالوقت. </a:t>
            </a:r>
          </a:p>
          <a:p>
            <a:pPr algn="justLow" rtl="1">
              <a:lnSpc>
                <a:spcPct val="150000"/>
              </a:lnSpc>
            </a:pPr>
            <a:endParaRPr lang="ar-EG" sz="1600" dirty="0">
              <a:cs typeface="Alexandria" pitchFamily="2" charset="-78"/>
            </a:endParaRPr>
          </a:p>
          <a:p>
            <a:pPr algn="r" rtl="1">
              <a:lnSpc>
                <a:spcPct val="150000"/>
              </a:lnSpc>
            </a:pPr>
            <a:r>
              <a:rPr lang="ar-EG" sz="1600" b="1" dirty="0">
                <a:solidFill>
                  <a:srgbClr val="00AEEF"/>
                </a:solidFill>
                <a:cs typeface="Alexandria" pitchFamily="2" charset="-78"/>
              </a:rPr>
              <a:t>3. الهاش – التشفير ) :)</a:t>
            </a:r>
            <a:r>
              <a:rPr lang="en-US" b="1" dirty="0">
                <a:solidFill>
                  <a:srgbClr val="00AEEF"/>
                </a:solidFill>
              </a:rPr>
              <a:t>Hash</a:t>
            </a:r>
            <a:endParaRPr lang="en-US" sz="1600" b="1" dirty="0">
              <a:solidFill>
                <a:srgbClr val="00AEEF"/>
              </a:solidFill>
            </a:endParaRPr>
          </a:p>
          <a:p>
            <a:pPr algn="justLow" rtl="1">
              <a:lnSpc>
                <a:spcPct val="150000"/>
              </a:lnSpc>
            </a:pPr>
            <a:r>
              <a:rPr lang="ar-EG" sz="1600" dirty="0">
                <a:cs typeface="Alexandria" pitchFamily="2" charset="-78"/>
              </a:rPr>
              <a:t>يُقصد بالهاش: كود التشفير، والذي يُعرف أيضًا ب التوقيع الرقمي، أو الحمض النووي المميز لسلسلة الكتل، ويتم إنشائه بواسطة التشفير عن طريق خوارزميات رياضية معينة داخل السلسلة؛ اُصطلح على تسميته ب )دالة الهاش(، أو )آلية الهاش( </a:t>
            </a:r>
            <a:r>
              <a:rPr lang="en-US" sz="1600" dirty="0"/>
              <a:t>Hash Function </a:t>
            </a:r>
            <a:r>
              <a:rPr lang="ar-EG" sz="1600" dirty="0">
                <a:cs typeface="Alexandria" pitchFamily="2" charset="-78"/>
              </a:rPr>
              <a:t>به تتميز كل كتلة عما سواها من الكتل الأخرى داخل السلسلة، وبواسطته ترتبط سائر الكتل بعضها ببعض داخل سلسلة الكتل، بحيث يتم ربط كل كتلة بالهاش السابق لها واللاحق عليها، وذلك بهدف حماية سلسلة الكتل من التزوير أو التحريف أو التلاعب). </a:t>
            </a:r>
          </a:p>
          <a:p>
            <a:pPr algn="r" rtl="1">
              <a:lnSpc>
                <a:spcPct val="150000"/>
              </a:lnSpc>
            </a:pPr>
            <a:endParaRPr lang="ar-EG" sz="1600" dirty="0">
              <a:cs typeface="Alexandria" pitchFamily="2" charset="-78"/>
            </a:endParaRPr>
          </a:p>
          <a:p>
            <a:pPr algn="r" rtl="1">
              <a:lnSpc>
                <a:spcPct val="150000"/>
              </a:lnSpc>
            </a:pPr>
            <a:endParaRPr lang="ar-EG" sz="1600" dirty="0">
              <a:cs typeface="Alexandria" pitchFamily="2" charset="-78"/>
            </a:endParaRPr>
          </a:p>
          <a:p>
            <a:pPr algn="r" rtl="1">
              <a:lnSpc>
                <a:spcPct val="150000"/>
              </a:lnSpc>
            </a:pPr>
            <a:endParaRPr lang="ar-EG" sz="1600" dirty="0">
              <a:cs typeface="Alexandria" pitchFamily="2" charset="-78"/>
            </a:endParaRPr>
          </a:p>
          <a:p>
            <a:pPr algn="justLow" rtl="1"/>
            <a:endParaRPr lang="ar-EG" sz="1800" dirty="0">
              <a:cs typeface="Alexandria" pitchFamily="2" charset="-78"/>
            </a:endParaRPr>
          </a:p>
          <a:p>
            <a:pPr algn="justLow"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r>
              <a:rPr lang="ar-EG" sz="1600" b="1" dirty="0">
                <a:cs typeface="Alexandria" pitchFamily="2" charset="-78"/>
              </a:rPr>
              <a:t> </a:t>
            </a:r>
            <a:endParaRPr lang="en-US" sz="1600" b="1" dirty="0"/>
          </a:p>
          <a:p>
            <a:pPr algn="justLow" rtl="1"/>
            <a:endParaRPr lang="ar-EG" sz="1600" dirty="0">
              <a:cs typeface="Alexandria" pitchFamily="2" charset="-78"/>
            </a:endParaRPr>
          </a:p>
          <a:p>
            <a:pPr algn="r" rtl="1"/>
            <a:endParaRPr lang="ar-EG" dirty="0">
              <a:latin typeface="Alexandria" pitchFamily="2" charset="-78"/>
              <a:cs typeface="Alexandria" pitchFamily="2" charset="-78"/>
            </a:endParaRPr>
          </a:p>
          <a:p>
            <a:pPr algn="r" rtl="1"/>
            <a:endParaRPr lang="ar-EG" dirty="0">
              <a:latin typeface="Alexandria" pitchFamily="2" charset="-78"/>
              <a:cs typeface="Alexandria" pitchFamily="2" charset="-78"/>
            </a:endParaRPr>
          </a:p>
          <a:p>
            <a:pPr algn="r" rtl="1"/>
            <a:endParaRPr lang="ar-EG" dirty="0">
              <a:latin typeface="Alexandria" pitchFamily="2" charset="-78"/>
              <a:cs typeface="Alexandria" pitchFamily="2" charset="-78"/>
            </a:endParaRPr>
          </a:p>
          <a:p>
            <a:pPr algn="r"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p:txBody>
      </p:sp>
    </p:spTree>
    <p:extLst>
      <p:ext uri="{BB962C8B-B14F-4D97-AF65-F5344CB8AC3E}">
        <p14:creationId xmlns:p14="http://schemas.microsoft.com/office/powerpoint/2010/main" val="376982754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746205" y="1014786"/>
            <a:ext cx="11140336" cy="58432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7">
            <a:extLst>
              <a:ext uri="{FF2B5EF4-FFF2-40B4-BE49-F238E27FC236}">
                <a16:creationId xmlns:a16="http://schemas.microsoft.com/office/drawing/2014/main" id="{EF40620C-3786-BF27-29AE-23EC384CB381}"/>
              </a:ext>
            </a:extLst>
          </p:cNvPr>
          <p:cNvSpPr txBox="1"/>
          <p:nvPr/>
        </p:nvSpPr>
        <p:spPr>
          <a:xfrm>
            <a:off x="3681235" y="1491651"/>
            <a:ext cx="7999488" cy="11253786"/>
          </a:xfrm>
          <a:prstGeom prst="rect">
            <a:avLst/>
          </a:prstGeom>
          <a:noFill/>
        </p:spPr>
        <p:txBody>
          <a:bodyPr wrap="square">
            <a:spAutoFit/>
          </a:bodyPr>
          <a:lstStyle/>
          <a:p>
            <a:pPr algn="justLow" rtl="1"/>
            <a:r>
              <a:rPr lang="ar-EG" sz="1600" b="1" dirty="0">
                <a:solidFill>
                  <a:srgbClr val="00AEEF"/>
                </a:solidFill>
                <a:cs typeface="Alexandria" pitchFamily="2" charset="-78"/>
              </a:rPr>
              <a:t>4. ختم أو بصمة الوقت :</a:t>
            </a:r>
          </a:p>
          <a:p>
            <a:pPr algn="justLow" rtl="1">
              <a:lnSpc>
                <a:spcPct val="150000"/>
              </a:lnSpc>
            </a:pPr>
            <a:r>
              <a:rPr lang="ar-EG" sz="1600" dirty="0">
                <a:cs typeface="Alexandria" pitchFamily="2" charset="-78"/>
              </a:rPr>
              <a:t>يُقصد به: التوقيت الذي تم فيه إجراء أي عملية داخل سلسلة الكتل، فهو التاريخ الرقمي لأي عملية إنشاء كتلة أو بيانات تتم عن طريق أي مستخدم لشبكة البلوك تشين، وتحديد وقت إجرائها داخل الكتلة، بواسطة إنشاء بصمة رقمية متفردة تتكون من مجموعة مشفرة من الرموز تشكل الكود أو ما يعرف بالهاش الذي يميز كل عملية إنشاء عن غيرها. ولهذا العنصر علاقة وثيقة بوظيفة الحفظ التي تعد أهم وظائف البلوك تشين، بالإضافة إلى دوره كموثق رقمي يقوم بالتصديق على سلامة المعاملات التي تتم عن طريقه. </a:t>
            </a:r>
          </a:p>
          <a:p>
            <a:pPr algn="justLow" rtl="1">
              <a:lnSpc>
                <a:spcPct val="150000"/>
              </a:lnSpc>
            </a:pPr>
            <a:endParaRPr lang="ar-EG" sz="1600" dirty="0">
              <a:cs typeface="Alexandria" pitchFamily="2" charset="-78"/>
            </a:endParaRPr>
          </a:p>
          <a:p>
            <a:pPr algn="justLow" rtl="1">
              <a:lnSpc>
                <a:spcPct val="150000"/>
              </a:lnSpc>
            </a:pPr>
            <a:r>
              <a:rPr lang="ar-EG" sz="1600" dirty="0">
                <a:cs typeface="Alexandria" pitchFamily="2" charset="-78"/>
              </a:rPr>
              <a:t>ومما تحسن الإشارة إليه هو أن الوقت أو التاريخ الرقمي ليس واحدًا فهو يختلف من تطبيق لآخر ومن معاملة لأخرى، فعلى سبيل المثال فإن تطبيق البلوك تشين الخاص بعملية البيتكوين أُنشئت وصُممت السلسلة فيه لكي تتمكن من السماح بإتمام كل عملية تداول بيتكوين في مدة زمنية لا تتعدى عشرة دقائق.</a:t>
            </a:r>
            <a:endParaRPr lang="ar-EG" sz="1600" b="1" dirty="0">
              <a:cs typeface="Alexandria" pitchFamily="2" charset="-78"/>
            </a:endParaRPr>
          </a:p>
          <a:p>
            <a:pPr algn="justLow" rtl="1"/>
            <a:endParaRPr lang="ar-EG" sz="1600" dirty="0">
              <a:cs typeface="Alexandria" pitchFamily="2" charset="-78"/>
            </a:endParaRPr>
          </a:p>
          <a:p>
            <a:pPr algn="r" rtl="1">
              <a:lnSpc>
                <a:spcPct val="150000"/>
              </a:lnSpc>
            </a:pPr>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r>
              <a:rPr lang="ar-EG" sz="1600" b="1" dirty="0">
                <a:cs typeface="Alexandria" pitchFamily="2" charset="-78"/>
              </a:rPr>
              <a:t> </a:t>
            </a:r>
            <a:endParaRPr lang="en-US" sz="1600" b="1" dirty="0"/>
          </a:p>
          <a:p>
            <a:pPr algn="justLow" rtl="1"/>
            <a:endParaRPr lang="ar-EG" sz="1600" dirty="0">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p:txBody>
      </p:sp>
      <p:pic>
        <p:nvPicPr>
          <p:cNvPr id="9" name="Picture 8">
            <a:extLst>
              <a:ext uri="{FF2B5EF4-FFF2-40B4-BE49-F238E27FC236}">
                <a16:creationId xmlns:a16="http://schemas.microsoft.com/office/drawing/2014/main" id="{91AB06C4-8644-FDCC-ABAD-1C6F606B262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flipH="1">
            <a:off x="788815" y="1689914"/>
            <a:ext cx="2852618" cy="4484450"/>
          </a:xfrm>
          <a:prstGeom prst="rect">
            <a:avLst/>
          </a:prstGeom>
        </p:spPr>
      </p:pic>
    </p:spTree>
    <p:extLst>
      <p:ext uri="{BB962C8B-B14F-4D97-AF65-F5344CB8AC3E}">
        <p14:creationId xmlns:p14="http://schemas.microsoft.com/office/powerpoint/2010/main" val="66289212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7" y="1155869"/>
            <a:ext cx="10830506" cy="5407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48166" y="-560929"/>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TextBox 8">
            <a:extLst>
              <a:ext uri="{FF2B5EF4-FFF2-40B4-BE49-F238E27FC236}">
                <a16:creationId xmlns:a16="http://schemas.microsoft.com/office/drawing/2014/main" id="{ECA11CD6-9C11-29E4-E1DA-3C3CB1F2BF7F}"/>
              </a:ext>
            </a:extLst>
          </p:cNvPr>
          <p:cNvSpPr txBox="1"/>
          <p:nvPr/>
        </p:nvSpPr>
        <p:spPr>
          <a:xfrm>
            <a:off x="970962" y="1463118"/>
            <a:ext cx="10500130" cy="5221366"/>
          </a:xfrm>
          <a:prstGeom prst="rect">
            <a:avLst/>
          </a:prstGeom>
          <a:noFill/>
        </p:spPr>
        <p:txBody>
          <a:bodyPr wrap="square">
            <a:spAutoFit/>
          </a:bodyPr>
          <a:lstStyle/>
          <a:p>
            <a:pPr algn="justLow" rtl="1">
              <a:lnSpc>
                <a:spcPct val="150000"/>
              </a:lnSpc>
            </a:pPr>
            <a:r>
              <a:rPr lang="ar-EG" sz="1600" b="1" dirty="0">
                <a:solidFill>
                  <a:srgbClr val="00AEEF"/>
                </a:solidFill>
                <a:cs typeface="Alexandria" pitchFamily="2" charset="-78"/>
              </a:rPr>
              <a:t>بتطبيق الشروط الثلاثة سالفة الذكر الخاصة بتوافر الحجية في الإثبات للكتابة ؛ القراءة ،و الديمومة ، و عدم القابلية لإجراء أي تعديلات ؛ نجد أنها تنطبق جميعها على تقنية البلوك تشين . </a:t>
            </a:r>
            <a:endParaRPr lang="ar-EG" sz="1600" dirty="0">
              <a:solidFill>
                <a:srgbClr val="00AEEF"/>
              </a:solidFill>
              <a:cs typeface="Alexandria" pitchFamily="2" charset="-78"/>
            </a:endParaRPr>
          </a:p>
          <a:p>
            <a:pPr algn="justLow" rtl="1">
              <a:lnSpc>
                <a:spcPct val="150000"/>
              </a:lnSpc>
            </a:pPr>
            <a:r>
              <a:rPr lang="ar-EG" sz="1600" dirty="0">
                <a:cs typeface="Alexandria" pitchFamily="2" charset="-78"/>
              </a:rPr>
              <a:t>أن </a:t>
            </a:r>
            <a:r>
              <a:rPr lang="ar-EG" sz="1600" b="1" dirty="0">
                <a:solidFill>
                  <a:srgbClr val="00AEEF"/>
                </a:solidFill>
                <a:cs typeface="Alexandria" pitchFamily="2" charset="-78"/>
              </a:rPr>
              <a:t>شرط القراءة </a:t>
            </a:r>
            <a:r>
              <a:rPr lang="ar-EG" sz="1600" dirty="0">
                <a:cs typeface="Alexandria" pitchFamily="2" charset="-78"/>
              </a:rPr>
              <a:t>قد توفر وتحقق في تقنية البلوك تشين، إذ يمكن الاطلاع على أية بيانات أو معلومات أو معاملات يجريها المشاركين أو المستخدمين لهذه التقنية، ويمكن بمنتهى السهولة واليسر فهم مضمونها وإدارك محتواها، كما هو الحال بالنسبة للكتابة الورقية والإلكترونية. </a:t>
            </a:r>
          </a:p>
          <a:p>
            <a:pPr algn="justLow" rtl="1">
              <a:lnSpc>
                <a:spcPct val="150000"/>
              </a:lnSpc>
            </a:pPr>
            <a:r>
              <a:rPr lang="ar-EG" sz="1600" dirty="0">
                <a:cs typeface="Alexandria" pitchFamily="2" charset="-78"/>
              </a:rPr>
              <a:t>وبالنظر في مدى انطباق </a:t>
            </a:r>
            <a:r>
              <a:rPr lang="ar-EG" sz="1600" b="1" dirty="0">
                <a:solidFill>
                  <a:srgbClr val="00AEEF"/>
                </a:solidFill>
                <a:cs typeface="Alexandria" pitchFamily="2" charset="-78"/>
              </a:rPr>
              <a:t>شرط الديمومة </a:t>
            </a:r>
            <a:r>
              <a:rPr lang="ar-EG" sz="1600" dirty="0">
                <a:cs typeface="Alexandria" pitchFamily="2" charset="-78"/>
              </a:rPr>
              <a:t>على تقنية البلوك تشين، سيتضح أن هذا الشرط متحقق ومتوفر هو الآخر، فلو بحثنا عن استخدامات ووظائف تقنية البلوك تشين، سيظهر لنا أن أحد وظائفها واستخداماتها هو الحفظ والتخزين، فهي منصة آمنة وغير قابلة للتلاعب أو التحريف، وهي تقنية فاعلة يمكن عن طريقها تتبع ملكية الأموال والحقوق . </a:t>
            </a:r>
          </a:p>
          <a:p>
            <a:pPr algn="justLow" rtl="1">
              <a:lnSpc>
                <a:spcPct val="150000"/>
              </a:lnSpc>
            </a:pPr>
            <a:r>
              <a:rPr lang="ar-EG" sz="1600" dirty="0">
                <a:cs typeface="Alexandria" pitchFamily="2" charset="-78"/>
              </a:rPr>
              <a:t>وبتطبيق </a:t>
            </a:r>
            <a:r>
              <a:rPr lang="ar-EG" sz="1600" b="1" dirty="0">
                <a:solidFill>
                  <a:srgbClr val="00AEEF"/>
                </a:solidFill>
                <a:cs typeface="Alexandria" pitchFamily="2" charset="-78"/>
              </a:rPr>
              <a:t>شرط عدم القابلية لإجراء أي تعديلات </a:t>
            </a:r>
            <a:r>
              <a:rPr lang="ar-EG" sz="1600" dirty="0">
                <a:cs typeface="Alexandria" pitchFamily="2" charset="-78"/>
              </a:rPr>
              <a:t>على تقنية البلوك تشين سنجد أن هذه التقنية تتصف – كما وصفها البعض – بأنها لا مركزية توزيعية، بمعنى أنها لا تعتمد على جهة مركزية في حفظ البيانات والتدقيق عليها ومعالجتها ونقلها، ومن أهم مميزاتها أنها تتمتع بدرجة عالية من الأمان بسبب توزيع المخاطر، إذ يتعذر فقد هذه البيانات أو التعديل عليها واختراقها أيضًا. </a:t>
            </a: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C619746B-A2A1-DE04-3438-A7335BD3A47B}"/>
              </a:ext>
            </a:extLst>
          </p:cNvPr>
          <p:cNvSpPr txBox="1"/>
          <p:nvPr/>
        </p:nvSpPr>
        <p:spPr>
          <a:xfrm>
            <a:off x="3856690" y="599600"/>
            <a:ext cx="4732948" cy="400110"/>
          </a:xfrm>
          <a:prstGeom prst="rect">
            <a:avLst/>
          </a:prstGeom>
          <a:noFill/>
        </p:spPr>
        <p:txBody>
          <a:bodyPr wrap="square" rtlCol="0">
            <a:spAutoFit/>
          </a:bodyPr>
          <a:lstStyle/>
          <a:p>
            <a:pPr lvl="0" rtl="1"/>
            <a:r>
              <a:rPr lang="ar-EG" sz="2000" b="1" dirty="0">
                <a:solidFill>
                  <a:srgbClr val="00AEEF"/>
                </a:solidFill>
                <a:cs typeface="Alexandria" pitchFamily="2" charset="-78"/>
              </a:rPr>
              <a:t>4-الكتابة الالكترونية عبر البلوك تشين </a:t>
            </a:r>
            <a:endParaRPr lang="en-US" sz="2000" dirty="0">
              <a:solidFill>
                <a:srgbClr val="00AEEF"/>
              </a:solidFill>
            </a:endParaRPr>
          </a:p>
        </p:txBody>
      </p:sp>
    </p:spTree>
    <p:extLst>
      <p:ext uri="{BB962C8B-B14F-4D97-AF65-F5344CB8AC3E}">
        <p14:creationId xmlns:p14="http://schemas.microsoft.com/office/powerpoint/2010/main" val="25165900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2D5722-56A0-7C2F-81E3-56E0702E84A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23B838C-7784-6289-6B9F-6E5A48E3B8B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C37B8713-1D1F-CBF1-E25D-2DA90F8B882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BB714872-D941-90A1-87F9-286A49627059}"/>
              </a:ext>
            </a:extLst>
          </p:cNvPr>
          <p:cNvSpPr/>
          <p:nvPr/>
        </p:nvSpPr>
        <p:spPr>
          <a:xfrm>
            <a:off x="695617" y="1491005"/>
            <a:ext cx="11039305" cy="51880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A32BDEE0-39FF-7CCB-613D-64121EF796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31151F35-CBF1-F6DE-CB5F-6AEDD207331C}"/>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5F84FDD6-AC61-6210-BFF0-0BEA064E44AC}"/>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7" name="TextBox 6">
            <a:extLst>
              <a:ext uri="{FF2B5EF4-FFF2-40B4-BE49-F238E27FC236}">
                <a16:creationId xmlns:a16="http://schemas.microsoft.com/office/drawing/2014/main" id="{53C761F6-26F4-E488-BFC8-741A937F09D8}"/>
              </a:ext>
            </a:extLst>
          </p:cNvPr>
          <p:cNvSpPr txBox="1"/>
          <p:nvPr/>
        </p:nvSpPr>
        <p:spPr>
          <a:xfrm>
            <a:off x="2425148" y="1720477"/>
            <a:ext cx="9148915" cy="8176021"/>
          </a:xfrm>
          <a:prstGeom prst="rect">
            <a:avLst/>
          </a:prstGeom>
          <a:noFill/>
        </p:spPr>
        <p:txBody>
          <a:bodyPr wrap="square">
            <a:spAutoFit/>
          </a:bodyPr>
          <a:lstStyle/>
          <a:p>
            <a:pPr algn="justLow" rtl="1">
              <a:lnSpc>
                <a:spcPct val="150000"/>
              </a:lnSpc>
            </a:pPr>
            <a:r>
              <a:rPr lang="ar-EG" sz="1600" b="1" dirty="0">
                <a:solidFill>
                  <a:srgbClr val="00AEEF"/>
                </a:solidFill>
                <a:cs typeface="Alexandria" pitchFamily="2" charset="-78"/>
              </a:rPr>
              <a:t>بتطبيق الشروط الثلاثة سالفة الذكر الخاصة بتوافر الحجية في الإثبات للتوقيع؛ ارتباط التوقيع الالكتروني بالموقع ،و سيطرة الموقع على التوقيع  ، و كشف أي تعديل أو تغيير في بيانات التوقيع الالكتروني؛ نجد أنها تنطبق جميعها على تقنية البلوك تشين . </a:t>
            </a:r>
            <a:endParaRPr lang="ar-EG" sz="1600" dirty="0">
              <a:solidFill>
                <a:srgbClr val="00AEEF"/>
              </a:solidFill>
              <a:cs typeface="Alexandria" pitchFamily="2" charset="-78"/>
            </a:endParaRPr>
          </a:p>
          <a:p>
            <a:pPr algn="justLow" rtl="1">
              <a:lnSpc>
                <a:spcPct val="150000"/>
              </a:lnSpc>
            </a:pPr>
            <a:r>
              <a:rPr lang="ar-EG" sz="1600" dirty="0">
                <a:cs typeface="Alexandria" pitchFamily="2" charset="-78"/>
              </a:rPr>
              <a:t>أن </a:t>
            </a:r>
            <a:r>
              <a:rPr lang="ar-EG" sz="1600" b="1" dirty="0">
                <a:solidFill>
                  <a:srgbClr val="00AEEF"/>
                </a:solidFill>
                <a:cs typeface="Alexandria" pitchFamily="2" charset="-78"/>
              </a:rPr>
              <a:t>شرط ارتباط التوقيع الالكتروني بالموقع </a:t>
            </a:r>
            <a:r>
              <a:rPr lang="ar-EG" sz="1600" dirty="0">
                <a:cs typeface="Alexandria" pitchFamily="2" charset="-78"/>
              </a:rPr>
              <a:t>قد توفر وتحقق في تقنية البلوك تشين، حيث يتضح أن كل مستخدم يمتلك محفظة إلكترونية يُجري بواسطتها المعاملات والتصرفات القانونية، مثل البيع والشراء، ونحو ذلك، وبمجرد إنشاء هذه المحفظة تظهر له شفرة أو كود سري مكون من أرقام ورموز غير مرتبة أو منتظمة وغير مفهوم وهي التي يتكون منها المفتاحين الرئيسيين في عملية التشفير غير المتناظر، أولهما: المفتاح العام الذي يتم استخدامه في عملية التشفير.</a:t>
            </a:r>
          </a:p>
          <a:p>
            <a:pPr algn="justLow" rtl="1">
              <a:lnSpc>
                <a:spcPct val="150000"/>
              </a:lnSpc>
            </a:pPr>
            <a:r>
              <a:rPr lang="ar-EG" sz="1600" dirty="0">
                <a:cs typeface="Alexandria" pitchFamily="2" charset="-78"/>
              </a:rPr>
              <a:t> والمفتاح العام معروف لدى جميع المتواجدين على سلسلة الكتل، وهو يشبه عنوان البريد الإلكتروني الذي يقوم كل مشترك عن طريقه بإرسال واستقبال الرسائل الإلكترونية، وهو بطبيعة الحال معروف لأي شخص يريد إجراء معاملة عبر هذه التقنية، ومعرفته من قبل الآخرين لا تشكل أية خطورة، لأنه لا يمكن استخدامه إلا بواسطة المفتاح الخاص) .</a:t>
            </a: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r" rtl="1">
              <a:lnSpc>
                <a:spcPct val="150000"/>
              </a:lnSpc>
            </a:pPr>
            <a:endParaRPr lang="ar-EG" sz="1600" dirty="0">
              <a:latin typeface="Alexandria" pitchFamily="2" charset="-78"/>
              <a:cs typeface="Alexandria" pitchFamily="2" charset="-78"/>
            </a:endParaRPr>
          </a:p>
          <a:p>
            <a:pPr algn="r" rtl="1">
              <a:lnSpc>
                <a:spcPct val="150000"/>
              </a:lnSpc>
            </a:pPr>
            <a:endParaRPr lang="ar-EG" sz="1600" dirty="0">
              <a:latin typeface="Alexandria" pitchFamily="2" charset="-78"/>
              <a:cs typeface="Alexandria" pitchFamily="2" charset="-78"/>
            </a:endParaRPr>
          </a:p>
          <a:p>
            <a:pPr algn="r" rtl="1">
              <a:lnSpc>
                <a:spcPct val="150000"/>
              </a:lnSpc>
            </a:pPr>
            <a:endParaRPr lang="ar-EG" sz="1600" dirty="0">
              <a:latin typeface="Alexandria" pitchFamily="2" charset="-78"/>
              <a:cs typeface="Alexandria" pitchFamily="2" charset="-78"/>
            </a:endParaRPr>
          </a:p>
          <a:p>
            <a:pPr algn="r" rtl="1">
              <a:lnSpc>
                <a:spcPct val="150000"/>
              </a:lnSpc>
            </a:pPr>
            <a:endParaRPr lang="ar-EG" sz="1600" dirty="0">
              <a:latin typeface="Alexandria" pitchFamily="2" charset="-78"/>
              <a:cs typeface="Alexandria" pitchFamily="2" charset="-78"/>
            </a:endParaRPr>
          </a:p>
          <a:p>
            <a:pPr algn="r" rtl="1">
              <a:lnSpc>
                <a:spcPct val="150000"/>
              </a:lnSpc>
            </a:pPr>
            <a:endParaRPr lang="ar-EG" sz="1600" dirty="0">
              <a:latin typeface="Alexandria" pitchFamily="2" charset="-78"/>
              <a:cs typeface="Alexandria" pitchFamily="2" charset="-78"/>
            </a:endParaRPr>
          </a:p>
          <a:p>
            <a:pPr algn="r" rtl="1">
              <a:lnSpc>
                <a:spcPct val="150000"/>
              </a:lnSpc>
            </a:pPr>
            <a:endParaRPr lang="ar-EG" sz="1600" dirty="0">
              <a:latin typeface="Alexandria" pitchFamily="2" charset="-78"/>
              <a:cs typeface="Alexandria" pitchFamily="2" charset="-78"/>
            </a:endParaRPr>
          </a:p>
          <a:p>
            <a:pPr algn="r" rtl="1">
              <a:lnSpc>
                <a:spcPct val="150000"/>
              </a:lnSpc>
            </a:pPr>
            <a:endParaRPr lang="ar-EG" sz="1600" dirty="0">
              <a:latin typeface="Alexandria" pitchFamily="2" charset="-78"/>
              <a:cs typeface="Alexandria" pitchFamily="2" charset="-78"/>
            </a:endParaRPr>
          </a:p>
          <a:p>
            <a:pPr algn="r" rtl="1">
              <a:lnSpc>
                <a:spcPct val="150000"/>
              </a:lnSpc>
            </a:pPr>
            <a:endParaRPr lang="ar-EG"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13E7601A-2A28-63CA-E171-37D55F8034D3}"/>
              </a:ext>
            </a:extLst>
          </p:cNvPr>
          <p:cNvSpPr txBox="1"/>
          <p:nvPr/>
        </p:nvSpPr>
        <p:spPr>
          <a:xfrm>
            <a:off x="3706765" y="759558"/>
            <a:ext cx="4734582" cy="400110"/>
          </a:xfrm>
          <a:prstGeom prst="rect">
            <a:avLst/>
          </a:prstGeom>
          <a:noFill/>
        </p:spPr>
        <p:txBody>
          <a:bodyPr wrap="square" rtlCol="0">
            <a:spAutoFit/>
          </a:bodyPr>
          <a:lstStyle/>
          <a:p>
            <a:pPr lvl="0" rtl="1"/>
            <a:r>
              <a:rPr lang="ar-EG" sz="2000" b="1" dirty="0">
                <a:solidFill>
                  <a:srgbClr val="00AEEF"/>
                </a:solidFill>
                <a:cs typeface="Alexandria" pitchFamily="2" charset="-78"/>
              </a:rPr>
              <a:t>5-التوقيع الالكتروني عبر البلوك تشين </a:t>
            </a:r>
            <a:endParaRPr lang="en-US" sz="2000" dirty="0">
              <a:solidFill>
                <a:srgbClr val="00AEEF"/>
              </a:solidFill>
            </a:endParaRPr>
          </a:p>
        </p:txBody>
      </p:sp>
      <p:pic>
        <p:nvPicPr>
          <p:cNvPr id="14" name="Picture 13" descr="A blue cubes and lines&#10;&#10;Description automatically generated">
            <a:extLst>
              <a:ext uri="{FF2B5EF4-FFF2-40B4-BE49-F238E27FC236}">
                <a16:creationId xmlns:a16="http://schemas.microsoft.com/office/drawing/2014/main" id="{09BC6071-24A0-77BE-6179-F125780090D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5313" y="1936554"/>
            <a:ext cx="1594448" cy="4056742"/>
          </a:xfrm>
          <a:prstGeom prst="rect">
            <a:avLst/>
          </a:prstGeom>
        </p:spPr>
      </p:pic>
    </p:spTree>
    <p:extLst>
      <p:ext uri="{BB962C8B-B14F-4D97-AF65-F5344CB8AC3E}">
        <p14:creationId xmlns:p14="http://schemas.microsoft.com/office/powerpoint/2010/main" val="420921514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90F4BF-214E-3F92-A607-F3AF5A48923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CBCD453-805A-D644-29F5-A694B2F337F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0A563642-A0D0-CA94-7756-AE88678B503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28841E42-7971-3643-E867-8A9B6AA15EFA}"/>
              </a:ext>
            </a:extLst>
          </p:cNvPr>
          <p:cNvSpPr/>
          <p:nvPr/>
        </p:nvSpPr>
        <p:spPr>
          <a:xfrm>
            <a:off x="3843781" y="1359609"/>
            <a:ext cx="8088274" cy="5359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800" b="1" u="sng"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r>
              <a:rPr lang="ar-EG" sz="1600" dirty="0">
                <a:solidFill>
                  <a:schemeClr val="tx1"/>
                </a:solidFill>
                <a:cs typeface="Alexandria" pitchFamily="2" charset="-78"/>
              </a:rPr>
              <a:t> أما الثاني: فهو </a:t>
            </a:r>
            <a:r>
              <a:rPr lang="ar-EG" sz="1600" b="1" dirty="0">
                <a:solidFill>
                  <a:schemeClr val="tx1"/>
                </a:solidFill>
                <a:cs typeface="Alexandria" pitchFamily="2" charset="-78"/>
              </a:rPr>
              <a:t>المفتاح الخاص</a:t>
            </a:r>
            <a:r>
              <a:rPr lang="ar-EG" sz="1600" dirty="0">
                <a:solidFill>
                  <a:schemeClr val="tx1"/>
                </a:solidFill>
                <a:cs typeface="Alexandria" pitchFamily="2" charset="-78"/>
              </a:rPr>
              <a:t>، وهو الذي يُستخدم بواسطة المستخدم في فك تشفير الرسائل المشفرة الواردة إليه، وهو مفتاح سري مكون من مجموعة من الرموز المشفرة، ولا يعرفه أحدٌ غيره .  وهذا المفتاح الخاص هو بمثابة التوقيع الرقمي الذي لا تُجرى التصرفات والمعاملات إلا بواسطته ، لأن رصيد المستخدم من عملة البيتكوين الموجود في محفظته الإلكترونية، لا يمكن تحويله من محفظته هذه إلى محفظة إلكترونية أخرى خاصة بمن تجرى معه المعاملات، سواء كانت بيع أو شراء، إلا بإدخال الكودي السري. وعلى هذا فإن المفتاح الخاص يأتي مرادفًا للتوقيع الإلكتروني، لأن التعاملات الإلكترونية، مهما تعددت أشكالها وأنواعها، لا تتم إلا بهما.</a:t>
            </a: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r">
              <a:lnSpc>
                <a:spcPct val="150000"/>
              </a:lnSpc>
            </a:pPr>
            <a:endParaRPr lang="ar-EG" sz="1600" b="1"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8325BFB6-0DC0-E261-0675-9A32C13AE4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B52F2840-884C-6C89-B0E3-C44EB2B4714C}"/>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D242FF4B-C203-4693-5F1B-1B729732770C}"/>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7" name="Picture 6" descr="A blue cubes and lines&#10;&#10;Description automatically generated">
            <a:extLst>
              <a:ext uri="{FF2B5EF4-FFF2-40B4-BE49-F238E27FC236}">
                <a16:creationId xmlns:a16="http://schemas.microsoft.com/office/drawing/2014/main" id="{C7E72967-3EED-4D09-C017-214EEE7D1BE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5308" y="2270681"/>
            <a:ext cx="2933897" cy="3873106"/>
          </a:xfrm>
          <a:prstGeom prst="rect">
            <a:avLst/>
          </a:prstGeom>
        </p:spPr>
      </p:pic>
    </p:spTree>
    <p:extLst>
      <p:ext uri="{BB962C8B-B14F-4D97-AF65-F5344CB8AC3E}">
        <p14:creationId xmlns:p14="http://schemas.microsoft.com/office/powerpoint/2010/main" val="399883689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BB8704-2B95-6B5C-51BE-56898E3A96B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434CBD2-F12F-EB69-7987-F01E0B94988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1084D5EA-E34F-CA11-5B3B-05BE3F9A22F4}"/>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CE20F7AD-38CE-EB04-F434-3D2FC1794406}"/>
              </a:ext>
            </a:extLst>
          </p:cNvPr>
          <p:cNvSpPr/>
          <p:nvPr/>
        </p:nvSpPr>
        <p:spPr>
          <a:xfrm>
            <a:off x="3175204" y="1463468"/>
            <a:ext cx="9016796" cy="5244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r>
              <a:rPr lang="ar-EG" sz="1600" dirty="0">
                <a:solidFill>
                  <a:schemeClr val="tx1"/>
                </a:solidFill>
                <a:cs typeface="Alexandria" pitchFamily="2" charset="-78"/>
              </a:rPr>
              <a:t>وبالنظر في مدى انطباق </a:t>
            </a:r>
            <a:r>
              <a:rPr lang="ar-EG" sz="1600" b="1" dirty="0">
                <a:solidFill>
                  <a:srgbClr val="00AEEF"/>
                </a:solidFill>
                <a:cs typeface="Alexandria" pitchFamily="2" charset="-78"/>
              </a:rPr>
              <a:t>شرط سيطرة الموقع على التوقيع </a:t>
            </a:r>
            <a:r>
              <a:rPr lang="ar-EG" sz="1600" dirty="0">
                <a:solidFill>
                  <a:schemeClr val="tx1"/>
                </a:solidFill>
                <a:cs typeface="Alexandria" pitchFamily="2" charset="-78"/>
              </a:rPr>
              <a:t>على تقنية البلوك تشين، سيتضح أن هذا الشرط متحقق ومتوفر هو الآخر، لأنه بعد إنشاء الكتلة المتضمنة على بيانات المستخدم، فإنها تضاف إلى سلسلة الكتل، بعد أن يتم التحقق منها والتأكد من صحتها، وفي مثل هذه الحال لا يمكن تعديلها أو إحداث أي تغيير فيها، لأن هذه العملية تتم بواسطة التشفير عبر آلية الهاش أو دالة التجزئة التي تلتقم البيانات وتحولها داخل الكتلة إلى رموز وأرقام بطريقة يصعب معها تعديلها أو تغييرها أو التلاعب بها).</a:t>
            </a:r>
          </a:p>
          <a:p>
            <a:pPr algn="justLow" rtl="1">
              <a:lnSpc>
                <a:spcPct val="150000"/>
              </a:lnSpc>
            </a:pPr>
            <a:r>
              <a:rPr lang="ar-EG" sz="1600" dirty="0">
                <a:solidFill>
                  <a:schemeClr val="tx1"/>
                </a:solidFill>
                <a:cs typeface="Alexandria" pitchFamily="2" charset="-78"/>
              </a:rPr>
              <a:t>ويتم التعامل مع الهاش على أنه يماثل بصمة الأصبع، فهو بصمة مميزة للبيانات المسجلة، مثلها مثل بصمة الأصابع أو بصمة الوجه بالنسبة للإنسان.</a:t>
            </a:r>
          </a:p>
          <a:p>
            <a:pPr algn="justLow" rtl="1">
              <a:lnSpc>
                <a:spcPct val="150000"/>
              </a:lnSpc>
            </a:pPr>
            <a:r>
              <a:rPr lang="ar-EG" sz="1600" dirty="0">
                <a:solidFill>
                  <a:schemeClr val="tx1"/>
                </a:solidFill>
                <a:cs typeface="Alexandria" pitchFamily="2" charset="-78"/>
              </a:rPr>
              <a:t>وبتطبيق</a:t>
            </a:r>
            <a:r>
              <a:rPr lang="ar-EG" sz="1600" dirty="0">
                <a:solidFill>
                  <a:srgbClr val="00AEEF"/>
                </a:solidFill>
                <a:cs typeface="Alexandria" pitchFamily="2" charset="-78"/>
              </a:rPr>
              <a:t> </a:t>
            </a:r>
            <a:r>
              <a:rPr lang="ar-EG" sz="1600" b="1" dirty="0">
                <a:solidFill>
                  <a:srgbClr val="00AEEF"/>
                </a:solidFill>
                <a:cs typeface="Alexandria" pitchFamily="2" charset="-78"/>
              </a:rPr>
              <a:t>شرط عدم القابلية لإجراء أي تعديلات </a:t>
            </a:r>
            <a:r>
              <a:rPr lang="ar-EG" sz="1600" dirty="0">
                <a:solidFill>
                  <a:schemeClr val="tx1"/>
                </a:solidFill>
                <a:cs typeface="Alexandria" pitchFamily="2" charset="-78"/>
              </a:rPr>
              <a:t>على تقنية البلوك تشين سنجد أن هذه التقنية تتصف – كما وصفها البعض – بأنها لا مركزية توزيعية، بمعنى أنها لا تعتمد على جهة مركزية في حفظ البيانات والتدقيق عليها ومعالجتها ونقلها، ومن أهم مميزاتها أنها تتمتع بدرجة عالية من الأمان بسبب توزيع المخاطر، إذ يتعذر فقد هذه البيانات أو التعديل عليها واختراقها أيضًا. </a:t>
            </a: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endParaRPr lang="ar-EG" sz="1400" dirty="0">
              <a:solidFill>
                <a:schemeClr val="tx1"/>
              </a:solidFill>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5E869660-1241-7E3F-4858-A4C27E2032C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B492DD0E-0C1C-5493-C10D-483D18E0DFE3}"/>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66A81B04-3F8D-4A05-D446-5935BF52F235}"/>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6" name="Picture 5">
            <a:extLst>
              <a:ext uri="{FF2B5EF4-FFF2-40B4-BE49-F238E27FC236}">
                <a16:creationId xmlns:a16="http://schemas.microsoft.com/office/drawing/2014/main" id="{25721AB4-7127-A417-8FDA-5830C43BFDC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9815" y="1585451"/>
            <a:ext cx="2673318" cy="4228228"/>
          </a:xfrm>
          <a:prstGeom prst="rect">
            <a:avLst/>
          </a:prstGeom>
        </p:spPr>
      </p:pic>
    </p:spTree>
    <p:extLst>
      <p:ext uri="{BB962C8B-B14F-4D97-AF65-F5344CB8AC3E}">
        <p14:creationId xmlns:p14="http://schemas.microsoft.com/office/powerpoint/2010/main" val="62619718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B01AF0-E647-DBA8-8CB3-7D1725FF563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BE24070-E09E-B5F3-184E-9ABF9A12675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3000597B-8902-0747-187A-68420561A74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5F3BAC6E-CC03-EB5B-A8E7-F67D25F56DC5}"/>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en-US" sz="1600" dirty="0">
              <a:solidFill>
                <a:srgbClr val="00AEEF"/>
              </a:solidFill>
              <a:cs typeface="Alexandria" pitchFamily="2" charset="-78"/>
            </a:endParaRPr>
          </a:p>
          <a:p>
            <a:pPr algn="justLow" rtl="1">
              <a:lnSpc>
                <a:spcPct val="150000"/>
              </a:lnSpc>
            </a:pPr>
            <a:endParaRPr lang="ar-EG" sz="1600" dirty="0">
              <a:solidFill>
                <a:srgbClr val="00AEEF"/>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r>
              <a:rPr lang="ar-EG" sz="1600" dirty="0">
                <a:solidFill>
                  <a:schemeClr val="tx1"/>
                </a:solidFill>
                <a:cs typeface="Alexandria" pitchFamily="2" charset="-78"/>
              </a:rPr>
              <a:t>وبتطبيق </a:t>
            </a:r>
            <a:r>
              <a:rPr lang="ar-EG" sz="1600" b="1" dirty="0">
                <a:solidFill>
                  <a:srgbClr val="00AEEF"/>
                </a:solidFill>
                <a:cs typeface="Alexandria" pitchFamily="2" charset="-78"/>
              </a:rPr>
              <a:t>شرط عدم القابلية لإجراء أي تعديلات </a:t>
            </a:r>
            <a:r>
              <a:rPr lang="ar-EG" sz="1600" dirty="0">
                <a:solidFill>
                  <a:schemeClr val="tx1"/>
                </a:solidFill>
                <a:cs typeface="Alexandria" pitchFamily="2" charset="-78"/>
              </a:rPr>
              <a:t>على تقنية البلوك تشين سنجد أن هذه التقنية تتصف – كما وصفها البعض – بأنها لا مركزية توزيعية، بمعنى أنها لا تعتمد على جهة مركزية في حفظ البيانات والتدقيق عليها ومعالجتها ونقلها، ومن أهم مميزاتها أنها تتمتع بدرجة عالية من الأمان بسبب توزيع المخاطر، إذ يتعذر فقد هذه البيانات أو التعديل عليها واختراقها أيضًا. </a:t>
            </a:r>
          </a:p>
          <a:p>
            <a:pPr algn="justLow" rtl="1">
              <a:lnSpc>
                <a:spcPct val="150000"/>
              </a:lnSpc>
            </a:pPr>
            <a:endParaRPr lang="ar-EG" sz="1600" dirty="0">
              <a:solidFill>
                <a:schemeClr val="tx1"/>
              </a:solidFill>
              <a:cs typeface="Alexandria" pitchFamily="2" charset="-78"/>
            </a:endParaRPr>
          </a:p>
          <a:p>
            <a:pPr algn="justLow" rtl="1">
              <a:lnSpc>
                <a:spcPct val="150000"/>
              </a:lnSpc>
            </a:pPr>
            <a:r>
              <a:rPr lang="ar-EG" sz="1600" b="1" dirty="0">
                <a:solidFill>
                  <a:srgbClr val="00AEEF"/>
                </a:solidFill>
                <a:cs typeface="Alexandria" pitchFamily="2" charset="-78"/>
              </a:rPr>
              <a:t>من كل ما تقدم يتبين عدم وجود ما يمنع من اعتبار تقنية البلوك تشين من بين وسائل الإثبات الحديثة التي أوجدها التطور المعلوماتي والتكنولوجي ووسائل الاتصال والرقمنة، بحيث يمكن اعتبارها وسيلة من وسائل الكتابة الإلكترونية، وأحد أشكال التوقيع الإلكتروني، استنادًا إلى استيفائها للشروط المنصوص عليها لتمتع الكتابة الإلكترونية والتوقيع الإلكتروني بحجية في الإثبات.</a:t>
            </a: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endParaRPr>
          </a:p>
        </p:txBody>
      </p:sp>
      <p:pic>
        <p:nvPicPr>
          <p:cNvPr id="5" name="Graphic 21">
            <a:extLst>
              <a:ext uri="{FF2B5EF4-FFF2-40B4-BE49-F238E27FC236}">
                <a16:creationId xmlns:a16="http://schemas.microsoft.com/office/drawing/2014/main" id="{A3B4A588-BDD1-4BE1-2B10-FC852759EC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AE05DD5D-DE3E-EE92-4FF2-A2926F120530}"/>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F4126384-B798-1835-A0A8-157E899E11B6}"/>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52346092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CCCF9B-C412-FD89-2FDB-0AAD62CE831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A5254D6-D4BF-8762-D7C8-9B6BBF244AB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0C3B3472-626D-39AA-90C1-C3AB8A6C390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155609DC-DD5B-9E52-1882-4ADCEAE9BCAC}"/>
              </a:ext>
            </a:extLst>
          </p:cNvPr>
          <p:cNvSpPr/>
          <p:nvPr/>
        </p:nvSpPr>
        <p:spPr>
          <a:xfrm>
            <a:off x="3464288" y="1271204"/>
            <a:ext cx="8046966" cy="53164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lnSpc>
                <a:spcPct val="150000"/>
              </a:lnSpc>
            </a:pPr>
            <a:r>
              <a:rPr lang="ar-EG" sz="1400" dirty="0">
                <a:solidFill>
                  <a:schemeClr val="tx1"/>
                </a:solidFill>
                <a:cs typeface="Alexandria" pitchFamily="2" charset="-78"/>
              </a:rPr>
              <a:t>بعض القوانين بدأت بالفعل النص على تقنية </a:t>
            </a:r>
            <a:r>
              <a:rPr lang="ar-EG" sz="1400" b="1" dirty="0">
                <a:solidFill>
                  <a:srgbClr val="00AEEF"/>
                </a:solidFill>
                <a:cs typeface="Alexandria" pitchFamily="2" charset="-78"/>
              </a:rPr>
              <a:t>البلوك</a:t>
            </a:r>
            <a:r>
              <a:rPr lang="ar-EG" sz="1400" dirty="0">
                <a:solidFill>
                  <a:srgbClr val="00AEEF"/>
                </a:solidFill>
                <a:cs typeface="Alexandria" pitchFamily="2" charset="-78"/>
              </a:rPr>
              <a:t> </a:t>
            </a:r>
            <a:r>
              <a:rPr lang="ar-EG" sz="1400" b="1" dirty="0">
                <a:solidFill>
                  <a:srgbClr val="00AEEF"/>
                </a:solidFill>
                <a:cs typeface="Alexandria" pitchFamily="2" charset="-78"/>
              </a:rPr>
              <a:t>تشين</a:t>
            </a:r>
            <a:r>
              <a:rPr lang="ar-EG" sz="1400" dirty="0">
                <a:solidFill>
                  <a:srgbClr val="00AEEF"/>
                </a:solidFill>
                <a:cs typeface="Alexandria" pitchFamily="2" charset="-78"/>
              </a:rPr>
              <a:t> </a:t>
            </a:r>
            <a:r>
              <a:rPr lang="ar-EG" sz="1400" dirty="0">
                <a:solidFill>
                  <a:schemeClr val="tx1"/>
                </a:solidFill>
                <a:cs typeface="Alexandria" pitchFamily="2" charset="-78"/>
              </a:rPr>
              <a:t>بوصفها وسيلة إثبات تحوز حجية قانونية كاملة، كغيرها من وسائل الإثبات الأخرى، ومن ذلك القانون الأمريكي والقانون الفرنسي.</a:t>
            </a:r>
          </a:p>
          <a:p>
            <a:pPr algn="justLow" rtl="1">
              <a:lnSpc>
                <a:spcPct val="150000"/>
              </a:lnSpc>
            </a:pPr>
            <a:r>
              <a:rPr lang="ar-EG" sz="1400" dirty="0">
                <a:solidFill>
                  <a:schemeClr val="tx1"/>
                </a:solidFill>
                <a:cs typeface="Alexandria" pitchFamily="2" charset="-78"/>
              </a:rPr>
              <a:t>وصدر عن </a:t>
            </a:r>
            <a:r>
              <a:rPr lang="ar-EG" sz="1400" b="1" dirty="0">
                <a:solidFill>
                  <a:srgbClr val="00AEEF"/>
                </a:solidFill>
                <a:latin typeface="Alexandria" pitchFamily="2" charset="-78"/>
                <a:cs typeface="Alexandria" pitchFamily="2" charset="-78"/>
              </a:rPr>
              <a:t>ولاية </a:t>
            </a:r>
            <a:r>
              <a:rPr lang="en-US" sz="1400" b="1" dirty="0">
                <a:solidFill>
                  <a:srgbClr val="00AEEF"/>
                </a:solidFill>
                <a:latin typeface="Alexandria" pitchFamily="2" charset="-78"/>
                <a:cs typeface="Alexandria" pitchFamily="2" charset="-78"/>
              </a:rPr>
              <a:t>Arizona </a:t>
            </a:r>
            <a:r>
              <a:rPr lang="ar-EG" sz="1400" b="1" dirty="0">
                <a:solidFill>
                  <a:srgbClr val="00AEEF"/>
                </a:solidFill>
                <a:latin typeface="Alexandria" pitchFamily="2" charset="-78"/>
                <a:cs typeface="Alexandria" pitchFamily="2" charset="-78"/>
              </a:rPr>
              <a:t>قانون </a:t>
            </a:r>
            <a:r>
              <a:rPr lang="en-US" sz="1400" b="1" dirty="0">
                <a:solidFill>
                  <a:srgbClr val="00AEEF"/>
                </a:solidFill>
                <a:latin typeface="Alexandria" pitchFamily="2" charset="-78"/>
                <a:cs typeface="Alexandria" pitchFamily="2" charset="-78"/>
              </a:rPr>
              <a:t>Title 44. Trade and Commerce </a:t>
            </a:r>
            <a:r>
              <a:rPr lang="ar-EG" sz="1400" dirty="0">
                <a:solidFill>
                  <a:schemeClr val="tx1"/>
                </a:solidFill>
                <a:cs typeface="Alexandria" pitchFamily="2" charset="-78"/>
              </a:rPr>
              <a:t>ووفقًا لأخر تحديث لهذا القانون في 8 مارس 2022 م، فلقد تضمنت المادة الخامسة النص على أن التوقيع الإلكتروني المؤمن عن طريق تقنية البلوك تشين يماثل ويطابق التوقيع الذي يتم في شكل إلكتروني، والأمر ذاته بالنسبة للعقود المؤمنة بواسطة هذه التقنية فهي تماثل غيرها من العقود الأخرى التي تبرم بوسائل إلكترونية. وأوضحت المادة المذكورة أن العقود المبرمة بواسطة هذه التقنية لا تفقد صحتها أو قابليتها للتنفيذ ولا يجوز إنكار الآثار القانونية المترتبة عليها. </a:t>
            </a:r>
          </a:p>
          <a:p>
            <a:pPr algn="justLow" rtl="1">
              <a:lnSpc>
                <a:spcPct val="150000"/>
              </a:lnSpc>
            </a:pPr>
            <a:r>
              <a:rPr lang="ar-EG" sz="1400" dirty="0">
                <a:solidFill>
                  <a:schemeClr val="tx1"/>
                </a:solidFill>
                <a:cs typeface="Alexandria" pitchFamily="2" charset="-78"/>
              </a:rPr>
              <a:t>أما </a:t>
            </a:r>
            <a:r>
              <a:rPr lang="ar-EG" sz="1400" b="1" dirty="0">
                <a:solidFill>
                  <a:srgbClr val="00AEEF"/>
                </a:solidFill>
                <a:cs typeface="Alexandria" pitchFamily="2" charset="-78"/>
              </a:rPr>
              <a:t>المشرع الفرنسي </a:t>
            </a:r>
            <a:r>
              <a:rPr lang="ar-EG" sz="1400" dirty="0">
                <a:solidFill>
                  <a:schemeClr val="tx1"/>
                </a:solidFill>
                <a:cs typeface="Alexandria" pitchFamily="2" charset="-78"/>
              </a:rPr>
              <a:t>فلقد تبنى مبدئيًا تقنية البلوك تشين في القانون النقدي والمالي، بموجب المرسوم رقم ) 520 - 2016 ( بتاريخ 28 أبريل 2016 م، والمعدل بموجب المرسوم رقم ) 1674 / 2017 ( بتاريخ 8 ديسمبر2017 م) إذ اعترف هذا القانون بإمكانية تسجيل الأوراق المالية، أو السندات عن طريق نظام إلكتروني مشترك يسمح بتوثيق هذه المعاملات، ويعتبر بمثابة إدخال دفتر . </a:t>
            </a:r>
          </a:p>
          <a:p>
            <a:pPr algn="justLow" rtl="1"/>
            <a:endParaRPr lang="ar-EG" sz="18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r" rtl="1"/>
            <a:endParaRPr lang="ar-EG" sz="1600" b="1" dirty="0">
              <a:solidFill>
                <a:schemeClr val="tx1"/>
              </a:solidFill>
              <a:cs typeface="Alexandria" pitchFamily="2" charset="-78"/>
            </a:endParaRPr>
          </a:p>
          <a:p>
            <a:pPr algn="r" rtl="1"/>
            <a:endParaRPr lang="ar-EG" sz="1600" b="1" dirty="0">
              <a:solidFill>
                <a:schemeClr val="tx1"/>
              </a:solidFill>
              <a:cs typeface="Alexandria" pitchFamily="2" charset="-78"/>
            </a:endParaRPr>
          </a:p>
          <a:p>
            <a:pPr algn="r" rtl="1"/>
            <a:endParaRPr lang="ar-EG" sz="1600" b="1" dirty="0">
              <a:solidFill>
                <a:schemeClr val="tx1"/>
              </a:solidFill>
              <a:cs typeface="Alexandria" pitchFamily="2" charset="-78"/>
            </a:endParaRPr>
          </a:p>
          <a:p>
            <a:pPr algn="r" rtl="1"/>
            <a:endParaRPr lang="ar-EG" sz="1600" b="1" dirty="0">
              <a:solidFill>
                <a:schemeClr val="tx1"/>
              </a:solidFill>
              <a:cs typeface="Alexandria" pitchFamily="2" charset="-78"/>
            </a:endParaRPr>
          </a:p>
          <a:p>
            <a:pPr algn="r" rtl="1"/>
            <a:endParaRPr lang="ar-EG" sz="1600" b="1" dirty="0">
              <a:solidFill>
                <a:schemeClr val="tx1"/>
              </a:solidFill>
              <a:cs typeface="Alexandria" pitchFamily="2" charset="-78"/>
            </a:endParaRPr>
          </a:p>
          <a:p>
            <a:pPr algn="r" rtl="1"/>
            <a:endParaRPr lang="ar-EG" sz="1600" b="1" dirty="0">
              <a:solidFill>
                <a:schemeClr val="tx1"/>
              </a:solidFill>
              <a:cs typeface="Alexandria" pitchFamily="2" charset="-78"/>
            </a:endParaRPr>
          </a:p>
          <a:p>
            <a:pPr algn="r" rtl="1"/>
            <a:endParaRPr lang="en-US" sz="1600" b="1" dirty="0">
              <a:solidFill>
                <a:schemeClr val="tx1"/>
              </a:solidFill>
            </a:endParaRPr>
          </a:p>
          <a:p>
            <a:pPr algn="justLow" rtl="1">
              <a:lnSpc>
                <a:spcPct val="150000"/>
              </a:lnSpc>
            </a:pPr>
            <a:endParaRPr lang="en-US" sz="1600" dirty="0">
              <a:solidFill>
                <a:schemeClr val="tx1"/>
              </a:solidFill>
              <a:latin typeface="Alexandria" pitchFamily="2" charset="-78"/>
            </a:endParaRPr>
          </a:p>
        </p:txBody>
      </p:sp>
      <p:pic>
        <p:nvPicPr>
          <p:cNvPr id="5" name="Graphic 21">
            <a:extLst>
              <a:ext uri="{FF2B5EF4-FFF2-40B4-BE49-F238E27FC236}">
                <a16:creationId xmlns:a16="http://schemas.microsoft.com/office/drawing/2014/main" id="{F47C758B-A9E9-3188-808B-D0C481E1D6F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46E2D24-CB6C-A613-C60C-C1DBCDE3A982}"/>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64F27F2F-271B-910F-B31D-FE619D808767}"/>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6" name="TextBox 5">
            <a:extLst>
              <a:ext uri="{FF2B5EF4-FFF2-40B4-BE49-F238E27FC236}">
                <a16:creationId xmlns:a16="http://schemas.microsoft.com/office/drawing/2014/main" id="{31A30D81-47B0-8956-4CBA-4E22FB9F3340}"/>
              </a:ext>
            </a:extLst>
          </p:cNvPr>
          <p:cNvSpPr txBox="1"/>
          <p:nvPr/>
        </p:nvSpPr>
        <p:spPr>
          <a:xfrm>
            <a:off x="4082139" y="759558"/>
            <a:ext cx="4359207" cy="400110"/>
          </a:xfrm>
          <a:prstGeom prst="rect">
            <a:avLst/>
          </a:prstGeom>
          <a:noFill/>
        </p:spPr>
        <p:txBody>
          <a:bodyPr wrap="square" rtlCol="0">
            <a:spAutoFit/>
          </a:bodyPr>
          <a:lstStyle/>
          <a:p>
            <a:pPr lvl="0" algn="ctr" rtl="1"/>
            <a:r>
              <a:rPr lang="ar-EG" sz="2000" b="1" dirty="0">
                <a:solidFill>
                  <a:srgbClr val="00AEEF"/>
                </a:solidFill>
                <a:cs typeface="Alexandria" pitchFamily="2" charset="-78"/>
              </a:rPr>
              <a:t>6-الموقف التشريعي المقارن</a:t>
            </a:r>
            <a:endParaRPr lang="en-US" sz="2000" dirty="0">
              <a:solidFill>
                <a:srgbClr val="00AEEF"/>
              </a:solidFill>
            </a:endParaRPr>
          </a:p>
        </p:txBody>
      </p:sp>
      <p:pic>
        <p:nvPicPr>
          <p:cNvPr id="7" name="Picture 6">
            <a:extLst>
              <a:ext uri="{FF2B5EF4-FFF2-40B4-BE49-F238E27FC236}">
                <a16:creationId xmlns:a16="http://schemas.microsoft.com/office/drawing/2014/main" id="{F25C0BB8-0532-F659-AD68-22807632E42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7347" y="1531957"/>
            <a:ext cx="2606940" cy="4478927"/>
          </a:xfrm>
          <a:prstGeom prst="rect">
            <a:avLst/>
          </a:prstGeom>
        </p:spPr>
      </p:pic>
    </p:spTree>
    <p:extLst>
      <p:ext uri="{BB962C8B-B14F-4D97-AF65-F5344CB8AC3E}">
        <p14:creationId xmlns:p14="http://schemas.microsoft.com/office/powerpoint/2010/main" val="33045695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3D0960-43FD-7658-FE4E-55A9B7C36AB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FD3AA3F-A02B-20D4-FC19-6A08A4C1D73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73D0926C-318E-673D-0F42-727117A876A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19E5815E-2CB3-C316-0515-2CAD1DF8F864}"/>
              </a:ext>
            </a:extLst>
          </p:cNvPr>
          <p:cNvSpPr/>
          <p:nvPr/>
        </p:nvSpPr>
        <p:spPr>
          <a:xfrm>
            <a:off x="4296697" y="1491651"/>
            <a:ext cx="7214556" cy="50517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en-US" sz="1600" b="1" u="sng" dirty="0">
              <a:solidFill>
                <a:schemeClr val="tx1"/>
              </a:solidFill>
            </a:endParaRPr>
          </a:p>
          <a:p>
            <a:pPr algn="justLow" rtl="1"/>
            <a:endParaRPr lang="en-US" sz="1600" b="1" u="sng" dirty="0">
              <a:solidFill>
                <a:schemeClr val="tx1"/>
              </a:solidFill>
            </a:endParaRPr>
          </a:p>
          <a:p>
            <a:pPr algn="justLow" rtl="1"/>
            <a:endParaRPr lang="en-US" sz="1600" b="1" u="sng" dirty="0">
              <a:solidFill>
                <a:schemeClr val="tx1"/>
              </a:solidFill>
            </a:endParaRPr>
          </a:p>
          <a:p>
            <a:pPr algn="justLow" rtl="1"/>
            <a:endParaRPr lang="en-US" sz="1600" b="1" u="sng" dirty="0">
              <a:solidFill>
                <a:schemeClr val="tx1"/>
              </a:solidFill>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ar-EG" sz="1600" b="1" dirty="0">
              <a:solidFill>
                <a:schemeClr val="tx1"/>
              </a:solidFill>
              <a:cs typeface="Alexandria" pitchFamily="2" charset="-78"/>
            </a:endParaRPr>
          </a:p>
          <a:p>
            <a:pPr algn="justLow" rtl="1"/>
            <a:endParaRPr lang="ar-EG" sz="1600" b="1" dirty="0">
              <a:solidFill>
                <a:schemeClr val="tx1"/>
              </a:solidFill>
              <a:cs typeface="Alexandria" pitchFamily="2" charset="-78"/>
            </a:endParaRPr>
          </a:p>
          <a:p>
            <a:pPr algn="justLow" rtl="1"/>
            <a:endParaRPr lang="ar-EG" sz="1600" b="1" dirty="0">
              <a:solidFill>
                <a:schemeClr val="tx1"/>
              </a:solidFill>
              <a:cs typeface="Alexandria" pitchFamily="2" charset="-78"/>
            </a:endParaRPr>
          </a:p>
          <a:p>
            <a:pPr algn="justLow" rtl="1"/>
            <a:endParaRPr lang="ar-EG" sz="1600" b="1" dirty="0">
              <a:solidFill>
                <a:schemeClr val="tx1"/>
              </a:solidFill>
              <a:cs typeface="Alexandria" pitchFamily="2" charset="-78"/>
            </a:endParaRPr>
          </a:p>
          <a:p>
            <a:pPr algn="justLow" rtl="1">
              <a:lnSpc>
                <a:spcPct val="150000"/>
              </a:lnSpc>
            </a:pPr>
            <a:endParaRPr lang="ar-EG" sz="1600" b="1"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r>
              <a:rPr lang="ar-EG" sz="1600" dirty="0">
                <a:solidFill>
                  <a:schemeClr val="tx1"/>
                </a:solidFill>
                <a:cs typeface="Alexandria" pitchFamily="2" charset="-78"/>
              </a:rPr>
              <a:t>وفي الاتجاه ذاته أصدرت </a:t>
            </a:r>
            <a:r>
              <a:rPr lang="ar-EG" sz="1600" b="1" dirty="0">
                <a:solidFill>
                  <a:schemeClr val="tx1"/>
                </a:solidFill>
                <a:cs typeface="Alexandria" pitchFamily="2" charset="-78"/>
              </a:rPr>
              <a:t>المحكمة العليا في الصين </a:t>
            </a:r>
            <a:r>
              <a:rPr lang="ar-EG" sz="1600" dirty="0">
                <a:solidFill>
                  <a:schemeClr val="tx1"/>
                </a:solidFill>
                <a:cs typeface="Alexandria" pitchFamily="2" charset="-78"/>
              </a:rPr>
              <a:t>قواعد جديدة أوضحت بمقتضاها الكثير من القضايا المرتبطة بكيفية مراجعة المنازعات القانونية في محاكم الإنترنت، واعترفت بمشروعية تقنية البلوك تشين بوصفها وسيلة لتخزين الأدلة الرقمية وتوثيقها. وجاء في اللائحة التي قررتها المحكمة المذكورة النص على ما يلي:</a:t>
            </a:r>
          </a:p>
          <a:p>
            <a:pPr algn="justLow" rtl="1"/>
            <a:r>
              <a:rPr lang="ar-EG" sz="1600" dirty="0">
                <a:solidFill>
                  <a:schemeClr val="tx1"/>
                </a:solidFill>
                <a:cs typeface="Alexandria" pitchFamily="2" charset="-78"/>
              </a:rPr>
              <a:t>«تعترف محاكم الإنترنت بالبيانات الرقمية المقدمة كدليل إثبات، إذا قامت الأطراف المعنية بجمع وتخزين هذه البيانات عبر البلوك تشين مع التوقيعات الرقمية والطوابع الزمنية الموثوقة...  .</a:t>
            </a:r>
          </a:p>
          <a:p>
            <a:pPr algn="justLow" rtl="1"/>
            <a:endParaRPr lang="ar-EG" sz="1600" dirty="0">
              <a:solidFill>
                <a:schemeClr val="tx1"/>
              </a:solidFill>
              <a:cs typeface="Alexandria" pitchFamily="2" charset="-78"/>
            </a:endParaRPr>
          </a:p>
          <a:p>
            <a:pPr algn="justLow" rtl="1"/>
            <a:r>
              <a:rPr lang="ar-EG" sz="1600" b="1" dirty="0">
                <a:solidFill>
                  <a:schemeClr val="tx1"/>
                </a:solidFill>
                <a:cs typeface="Alexandria" pitchFamily="2" charset="-78"/>
              </a:rPr>
              <a:t>وبناءً على كل ما سبق </a:t>
            </a:r>
            <a:r>
              <a:rPr lang="ar-EG" sz="1600" dirty="0">
                <a:solidFill>
                  <a:schemeClr val="tx1"/>
                </a:solidFill>
                <a:cs typeface="Alexandria" pitchFamily="2" charset="-78"/>
              </a:rPr>
              <a:t>فلا يوجد ما يمنع من قبول تقنية البلوك تشين وإضفاء القيمة القانونية عليها،</a:t>
            </a:r>
          </a:p>
          <a:p>
            <a:pPr algn="justLow" rtl="1"/>
            <a:r>
              <a:rPr lang="ar-EG" sz="1600" dirty="0">
                <a:solidFill>
                  <a:schemeClr val="tx1"/>
                </a:solidFill>
                <a:cs typeface="Alexandria" pitchFamily="2" charset="-78"/>
              </a:rPr>
              <a:t>والاستناد إليها كوسيلة من بين وسائل الإثبات، أسوة بغيرها من الوسائل الإلكترونية المستخدمة في إبرام العقود وإنهاء المعاملات، طالما توفرت المبادئ الأساسية اللازمة لتكوين العقود ونشأة التصرفات القانونية، واعترفت القوانين بالبيئة الحاضنة لهذه التقنية، وبالعقود الذكية وما يترتب عليها من آثار قانونية ملزمة لأطرافها.</a:t>
            </a:r>
          </a:p>
          <a:p>
            <a:pPr marL="457200" indent="-457200" algn="justLow" rtl="1">
              <a:buAutoNum type="arabic1Minus"/>
            </a:pPr>
            <a:endParaRPr lang="ar-EG" sz="1600" b="1" u="sng" dirty="0">
              <a:solidFill>
                <a:schemeClr val="tx1"/>
              </a:solidFill>
              <a:cs typeface="Alexandria" pitchFamily="2" charset="-78"/>
            </a:endParaRPr>
          </a:p>
          <a:p>
            <a:pPr marL="457200" indent="-457200" algn="justLow" rtl="1">
              <a:buAutoNum type="arabic1Minus"/>
            </a:pPr>
            <a:endParaRPr lang="ar-EG" sz="1600" b="1" u="sng" dirty="0">
              <a:solidFill>
                <a:schemeClr val="tx1"/>
              </a:solidFill>
              <a:cs typeface="Alexandria" pitchFamily="2" charset="-78"/>
            </a:endParaRPr>
          </a:p>
          <a:p>
            <a:pPr marL="457200" indent="-457200" algn="justLow" rtl="1">
              <a:buAutoNum type="arabic1Minus"/>
            </a:pPr>
            <a:endParaRPr lang="ar-EG" sz="1600" b="1" u="sng" dirty="0">
              <a:solidFill>
                <a:schemeClr val="tx1"/>
              </a:solidFill>
              <a:cs typeface="Alexandria" pitchFamily="2" charset="-78"/>
            </a:endParaRPr>
          </a:p>
          <a:p>
            <a:pPr marL="457200" indent="-457200" algn="justLow" rtl="1">
              <a:buAutoNum type="arabic1Minus"/>
            </a:pPr>
            <a:endParaRPr lang="ar-EG" sz="1600" b="1" u="sng" dirty="0">
              <a:solidFill>
                <a:schemeClr val="tx1"/>
              </a:solidFill>
              <a:cs typeface="Alexandria" pitchFamily="2" charset="-78"/>
            </a:endParaRPr>
          </a:p>
          <a:p>
            <a:pPr marL="457200" indent="-457200" algn="justLow" rtl="1">
              <a:buAutoNum type="arabic1Minus"/>
            </a:pPr>
            <a:endParaRPr lang="ar-EG" sz="1600" b="1" u="sng" dirty="0">
              <a:solidFill>
                <a:schemeClr val="tx1"/>
              </a:solidFill>
              <a:cs typeface="Alexandria" pitchFamily="2" charset="-78"/>
            </a:endParaRPr>
          </a:p>
          <a:p>
            <a:pPr marL="457200" indent="-457200" algn="justLow" rtl="1">
              <a:buAutoNum type="arabic1Minus"/>
            </a:pPr>
            <a:endParaRPr lang="ar-EG" sz="1600" b="1" u="sng" dirty="0">
              <a:solidFill>
                <a:schemeClr val="tx1"/>
              </a:solidFill>
              <a:cs typeface="Alexandria" pitchFamily="2" charset="-78"/>
            </a:endParaRPr>
          </a:p>
          <a:p>
            <a:pPr marL="457200" indent="-457200" algn="justLow" rtl="1">
              <a:buAutoNum type="arabic1Minus"/>
            </a:pPr>
            <a:endParaRPr lang="ar-EG" sz="1600" b="1" u="sng" dirty="0">
              <a:solidFill>
                <a:schemeClr val="tx1"/>
              </a:solidFill>
              <a:cs typeface="Alexandria" pitchFamily="2" charset="-78"/>
            </a:endParaRPr>
          </a:p>
          <a:p>
            <a:pPr algn="justLow" rtl="1"/>
            <a:endParaRPr lang="ar-EG" sz="1600" b="1" u="sng"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lnSpc>
                <a:spcPct val="150000"/>
              </a:lnSpc>
            </a:pPr>
            <a:endParaRPr lang="ar-EG" sz="18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endParaRPr>
          </a:p>
        </p:txBody>
      </p:sp>
      <p:pic>
        <p:nvPicPr>
          <p:cNvPr id="5" name="Graphic 21">
            <a:extLst>
              <a:ext uri="{FF2B5EF4-FFF2-40B4-BE49-F238E27FC236}">
                <a16:creationId xmlns:a16="http://schemas.microsoft.com/office/drawing/2014/main" id="{4D9DAEC0-E34F-FD7F-14B1-9ECFCFB0C5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8CA2DB22-1251-464C-A476-94327DBE4CF7}"/>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5215A6A7-DCDE-9452-9234-5CCA9C0FD8B2}"/>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6" name="Picture 5">
            <a:extLst>
              <a:ext uri="{FF2B5EF4-FFF2-40B4-BE49-F238E27FC236}">
                <a16:creationId xmlns:a16="http://schemas.microsoft.com/office/drawing/2014/main" id="{3AD2FF9C-5C41-A56C-A5CD-1983AD811CC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7667" y="1899580"/>
            <a:ext cx="3331675" cy="3916341"/>
          </a:xfrm>
          <a:prstGeom prst="rect">
            <a:avLst/>
          </a:prstGeom>
        </p:spPr>
      </p:pic>
    </p:spTree>
    <p:extLst>
      <p:ext uri="{BB962C8B-B14F-4D97-AF65-F5344CB8AC3E}">
        <p14:creationId xmlns:p14="http://schemas.microsoft.com/office/powerpoint/2010/main" val="177541399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4E9185-902E-3C47-F0FF-CBDD3495B16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AFE001F-A076-EC87-3FFD-451DA5C135A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C320D83A-1095-4B0F-1DB1-4A2DD67038B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489263D7-14A6-01B0-54B4-C12DD3EBC368}"/>
              </a:ext>
            </a:extLst>
          </p:cNvPr>
          <p:cNvSpPr/>
          <p:nvPr/>
        </p:nvSpPr>
        <p:spPr>
          <a:xfrm>
            <a:off x="3602365" y="1154873"/>
            <a:ext cx="8064342" cy="55905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en-US"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cs typeface="Alexandria" pitchFamily="2" charset="-78"/>
            </a:endParaRPr>
          </a:p>
          <a:p>
            <a:pPr algn="justLow" rtl="1"/>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r>
              <a:rPr lang="ar-EG" sz="1600" dirty="0">
                <a:solidFill>
                  <a:schemeClr val="tx1"/>
                </a:solidFill>
                <a:cs typeface="Alexandria" pitchFamily="2" charset="-78"/>
              </a:rPr>
              <a:t>1- د/ حسام الدين محمود ، العقود الذكية المبرمة عبر تقنية البلوك تشين ، المجلة القانونية ، 2023.</a:t>
            </a:r>
          </a:p>
          <a:p>
            <a:pPr algn="justLow" rtl="1">
              <a:lnSpc>
                <a:spcPct val="150000"/>
              </a:lnSpc>
            </a:pPr>
            <a:r>
              <a:rPr lang="ar-EG" sz="1600" dirty="0">
                <a:solidFill>
                  <a:schemeClr val="tx1"/>
                </a:solidFill>
                <a:cs typeface="Alexandria" pitchFamily="2" charset="-78"/>
              </a:rPr>
              <a:t>2-د/ جهاد محمود ، مدى حجية تقنية البلوك تشين في الإثبات المدني  ، المجلة الدولية للفقه و القضاء و التشريع ، 2023.</a:t>
            </a:r>
          </a:p>
          <a:p>
            <a:pPr algn="justLow" rtl="1">
              <a:lnSpc>
                <a:spcPct val="150000"/>
              </a:lnSpc>
            </a:pPr>
            <a:r>
              <a:rPr lang="ar-EG" sz="1600" dirty="0">
                <a:solidFill>
                  <a:schemeClr val="tx1"/>
                </a:solidFill>
                <a:cs typeface="Alexandria" pitchFamily="2" charset="-78"/>
              </a:rPr>
              <a:t>3- د/ أحمد شرف الدين ، ضوابط حجية المحررات الالكترونية في الإثبات ، المجلة الدوية للفقه و القضاء و التشريع ، 2021 . </a:t>
            </a: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b="1" u="sng" dirty="0">
              <a:solidFill>
                <a:schemeClr val="tx1"/>
              </a:solidFill>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endParaRPr>
          </a:p>
          <a:p>
            <a:pPr algn="justLow" rtl="1">
              <a:lnSpc>
                <a:spcPct val="15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4D442DCD-DC40-5A54-65BF-036EB10EC03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3B99A17C-D0A1-6866-9793-F5E86D51E7A0}"/>
              </a:ext>
            </a:extLst>
          </p:cNvPr>
          <p:cNvSpPr txBox="1"/>
          <p:nvPr/>
        </p:nvSpPr>
        <p:spPr>
          <a:xfrm>
            <a:off x="1598488" y="-418789"/>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B8F99A60-1CFC-D929-DAC5-869CDF7A0952}"/>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6" name="Picture 5">
            <a:extLst>
              <a:ext uri="{FF2B5EF4-FFF2-40B4-BE49-F238E27FC236}">
                <a16:creationId xmlns:a16="http://schemas.microsoft.com/office/drawing/2014/main" id="{9182464D-B2CB-F24F-BA34-FB826C40A43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0729" y="1656592"/>
            <a:ext cx="3153358" cy="3916341"/>
          </a:xfrm>
          <a:prstGeom prst="rect">
            <a:avLst/>
          </a:prstGeom>
        </p:spPr>
      </p:pic>
      <p:sp>
        <p:nvSpPr>
          <p:cNvPr id="4" name="TextBox 3">
            <a:extLst>
              <a:ext uri="{FF2B5EF4-FFF2-40B4-BE49-F238E27FC236}">
                <a16:creationId xmlns:a16="http://schemas.microsoft.com/office/drawing/2014/main" id="{9FF482A1-43B8-AC44-2676-3283383706E8}"/>
              </a:ext>
            </a:extLst>
          </p:cNvPr>
          <p:cNvSpPr txBox="1"/>
          <p:nvPr/>
        </p:nvSpPr>
        <p:spPr>
          <a:xfrm>
            <a:off x="2301532" y="568514"/>
            <a:ext cx="7315976" cy="461665"/>
          </a:xfrm>
          <a:prstGeom prst="rect">
            <a:avLst/>
          </a:prstGeom>
          <a:noFill/>
        </p:spPr>
        <p:txBody>
          <a:bodyPr wrap="square" rtlCol="0">
            <a:spAutoFit/>
          </a:bodyPr>
          <a:lstStyle/>
          <a:p>
            <a:pPr algn="ctr" rtl="1"/>
            <a:r>
              <a:rPr lang="ar-EG" sz="2400" b="1" dirty="0">
                <a:cs typeface="Alexandria" pitchFamily="2" charset="-78"/>
              </a:rPr>
              <a:t>قائمة المراجع </a:t>
            </a:r>
          </a:p>
        </p:txBody>
      </p:sp>
    </p:spTree>
    <p:extLst>
      <p:ext uri="{BB962C8B-B14F-4D97-AF65-F5344CB8AC3E}">
        <p14:creationId xmlns:p14="http://schemas.microsoft.com/office/powerpoint/2010/main" val="409986861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43EAA6-EB8B-480E-C1EF-073C901407B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98B2B1E-E35B-897E-F05B-94761EC03C5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9DA01AA9-FF34-654F-D1FB-08385CC34D0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C486456E-C107-02F8-47F7-712E35BF3CF7}"/>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3BBD49B4-65E0-2FB8-1D46-3BAFD46B536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6AD614FE-3A07-2029-98F1-73669CB83DA5}"/>
              </a:ext>
            </a:extLst>
          </p:cNvPr>
          <p:cNvSpPr txBox="1"/>
          <p:nvPr/>
        </p:nvSpPr>
        <p:spPr>
          <a:xfrm>
            <a:off x="2695003" y="0"/>
            <a:ext cx="5588631" cy="1692771"/>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1BCEA93-67EA-7195-682D-802D6BAFD464}"/>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09</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a:extLst>
              <a:ext uri="{FF2B5EF4-FFF2-40B4-BE49-F238E27FC236}">
                <a16:creationId xmlns:a16="http://schemas.microsoft.com/office/drawing/2014/main" id="{3BC82DAC-392C-B0B3-22F1-605B9D93BF8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0746" y="1349343"/>
            <a:ext cx="10697616" cy="5108061"/>
          </a:xfrm>
          <a:prstGeom prst="rect">
            <a:avLst/>
          </a:prstGeom>
        </p:spPr>
      </p:pic>
    </p:spTree>
    <p:extLst>
      <p:ext uri="{BB962C8B-B14F-4D97-AF65-F5344CB8AC3E}">
        <p14:creationId xmlns:p14="http://schemas.microsoft.com/office/powerpoint/2010/main" val="235116812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pitchFamily="2" charset="-78"/>
            </a:endParaRPr>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documentManagement/types"/>
    <ds:schemaRef ds:uri="http://www.w3.org/XML/1998/namespace"/>
    <ds:schemaRef ds:uri="http://purl.org/dc/terms/"/>
    <ds:schemaRef ds:uri="aca13214-df29-4e3c-a050-857c0bf7bd8e"/>
    <ds:schemaRef ds:uri="http://purl.org/dc/dcmitype/"/>
    <ds:schemaRef ds:uri="http://schemas.microsoft.com/office/infopath/2007/PartnerControls"/>
    <ds:schemaRef ds:uri="http://purl.org/dc/elements/1.1/"/>
    <ds:schemaRef ds:uri="http://schemas.openxmlformats.org/package/2006/metadata/core-properties"/>
    <ds:schemaRef ds:uri="688354b5-287c-4cda-825e-1d7935aea40e"/>
    <ds:schemaRef ds:uri="http://schemas.microsoft.com/office/2006/metadata/propertie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244A3681-D106-418A-90A3-2C94574B021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1897</TotalTime>
  <Words>5016</Words>
  <Application>Microsoft Office PowerPoint</Application>
  <PresentationFormat>Widescreen</PresentationFormat>
  <Paragraphs>1186</Paragraphs>
  <Slides>38</Slides>
  <Notes>16</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38</vt:i4>
      </vt:variant>
    </vt:vector>
  </HeadingPairs>
  <TitlesOfParts>
    <vt:vector size="41" baseType="lpstr">
      <vt:lpstr>Alexandria</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Nourallah Elkolaly</cp:lastModifiedBy>
  <cp:revision>1432</cp:revision>
  <dcterms:created xsi:type="dcterms:W3CDTF">2023-04-29T09:08:00Z</dcterms:created>
  <dcterms:modified xsi:type="dcterms:W3CDTF">2024-11-30T07:12:57Z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