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535" r:id="rId6"/>
    <p:sldId id="534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496" r:id="rId46"/>
    <p:sldId id="495" r:id="rId47"/>
    <p:sldId id="536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496"/>
            <p14:sldId id="495"/>
            <p14:sldId id="536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075083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042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2F9C85-65FD-F131-50B9-24CA9FCA0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991" y="1037891"/>
            <a:ext cx="11677825" cy="561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1A6D9D-00E6-5C28-955F-43B9863A0F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48" y="1017822"/>
            <a:ext cx="11672339" cy="584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337BCB-7B09-5A80-8F5A-6889D4E66F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774" y="1212912"/>
            <a:ext cx="11171583" cy="534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7CF96B-ACD8-B0E2-A521-D6D5EBF44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008" y="924338"/>
            <a:ext cx="11619983" cy="584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C25EB7-8B0D-14F7-356C-25FF58D251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43" y="1209863"/>
            <a:ext cx="11816973" cy="514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702CEF-F533-7EC2-EE7E-863EB16A74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895892"/>
            <a:ext cx="11730833" cy="541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051F51-AEE6-A5C6-BE28-9C4308CFF2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417" y="1055164"/>
            <a:ext cx="11430000" cy="536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5CCBAF-77CE-DE3C-CAFD-613370860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88" y="1003852"/>
            <a:ext cx="11628128" cy="550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AE7B9E-2FE1-A168-F547-B68D8A9A08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958" y="1516214"/>
            <a:ext cx="11350486" cy="513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5D20F9-0FCE-CF53-7CCD-40CEF3D3B969}"/>
              </a:ext>
            </a:extLst>
          </p:cNvPr>
          <p:cNvSpPr txBox="1"/>
          <p:nvPr/>
        </p:nvSpPr>
        <p:spPr>
          <a:xfrm>
            <a:off x="3048828" y="3167390"/>
            <a:ext cx="60976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small" spc="0" normalizeH="0" baseline="0" noProof="0" dirty="0">
                <a:ln>
                  <a:noFill/>
                </a:ln>
                <a:solidFill>
                  <a:srgbClr val="86211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Accounting for Receivables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6DA414-BA5F-4EEE-F85A-8C820A1D84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831" y="884583"/>
            <a:ext cx="11481893" cy="554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28E745-0474-7FF6-4A92-9C16C16DED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63" y="734334"/>
            <a:ext cx="11461473" cy="592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9A4271-BE90-C16A-3ACA-17A1CA8FE7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924339"/>
            <a:ext cx="11691077" cy="555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6623B2-B9C0-E578-E304-328796381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5" y="1003852"/>
            <a:ext cx="11919676" cy="549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2433C26-2AE4-F1B1-E533-5DBE994559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443" y="894522"/>
            <a:ext cx="11588373" cy="544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DC97EC-2EC1-5A65-486D-A828256D3A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1" y="815009"/>
            <a:ext cx="11496260" cy="558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5B2FC3-911F-90F7-573A-F8610BBFC5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991" y="934277"/>
            <a:ext cx="10596459" cy="5460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111021-CB0A-3C09-C9F6-C403253607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774" y="1003852"/>
            <a:ext cx="10434255" cy="5363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F25D02-2A8F-B705-8FA6-A847B277C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5" y="864703"/>
            <a:ext cx="11601624" cy="569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07F1E3-E0B5-AD9E-0114-FA3982861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864703"/>
            <a:ext cx="9656901" cy="569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2D600C-9C0C-D11F-566B-5D313BADF8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13" y="854765"/>
            <a:ext cx="10387737" cy="555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4699045-558A-27FB-F0B7-D8FD7D9286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411"/>
            <a:ext cx="9534970" cy="630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2C816C-481A-78AA-006D-05EBC00ECE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748" y="844826"/>
            <a:ext cx="10614619" cy="576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C86D80-5C3B-E4C9-F9A8-0B12A133B5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2681" y="243564"/>
            <a:ext cx="9766638" cy="637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4E5E74-B72E-1850-9581-98887896B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895" y="1003852"/>
            <a:ext cx="9992210" cy="561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394F1D-1001-324F-9843-3C8342A2E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791" y="824947"/>
            <a:ext cx="9626418" cy="582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25A640-550C-433E-3557-E4C63741D1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563" y="924339"/>
            <a:ext cx="9528874" cy="56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8D65BB-09EF-2528-32A0-4240863E1E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243564"/>
            <a:ext cx="9656901" cy="637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0C807F-A289-0A9F-EC7F-4991C10469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6804" y="1003852"/>
            <a:ext cx="9498391" cy="523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E18090-CE85-FE52-E21C-E16C8CA2E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924339"/>
            <a:ext cx="9655039" cy="554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39878D-6B03-6799-1238-2A1814478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294" y="395977"/>
            <a:ext cx="9815411" cy="606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070419-7A9E-618D-1862-3860C0792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777" y="874642"/>
            <a:ext cx="9754445" cy="573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0A4703-44D0-6A39-3B56-A79DD5BD7F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84583"/>
            <a:ext cx="12005815" cy="562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24FA674-BF40-C4D6-F80E-887D616F5C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70" y="904461"/>
            <a:ext cx="10271754" cy="555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1D6E5-4349-4E1F-AB2E-0A14322544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1" y="874642"/>
            <a:ext cx="9894216" cy="573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88CD72-0DF5-799C-9197-70B2F93E3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854765"/>
            <a:ext cx="9656901" cy="570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E7EC5C-DF52-2BD5-0C42-97EAFD3336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864704"/>
            <a:ext cx="9656901" cy="569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B9D6B9-4B98-F165-313E-BC0105C2CD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922" y="824947"/>
            <a:ext cx="9736156" cy="568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AF81CE-53C7-B926-1E87-2FE87DA3AF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443" y="854765"/>
            <a:ext cx="10507007" cy="564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61DA442-CC56-1BBB-E406-8B59B3AF56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777" y="914400"/>
            <a:ext cx="9754445" cy="564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C78927-9360-CD5E-6315-DBFEE53824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1343" y="904461"/>
            <a:ext cx="9809314" cy="565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25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C88F94-983A-9660-7976-00E0A9923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2681" y="864704"/>
            <a:ext cx="9766638" cy="563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191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F0E31E-915E-F1C7-16C5-47DDF4172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515" y="298432"/>
            <a:ext cx="9534970" cy="626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007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94453A84-C9D3-4ECB-B5D1-5CAC790E9113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20</Words>
  <Application>Microsoft Office PowerPoint</Application>
  <PresentationFormat>Widescreen</PresentationFormat>
  <Paragraphs>9</Paragraphs>
  <Slides>45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2024-07-17T23:06:47Z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