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6733C3-C19D-40A9-8A3B-D6F73D740FB7}" v="9" dt="2024-01-25T18:10:00.8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0" d="100"/>
          <a:sy n="100" d="100"/>
        </p:scale>
        <p:origin x="8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DE6733C3-C19D-40A9-8A3B-D6F73D740FB7}"/>
    <pc:docChg chg="undo custSel modSld">
      <pc:chgData name="AbdullahHalawany" userId="93acd4f6-3999-43c0-a02f-17f31116eace" providerId="ADAL" clId="{DE6733C3-C19D-40A9-8A3B-D6F73D740FB7}" dt="2024-01-25T18:10:00.854" v="31" actId="14100"/>
      <pc:docMkLst>
        <pc:docMk/>
      </pc:docMkLst>
      <pc:sldChg chg="addSp delSp modSp mod">
        <pc:chgData name="AbdullahHalawany" userId="93acd4f6-3999-43c0-a02f-17f31116eace" providerId="ADAL" clId="{DE6733C3-C19D-40A9-8A3B-D6F73D740FB7}" dt="2024-01-23T18:48:50.579" v="22"/>
        <pc:sldMkLst>
          <pc:docMk/>
          <pc:sldMk cId="3434396648" sldId="256"/>
        </pc:sldMkLst>
        <pc:picChg chg="add mod">
          <ac:chgData name="AbdullahHalawany" userId="93acd4f6-3999-43c0-a02f-17f31116eace" providerId="ADAL" clId="{DE6733C3-C19D-40A9-8A3B-D6F73D740FB7}" dt="2024-01-23T18:48:50.579" v="22"/>
          <ac:picMkLst>
            <pc:docMk/>
            <pc:sldMk cId="3434396648" sldId="256"/>
            <ac:picMk id="2" creationId="{D0D3639D-66F7-D2E7-8FE9-DCE2529699D4}"/>
          </ac:picMkLst>
        </pc:picChg>
        <pc:picChg chg="del">
          <ac:chgData name="AbdullahHalawany" userId="93acd4f6-3999-43c0-a02f-17f31116eace" providerId="ADAL" clId="{DE6733C3-C19D-40A9-8A3B-D6F73D740FB7}" dt="2024-01-23T18:48:45.938" v="20" actId="478"/>
          <ac:picMkLst>
            <pc:docMk/>
            <pc:sldMk cId="3434396648" sldId="256"/>
            <ac:picMk id="6" creationId="{97D40357-F803-4AED-7CA1-AB0BEBF06EAA}"/>
          </ac:picMkLst>
        </pc:picChg>
        <pc:picChg chg="del">
          <ac:chgData name="AbdullahHalawany" userId="93acd4f6-3999-43c0-a02f-17f31116eace" providerId="ADAL" clId="{DE6733C3-C19D-40A9-8A3B-D6F73D740FB7}" dt="2024-01-23T18:48:46.729" v="21" actId="478"/>
          <ac:picMkLst>
            <pc:docMk/>
            <pc:sldMk cId="3434396648" sldId="256"/>
            <ac:picMk id="8" creationId="{820F6A4C-4E05-91EA-B867-19A106928E83}"/>
          </ac:picMkLst>
        </pc:picChg>
      </pc:sldChg>
      <pc:sldChg chg="modSp mod">
        <pc:chgData name="AbdullahHalawany" userId="93acd4f6-3999-43c0-a02f-17f31116eace" providerId="ADAL" clId="{DE6733C3-C19D-40A9-8A3B-D6F73D740FB7}" dt="2024-01-23T18:46:57.814" v="4"/>
        <pc:sldMkLst>
          <pc:docMk/>
          <pc:sldMk cId="2257388018" sldId="271"/>
        </pc:sldMkLst>
        <pc:spChg chg="mod">
          <ac:chgData name="AbdullahHalawany" userId="93acd4f6-3999-43c0-a02f-17f31116eace" providerId="ADAL" clId="{DE6733C3-C19D-40A9-8A3B-D6F73D740FB7}" dt="2024-01-23T18:46:57.814" v="4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8:12.639" v="13"/>
        <pc:sldMkLst>
          <pc:docMk/>
          <pc:sldMk cId="979261729" sldId="276"/>
        </pc:sldMkLst>
        <pc:picChg chg="add mod">
          <ac:chgData name="AbdullahHalawany" userId="93acd4f6-3999-43c0-a02f-17f31116eace" providerId="ADAL" clId="{DE6733C3-C19D-40A9-8A3B-D6F73D740FB7}" dt="2024-01-23T18:48:12.639" v="13"/>
          <ac:picMkLst>
            <pc:docMk/>
            <pc:sldMk cId="979261729" sldId="276"/>
            <ac:picMk id="3" creationId="{A4FB6204-8D3A-AA33-5DED-CC6459E478EA}"/>
          </ac:picMkLst>
        </pc:picChg>
        <pc:picChg chg="del">
          <ac:chgData name="AbdullahHalawany" userId="93acd4f6-3999-43c0-a02f-17f31116eace" providerId="ADAL" clId="{DE6733C3-C19D-40A9-8A3B-D6F73D740FB7}" dt="2024-01-23T18:48:12.415" v="12" actId="478"/>
          <ac:picMkLst>
            <pc:docMk/>
            <pc:sldMk cId="979261729" sldId="276"/>
            <ac:picMk id="11" creationId="{6D646A03-C81D-CCDF-C1A3-8FC1C7E74EC9}"/>
          </ac:picMkLst>
        </pc:picChg>
      </pc:sldChg>
      <pc:sldChg chg="modSp mod">
        <pc:chgData name="AbdullahHalawany" userId="93acd4f6-3999-43c0-a02f-17f31116eace" providerId="ADAL" clId="{DE6733C3-C19D-40A9-8A3B-D6F73D740FB7}" dt="2024-01-23T18:45:58.379" v="2"/>
        <pc:sldMkLst>
          <pc:docMk/>
          <pc:sldMk cId="701632073" sldId="303"/>
        </pc:sldMkLst>
        <pc:spChg chg="mod">
          <ac:chgData name="AbdullahHalawany" userId="93acd4f6-3999-43c0-a02f-17f31116eace" providerId="ADAL" clId="{DE6733C3-C19D-40A9-8A3B-D6F73D740FB7}" dt="2024-01-23T18:45:58.379" v="2"/>
          <ac:spMkLst>
            <pc:docMk/>
            <pc:sldMk cId="701632073" sldId="303"/>
            <ac:spMk id="9" creationId="{25760A6C-566F-B7E3-1EEE-CB29F0CF0113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7:53.588" v="11" actId="115"/>
        <pc:sldMkLst>
          <pc:docMk/>
          <pc:sldMk cId="2569408148" sldId="313"/>
        </pc:sldMkLst>
        <pc:spChg chg="mod">
          <ac:chgData name="AbdullahHalawany" userId="93acd4f6-3999-43c0-a02f-17f31116eace" providerId="ADAL" clId="{DE6733C3-C19D-40A9-8A3B-D6F73D740FB7}" dt="2024-01-23T18:47:53.588" v="11" actId="115"/>
          <ac:spMkLst>
            <pc:docMk/>
            <pc:sldMk cId="2569408148" sldId="313"/>
            <ac:spMk id="12" creationId="{2F1B53C4-0E22-5BCD-C75F-D248CFC01F76}"/>
          </ac:spMkLst>
        </pc:spChg>
        <pc:picChg chg="add mod">
          <ac:chgData name="AbdullahHalawany" userId="93acd4f6-3999-43c0-a02f-17f31116eace" providerId="ADAL" clId="{DE6733C3-C19D-40A9-8A3B-D6F73D740FB7}" dt="2024-01-23T18:47:17.789" v="7" actId="1440"/>
          <ac:picMkLst>
            <pc:docMk/>
            <pc:sldMk cId="2569408148" sldId="313"/>
            <ac:picMk id="3" creationId="{8B3AB295-16E7-7016-5948-9B3CB95B6AAE}"/>
          </ac:picMkLst>
        </pc:picChg>
        <pc:picChg chg="del">
          <ac:chgData name="AbdullahHalawany" userId="93acd4f6-3999-43c0-a02f-17f31116eace" providerId="ADAL" clId="{DE6733C3-C19D-40A9-8A3B-D6F73D740FB7}" dt="2024-01-23T18:47:10.959" v="5" actId="478"/>
          <ac:picMkLst>
            <pc:docMk/>
            <pc:sldMk cId="2569408148" sldId="313"/>
            <ac:picMk id="14" creationId="{0FF3F566-9FAB-0BB0-F392-09668E9D2D50}"/>
          </ac:picMkLst>
        </pc:picChg>
      </pc:sldChg>
      <pc:sldChg chg="addSp delSp modSp mod">
        <pc:chgData name="AbdullahHalawany" userId="93acd4f6-3999-43c0-a02f-17f31116eace" providerId="ADAL" clId="{DE6733C3-C19D-40A9-8A3B-D6F73D740FB7}" dt="2024-01-23T18:48:35.900" v="19" actId="1076"/>
        <pc:sldMkLst>
          <pc:docMk/>
          <pc:sldMk cId="3917705229" sldId="483"/>
        </pc:sldMkLst>
        <pc:spChg chg="mod">
          <ac:chgData name="AbdullahHalawany" userId="93acd4f6-3999-43c0-a02f-17f31116eace" providerId="ADAL" clId="{DE6733C3-C19D-40A9-8A3B-D6F73D740FB7}" dt="2024-01-23T18:48:35.900" v="19" actId="1076"/>
          <ac:spMkLst>
            <pc:docMk/>
            <pc:sldMk cId="3917705229" sldId="483"/>
            <ac:spMk id="9" creationId="{5BE9B3CE-40B3-59C1-D824-7D0F99FD6E9C}"/>
          </ac:spMkLst>
        </pc:spChg>
        <pc:picChg chg="add mod">
          <ac:chgData name="AbdullahHalawany" userId="93acd4f6-3999-43c0-a02f-17f31116eace" providerId="ADAL" clId="{DE6733C3-C19D-40A9-8A3B-D6F73D740FB7}" dt="2024-01-23T18:48:28.138" v="16"/>
          <ac:picMkLst>
            <pc:docMk/>
            <pc:sldMk cId="3917705229" sldId="483"/>
            <ac:picMk id="2" creationId="{E5A256D8-E221-D136-F5E6-962D76CBA077}"/>
          </ac:picMkLst>
        </pc:picChg>
        <pc:picChg chg="del">
          <ac:chgData name="AbdullahHalawany" userId="93acd4f6-3999-43c0-a02f-17f31116eace" providerId="ADAL" clId="{DE6733C3-C19D-40A9-8A3B-D6F73D740FB7}" dt="2024-01-23T18:48:23.209" v="15" actId="478"/>
          <ac:picMkLst>
            <pc:docMk/>
            <pc:sldMk cId="3917705229" sldId="483"/>
            <ac:picMk id="4" creationId="{7618DDD0-D3E1-9B6F-F180-A71810C76B26}"/>
          </ac:picMkLst>
        </pc:picChg>
        <pc:picChg chg="del">
          <ac:chgData name="AbdullahHalawany" userId="93acd4f6-3999-43c0-a02f-17f31116eace" providerId="ADAL" clId="{DE6733C3-C19D-40A9-8A3B-D6F73D740FB7}" dt="2024-01-23T18:48:21.086" v="14" actId="478"/>
          <ac:picMkLst>
            <pc:docMk/>
            <pc:sldMk cId="3917705229" sldId="483"/>
            <ac:picMk id="6" creationId="{29759BD6-FC68-3C93-486B-8BEE646AA5B5}"/>
          </ac:picMkLst>
        </pc:picChg>
        <pc:picChg chg="mod">
          <ac:chgData name="AbdullahHalawany" userId="93acd4f6-3999-43c0-a02f-17f31116eace" providerId="ADAL" clId="{DE6733C3-C19D-40A9-8A3B-D6F73D740FB7}" dt="2024-01-23T18:48:32.085" v="18" actId="1076"/>
          <ac:picMkLst>
            <pc:docMk/>
            <pc:sldMk cId="3917705229" sldId="483"/>
            <ac:picMk id="8" creationId="{06DDF2A2-53F6-D323-788B-3E28956CF8DA}"/>
          </ac:picMkLst>
        </pc:picChg>
      </pc:sldChg>
      <pc:sldChg chg="addSp delSp modSp mod">
        <pc:chgData name="AbdullahHalawany" userId="93acd4f6-3999-43c0-a02f-17f31116eace" providerId="ADAL" clId="{DE6733C3-C19D-40A9-8A3B-D6F73D740FB7}" dt="2024-01-23T18:49:04.439" v="24"/>
        <pc:sldMkLst>
          <pc:docMk/>
          <pc:sldMk cId="303280771" sldId="484"/>
        </pc:sldMkLst>
        <pc:picChg chg="add mod">
          <ac:chgData name="AbdullahHalawany" userId="93acd4f6-3999-43c0-a02f-17f31116eace" providerId="ADAL" clId="{DE6733C3-C19D-40A9-8A3B-D6F73D740FB7}" dt="2024-01-23T18:49:04.439" v="24"/>
          <ac:picMkLst>
            <pc:docMk/>
            <pc:sldMk cId="303280771" sldId="484"/>
            <ac:picMk id="6" creationId="{C7572A8E-49BC-0515-75B4-B3C1E8D39898}"/>
          </ac:picMkLst>
        </pc:picChg>
        <pc:picChg chg="del">
          <ac:chgData name="AbdullahHalawany" userId="93acd4f6-3999-43c0-a02f-17f31116eace" providerId="ADAL" clId="{DE6733C3-C19D-40A9-8A3B-D6F73D740FB7}" dt="2024-01-23T18:49:04.053" v="23" actId="478"/>
          <ac:picMkLst>
            <pc:docMk/>
            <pc:sldMk cId="303280771" sldId="484"/>
            <ac:picMk id="9" creationId="{8BC013CA-AB94-28D6-7D2E-40E7125FC9BC}"/>
          </ac:picMkLst>
        </pc:picChg>
      </pc:sldChg>
      <pc:sldChg chg="modSp mod">
        <pc:chgData name="AbdullahHalawany" userId="93acd4f6-3999-43c0-a02f-17f31116eace" providerId="ADAL" clId="{DE6733C3-C19D-40A9-8A3B-D6F73D740FB7}" dt="2024-01-23T18:49:17.769" v="25"/>
        <pc:sldMkLst>
          <pc:docMk/>
          <pc:sldMk cId="3771561041" sldId="485"/>
        </pc:sldMkLst>
        <pc:spChg chg="mod">
          <ac:chgData name="AbdullahHalawany" userId="93acd4f6-3999-43c0-a02f-17f31116eace" providerId="ADAL" clId="{DE6733C3-C19D-40A9-8A3B-D6F73D740FB7}" dt="2024-01-23T18:49:17.769" v="25"/>
          <ac:spMkLst>
            <pc:docMk/>
            <pc:sldMk cId="3771561041" sldId="485"/>
            <ac:spMk id="6" creationId="{07093AFA-F97D-0835-5AB5-A13B6D2C11E4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9:38.379" v="27"/>
        <pc:sldMkLst>
          <pc:docMk/>
          <pc:sldMk cId="1516381930" sldId="487"/>
        </pc:sldMkLst>
        <pc:spChg chg="add mod">
          <ac:chgData name="AbdullahHalawany" userId="93acd4f6-3999-43c0-a02f-17f31116eace" providerId="ADAL" clId="{DE6733C3-C19D-40A9-8A3B-D6F73D740FB7}" dt="2024-01-23T18:49:38.379" v="27"/>
          <ac:spMkLst>
            <pc:docMk/>
            <pc:sldMk cId="1516381930" sldId="487"/>
            <ac:spMk id="3" creationId="{2F2D685E-1875-F59C-D870-E6632EDB57E7}"/>
          </ac:spMkLst>
        </pc:spChg>
        <pc:spChg chg="del">
          <ac:chgData name="AbdullahHalawany" userId="93acd4f6-3999-43c0-a02f-17f31116eace" providerId="ADAL" clId="{DE6733C3-C19D-40A9-8A3B-D6F73D740FB7}" dt="2024-01-23T18:49:31.289" v="26" actId="478"/>
          <ac:spMkLst>
            <pc:docMk/>
            <pc:sldMk cId="1516381930" sldId="487"/>
            <ac:spMk id="7" creationId="{D6081637-BD20-23B7-501B-5DBDAAC49039}"/>
          </ac:spMkLst>
        </pc:spChg>
      </pc:sldChg>
      <pc:sldChg chg="modSp mod">
        <pc:chgData name="AbdullahHalawany" userId="93acd4f6-3999-43c0-a02f-17f31116eace" providerId="ADAL" clId="{DE6733C3-C19D-40A9-8A3B-D6F73D740FB7}" dt="2024-01-25T18:10:00.854" v="31" actId="14100"/>
        <pc:sldMkLst>
          <pc:docMk/>
          <pc:sldMk cId="3029286257" sldId="499"/>
        </pc:sldMkLst>
        <pc:spChg chg="mod">
          <ac:chgData name="AbdullahHalawany" userId="93acd4f6-3999-43c0-a02f-17f31116eace" providerId="ADAL" clId="{DE6733C3-C19D-40A9-8A3B-D6F73D740FB7}" dt="2024-01-25T18:09:44.170" v="29" actId="14100"/>
          <ac:spMkLst>
            <pc:docMk/>
            <pc:sldMk cId="3029286257" sldId="499"/>
            <ac:spMk id="2" creationId="{5BBF5FA4-7DFE-3345-A46D-793A66099EA6}"/>
          </ac:spMkLst>
        </pc:spChg>
        <pc:picChg chg="mod">
          <ac:chgData name="AbdullahHalawany" userId="93acd4f6-3999-43c0-a02f-17f31116eace" providerId="ADAL" clId="{DE6733C3-C19D-40A9-8A3B-D6F73D740FB7}" dt="2024-01-25T18:10:00.854" v="31" actId="14100"/>
          <ac:picMkLst>
            <pc:docMk/>
            <pc:sldMk cId="3029286257" sldId="499"/>
            <ac:picMk id="7" creationId="{E6206C5C-EC33-276A-0E09-4B0E4CE6B3D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jp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3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30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18187" y="2182573"/>
            <a:ext cx="5610830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محاضرة تعريفية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الفصل الدراسي </a:t>
            </a:r>
            <a:r>
              <a:rPr lang="ar-SA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الأول</a:t>
            </a: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لعام 2024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43669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Risk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C5F8177-1127-3530-68DA-0DD247CEDF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797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611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 Risk Management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الفصل الدراسي الأول لعام 2024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ajhalawany@midocean.edu.km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AB295-16E7-7016-5948-9B3CB95B6A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3" name="Picture 2" descr="A blue and white rectangular background with text&#10;&#10;Description automatically generated">
            <a:extLst>
              <a:ext uri="{FF2B5EF4-FFF2-40B4-BE49-F238E27FC236}">
                <a16:creationId xmlns:a16="http://schemas.microsoft.com/office/drawing/2014/main" id="{A4FB6204-8D3A-AA33-5DED-CC6459E47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9429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6149534" y="2225528"/>
            <a:ext cx="5259957" cy="361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40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p:pic>
        <p:nvPicPr>
          <p:cNvPr id="2" name="Picture 1" descr="A blue and white calendar with white text&#10;&#10;Description automatically generated">
            <a:extLst>
              <a:ext uri="{FF2B5EF4-FFF2-40B4-BE49-F238E27FC236}">
                <a16:creationId xmlns:a16="http://schemas.microsoft.com/office/drawing/2014/main" id="{E5A256D8-E221-D136-F5E6-962D76CBA0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34" y="220809"/>
            <a:ext cx="5370255" cy="624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D0D3639D-66F7-D2E7-8FE9-DCE2529699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056"/>
          <a:stretch/>
        </p:blipFill>
        <p:spPr>
          <a:xfrm>
            <a:off x="1839149" y="1402799"/>
            <a:ext cx="8029575" cy="457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C7572A8E-49BC-0515-75B4-B3C1E8D398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11"/>
          <a:stretch/>
        </p:blipFill>
        <p:spPr>
          <a:xfrm>
            <a:off x="1312471" y="1695799"/>
            <a:ext cx="9082931" cy="398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2D685E-1875-F59C-D870-E6632EDB57E7}"/>
              </a:ext>
            </a:extLst>
          </p:cNvPr>
          <p:cNvSpPr/>
          <p:nvPr/>
        </p:nvSpPr>
        <p:spPr>
          <a:xfrm>
            <a:off x="1082257" y="2488949"/>
            <a:ext cx="4661762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https://lms.midocean.ae/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6:30 إلى 7:30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53422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517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6" y="35810"/>
            <a:ext cx="75579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Enterprise Risk Management</a:t>
            </a:r>
          </a:p>
          <a:p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id="{E6206C5C-EC33-276A-0E09-4B0E4CE6B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1336554"/>
            <a:ext cx="5067299" cy="51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089CFB-E8E5-628D-5E13-3E591F43B6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4"/>
          <a:stretch/>
        </p:blipFill>
        <p:spPr>
          <a:xfrm>
            <a:off x="1637099" y="1212138"/>
            <a:ext cx="8917801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DEF78F-E35E-820E-954A-2C3CE86CA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651" y="1283969"/>
            <a:ext cx="8496697" cy="4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12D8A-E167-DE05-A3F6-0EF046D58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767" y="1356995"/>
            <a:ext cx="1446260" cy="20720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27E0E2-C06A-4ADC-55F9-5181D6AED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767" y="3773487"/>
            <a:ext cx="1446260" cy="2175944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6D22903-7B12-C8F1-4FD9-72DC2D0DB2CF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818</Words>
  <Application>Microsoft Office PowerPoint</Application>
  <PresentationFormat>Widescreen</PresentationFormat>
  <Paragraphs>147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Arial</vt:lpstr>
      <vt:lpstr>Arial Rounded MT Bold</vt:lpstr>
      <vt:lpstr>Calibri</vt:lpstr>
      <vt:lpstr>Calibri Light</vt:lpstr>
      <vt:lpstr>Catamaran</vt:lpstr>
      <vt:lpstr>Corbel</vt:lpstr>
      <vt:lpstr>Roboto Light</vt:lpstr>
      <vt:lpstr>Segoe UI Light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28</cp:revision>
  <dcterms:created xsi:type="dcterms:W3CDTF">2023-04-29T09:08:23Z</dcterms:created>
  <dcterms:modified xsi:type="dcterms:W3CDTF">2024-01-25T18:10:06Z</dcterms:modified>
</cp:coreProperties>
</file>