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31"/>
  </p:notesMasterIdLst>
  <p:sldIdLst>
    <p:sldId id="480" r:id="rId5"/>
    <p:sldId id="313" r:id="rId6"/>
    <p:sldId id="271" r:id="rId7"/>
    <p:sldId id="276" r:id="rId8"/>
    <p:sldId id="256" r:id="rId9"/>
    <p:sldId id="496" r:id="rId10"/>
    <p:sldId id="497" r:id="rId11"/>
    <p:sldId id="498" r:id="rId12"/>
    <p:sldId id="499" r:id="rId13"/>
    <p:sldId id="500" r:id="rId14"/>
    <p:sldId id="501" r:id="rId15"/>
    <p:sldId id="502" r:id="rId16"/>
    <p:sldId id="503" r:id="rId17"/>
    <p:sldId id="504" r:id="rId18"/>
    <p:sldId id="505" r:id="rId19"/>
    <p:sldId id="506" r:id="rId20"/>
    <p:sldId id="507" r:id="rId21"/>
    <p:sldId id="508" r:id="rId22"/>
    <p:sldId id="509" r:id="rId23"/>
    <p:sldId id="306" r:id="rId24"/>
    <p:sldId id="510" r:id="rId25"/>
    <p:sldId id="511" r:id="rId26"/>
    <p:sldId id="512" r:id="rId27"/>
    <p:sldId id="513" r:id="rId28"/>
    <p:sldId id="349" r:id="rId29"/>
    <p:sldId id="30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13"/>
            <p14:sldId id="271"/>
            <p14:sldId id="276"/>
            <p14:sldId id="256"/>
            <p14:sldId id="496"/>
            <p14:sldId id="497"/>
            <p14:sldId id="498"/>
            <p14:sldId id="499"/>
            <p14:sldId id="500"/>
            <p14:sldId id="501"/>
            <p14:sldId id="502"/>
            <p14:sldId id="503"/>
            <p14:sldId id="504"/>
            <p14:sldId id="505"/>
            <p14:sldId id="506"/>
            <p14:sldId id="507"/>
            <p14:sldId id="508"/>
            <p14:sldId id="509"/>
            <p14:sldId id="306"/>
            <p14:sldId id="510"/>
            <p14:sldId id="511"/>
            <p14:sldId id="512"/>
            <p14:sldId id="513"/>
            <p14:sldId id="349"/>
            <p14:sldId id="303"/>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8221"/>
    <a:srgbClr val="00AEEF"/>
    <a:srgbClr val="FFD200"/>
    <a:srgbClr val="203E5F"/>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9F08B2-26DB-48A7-9D67-1DFFBC9AAF24}" v="169" dt="2025-01-07T14:26:34.567"/>
    <p1510:client id="{6AB89B94-C90C-463A-957A-30968F8FABD9}" v="17" dt="2025-01-07T18:59:16.7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34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ry tawfeeq" userId="19a96e0e89ed5f52" providerId="LiveId" clId="{3C9F08B2-26DB-48A7-9D67-1DFFBC9AAF24}"/>
    <pc:docChg chg="undo redo custSel addSld delSld modSld sldOrd modSection">
      <pc:chgData name="shery tawfeeq" userId="19a96e0e89ed5f52" providerId="LiveId" clId="{3C9F08B2-26DB-48A7-9D67-1DFFBC9AAF24}" dt="2025-01-07T14:26:34.566" v="604"/>
      <pc:docMkLst>
        <pc:docMk/>
      </pc:docMkLst>
      <pc:sldChg chg="modTransition">
        <pc:chgData name="shery tawfeeq" userId="19a96e0e89ed5f52" providerId="LiveId" clId="{3C9F08B2-26DB-48A7-9D67-1DFFBC9AAF24}" dt="2025-01-07T14:23:36.800" v="590"/>
        <pc:sldMkLst>
          <pc:docMk/>
          <pc:sldMk cId="0" sldId="256"/>
        </pc:sldMkLst>
      </pc:sldChg>
      <pc:sldChg chg="modSp mod modTransition">
        <pc:chgData name="shery tawfeeq" userId="19a96e0e89ed5f52" providerId="LiveId" clId="{3C9F08B2-26DB-48A7-9D67-1DFFBC9AAF24}" dt="2025-01-07T14:23:19.879" v="588"/>
        <pc:sldMkLst>
          <pc:docMk/>
          <pc:sldMk cId="0" sldId="271"/>
        </pc:sldMkLst>
        <pc:picChg chg="mod">
          <ac:chgData name="shery tawfeeq" userId="19a96e0e89ed5f52" providerId="LiveId" clId="{3C9F08B2-26DB-48A7-9D67-1DFFBC9AAF24}" dt="2025-01-06T22:23:14.485" v="266" actId="14100"/>
          <ac:picMkLst>
            <pc:docMk/>
            <pc:sldMk cId="0" sldId="271"/>
            <ac:picMk id="4" creationId="{00000000-0000-0000-0000-000000000000}"/>
          </ac:picMkLst>
        </pc:picChg>
      </pc:sldChg>
      <pc:sldChg chg="modSp mod modTransition">
        <pc:chgData name="shery tawfeeq" userId="19a96e0e89ed5f52" providerId="LiveId" clId="{3C9F08B2-26DB-48A7-9D67-1DFFBC9AAF24}" dt="2025-01-07T14:23:29.768" v="589"/>
        <pc:sldMkLst>
          <pc:docMk/>
          <pc:sldMk cId="0" sldId="276"/>
        </pc:sldMkLst>
        <pc:spChg chg="mod">
          <ac:chgData name="shery tawfeeq" userId="19a96e0e89ed5f52" providerId="LiveId" clId="{3C9F08B2-26DB-48A7-9D67-1DFFBC9AAF24}" dt="2025-01-06T22:23:47.330" v="271"/>
          <ac:spMkLst>
            <pc:docMk/>
            <pc:sldMk cId="0" sldId="276"/>
            <ac:spMk id="3" creationId="{00000000-0000-0000-0000-000000000000}"/>
          </ac:spMkLst>
        </pc:spChg>
      </pc:sldChg>
      <pc:sldChg chg="addSp delSp modSp mod modTransition modAnim">
        <pc:chgData name="shery tawfeeq" userId="19a96e0e89ed5f52" providerId="LiveId" clId="{3C9F08B2-26DB-48A7-9D67-1DFFBC9AAF24}" dt="2025-01-07T14:22:25.392" v="584"/>
        <pc:sldMkLst>
          <pc:docMk/>
          <pc:sldMk cId="0" sldId="303"/>
        </pc:sldMkLst>
        <pc:spChg chg="add mod">
          <ac:chgData name="shery tawfeeq" userId="19a96e0e89ed5f52" providerId="LiveId" clId="{3C9F08B2-26DB-48A7-9D67-1DFFBC9AAF24}" dt="2025-01-06T23:16:35.337" v="469" actId="1076"/>
          <ac:spMkLst>
            <pc:docMk/>
            <pc:sldMk cId="0" sldId="303"/>
            <ac:spMk id="7" creationId="{C3A00C53-732B-F66B-FB0E-6390320C91DF}"/>
          </ac:spMkLst>
        </pc:spChg>
        <pc:spChg chg="mod">
          <ac:chgData name="shery tawfeeq" userId="19a96e0e89ed5f52" providerId="LiveId" clId="{3C9F08B2-26DB-48A7-9D67-1DFFBC9AAF24}" dt="2025-01-06T23:15:46.045" v="464" actId="1076"/>
          <ac:spMkLst>
            <pc:docMk/>
            <pc:sldMk cId="0" sldId="303"/>
            <ac:spMk id="9" creationId="{00000000-0000-0000-0000-000000000000}"/>
          </ac:spMkLst>
        </pc:spChg>
        <pc:spChg chg="add del">
          <ac:chgData name="shery tawfeeq" userId="19a96e0e89ed5f52" providerId="LiveId" clId="{3C9F08B2-26DB-48A7-9D67-1DFFBC9AAF24}" dt="2025-01-06T23:16:23.671" v="468" actId="478"/>
          <ac:spMkLst>
            <pc:docMk/>
            <pc:sldMk cId="0" sldId="303"/>
            <ac:spMk id="10" creationId="{00000000-0000-0000-0000-000000000000}"/>
          </ac:spMkLst>
        </pc:spChg>
        <pc:spChg chg="mod">
          <ac:chgData name="shery tawfeeq" userId="19a96e0e89ed5f52" providerId="LiveId" clId="{3C9F08B2-26DB-48A7-9D67-1DFFBC9AAF24}" dt="2025-01-06T23:19:59.679" v="516"/>
          <ac:spMkLst>
            <pc:docMk/>
            <pc:sldMk cId="0" sldId="303"/>
            <ac:spMk id="11" creationId="{00000000-0000-0000-0000-000000000000}"/>
          </ac:spMkLst>
        </pc:spChg>
        <pc:spChg chg="mod">
          <ac:chgData name="shery tawfeeq" userId="19a96e0e89ed5f52" providerId="LiveId" clId="{3C9F08B2-26DB-48A7-9D67-1DFFBC9AAF24}" dt="2025-01-06T23:19:43.401" v="515"/>
          <ac:spMkLst>
            <pc:docMk/>
            <pc:sldMk cId="0" sldId="303"/>
            <ac:spMk id="12" creationId="{00000000-0000-0000-0000-000000000000}"/>
          </ac:spMkLst>
        </pc:spChg>
        <pc:spChg chg="mod">
          <ac:chgData name="shery tawfeeq" userId="19a96e0e89ed5f52" providerId="LiveId" clId="{3C9F08B2-26DB-48A7-9D67-1DFFBC9AAF24}" dt="2025-01-06T23:19:28.722" v="513"/>
          <ac:spMkLst>
            <pc:docMk/>
            <pc:sldMk cId="0" sldId="303"/>
            <ac:spMk id="13" creationId="{00000000-0000-0000-0000-000000000000}"/>
          </ac:spMkLst>
        </pc:spChg>
        <pc:picChg chg="add mod">
          <ac:chgData name="shery tawfeeq" userId="19a96e0e89ed5f52" providerId="LiveId" clId="{3C9F08B2-26DB-48A7-9D67-1DFFBC9AAF24}" dt="2025-01-06T23:15:16.034" v="461"/>
          <ac:picMkLst>
            <pc:docMk/>
            <pc:sldMk cId="0" sldId="303"/>
            <ac:picMk id="3" creationId="{DEF45876-D0FE-A3E7-7569-1845A5E4E100}"/>
          </ac:picMkLst>
        </pc:picChg>
        <pc:picChg chg="add mod">
          <ac:chgData name="shery tawfeeq" userId="19a96e0e89ed5f52" providerId="LiveId" clId="{3C9F08B2-26DB-48A7-9D67-1DFFBC9AAF24}" dt="2025-01-06T23:20:26.847" v="517"/>
          <ac:picMkLst>
            <pc:docMk/>
            <pc:sldMk cId="0" sldId="303"/>
            <ac:picMk id="8" creationId="{29B7A51C-E48C-EF12-E21F-C08B808BE8F4}"/>
          </ac:picMkLst>
        </pc:picChg>
      </pc:sldChg>
      <pc:sldChg chg="addSp delSp modSp mod ord modTransition delAnim modAnim">
        <pc:chgData name="shery tawfeeq" userId="19a96e0e89ed5f52" providerId="LiveId" clId="{3C9F08B2-26DB-48A7-9D67-1DFFBC9AAF24}" dt="2025-01-07T14:25:29.927" v="598"/>
        <pc:sldMkLst>
          <pc:docMk/>
          <pc:sldMk cId="0" sldId="306"/>
        </pc:sldMkLst>
        <pc:spChg chg="add del">
          <ac:chgData name="shery tawfeeq" userId="19a96e0e89ed5f52" providerId="LiveId" clId="{3C9F08B2-26DB-48A7-9D67-1DFFBC9AAF24}" dt="2025-01-06T22:52:27.104" v="349" actId="22"/>
          <ac:spMkLst>
            <pc:docMk/>
            <pc:sldMk cId="0" sldId="306"/>
            <ac:spMk id="4" creationId="{49794664-D27E-CA4E-05E0-8DFCB27F38EC}"/>
          </ac:spMkLst>
        </pc:spChg>
        <pc:spChg chg="mod">
          <ac:chgData name="shery tawfeeq" userId="19a96e0e89ed5f52" providerId="LiveId" clId="{3C9F08B2-26DB-48A7-9D67-1DFFBC9AAF24}" dt="2025-01-06T22:56:28.959" v="379" actId="14100"/>
          <ac:spMkLst>
            <pc:docMk/>
            <pc:sldMk cId="0" sldId="306"/>
            <ac:spMk id="6" creationId="{00000000-0000-0000-0000-000000000000}"/>
          </ac:spMkLst>
        </pc:spChg>
        <pc:spChg chg="del">
          <ac:chgData name="shery tawfeeq" userId="19a96e0e89ed5f52" providerId="LiveId" clId="{3C9F08B2-26DB-48A7-9D67-1DFFBC9AAF24}" dt="2025-01-06T22:52:55.169" v="352" actId="478"/>
          <ac:spMkLst>
            <pc:docMk/>
            <pc:sldMk cId="0" sldId="306"/>
            <ac:spMk id="7" creationId="{00000000-0000-0000-0000-000000000000}"/>
          </ac:spMkLst>
        </pc:spChg>
        <pc:spChg chg="add mod">
          <ac:chgData name="shery tawfeeq" userId="19a96e0e89ed5f52" providerId="LiveId" clId="{3C9F08B2-26DB-48A7-9D67-1DFFBC9AAF24}" dt="2025-01-06T22:52:49.103" v="351" actId="1076"/>
          <ac:spMkLst>
            <pc:docMk/>
            <pc:sldMk cId="0" sldId="306"/>
            <ac:spMk id="9" creationId="{D2F3ADAC-8D9C-F8C6-3B28-30544444E731}"/>
          </ac:spMkLst>
        </pc:spChg>
        <pc:spChg chg="mod">
          <ac:chgData name="shery tawfeeq" userId="19a96e0e89ed5f52" providerId="LiveId" clId="{3C9F08B2-26DB-48A7-9D67-1DFFBC9AAF24}" dt="2025-01-06T22:54:01.078" v="363" actId="14100"/>
          <ac:spMkLst>
            <pc:docMk/>
            <pc:sldMk cId="0" sldId="306"/>
            <ac:spMk id="17" creationId="{00000000-0000-0000-0000-000000000000}"/>
          </ac:spMkLst>
        </pc:spChg>
        <pc:spChg chg="del">
          <ac:chgData name="shery tawfeeq" userId="19a96e0e89ed5f52" providerId="LiveId" clId="{3C9F08B2-26DB-48A7-9D67-1DFFBC9AAF24}" dt="2025-01-06T22:52:19.625" v="347" actId="478"/>
          <ac:spMkLst>
            <pc:docMk/>
            <pc:sldMk cId="0" sldId="306"/>
            <ac:spMk id="19" creationId="{00000000-0000-0000-0000-000000000000}"/>
          </ac:spMkLst>
        </pc:spChg>
        <pc:spChg chg="del">
          <ac:chgData name="shery tawfeeq" userId="19a96e0e89ed5f52" providerId="LiveId" clId="{3C9F08B2-26DB-48A7-9D67-1DFFBC9AAF24}" dt="2025-01-06T22:52:16.458" v="346" actId="478"/>
          <ac:spMkLst>
            <pc:docMk/>
            <pc:sldMk cId="0" sldId="306"/>
            <ac:spMk id="23" creationId="{00000000-0000-0000-0000-000000000000}"/>
          </ac:spMkLst>
        </pc:spChg>
        <pc:picChg chg="mod">
          <ac:chgData name="shery tawfeeq" userId="19a96e0e89ed5f52" providerId="LiveId" clId="{3C9F08B2-26DB-48A7-9D67-1DFFBC9AAF24}" dt="2025-01-06T22:54:09.121" v="364" actId="14100"/>
          <ac:picMkLst>
            <pc:docMk/>
            <pc:sldMk cId="0" sldId="306"/>
            <ac:picMk id="5" creationId="{00000000-0000-0000-0000-000000000000}"/>
          </ac:picMkLst>
        </pc:picChg>
        <pc:picChg chg="add mod">
          <ac:chgData name="shery tawfeeq" userId="19a96e0e89ed5f52" providerId="LiveId" clId="{3C9F08B2-26DB-48A7-9D67-1DFFBC9AAF24}" dt="2025-01-06T22:56:32.002" v="380" actId="1076"/>
          <ac:picMkLst>
            <pc:docMk/>
            <pc:sldMk cId="0" sldId="306"/>
            <ac:picMk id="10" creationId="{72DEE10B-BCF0-4749-BCE6-D5F244E1EF2B}"/>
          </ac:picMkLst>
        </pc:picChg>
        <pc:picChg chg="add del mod">
          <ac:chgData name="shery tawfeeq" userId="19a96e0e89ed5f52" providerId="LiveId" clId="{3C9F08B2-26DB-48A7-9D67-1DFFBC9AAF24}" dt="2025-01-06T23:28:32.215" v="518" actId="478"/>
          <ac:picMkLst>
            <pc:docMk/>
            <pc:sldMk cId="0" sldId="306"/>
            <ac:picMk id="11" creationId="{80C056D2-84F8-445D-030A-B4FB06D951EF}"/>
          </ac:picMkLst>
        </pc:picChg>
        <pc:picChg chg="add mod">
          <ac:chgData name="shery tawfeeq" userId="19a96e0e89ed5f52" providerId="LiveId" clId="{3C9F08B2-26DB-48A7-9D67-1DFFBC9AAF24}" dt="2025-01-07T14:10:34.228" v="542"/>
          <ac:picMkLst>
            <pc:docMk/>
            <pc:sldMk cId="0" sldId="306"/>
            <ac:picMk id="13" creationId="{4C01EB90-A738-317F-90FB-34B6B6FDEFB4}"/>
          </ac:picMkLst>
        </pc:picChg>
      </pc:sldChg>
      <pc:sldChg chg="modTransition">
        <pc:chgData name="shery tawfeeq" userId="19a96e0e89ed5f52" providerId="LiveId" clId="{3C9F08B2-26DB-48A7-9D67-1DFFBC9AAF24}" dt="2025-01-07T14:23:09.187" v="587"/>
        <pc:sldMkLst>
          <pc:docMk/>
          <pc:sldMk cId="0" sldId="313"/>
        </pc:sldMkLst>
      </pc:sldChg>
      <pc:sldChg chg="addSp modSp ord modTransition modAnim">
        <pc:chgData name="shery tawfeeq" userId="19a96e0e89ed5f52" providerId="LiveId" clId="{3C9F08B2-26DB-48A7-9D67-1DFFBC9AAF24}" dt="2025-01-07T14:26:34.566" v="604"/>
        <pc:sldMkLst>
          <pc:docMk/>
          <pc:sldMk cId="0" sldId="349"/>
        </pc:sldMkLst>
        <pc:picChg chg="add mod">
          <ac:chgData name="shery tawfeeq" userId="19a96e0e89ed5f52" providerId="LiveId" clId="{3C9F08B2-26DB-48A7-9D67-1DFFBC9AAF24}" dt="2025-01-06T23:14:01.496" v="459"/>
          <ac:picMkLst>
            <pc:docMk/>
            <pc:sldMk cId="0" sldId="349"/>
            <ac:picMk id="3" creationId="{0B6D50A0-E3BA-DDFF-6E73-BECC85B74981}"/>
          </ac:picMkLst>
        </pc:picChg>
      </pc:sldChg>
      <pc:sldChg chg="addSp delSp modSp mod modTransition delAnim">
        <pc:chgData name="shery tawfeeq" userId="19a96e0e89ed5f52" providerId="LiveId" clId="{3C9F08B2-26DB-48A7-9D67-1DFFBC9AAF24}" dt="2025-01-07T14:22:49.517" v="586"/>
        <pc:sldMkLst>
          <pc:docMk/>
          <pc:sldMk cId="0" sldId="480"/>
        </pc:sldMkLst>
        <pc:spChg chg="mod">
          <ac:chgData name="shery tawfeeq" userId="19a96e0e89ed5f52" providerId="LiveId" clId="{3C9F08B2-26DB-48A7-9D67-1DFFBC9AAF24}" dt="2025-01-06T23:18:49.978" v="511" actId="207"/>
          <ac:spMkLst>
            <pc:docMk/>
            <pc:sldMk cId="0" sldId="480"/>
            <ac:spMk id="8" creationId="{E859D68A-FAEC-9FD8-F83D-A51593452FFC}"/>
          </ac:spMkLst>
        </pc:spChg>
        <pc:picChg chg="add mod">
          <ac:chgData name="shery tawfeeq" userId="19a96e0e89ed5f52" providerId="LiveId" clId="{3C9F08B2-26DB-48A7-9D67-1DFFBC9AAF24}" dt="2025-01-07T13:47:35.242" v="520"/>
          <ac:picMkLst>
            <pc:docMk/>
            <pc:sldMk cId="0" sldId="480"/>
            <ac:picMk id="6" creationId="{14D6BBD8-C304-419B-18BF-07833403FB5F}"/>
          </ac:picMkLst>
        </pc:picChg>
        <pc:picChg chg="del">
          <ac:chgData name="shery tawfeeq" userId="19a96e0e89ed5f52" providerId="LiveId" clId="{3C9F08B2-26DB-48A7-9D67-1DFFBC9AAF24}" dt="2025-01-07T13:42:54.469" v="519" actId="478"/>
          <ac:picMkLst>
            <pc:docMk/>
            <pc:sldMk cId="0" sldId="480"/>
            <ac:picMk id="9" creationId="{FB4E36B9-A096-116A-9AEA-1BD33D51073D}"/>
          </ac:picMkLst>
        </pc:picChg>
      </pc:sldChg>
      <pc:sldChg chg="del">
        <pc:chgData name="shery tawfeeq" userId="19a96e0e89ed5f52" providerId="LiveId" clId="{3C9F08B2-26DB-48A7-9D67-1DFFBC9AAF24}" dt="2025-01-06T23:14:54.867" v="460" actId="2696"/>
        <pc:sldMkLst>
          <pc:docMk/>
          <pc:sldMk cId="0" sldId="489"/>
        </pc:sldMkLst>
      </pc:sldChg>
      <pc:sldChg chg="del">
        <pc:chgData name="shery tawfeeq" userId="19a96e0e89ed5f52" providerId="LiveId" clId="{3C9F08B2-26DB-48A7-9D67-1DFFBC9AAF24}" dt="2025-01-06T23:14:54.867" v="460" actId="2696"/>
        <pc:sldMkLst>
          <pc:docMk/>
          <pc:sldMk cId="0" sldId="490"/>
        </pc:sldMkLst>
      </pc:sldChg>
      <pc:sldChg chg="del">
        <pc:chgData name="shery tawfeeq" userId="19a96e0e89ed5f52" providerId="LiveId" clId="{3C9F08B2-26DB-48A7-9D67-1DFFBC9AAF24}" dt="2025-01-06T23:14:54.867" v="460" actId="2696"/>
        <pc:sldMkLst>
          <pc:docMk/>
          <pc:sldMk cId="0" sldId="491"/>
        </pc:sldMkLst>
      </pc:sldChg>
      <pc:sldChg chg="del">
        <pc:chgData name="shery tawfeeq" userId="19a96e0e89ed5f52" providerId="LiveId" clId="{3C9F08B2-26DB-48A7-9D67-1DFFBC9AAF24}" dt="2025-01-06T23:14:54.867" v="460" actId="2696"/>
        <pc:sldMkLst>
          <pc:docMk/>
          <pc:sldMk cId="0" sldId="492"/>
        </pc:sldMkLst>
      </pc:sldChg>
      <pc:sldChg chg="del">
        <pc:chgData name="shery tawfeeq" userId="19a96e0e89ed5f52" providerId="LiveId" clId="{3C9F08B2-26DB-48A7-9D67-1DFFBC9AAF24}" dt="2025-01-06T23:14:54.867" v="460" actId="2696"/>
        <pc:sldMkLst>
          <pc:docMk/>
          <pc:sldMk cId="0" sldId="493"/>
        </pc:sldMkLst>
      </pc:sldChg>
      <pc:sldChg chg="del">
        <pc:chgData name="shery tawfeeq" userId="19a96e0e89ed5f52" providerId="LiveId" clId="{3C9F08B2-26DB-48A7-9D67-1DFFBC9AAF24}" dt="2025-01-06T23:14:54.867" v="460" actId="2696"/>
        <pc:sldMkLst>
          <pc:docMk/>
          <pc:sldMk cId="0" sldId="494"/>
        </pc:sldMkLst>
      </pc:sldChg>
      <pc:sldChg chg="del">
        <pc:chgData name="shery tawfeeq" userId="19a96e0e89ed5f52" providerId="LiveId" clId="{3C9F08B2-26DB-48A7-9D67-1DFFBC9AAF24}" dt="2025-01-06T23:14:54.867" v="460" actId="2696"/>
        <pc:sldMkLst>
          <pc:docMk/>
          <pc:sldMk cId="1389432737" sldId="495"/>
        </pc:sldMkLst>
      </pc:sldChg>
      <pc:sldChg chg="modSp mod modTransition">
        <pc:chgData name="shery tawfeeq" userId="19a96e0e89ed5f52" providerId="LiveId" clId="{3C9F08B2-26DB-48A7-9D67-1DFFBC9AAF24}" dt="2025-01-07T14:23:42.935" v="591"/>
        <pc:sldMkLst>
          <pc:docMk/>
          <pc:sldMk cId="1584672584" sldId="496"/>
        </pc:sldMkLst>
        <pc:spChg chg="mod">
          <ac:chgData name="shery tawfeeq" userId="19a96e0e89ed5f52" providerId="LiveId" clId="{3C9F08B2-26DB-48A7-9D67-1DFFBC9AAF24}" dt="2025-01-06T22:24:01.155" v="276"/>
          <ac:spMkLst>
            <pc:docMk/>
            <pc:sldMk cId="1584672584" sldId="496"/>
            <ac:spMk id="3" creationId="{00000000-0000-0000-0000-000000000000}"/>
          </ac:spMkLst>
        </pc:spChg>
      </pc:sldChg>
      <pc:sldChg chg="addSp delSp modSp add mod ord modTransition delAnim modAnim">
        <pc:chgData name="shery tawfeeq" userId="19a96e0e89ed5f52" providerId="LiveId" clId="{3C9F08B2-26DB-48A7-9D67-1DFFBC9AAF24}" dt="2025-01-07T14:23:51.026" v="592"/>
        <pc:sldMkLst>
          <pc:docMk/>
          <pc:sldMk cId="665929241" sldId="497"/>
        </pc:sldMkLst>
        <pc:spChg chg="mod">
          <ac:chgData name="shery tawfeeq" userId="19a96e0e89ed5f52" providerId="LiveId" clId="{3C9F08B2-26DB-48A7-9D67-1DFFBC9AAF24}" dt="2025-01-06T20:02:11.886" v="6" actId="255"/>
          <ac:spMkLst>
            <pc:docMk/>
            <pc:sldMk cId="665929241" sldId="497"/>
            <ac:spMk id="24" creationId="{00000000-0000-0000-0000-000000000000}"/>
          </ac:spMkLst>
        </pc:spChg>
        <pc:picChg chg="del">
          <ac:chgData name="shery tawfeeq" userId="19a96e0e89ed5f52" providerId="LiveId" clId="{3C9F08B2-26DB-48A7-9D67-1DFFBC9AAF24}" dt="2025-01-06T20:02:19.607" v="7" actId="478"/>
          <ac:picMkLst>
            <pc:docMk/>
            <pc:sldMk cId="665929241" sldId="497"/>
            <ac:picMk id="2" creationId="{D512CC50-5190-BF0A-3C5D-7F215A50C690}"/>
          </ac:picMkLst>
        </pc:picChg>
        <pc:picChg chg="add mod">
          <ac:chgData name="shery tawfeeq" userId="19a96e0e89ed5f52" providerId="LiveId" clId="{3C9F08B2-26DB-48A7-9D67-1DFFBC9AAF24}" dt="2025-01-06T20:02:32.005" v="8"/>
          <ac:picMkLst>
            <pc:docMk/>
            <pc:sldMk cId="665929241" sldId="497"/>
            <ac:picMk id="3" creationId="{A188A8ED-319D-923D-B6D1-370906E8EA41}"/>
          </ac:picMkLst>
        </pc:picChg>
      </pc:sldChg>
      <pc:sldChg chg="addSp delSp modSp add mod ord modTransition delAnim modAnim">
        <pc:chgData name="shery tawfeeq" userId="19a96e0e89ed5f52" providerId="LiveId" clId="{3C9F08B2-26DB-48A7-9D67-1DFFBC9AAF24}" dt="2025-01-07T14:23:58.844" v="593"/>
        <pc:sldMkLst>
          <pc:docMk/>
          <pc:sldMk cId="1784990302" sldId="498"/>
        </pc:sldMkLst>
        <pc:spChg chg="mod">
          <ac:chgData name="shery tawfeeq" userId="19a96e0e89ed5f52" providerId="LiveId" clId="{3C9F08B2-26DB-48A7-9D67-1DFFBC9AAF24}" dt="2025-01-06T22:24:12.892" v="281"/>
          <ac:spMkLst>
            <pc:docMk/>
            <pc:sldMk cId="1784990302" sldId="498"/>
            <ac:spMk id="3" creationId="{00000000-0000-0000-0000-000000000000}"/>
          </ac:spMkLst>
        </pc:spChg>
        <pc:spChg chg="mod">
          <ac:chgData name="shery tawfeeq" userId="19a96e0e89ed5f52" providerId="LiveId" clId="{3C9F08B2-26DB-48A7-9D67-1DFFBC9AAF24}" dt="2025-01-06T20:04:06.388" v="16" actId="1076"/>
          <ac:spMkLst>
            <pc:docMk/>
            <pc:sldMk cId="1784990302" sldId="498"/>
            <ac:spMk id="48" creationId="{00000000-0000-0000-0000-000000000000}"/>
          </ac:spMkLst>
        </pc:spChg>
        <pc:picChg chg="del">
          <ac:chgData name="shery tawfeeq" userId="19a96e0e89ed5f52" providerId="LiveId" clId="{3C9F08B2-26DB-48A7-9D67-1DFFBC9AAF24}" dt="2025-01-06T20:04:12.264" v="18" actId="478"/>
          <ac:picMkLst>
            <pc:docMk/>
            <pc:sldMk cId="1784990302" sldId="498"/>
            <ac:picMk id="4" creationId="{46205C98-EA54-E1DB-71E0-3C8DB7DA8EEF}"/>
          </ac:picMkLst>
        </pc:picChg>
        <pc:picChg chg="add mod">
          <ac:chgData name="shery tawfeeq" userId="19a96e0e89ed5f52" providerId="LiveId" clId="{3C9F08B2-26DB-48A7-9D67-1DFFBC9AAF24}" dt="2025-01-06T20:04:27.670" v="19"/>
          <ac:picMkLst>
            <pc:docMk/>
            <pc:sldMk cId="1784990302" sldId="498"/>
            <ac:picMk id="6" creationId="{1279EA1B-E825-1888-C349-54DA3F986220}"/>
          </ac:picMkLst>
        </pc:picChg>
        <pc:picChg chg="add mod">
          <ac:chgData name="shery tawfeeq" userId="19a96e0e89ed5f52" providerId="LiveId" clId="{3C9F08B2-26DB-48A7-9D67-1DFFBC9AAF24}" dt="2025-01-06T20:09:00.853" v="24" actId="1440"/>
          <ac:picMkLst>
            <pc:docMk/>
            <pc:sldMk cId="1784990302" sldId="498"/>
            <ac:picMk id="8" creationId="{A782835C-0CF3-B06F-D3C0-1E4AD6A3B353}"/>
          </ac:picMkLst>
        </pc:picChg>
        <pc:picChg chg="del">
          <ac:chgData name="shery tawfeeq" userId="19a96e0e89ed5f52" providerId="LiveId" clId="{3C9F08B2-26DB-48A7-9D67-1DFFBC9AAF24}" dt="2025-01-06T20:04:09.977" v="17" actId="478"/>
          <ac:picMkLst>
            <pc:docMk/>
            <pc:sldMk cId="1784990302" sldId="498"/>
            <ac:picMk id="10" creationId="{047CC629-37B9-0FB3-BC8E-A1E1013D5AE2}"/>
          </ac:picMkLst>
        </pc:picChg>
      </pc:sldChg>
      <pc:sldChg chg="addSp delSp modSp add mod ord modTransition delAnim modAnim">
        <pc:chgData name="shery tawfeeq" userId="19a96e0e89ed5f52" providerId="LiveId" clId="{3C9F08B2-26DB-48A7-9D67-1DFFBC9AAF24}" dt="2025-01-07T14:17:51.852" v="554"/>
        <pc:sldMkLst>
          <pc:docMk/>
          <pc:sldMk cId="526482925" sldId="499"/>
        </pc:sldMkLst>
        <pc:spChg chg="mod">
          <ac:chgData name="shery tawfeeq" userId="19a96e0e89ed5f52" providerId="LiveId" clId="{3C9F08B2-26DB-48A7-9D67-1DFFBC9AAF24}" dt="2025-01-06T20:19:06.045" v="32"/>
          <ac:spMkLst>
            <pc:docMk/>
            <pc:sldMk cId="526482925" sldId="499"/>
            <ac:spMk id="41" creationId="{00000000-0000-0000-0000-000000000000}"/>
          </ac:spMkLst>
        </pc:spChg>
        <pc:picChg chg="add mod">
          <ac:chgData name="shery tawfeeq" userId="19a96e0e89ed5f52" providerId="LiveId" clId="{3C9F08B2-26DB-48A7-9D67-1DFFBC9AAF24}" dt="2025-01-06T20:19:27.578" v="34"/>
          <ac:picMkLst>
            <pc:docMk/>
            <pc:sldMk cId="526482925" sldId="499"/>
            <ac:picMk id="2" creationId="{80CC6D47-9B4A-BD6D-9E1B-21663BED2FAE}"/>
          </ac:picMkLst>
        </pc:picChg>
        <pc:picChg chg="del">
          <ac:chgData name="shery tawfeeq" userId="19a96e0e89ed5f52" providerId="LiveId" clId="{3C9F08B2-26DB-48A7-9D67-1DFFBC9AAF24}" dt="2025-01-06T20:19:08.323" v="33" actId="478"/>
          <ac:picMkLst>
            <pc:docMk/>
            <pc:sldMk cId="526482925" sldId="499"/>
            <ac:picMk id="7" creationId="{2198667E-7315-308B-CEA7-F45EF24B36CE}"/>
          </ac:picMkLst>
        </pc:picChg>
      </pc:sldChg>
      <pc:sldChg chg="addSp delSp modSp add del mod ord modTransition delAnim modAnim">
        <pc:chgData name="shery tawfeeq" userId="19a96e0e89ed5f52" providerId="LiveId" clId="{3C9F08B2-26DB-48A7-9D67-1DFFBC9AAF24}" dt="2025-01-07T14:18:04.663" v="555"/>
        <pc:sldMkLst>
          <pc:docMk/>
          <pc:sldMk cId="624478510" sldId="500"/>
        </pc:sldMkLst>
        <pc:spChg chg="mod">
          <ac:chgData name="shery tawfeeq" userId="19a96e0e89ed5f52" providerId="LiveId" clId="{3C9F08B2-26DB-48A7-9D67-1DFFBC9AAF24}" dt="2025-01-06T22:24:39.839" v="286"/>
          <ac:spMkLst>
            <pc:docMk/>
            <pc:sldMk cId="624478510" sldId="500"/>
            <ac:spMk id="3" creationId="{00000000-0000-0000-0000-000000000000}"/>
          </ac:spMkLst>
        </pc:spChg>
        <pc:spChg chg="mod">
          <ac:chgData name="shery tawfeeq" userId="19a96e0e89ed5f52" providerId="LiveId" clId="{3C9F08B2-26DB-48A7-9D67-1DFFBC9AAF24}" dt="2025-01-06T20:22:21.728" v="56" actId="1076"/>
          <ac:spMkLst>
            <pc:docMk/>
            <pc:sldMk cId="624478510" sldId="500"/>
            <ac:spMk id="48" creationId="{00000000-0000-0000-0000-000000000000}"/>
          </ac:spMkLst>
        </pc:spChg>
        <pc:picChg chg="add mod">
          <ac:chgData name="shery tawfeeq" userId="19a96e0e89ed5f52" providerId="LiveId" clId="{3C9F08B2-26DB-48A7-9D67-1DFFBC9AAF24}" dt="2025-01-06T20:23:59.962" v="66"/>
          <ac:picMkLst>
            <pc:docMk/>
            <pc:sldMk cId="624478510" sldId="500"/>
            <ac:picMk id="4" creationId="{4502608F-78CF-31F8-BF75-D0AFF831A41A}"/>
          </ac:picMkLst>
        </pc:picChg>
        <pc:picChg chg="del">
          <ac:chgData name="shery tawfeeq" userId="19a96e0e89ed5f52" providerId="LiveId" clId="{3C9F08B2-26DB-48A7-9D67-1DFFBC9AAF24}" dt="2025-01-06T20:21:45.182" v="50" actId="478"/>
          <ac:picMkLst>
            <pc:docMk/>
            <pc:sldMk cId="624478510" sldId="500"/>
            <ac:picMk id="8" creationId="{50D69297-572E-BE76-B81A-3E396A391684}"/>
          </ac:picMkLst>
        </pc:picChg>
        <pc:picChg chg="del">
          <ac:chgData name="shery tawfeeq" userId="19a96e0e89ed5f52" providerId="LiveId" clId="{3C9F08B2-26DB-48A7-9D67-1DFFBC9AAF24}" dt="2025-01-06T20:19:56.152" v="38" actId="478"/>
          <ac:picMkLst>
            <pc:docMk/>
            <pc:sldMk cId="624478510" sldId="500"/>
            <ac:picMk id="9" creationId="{81689B7D-728C-93D6-F444-840BA146C27F}"/>
          </ac:picMkLst>
        </pc:picChg>
        <pc:picChg chg="add mod">
          <ac:chgData name="shery tawfeeq" userId="19a96e0e89ed5f52" providerId="LiveId" clId="{3C9F08B2-26DB-48A7-9D67-1DFFBC9AAF24}" dt="2025-01-06T20:23:43.664" v="65" actId="1076"/>
          <ac:picMkLst>
            <pc:docMk/>
            <pc:sldMk cId="624478510" sldId="500"/>
            <ac:picMk id="1026" creationId="{5D9D726F-B4E7-665E-BF17-7CE96AA4278E}"/>
          </ac:picMkLst>
        </pc:picChg>
      </pc:sldChg>
      <pc:sldChg chg="addSp delSp modSp add mod ord modTransition delAnim modAnim">
        <pc:chgData name="shery tawfeeq" userId="19a96e0e89ed5f52" providerId="LiveId" clId="{3C9F08B2-26DB-48A7-9D67-1DFFBC9AAF24}" dt="2025-01-07T14:24:18.433" v="594"/>
        <pc:sldMkLst>
          <pc:docMk/>
          <pc:sldMk cId="2252565313" sldId="501"/>
        </pc:sldMkLst>
        <pc:spChg chg="mod">
          <ac:chgData name="shery tawfeeq" userId="19a96e0e89ed5f52" providerId="LiveId" clId="{3C9F08B2-26DB-48A7-9D67-1DFFBC9AAF24}" dt="2025-01-06T20:37:35.392" v="106" actId="207"/>
          <ac:spMkLst>
            <pc:docMk/>
            <pc:sldMk cId="2252565313" sldId="501"/>
            <ac:spMk id="24" creationId="{00000000-0000-0000-0000-000000000000}"/>
          </ac:spMkLst>
        </pc:spChg>
        <pc:picChg chg="add mod">
          <ac:chgData name="shery tawfeeq" userId="19a96e0e89ed5f52" providerId="LiveId" clId="{3C9F08B2-26DB-48A7-9D67-1DFFBC9AAF24}" dt="2025-01-06T20:26:31.054" v="78"/>
          <ac:picMkLst>
            <pc:docMk/>
            <pc:sldMk cId="2252565313" sldId="501"/>
            <ac:picMk id="2" creationId="{4B8EA01A-EB0E-2EE2-8DBA-1CCA3894B48D}"/>
          </ac:picMkLst>
        </pc:picChg>
        <pc:picChg chg="del">
          <ac:chgData name="shery tawfeeq" userId="19a96e0e89ed5f52" providerId="LiveId" clId="{3C9F08B2-26DB-48A7-9D67-1DFFBC9AAF24}" dt="2025-01-06T20:24:32.484" v="70" actId="478"/>
          <ac:picMkLst>
            <pc:docMk/>
            <pc:sldMk cId="2252565313" sldId="501"/>
            <ac:picMk id="3" creationId="{A188A8ED-319D-923D-B6D1-370906E8EA41}"/>
          </ac:picMkLst>
        </pc:picChg>
      </pc:sldChg>
      <pc:sldChg chg="addSp delSp modSp add mod ord modTransition delAnim modAnim">
        <pc:chgData name="shery tawfeeq" userId="19a96e0e89ed5f52" providerId="LiveId" clId="{3C9F08B2-26DB-48A7-9D67-1DFFBC9AAF24}" dt="2025-01-07T14:24:29.009" v="595"/>
        <pc:sldMkLst>
          <pc:docMk/>
          <pc:sldMk cId="1826110906" sldId="502"/>
        </pc:sldMkLst>
        <pc:spChg chg="mod">
          <ac:chgData name="shery tawfeeq" userId="19a96e0e89ed5f52" providerId="LiveId" clId="{3C9F08B2-26DB-48A7-9D67-1DFFBC9AAF24}" dt="2025-01-06T22:24:49.904" v="291"/>
          <ac:spMkLst>
            <pc:docMk/>
            <pc:sldMk cId="1826110906" sldId="502"/>
            <ac:spMk id="3" creationId="{00000000-0000-0000-0000-000000000000}"/>
          </ac:spMkLst>
        </pc:spChg>
        <pc:spChg chg="mod">
          <ac:chgData name="shery tawfeeq" userId="19a96e0e89ed5f52" providerId="LiveId" clId="{3C9F08B2-26DB-48A7-9D67-1DFFBC9AAF24}" dt="2025-01-06T20:37:55.423" v="108" actId="207"/>
          <ac:spMkLst>
            <pc:docMk/>
            <pc:sldMk cId="1826110906" sldId="502"/>
            <ac:spMk id="48" creationId="{00000000-0000-0000-0000-000000000000}"/>
          </ac:spMkLst>
        </pc:spChg>
        <pc:picChg chg="del">
          <ac:chgData name="shery tawfeeq" userId="19a96e0e89ed5f52" providerId="LiveId" clId="{3C9F08B2-26DB-48A7-9D67-1DFFBC9AAF24}" dt="2025-01-06T20:28:03.764" v="90" actId="478"/>
          <ac:picMkLst>
            <pc:docMk/>
            <pc:sldMk cId="1826110906" sldId="502"/>
            <ac:picMk id="4" creationId="{4502608F-78CF-31F8-BF75-D0AFF831A41A}"/>
          </ac:picMkLst>
        </pc:picChg>
        <pc:picChg chg="add mod">
          <ac:chgData name="shery tawfeeq" userId="19a96e0e89ed5f52" providerId="LiveId" clId="{3C9F08B2-26DB-48A7-9D67-1DFFBC9AAF24}" dt="2025-01-06T20:28:27.138" v="91"/>
          <ac:picMkLst>
            <pc:docMk/>
            <pc:sldMk cId="1826110906" sldId="502"/>
            <ac:picMk id="6" creationId="{481DF0CB-CE7C-9296-C151-479780336E2F}"/>
          </ac:picMkLst>
        </pc:picChg>
        <pc:picChg chg="del">
          <ac:chgData name="shery tawfeeq" userId="19a96e0e89ed5f52" providerId="LiveId" clId="{3C9F08B2-26DB-48A7-9D67-1DFFBC9AAF24}" dt="2025-01-06T20:28:31.831" v="92" actId="478"/>
          <ac:picMkLst>
            <pc:docMk/>
            <pc:sldMk cId="1826110906" sldId="502"/>
            <ac:picMk id="1026" creationId="{5D9D726F-B4E7-665E-BF17-7CE96AA4278E}"/>
          </ac:picMkLst>
        </pc:picChg>
        <pc:picChg chg="add mod">
          <ac:chgData name="shery tawfeeq" userId="19a96e0e89ed5f52" providerId="LiveId" clId="{3C9F08B2-26DB-48A7-9D67-1DFFBC9AAF24}" dt="2025-01-06T20:42:39.390" v="120" actId="1440"/>
          <ac:picMkLst>
            <pc:docMk/>
            <pc:sldMk cId="1826110906" sldId="502"/>
            <ac:picMk id="2050" creationId="{A575906E-A461-1BFF-6F43-81D5E1FDA2D5}"/>
          </ac:picMkLst>
        </pc:picChg>
      </pc:sldChg>
      <pc:sldChg chg="addSp delSp modSp add mod ord modTransition delAnim modAnim">
        <pc:chgData name="shery tawfeeq" userId="19a96e0e89ed5f52" providerId="LiveId" clId="{3C9F08B2-26DB-48A7-9D67-1DFFBC9AAF24}" dt="2025-01-07T14:18:42.472" v="558"/>
        <pc:sldMkLst>
          <pc:docMk/>
          <pc:sldMk cId="3623418779" sldId="503"/>
        </pc:sldMkLst>
        <pc:spChg chg="mod">
          <ac:chgData name="shery tawfeeq" userId="19a96e0e89ed5f52" providerId="LiveId" clId="{3C9F08B2-26DB-48A7-9D67-1DFFBC9AAF24}" dt="2025-01-06T20:38:28.368" v="110" actId="207"/>
          <ac:spMkLst>
            <pc:docMk/>
            <pc:sldMk cId="3623418779" sldId="503"/>
            <ac:spMk id="24" creationId="{00000000-0000-0000-0000-000000000000}"/>
          </ac:spMkLst>
        </pc:spChg>
        <pc:picChg chg="del">
          <ac:chgData name="shery tawfeeq" userId="19a96e0e89ed5f52" providerId="LiveId" clId="{3C9F08B2-26DB-48A7-9D67-1DFFBC9AAF24}" dt="2025-01-06T20:36:11.332" v="103" actId="478"/>
          <ac:picMkLst>
            <pc:docMk/>
            <pc:sldMk cId="3623418779" sldId="503"/>
            <ac:picMk id="2" creationId="{4B8EA01A-EB0E-2EE2-8DBA-1CCA3894B48D}"/>
          </ac:picMkLst>
        </pc:picChg>
        <pc:picChg chg="add mod">
          <ac:chgData name="shery tawfeeq" userId="19a96e0e89ed5f52" providerId="LiveId" clId="{3C9F08B2-26DB-48A7-9D67-1DFFBC9AAF24}" dt="2025-01-06T20:36:27.091" v="104"/>
          <ac:picMkLst>
            <pc:docMk/>
            <pc:sldMk cId="3623418779" sldId="503"/>
            <ac:picMk id="3" creationId="{E686D2B2-0396-5456-F822-91EBED62B5D5}"/>
          </ac:picMkLst>
        </pc:picChg>
      </pc:sldChg>
      <pc:sldChg chg="addSp delSp modSp add mod ord modTransition delAnim modAnim">
        <pc:chgData name="shery tawfeeq" userId="19a96e0e89ed5f52" providerId="LiveId" clId="{3C9F08B2-26DB-48A7-9D67-1DFFBC9AAF24}" dt="2025-01-07T14:18:55.844" v="559"/>
        <pc:sldMkLst>
          <pc:docMk/>
          <pc:sldMk cId="262867761" sldId="504"/>
        </pc:sldMkLst>
        <pc:spChg chg="mod">
          <ac:chgData name="shery tawfeeq" userId="19a96e0e89ed5f52" providerId="LiveId" clId="{3C9F08B2-26DB-48A7-9D67-1DFFBC9AAF24}" dt="2025-01-06T22:06:24.078" v="128"/>
          <ac:spMkLst>
            <pc:docMk/>
            <pc:sldMk cId="262867761" sldId="504"/>
            <ac:spMk id="41" creationId="{00000000-0000-0000-0000-000000000000}"/>
          </ac:spMkLst>
        </pc:spChg>
        <pc:picChg chg="del">
          <ac:chgData name="shery tawfeeq" userId="19a96e0e89ed5f52" providerId="LiveId" clId="{3C9F08B2-26DB-48A7-9D67-1DFFBC9AAF24}" dt="2025-01-06T22:06:39.821" v="129" actId="478"/>
          <ac:picMkLst>
            <pc:docMk/>
            <pc:sldMk cId="262867761" sldId="504"/>
            <ac:picMk id="2" creationId="{80CC6D47-9B4A-BD6D-9E1B-21663BED2FAE}"/>
          </ac:picMkLst>
        </pc:picChg>
        <pc:picChg chg="add mod">
          <ac:chgData name="shery tawfeeq" userId="19a96e0e89ed5f52" providerId="LiveId" clId="{3C9F08B2-26DB-48A7-9D67-1DFFBC9AAF24}" dt="2025-01-06T22:06:40.562" v="130"/>
          <ac:picMkLst>
            <pc:docMk/>
            <pc:sldMk cId="262867761" sldId="504"/>
            <ac:picMk id="7" creationId="{1503530F-2BFE-E8EC-A2C0-D55E2630500F}"/>
          </ac:picMkLst>
        </pc:picChg>
      </pc:sldChg>
      <pc:sldChg chg="addSp delSp modSp add mod ord modTransition delAnim modAnim">
        <pc:chgData name="shery tawfeeq" userId="19a96e0e89ed5f52" providerId="LiveId" clId="{3C9F08B2-26DB-48A7-9D67-1DFFBC9AAF24}" dt="2025-01-07T14:19:18.380" v="560"/>
        <pc:sldMkLst>
          <pc:docMk/>
          <pc:sldMk cId="3225467422" sldId="505"/>
        </pc:sldMkLst>
        <pc:spChg chg="mod">
          <ac:chgData name="shery tawfeeq" userId="19a96e0e89ed5f52" providerId="LiveId" clId="{3C9F08B2-26DB-48A7-9D67-1DFFBC9AAF24}" dt="2025-01-06T22:25:09.821" v="296"/>
          <ac:spMkLst>
            <pc:docMk/>
            <pc:sldMk cId="3225467422" sldId="505"/>
            <ac:spMk id="3" creationId="{00000000-0000-0000-0000-000000000000}"/>
          </ac:spMkLst>
        </pc:spChg>
        <pc:spChg chg="mod">
          <ac:chgData name="shery tawfeeq" userId="19a96e0e89ed5f52" providerId="LiveId" clId="{3C9F08B2-26DB-48A7-9D67-1DFFBC9AAF24}" dt="2025-01-06T22:13:45.953" v="198" actId="1076"/>
          <ac:spMkLst>
            <pc:docMk/>
            <pc:sldMk cId="3225467422" sldId="505"/>
            <ac:spMk id="48" creationId="{00000000-0000-0000-0000-000000000000}"/>
          </ac:spMkLst>
        </pc:spChg>
        <pc:picChg chg="del">
          <ac:chgData name="shery tawfeeq" userId="19a96e0e89ed5f52" providerId="LiveId" clId="{3C9F08B2-26DB-48A7-9D67-1DFFBC9AAF24}" dt="2025-01-06T22:07:23.109" v="136" actId="478"/>
          <ac:picMkLst>
            <pc:docMk/>
            <pc:sldMk cId="3225467422" sldId="505"/>
            <ac:picMk id="4" creationId="{4502608F-78CF-31F8-BF75-D0AFF831A41A}"/>
          </ac:picMkLst>
        </pc:picChg>
        <pc:picChg chg="add mod">
          <ac:chgData name="shery tawfeeq" userId="19a96e0e89ed5f52" providerId="LiveId" clId="{3C9F08B2-26DB-48A7-9D67-1DFFBC9AAF24}" dt="2025-01-06T22:14:28.697" v="202"/>
          <ac:picMkLst>
            <pc:docMk/>
            <pc:sldMk cId="3225467422" sldId="505"/>
            <ac:picMk id="6" creationId="{57E89AB7-2D77-E92F-EF31-9E7D4A0507A1}"/>
          </ac:picMkLst>
        </pc:picChg>
        <pc:picChg chg="del">
          <ac:chgData name="shery tawfeeq" userId="19a96e0e89ed5f52" providerId="LiveId" clId="{3C9F08B2-26DB-48A7-9D67-1DFFBC9AAF24}" dt="2025-01-06T22:08:24.273" v="142" actId="478"/>
          <ac:picMkLst>
            <pc:docMk/>
            <pc:sldMk cId="3225467422" sldId="505"/>
            <ac:picMk id="1026" creationId="{5D9D726F-B4E7-665E-BF17-7CE96AA4278E}"/>
          </ac:picMkLst>
        </pc:picChg>
      </pc:sldChg>
      <pc:sldChg chg="addSp delSp modSp add mod ord modTransition delAnim modAnim">
        <pc:chgData name="shery tawfeeq" userId="19a96e0e89ed5f52" providerId="LiveId" clId="{3C9F08B2-26DB-48A7-9D67-1DFFBC9AAF24}" dt="2025-01-07T14:19:24.468" v="561"/>
        <pc:sldMkLst>
          <pc:docMk/>
          <pc:sldMk cId="1752650320" sldId="506"/>
        </pc:sldMkLst>
        <pc:spChg chg="mod">
          <ac:chgData name="shery tawfeeq" userId="19a96e0e89ed5f52" providerId="LiveId" clId="{3C9F08B2-26DB-48A7-9D67-1DFFBC9AAF24}" dt="2025-01-06T22:21:30.568" v="252" actId="1076"/>
          <ac:spMkLst>
            <pc:docMk/>
            <pc:sldMk cId="1752650320" sldId="506"/>
            <ac:spMk id="24" creationId="{00000000-0000-0000-0000-000000000000}"/>
          </ac:spMkLst>
        </pc:spChg>
        <pc:spChg chg="mod">
          <ac:chgData name="shery tawfeeq" userId="19a96e0e89ed5f52" providerId="LiveId" clId="{3C9F08B2-26DB-48A7-9D67-1DFFBC9AAF24}" dt="2025-01-06T22:21:43.673" v="253" actId="14100"/>
          <ac:spMkLst>
            <pc:docMk/>
            <pc:sldMk cId="1752650320" sldId="506"/>
            <ac:spMk id="25" creationId="{00000000-0000-0000-0000-000000000000}"/>
          </ac:spMkLst>
        </pc:spChg>
        <pc:picChg chg="add mod">
          <ac:chgData name="shery tawfeeq" userId="19a96e0e89ed5f52" providerId="LiveId" clId="{3C9F08B2-26DB-48A7-9D67-1DFFBC9AAF24}" dt="2025-01-06T22:22:05.641" v="254"/>
          <ac:picMkLst>
            <pc:docMk/>
            <pc:sldMk cId="1752650320" sldId="506"/>
            <ac:picMk id="2" creationId="{F4CF28E1-0D6E-36E8-C641-5EE75862D72A}"/>
          </ac:picMkLst>
        </pc:picChg>
        <pc:picChg chg="del">
          <ac:chgData name="shery tawfeeq" userId="19a96e0e89ed5f52" providerId="LiveId" clId="{3C9F08B2-26DB-48A7-9D67-1DFFBC9AAF24}" dt="2025-01-06T22:15:17.713" v="207" actId="478"/>
          <ac:picMkLst>
            <pc:docMk/>
            <pc:sldMk cId="1752650320" sldId="506"/>
            <ac:picMk id="3" creationId="{E686D2B2-0396-5456-F822-91EBED62B5D5}"/>
          </ac:picMkLst>
        </pc:picChg>
      </pc:sldChg>
      <pc:sldChg chg="addSp delSp modSp add mod ord modTransition delAnim modAnim">
        <pc:chgData name="shery tawfeeq" userId="19a96e0e89ed5f52" providerId="LiveId" clId="{3C9F08B2-26DB-48A7-9D67-1DFFBC9AAF24}" dt="2025-01-07T14:25:00.686" v="596"/>
        <pc:sldMkLst>
          <pc:docMk/>
          <pc:sldMk cId="1641786519" sldId="507"/>
        </pc:sldMkLst>
        <pc:spChg chg="mod">
          <ac:chgData name="shery tawfeeq" userId="19a96e0e89ed5f52" providerId="LiveId" clId="{3C9F08B2-26DB-48A7-9D67-1DFFBC9AAF24}" dt="2025-01-06T22:25:27.313" v="301"/>
          <ac:spMkLst>
            <pc:docMk/>
            <pc:sldMk cId="1641786519" sldId="507"/>
            <ac:spMk id="3" creationId="{00000000-0000-0000-0000-000000000000}"/>
          </ac:spMkLst>
        </pc:spChg>
        <pc:spChg chg="mod">
          <ac:chgData name="shery tawfeeq" userId="19a96e0e89ed5f52" providerId="LiveId" clId="{3C9F08B2-26DB-48A7-9D67-1DFFBC9AAF24}" dt="2025-01-06T22:29:35.002" v="308"/>
          <ac:spMkLst>
            <pc:docMk/>
            <pc:sldMk cId="1641786519" sldId="507"/>
            <ac:spMk id="48" creationId="{00000000-0000-0000-0000-000000000000}"/>
          </ac:spMkLst>
        </pc:spChg>
        <pc:picChg chg="add del mod">
          <ac:chgData name="shery tawfeeq" userId="19a96e0e89ed5f52" providerId="LiveId" clId="{3C9F08B2-26DB-48A7-9D67-1DFFBC9AAF24}" dt="2025-01-07T14:12:55.789" v="543" actId="478"/>
          <ac:picMkLst>
            <pc:docMk/>
            <pc:sldMk cId="1641786519" sldId="507"/>
            <ac:picMk id="4" creationId="{A4D4C48B-4FC3-D024-533C-A5FA76809FF2}"/>
          </ac:picMkLst>
        </pc:picChg>
        <pc:picChg chg="del">
          <ac:chgData name="shery tawfeeq" userId="19a96e0e89ed5f52" providerId="LiveId" clId="{3C9F08B2-26DB-48A7-9D67-1DFFBC9AAF24}" dt="2025-01-06T22:22:28.193" v="261" actId="478"/>
          <ac:picMkLst>
            <pc:docMk/>
            <pc:sldMk cId="1641786519" sldId="507"/>
            <ac:picMk id="6" creationId="{57E89AB7-2D77-E92F-EF31-9E7D4A0507A1}"/>
          </ac:picMkLst>
        </pc:picChg>
        <pc:picChg chg="add mod">
          <ac:chgData name="shery tawfeeq" userId="19a96e0e89ed5f52" providerId="LiveId" clId="{3C9F08B2-26DB-48A7-9D67-1DFFBC9AAF24}" dt="2025-01-07T14:15:08.482" v="544"/>
          <ac:picMkLst>
            <pc:docMk/>
            <pc:sldMk cId="1641786519" sldId="507"/>
            <ac:picMk id="13" creationId="{675795C1-4C30-23AC-87FD-2CA64018F6ED}"/>
          </ac:picMkLst>
        </pc:picChg>
      </pc:sldChg>
      <pc:sldChg chg="addSp delSp modSp add mod ord modTransition delAnim modAnim">
        <pc:chgData name="shery tawfeeq" userId="19a96e0e89ed5f52" providerId="LiveId" clId="{3C9F08B2-26DB-48A7-9D67-1DFFBC9AAF24}" dt="2025-01-07T14:25:06.415" v="597"/>
        <pc:sldMkLst>
          <pc:docMk/>
          <pc:sldMk cId="4263090570" sldId="508"/>
        </pc:sldMkLst>
        <pc:spChg chg="mod">
          <ac:chgData name="shery tawfeeq" userId="19a96e0e89ed5f52" providerId="LiveId" clId="{3C9F08B2-26DB-48A7-9D67-1DFFBC9AAF24}" dt="2025-01-06T22:37:20.522" v="324" actId="14100"/>
          <ac:spMkLst>
            <pc:docMk/>
            <pc:sldMk cId="4263090570" sldId="508"/>
            <ac:spMk id="23" creationId="{00000000-0000-0000-0000-000000000000}"/>
          </ac:spMkLst>
        </pc:spChg>
        <pc:spChg chg="mod">
          <ac:chgData name="shery tawfeeq" userId="19a96e0e89ed5f52" providerId="LiveId" clId="{3C9F08B2-26DB-48A7-9D67-1DFFBC9AAF24}" dt="2025-01-07T13:51:24.901" v="521" actId="20577"/>
          <ac:spMkLst>
            <pc:docMk/>
            <pc:sldMk cId="4263090570" sldId="508"/>
            <ac:spMk id="24" creationId="{00000000-0000-0000-0000-000000000000}"/>
          </ac:spMkLst>
        </pc:spChg>
        <pc:spChg chg="mod">
          <ac:chgData name="shery tawfeeq" userId="19a96e0e89ed5f52" providerId="LiveId" clId="{3C9F08B2-26DB-48A7-9D67-1DFFBC9AAF24}" dt="2025-01-06T22:37:17.132" v="323" actId="14100"/>
          <ac:spMkLst>
            <pc:docMk/>
            <pc:sldMk cId="4263090570" sldId="508"/>
            <ac:spMk id="25" creationId="{00000000-0000-0000-0000-000000000000}"/>
          </ac:spMkLst>
        </pc:spChg>
        <pc:picChg chg="del">
          <ac:chgData name="shery tawfeeq" userId="19a96e0e89ed5f52" providerId="LiveId" clId="{3C9F08B2-26DB-48A7-9D67-1DFFBC9AAF24}" dt="2025-01-06T22:22:33.379" v="262" actId="478"/>
          <ac:picMkLst>
            <pc:docMk/>
            <pc:sldMk cId="4263090570" sldId="508"/>
            <ac:picMk id="2" creationId="{F4CF28E1-0D6E-36E8-C641-5EE75862D72A}"/>
          </ac:picMkLst>
        </pc:picChg>
        <pc:picChg chg="add del mod">
          <ac:chgData name="shery tawfeeq" userId="19a96e0e89ed5f52" providerId="LiveId" clId="{3C9F08B2-26DB-48A7-9D67-1DFFBC9AAF24}" dt="2025-01-07T13:52:43.088" v="524"/>
          <ac:picMkLst>
            <pc:docMk/>
            <pc:sldMk cId="4263090570" sldId="508"/>
            <ac:picMk id="4" creationId="{4D1BBC78-B87D-6393-7760-1ED57A5B8AE1}"/>
          </ac:picMkLst>
        </pc:picChg>
        <pc:picChg chg="add del mod ord">
          <ac:chgData name="shery tawfeeq" userId="19a96e0e89ed5f52" providerId="LiveId" clId="{3C9F08B2-26DB-48A7-9D67-1DFFBC9AAF24}" dt="2025-01-07T13:53:23.229" v="525"/>
          <ac:picMkLst>
            <pc:docMk/>
            <pc:sldMk cId="4263090570" sldId="508"/>
            <ac:picMk id="8" creationId="{5279F8CC-7B20-602D-55D6-EDEC87529B2C}"/>
          </ac:picMkLst>
        </pc:picChg>
        <pc:picChg chg="add del mod">
          <ac:chgData name="shery tawfeeq" userId="19a96e0e89ed5f52" providerId="LiveId" clId="{3C9F08B2-26DB-48A7-9D67-1DFFBC9AAF24}" dt="2025-01-07T13:53:40.293" v="527"/>
          <ac:picMkLst>
            <pc:docMk/>
            <pc:sldMk cId="4263090570" sldId="508"/>
            <ac:picMk id="9" creationId="{75D7D102-0529-3938-9792-8EE566A11D80}"/>
          </ac:picMkLst>
        </pc:picChg>
        <pc:picChg chg="add del mod ord">
          <ac:chgData name="shery tawfeeq" userId="19a96e0e89ed5f52" providerId="LiveId" clId="{3C9F08B2-26DB-48A7-9D67-1DFFBC9AAF24}" dt="2025-01-07T13:53:52.504" v="528"/>
          <ac:picMkLst>
            <pc:docMk/>
            <pc:sldMk cId="4263090570" sldId="508"/>
            <ac:picMk id="12" creationId="{8C98753E-8A0B-36E3-FC40-633C286A4AE6}"/>
          </ac:picMkLst>
        </pc:picChg>
        <pc:picChg chg="add del mod">
          <ac:chgData name="shery tawfeeq" userId="19a96e0e89ed5f52" providerId="LiveId" clId="{3C9F08B2-26DB-48A7-9D67-1DFFBC9AAF24}" dt="2025-01-07T13:53:55.113" v="530"/>
          <ac:picMkLst>
            <pc:docMk/>
            <pc:sldMk cId="4263090570" sldId="508"/>
            <ac:picMk id="13" creationId="{C67DD734-44F2-D5C7-625B-B08A54CDA4FF}"/>
          </ac:picMkLst>
        </pc:picChg>
        <pc:picChg chg="add del mod ord">
          <ac:chgData name="shery tawfeeq" userId="19a96e0e89ed5f52" providerId="LiveId" clId="{3C9F08B2-26DB-48A7-9D67-1DFFBC9AAF24}" dt="2025-01-07T13:55:33.368" v="531"/>
          <ac:picMkLst>
            <pc:docMk/>
            <pc:sldMk cId="4263090570" sldId="508"/>
            <ac:picMk id="16" creationId="{9A2703C3-193C-DC36-D1D2-84CE707AF8B7}"/>
          </ac:picMkLst>
        </pc:picChg>
        <pc:picChg chg="add del mod">
          <ac:chgData name="shery tawfeeq" userId="19a96e0e89ed5f52" providerId="LiveId" clId="{3C9F08B2-26DB-48A7-9D67-1DFFBC9AAF24}" dt="2025-01-07T13:56:11.271" v="533"/>
          <ac:picMkLst>
            <pc:docMk/>
            <pc:sldMk cId="4263090570" sldId="508"/>
            <ac:picMk id="17" creationId="{2DB65914-0EA9-59EC-CDC1-C56FACB66B2B}"/>
          </ac:picMkLst>
        </pc:picChg>
        <pc:picChg chg="add del mod ord">
          <ac:chgData name="shery tawfeeq" userId="19a96e0e89ed5f52" providerId="LiveId" clId="{3C9F08B2-26DB-48A7-9D67-1DFFBC9AAF24}" dt="2025-01-07T13:57:58.002" v="534"/>
          <ac:picMkLst>
            <pc:docMk/>
            <pc:sldMk cId="4263090570" sldId="508"/>
            <ac:picMk id="26" creationId="{042217F6-A2CE-E14B-D5A4-662AE591FAF7}"/>
          </ac:picMkLst>
        </pc:picChg>
        <pc:picChg chg="add del mod">
          <ac:chgData name="shery tawfeeq" userId="19a96e0e89ed5f52" providerId="LiveId" clId="{3C9F08B2-26DB-48A7-9D67-1DFFBC9AAF24}" dt="2025-01-07T13:58:09.800" v="536"/>
          <ac:picMkLst>
            <pc:docMk/>
            <pc:sldMk cId="4263090570" sldId="508"/>
            <ac:picMk id="27" creationId="{95470709-1A3A-9E3E-0F12-150D375B10BB}"/>
          </ac:picMkLst>
        </pc:picChg>
        <pc:picChg chg="add del mod ord">
          <ac:chgData name="shery tawfeeq" userId="19a96e0e89ed5f52" providerId="LiveId" clId="{3C9F08B2-26DB-48A7-9D67-1DFFBC9AAF24}" dt="2025-01-07T14:00:49.252" v="537"/>
          <ac:picMkLst>
            <pc:docMk/>
            <pc:sldMk cId="4263090570" sldId="508"/>
            <ac:picMk id="31" creationId="{9B254507-20DF-4F5B-F7E2-52D6F6B86AAB}"/>
          </ac:picMkLst>
        </pc:picChg>
        <pc:picChg chg="add mod">
          <ac:chgData name="shery tawfeeq" userId="19a96e0e89ed5f52" providerId="LiveId" clId="{3C9F08B2-26DB-48A7-9D67-1DFFBC9AAF24}" dt="2025-01-07T14:00:49.252" v="537"/>
          <ac:picMkLst>
            <pc:docMk/>
            <pc:sldMk cId="4263090570" sldId="508"/>
            <ac:picMk id="32" creationId="{5B95DC9F-4C68-49AC-FD49-18FBC06CBDBE}"/>
          </ac:picMkLst>
        </pc:picChg>
      </pc:sldChg>
      <pc:sldChg chg="addSp delSp modSp add mod ord modTransition delAnim modAnim">
        <pc:chgData name="shery tawfeeq" userId="19a96e0e89ed5f52" providerId="LiveId" clId="{3C9F08B2-26DB-48A7-9D67-1DFFBC9AAF24}" dt="2025-01-07T14:19:55.630" v="564"/>
        <pc:sldMkLst>
          <pc:docMk/>
          <pc:sldMk cId="3544253025" sldId="509"/>
        </pc:sldMkLst>
        <pc:spChg chg="mod">
          <ac:chgData name="shery tawfeeq" userId="19a96e0e89ed5f52" providerId="LiveId" clId="{3C9F08B2-26DB-48A7-9D67-1DFFBC9AAF24}" dt="2025-01-06T22:44:57.952" v="334" actId="20577"/>
          <ac:spMkLst>
            <pc:docMk/>
            <pc:sldMk cId="3544253025" sldId="509"/>
            <ac:spMk id="48" creationId="{00000000-0000-0000-0000-000000000000}"/>
          </ac:spMkLst>
        </pc:spChg>
        <pc:picChg chg="del">
          <ac:chgData name="shery tawfeeq" userId="19a96e0e89ed5f52" providerId="LiveId" clId="{3C9F08B2-26DB-48A7-9D67-1DFFBC9AAF24}" dt="2025-01-06T22:45:00.529" v="335" actId="478"/>
          <ac:picMkLst>
            <pc:docMk/>
            <pc:sldMk cId="3544253025" sldId="509"/>
            <ac:picMk id="4" creationId="{A4D4C48B-4FC3-D024-533C-A5FA76809FF2}"/>
          </ac:picMkLst>
        </pc:picChg>
        <pc:picChg chg="add del mod">
          <ac:chgData name="shery tawfeeq" userId="19a96e0e89ed5f52" providerId="LiveId" clId="{3C9F08B2-26DB-48A7-9D67-1DFFBC9AAF24}" dt="2025-01-07T14:07:42.394" v="540"/>
          <ac:picMkLst>
            <pc:docMk/>
            <pc:sldMk cId="3544253025" sldId="509"/>
            <ac:picMk id="12" creationId="{1A8FCA8B-03AC-07B8-F49A-D16C7DD44A14}"/>
          </ac:picMkLst>
        </pc:picChg>
        <pc:picChg chg="add del mod ord">
          <ac:chgData name="shery tawfeeq" userId="19a96e0e89ed5f52" providerId="LiveId" clId="{3C9F08B2-26DB-48A7-9D67-1DFFBC9AAF24}" dt="2025-01-07T14:09:12.240" v="541"/>
          <ac:picMkLst>
            <pc:docMk/>
            <pc:sldMk cId="3544253025" sldId="509"/>
            <ac:picMk id="17" creationId="{A7A478F8-79C2-AB2A-C7A3-33988B1FE35A}"/>
          </ac:picMkLst>
        </pc:picChg>
        <pc:picChg chg="add mod">
          <ac:chgData name="shery tawfeeq" userId="19a96e0e89ed5f52" providerId="LiveId" clId="{3C9F08B2-26DB-48A7-9D67-1DFFBC9AAF24}" dt="2025-01-07T14:09:12.240" v="541"/>
          <ac:picMkLst>
            <pc:docMk/>
            <pc:sldMk cId="3544253025" sldId="509"/>
            <ac:picMk id="18" creationId="{70919853-D809-7508-7B68-D4CE806ACC48}"/>
          </ac:picMkLst>
        </pc:picChg>
      </pc:sldChg>
      <pc:sldChg chg="addSp delSp modSp add mod ord modTransition delAnim modAnim">
        <pc:chgData name="shery tawfeeq" userId="19a96e0e89ed5f52" providerId="LiveId" clId="{3C9F08B2-26DB-48A7-9D67-1DFFBC9AAF24}" dt="2025-01-07T14:20:28.874" v="567"/>
        <pc:sldMkLst>
          <pc:docMk/>
          <pc:sldMk cId="2413712043" sldId="510"/>
        </pc:sldMkLst>
        <pc:spChg chg="add mod">
          <ac:chgData name="shery tawfeeq" userId="19a96e0e89ed5f52" providerId="LiveId" clId="{3C9F08B2-26DB-48A7-9D67-1DFFBC9AAF24}" dt="2025-01-06T23:04:08.569" v="410" actId="1076"/>
          <ac:spMkLst>
            <pc:docMk/>
            <pc:sldMk cId="2413712043" sldId="510"/>
            <ac:spMk id="10" creationId="{A7E45E5D-67A3-3F3B-A8EC-53103568B6A6}"/>
          </ac:spMkLst>
        </pc:spChg>
        <pc:spChg chg="mod">
          <ac:chgData name="shery tawfeeq" userId="19a96e0e89ed5f52" providerId="LiveId" clId="{3C9F08B2-26DB-48A7-9D67-1DFFBC9AAF24}" dt="2025-01-06T22:59:15.886" v="398" actId="20577"/>
          <ac:spMkLst>
            <pc:docMk/>
            <pc:sldMk cId="2413712043" sldId="510"/>
            <ac:spMk id="41" creationId="{D7248668-3ABB-64C8-5474-65D6511BB51C}"/>
          </ac:spMkLst>
        </pc:spChg>
        <pc:picChg chg="add del mod">
          <ac:chgData name="shery tawfeeq" userId="19a96e0e89ed5f52" providerId="LiveId" clId="{3C9F08B2-26DB-48A7-9D67-1DFFBC9AAF24}" dt="2025-01-06T23:04:12.281" v="411" actId="478"/>
          <ac:picMkLst>
            <pc:docMk/>
            <pc:sldMk cId="2413712043" sldId="510"/>
            <ac:picMk id="2" creationId="{6F1201BE-CC2C-CE81-732B-8329D9EA0A0C}"/>
          </ac:picMkLst>
        </pc:picChg>
        <pc:picChg chg="del">
          <ac:chgData name="shery tawfeeq" userId="19a96e0e89ed5f52" providerId="LiveId" clId="{3C9F08B2-26DB-48A7-9D67-1DFFBC9AAF24}" dt="2025-01-06T22:59:18.738" v="399" actId="478"/>
          <ac:picMkLst>
            <pc:docMk/>
            <pc:sldMk cId="2413712043" sldId="510"/>
            <ac:picMk id="7" creationId="{56C1DEE3-D949-9012-796D-73F3F1776E31}"/>
          </ac:picMkLst>
        </pc:picChg>
        <pc:picChg chg="add mod">
          <ac:chgData name="shery tawfeeq" userId="19a96e0e89ed5f52" providerId="LiveId" clId="{3C9F08B2-26DB-48A7-9D67-1DFFBC9AAF24}" dt="2025-01-06T22:59:54.133" v="401"/>
          <ac:picMkLst>
            <pc:docMk/>
            <pc:sldMk cId="2413712043" sldId="510"/>
            <ac:picMk id="8" creationId="{17BD9A37-1E91-96C6-38B7-067CB7160AFE}"/>
          </ac:picMkLst>
        </pc:picChg>
        <pc:picChg chg="add mod">
          <ac:chgData name="shery tawfeeq" userId="19a96e0e89ed5f52" providerId="LiveId" clId="{3C9F08B2-26DB-48A7-9D67-1DFFBC9AAF24}" dt="2025-01-06T23:04:24.963" v="412"/>
          <ac:picMkLst>
            <pc:docMk/>
            <pc:sldMk cId="2413712043" sldId="510"/>
            <ac:picMk id="12" creationId="{745F81A9-E79B-45BA-9871-18C3826187E6}"/>
          </ac:picMkLst>
        </pc:picChg>
      </pc:sldChg>
      <pc:sldChg chg="addSp delSp modSp add mod ord modTransition delAnim modAnim">
        <pc:chgData name="shery tawfeeq" userId="19a96e0e89ed5f52" providerId="LiveId" clId="{3C9F08B2-26DB-48A7-9D67-1DFFBC9AAF24}" dt="2025-01-07T14:20:48.615" v="568"/>
        <pc:sldMkLst>
          <pc:docMk/>
          <pc:sldMk cId="1961407119" sldId="511"/>
        </pc:sldMkLst>
        <pc:spChg chg="del">
          <ac:chgData name="shery tawfeeq" userId="19a96e0e89ed5f52" providerId="LiveId" clId="{3C9F08B2-26DB-48A7-9D67-1DFFBC9AAF24}" dt="2025-01-06T23:06:20.609" v="426" actId="478"/>
          <ac:spMkLst>
            <pc:docMk/>
            <pc:sldMk cId="1961407119" sldId="511"/>
            <ac:spMk id="3" creationId="{E1EB55E5-18A7-DAC4-6FBA-D145592D7365}"/>
          </ac:spMkLst>
        </pc:spChg>
        <pc:spChg chg="mod">
          <ac:chgData name="shery tawfeeq" userId="19a96e0e89ed5f52" providerId="LiveId" clId="{3C9F08B2-26DB-48A7-9D67-1DFFBC9AAF24}" dt="2025-01-06T23:08:51.500" v="440" actId="207"/>
          <ac:spMkLst>
            <pc:docMk/>
            <pc:sldMk cId="1961407119" sldId="511"/>
            <ac:spMk id="48" creationId="{941FB2AF-2009-E96D-A05E-1DF974D7FF41}"/>
          </ac:spMkLst>
        </pc:spChg>
        <pc:picChg chg="add del mod">
          <ac:chgData name="shery tawfeeq" userId="19a96e0e89ed5f52" providerId="LiveId" clId="{3C9F08B2-26DB-48A7-9D67-1DFFBC9AAF24}" dt="2025-01-06T23:11:14.321" v="445" actId="478"/>
          <ac:picMkLst>
            <pc:docMk/>
            <pc:sldMk cId="1961407119" sldId="511"/>
            <ac:picMk id="4" creationId="{8D77B293-0446-E355-35F7-B700D8968FAE}"/>
          </ac:picMkLst>
        </pc:picChg>
        <pc:picChg chg="del">
          <ac:chgData name="shery tawfeeq" userId="19a96e0e89ed5f52" providerId="LiveId" clId="{3C9F08B2-26DB-48A7-9D67-1DFFBC9AAF24}" dt="2025-01-06T23:05:50.925" v="424" actId="478"/>
          <ac:picMkLst>
            <pc:docMk/>
            <pc:sldMk cId="1961407119" sldId="511"/>
            <ac:picMk id="6" creationId="{D44EF157-9856-577D-03E6-7BCE674F4522}"/>
          </ac:picMkLst>
        </pc:picChg>
        <pc:picChg chg="add mod">
          <ac:chgData name="shery tawfeeq" userId="19a96e0e89ed5f52" providerId="LiveId" clId="{3C9F08B2-26DB-48A7-9D67-1DFFBC9AAF24}" dt="2025-01-06T23:11:15.333" v="446"/>
          <ac:picMkLst>
            <pc:docMk/>
            <pc:sldMk cId="1961407119" sldId="511"/>
            <ac:picMk id="8" creationId="{6B1E7B1A-8D51-73E3-5D8E-0B5D976648E0}"/>
          </ac:picMkLst>
        </pc:picChg>
      </pc:sldChg>
      <pc:sldChg chg="addSp modSp add mod modTransition modAnim">
        <pc:chgData name="shery tawfeeq" userId="19a96e0e89ed5f52" providerId="LiveId" clId="{3C9F08B2-26DB-48A7-9D67-1DFFBC9AAF24}" dt="2025-01-07T14:25:47.479" v="599"/>
        <pc:sldMkLst>
          <pc:docMk/>
          <pc:sldMk cId="874361575" sldId="512"/>
        </pc:sldMkLst>
        <pc:spChg chg="mod">
          <ac:chgData name="shery tawfeeq" userId="19a96e0e89ed5f52" providerId="LiveId" clId="{3C9F08B2-26DB-48A7-9D67-1DFFBC9AAF24}" dt="2025-01-06T23:10:01.352" v="442" actId="207"/>
          <ac:spMkLst>
            <pc:docMk/>
            <pc:sldMk cId="874361575" sldId="512"/>
            <ac:spMk id="24" creationId="{0D851FC4-D3C2-5C5D-BFB8-C1A5B8AECC4B}"/>
          </ac:spMkLst>
        </pc:spChg>
        <pc:picChg chg="add mod">
          <ac:chgData name="shery tawfeeq" userId="19a96e0e89ed5f52" providerId="LiveId" clId="{3C9F08B2-26DB-48A7-9D67-1DFFBC9AAF24}" dt="2025-01-06T23:10:40.272" v="444"/>
          <ac:picMkLst>
            <pc:docMk/>
            <pc:sldMk cId="874361575" sldId="512"/>
            <ac:picMk id="2" creationId="{4251037B-2BA8-A681-00C3-6817CDDE983F}"/>
          </ac:picMkLst>
        </pc:picChg>
      </pc:sldChg>
      <pc:sldChg chg="addSp delSp modSp add mod modTransition delAnim modAnim">
        <pc:chgData name="shery tawfeeq" userId="19a96e0e89ed5f52" providerId="LiveId" clId="{3C9F08B2-26DB-48A7-9D67-1DFFBC9AAF24}" dt="2025-01-07T14:21:11.017" v="572"/>
        <pc:sldMkLst>
          <pc:docMk/>
          <pc:sldMk cId="3979150165" sldId="513"/>
        </pc:sldMkLst>
        <pc:spChg chg="mod">
          <ac:chgData name="shery tawfeeq" userId="19a96e0e89ed5f52" providerId="LiveId" clId="{3C9F08B2-26DB-48A7-9D67-1DFFBC9AAF24}" dt="2025-01-06T23:12:50.600" v="456" actId="207"/>
          <ac:spMkLst>
            <pc:docMk/>
            <pc:sldMk cId="3979150165" sldId="513"/>
            <ac:spMk id="48" creationId="{12FED14E-6769-1F5A-BB41-4F8A4FFBE1DD}"/>
          </ac:spMkLst>
        </pc:spChg>
        <pc:picChg chg="add mod">
          <ac:chgData name="shery tawfeeq" userId="19a96e0e89ed5f52" providerId="LiveId" clId="{3C9F08B2-26DB-48A7-9D67-1DFFBC9AAF24}" dt="2025-01-06T23:11:49.479" v="448"/>
          <ac:picMkLst>
            <pc:docMk/>
            <pc:sldMk cId="3979150165" sldId="513"/>
            <ac:picMk id="3" creationId="{84F7CFDE-5921-5998-EB39-BD709BF95E73}"/>
          </ac:picMkLst>
        </pc:picChg>
        <pc:picChg chg="del">
          <ac:chgData name="shery tawfeeq" userId="19a96e0e89ed5f52" providerId="LiveId" clId="{3C9F08B2-26DB-48A7-9D67-1DFFBC9AAF24}" dt="2025-01-06T23:11:48.456" v="447" actId="478"/>
          <ac:picMkLst>
            <pc:docMk/>
            <pc:sldMk cId="3979150165" sldId="513"/>
            <ac:picMk id="4" creationId="{3CE14B00-8155-B57B-642B-651FCBEBA814}"/>
          </ac:picMkLst>
        </pc:picChg>
      </pc:sldChg>
    </pc:docChg>
  </pc:docChgLst>
  <pc:docChgLst>
    <pc:chgData name="shery tawfeeq" userId="19a96e0e89ed5f52" providerId="LiveId" clId="{6AB89B94-C90C-463A-957A-30968F8FABD9}"/>
    <pc:docChg chg="custSel modSld">
      <pc:chgData name="shery tawfeeq" userId="19a96e0e89ed5f52" providerId="LiveId" clId="{6AB89B94-C90C-463A-957A-30968F8FABD9}" dt="2025-01-07T19:00:44.667" v="21" actId="478"/>
      <pc:docMkLst>
        <pc:docMk/>
      </pc:docMkLst>
      <pc:sldChg chg="delSp mod modTransition delAnim">
        <pc:chgData name="shery tawfeeq" userId="19a96e0e89ed5f52" providerId="LiveId" clId="{6AB89B94-C90C-463A-957A-30968F8FABD9}" dt="2025-01-07T18:58:53.222" v="4" actId="478"/>
        <pc:sldMkLst>
          <pc:docMk/>
          <pc:sldMk cId="0" sldId="256"/>
        </pc:sldMkLst>
        <pc:picChg chg="del">
          <ac:chgData name="shery tawfeeq" userId="19a96e0e89ed5f52" providerId="LiveId" clId="{6AB89B94-C90C-463A-957A-30968F8FABD9}" dt="2025-01-07T18:58:53.222" v="4" actId="478"/>
          <ac:picMkLst>
            <pc:docMk/>
            <pc:sldMk cId="0" sldId="256"/>
            <ac:picMk id="2" creationId="{D512CC50-5190-BF0A-3C5D-7F215A50C690}"/>
          </ac:picMkLst>
        </pc:picChg>
      </pc:sldChg>
      <pc:sldChg chg="delSp mod modTransition delAnim">
        <pc:chgData name="shery tawfeeq" userId="19a96e0e89ed5f52" providerId="LiveId" clId="{6AB89B94-C90C-463A-957A-30968F8FABD9}" dt="2025-01-07T18:58:36.672" v="2" actId="478"/>
        <pc:sldMkLst>
          <pc:docMk/>
          <pc:sldMk cId="0" sldId="271"/>
        </pc:sldMkLst>
        <pc:picChg chg="del">
          <ac:chgData name="shery tawfeeq" userId="19a96e0e89ed5f52" providerId="LiveId" clId="{6AB89B94-C90C-463A-957A-30968F8FABD9}" dt="2025-01-07T18:58:36.672" v="2" actId="478"/>
          <ac:picMkLst>
            <pc:docMk/>
            <pc:sldMk cId="0" sldId="271"/>
            <ac:picMk id="7" creationId="{2198667E-7315-308B-CEA7-F45EF24B36CE}"/>
          </ac:picMkLst>
        </pc:picChg>
      </pc:sldChg>
      <pc:sldChg chg="delSp mod modTransition delAnim">
        <pc:chgData name="shery tawfeeq" userId="19a96e0e89ed5f52" providerId="LiveId" clId="{6AB89B94-C90C-463A-957A-30968F8FABD9}" dt="2025-01-07T18:58:42.546" v="3" actId="478"/>
        <pc:sldMkLst>
          <pc:docMk/>
          <pc:sldMk cId="0" sldId="276"/>
        </pc:sldMkLst>
        <pc:picChg chg="del">
          <ac:chgData name="shery tawfeeq" userId="19a96e0e89ed5f52" providerId="LiveId" clId="{6AB89B94-C90C-463A-957A-30968F8FABD9}" dt="2025-01-07T18:58:42.546" v="3" actId="478"/>
          <ac:picMkLst>
            <pc:docMk/>
            <pc:sldMk cId="0" sldId="276"/>
            <ac:picMk id="9" creationId="{81689B7D-728C-93D6-F444-840BA146C27F}"/>
          </ac:picMkLst>
        </pc:picChg>
      </pc:sldChg>
      <pc:sldChg chg="delSp mod modTransition delAnim">
        <pc:chgData name="shery tawfeeq" userId="19a96e0e89ed5f52" providerId="LiveId" clId="{6AB89B94-C90C-463A-957A-30968F8FABD9}" dt="2025-01-07T19:00:44.667" v="21" actId="478"/>
        <pc:sldMkLst>
          <pc:docMk/>
          <pc:sldMk cId="0" sldId="303"/>
        </pc:sldMkLst>
        <pc:picChg chg="del">
          <ac:chgData name="shery tawfeeq" userId="19a96e0e89ed5f52" providerId="LiveId" clId="{6AB89B94-C90C-463A-957A-30968F8FABD9}" dt="2025-01-07T19:00:44.667" v="21" actId="478"/>
          <ac:picMkLst>
            <pc:docMk/>
            <pc:sldMk cId="0" sldId="303"/>
            <ac:picMk id="8" creationId="{29B7A51C-E48C-EF12-E21F-C08B808BE8F4}"/>
          </ac:picMkLst>
        </pc:picChg>
      </pc:sldChg>
      <pc:sldChg chg="delSp modTransition modAnim">
        <pc:chgData name="shery tawfeeq" userId="19a96e0e89ed5f52" providerId="LiveId" clId="{6AB89B94-C90C-463A-957A-30968F8FABD9}" dt="2025-01-07T18:58:12.713" v="0"/>
        <pc:sldMkLst>
          <pc:docMk/>
          <pc:sldMk cId="0" sldId="306"/>
        </pc:sldMkLst>
        <pc:picChg chg="del">
          <ac:chgData name="shery tawfeeq" userId="19a96e0e89ed5f52" providerId="LiveId" clId="{6AB89B94-C90C-463A-957A-30968F8FABD9}" dt="2025-01-07T18:58:12.713" v="0"/>
          <ac:picMkLst>
            <pc:docMk/>
            <pc:sldMk cId="0" sldId="306"/>
            <ac:picMk id="13" creationId="{4C01EB90-A738-317F-90FB-34B6B6FDEFB4}"/>
          </ac:picMkLst>
        </pc:picChg>
      </pc:sldChg>
      <pc:sldChg chg="delSp mod modTransition delAnim">
        <pc:chgData name="shery tawfeeq" userId="19a96e0e89ed5f52" providerId="LiveId" clId="{6AB89B94-C90C-463A-957A-30968F8FABD9}" dt="2025-01-07T18:58:24.090" v="1" actId="478"/>
        <pc:sldMkLst>
          <pc:docMk/>
          <pc:sldMk cId="0" sldId="313"/>
        </pc:sldMkLst>
        <pc:picChg chg="del">
          <ac:chgData name="shery tawfeeq" userId="19a96e0e89ed5f52" providerId="LiveId" clId="{6AB89B94-C90C-463A-957A-30968F8FABD9}" dt="2025-01-07T18:58:24.090" v="1" actId="478"/>
          <ac:picMkLst>
            <pc:docMk/>
            <pc:sldMk cId="0" sldId="313"/>
            <ac:picMk id="9" creationId="{61588F25-E131-4210-A136-EFA3C784C640}"/>
          </ac:picMkLst>
        </pc:picChg>
      </pc:sldChg>
      <pc:sldChg chg="delSp mod modTransition delAnim">
        <pc:chgData name="shery tawfeeq" userId="19a96e0e89ed5f52" providerId="LiveId" clId="{6AB89B94-C90C-463A-957A-30968F8FABD9}" dt="2025-01-07T19:00:34.232" v="20" actId="478"/>
        <pc:sldMkLst>
          <pc:docMk/>
          <pc:sldMk cId="0" sldId="349"/>
        </pc:sldMkLst>
        <pc:picChg chg="del">
          <ac:chgData name="shery tawfeeq" userId="19a96e0e89ed5f52" providerId="LiveId" clId="{6AB89B94-C90C-463A-957A-30968F8FABD9}" dt="2025-01-07T19:00:34.232" v="20" actId="478"/>
          <ac:picMkLst>
            <pc:docMk/>
            <pc:sldMk cId="0" sldId="349"/>
            <ac:picMk id="3" creationId="{0B6D50A0-E3BA-DDFF-6E73-BECC85B74981}"/>
          </ac:picMkLst>
        </pc:picChg>
      </pc:sldChg>
      <pc:sldChg chg="delSp modTransition modAnim">
        <pc:chgData name="shery tawfeeq" userId="19a96e0e89ed5f52" providerId="LiveId" clId="{6AB89B94-C90C-463A-957A-30968F8FABD9}" dt="2025-01-07T18:58:12.713" v="0"/>
        <pc:sldMkLst>
          <pc:docMk/>
          <pc:sldMk cId="0" sldId="480"/>
        </pc:sldMkLst>
        <pc:picChg chg="del">
          <ac:chgData name="shery tawfeeq" userId="19a96e0e89ed5f52" providerId="LiveId" clId="{6AB89B94-C90C-463A-957A-30968F8FABD9}" dt="2025-01-07T18:58:12.713" v="0"/>
          <ac:picMkLst>
            <pc:docMk/>
            <pc:sldMk cId="0" sldId="480"/>
            <ac:picMk id="6" creationId="{14D6BBD8-C304-419B-18BF-07833403FB5F}"/>
          </ac:picMkLst>
        </pc:picChg>
      </pc:sldChg>
      <pc:sldChg chg="delSp mod modTransition delAnim">
        <pc:chgData name="shery tawfeeq" userId="19a96e0e89ed5f52" providerId="LiveId" clId="{6AB89B94-C90C-463A-957A-30968F8FABD9}" dt="2025-01-07T18:58:57.181" v="5" actId="478"/>
        <pc:sldMkLst>
          <pc:docMk/>
          <pc:sldMk cId="1584672584" sldId="496"/>
        </pc:sldMkLst>
        <pc:picChg chg="del">
          <ac:chgData name="shery tawfeeq" userId="19a96e0e89ed5f52" providerId="LiveId" clId="{6AB89B94-C90C-463A-957A-30968F8FABD9}" dt="2025-01-07T18:58:57.181" v="5" actId="478"/>
          <ac:picMkLst>
            <pc:docMk/>
            <pc:sldMk cId="1584672584" sldId="496"/>
            <ac:picMk id="4" creationId="{46205C98-EA54-E1DB-71E0-3C8DB7DA8EEF}"/>
          </ac:picMkLst>
        </pc:picChg>
      </pc:sldChg>
      <pc:sldChg chg="delSp mod modTransition delAnim">
        <pc:chgData name="shery tawfeeq" userId="19a96e0e89ed5f52" providerId="LiveId" clId="{6AB89B94-C90C-463A-957A-30968F8FABD9}" dt="2025-01-07T18:59:03.233" v="6" actId="478"/>
        <pc:sldMkLst>
          <pc:docMk/>
          <pc:sldMk cId="665929241" sldId="497"/>
        </pc:sldMkLst>
        <pc:picChg chg="del">
          <ac:chgData name="shery tawfeeq" userId="19a96e0e89ed5f52" providerId="LiveId" clId="{6AB89B94-C90C-463A-957A-30968F8FABD9}" dt="2025-01-07T18:59:03.233" v="6" actId="478"/>
          <ac:picMkLst>
            <pc:docMk/>
            <pc:sldMk cId="665929241" sldId="497"/>
            <ac:picMk id="3" creationId="{A188A8ED-319D-923D-B6D1-370906E8EA41}"/>
          </ac:picMkLst>
        </pc:picChg>
      </pc:sldChg>
      <pc:sldChg chg="delSp mod modTransition delAnim">
        <pc:chgData name="shery tawfeeq" userId="19a96e0e89ed5f52" providerId="LiveId" clId="{6AB89B94-C90C-463A-957A-30968F8FABD9}" dt="2025-01-07T18:59:11.467" v="7" actId="478"/>
        <pc:sldMkLst>
          <pc:docMk/>
          <pc:sldMk cId="1784990302" sldId="498"/>
        </pc:sldMkLst>
        <pc:picChg chg="del">
          <ac:chgData name="shery tawfeeq" userId="19a96e0e89ed5f52" providerId="LiveId" clId="{6AB89B94-C90C-463A-957A-30968F8FABD9}" dt="2025-01-07T18:59:11.467" v="7" actId="478"/>
          <ac:picMkLst>
            <pc:docMk/>
            <pc:sldMk cId="1784990302" sldId="498"/>
            <ac:picMk id="6" creationId="{1279EA1B-E825-1888-C349-54DA3F986220}"/>
          </ac:picMkLst>
        </pc:picChg>
      </pc:sldChg>
      <pc:sldChg chg="delSp mod modTransition delAnim">
        <pc:chgData name="shery tawfeeq" userId="19a96e0e89ed5f52" providerId="LiveId" clId="{6AB89B94-C90C-463A-957A-30968F8FABD9}" dt="2025-01-07T18:59:18.115" v="8" actId="478"/>
        <pc:sldMkLst>
          <pc:docMk/>
          <pc:sldMk cId="526482925" sldId="499"/>
        </pc:sldMkLst>
        <pc:picChg chg="del">
          <ac:chgData name="shery tawfeeq" userId="19a96e0e89ed5f52" providerId="LiveId" clId="{6AB89B94-C90C-463A-957A-30968F8FABD9}" dt="2025-01-07T18:59:18.115" v="8" actId="478"/>
          <ac:picMkLst>
            <pc:docMk/>
            <pc:sldMk cId="526482925" sldId="499"/>
            <ac:picMk id="2" creationId="{80CC6D47-9B4A-BD6D-9E1B-21663BED2FAE}"/>
          </ac:picMkLst>
        </pc:picChg>
      </pc:sldChg>
      <pc:sldChg chg="delSp mod modTransition delAnim">
        <pc:chgData name="shery tawfeeq" userId="19a96e0e89ed5f52" providerId="LiveId" clId="{6AB89B94-C90C-463A-957A-30968F8FABD9}" dt="2025-01-07T18:59:22.090" v="9" actId="478"/>
        <pc:sldMkLst>
          <pc:docMk/>
          <pc:sldMk cId="624478510" sldId="500"/>
        </pc:sldMkLst>
        <pc:picChg chg="del">
          <ac:chgData name="shery tawfeeq" userId="19a96e0e89ed5f52" providerId="LiveId" clId="{6AB89B94-C90C-463A-957A-30968F8FABD9}" dt="2025-01-07T18:59:22.090" v="9" actId="478"/>
          <ac:picMkLst>
            <pc:docMk/>
            <pc:sldMk cId="624478510" sldId="500"/>
            <ac:picMk id="4" creationId="{4502608F-78CF-31F8-BF75-D0AFF831A41A}"/>
          </ac:picMkLst>
        </pc:picChg>
      </pc:sldChg>
      <pc:sldChg chg="delSp mod modTransition delAnim">
        <pc:chgData name="shery tawfeeq" userId="19a96e0e89ed5f52" providerId="LiveId" clId="{6AB89B94-C90C-463A-957A-30968F8FABD9}" dt="2025-01-07T18:59:33.365" v="10" actId="478"/>
        <pc:sldMkLst>
          <pc:docMk/>
          <pc:sldMk cId="2252565313" sldId="501"/>
        </pc:sldMkLst>
        <pc:picChg chg="del">
          <ac:chgData name="shery tawfeeq" userId="19a96e0e89ed5f52" providerId="LiveId" clId="{6AB89B94-C90C-463A-957A-30968F8FABD9}" dt="2025-01-07T18:59:33.365" v="10" actId="478"/>
          <ac:picMkLst>
            <pc:docMk/>
            <pc:sldMk cId="2252565313" sldId="501"/>
            <ac:picMk id="2" creationId="{4B8EA01A-EB0E-2EE2-8DBA-1CCA3894B48D}"/>
          </ac:picMkLst>
        </pc:picChg>
      </pc:sldChg>
      <pc:sldChg chg="delSp mod modTransition delAnim">
        <pc:chgData name="shery tawfeeq" userId="19a96e0e89ed5f52" providerId="LiveId" clId="{6AB89B94-C90C-463A-957A-30968F8FABD9}" dt="2025-01-07T18:59:38.286" v="11" actId="478"/>
        <pc:sldMkLst>
          <pc:docMk/>
          <pc:sldMk cId="1826110906" sldId="502"/>
        </pc:sldMkLst>
        <pc:picChg chg="del">
          <ac:chgData name="shery tawfeeq" userId="19a96e0e89ed5f52" providerId="LiveId" clId="{6AB89B94-C90C-463A-957A-30968F8FABD9}" dt="2025-01-07T18:59:38.286" v="11" actId="478"/>
          <ac:picMkLst>
            <pc:docMk/>
            <pc:sldMk cId="1826110906" sldId="502"/>
            <ac:picMk id="6" creationId="{481DF0CB-CE7C-9296-C151-479780336E2F}"/>
          </ac:picMkLst>
        </pc:picChg>
      </pc:sldChg>
      <pc:sldChg chg="delSp mod modTransition delAnim">
        <pc:chgData name="shery tawfeeq" userId="19a96e0e89ed5f52" providerId="LiveId" clId="{6AB89B94-C90C-463A-957A-30968F8FABD9}" dt="2025-01-07T18:59:43.152" v="12" actId="478"/>
        <pc:sldMkLst>
          <pc:docMk/>
          <pc:sldMk cId="3623418779" sldId="503"/>
        </pc:sldMkLst>
        <pc:picChg chg="del">
          <ac:chgData name="shery tawfeeq" userId="19a96e0e89ed5f52" providerId="LiveId" clId="{6AB89B94-C90C-463A-957A-30968F8FABD9}" dt="2025-01-07T18:59:43.152" v="12" actId="478"/>
          <ac:picMkLst>
            <pc:docMk/>
            <pc:sldMk cId="3623418779" sldId="503"/>
            <ac:picMk id="3" creationId="{E686D2B2-0396-5456-F822-91EBED62B5D5}"/>
          </ac:picMkLst>
        </pc:picChg>
      </pc:sldChg>
      <pc:sldChg chg="delSp mod modTransition delAnim">
        <pc:chgData name="shery tawfeeq" userId="19a96e0e89ed5f52" providerId="LiveId" clId="{6AB89B94-C90C-463A-957A-30968F8FABD9}" dt="2025-01-07T18:59:48.610" v="13" actId="478"/>
        <pc:sldMkLst>
          <pc:docMk/>
          <pc:sldMk cId="262867761" sldId="504"/>
        </pc:sldMkLst>
        <pc:picChg chg="del">
          <ac:chgData name="shery tawfeeq" userId="19a96e0e89ed5f52" providerId="LiveId" clId="{6AB89B94-C90C-463A-957A-30968F8FABD9}" dt="2025-01-07T18:59:48.610" v="13" actId="478"/>
          <ac:picMkLst>
            <pc:docMk/>
            <pc:sldMk cId="262867761" sldId="504"/>
            <ac:picMk id="7" creationId="{1503530F-2BFE-E8EC-A2C0-D55E2630500F}"/>
          </ac:picMkLst>
        </pc:picChg>
      </pc:sldChg>
      <pc:sldChg chg="delSp mod modTransition delAnim">
        <pc:chgData name="shery tawfeeq" userId="19a96e0e89ed5f52" providerId="LiveId" clId="{6AB89B94-C90C-463A-957A-30968F8FABD9}" dt="2025-01-07T18:59:53.754" v="14" actId="478"/>
        <pc:sldMkLst>
          <pc:docMk/>
          <pc:sldMk cId="3225467422" sldId="505"/>
        </pc:sldMkLst>
        <pc:picChg chg="del">
          <ac:chgData name="shery tawfeeq" userId="19a96e0e89ed5f52" providerId="LiveId" clId="{6AB89B94-C90C-463A-957A-30968F8FABD9}" dt="2025-01-07T18:59:53.754" v="14" actId="478"/>
          <ac:picMkLst>
            <pc:docMk/>
            <pc:sldMk cId="3225467422" sldId="505"/>
            <ac:picMk id="6" creationId="{57E89AB7-2D77-E92F-EF31-9E7D4A0507A1}"/>
          </ac:picMkLst>
        </pc:picChg>
      </pc:sldChg>
      <pc:sldChg chg="delSp mod modTransition delAnim">
        <pc:chgData name="shery tawfeeq" userId="19a96e0e89ed5f52" providerId="LiveId" clId="{6AB89B94-C90C-463A-957A-30968F8FABD9}" dt="2025-01-07T18:59:58.726" v="15" actId="478"/>
        <pc:sldMkLst>
          <pc:docMk/>
          <pc:sldMk cId="1752650320" sldId="506"/>
        </pc:sldMkLst>
        <pc:picChg chg="del">
          <ac:chgData name="shery tawfeeq" userId="19a96e0e89ed5f52" providerId="LiveId" clId="{6AB89B94-C90C-463A-957A-30968F8FABD9}" dt="2025-01-07T18:59:58.726" v="15" actId="478"/>
          <ac:picMkLst>
            <pc:docMk/>
            <pc:sldMk cId="1752650320" sldId="506"/>
            <ac:picMk id="2" creationId="{F4CF28E1-0D6E-36E8-C641-5EE75862D72A}"/>
          </ac:picMkLst>
        </pc:picChg>
      </pc:sldChg>
      <pc:sldChg chg="delSp modTransition modAnim">
        <pc:chgData name="shery tawfeeq" userId="19a96e0e89ed5f52" providerId="LiveId" clId="{6AB89B94-C90C-463A-957A-30968F8FABD9}" dt="2025-01-07T18:58:12.713" v="0"/>
        <pc:sldMkLst>
          <pc:docMk/>
          <pc:sldMk cId="1641786519" sldId="507"/>
        </pc:sldMkLst>
        <pc:picChg chg="del">
          <ac:chgData name="shery tawfeeq" userId="19a96e0e89ed5f52" providerId="LiveId" clId="{6AB89B94-C90C-463A-957A-30968F8FABD9}" dt="2025-01-07T18:58:12.713" v="0"/>
          <ac:picMkLst>
            <pc:docMk/>
            <pc:sldMk cId="1641786519" sldId="507"/>
            <ac:picMk id="13" creationId="{675795C1-4C30-23AC-87FD-2CA64018F6ED}"/>
          </ac:picMkLst>
        </pc:picChg>
      </pc:sldChg>
      <pc:sldChg chg="delSp modTransition modAnim">
        <pc:chgData name="shery tawfeeq" userId="19a96e0e89ed5f52" providerId="LiveId" clId="{6AB89B94-C90C-463A-957A-30968F8FABD9}" dt="2025-01-07T18:58:12.713" v="0"/>
        <pc:sldMkLst>
          <pc:docMk/>
          <pc:sldMk cId="4263090570" sldId="508"/>
        </pc:sldMkLst>
        <pc:picChg chg="del">
          <ac:chgData name="shery tawfeeq" userId="19a96e0e89ed5f52" providerId="LiveId" clId="{6AB89B94-C90C-463A-957A-30968F8FABD9}" dt="2025-01-07T18:58:12.713" v="0"/>
          <ac:picMkLst>
            <pc:docMk/>
            <pc:sldMk cId="4263090570" sldId="508"/>
            <ac:picMk id="32" creationId="{5B95DC9F-4C68-49AC-FD49-18FBC06CBDBE}"/>
          </ac:picMkLst>
        </pc:picChg>
      </pc:sldChg>
      <pc:sldChg chg="delSp modTransition modAnim">
        <pc:chgData name="shery tawfeeq" userId="19a96e0e89ed5f52" providerId="LiveId" clId="{6AB89B94-C90C-463A-957A-30968F8FABD9}" dt="2025-01-07T18:58:12.713" v="0"/>
        <pc:sldMkLst>
          <pc:docMk/>
          <pc:sldMk cId="3544253025" sldId="509"/>
        </pc:sldMkLst>
        <pc:picChg chg="del">
          <ac:chgData name="shery tawfeeq" userId="19a96e0e89ed5f52" providerId="LiveId" clId="{6AB89B94-C90C-463A-957A-30968F8FABD9}" dt="2025-01-07T18:58:12.713" v="0"/>
          <ac:picMkLst>
            <pc:docMk/>
            <pc:sldMk cId="3544253025" sldId="509"/>
            <ac:picMk id="18" creationId="{70919853-D809-7508-7B68-D4CE806ACC48}"/>
          </ac:picMkLst>
        </pc:picChg>
      </pc:sldChg>
      <pc:sldChg chg="delSp mod modTransition delAnim">
        <pc:chgData name="shery tawfeeq" userId="19a96e0e89ed5f52" providerId="LiveId" clId="{6AB89B94-C90C-463A-957A-30968F8FABD9}" dt="2025-01-07T19:00:11.654" v="16" actId="478"/>
        <pc:sldMkLst>
          <pc:docMk/>
          <pc:sldMk cId="2413712043" sldId="510"/>
        </pc:sldMkLst>
        <pc:picChg chg="del">
          <ac:chgData name="shery tawfeeq" userId="19a96e0e89ed5f52" providerId="LiveId" clId="{6AB89B94-C90C-463A-957A-30968F8FABD9}" dt="2025-01-07T19:00:11.654" v="16" actId="478"/>
          <ac:picMkLst>
            <pc:docMk/>
            <pc:sldMk cId="2413712043" sldId="510"/>
            <ac:picMk id="12" creationId="{745F81A9-E79B-45BA-9871-18C3826187E6}"/>
          </ac:picMkLst>
        </pc:picChg>
      </pc:sldChg>
      <pc:sldChg chg="delSp mod modTransition delAnim">
        <pc:chgData name="shery tawfeeq" userId="19a96e0e89ed5f52" providerId="LiveId" clId="{6AB89B94-C90C-463A-957A-30968F8FABD9}" dt="2025-01-07T19:00:21.598" v="17" actId="478"/>
        <pc:sldMkLst>
          <pc:docMk/>
          <pc:sldMk cId="1961407119" sldId="511"/>
        </pc:sldMkLst>
        <pc:picChg chg="del">
          <ac:chgData name="shery tawfeeq" userId="19a96e0e89ed5f52" providerId="LiveId" clId="{6AB89B94-C90C-463A-957A-30968F8FABD9}" dt="2025-01-07T19:00:21.598" v="17" actId="478"/>
          <ac:picMkLst>
            <pc:docMk/>
            <pc:sldMk cId="1961407119" sldId="511"/>
            <ac:picMk id="8" creationId="{6B1E7B1A-8D51-73E3-5D8E-0B5D976648E0}"/>
          </ac:picMkLst>
        </pc:picChg>
      </pc:sldChg>
      <pc:sldChg chg="delSp mod modTransition delAnim">
        <pc:chgData name="shery tawfeeq" userId="19a96e0e89ed5f52" providerId="LiveId" clId="{6AB89B94-C90C-463A-957A-30968F8FABD9}" dt="2025-01-07T19:00:25.950" v="18" actId="478"/>
        <pc:sldMkLst>
          <pc:docMk/>
          <pc:sldMk cId="874361575" sldId="512"/>
        </pc:sldMkLst>
        <pc:picChg chg="del">
          <ac:chgData name="shery tawfeeq" userId="19a96e0e89ed5f52" providerId="LiveId" clId="{6AB89B94-C90C-463A-957A-30968F8FABD9}" dt="2025-01-07T19:00:25.950" v="18" actId="478"/>
          <ac:picMkLst>
            <pc:docMk/>
            <pc:sldMk cId="874361575" sldId="512"/>
            <ac:picMk id="2" creationId="{4251037B-2BA8-A681-00C3-6817CDDE983F}"/>
          </ac:picMkLst>
        </pc:picChg>
      </pc:sldChg>
      <pc:sldChg chg="delSp mod modTransition delAnim">
        <pc:chgData name="shery tawfeeq" userId="19a96e0e89ed5f52" providerId="LiveId" clId="{6AB89B94-C90C-463A-957A-30968F8FABD9}" dt="2025-01-07T19:00:30.241" v="19" actId="478"/>
        <pc:sldMkLst>
          <pc:docMk/>
          <pc:sldMk cId="3979150165" sldId="513"/>
        </pc:sldMkLst>
        <pc:picChg chg="del">
          <ac:chgData name="shery tawfeeq" userId="19a96e0e89ed5f52" providerId="LiveId" clId="{6AB89B94-C90C-463A-957A-30968F8FABD9}" dt="2025-01-07T19:00:30.241" v="19" actId="478"/>
          <ac:picMkLst>
            <pc:docMk/>
            <pc:sldMk cId="3979150165" sldId="513"/>
            <ac:picMk id="3" creationId="{84F7CFDE-5921-5998-EB39-BD709BF95E7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2.jpeg"/><Relationship Id="rId1" Type="http://schemas.openxmlformats.org/officeDocument/2006/relationships/slideLayout" Target="../slideLayouts/slideLayout18.xml"/><Relationship Id="rId4" Type="http://schemas.openxmlformats.org/officeDocument/2006/relationships/image" Target="../media/image13.jpg"/></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17.xml"/><Relationship Id="rId5" Type="http://schemas.openxmlformats.org/officeDocument/2006/relationships/image" Target="../media/image17.png"/><Relationship Id="rId4" Type="http://schemas.openxmlformats.org/officeDocument/2006/relationships/image" Target="../media/image16.svg"/></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552450"/>
            <a:ext cx="7782357" cy="741045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165463" y="495004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Introduction</a:t>
            </a:r>
          </a:p>
        </p:txBody>
      </p:sp>
      <p:sp>
        <p:nvSpPr>
          <p:cNvPr id="46" name="TextBox 45"/>
          <p:cNvSpPr txBox="1"/>
          <p:nvPr/>
        </p:nvSpPr>
        <p:spPr>
          <a:xfrm>
            <a:off x="343455" y="2608920"/>
            <a:ext cx="1366080" cy="461665"/>
          </a:xfrm>
          <a:prstGeom prst="rect">
            <a:avLst/>
          </a:prstGeom>
          <a:noFill/>
        </p:spPr>
        <p:txBody>
          <a:bodyPr wrap="none" rtlCol="0">
            <a:spAutoFit/>
          </a:bodyPr>
          <a:lstStyle/>
          <a:p>
            <a:r>
              <a:rPr lang="en-US" sz="2400" dirty="0">
                <a:effectLst>
                  <a:outerShdw blurRad="38100" dist="38100" dir="2700000" algn="tl">
                    <a:srgbClr val="000000">
                      <a:alpha val="43137"/>
                    </a:srgbClr>
                  </a:outerShdw>
                </a:effectLst>
                <a:latin typeface="Alexandria" charset="0"/>
                <a:cs typeface="Alexandria" charset="0"/>
              </a:rPr>
              <a:t>DGM 723</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3" name="TextBox 2">
            <a:extLst>
              <a:ext uri="{FF2B5EF4-FFF2-40B4-BE49-F238E27FC236}">
                <a16:creationId xmlns:a16="http://schemas.microsoft.com/office/drawing/2014/main" id="{8D10C5D6-2E43-F312-7027-FE7BB3A1EBD8}"/>
              </a:ext>
            </a:extLst>
          </p:cNvPr>
          <p:cNvSpPr txBox="1"/>
          <p:nvPr/>
        </p:nvSpPr>
        <p:spPr>
          <a:xfrm>
            <a:off x="343455" y="1944878"/>
            <a:ext cx="5484981" cy="707886"/>
          </a:xfrm>
          <a:prstGeom prst="rect">
            <a:avLst/>
          </a:prstGeom>
          <a:noFill/>
        </p:spPr>
        <p:txBody>
          <a:bodyPr wrap="square">
            <a:spAutoFit/>
          </a:bodyPr>
          <a:lstStyle/>
          <a:p>
            <a:r>
              <a:rPr lang="en-US" sz="4000" dirty="0">
                <a:effectLst>
                  <a:outerShdw blurRad="38100" dist="38100" dir="2700000" algn="tl">
                    <a:srgbClr val="000000">
                      <a:alpha val="43137"/>
                    </a:srgbClr>
                  </a:outerShdw>
                </a:effectLst>
                <a:latin typeface="Trade Gothic Next" panose="020F0502020204030204" pitchFamily="34" charset="0"/>
                <a:cs typeface="Tajawal Medium" panose="00000600000000000000" pitchFamily="2" charset="-78"/>
              </a:rPr>
              <a:t>DIGITAL MEDIA ETHICS</a:t>
            </a:r>
          </a:p>
        </p:txBody>
      </p:sp>
      <p:sp>
        <p:nvSpPr>
          <p:cNvPr id="8" name="TextBox 7">
            <a:extLst>
              <a:ext uri="{FF2B5EF4-FFF2-40B4-BE49-F238E27FC236}">
                <a16:creationId xmlns:a16="http://schemas.microsoft.com/office/drawing/2014/main" id="{E859D68A-FAEC-9FD8-F83D-A51593452FFC}"/>
              </a:ext>
            </a:extLst>
          </p:cNvPr>
          <p:cNvSpPr txBox="1"/>
          <p:nvPr/>
        </p:nvSpPr>
        <p:spPr>
          <a:xfrm>
            <a:off x="343455" y="3905036"/>
            <a:ext cx="5004320" cy="892552"/>
          </a:xfrm>
          <a:prstGeom prst="rect">
            <a:avLst/>
          </a:prstGeom>
          <a:noFill/>
        </p:spPr>
        <p:txBody>
          <a:bodyPr wrap="square">
            <a:spAutoFit/>
          </a:bodyPr>
          <a:lstStyle/>
          <a:p>
            <a:r>
              <a:rPr lang="en-US" sz="2400" dirty="0">
                <a:solidFill>
                  <a:srgbClr val="C00000"/>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Prepared by:</a:t>
            </a:r>
          </a:p>
          <a:p>
            <a:r>
              <a:rPr lang="en-US" sz="2800" dirty="0">
                <a:solidFill>
                  <a:schemeClr val="accent1">
                    <a:lumMod val="50000"/>
                  </a:schemeClr>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Dr. Sherihan Mohamed</a:t>
            </a:r>
          </a:p>
        </p:txBody>
      </p:sp>
    </p:spTree>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58086" y="2833513"/>
            <a:ext cx="8417320" cy="2677656"/>
          </a:xfrm>
          <a:prstGeom prst="rect">
            <a:avLst/>
          </a:prstGeom>
          <a:noFill/>
        </p:spPr>
        <p:txBody>
          <a:bodyPr wrap="square" rtlCol="0">
            <a:spAutoFit/>
          </a:bodyPr>
          <a:lstStyle/>
          <a:p>
            <a:pPr lvl="0"/>
            <a:r>
              <a:rPr lang="en-US" sz="2800" dirty="0">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 COURSE DESCRIPTION</a:t>
            </a:r>
          </a:p>
          <a:p>
            <a:r>
              <a:rPr lang="en-US" sz="2800" dirty="0">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 LEARNING OUTCOMES</a:t>
            </a:r>
            <a:endParaRPr lang="en-US" sz="2800" dirty="0">
              <a:effectLst>
                <a:outerShdw blurRad="38100" dist="38100" dir="2700000" algn="tl">
                  <a:srgbClr val="000000">
                    <a:alpha val="43137"/>
                  </a:srgbClr>
                </a:outerShdw>
              </a:effectLst>
              <a:latin typeface="Trade Gothic Next" panose="020B0503040303020004" pitchFamily="34" charset="0"/>
            </a:endParaRPr>
          </a:p>
          <a:p>
            <a:r>
              <a:rPr lang="en-US" sz="2800" dirty="0">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 TOPICS</a:t>
            </a:r>
            <a:endParaRPr lang="en-US" sz="2800" dirty="0">
              <a:effectLst>
                <a:outerShdw blurRad="38100" dist="38100" dir="2700000" algn="tl">
                  <a:srgbClr val="000000">
                    <a:alpha val="43137"/>
                  </a:srgbClr>
                </a:outerShdw>
              </a:effectLst>
              <a:latin typeface="Trade Gothic Next" panose="020B0503040303020004" pitchFamily="34" charset="0"/>
            </a:endParaRPr>
          </a:p>
          <a:p>
            <a:pPr lvl="0"/>
            <a:r>
              <a:rPr lang="en-US" sz="2800" dirty="0">
                <a:effectLst>
                  <a:outerShdw blurRad="38100" dist="38100" dir="2700000" algn="tl">
                    <a:srgbClr val="000000">
                      <a:alpha val="43137"/>
                    </a:srgbClr>
                  </a:outerShdw>
                </a:effectLst>
                <a:latin typeface="Trade Gothic Next" panose="020B0503040303020004" pitchFamily="34" charset="0"/>
              </a:rPr>
              <a:t>* INTRODUCTION TO DIGITAL MEDIA ETHICS</a:t>
            </a:r>
          </a:p>
          <a:p>
            <a:pPr lvl="0"/>
            <a:r>
              <a:rPr lang="en-US" sz="2800" dirty="0">
                <a:effectLst>
                  <a:outerShdw blurRad="38100" dist="38100" dir="2700000" algn="tl">
                    <a:srgbClr val="000000">
                      <a:alpha val="43137"/>
                    </a:srgbClr>
                  </a:outerShdw>
                </a:effectLst>
                <a:latin typeface="Trade Gothic Next" panose="020B0503040303020004" pitchFamily="34" charset="0"/>
              </a:rPr>
              <a:t>“</a:t>
            </a:r>
            <a:r>
              <a:rPr lang="en-US" sz="2800" dirty="0">
                <a:solidFill>
                  <a:srgbClr val="C00000"/>
                </a:solidFill>
                <a:effectLst>
                  <a:outerShdw blurRad="38100" dist="38100" dir="2700000" algn="tl">
                    <a:srgbClr val="000000">
                      <a:alpha val="43137"/>
                    </a:srgbClr>
                  </a:outerShdw>
                </a:effectLst>
                <a:latin typeface="Trade Gothic Next" panose="020B0503040303020004" pitchFamily="34" charset="0"/>
              </a:rPr>
              <a:t>WHAT DO WE MEAN WITH DIGITAL MEDIA ETHICS?</a:t>
            </a:r>
            <a:r>
              <a:rPr lang="en-US" sz="2800" dirty="0">
                <a:effectLst>
                  <a:outerShdw blurRad="38100" dist="38100" dir="2700000" algn="tl">
                    <a:srgbClr val="000000">
                      <a:alpha val="43137"/>
                    </a:srgbClr>
                  </a:outerShdw>
                </a:effectLst>
                <a:latin typeface="Trade Gothic Next" panose="020B0503040303020004" pitchFamily="34" charset="0"/>
              </a:rPr>
              <a:t>”</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4" name="TextBox 33"/>
          <p:cNvSpPr txBox="1"/>
          <p:nvPr/>
        </p:nvSpPr>
        <p:spPr>
          <a:xfrm>
            <a:off x="3572287" y="1526397"/>
            <a:ext cx="819100" cy="400110"/>
          </a:xfrm>
          <a:prstGeom prst="rect">
            <a:avLst/>
          </a:prstGeom>
          <a:noFill/>
        </p:spPr>
        <p:txBody>
          <a:bodyPr wrap="square" rtlCol="0">
            <a:spAutoFit/>
          </a:bodyPr>
          <a:lstStyle/>
          <a:p>
            <a:pPr algn="ctr"/>
            <a:r>
              <a:rPr lang="en-US" sz="2000" b="1" dirty="0">
                <a:solidFill>
                  <a:schemeClr val="bg1"/>
                </a:solidFill>
                <a:latin typeface="Alexandria" charset="0"/>
                <a:cs typeface="Alexandria" charset="0"/>
              </a:rPr>
              <a:t>Intro</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12FE531D-EF9B-3CEE-51E9-369F712E3859}"/>
              </a:ext>
            </a:extLst>
          </p:cNvPr>
          <p:cNvSpPr txBox="1"/>
          <p:nvPr/>
        </p:nvSpPr>
        <p:spPr>
          <a:xfrm>
            <a:off x="4662589" y="1464842"/>
            <a:ext cx="3214586" cy="523220"/>
          </a:xfrm>
          <a:prstGeom prst="rect">
            <a:avLst/>
          </a:prstGeom>
          <a:noFill/>
        </p:spPr>
        <p:txBody>
          <a:bodyPr wrap="square">
            <a:spAutoFit/>
          </a:bodyPr>
          <a:lstStyle/>
          <a:p>
            <a:r>
              <a:rPr lang="en-US" sz="2800" dirty="0">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OUTLINES</a:t>
            </a:r>
            <a:r>
              <a:rPr lang="en-US" sz="1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a:t>
            </a:r>
            <a:endParaRPr lang="en-US" sz="1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01339" y="1259391"/>
            <a:ext cx="3874779" cy="523220"/>
          </a:xfrm>
          <a:prstGeom prst="rect">
            <a:avLst/>
          </a:prstGeom>
          <a:noFill/>
        </p:spPr>
        <p:txBody>
          <a:bodyPr wrap="none" rtlCol="0">
            <a:spAutoFit/>
          </a:bodyPr>
          <a:lstStyle/>
          <a:p>
            <a:r>
              <a:rPr lang="en-US" sz="2800" dirty="0">
                <a:solidFill>
                  <a:srgbClr val="24A9E1"/>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COURSE DESCRIPTION</a:t>
            </a:r>
            <a:endParaRPr lang="en-US" sz="2800" dirty="0">
              <a:solidFill>
                <a:srgbClr val="FF9518"/>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080C9CA-8DE3-13B0-66BB-6EA557808C41}"/>
              </a:ext>
            </a:extLst>
          </p:cNvPr>
          <p:cNvSpPr txBox="1"/>
          <p:nvPr/>
        </p:nvSpPr>
        <p:spPr>
          <a:xfrm>
            <a:off x="5036765" y="1336335"/>
            <a:ext cx="983456" cy="369332"/>
          </a:xfrm>
          <a:prstGeom prst="rect">
            <a:avLst/>
          </a:prstGeom>
          <a:noFill/>
        </p:spPr>
        <p:txBody>
          <a:bodyPr wrap="square">
            <a:spAutoFit/>
          </a:bodyPr>
          <a:lstStyle/>
          <a:p>
            <a:pPr algn="ctr"/>
            <a:r>
              <a:rPr lang="en-US" sz="1800" b="1" dirty="0">
                <a:solidFill>
                  <a:schemeClr val="bg1"/>
                </a:solidFill>
                <a:latin typeface="Alexandria" charset="0"/>
                <a:cs typeface="Alexandria" charset="0"/>
              </a:rPr>
              <a:t>Intro</a:t>
            </a: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3902032" cy="521970"/>
          </a:xfrm>
          <a:prstGeom prst="rect">
            <a:avLst/>
          </a:prstGeom>
          <a:noFill/>
        </p:spPr>
        <p:txBody>
          <a:bodyPr wrap="square" rtlCol="0">
            <a:spAutoFit/>
          </a:bodyPr>
          <a:lstStyle/>
          <a:p>
            <a:r>
              <a:rPr lang="en-US" sz="2800" b="1" dirty="0">
                <a:latin typeface="Alexandria" charset="0"/>
                <a:cs typeface="Alexandria" charset="0"/>
              </a:rPr>
              <a:t>COURSE DESCRIPTION</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2101396"/>
            <a:ext cx="6321425" cy="3693512"/>
          </a:xfrm>
          <a:prstGeom prst="rect">
            <a:avLst/>
          </a:prstGeom>
          <a:noFill/>
        </p:spPr>
        <p:txBody>
          <a:bodyPr wrap="square" rtlCol="0">
            <a:spAutoFit/>
          </a:bodyPr>
          <a:lstStyle/>
          <a:p>
            <a:pPr algn="just">
              <a:lnSpc>
                <a:spcPct val="200000"/>
              </a:lnSpc>
            </a:pPr>
            <a:r>
              <a:rPr lang="en-US"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a:t>
            </a:r>
            <a:r>
              <a:rPr lang="en-US" sz="2000" dirty="0">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Exploring the active process of </a:t>
            </a:r>
            <a:r>
              <a:rPr lang="en-US" sz="2000" dirty="0">
                <a:solidFill>
                  <a:srgbClr val="C00000"/>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moral decision</a:t>
            </a:r>
            <a:r>
              <a:rPr lang="en-US" sz="2000" dirty="0">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-making—that is, doing ethics—is an inescapable part of life.</a:t>
            </a:r>
          </a:p>
          <a:p>
            <a:pPr algn="just">
              <a:lnSpc>
                <a:spcPct val="200000"/>
              </a:lnSpc>
            </a:pPr>
            <a:r>
              <a:rPr lang="en-US" sz="2000" dirty="0">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We routinely make </a:t>
            </a:r>
            <a:r>
              <a:rPr lang="en-US" sz="2000" dirty="0">
                <a:solidFill>
                  <a:srgbClr val="C00000"/>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ethical judgments</a:t>
            </a:r>
            <a:r>
              <a:rPr lang="en-US" sz="2000" dirty="0">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assess our ideological values, and interrogate our moral outlooks.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330EBA9-72A4-5E6F-B1C9-2BEC92BCF323}"/>
              </a:ext>
            </a:extLst>
          </p:cNvPr>
          <p:cNvSpPr txBox="1"/>
          <p:nvPr/>
        </p:nvSpPr>
        <p:spPr>
          <a:xfrm>
            <a:off x="1152808" y="1301385"/>
            <a:ext cx="983456" cy="369332"/>
          </a:xfrm>
          <a:prstGeom prst="rect">
            <a:avLst/>
          </a:prstGeom>
          <a:noFill/>
        </p:spPr>
        <p:txBody>
          <a:bodyPr wrap="square">
            <a:spAutoFit/>
          </a:bodyPr>
          <a:lstStyle/>
          <a:p>
            <a:pPr algn="ctr"/>
            <a:r>
              <a:rPr lang="en-US" sz="1800" b="1" dirty="0">
                <a:solidFill>
                  <a:schemeClr val="bg1"/>
                </a:solidFill>
                <a:latin typeface="Alexandria" charset="0"/>
                <a:cs typeface="Alexandria" charset="0"/>
              </a:rPr>
              <a:t>Intro</a:t>
            </a:r>
          </a:p>
        </p:txBody>
      </p:sp>
      <p:pic>
        <p:nvPicPr>
          <p:cNvPr id="8" name="Picture 7" descr="A scale with a microphone and magnifying glass&#10;&#10;Description automatically generated">
            <a:extLst>
              <a:ext uri="{FF2B5EF4-FFF2-40B4-BE49-F238E27FC236}">
                <a16:creationId xmlns:a16="http://schemas.microsoft.com/office/drawing/2014/main" id="{50D69297-572E-BE76-B81A-3E396A39168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22430" y="2380819"/>
            <a:ext cx="3013740" cy="2979763"/>
          </a:xfrm>
          <a:prstGeom prst="rect">
            <a:avLst/>
          </a:prstGeom>
          <a:ln>
            <a:no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75976" y="1468531"/>
            <a:ext cx="8417320" cy="3675045"/>
          </a:xfrm>
          <a:prstGeom prst="rect">
            <a:avLst/>
          </a:prstGeom>
          <a:noFill/>
        </p:spPr>
        <p:txBody>
          <a:bodyPr wrap="square" rtlCol="0">
            <a:spAutoFit/>
          </a:bodyPr>
          <a:lstStyle/>
          <a:p>
            <a:pPr algn="just">
              <a:lnSpc>
                <a:spcPct val="200000"/>
              </a:lnSpc>
            </a:pPr>
            <a:r>
              <a:rPr lang="en-US" sz="2400" dirty="0">
                <a:solidFill>
                  <a:srgbClr val="0A1F61"/>
                </a:solidFill>
                <a:effectLst>
                  <a:outerShdw blurRad="38100" dist="38100" dir="2700000" algn="tl">
                    <a:srgbClr val="000000">
                      <a:alpha val="43137"/>
                    </a:srgbClr>
                  </a:outerShdw>
                </a:effectLst>
                <a:latin typeface="Trade Gothic Next" panose="020B0503040303020004" pitchFamily="34" charset="0"/>
                <a:cs typeface="Tajawal ExtraBold" panose="00000800000000000000" pitchFamily="2" charset="-78"/>
              </a:rPr>
              <a:t>	</a:t>
            </a:r>
            <a:r>
              <a:rPr lang="en-US" sz="2400" dirty="0">
                <a:effectLst>
                  <a:outerShdw blurRad="38100" dist="38100" dir="2700000" algn="tl">
                    <a:srgbClr val="000000">
                      <a:alpha val="43137"/>
                    </a:srgbClr>
                  </a:outerShdw>
                </a:effectLst>
                <a:latin typeface="Trade Gothic Next" panose="020B0503040303020004" pitchFamily="34" charset="0"/>
              </a:rPr>
              <a:t> </a:t>
            </a:r>
            <a:r>
              <a:rPr lang="en-US" sz="2400" dirty="0">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While you may unquestioningly embrace the beliefs and values you inherited from your culture, society, and/or family</a:t>
            </a:r>
            <a:r>
              <a:rPr lang="en-US" sz="24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a:t>
            </a:r>
            <a:r>
              <a:rPr lang="en-US" sz="2400" dirty="0">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critically examining your </a:t>
            </a:r>
            <a:r>
              <a:rPr lang="en-US" sz="2400" dirty="0">
                <a:solidFill>
                  <a:srgbClr val="C00000"/>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decision-making process</a:t>
            </a:r>
            <a:r>
              <a:rPr lang="en-US" sz="2400" dirty="0">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through</a:t>
            </a:r>
            <a:r>
              <a:rPr lang="en-US" sz="2400" dirty="0">
                <a:solidFill>
                  <a:srgbClr val="C00000"/>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ethical deliberation </a:t>
            </a:r>
            <a:r>
              <a:rPr lang="en-US" sz="2400" dirty="0">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is the only way to make your ethical framework truly yours. </a:t>
            </a:r>
            <a:endParaRPr lang="en-US" sz="24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3902032" cy="521970"/>
          </a:xfrm>
          <a:prstGeom prst="rect">
            <a:avLst/>
          </a:prstGeom>
          <a:noFill/>
        </p:spPr>
        <p:txBody>
          <a:bodyPr wrap="square" rtlCol="0">
            <a:spAutoFit/>
          </a:bodyPr>
          <a:lstStyle/>
          <a:p>
            <a:r>
              <a:rPr lang="en-US" sz="2800" b="1" dirty="0">
                <a:latin typeface="Alexandria" charset="0"/>
                <a:cs typeface="Alexandria" charset="0"/>
              </a:rPr>
              <a:t>COURSE DESCRIPTION</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1937863"/>
            <a:ext cx="6321425" cy="3901068"/>
          </a:xfrm>
          <a:prstGeom prst="rect">
            <a:avLst/>
          </a:prstGeom>
          <a:noFill/>
        </p:spPr>
        <p:txBody>
          <a:bodyPr wrap="square" rtlCol="0">
            <a:spAutoFit/>
          </a:bodyPr>
          <a:lstStyle/>
          <a:p>
            <a:pPr algn="just">
              <a:lnSpc>
                <a:spcPct val="200000"/>
              </a:lnSpc>
            </a:pPr>
            <a:r>
              <a:rPr lang="en-US" sz="1600" dirty="0">
                <a:solidFill>
                  <a:srgbClr val="0A1F61"/>
                </a:solidFill>
                <a:latin typeface="Tajawal ExtraBold" panose="00000800000000000000" pitchFamily="2" charset="-78"/>
                <a:cs typeface="Tajawal ExtraBold" panose="00000800000000000000" pitchFamily="2" charset="-78"/>
              </a:rPr>
              <a:t>	</a:t>
            </a:r>
            <a:r>
              <a:rPr lang="en-US" dirty="0">
                <a:solidFill>
                  <a:srgbClr val="0A1F61"/>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Thus, this </a:t>
            </a:r>
            <a:r>
              <a:rPr lang="en-US" dirty="0">
                <a:solidFill>
                  <a:srgbClr val="C00000"/>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course</a:t>
            </a:r>
            <a:r>
              <a:rPr lang="en-US" dirty="0">
                <a:solidFill>
                  <a:srgbClr val="0A1F61"/>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 raises </a:t>
            </a:r>
            <a:r>
              <a:rPr lang="en-US" dirty="0">
                <a:solidFill>
                  <a:srgbClr val="C00000"/>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questions</a:t>
            </a:r>
            <a:r>
              <a:rPr lang="en-US" dirty="0">
                <a:solidFill>
                  <a:srgbClr val="0A1F61"/>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 with no ready answers, spurring you to reflect on your moral approaches.</a:t>
            </a:r>
          </a:p>
          <a:p>
            <a:pPr algn="just">
              <a:lnSpc>
                <a:spcPct val="200000"/>
              </a:lnSpc>
            </a:pPr>
            <a:r>
              <a:rPr lang="en-US" dirty="0">
                <a:solidFill>
                  <a:srgbClr val="0A1F61"/>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	</a:t>
            </a:r>
            <a:r>
              <a:rPr lang="en-US" dirty="0">
                <a:solidFill>
                  <a:srgbClr val="C00000"/>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The goal </a:t>
            </a:r>
            <a:r>
              <a:rPr lang="en-US" dirty="0">
                <a:solidFill>
                  <a:srgbClr val="0A1F61"/>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is to help you reason through ethical issues using various theoretical frameworks to reach logically defensible answers, instead of reacting with your gut or anecdotal evidence.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330EBA9-72A4-5E6F-B1C9-2BEC92BCF323}"/>
              </a:ext>
            </a:extLst>
          </p:cNvPr>
          <p:cNvSpPr txBox="1"/>
          <p:nvPr/>
        </p:nvSpPr>
        <p:spPr>
          <a:xfrm>
            <a:off x="1152808" y="1301385"/>
            <a:ext cx="983456" cy="369332"/>
          </a:xfrm>
          <a:prstGeom prst="rect">
            <a:avLst/>
          </a:prstGeom>
          <a:noFill/>
        </p:spPr>
        <p:txBody>
          <a:bodyPr wrap="square">
            <a:spAutoFit/>
          </a:bodyPr>
          <a:lstStyle/>
          <a:p>
            <a:pPr algn="ctr"/>
            <a:r>
              <a:rPr lang="en-US" sz="1800" b="1" dirty="0">
                <a:solidFill>
                  <a:schemeClr val="bg1"/>
                </a:solidFill>
                <a:latin typeface="Alexandria" charset="0"/>
                <a:cs typeface="Alexandria" charset="0"/>
              </a:rPr>
              <a:t>Intro</a:t>
            </a:r>
          </a:p>
        </p:txBody>
      </p:sp>
      <p:pic>
        <p:nvPicPr>
          <p:cNvPr id="10" name="Picture 9" descr="A person standing on a scale&#10;&#10;Description automatically generated">
            <a:extLst>
              <a:ext uri="{FF2B5EF4-FFF2-40B4-BE49-F238E27FC236}">
                <a16:creationId xmlns:a16="http://schemas.microsoft.com/office/drawing/2014/main" id="{047CC629-37B9-0FB3-BC8E-A1E1013D5AE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13329" y="2272546"/>
            <a:ext cx="3267075" cy="323170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84672584"/>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75976" y="1468531"/>
            <a:ext cx="8417320" cy="4070345"/>
          </a:xfrm>
          <a:prstGeom prst="rect">
            <a:avLst/>
          </a:prstGeom>
          <a:noFill/>
        </p:spPr>
        <p:txBody>
          <a:bodyPr wrap="square" rtlCol="0">
            <a:spAutoFit/>
          </a:bodyPr>
          <a:lstStyle/>
          <a:p>
            <a:pPr algn="just">
              <a:lnSpc>
                <a:spcPct val="200000"/>
              </a:lnSpc>
            </a:pPr>
            <a:r>
              <a:rPr lang="en-US" sz="2200" dirty="0">
                <a:solidFill>
                  <a:srgbClr val="0A1F61"/>
                </a:solidFill>
                <a:latin typeface="Tajawal ExtraBold" panose="00000800000000000000" pitchFamily="2" charset="-78"/>
                <a:cs typeface="Tajawal ExtraBold" panose="00000800000000000000" pitchFamily="2" charset="-78"/>
              </a:rPr>
              <a:t>	</a:t>
            </a:r>
            <a:r>
              <a:rPr lang="en-US" sz="2200" dirty="0">
                <a:solidFill>
                  <a:srgbClr val="0A1F61"/>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 The process of doing ethics is nothing if not devoted to serious, careful reflection and application.</a:t>
            </a:r>
          </a:p>
          <a:p>
            <a:pPr algn="just">
              <a:lnSpc>
                <a:spcPct val="200000"/>
              </a:lnSpc>
            </a:pPr>
            <a:r>
              <a:rPr lang="en-US" sz="2200" dirty="0">
                <a:solidFill>
                  <a:srgbClr val="0A1F61"/>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	As such, this course emphasizes both the </a:t>
            </a:r>
            <a:r>
              <a:rPr lang="en-US" sz="2200" dirty="0">
                <a:solidFill>
                  <a:srgbClr val="C00000"/>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theoretical underpinnings </a:t>
            </a:r>
            <a:r>
              <a:rPr lang="en-US" sz="2200" dirty="0">
                <a:solidFill>
                  <a:srgbClr val="0A1F61"/>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of how we come to a given moral philosophy and case studies specific to digital media.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6659292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3902032" cy="521970"/>
          </a:xfrm>
          <a:prstGeom prst="rect">
            <a:avLst/>
          </a:prstGeom>
          <a:noFill/>
        </p:spPr>
        <p:txBody>
          <a:bodyPr wrap="square" rtlCol="0">
            <a:spAutoFit/>
          </a:bodyPr>
          <a:lstStyle/>
          <a:p>
            <a:r>
              <a:rPr lang="en-US" sz="2800" b="1" dirty="0">
                <a:latin typeface="Alexandria" charset="0"/>
                <a:cs typeface="Alexandria" charset="0"/>
              </a:rPr>
              <a:t>COURSE DESCRIPTION</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04592" y="2359519"/>
            <a:ext cx="6321425" cy="3347070"/>
          </a:xfrm>
          <a:prstGeom prst="rect">
            <a:avLst/>
          </a:prstGeom>
          <a:noFill/>
        </p:spPr>
        <p:txBody>
          <a:bodyPr wrap="square" rtlCol="0">
            <a:spAutoFit/>
          </a:bodyPr>
          <a:lstStyle/>
          <a:p>
            <a:pPr algn="just">
              <a:lnSpc>
                <a:spcPct val="200000"/>
              </a:lnSpc>
            </a:pPr>
            <a:r>
              <a:rPr lang="en-US" sz="1600" b="1" dirty="0">
                <a:solidFill>
                  <a:srgbClr val="0A1F61"/>
                </a:solidFill>
                <a:cs typeface="Tajawal ExtraBold" panose="00000800000000000000" pitchFamily="2" charset="-78"/>
              </a:rPr>
              <a:t>	</a:t>
            </a:r>
            <a:r>
              <a:rPr lang="en-US" sz="1800" dirty="0">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We will consider how </a:t>
            </a:r>
            <a:r>
              <a:rPr lang="en-US" sz="1800" dirty="0">
                <a:solidFill>
                  <a:srgbClr val="C00000"/>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different moral philosophies </a:t>
            </a:r>
            <a:r>
              <a:rPr lang="en-US" sz="1800" dirty="0">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apply across cultures and across </a:t>
            </a:r>
            <a:r>
              <a:rPr lang="en-US" sz="1800" dirty="0">
                <a:solidFill>
                  <a:srgbClr val="C00000"/>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different contemporary media practices </a:t>
            </a:r>
            <a:r>
              <a:rPr lang="en-US" sz="1800" dirty="0">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and platforms in areas such as advertising, promotional marketing, big data, software and interface design, and fake news.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330EBA9-72A4-5E6F-B1C9-2BEC92BCF323}"/>
              </a:ext>
            </a:extLst>
          </p:cNvPr>
          <p:cNvSpPr txBox="1"/>
          <p:nvPr/>
        </p:nvSpPr>
        <p:spPr>
          <a:xfrm>
            <a:off x="1152808" y="1301385"/>
            <a:ext cx="983456" cy="369332"/>
          </a:xfrm>
          <a:prstGeom prst="rect">
            <a:avLst/>
          </a:prstGeom>
          <a:noFill/>
        </p:spPr>
        <p:txBody>
          <a:bodyPr wrap="square">
            <a:spAutoFit/>
          </a:bodyPr>
          <a:lstStyle/>
          <a:p>
            <a:pPr algn="ctr"/>
            <a:r>
              <a:rPr lang="en-US" sz="1800" b="1" dirty="0">
                <a:solidFill>
                  <a:schemeClr val="bg1"/>
                </a:solidFill>
                <a:latin typeface="Alexandria" charset="0"/>
                <a:cs typeface="Alexandria" charset="0"/>
              </a:rPr>
              <a:t>Intro</a:t>
            </a:r>
          </a:p>
        </p:txBody>
      </p:sp>
      <p:pic>
        <p:nvPicPr>
          <p:cNvPr id="8" name="Picture 7">
            <a:extLst>
              <a:ext uri="{FF2B5EF4-FFF2-40B4-BE49-F238E27FC236}">
                <a16:creationId xmlns:a16="http://schemas.microsoft.com/office/drawing/2014/main" id="{A782835C-0CF3-B06F-D3C0-1E4AD6A3B3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05751" y="2476621"/>
            <a:ext cx="2924174" cy="269588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84990302"/>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01339" y="1259391"/>
            <a:ext cx="3874779" cy="523220"/>
          </a:xfrm>
          <a:prstGeom prst="rect">
            <a:avLst/>
          </a:prstGeom>
          <a:noFill/>
        </p:spPr>
        <p:txBody>
          <a:bodyPr wrap="none" rtlCol="0">
            <a:spAutoFit/>
          </a:bodyPr>
          <a:lstStyle/>
          <a:p>
            <a:r>
              <a:rPr lang="en-US" sz="2800" dirty="0">
                <a:solidFill>
                  <a:srgbClr val="24A9E1"/>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LEARNING OUTCOMES</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080C9CA-8DE3-13B0-66BB-6EA557808C41}"/>
              </a:ext>
            </a:extLst>
          </p:cNvPr>
          <p:cNvSpPr txBox="1"/>
          <p:nvPr/>
        </p:nvSpPr>
        <p:spPr>
          <a:xfrm>
            <a:off x="5036765" y="1336335"/>
            <a:ext cx="983456" cy="369332"/>
          </a:xfrm>
          <a:prstGeom prst="rect">
            <a:avLst/>
          </a:prstGeom>
          <a:noFill/>
        </p:spPr>
        <p:txBody>
          <a:bodyPr wrap="square">
            <a:spAutoFit/>
          </a:bodyPr>
          <a:lstStyle/>
          <a:p>
            <a:pPr algn="ctr"/>
            <a:r>
              <a:rPr lang="en-US" sz="1800" b="1" dirty="0">
                <a:solidFill>
                  <a:schemeClr val="bg1"/>
                </a:solidFill>
                <a:latin typeface="Alexandria" charset="0"/>
                <a:cs typeface="Alexandria" charset="0"/>
              </a:rPr>
              <a:t>Intro</a:t>
            </a:r>
          </a:p>
        </p:txBody>
      </p:sp>
    </p:spTree>
    <p:extLst>
      <p:ext uri="{BB962C8B-B14F-4D97-AF65-F5344CB8AC3E}">
        <p14:creationId xmlns:p14="http://schemas.microsoft.com/office/powerpoint/2010/main" val="52648292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3902032" cy="521970"/>
          </a:xfrm>
          <a:prstGeom prst="rect">
            <a:avLst/>
          </a:prstGeom>
          <a:noFill/>
        </p:spPr>
        <p:txBody>
          <a:bodyPr wrap="square" rtlCol="0">
            <a:spAutoFit/>
          </a:bodyPr>
          <a:lstStyle/>
          <a:p>
            <a:r>
              <a:rPr lang="en-US" sz="2800" b="1" dirty="0">
                <a:latin typeface="Alexandria" charset="0"/>
                <a:cs typeface="Alexandria" charset="0"/>
              </a:rPr>
              <a:t>LEARNING OUTCOMES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2941216"/>
            <a:ext cx="7277767" cy="1668470"/>
          </a:xfrm>
          <a:prstGeom prst="rect">
            <a:avLst/>
          </a:prstGeom>
          <a:noFill/>
        </p:spPr>
        <p:txBody>
          <a:bodyPr wrap="square" rtlCol="0">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Aft</a:t>
            </a:r>
            <a:r>
              <a:rPr lang="en-GB" sz="24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er Learning this course, We have to ASK…</a:t>
            </a:r>
          </a:p>
          <a:p>
            <a:pPr algn="just">
              <a:lnSpc>
                <a:spcPct val="200000"/>
              </a:lnSpc>
            </a:pPr>
            <a:r>
              <a:rPr lang="en-GB" sz="3200" dirty="0">
                <a:solidFill>
                  <a:srgbClr val="C00000"/>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WHAT WILL THIS COURSE ADD TO ME?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330EBA9-72A4-5E6F-B1C9-2BEC92BCF323}"/>
              </a:ext>
            </a:extLst>
          </p:cNvPr>
          <p:cNvSpPr txBox="1"/>
          <p:nvPr/>
        </p:nvSpPr>
        <p:spPr>
          <a:xfrm>
            <a:off x="1152808" y="1301385"/>
            <a:ext cx="983456" cy="369332"/>
          </a:xfrm>
          <a:prstGeom prst="rect">
            <a:avLst/>
          </a:prstGeom>
          <a:noFill/>
        </p:spPr>
        <p:txBody>
          <a:bodyPr wrap="square">
            <a:spAutoFit/>
          </a:bodyPr>
          <a:lstStyle/>
          <a:p>
            <a:pPr algn="ctr"/>
            <a:r>
              <a:rPr lang="en-US" sz="1800" b="1" dirty="0">
                <a:solidFill>
                  <a:schemeClr val="bg1"/>
                </a:solidFill>
                <a:latin typeface="Alexandria" charset="0"/>
                <a:cs typeface="Alexandria" charset="0"/>
              </a:rPr>
              <a:t>Intro</a:t>
            </a:r>
          </a:p>
        </p:txBody>
      </p:sp>
      <p:pic>
        <p:nvPicPr>
          <p:cNvPr id="1026" name="Picture 2" descr="112,500+ Question Mark Stock Illustrations, Royalty-Free Vector Graphics &amp;  Clip Art - iStock | Faq, Question mark background, Question mark icon">
            <a:extLst>
              <a:ext uri="{FF2B5EF4-FFF2-40B4-BE49-F238E27FC236}">
                <a16:creationId xmlns:a16="http://schemas.microsoft.com/office/drawing/2014/main" id="{5D9D726F-B4E7-665E-BF17-7CE96AA427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24825" y="2332198"/>
            <a:ext cx="3124867" cy="2886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44785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75976" y="1468531"/>
            <a:ext cx="8417320" cy="3372783"/>
          </a:xfrm>
          <a:prstGeom prst="rect">
            <a:avLst/>
          </a:prstGeom>
          <a:noFill/>
        </p:spPr>
        <p:txBody>
          <a:bodyPr wrap="square" rtlCol="0">
            <a:spAutoFit/>
          </a:bodyPr>
          <a:lstStyle/>
          <a:p>
            <a:pPr algn="just">
              <a:lnSpc>
                <a:spcPct val="200000"/>
              </a:lnSpc>
            </a:pPr>
            <a:r>
              <a:rPr lang="en-GB" sz="2200" dirty="0">
                <a:solidFill>
                  <a:srgbClr val="0A1F61"/>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	</a:t>
            </a:r>
            <a:r>
              <a:rPr lang="en-GB" sz="2200" dirty="0">
                <a:solidFill>
                  <a:srgbClr val="C00000"/>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Having successfully completed this course, student should be able to:</a:t>
            </a:r>
          </a:p>
          <a:p>
            <a:pPr algn="just">
              <a:lnSpc>
                <a:spcPct val="200000"/>
              </a:lnSpc>
            </a:pPr>
            <a:r>
              <a:rPr lang="en-GB" sz="2200" dirty="0">
                <a:solidFill>
                  <a:srgbClr val="0A1F61"/>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 Identify and explain key </a:t>
            </a:r>
            <a:r>
              <a:rPr lang="en-GB" sz="2200" dirty="0">
                <a:solidFill>
                  <a:srgbClr val="F58221"/>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ethical theories</a:t>
            </a:r>
            <a:r>
              <a:rPr lang="en-GB" sz="2200" dirty="0">
                <a:solidFill>
                  <a:srgbClr val="0A1F61"/>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a:t>
            </a:r>
          </a:p>
          <a:p>
            <a:pPr algn="just">
              <a:lnSpc>
                <a:spcPct val="200000"/>
              </a:lnSpc>
            </a:pPr>
            <a:r>
              <a:rPr lang="en-GB" sz="2200" dirty="0">
                <a:solidFill>
                  <a:srgbClr val="0A1F61"/>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 Articulate </a:t>
            </a:r>
            <a:r>
              <a:rPr lang="en-GB" sz="2200" dirty="0">
                <a:solidFill>
                  <a:srgbClr val="F58221"/>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current codes of behavior </a:t>
            </a:r>
            <a:r>
              <a:rPr lang="en-GB" sz="2200" dirty="0">
                <a:solidFill>
                  <a:srgbClr val="0A1F61"/>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for media professionals working in digital media environments.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252565313"/>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3902032" cy="521970"/>
          </a:xfrm>
          <a:prstGeom prst="rect">
            <a:avLst/>
          </a:prstGeom>
          <a:noFill/>
        </p:spPr>
        <p:txBody>
          <a:bodyPr wrap="square" rtlCol="0">
            <a:spAutoFit/>
          </a:bodyPr>
          <a:lstStyle/>
          <a:p>
            <a:r>
              <a:rPr lang="en-US" sz="2800" b="1" dirty="0">
                <a:latin typeface="Alexandria" charset="0"/>
                <a:cs typeface="Alexandria" charset="0"/>
              </a:rPr>
              <a:t>LEARNING OUTCOMES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2130837"/>
            <a:ext cx="7277767" cy="3675045"/>
          </a:xfrm>
          <a:prstGeom prst="rect">
            <a:avLst/>
          </a:prstGeom>
          <a:noFill/>
        </p:spPr>
        <p:txBody>
          <a:bodyPr wrap="square" rtlCol="0">
            <a:spAutoFit/>
          </a:bodyPr>
          <a:lstStyle/>
          <a:p>
            <a:pPr algn="just">
              <a:lnSpc>
                <a:spcPct val="200000"/>
              </a:lnSpc>
            </a:pPr>
            <a:r>
              <a:rPr lang="en-GB" sz="24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Apply </a:t>
            </a:r>
            <a:r>
              <a:rPr lang="en-GB" sz="2400" dirty="0">
                <a:solidFill>
                  <a:srgbClr val="F5822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ethical models </a:t>
            </a:r>
            <a:r>
              <a:rPr lang="en-GB" sz="24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across communications professions.</a:t>
            </a:r>
          </a:p>
          <a:p>
            <a:pPr algn="just">
              <a:lnSpc>
                <a:spcPct val="200000"/>
              </a:lnSpc>
            </a:pPr>
            <a:r>
              <a:rPr lang="en-GB" sz="24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Discuss and deliberate </a:t>
            </a:r>
            <a:r>
              <a:rPr lang="en-GB" sz="2400" dirty="0">
                <a:solidFill>
                  <a:srgbClr val="F5822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on moral dilemmas </a:t>
            </a:r>
            <a:r>
              <a:rPr lang="en-GB" sz="24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involving digital media practices and forms, using various ethical frameworks.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330EBA9-72A4-5E6F-B1C9-2BEC92BCF323}"/>
              </a:ext>
            </a:extLst>
          </p:cNvPr>
          <p:cNvSpPr txBox="1"/>
          <p:nvPr/>
        </p:nvSpPr>
        <p:spPr>
          <a:xfrm>
            <a:off x="1152808" y="1301385"/>
            <a:ext cx="983456" cy="369332"/>
          </a:xfrm>
          <a:prstGeom prst="rect">
            <a:avLst/>
          </a:prstGeom>
          <a:noFill/>
        </p:spPr>
        <p:txBody>
          <a:bodyPr wrap="square">
            <a:spAutoFit/>
          </a:bodyPr>
          <a:lstStyle/>
          <a:p>
            <a:pPr algn="ctr"/>
            <a:r>
              <a:rPr lang="en-US" sz="1800" b="1" dirty="0">
                <a:solidFill>
                  <a:schemeClr val="bg1"/>
                </a:solidFill>
                <a:latin typeface="Alexandria" charset="0"/>
                <a:cs typeface="Alexandria" charset="0"/>
              </a:rPr>
              <a:t>Intro</a:t>
            </a:r>
          </a:p>
        </p:txBody>
      </p:sp>
      <p:pic>
        <p:nvPicPr>
          <p:cNvPr id="2050" name="Picture 2" descr="Nurturing Ethical Excellence: The Vital Role of Administrative  Professionals - Executive Support Magazine">
            <a:extLst>
              <a:ext uri="{FF2B5EF4-FFF2-40B4-BE49-F238E27FC236}">
                <a16:creationId xmlns:a16="http://schemas.microsoft.com/office/drawing/2014/main" id="{A575906E-A461-1BFF-6F43-81D5E1FDA2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5103" y="2695574"/>
            <a:ext cx="2446748" cy="232410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6110906"/>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65188" y="1894442"/>
            <a:ext cx="8417320" cy="2932341"/>
          </a:xfrm>
          <a:prstGeom prst="rect">
            <a:avLst/>
          </a:prstGeom>
          <a:noFill/>
        </p:spPr>
        <p:txBody>
          <a:bodyPr wrap="square" rtlCol="0">
            <a:spAutoFit/>
          </a:bodyPr>
          <a:lstStyle/>
          <a:p>
            <a:pPr algn="just">
              <a:lnSpc>
                <a:spcPct val="200000"/>
              </a:lnSpc>
            </a:pPr>
            <a:r>
              <a:rPr lang="en-GB" sz="2400" dirty="0">
                <a:solidFill>
                  <a:srgbClr val="0A1F61"/>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 Logically justify your </a:t>
            </a:r>
            <a:r>
              <a:rPr lang="en-GB" sz="2400" dirty="0">
                <a:solidFill>
                  <a:srgbClr val="F58221"/>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ethical decision-making process </a:t>
            </a:r>
            <a:r>
              <a:rPr lang="en-GB" sz="2400" dirty="0">
                <a:solidFill>
                  <a:srgbClr val="0A1F61"/>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in a given scenario.</a:t>
            </a:r>
          </a:p>
          <a:p>
            <a:pPr algn="just">
              <a:lnSpc>
                <a:spcPct val="200000"/>
              </a:lnSpc>
            </a:pPr>
            <a:r>
              <a:rPr lang="en-GB" sz="2400" dirty="0">
                <a:solidFill>
                  <a:srgbClr val="0A1F61"/>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 Retroactively apply theories of ethics to </a:t>
            </a:r>
            <a:r>
              <a:rPr lang="en-GB" sz="2400" dirty="0">
                <a:solidFill>
                  <a:srgbClr val="F58221"/>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better understand your decision-making processes</a:t>
            </a:r>
            <a:r>
              <a:rPr lang="en-GB" sz="2400" dirty="0">
                <a:solidFill>
                  <a:srgbClr val="0A1F61"/>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 in past real-life dilemmas.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6234187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01339" y="1259391"/>
            <a:ext cx="1371401" cy="523220"/>
          </a:xfrm>
          <a:prstGeom prst="rect">
            <a:avLst/>
          </a:prstGeom>
          <a:noFill/>
        </p:spPr>
        <p:txBody>
          <a:bodyPr wrap="none" rtlCol="0">
            <a:spAutoFit/>
          </a:bodyPr>
          <a:lstStyle/>
          <a:p>
            <a:r>
              <a:rPr lang="en-US" sz="2800" dirty="0">
                <a:solidFill>
                  <a:srgbClr val="24A9E1"/>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TOPICS</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080C9CA-8DE3-13B0-66BB-6EA557808C41}"/>
              </a:ext>
            </a:extLst>
          </p:cNvPr>
          <p:cNvSpPr txBox="1"/>
          <p:nvPr/>
        </p:nvSpPr>
        <p:spPr>
          <a:xfrm>
            <a:off x="5036765" y="1336335"/>
            <a:ext cx="983456" cy="369332"/>
          </a:xfrm>
          <a:prstGeom prst="rect">
            <a:avLst/>
          </a:prstGeom>
          <a:noFill/>
        </p:spPr>
        <p:txBody>
          <a:bodyPr wrap="square">
            <a:spAutoFit/>
          </a:bodyPr>
          <a:lstStyle/>
          <a:p>
            <a:pPr algn="ctr"/>
            <a:r>
              <a:rPr lang="en-US" sz="1800" b="1" dirty="0">
                <a:solidFill>
                  <a:schemeClr val="bg1"/>
                </a:solidFill>
                <a:latin typeface="Alexandria" charset="0"/>
                <a:cs typeface="Alexandria" charset="0"/>
              </a:rPr>
              <a:t>Intro</a:t>
            </a:r>
          </a:p>
        </p:txBody>
      </p:sp>
    </p:spTree>
    <p:extLst>
      <p:ext uri="{BB962C8B-B14F-4D97-AF65-F5344CB8AC3E}">
        <p14:creationId xmlns:p14="http://schemas.microsoft.com/office/powerpoint/2010/main" val="2628677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3902032" cy="521970"/>
          </a:xfrm>
          <a:prstGeom prst="rect">
            <a:avLst/>
          </a:prstGeom>
          <a:noFill/>
        </p:spPr>
        <p:txBody>
          <a:bodyPr wrap="square" rtlCol="0">
            <a:spAutoFit/>
          </a:bodyPr>
          <a:lstStyle/>
          <a:p>
            <a:r>
              <a:rPr lang="en-US" sz="2800" b="1" dirty="0">
                <a:latin typeface="Alexandria" charset="0"/>
                <a:cs typeface="Alexandria" charset="0"/>
              </a:rPr>
              <a:t>TOPICS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345224" y="1907028"/>
            <a:ext cx="9335167" cy="4010521"/>
          </a:xfrm>
          <a:prstGeom prst="rect">
            <a:avLst/>
          </a:prstGeom>
          <a:noFill/>
        </p:spPr>
        <p:txBody>
          <a:bodyPr wrap="square" rtlCol="0">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1. </a:t>
            </a:r>
            <a:r>
              <a:rPr lang="en-GB" sz="2000" dirty="0">
                <a:solidFill>
                  <a:srgbClr val="C00000"/>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Central Issues in the Ethics of Digital Media.</a:t>
            </a: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a:t>
            </a:r>
          </a:p>
          <a:p>
            <a:pPr algn="just">
              <a:lnSpc>
                <a:spcPct val="200000"/>
              </a:lnSpc>
            </a:pP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a:t>
            </a:r>
            <a:r>
              <a:rPr lang="en-GB"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The chapter addresses the seriousness and importance of ethical problems that digital technologies place in the media arena. Noting that penetrating the use of technology has been a major reason for the emergence of many ethical problems associated with digital media, for example, privacy, intellectual property, digital authoritarianism, cyberbullying and other ethical issues that have created a new arena for which the Internet is growing, deepening and spreading, and becoming increasingly dangerous.</a:t>
            </a:r>
            <a:endPar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330EBA9-72A4-5E6F-B1C9-2BEC92BCF323}"/>
              </a:ext>
            </a:extLst>
          </p:cNvPr>
          <p:cNvSpPr txBox="1"/>
          <p:nvPr/>
        </p:nvSpPr>
        <p:spPr>
          <a:xfrm>
            <a:off x="1152808" y="1301385"/>
            <a:ext cx="983456" cy="369332"/>
          </a:xfrm>
          <a:prstGeom prst="rect">
            <a:avLst/>
          </a:prstGeom>
          <a:noFill/>
        </p:spPr>
        <p:txBody>
          <a:bodyPr wrap="square">
            <a:spAutoFit/>
          </a:bodyPr>
          <a:lstStyle/>
          <a:p>
            <a:pPr algn="ctr"/>
            <a:r>
              <a:rPr lang="en-US" sz="1800" b="1" dirty="0">
                <a:solidFill>
                  <a:schemeClr val="bg1"/>
                </a:solidFill>
                <a:latin typeface="Alexandria" charset="0"/>
                <a:cs typeface="Alexandria" charset="0"/>
              </a:rPr>
              <a:t>Intro</a:t>
            </a:r>
          </a:p>
        </p:txBody>
      </p:sp>
    </p:spTree>
    <p:extLst>
      <p:ext uri="{BB962C8B-B14F-4D97-AF65-F5344CB8AC3E}">
        <p14:creationId xmlns:p14="http://schemas.microsoft.com/office/powerpoint/2010/main" val="32254674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4383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45277" y="1285192"/>
            <a:ext cx="8417320" cy="4438395"/>
          </a:xfrm>
          <a:prstGeom prst="rect">
            <a:avLst/>
          </a:prstGeom>
          <a:noFill/>
        </p:spPr>
        <p:txBody>
          <a:bodyPr wrap="square" rtlCol="0">
            <a:spAutoFit/>
          </a:bodyPr>
          <a:lstStyle/>
          <a:p>
            <a:pPr algn="just">
              <a:lnSpc>
                <a:spcPct val="200000"/>
              </a:lnSpc>
            </a:pPr>
            <a:r>
              <a:rPr lang="en-GB" dirty="0">
                <a:solidFill>
                  <a:schemeClr val="accent1">
                    <a:lumMod val="50000"/>
                  </a:schemeClr>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2. </a:t>
            </a:r>
            <a:r>
              <a:rPr lang="en-GB" dirty="0">
                <a:solidFill>
                  <a:srgbClr val="C00000"/>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Privacy in the (Post-) Digital Era:</a:t>
            </a:r>
          </a:p>
          <a:p>
            <a:pPr algn="just">
              <a:lnSpc>
                <a:spcPct val="200000"/>
              </a:lnSpc>
            </a:pPr>
            <a:r>
              <a:rPr lang="en-GB" dirty="0">
                <a:solidFill>
                  <a:srgbClr val="0A1F61"/>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	The chapter addresses the concept of privacy in the digital age, and how this can help us explore the nature of privacy in different cultures. It also identifies "digital security, which is the protection of data, software and devices from unauthorized access, control or damage", and how digital security is more comprehensive than the definition of privacy, therefore contains and maintains privacy within it. It includes all forms of cybersecurity for our devices and digital life.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752650320"/>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3902032" cy="521970"/>
          </a:xfrm>
          <a:prstGeom prst="rect">
            <a:avLst/>
          </a:prstGeom>
          <a:noFill/>
        </p:spPr>
        <p:txBody>
          <a:bodyPr wrap="square" rtlCol="0">
            <a:spAutoFit/>
          </a:bodyPr>
          <a:lstStyle/>
          <a:p>
            <a:r>
              <a:rPr lang="en-US" sz="2800" b="1" dirty="0">
                <a:latin typeface="Alexandria" charset="0"/>
                <a:cs typeface="Alexandria" charset="0"/>
              </a:rPr>
              <a:t>TOPICS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345224" y="1907028"/>
            <a:ext cx="9335167" cy="3693512"/>
          </a:xfrm>
          <a:prstGeom prst="rect">
            <a:avLst/>
          </a:prstGeom>
          <a:noFill/>
        </p:spPr>
        <p:txBody>
          <a:bodyPr wrap="square" rtlCol="0">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3. </a:t>
            </a:r>
            <a:r>
              <a:rPr lang="en-GB" sz="2000" dirty="0">
                <a:solidFill>
                  <a:srgbClr val="C00000"/>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Copying and Distributing via Digital Media: Copyright, Copyleft, Global Perspectives.</a:t>
            </a:r>
          </a:p>
          <a:p>
            <a:pPr algn="just">
              <a:lnSpc>
                <a:spcPct val="200000"/>
              </a:lnSpc>
            </a:pP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Through this chapter we address copyright, distribution and intellectual property rights, and try to answer important questions associated with this type of rights, which are constantly raised around us and exposed to them in frequent daily situations.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330EBA9-72A4-5E6F-B1C9-2BEC92BCF323}"/>
              </a:ext>
            </a:extLst>
          </p:cNvPr>
          <p:cNvSpPr txBox="1"/>
          <p:nvPr/>
        </p:nvSpPr>
        <p:spPr>
          <a:xfrm>
            <a:off x="1152808" y="1301385"/>
            <a:ext cx="983456" cy="369332"/>
          </a:xfrm>
          <a:prstGeom prst="rect">
            <a:avLst/>
          </a:prstGeom>
          <a:noFill/>
        </p:spPr>
        <p:txBody>
          <a:bodyPr wrap="square">
            <a:spAutoFit/>
          </a:bodyPr>
          <a:lstStyle/>
          <a:p>
            <a:pPr algn="ctr"/>
            <a:r>
              <a:rPr lang="en-US" sz="1800" b="1" dirty="0">
                <a:solidFill>
                  <a:schemeClr val="bg1"/>
                </a:solidFill>
                <a:latin typeface="Alexandria" charset="0"/>
                <a:cs typeface="Alexandria" charset="0"/>
              </a:rPr>
              <a:t>Intro</a:t>
            </a:r>
          </a:p>
        </p:txBody>
      </p:sp>
    </p:spTree>
    <p:extLst>
      <p:ext uri="{BB962C8B-B14F-4D97-AF65-F5344CB8AC3E}">
        <p14:creationId xmlns:p14="http://schemas.microsoft.com/office/powerpoint/2010/main" val="1641786519"/>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520983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1"/>
            <a:ext cx="9345750" cy="46451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45277" y="1285192"/>
            <a:ext cx="8417320" cy="4561505"/>
          </a:xfrm>
          <a:prstGeom prst="rect">
            <a:avLst/>
          </a:prstGeom>
          <a:noFill/>
        </p:spPr>
        <p:txBody>
          <a:bodyPr wrap="square" rtlCol="0">
            <a:spAutoFit/>
          </a:bodyPr>
          <a:lstStyle/>
          <a:p>
            <a:pPr algn="just">
              <a:lnSpc>
                <a:spcPct val="200000"/>
              </a:lnSpc>
            </a:pPr>
            <a:r>
              <a:rPr lang="en-GB" sz="2000" dirty="0">
                <a:solidFill>
                  <a:schemeClr val="accent1">
                    <a:lumMod val="50000"/>
                  </a:schemeClr>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4. </a:t>
            </a:r>
            <a:r>
              <a:rPr lang="en-GB" sz="2000" dirty="0">
                <a:solidFill>
                  <a:srgbClr val="C00000"/>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Friendship, Slow/Fair Technology, and Democracy.</a:t>
            </a:r>
          </a:p>
          <a:p>
            <a:pPr algn="just">
              <a:lnSpc>
                <a:spcPct val="200000"/>
              </a:lnSpc>
            </a:pPr>
            <a:r>
              <a:rPr lang="en-GB" sz="2000" dirty="0">
                <a:solidFill>
                  <a:schemeClr val="accent1">
                    <a:lumMod val="50000"/>
                  </a:schemeClr>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	</a:t>
            </a:r>
            <a:r>
              <a:rPr lang="en-GB" dirty="0">
                <a:solidFill>
                  <a:schemeClr val="accent1">
                    <a:lumMod val="50000"/>
                  </a:schemeClr>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 Through this chapter we address a range of ethical issues and problems that have emerged in the digital media environment which has evolved over time and increased their seriousness as technical developments have increased, For example, through this chapter Human Relations on Social Networks And fake news and digital democracy, and we touch on the impact of artificial intelligence on all these problems and its role in amplifying them on one side or trying to find solutions to them on the other.</a:t>
            </a:r>
            <a:endParaRPr lang="en-GB" sz="2000" dirty="0">
              <a:solidFill>
                <a:schemeClr val="accent1">
                  <a:lumMod val="50000"/>
                </a:schemeClr>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2630905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3902032" cy="521970"/>
          </a:xfrm>
          <a:prstGeom prst="rect">
            <a:avLst/>
          </a:prstGeom>
          <a:noFill/>
        </p:spPr>
        <p:txBody>
          <a:bodyPr wrap="square" rtlCol="0">
            <a:spAutoFit/>
          </a:bodyPr>
          <a:lstStyle/>
          <a:p>
            <a:r>
              <a:rPr lang="en-US" sz="2800" b="1" dirty="0">
                <a:latin typeface="Alexandria" charset="0"/>
                <a:cs typeface="Alexandria" charset="0"/>
              </a:rPr>
              <a:t>TOPICS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345224" y="1907028"/>
            <a:ext cx="9335167" cy="3962623"/>
          </a:xfrm>
          <a:prstGeom prst="rect">
            <a:avLst/>
          </a:prstGeom>
          <a:noFill/>
        </p:spPr>
        <p:txBody>
          <a:bodyPr wrap="square" rtlCol="0">
            <a:spAutoFit/>
          </a:bodyPr>
          <a:lstStyle/>
          <a:p>
            <a:pPr algn="just">
              <a:lnSpc>
                <a:spcPct val="200000"/>
              </a:lnSpc>
            </a:pPr>
            <a:r>
              <a:rPr lang="en-US" sz="2000" dirty="0">
                <a:solidFill>
                  <a:srgbClr val="C00000"/>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5. Digital Media Ethics: Overview, Frameworks, Resources</a:t>
            </a:r>
          </a:p>
          <a:p>
            <a:pPr algn="just">
              <a:lnSpc>
                <a:spcPct val="200000"/>
              </a:lnSpc>
            </a:pPr>
            <a:r>
              <a:rPr lang="en-US" dirty="0">
                <a:solidFill>
                  <a:schemeClr val="tx2"/>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This chapter provides especially those new to ethics with an overview of the most commonly used theoretical frameworks for ethical analysis and decision-making.</a:t>
            </a:r>
          </a:p>
          <a:p>
            <a:pPr algn="just">
              <a:lnSpc>
                <a:spcPct val="200000"/>
              </a:lnSpc>
            </a:pPr>
            <a:r>
              <a:rPr lang="en-GB" dirty="0">
                <a:solidFill>
                  <a:schemeClr val="tx2"/>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Through this chapter we also review the most important ethics of using AI in media, and we present the different perceptions associated with it and the future expectations of growing interaction in the media field.</a:t>
            </a:r>
            <a:r>
              <a:rPr lang="en-US" dirty="0">
                <a:solidFill>
                  <a:schemeClr val="tx2"/>
                </a:solidFill>
                <a:effectLst>
                  <a:outerShdw blurRad="38100" dist="38100" dir="2700000" algn="tl">
                    <a:srgbClr val="000000">
                      <a:alpha val="43137"/>
                    </a:srgbClr>
                  </a:outerShdw>
                </a:effectLst>
                <a:latin typeface="Kartika" panose="02020503030404060203" pitchFamily="18" charset="0"/>
                <a:cs typeface="Kartika" panose="02020503030404060203" pitchFamily="18" charset="0"/>
              </a:rPr>
              <a:t>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330EBA9-72A4-5E6F-B1C9-2BEC92BCF323}"/>
              </a:ext>
            </a:extLst>
          </p:cNvPr>
          <p:cNvSpPr txBox="1"/>
          <p:nvPr/>
        </p:nvSpPr>
        <p:spPr>
          <a:xfrm>
            <a:off x="1152808" y="1301385"/>
            <a:ext cx="983456" cy="369332"/>
          </a:xfrm>
          <a:prstGeom prst="rect">
            <a:avLst/>
          </a:prstGeom>
          <a:noFill/>
        </p:spPr>
        <p:txBody>
          <a:bodyPr wrap="square">
            <a:spAutoFit/>
          </a:bodyPr>
          <a:lstStyle/>
          <a:p>
            <a:pPr algn="ctr"/>
            <a:r>
              <a:rPr lang="en-US" sz="1800" b="1" dirty="0">
                <a:solidFill>
                  <a:schemeClr val="bg1"/>
                </a:solidFill>
                <a:latin typeface="Alexandria" charset="0"/>
                <a:cs typeface="Alexandria" charset="0"/>
              </a:rPr>
              <a:t>Intro</a:t>
            </a:r>
          </a:p>
        </p:txBody>
      </p:sp>
    </p:spTree>
    <p:extLst>
      <p:ext uri="{BB962C8B-B14F-4D97-AF65-F5344CB8AC3E}">
        <p14:creationId xmlns:p14="http://schemas.microsoft.com/office/powerpoint/2010/main" val="3544253025"/>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5999" y="1397680"/>
            <a:ext cx="5286375" cy="2495550"/>
          </a:xfrm>
        </p:spPr>
      </p:pic>
      <p:sp>
        <p:nvSpPr>
          <p:cNvPr id="6" name="Rectangle 5"/>
          <p:cNvSpPr/>
          <p:nvPr/>
        </p:nvSpPr>
        <p:spPr>
          <a:xfrm>
            <a:off x="1418987" y="1407242"/>
            <a:ext cx="2243949" cy="4413709"/>
          </a:xfrm>
          <a:prstGeom prst="rect">
            <a:avLst/>
          </a:prstGeom>
        </p:spPr>
        <p:txBody>
          <a:bodyPr wrap="square">
            <a:spAutoFit/>
          </a:bodyPr>
          <a:lstStyle/>
          <a:p>
            <a:pPr algn="just">
              <a:lnSpc>
                <a:spcPct val="200000"/>
              </a:lnSpc>
            </a:pPr>
            <a:r>
              <a:rPr lang="en-US" sz="2400" dirty="0">
                <a:solidFill>
                  <a:srgbClr val="C00000"/>
                </a:solidFill>
                <a:effectLst>
                  <a:outerShdw blurRad="38100" dist="38100" dir="2700000" algn="tl">
                    <a:srgbClr val="000000">
                      <a:alpha val="43137"/>
                    </a:srgbClr>
                  </a:outerShdw>
                </a:effectLst>
                <a:latin typeface="Trade Gothic Next" panose="020B0503040303020004" pitchFamily="34" charset="0"/>
                <a:cs typeface="Tajawal ExtraBold" panose="00000800000000000000" pitchFamily="2" charset="-78"/>
              </a:rPr>
              <a:t>Digital Media Ethics </a:t>
            </a:r>
            <a:r>
              <a:rPr lang="en-US" sz="2400" dirty="0">
                <a:solidFill>
                  <a:srgbClr val="0A1F61"/>
                </a:solidFill>
                <a:effectLst>
                  <a:outerShdw blurRad="38100" dist="38100" dir="2700000" algn="tl">
                    <a:srgbClr val="000000">
                      <a:alpha val="43137"/>
                    </a:srgbClr>
                  </a:outerShdw>
                </a:effectLst>
                <a:latin typeface="Trade Gothic Next" panose="020B0503040303020004" pitchFamily="34" charset="0"/>
                <a:cs typeface="Tajawal ExtraBold" panose="00000800000000000000" pitchFamily="2" charset="-78"/>
              </a:rPr>
              <a:t>(Digital Media and Society Series), 3rd Edition, by Charles Ess</a:t>
            </a:r>
            <a:endParaRPr lang="en-US" dirty="0">
              <a:solidFill>
                <a:srgbClr val="0A1F61"/>
              </a:solidFill>
              <a:effectLst>
                <a:outerShdw blurRad="38100" dist="38100" dir="2700000" algn="tl">
                  <a:srgbClr val="000000">
                    <a:alpha val="43137"/>
                  </a:srgbClr>
                </a:outerShdw>
              </a:effectLst>
              <a:latin typeface="Trade Gothic Next" panose="020B0503040303020004" pitchFamily="34" charset="0"/>
              <a:cs typeface="Tajawal ExtraBold" panose="00000800000000000000" pitchFamily="2" charset="-78"/>
            </a:endParaRPr>
          </a:p>
        </p:txBody>
      </p:sp>
      <p:sp>
        <p:nvSpPr>
          <p:cNvPr id="17" name="TextBox 16"/>
          <p:cNvSpPr txBox="1"/>
          <p:nvPr/>
        </p:nvSpPr>
        <p:spPr>
          <a:xfrm>
            <a:off x="6944248" y="3931097"/>
            <a:ext cx="4695302" cy="584775"/>
          </a:xfrm>
          <a:prstGeom prst="rect">
            <a:avLst/>
          </a:prstGeom>
          <a:noFill/>
        </p:spPr>
        <p:txBody>
          <a:bodyPr wrap="square" rtlCol="0">
            <a:spAutoFit/>
          </a:bodyPr>
          <a:lstStyle/>
          <a:p>
            <a:r>
              <a:rPr lang="en-US" sz="3200" b="1" dirty="0">
                <a:solidFill>
                  <a:srgbClr val="00B0F0"/>
                </a:solidFill>
                <a:latin typeface="Alexandria" charset="0"/>
                <a:cs typeface="Alexandria" charset="0"/>
              </a:rPr>
              <a:t>Recommended Reference</a:t>
            </a: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D2F3ADAC-8D9C-F8C6-3B28-30544444E731}"/>
              </a:ext>
            </a:extLst>
          </p:cNvPr>
          <p:cNvSpPr txBox="1"/>
          <p:nvPr/>
        </p:nvSpPr>
        <p:spPr>
          <a:xfrm>
            <a:off x="5701472" y="3760325"/>
            <a:ext cx="983456" cy="369332"/>
          </a:xfrm>
          <a:prstGeom prst="rect">
            <a:avLst/>
          </a:prstGeom>
          <a:noFill/>
        </p:spPr>
        <p:txBody>
          <a:bodyPr wrap="square">
            <a:spAutoFit/>
          </a:bodyPr>
          <a:lstStyle/>
          <a:p>
            <a:pPr algn="ctr"/>
            <a:r>
              <a:rPr lang="en-US" sz="1800" b="1" dirty="0">
                <a:solidFill>
                  <a:schemeClr val="bg1"/>
                </a:solidFill>
                <a:latin typeface="Alexandria" charset="0"/>
                <a:cs typeface="Alexandria" charset="0"/>
              </a:rPr>
              <a:t>Intro</a:t>
            </a:r>
          </a:p>
        </p:txBody>
      </p:sp>
      <p:pic>
        <p:nvPicPr>
          <p:cNvPr id="10" name="Picture 9" descr="Text, application&#10;&#10;Description automatically generated">
            <a:extLst>
              <a:ext uri="{FF2B5EF4-FFF2-40B4-BE49-F238E27FC236}">
                <a16:creationId xmlns:a16="http://schemas.microsoft.com/office/drawing/2014/main" id="{72DEE10B-BCF0-4749-BCE6-D5F244E1EF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82509" y="1503120"/>
            <a:ext cx="1787362" cy="1896464"/>
          </a:xfrm>
          <a:prstGeom prst="rect">
            <a:avLst/>
          </a:prstGeom>
          <a:ln>
            <a:no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62A873-7B6C-561A-A824-2F0BB4FE4349}"/>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2BE810F-7411-1376-9246-7F5355CAF639}"/>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46213D7-F6C2-FC93-149B-A75598DB933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FFA3500E-3B67-0D81-4405-369F4689E8DF}"/>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DE3AE42D-D80D-12B4-74DE-5C2F25972BDF}"/>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03B5EB4C-A842-A64E-5F72-A6D5D9A11948}"/>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D7248668-3ABB-64C8-5474-65D6511BB51C}"/>
              </a:ext>
            </a:extLst>
          </p:cNvPr>
          <p:cNvSpPr txBox="1"/>
          <p:nvPr/>
        </p:nvSpPr>
        <p:spPr>
          <a:xfrm>
            <a:off x="6301339" y="1259391"/>
            <a:ext cx="2082621" cy="523220"/>
          </a:xfrm>
          <a:prstGeom prst="rect">
            <a:avLst/>
          </a:prstGeom>
          <a:noFill/>
        </p:spPr>
        <p:txBody>
          <a:bodyPr wrap="none" rtlCol="0">
            <a:spAutoFit/>
          </a:bodyPr>
          <a:lstStyle/>
          <a:p>
            <a:r>
              <a:rPr lang="en-US" sz="2800" dirty="0">
                <a:solidFill>
                  <a:srgbClr val="24A9E1"/>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Introduction</a:t>
            </a:r>
          </a:p>
        </p:txBody>
      </p:sp>
      <p:pic>
        <p:nvPicPr>
          <p:cNvPr id="5" name="Graphic 21">
            <a:extLst>
              <a:ext uri="{FF2B5EF4-FFF2-40B4-BE49-F238E27FC236}">
                <a16:creationId xmlns:a16="http://schemas.microsoft.com/office/drawing/2014/main" id="{A563EF83-C98B-F0EE-0192-333FEFFFD8B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E9503C38-B8A8-9CA7-4BF1-EFA256B2E36D}"/>
              </a:ext>
            </a:extLst>
          </p:cNvPr>
          <p:cNvSpPr txBox="1"/>
          <p:nvPr/>
        </p:nvSpPr>
        <p:spPr>
          <a:xfrm>
            <a:off x="5036765" y="1336335"/>
            <a:ext cx="983456" cy="369332"/>
          </a:xfrm>
          <a:prstGeom prst="rect">
            <a:avLst/>
          </a:prstGeom>
          <a:noFill/>
        </p:spPr>
        <p:txBody>
          <a:bodyPr wrap="square">
            <a:spAutoFit/>
          </a:bodyPr>
          <a:lstStyle/>
          <a:p>
            <a:pPr algn="ctr"/>
            <a:r>
              <a:rPr lang="en-US" sz="1800" b="1" dirty="0">
                <a:solidFill>
                  <a:schemeClr val="bg1"/>
                </a:solidFill>
                <a:latin typeface="Alexandria" charset="0"/>
                <a:cs typeface="Alexandria" charset="0"/>
              </a:rPr>
              <a:t>Intro</a:t>
            </a:r>
          </a:p>
        </p:txBody>
      </p:sp>
      <p:sp>
        <p:nvSpPr>
          <p:cNvPr id="10" name="TextBox 9">
            <a:extLst>
              <a:ext uri="{FF2B5EF4-FFF2-40B4-BE49-F238E27FC236}">
                <a16:creationId xmlns:a16="http://schemas.microsoft.com/office/drawing/2014/main" id="{A7E45E5D-67A3-3F3B-A8EC-53103568B6A6}"/>
              </a:ext>
            </a:extLst>
          </p:cNvPr>
          <p:cNvSpPr txBox="1"/>
          <p:nvPr/>
        </p:nvSpPr>
        <p:spPr>
          <a:xfrm>
            <a:off x="1376828" y="4933779"/>
            <a:ext cx="4496299" cy="954107"/>
          </a:xfrm>
          <a:prstGeom prst="rect">
            <a:avLst/>
          </a:prstGeom>
          <a:noFill/>
        </p:spPr>
        <p:txBody>
          <a:bodyPr wrap="square" rtlCol="0">
            <a:spAutoFit/>
          </a:bodyPr>
          <a:lstStyle/>
          <a:p>
            <a:r>
              <a:rPr lang="en-US" sz="2800" dirty="0">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WHAT DO WE MEAN WITH DIGITAL MEDIA ETHICS?</a:t>
            </a:r>
          </a:p>
        </p:txBody>
      </p:sp>
    </p:spTree>
    <p:extLst>
      <p:ext uri="{BB962C8B-B14F-4D97-AF65-F5344CB8AC3E}">
        <p14:creationId xmlns:p14="http://schemas.microsoft.com/office/powerpoint/2010/main" val="241371204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1000"/>
                                        <p:tgtEl>
                                          <p:spTgt spid="10"/>
                                        </p:tgtEl>
                                      </p:cBhvr>
                                    </p:animEffect>
                                    <p:anim calcmode="lin" valueType="num">
                                      <p:cBhvr>
                                        <p:cTn id="16" dur="1000" fill="hold"/>
                                        <p:tgtEl>
                                          <p:spTgt spid="10"/>
                                        </p:tgtEl>
                                        <p:attrNameLst>
                                          <p:attrName>ppt_x</p:attrName>
                                        </p:attrNameLst>
                                      </p:cBhvr>
                                      <p:tavLst>
                                        <p:tav tm="0">
                                          <p:val>
                                            <p:strVal val="#ppt_x"/>
                                          </p:val>
                                        </p:tav>
                                        <p:tav tm="100000">
                                          <p:val>
                                            <p:strVal val="#ppt_x"/>
                                          </p:val>
                                        </p:tav>
                                      </p:tavLst>
                                    </p:anim>
                                    <p:anim calcmode="lin" valueType="num">
                                      <p:cBhvr>
                                        <p:cTn id="1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1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673D40-0F99-2135-64CE-F8DDF444688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52B1117-D2CC-3CBC-EBFC-D64BFC706B6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1E4C115-D6B0-3247-7417-B489365E8E1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941FB2AF-2009-E96D-A05E-1DF974D7FF41}"/>
              </a:ext>
            </a:extLst>
          </p:cNvPr>
          <p:cNvSpPr txBox="1"/>
          <p:nvPr/>
        </p:nvSpPr>
        <p:spPr>
          <a:xfrm>
            <a:off x="1345224" y="2036706"/>
            <a:ext cx="9335167" cy="3693512"/>
          </a:xfrm>
          <a:prstGeom prst="rect">
            <a:avLst/>
          </a:prstGeom>
          <a:noFill/>
        </p:spPr>
        <p:txBody>
          <a:bodyPr wrap="square" rtlCol="0">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Digital media ethics </a:t>
            </a:r>
            <a:r>
              <a:rPr lang="en-GB" sz="2000" dirty="0">
                <a:solidFill>
                  <a:srgbClr val="C00000"/>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deals with the distinct ethical problems</a:t>
            </a: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a:t>
            </a:r>
            <a:r>
              <a:rPr lang="en-GB" sz="2000" dirty="0">
                <a:solidFill>
                  <a:srgbClr val="C00000"/>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practices</a:t>
            </a: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and </a:t>
            </a:r>
            <a:r>
              <a:rPr lang="en-GB" sz="2000" dirty="0">
                <a:solidFill>
                  <a:srgbClr val="C00000"/>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norms</a:t>
            </a: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of digital news media. Digital news media includes </a:t>
            </a:r>
            <a:r>
              <a:rPr lang="en-GB" sz="2000" dirty="0">
                <a:solidFill>
                  <a:srgbClr val="C00000"/>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online journalism</a:t>
            </a: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a:t>
            </a:r>
            <a:r>
              <a:rPr lang="en-GB" sz="2000" dirty="0">
                <a:solidFill>
                  <a:srgbClr val="C00000"/>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blogging</a:t>
            </a: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a:t>
            </a:r>
            <a:r>
              <a:rPr lang="en-GB" sz="2000" dirty="0">
                <a:solidFill>
                  <a:srgbClr val="C00000"/>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digital photojournalism</a:t>
            </a: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a:t>
            </a:r>
            <a:r>
              <a:rPr lang="en-GB" sz="2000" dirty="0">
                <a:solidFill>
                  <a:srgbClr val="C00000"/>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citizen journalism </a:t>
            </a: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and </a:t>
            </a:r>
            <a:r>
              <a:rPr lang="en-GB" sz="2000" dirty="0">
                <a:solidFill>
                  <a:srgbClr val="C00000"/>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social media</a:t>
            </a: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a:t>
            </a:r>
          </a:p>
          <a:p>
            <a:pPr algn="just">
              <a:lnSpc>
                <a:spcPct val="200000"/>
              </a:lnSpc>
            </a:pP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It includes questions about how professional journalism should use this ‘new media’ to research and publish stories, as well as how to use text or images provided by citizens.</a:t>
            </a:r>
          </a:p>
        </p:txBody>
      </p:sp>
      <p:pic>
        <p:nvPicPr>
          <p:cNvPr id="7" name="Graphic 21">
            <a:extLst>
              <a:ext uri="{FF2B5EF4-FFF2-40B4-BE49-F238E27FC236}">
                <a16:creationId xmlns:a16="http://schemas.microsoft.com/office/drawing/2014/main" id="{A0042817-04AA-93AA-A1BA-A8A81005132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D80B740F-2A32-7B4E-43E5-122D1CEBF488}"/>
              </a:ext>
            </a:extLst>
          </p:cNvPr>
          <p:cNvSpPr txBox="1"/>
          <p:nvPr/>
        </p:nvSpPr>
        <p:spPr>
          <a:xfrm>
            <a:off x="1152808" y="1301385"/>
            <a:ext cx="983456" cy="369332"/>
          </a:xfrm>
          <a:prstGeom prst="rect">
            <a:avLst/>
          </a:prstGeom>
          <a:noFill/>
        </p:spPr>
        <p:txBody>
          <a:bodyPr wrap="square">
            <a:spAutoFit/>
          </a:bodyPr>
          <a:lstStyle/>
          <a:p>
            <a:pPr algn="ctr"/>
            <a:r>
              <a:rPr lang="en-US" sz="1800" b="1" dirty="0">
                <a:solidFill>
                  <a:schemeClr val="bg1"/>
                </a:solidFill>
                <a:latin typeface="Alexandria" charset="0"/>
                <a:cs typeface="Alexandria" charset="0"/>
              </a:rPr>
              <a:t>Intro</a:t>
            </a:r>
          </a:p>
        </p:txBody>
      </p:sp>
    </p:spTree>
    <p:extLst>
      <p:ext uri="{BB962C8B-B14F-4D97-AF65-F5344CB8AC3E}">
        <p14:creationId xmlns:p14="http://schemas.microsoft.com/office/powerpoint/2010/main" val="19614071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EEFD0E-A7EB-4819-8F59-DA87C1D2F60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02531B6-0779-F2DE-462E-8175059F062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382FBBA-0E29-7002-AAA0-D369446B7A50}"/>
              </a:ext>
            </a:extLst>
          </p:cNvPr>
          <p:cNvSpPr/>
          <p:nvPr/>
        </p:nvSpPr>
        <p:spPr>
          <a:xfrm>
            <a:off x="8607914" y="952845"/>
            <a:ext cx="4128422" cy="520983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BB767742-1CD6-C61D-65A2-E3276AB679AD}"/>
              </a:ext>
            </a:extLst>
          </p:cNvPr>
          <p:cNvSpPr/>
          <p:nvPr/>
        </p:nvSpPr>
        <p:spPr>
          <a:xfrm>
            <a:off x="1181062" y="1285191"/>
            <a:ext cx="9345750" cy="46451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0D851FC4-D3C2-5C5D-BFB8-C1A5B8AECC4B}"/>
              </a:ext>
            </a:extLst>
          </p:cNvPr>
          <p:cNvSpPr txBox="1"/>
          <p:nvPr/>
        </p:nvSpPr>
        <p:spPr>
          <a:xfrm>
            <a:off x="1645277" y="1285192"/>
            <a:ext cx="8417320" cy="4305730"/>
          </a:xfrm>
          <a:prstGeom prst="rect">
            <a:avLst/>
          </a:prstGeom>
          <a:noFill/>
        </p:spPr>
        <p:txBody>
          <a:bodyPr wrap="square" rtlCol="0">
            <a:spAutoFit/>
          </a:bodyPr>
          <a:lstStyle/>
          <a:p>
            <a:pPr algn="just">
              <a:lnSpc>
                <a:spcPct val="200000"/>
              </a:lnSpc>
            </a:pPr>
            <a:r>
              <a:rPr lang="en-GB" sz="2000" dirty="0">
                <a:solidFill>
                  <a:schemeClr val="accent1">
                    <a:lumMod val="50000"/>
                  </a:schemeClr>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	A central question is to </a:t>
            </a:r>
            <a:r>
              <a:rPr lang="en-GB" sz="2000" dirty="0">
                <a:solidFill>
                  <a:srgbClr val="C00000"/>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what extent existing media ethics is suitable for today’s and tomorrow’s news media that is immediate</a:t>
            </a:r>
            <a:r>
              <a:rPr lang="en-GB" sz="2000" dirty="0">
                <a:solidFill>
                  <a:schemeClr val="accent1">
                    <a:lumMod val="50000"/>
                  </a:schemeClr>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 interactive and “always on” – </a:t>
            </a:r>
            <a:r>
              <a:rPr lang="en-GB" sz="2000" dirty="0">
                <a:solidFill>
                  <a:srgbClr val="C00000"/>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a journalism of amateurs and professionals</a:t>
            </a:r>
            <a:r>
              <a:rPr lang="en-GB" sz="2000" dirty="0">
                <a:solidFill>
                  <a:schemeClr val="accent1">
                    <a:lumMod val="50000"/>
                  </a:schemeClr>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a:t>
            </a:r>
          </a:p>
          <a:p>
            <a:pPr algn="just">
              <a:lnSpc>
                <a:spcPct val="200000"/>
              </a:lnSpc>
            </a:pPr>
            <a:r>
              <a:rPr lang="en-GB" sz="2000" dirty="0">
                <a:solidFill>
                  <a:schemeClr val="accent1">
                    <a:lumMod val="50000"/>
                  </a:schemeClr>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	 Most of the principles were developed over the past century, originating in the construction of professional, objective ethics for mass commercial newspapers in the late 19th century.</a:t>
            </a:r>
          </a:p>
        </p:txBody>
      </p:sp>
      <p:pic>
        <p:nvPicPr>
          <p:cNvPr id="5" name="Graphic 21">
            <a:extLst>
              <a:ext uri="{FF2B5EF4-FFF2-40B4-BE49-F238E27FC236}">
                <a16:creationId xmlns:a16="http://schemas.microsoft.com/office/drawing/2014/main" id="{107AB064-F882-9687-99EF-5F2DCA733B6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8743615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F80209-D54B-50B2-0AD3-217718711E9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675F79E-8390-674C-3588-426BFFB3DB0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20BC76F8-CC4B-4EE2-AE16-8FBC97822D5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12FED14E-6769-1F5A-BB41-4F8A4FFBE1DD}"/>
              </a:ext>
            </a:extLst>
          </p:cNvPr>
          <p:cNvSpPr txBox="1"/>
          <p:nvPr/>
        </p:nvSpPr>
        <p:spPr>
          <a:xfrm>
            <a:off x="1345224" y="1670717"/>
            <a:ext cx="9579951" cy="4309065"/>
          </a:xfrm>
          <a:prstGeom prst="rect">
            <a:avLst/>
          </a:prstGeom>
          <a:noFill/>
        </p:spPr>
        <p:txBody>
          <a:bodyPr wrap="square" rtlCol="0">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a:t>
            </a:r>
            <a:r>
              <a:rPr lang="en-GB" sz="2000" dirty="0">
                <a:solidFill>
                  <a:srgbClr val="C00000"/>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A related problem</a:t>
            </a: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created by new media, is..</a:t>
            </a:r>
          </a:p>
          <a:p>
            <a:pPr algn="just">
              <a:lnSpc>
                <a:spcPct val="200000"/>
              </a:lnSpc>
            </a:pP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 How to handle errors and corrections when reports and commentary are constantly being updated. </a:t>
            </a:r>
          </a:p>
          <a:p>
            <a:pPr algn="just">
              <a:lnSpc>
                <a:spcPct val="200000"/>
              </a:lnSpc>
            </a:pP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 Should news organizations go back and correct all of these mistakes which populate mountains of material? </a:t>
            </a:r>
          </a:p>
          <a:p>
            <a:pPr algn="just">
              <a:lnSpc>
                <a:spcPct val="200000"/>
              </a:lnSpc>
            </a:pPr>
            <a:r>
              <a:rPr lang="en-GB" sz="2000" dirty="0">
                <a:solidFill>
                  <a:srgbClr val="0A1F61"/>
                </a:solidFill>
                <a:effectLst>
                  <a:outerShdw blurRad="38100" dist="38100" dir="2700000" algn="tl">
                    <a:srgbClr val="000000">
                      <a:alpha val="43137"/>
                    </a:srgbClr>
                  </a:outerShdw>
                </a:effectLst>
                <a:latin typeface="Trade Gothic Next" panose="020B0503040303020004" pitchFamily="34" charset="0"/>
                <a:cs typeface="Kartika" panose="02020503030404060203" pitchFamily="18" charset="0"/>
              </a:rPr>
              <a:t>	* Should they correct errors later and not leave a trace of the original mistake –what is called “unpublishing?”</a:t>
            </a:r>
          </a:p>
        </p:txBody>
      </p:sp>
      <p:pic>
        <p:nvPicPr>
          <p:cNvPr id="7" name="Graphic 21">
            <a:extLst>
              <a:ext uri="{FF2B5EF4-FFF2-40B4-BE49-F238E27FC236}">
                <a16:creationId xmlns:a16="http://schemas.microsoft.com/office/drawing/2014/main" id="{1C57A86F-8B36-768F-5EB4-214B2E0D312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236FA914-805A-6C24-57D3-F479E703DB20}"/>
              </a:ext>
            </a:extLst>
          </p:cNvPr>
          <p:cNvSpPr txBox="1"/>
          <p:nvPr/>
        </p:nvSpPr>
        <p:spPr>
          <a:xfrm>
            <a:off x="1152808" y="1301385"/>
            <a:ext cx="983456" cy="369332"/>
          </a:xfrm>
          <a:prstGeom prst="rect">
            <a:avLst/>
          </a:prstGeom>
          <a:noFill/>
        </p:spPr>
        <p:txBody>
          <a:bodyPr wrap="square">
            <a:spAutoFit/>
          </a:bodyPr>
          <a:lstStyle/>
          <a:p>
            <a:pPr algn="ctr"/>
            <a:r>
              <a:rPr lang="en-US" sz="1800" b="1" dirty="0">
                <a:solidFill>
                  <a:schemeClr val="bg1"/>
                </a:solidFill>
                <a:latin typeface="Alexandria" charset="0"/>
                <a:cs typeface="Alexandria" charset="0"/>
              </a:rPr>
              <a:t>Intro</a:t>
            </a:r>
          </a:p>
        </p:txBody>
      </p:sp>
    </p:spTree>
    <p:extLst>
      <p:ext uri="{BB962C8B-B14F-4D97-AF65-F5344CB8AC3E}">
        <p14:creationId xmlns:p14="http://schemas.microsoft.com/office/powerpoint/2010/main" val="3979150165"/>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095998" y="2947166"/>
            <a:ext cx="6002669" cy="769441"/>
          </a:xfrm>
          <a:prstGeom prst="rect">
            <a:avLst/>
          </a:prstGeom>
          <a:noFill/>
        </p:spPr>
        <p:txBody>
          <a:bodyPr wrap="none" rtlCol="0">
            <a:spAutoFit/>
          </a:bodyPr>
          <a:lstStyle/>
          <a:p>
            <a:r>
              <a:rPr lang="en-US" sz="4400" dirty="0">
                <a:effectLst>
                  <a:outerShdw blurRad="38100" dist="38100" dir="2700000" algn="tl">
                    <a:srgbClr val="000000">
                      <a:alpha val="43137"/>
                    </a:srgbClr>
                  </a:outerShdw>
                </a:effectLst>
                <a:latin typeface="Trade Gothic Next" panose="020F0502020204030204" pitchFamily="34" charset="0"/>
                <a:cs typeface="Tajawal Medium" panose="00000600000000000000" pitchFamily="2" charset="-78"/>
              </a:rPr>
              <a:t>DIGITAL MEDIA ETHICS</a:t>
            </a:r>
          </a:p>
        </p:txBody>
      </p:sp>
      <p:sp>
        <p:nvSpPr>
          <p:cNvPr id="11" name="TextBox 10"/>
          <p:cNvSpPr txBox="1"/>
          <p:nvPr/>
        </p:nvSpPr>
        <p:spPr>
          <a:xfrm>
            <a:off x="6370224" y="4802552"/>
            <a:ext cx="1170513" cy="400110"/>
          </a:xfrm>
          <a:prstGeom prst="rect">
            <a:avLst/>
          </a:prstGeom>
          <a:noFill/>
        </p:spPr>
        <p:txBody>
          <a:bodyPr wrap="none" rtlCol="0">
            <a:spAutoFit/>
          </a:bodyPr>
          <a:lstStyle/>
          <a:p>
            <a:r>
              <a:rPr lang="en-US" sz="2000" dirty="0">
                <a:effectLst>
                  <a:outerShdw blurRad="38100" dist="38100" dir="2700000" algn="tl">
                    <a:srgbClr val="000000">
                      <a:alpha val="43137"/>
                    </a:srgbClr>
                  </a:outerShdw>
                </a:effectLst>
                <a:latin typeface="Alexandria" charset="0"/>
                <a:cs typeface="Alexandria" charset="0"/>
              </a:rPr>
              <a:t>DMG 723</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dirty="0">
                <a:solidFill>
                  <a:srgbClr val="00B0F0"/>
                </a:solidFill>
                <a:effectLst>
                  <a:outerShdw blurRad="38100" dist="38100" dir="2700000" algn="tl">
                    <a:srgbClr val="000000">
                      <a:alpha val="43137"/>
                    </a:srgbClr>
                  </a:outerShdw>
                </a:effectLst>
                <a:latin typeface="Alexandria" charset="0"/>
                <a:cs typeface="Alexandria" charset="0"/>
              </a:rPr>
              <a:t>Dr. Sherihan Mohamed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effectLst>
                  <a:outerShdw blurRad="38100" dist="38100" dir="2700000" algn="tl">
                    <a:srgbClr val="000000">
                      <a:alpha val="43137"/>
                    </a:srgbClr>
                  </a:outerShdw>
                </a:effectLst>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Rectangle: Rounded Corners 6">
            <a:extLst>
              <a:ext uri="{FF2B5EF4-FFF2-40B4-BE49-F238E27FC236}">
                <a16:creationId xmlns:a16="http://schemas.microsoft.com/office/drawing/2014/main" id="{C3A00C53-732B-F66B-FB0E-6390320C91DF}"/>
              </a:ext>
            </a:extLst>
          </p:cNvPr>
          <p:cNvSpPr/>
          <p:nvPr/>
        </p:nvSpPr>
        <p:spPr>
          <a:xfrm>
            <a:off x="6370224" y="412684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Introduction</a:t>
            </a:r>
          </a:p>
        </p:txBody>
      </p:sp>
    </p:spTree>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8EF47DA5-5882-4C4C-8B29-5AD4A66FFAA4}"/>
</file>

<file path=docProps/app.xml><?xml version="1.0" encoding="utf-8"?>
<Properties xmlns="http://schemas.openxmlformats.org/officeDocument/2006/extended-properties" xmlns:vt="http://schemas.openxmlformats.org/officeDocument/2006/docPropsVTypes">
  <TotalTime>257</TotalTime>
  <Words>1088</Words>
  <Application>Microsoft Office PowerPoint</Application>
  <PresentationFormat>Widescreen</PresentationFormat>
  <Paragraphs>87</Paragraphs>
  <Slides>26</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26</vt:i4>
      </vt:variant>
    </vt:vector>
  </HeadingPairs>
  <TitlesOfParts>
    <vt:vector size="36" baseType="lpstr">
      <vt:lpstr>Alexandria</vt:lpstr>
      <vt:lpstr>Arial</vt:lpstr>
      <vt:lpstr>Calibri</vt:lpstr>
      <vt:lpstr>Calibri Light</vt:lpstr>
      <vt:lpstr>Kartika</vt:lpstr>
      <vt:lpstr>Roboto Light</vt:lpstr>
      <vt:lpstr>Tajawal ExtraBold</vt:lpstr>
      <vt:lpstr>Tajawal Medium</vt:lpstr>
      <vt:lpstr>Trade Gothic Next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shery tawfeeq</cp:lastModifiedBy>
  <cp:revision>6</cp:revision>
  <dcterms:created xsi:type="dcterms:W3CDTF">2023-04-29T09:08:00Z</dcterms:created>
  <dcterms:modified xsi:type="dcterms:W3CDTF">2025-01-07T19:00:50Z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