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C9F425D-39C9-1335-BB7D-B30C3DBB9B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D0C0256E-BC6E-9F61-F59A-6B96C9A84E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CDEE8F-8815-49A5-93A1-14DB919B1329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62261014-4495-957D-8CB9-A09991DE8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66464225-251C-942A-6CFD-73FDBD936D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78764C-CCDD-44A4-B284-1816CDD9F1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608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F16E6D19-7A49-D01B-2ACF-A3C11A113A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DC4F589F-66DB-82A1-E976-47423881CD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AB3F530C-D750-00BF-D593-D3861C3B44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FCDEE8F-8815-49A5-93A1-14DB919B1329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66249BDF-E912-BD02-3B28-4AABB0B9BC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B0F1058F-BDAE-A17D-769E-DD7DAD0BDB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78764C-CCDD-44A4-B284-1816CDD9F1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0758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C330842-6470-9C51-6A2C-D4BF6CE43F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76BE60E-3471-8583-9D09-D5E4809EA0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5713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F11DC3C-D3A0-3D06-529A-5453B43B5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494D38B-776A-3612-CF2C-F1A9DDAEB3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2936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A4D02A5-B76D-4E6E-3AD8-5F21D61F92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6BBB277-6DCC-A746-96D3-600D319F42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1023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60FE3D2-7C7E-EC11-D04A-1738BC851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2A4857F-8F56-4FAC-5AEB-ED79AC975D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0327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70EE88F-DD81-6046-A43C-2F6BB558CA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FBEAE12-3E26-34BB-F3E5-2700217190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8523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7C9E33B-51D5-C090-D0D7-6972415016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5F677EA-D946-950D-58C3-422107C630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3837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B73B880-29F0-3E09-1AF9-08270D81E3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E6388CC-D21B-84EE-6CAF-59342AA102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1946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18E1527-9007-8057-8F3A-7D18C9E27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BF0A1C9-554B-AD18-191F-11A4638877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1629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D6BC3C0-1C86-903F-CA84-FE78336E0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2E5C309-105B-FA15-9F6D-672408FBE2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9066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E677586-858B-6EE4-D45D-204A8E0459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BD42E85-E1CE-A311-B23C-59781B2EF1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466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5F4FB55-6B5D-179A-A25C-A9AF53D11E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5E53EA6-357D-6448-3EAA-A8E9581173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0778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D6B5C15-4586-E1AB-B95F-CFEE6C7684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337540B-DBD3-2CA9-04E7-F224F1D7F4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8726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C5A07A5-2FAC-1087-F367-8106A95DDA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3D49548-3C8D-C1A2-7700-D603251F66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6272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9FFDFE8-E875-37BE-B26C-54C1FF2BE7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5C75BD6-136F-5360-AD72-E34B5255D0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4600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3AFD64C-C478-7EA2-E45B-17AC7A63C8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3434412-5DDE-8FF5-909A-2A98BACD5D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2372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59159F1-E908-6E62-AA64-C78721C998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5B6B2FC-26BC-DECA-12D2-89A2C11690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01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8FA90F8-D2EF-4507-2D97-BFAC9CD0A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CACFE19-1589-32DD-55A0-6764562617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2993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FFA8C2B-E9C8-EA4D-5EC3-4653B127B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E9F041F-CEF6-6FEF-0086-A04F4E5E5E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0504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6470FF3-2644-9AA4-A3FB-11A2207F70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D38C1E8-CC60-6A6B-6CE7-3631DA80BE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6546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EA8EAA1-5EA8-0ED0-49FA-4E89974881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B6B515F-4DF4-E3C1-E80F-8775762423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1062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7BFE786-4845-73C8-B723-6C52AEB68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19DC3D5-F928-5BCA-D0E1-8781E0777E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521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187B672-F550-BEB9-2907-24A0742B7A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9BB37A7-A0EC-C231-AE48-9BE079443C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1741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7588D8D-4707-A622-7846-9A04FDD4D4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B2BE8C8-DB3D-7939-4D62-0E6C599C24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8478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EEECEF4-0A6A-9C06-C220-367F90794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E4B8C1B-D10C-4526-6C0B-B31704D11A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3072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0133297-1932-F043-F452-ED0B7E0D11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7051E76-C194-16DB-B727-DF2F8B1C45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792101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شاشة عريضة</PresentationFormat>
  <Paragraphs>0</Paragraphs>
  <Slides>25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25</vt:i4>
      </vt:variant>
    </vt:vector>
  </HeadingPairs>
  <TitlesOfParts>
    <vt:vector size="29" baseType="lpstr">
      <vt:lpstr>Aptos</vt:lpstr>
      <vt:lpstr>Aptos Display</vt:lpstr>
      <vt:lpstr>Arial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Alaa Amin</dc:creator>
  <cp:lastModifiedBy>Alaa Amin</cp:lastModifiedBy>
  <cp:revision>1</cp:revision>
  <dcterms:created xsi:type="dcterms:W3CDTF">2024-09-26T14:04:15Z</dcterms:created>
  <dcterms:modified xsi:type="dcterms:W3CDTF">2024-09-26T14:04:15Z</dcterms:modified>
</cp:coreProperties>
</file>