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7" r:id="rId1"/>
  </p:sldMasterIdLst>
  <p:notesMasterIdLst>
    <p:notesMasterId r:id="rId50"/>
  </p:notesMasterIdLst>
  <p:sldIdLst>
    <p:sldId id="256" r:id="rId2"/>
    <p:sldId id="288" r:id="rId3"/>
    <p:sldId id="257" r:id="rId4"/>
    <p:sldId id="310" r:id="rId5"/>
    <p:sldId id="297" r:id="rId6"/>
    <p:sldId id="258" r:id="rId7"/>
    <p:sldId id="260" r:id="rId8"/>
    <p:sldId id="298" r:id="rId9"/>
    <p:sldId id="290" r:id="rId10"/>
    <p:sldId id="291" r:id="rId11"/>
    <p:sldId id="294" r:id="rId12"/>
    <p:sldId id="327" r:id="rId13"/>
    <p:sldId id="295" r:id="rId14"/>
    <p:sldId id="289" r:id="rId15"/>
    <p:sldId id="296" r:id="rId16"/>
    <p:sldId id="262" r:id="rId17"/>
    <p:sldId id="292" r:id="rId18"/>
    <p:sldId id="299" r:id="rId19"/>
    <p:sldId id="263" r:id="rId20"/>
    <p:sldId id="309" r:id="rId21"/>
    <p:sldId id="300" r:id="rId22"/>
    <p:sldId id="321" r:id="rId23"/>
    <p:sldId id="301" r:id="rId24"/>
    <p:sldId id="322" r:id="rId25"/>
    <p:sldId id="302" r:id="rId26"/>
    <p:sldId id="305" r:id="rId27"/>
    <p:sldId id="303" r:id="rId28"/>
    <p:sldId id="312" r:id="rId29"/>
    <p:sldId id="313" r:id="rId30"/>
    <p:sldId id="319" r:id="rId31"/>
    <p:sldId id="308" r:id="rId32"/>
    <p:sldId id="320" r:id="rId33"/>
    <p:sldId id="304" r:id="rId34"/>
    <p:sldId id="306" r:id="rId35"/>
    <p:sldId id="307" r:id="rId36"/>
    <p:sldId id="323" r:id="rId37"/>
    <p:sldId id="314" r:id="rId38"/>
    <p:sldId id="315" r:id="rId39"/>
    <p:sldId id="317" r:id="rId40"/>
    <p:sldId id="316" r:id="rId41"/>
    <p:sldId id="324" r:id="rId42"/>
    <p:sldId id="326" r:id="rId43"/>
    <p:sldId id="318" r:id="rId44"/>
    <p:sldId id="328" r:id="rId45"/>
    <p:sldId id="325" r:id="rId46"/>
    <p:sldId id="329" r:id="rId47"/>
    <p:sldId id="311" r:id="rId48"/>
    <p:sldId id="269" r:id="rId49"/>
  </p:sldIdLst>
  <p:sldSz cx="9144000" cy="5143500" type="screen16x9"/>
  <p:notesSz cx="6858000" cy="9144000"/>
  <p:embeddedFontLst>
    <p:embeddedFont>
      <p:font typeface="Arvo" panose="020F0502020204030204" pitchFamily="34" charset="0"/>
      <p:regular r:id="rId51"/>
      <p:bold r:id="rId52"/>
      <p:italic r:id="rId53"/>
      <p:boldItalic r:id="rId54"/>
    </p:embeddedFont>
    <p:embeddedFont>
      <p:font typeface="Barlow Condensed" panose="020F0502020204030204" pitchFamily="34" charset="0"/>
      <p:regular r:id="rId55"/>
      <p:bold r:id="rId56"/>
      <p:italic r:id="rId57"/>
      <p:boldItalic r:id="rId58"/>
    </p:embeddedFont>
    <p:embeddedFont>
      <p:font typeface="Barlow Condensed Medium" panose="020F0502020204030204" pitchFamily="34" charset="0"/>
      <p:regular r:id="rId59"/>
      <p:bold r:id="rId60"/>
      <p:italic r:id="rId61"/>
      <p:boldItalic r:id="rId62"/>
    </p:embeddedFont>
    <p:embeddedFont>
      <p:font typeface="Barlow Condensed SemiBold" panose="020F0502020204030204" pitchFamily="34" charset="0"/>
      <p:regular r:id="rId63"/>
      <p:bold r:id="rId64"/>
      <p:italic r:id="rId65"/>
      <p:boldItalic r:id="rId66"/>
    </p:embeddedFont>
    <p:embeddedFont>
      <p:font typeface="Calibri" panose="020F0502020204030204" pitchFamily="34" charset="0"/>
      <p:regular r:id="rId67"/>
      <p:bold r:id="rId68"/>
      <p:italic r:id="rId69"/>
      <p:boldItalic r:id="rId70"/>
    </p:embeddedFont>
    <p:embeddedFont>
      <p:font typeface="Fira Sans Extra Condensed Medium" panose="020F0502020204030204" pitchFamily="34" charset="0"/>
      <p:regular r:id="rId71"/>
      <p:bold r:id="rId72"/>
      <p:italic r:id="rId73"/>
      <p:boldItalic r:id="rId7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2880">
          <p15:clr>
            <a:srgbClr val="A4A3A4"/>
          </p15:clr>
        </p15:guide>
        <p15:guide id="2"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DD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3DFEACA-7776-45CE-8139-2CF5FD9D0C52}">
  <a:tblStyle styleId="{D3DFEACA-7776-45CE-8139-2CF5FD9D0C52}"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33"/>
    <p:restoredTop sz="94648"/>
  </p:normalViewPr>
  <p:slideViewPr>
    <p:cSldViewPr snapToGrid="0">
      <p:cViewPr varScale="1">
        <p:scale>
          <a:sx n="155" d="100"/>
          <a:sy n="155" d="100"/>
        </p:scale>
        <p:origin x="192" y="296"/>
      </p:cViewPr>
      <p:guideLst>
        <p:guide pos="2880"/>
        <p:guide orient="horz" pos="16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3.fntdata"/><Relationship Id="rId68" Type="http://schemas.openxmlformats.org/officeDocument/2006/relationships/font" Target="fonts/font18.fntdata"/><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font" Target="fonts/font16.fntdata"/><Relationship Id="rId74" Type="http://schemas.openxmlformats.org/officeDocument/2006/relationships/font" Target="fonts/font24.fntdata"/><Relationship Id="rId5" Type="http://schemas.openxmlformats.org/officeDocument/2006/relationships/slide" Target="slides/slide4.xml"/><Relationship Id="rId61" Type="http://schemas.openxmlformats.org/officeDocument/2006/relationships/font" Target="fonts/font11.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4" Type="http://schemas.openxmlformats.org/officeDocument/2006/relationships/font" Target="fonts/font14.fntdata"/><Relationship Id="rId69" Type="http://schemas.openxmlformats.org/officeDocument/2006/relationships/font" Target="fonts/font19.fntdata"/><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fntdata"/><Relationship Id="rId72" Type="http://schemas.openxmlformats.org/officeDocument/2006/relationships/font" Target="fonts/font2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67" Type="http://schemas.openxmlformats.org/officeDocument/2006/relationships/font" Target="fonts/font1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62" Type="http://schemas.openxmlformats.org/officeDocument/2006/relationships/font" Target="fonts/font12.fntdata"/><Relationship Id="rId70" Type="http://schemas.openxmlformats.org/officeDocument/2006/relationships/font" Target="fonts/font20.fntdata"/><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73" Type="http://schemas.openxmlformats.org/officeDocument/2006/relationships/font" Target="fonts/font23.fntdata"/><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notesMaster" Target="notesMasters/notesMaster1.xml"/><Relationship Id="rId55" Type="http://schemas.openxmlformats.org/officeDocument/2006/relationships/font" Target="fonts/font5.fntdata"/><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font" Target="fonts/font21.fntdata"/><Relationship Id="rId2" Type="http://schemas.openxmlformats.org/officeDocument/2006/relationships/slide" Target="slides/slide1.xml"/><Relationship Id="rId29" Type="http://schemas.openxmlformats.org/officeDocument/2006/relationships/slide" Target="slides/slide28.xml"/></Relationships>
</file>

<file path=ppt/diagrams/_rels/data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image" Target="../media/image20.jpg"/></Relationships>
</file>

<file path=ppt/diagrams/_rels/drawing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image" Target="../media/image20.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EF661D-C0DB-2C46-B191-1A6EFD432A66}" type="doc">
      <dgm:prSet loTypeId="urn:microsoft.com/office/officeart/2005/8/layout/hList6" loCatId="" qsTypeId="urn:microsoft.com/office/officeart/2005/8/quickstyle/simple1" qsCatId="simple" csTypeId="urn:microsoft.com/office/officeart/2005/8/colors/accent1_2" csCatId="accent1" phldr="1"/>
      <dgm:spPr/>
      <dgm:t>
        <a:bodyPr/>
        <a:lstStyle/>
        <a:p>
          <a:endParaRPr lang="en-US"/>
        </a:p>
      </dgm:t>
    </dgm:pt>
    <dgm:pt modelId="{62E2C54A-51E2-2A4B-B4DD-4FA822B0E296}">
      <dgm:prSet phldrT="[Text]" custT="1"/>
      <dgm:spPr/>
      <dgm: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u="none" strike="noStrike" cap="none">
              <a:solidFill>
                <a:schemeClr val="tx1"/>
              </a:solidFill>
              <a:latin typeface="Barlow Condensed"/>
              <a:ea typeface="Arial"/>
              <a:cs typeface="Arial"/>
              <a:sym typeface="Arial"/>
            </a:rPr>
            <a:t>Temporary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b="0" i="0" u="none" strike="noStrike" cap="none">
            <a:solidFill>
              <a:schemeClr val="lt1"/>
            </a:solidFill>
            <a:latin typeface="Barlow Condensed"/>
            <a:ea typeface="Arial"/>
            <a:cs typeface="Arial"/>
            <a:sym typeface="Arial"/>
          </a:endParaRPr>
        </a:p>
        <a:p>
          <a:pPr marL="0" lvl="0" algn="ctr" defTabSz="755650" rtl="0">
            <a:lnSpc>
              <a:spcPct val="90000"/>
            </a:lnSpc>
            <a:spcBef>
              <a:spcPct val="0"/>
            </a:spcBef>
            <a:spcAft>
              <a:spcPct val="35000"/>
            </a:spcAft>
            <a:buNone/>
          </a:pPr>
          <a:r>
            <a:rPr lang="en-US" sz="1400" b="0" i="0" u="none" strike="noStrike" cap="none">
              <a:solidFill>
                <a:schemeClr val="lt1"/>
              </a:solidFill>
              <a:latin typeface="Barlow Condensed"/>
              <a:ea typeface="Arial"/>
              <a:cs typeface="Arial"/>
              <a:sym typeface="Arial"/>
            </a:rPr>
            <a:t>Defined beginning and end.</a:t>
          </a:r>
          <a:br>
            <a:rPr lang="en-US" sz="1400" b="0" i="0" u="none" strike="noStrike" cap="none">
              <a:solidFill>
                <a:schemeClr val="lt1"/>
              </a:solidFill>
              <a:latin typeface="Barlow Condensed"/>
              <a:ea typeface="Arial"/>
              <a:cs typeface="Arial"/>
              <a:sym typeface="Arial"/>
            </a:rPr>
          </a:br>
          <a:r>
            <a:rPr lang="en-US" sz="1400" b="0" i="0" u="none" strike="noStrike" cap="none">
              <a:solidFill>
                <a:schemeClr val="lt1"/>
              </a:solidFill>
              <a:latin typeface="Barlow Condensed"/>
              <a:ea typeface="Arial"/>
              <a:cs typeface="Arial"/>
              <a:sym typeface="Arial"/>
            </a:rPr>
            <a:t> Defined scope and resources</a:t>
          </a:r>
          <a:r>
            <a:rPr lang="en-US" sz="1800" b="0" i="0" u="none" strike="noStrike" cap="none">
              <a:solidFill>
                <a:schemeClr val="lt1"/>
              </a:solidFill>
              <a:latin typeface="Barlow Condensed"/>
              <a:ea typeface="Arial"/>
              <a:cs typeface="Arial"/>
              <a:sym typeface="Arial"/>
            </a:rPr>
            <a:t>. </a:t>
          </a:r>
        </a:p>
      </dgm:t>
    </dgm:pt>
    <dgm:pt modelId="{B9DBCEC0-F9F0-684D-AB4B-58EB943C3E1A}" type="parTrans" cxnId="{F48FFE17-BAAB-A542-836D-0DBA6DBE2DB9}">
      <dgm:prSet/>
      <dgm:spPr/>
      <dgm:t>
        <a:bodyPr/>
        <a:lstStyle/>
        <a:p>
          <a:endParaRPr lang="en-US"/>
        </a:p>
      </dgm:t>
    </dgm:pt>
    <dgm:pt modelId="{781609B2-FFB2-0A44-B515-B528C4ABD355}" type="sibTrans" cxnId="{F48FFE17-BAAB-A542-836D-0DBA6DBE2DB9}">
      <dgm:prSet/>
      <dgm:spPr/>
      <dgm:t>
        <a:bodyPr/>
        <a:lstStyle/>
        <a:p>
          <a:endParaRPr lang="en-US"/>
        </a:p>
      </dgm:t>
    </dgm:pt>
    <dgm:pt modelId="{0B5E45DA-8359-B54B-9F22-BD0DEEA49F2B}">
      <dgm:prSet phldrT="[Text]" custT="1"/>
      <dgm:spPr/>
      <dgm:t>
        <a:bodyPr/>
        <a:lstStyle/>
        <a:p>
          <a:pPr marL="0" lvl="0" algn="ctr" defTabSz="755650" rtl="0">
            <a:lnSpc>
              <a:spcPct val="90000"/>
            </a:lnSpc>
            <a:spcBef>
              <a:spcPct val="0"/>
            </a:spcBef>
            <a:spcAft>
              <a:spcPct val="35000"/>
            </a:spcAft>
            <a:buNone/>
          </a:pPr>
          <a:r>
            <a:rPr lang="en-US" sz="1400" b="1" i="0" u="none" strike="noStrike" kern="1200" cap="none">
              <a:solidFill>
                <a:schemeClr val="tx1"/>
              </a:solidFill>
              <a:latin typeface="Barlow Condensed"/>
              <a:ea typeface="Arial"/>
              <a:cs typeface="Arial"/>
            </a:rPr>
            <a:t>Unique </a:t>
          </a:r>
        </a:p>
        <a:p>
          <a:pPr marL="0" lvl="0" algn="ctr" defTabSz="755650" rtl="0">
            <a:lnSpc>
              <a:spcPct val="90000"/>
            </a:lnSpc>
            <a:spcBef>
              <a:spcPct val="0"/>
            </a:spcBef>
            <a:spcAft>
              <a:spcPct val="35000"/>
            </a:spcAft>
            <a:buNone/>
          </a:pPr>
          <a:r>
            <a:rPr lang="en-US" sz="1400" b="0" i="0" u="none" strike="noStrike" kern="1200" cap="none">
              <a:solidFill>
                <a:srgbClr val="434343"/>
              </a:solidFill>
              <a:latin typeface="Barlow Condensed"/>
              <a:ea typeface="Arial"/>
              <a:cs typeface="Arial"/>
            </a:rPr>
            <a:t>Specific set of operations designed to accomplish a singular goal. </a:t>
          </a:r>
        </a:p>
        <a:p>
          <a:pPr marL="0" marR="0" lvl="0" indent="0" algn="ctr" defTabSz="755650" rtl="0" eaLnBrk="1" fontAlgn="auto" latinLnBrk="0" hangingPunct="1">
            <a:lnSpc>
              <a:spcPct val="90000"/>
            </a:lnSpc>
            <a:spcBef>
              <a:spcPct val="0"/>
            </a:spcBef>
            <a:spcAft>
              <a:spcPct val="35000"/>
            </a:spcAft>
            <a:buClrTx/>
            <a:buSzTx/>
            <a:buFontTx/>
            <a:buNone/>
            <a:tabLst/>
            <a:defRPr/>
          </a:pPr>
          <a:r>
            <a:rPr lang="en-US" sz="1400" b="0" i="0" u="none" strike="noStrike" kern="1200" cap="none">
              <a:solidFill>
                <a:srgbClr val="434343"/>
              </a:solidFill>
              <a:latin typeface="Barlow Condensed"/>
              <a:ea typeface="Arial"/>
              <a:cs typeface="Arial"/>
            </a:rPr>
            <a:t>Not a routine operation. </a:t>
          </a:r>
        </a:p>
        <a:p>
          <a:pPr marL="0" lvl="0" algn="l" defTabSz="755650" rtl="0">
            <a:lnSpc>
              <a:spcPct val="90000"/>
            </a:lnSpc>
            <a:spcBef>
              <a:spcPct val="0"/>
            </a:spcBef>
            <a:spcAft>
              <a:spcPct val="35000"/>
            </a:spcAft>
            <a:buNone/>
          </a:pPr>
          <a:endParaRPr lang="en-US" sz="1200" kern="1200"/>
        </a:p>
      </dgm:t>
    </dgm:pt>
    <dgm:pt modelId="{873B6D32-01E2-A24E-B250-D30E29314728}" type="parTrans" cxnId="{FEFD532D-DE90-C047-AD25-0EEEFDEBBEB0}">
      <dgm:prSet/>
      <dgm:spPr/>
      <dgm:t>
        <a:bodyPr/>
        <a:lstStyle/>
        <a:p>
          <a:endParaRPr lang="en-US"/>
        </a:p>
      </dgm:t>
    </dgm:pt>
    <dgm:pt modelId="{FED12175-071E-6444-A55F-7E427B7CAB13}" type="sibTrans" cxnId="{FEFD532D-DE90-C047-AD25-0EEEFDEBBEB0}">
      <dgm:prSet/>
      <dgm:spPr/>
      <dgm:t>
        <a:bodyPr/>
        <a:lstStyle/>
        <a:p>
          <a:endParaRPr lang="en-US"/>
        </a:p>
      </dgm:t>
    </dgm:pt>
    <dgm:pt modelId="{406D3B26-3E10-124C-BCB8-DFA348400272}">
      <dgm:prSet phldrT="[Text]" custT="1"/>
      <dgm:spPr/>
      <dgm: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kern="1200">
              <a:solidFill>
                <a:schemeClr val="tx1"/>
              </a:solidFill>
              <a:latin typeface="Calibri" panose="020F0502020204030204" pitchFamily="34" charset="0"/>
            </a:rPr>
            <a:t> </a:t>
          </a:r>
          <a:r>
            <a:rPr lang="en-US" sz="1400" b="1" i="0" u="none" strike="noStrike" kern="1200" cap="none">
              <a:solidFill>
                <a:schemeClr val="tx1"/>
              </a:solidFill>
              <a:latin typeface="Barlow Condensed"/>
              <a:ea typeface="Arial"/>
              <a:cs typeface="Arial"/>
            </a:rPr>
            <a:t>Product or Service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u="none" strike="noStrike" kern="1200" cap="none">
              <a:solidFill>
                <a:srgbClr val="434343"/>
              </a:solidFill>
              <a:latin typeface="Barlow Condensed"/>
              <a:ea typeface="Arial"/>
              <a:cs typeface="Arial"/>
            </a:rPr>
            <a:t>The output is to create a product or perform a service.</a:t>
          </a:r>
        </a:p>
        <a:p>
          <a:pPr marL="0" lvl="0" algn="ctr" defTabSz="577850" rtl="0">
            <a:lnSpc>
              <a:spcPct val="90000"/>
            </a:lnSpc>
            <a:spcBef>
              <a:spcPct val="0"/>
            </a:spcBef>
            <a:spcAft>
              <a:spcPct val="35000"/>
            </a:spcAft>
            <a:buNone/>
          </a:pPr>
          <a:endParaRPr lang="en-US" sz="1500" kern="1200"/>
        </a:p>
      </dgm:t>
    </dgm:pt>
    <dgm:pt modelId="{13EE6188-F852-9E4C-8884-A7393EA64AF5}" type="parTrans" cxnId="{D150A15A-B6E0-144F-B9D3-7DBED2B565FF}">
      <dgm:prSet/>
      <dgm:spPr/>
      <dgm:t>
        <a:bodyPr/>
        <a:lstStyle/>
        <a:p>
          <a:endParaRPr lang="en-US"/>
        </a:p>
      </dgm:t>
    </dgm:pt>
    <dgm:pt modelId="{752C75D4-6830-484E-9F20-2F7248CFD7F6}" type="sibTrans" cxnId="{D150A15A-B6E0-144F-B9D3-7DBED2B565FF}">
      <dgm:prSet/>
      <dgm:spPr/>
      <dgm:t>
        <a:bodyPr/>
        <a:lstStyle/>
        <a:p>
          <a:pPr rtl="0"/>
          <a:endParaRPr lang="en-US"/>
        </a:p>
      </dgm:t>
    </dgm:pt>
    <dgm:pt modelId="{386EF8DD-F5B0-F948-93EA-25E36D9E99B5}">
      <dgm:prSet custT="1"/>
      <dgm:spPr/>
      <dgm: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1" i="0" u="none" strike="noStrike" kern="1200" cap="none">
              <a:solidFill>
                <a:schemeClr val="tx1"/>
              </a:solidFill>
              <a:latin typeface="Barlow Condensed"/>
              <a:ea typeface="Arial"/>
              <a:cs typeface="Arial"/>
            </a:rPr>
            <a:t>Project Charter</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0" i="0" u="none" strike="noStrike" kern="1200" cap="none">
              <a:solidFill>
                <a:srgbClr val="434343"/>
              </a:solidFill>
              <a:latin typeface="Barlow Condensed"/>
              <a:ea typeface="Arial"/>
              <a:cs typeface="Arial"/>
            </a:rPr>
            <a:t> Established with a project charter or a contract.</a:t>
          </a:r>
        </a:p>
        <a:p>
          <a:pPr marL="0" lvl="0" algn="l" defTabSz="755650" rtl="0">
            <a:lnSpc>
              <a:spcPct val="90000"/>
            </a:lnSpc>
            <a:spcBef>
              <a:spcPct val="0"/>
            </a:spcBef>
            <a:spcAft>
              <a:spcPct val="35000"/>
            </a:spcAft>
            <a:buNone/>
          </a:pPr>
          <a:endParaRPr lang="en-US" sz="1300" kern="1200"/>
        </a:p>
      </dgm:t>
    </dgm:pt>
    <dgm:pt modelId="{A3D2AE31-86B9-C340-80AD-C0CB1CA4CE09}" type="parTrans" cxnId="{56E3A7B1-72F1-4947-8D1D-B459C69F8D77}">
      <dgm:prSet/>
      <dgm:spPr/>
      <dgm:t>
        <a:bodyPr/>
        <a:lstStyle/>
        <a:p>
          <a:endParaRPr lang="en-US"/>
        </a:p>
      </dgm:t>
    </dgm:pt>
    <dgm:pt modelId="{DF241DBD-B914-8447-995D-4BE525EBFA60}" type="sibTrans" cxnId="{56E3A7B1-72F1-4947-8D1D-B459C69F8D77}">
      <dgm:prSet/>
      <dgm:spPr/>
      <dgm:t>
        <a:bodyPr/>
        <a:lstStyle/>
        <a:p>
          <a:endParaRPr lang="en-US"/>
        </a:p>
      </dgm:t>
    </dgm:pt>
    <dgm:pt modelId="{83D86C73-0941-5740-98D8-1B09710FD25C}" type="pres">
      <dgm:prSet presAssocID="{7DEF661D-C0DB-2C46-B191-1A6EFD432A66}" presName="Name0" presStyleCnt="0">
        <dgm:presLayoutVars>
          <dgm:dir/>
          <dgm:resizeHandles val="exact"/>
        </dgm:presLayoutVars>
      </dgm:prSet>
      <dgm:spPr/>
    </dgm:pt>
    <dgm:pt modelId="{1BB6F600-28B0-8748-BD07-59E3EDB6CFA9}" type="pres">
      <dgm:prSet presAssocID="{62E2C54A-51E2-2A4B-B4DD-4FA822B0E296}" presName="node" presStyleLbl="node1" presStyleIdx="0" presStyleCnt="4">
        <dgm:presLayoutVars>
          <dgm:bulletEnabled val="1"/>
        </dgm:presLayoutVars>
      </dgm:prSet>
      <dgm:spPr/>
    </dgm:pt>
    <dgm:pt modelId="{56B52A95-3850-F640-AA03-6D00870C30B0}" type="pres">
      <dgm:prSet presAssocID="{781609B2-FFB2-0A44-B515-B528C4ABD355}" presName="sibTrans" presStyleCnt="0"/>
      <dgm:spPr/>
    </dgm:pt>
    <dgm:pt modelId="{267D8CE4-D3B3-2146-983D-731210964183}" type="pres">
      <dgm:prSet presAssocID="{0B5E45DA-8359-B54B-9F22-BD0DEEA49F2B}" presName="node" presStyleLbl="node1" presStyleIdx="1" presStyleCnt="4" custLinFactNeighborX="-11976" custLinFactNeighborY="-1312">
        <dgm:presLayoutVars>
          <dgm:bulletEnabled val="1"/>
        </dgm:presLayoutVars>
      </dgm:prSet>
      <dgm:spPr/>
    </dgm:pt>
    <dgm:pt modelId="{A7652B53-9934-7841-B8AA-7D5546CD4E1F}" type="pres">
      <dgm:prSet presAssocID="{FED12175-071E-6444-A55F-7E427B7CAB13}" presName="sibTrans" presStyleCnt="0"/>
      <dgm:spPr/>
    </dgm:pt>
    <dgm:pt modelId="{CA8CE660-D05D-B44B-B1F0-472A7D339B3E}" type="pres">
      <dgm:prSet presAssocID="{406D3B26-3E10-124C-BCB8-DFA348400272}" presName="node" presStyleLbl="node1" presStyleIdx="2" presStyleCnt="4" custLinFactNeighborX="1" custLinFactNeighborY="0">
        <dgm:presLayoutVars>
          <dgm:bulletEnabled val="1"/>
        </dgm:presLayoutVars>
      </dgm:prSet>
      <dgm:spPr/>
    </dgm:pt>
    <dgm:pt modelId="{9DC514B5-C2C6-A649-9058-96BE45EA8ABF}" type="pres">
      <dgm:prSet presAssocID="{752C75D4-6830-484E-9F20-2F7248CFD7F6}" presName="sibTrans" presStyleCnt="0"/>
      <dgm:spPr/>
    </dgm:pt>
    <dgm:pt modelId="{DB78FAF2-8B22-5143-9767-EBBC787ED114}" type="pres">
      <dgm:prSet presAssocID="{386EF8DD-F5B0-F948-93EA-25E36D9E99B5}" presName="node" presStyleLbl="node1" presStyleIdx="3" presStyleCnt="4">
        <dgm:presLayoutVars>
          <dgm:bulletEnabled val="1"/>
        </dgm:presLayoutVars>
      </dgm:prSet>
      <dgm:spPr/>
    </dgm:pt>
  </dgm:ptLst>
  <dgm:cxnLst>
    <dgm:cxn modelId="{40092204-CE5D-3F40-A428-F093E3DFF449}" type="presOf" srcId="{386EF8DD-F5B0-F948-93EA-25E36D9E99B5}" destId="{DB78FAF2-8B22-5143-9767-EBBC787ED114}" srcOrd="0" destOrd="0" presId="urn:microsoft.com/office/officeart/2005/8/layout/hList6"/>
    <dgm:cxn modelId="{F48FFE17-BAAB-A542-836D-0DBA6DBE2DB9}" srcId="{7DEF661D-C0DB-2C46-B191-1A6EFD432A66}" destId="{62E2C54A-51E2-2A4B-B4DD-4FA822B0E296}" srcOrd="0" destOrd="0" parTransId="{B9DBCEC0-F9F0-684D-AB4B-58EB943C3E1A}" sibTransId="{781609B2-FFB2-0A44-B515-B528C4ABD355}"/>
    <dgm:cxn modelId="{0B12A929-5894-D84C-8EB4-42C9ED1BBAF9}" type="presOf" srcId="{62E2C54A-51E2-2A4B-B4DD-4FA822B0E296}" destId="{1BB6F600-28B0-8748-BD07-59E3EDB6CFA9}" srcOrd="0" destOrd="0" presId="urn:microsoft.com/office/officeart/2005/8/layout/hList6"/>
    <dgm:cxn modelId="{FEFD532D-DE90-C047-AD25-0EEEFDEBBEB0}" srcId="{7DEF661D-C0DB-2C46-B191-1A6EFD432A66}" destId="{0B5E45DA-8359-B54B-9F22-BD0DEEA49F2B}" srcOrd="1" destOrd="0" parTransId="{873B6D32-01E2-A24E-B250-D30E29314728}" sibTransId="{FED12175-071E-6444-A55F-7E427B7CAB13}"/>
    <dgm:cxn modelId="{D2A3573E-C2B2-3446-83D6-E1E4224D0CF0}" type="presOf" srcId="{7DEF661D-C0DB-2C46-B191-1A6EFD432A66}" destId="{83D86C73-0941-5740-98D8-1B09710FD25C}" srcOrd="0" destOrd="0" presId="urn:microsoft.com/office/officeart/2005/8/layout/hList6"/>
    <dgm:cxn modelId="{F71F2156-1BD8-DA49-9C56-EF24F152EFCA}" type="presOf" srcId="{0B5E45DA-8359-B54B-9F22-BD0DEEA49F2B}" destId="{267D8CE4-D3B3-2146-983D-731210964183}" srcOrd="0" destOrd="0" presId="urn:microsoft.com/office/officeart/2005/8/layout/hList6"/>
    <dgm:cxn modelId="{D150A15A-B6E0-144F-B9D3-7DBED2B565FF}" srcId="{7DEF661D-C0DB-2C46-B191-1A6EFD432A66}" destId="{406D3B26-3E10-124C-BCB8-DFA348400272}" srcOrd="2" destOrd="0" parTransId="{13EE6188-F852-9E4C-8884-A7393EA64AF5}" sibTransId="{752C75D4-6830-484E-9F20-2F7248CFD7F6}"/>
    <dgm:cxn modelId="{56E3A7B1-72F1-4947-8D1D-B459C69F8D77}" srcId="{7DEF661D-C0DB-2C46-B191-1A6EFD432A66}" destId="{386EF8DD-F5B0-F948-93EA-25E36D9E99B5}" srcOrd="3" destOrd="0" parTransId="{A3D2AE31-86B9-C340-80AD-C0CB1CA4CE09}" sibTransId="{DF241DBD-B914-8447-995D-4BE525EBFA60}"/>
    <dgm:cxn modelId="{7B8E33FD-3B1A-6B4E-BC93-011527C9FBAE}" type="presOf" srcId="{406D3B26-3E10-124C-BCB8-DFA348400272}" destId="{CA8CE660-D05D-B44B-B1F0-472A7D339B3E}" srcOrd="0" destOrd="0" presId="urn:microsoft.com/office/officeart/2005/8/layout/hList6"/>
    <dgm:cxn modelId="{0A4F214B-5939-694A-840C-3CEB591812D3}" type="presParOf" srcId="{83D86C73-0941-5740-98D8-1B09710FD25C}" destId="{1BB6F600-28B0-8748-BD07-59E3EDB6CFA9}" srcOrd="0" destOrd="0" presId="urn:microsoft.com/office/officeart/2005/8/layout/hList6"/>
    <dgm:cxn modelId="{67B2BDC1-8D73-A141-A4B5-22349623B6FC}" type="presParOf" srcId="{83D86C73-0941-5740-98D8-1B09710FD25C}" destId="{56B52A95-3850-F640-AA03-6D00870C30B0}" srcOrd="1" destOrd="0" presId="urn:microsoft.com/office/officeart/2005/8/layout/hList6"/>
    <dgm:cxn modelId="{87DF389D-C80E-4844-8251-744B6299A579}" type="presParOf" srcId="{83D86C73-0941-5740-98D8-1B09710FD25C}" destId="{267D8CE4-D3B3-2146-983D-731210964183}" srcOrd="2" destOrd="0" presId="urn:microsoft.com/office/officeart/2005/8/layout/hList6"/>
    <dgm:cxn modelId="{9C842894-3B8E-B54B-ACB7-E094589BF4F6}" type="presParOf" srcId="{83D86C73-0941-5740-98D8-1B09710FD25C}" destId="{A7652B53-9934-7841-B8AA-7D5546CD4E1F}" srcOrd="3" destOrd="0" presId="urn:microsoft.com/office/officeart/2005/8/layout/hList6"/>
    <dgm:cxn modelId="{86C15590-5727-6F43-99E9-C1B7559D5D93}" type="presParOf" srcId="{83D86C73-0941-5740-98D8-1B09710FD25C}" destId="{CA8CE660-D05D-B44B-B1F0-472A7D339B3E}" srcOrd="4" destOrd="0" presId="urn:microsoft.com/office/officeart/2005/8/layout/hList6"/>
    <dgm:cxn modelId="{F4BC1F17-D9A1-6740-95E6-853F5DEB6338}" type="presParOf" srcId="{83D86C73-0941-5740-98D8-1B09710FD25C}" destId="{9DC514B5-C2C6-A649-9058-96BE45EA8ABF}" srcOrd="5" destOrd="0" presId="urn:microsoft.com/office/officeart/2005/8/layout/hList6"/>
    <dgm:cxn modelId="{5256F8BE-26B6-D04E-A546-81CF7BB2C207}" type="presParOf" srcId="{83D86C73-0941-5740-98D8-1B09710FD25C}" destId="{DB78FAF2-8B22-5143-9767-EBBC787ED114}"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AA8C4C-8407-DF4C-812D-A1F870CFCBBB}" type="doc">
      <dgm:prSet loTypeId="urn:microsoft.com/office/officeart/2005/8/layout/pList2" loCatId="" qsTypeId="urn:microsoft.com/office/officeart/2005/8/quickstyle/simple1" qsCatId="simple" csTypeId="urn:microsoft.com/office/officeart/2005/8/colors/accent1_2" csCatId="accent1" phldr="1"/>
      <dgm:spPr/>
      <dgm:t>
        <a:bodyPr/>
        <a:lstStyle/>
        <a:p>
          <a:endParaRPr lang="en-US"/>
        </a:p>
      </dgm:t>
    </dgm:pt>
    <dgm:pt modelId="{9614E312-3E36-0546-9BDD-96BCAC73BC72}">
      <dgm:prSet phldrT="[Text]" custT="1"/>
      <dgm:spPr/>
      <dgm:t>
        <a:bodyPr/>
        <a:lstStyle/>
        <a:p>
          <a:pPr algn="l"/>
          <a:r>
            <a:rPr lang="en-US" sz="900" b="1" dirty="0">
              <a:solidFill>
                <a:srgbClr val="FFC000"/>
              </a:solidFill>
            </a:rPr>
            <a:t>• </a:t>
          </a:r>
          <a:r>
            <a:rPr lang="en-US" sz="1400" b="0" i="0" u="none" strike="noStrike" cap="none" dirty="0">
              <a:solidFill>
                <a:srgbClr val="FFC000"/>
              </a:solidFill>
              <a:latin typeface="Barlow Condensed SemiBold"/>
              <a:ea typeface="Arial"/>
              <a:cs typeface="Arial"/>
              <a:sym typeface="Arial"/>
            </a:rPr>
            <a:t>Goals and objectives</a:t>
          </a:r>
          <a:br>
            <a:rPr lang="en-US" sz="1400" b="0" i="0" u="none" strike="noStrike" cap="none" dirty="0">
              <a:solidFill>
                <a:srgbClr val="FFC000"/>
              </a:solidFill>
              <a:latin typeface="Barlow Condensed SemiBold"/>
              <a:ea typeface="Arial"/>
              <a:cs typeface="Arial"/>
              <a:sym typeface="Arial"/>
            </a:rPr>
          </a:br>
          <a:r>
            <a:rPr lang="en-US" sz="1400" b="0" i="0" u="none" strike="noStrike" cap="none" dirty="0">
              <a:solidFill>
                <a:srgbClr val="FFC000"/>
              </a:solidFill>
              <a:latin typeface="Barlow Condensed SemiBold"/>
              <a:ea typeface="Arial"/>
              <a:cs typeface="Arial"/>
              <a:sym typeface="Arial"/>
            </a:rPr>
            <a:t>• Telling how and when</a:t>
          </a:r>
          <a:br>
            <a:rPr lang="en-US" sz="1400" b="0" i="0" u="none" strike="noStrike" cap="none" dirty="0">
              <a:solidFill>
                <a:srgbClr val="FFC000"/>
              </a:solidFill>
              <a:latin typeface="Barlow Condensed SemiBold"/>
              <a:ea typeface="Arial"/>
              <a:cs typeface="Arial"/>
              <a:sym typeface="Arial"/>
            </a:rPr>
          </a:br>
          <a:r>
            <a:rPr lang="en-US" sz="1400" b="0" i="0" u="none" strike="noStrike" cap="none" dirty="0">
              <a:solidFill>
                <a:srgbClr val="FFC000"/>
              </a:solidFill>
              <a:latin typeface="Barlow Condensed SemiBold"/>
              <a:ea typeface="Arial"/>
              <a:cs typeface="Arial"/>
              <a:sym typeface="Arial"/>
            </a:rPr>
            <a:t>• Shorter range</a:t>
          </a:r>
          <a:br>
            <a:rPr lang="en-US" sz="1400" b="0" i="0" u="none" strike="noStrike" cap="none" dirty="0">
              <a:solidFill>
                <a:srgbClr val="FFC000"/>
              </a:solidFill>
              <a:latin typeface="Barlow Condensed SemiBold"/>
              <a:ea typeface="Arial"/>
              <a:cs typeface="Arial"/>
              <a:sym typeface="Arial"/>
            </a:rPr>
          </a:br>
          <a:r>
            <a:rPr lang="en-US" sz="1400" b="0" i="0" u="none" strike="noStrike" cap="none" dirty="0">
              <a:solidFill>
                <a:srgbClr val="FFC000"/>
              </a:solidFill>
              <a:latin typeface="Barlow Condensed SemiBold"/>
              <a:ea typeface="Arial"/>
              <a:cs typeface="Arial"/>
              <a:sym typeface="Arial"/>
            </a:rPr>
            <a:t>• System, resources and structure </a:t>
          </a:r>
        </a:p>
        <a:p>
          <a:pPr algn="l"/>
          <a:r>
            <a:rPr lang="en-US" sz="1400" b="0" i="0" u="none" strike="noStrike" cap="none" dirty="0">
              <a:solidFill>
                <a:srgbClr val="FFC000"/>
              </a:solidFill>
              <a:latin typeface="Barlow Condensed SemiBold"/>
              <a:ea typeface="Arial"/>
              <a:cs typeface="Arial"/>
              <a:sym typeface="Arial"/>
            </a:rPr>
            <a:t>• Autocracy </a:t>
          </a:r>
        </a:p>
        <a:p>
          <a:pPr algn="l"/>
          <a:r>
            <a:rPr lang="en-US" sz="1400" b="0" i="0" u="none" strike="noStrike" cap="none" dirty="0">
              <a:solidFill>
                <a:srgbClr val="FFC000"/>
              </a:solidFill>
              <a:latin typeface="Barlow Condensed SemiBold"/>
              <a:ea typeface="Arial"/>
              <a:cs typeface="Arial"/>
              <a:sym typeface="Arial"/>
            </a:rPr>
            <a:t>• Restraining • Maintaining • Conforming • Imitating </a:t>
          </a:r>
        </a:p>
        <a:p>
          <a:pPr algn="l"/>
          <a:r>
            <a:rPr lang="en-US" sz="1400" b="0" i="0" u="none" strike="noStrike" cap="none" dirty="0">
              <a:solidFill>
                <a:srgbClr val="FFC000"/>
              </a:solidFill>
              <a:latin typeface="Barlow Condensed SemiBold"/>
              <a:ea typeface="Arial"/>
              <a:cs typeface="Arial"/>
              <a:sym typeface="Arial"/>
            </a:rPr>
            <a:t>• Administrating • Controlling</a:t>
          </a:r>
          <a:br>
            <a:rPr lang="en-US" sz="1400" b="0" i="0" u="none" strike="noStrike" cap="none" dirty="0">
              <a:solidFill>
                <a:srgbClr val="FFC000"/>
              </a:solidFill>
              <a:latin typeface="Barlow Condensed SemiBold"/>
              <a:ea typeface="Arial"/>
              <a:cs typeface="Arial"/>
              <a:sym typeface="Arial"/>
            </a:rPr>
          </a:br>
          <a:r>
            <a:rPr lang="en-US" sz="1400" b="0" i="0" u="none" strike="noStrike" cap="none" dirty="0">
              <a:solidFill>
                <a:srgbClr val="FFC000"/>
              </a:solidFill>
              <a:latin typeface="Barlow Condensed SemiBold"/>
              <a:ea typeface="Arial"/>
              <a:cs typeface="Arial"/>
              <a:sym typeface="Arial"/>
            </a:rPr>
            <a:t>• Procedures</a:t>
          </a:r>
          <a:br>
            <a:rPr lang="en-US" sz="1400" b="0" i="0" u="none" strike="noStrike" cap="none" dirty="0">
              <a:solidFill>
                <a:srgbClr val="FFC000"/>
              </a:solidFill>
              <a:latin typeface="Barlow Condensed SemiBold"/>
              <a:ea typeface="Arial"/>
              <a:cs typeface="Arial"/>
              <a:sym typeface="Arial"/>
            </a:rPr>
          </a:br>
          <a:r>
            <a:rPr lang="en-US" sz="1400" b="0" i="0" u="none" strike="noStrike" cap="none" dirty="0">
              <a:solidFill>
                <a:srgbClr val="FFC000"/>
              </a:solidFill>
              <a:latin typeface="Barlow Condensed SemiBold"/>
              <a:ea typeface="Arial"/>
              <a:cs typeface="Arial"/>
              <a:sym typeface="Arial"/>
            </a:rPr>
            <a:t>• Consistency </a:t>
          </a:r>
        </a:p>
        <a:p>
          <a:pPr algn="l"/>
          <a:r>
            <a:rPr lang="en-US" sz="1400" b="0" i="0" u="none" strike="noStrike" cap="none" dirty="0">
              <a:solidFill>
                <a:srgbClr val="FFC000"/>
              </a:solidFill>
              <a:latin typeface="Barlow Condensed SemiBold"/>
              <a:ea typeface="Arial"/>
              <a:cs typeface="Arial"/>
              <a:sym typeface="Arial"/>
            </a:rPr>
            <a:t>• Bottom line </a:t>
          </a:r>
          <a:endParaRPr lang="en-US" sz="1100" b="0" i="0" u="none" strike="noStrike" cap="none" dirty="0">
            <a:solidFill>
              <a:srgbClr val="FFC000"/>
            </a:solidFill>
            <a:latin typeface="Barlow Condensed SemiBold"/>
            <a:ea typeface="Arial"/>
            <a:cs typeface="Arial"/>
            <a:sym typeface="Arial"/>
          </a:endParaRPr>
        </a:p>
      </dgm:t>
    </dgm:pt>
    <dgm:pt modelId="{D1033073-7491-2A4B-A064-4311D91C8C08}" type="parTrans" cxnId="{B065E912-DF08-9F43-B5B2-5823198225C7}">
      <dgm:prSet/>
      <dgm:spPr/>
      <dgm:t>
        <a:bodyPr/>
        <a:lstStyle/>
        <a:p>
          <a:endParaRPr lang="en-US"/>
        </a:p>
      </dgm:t>
    </dgm:pt>
    <dgm:pt modelId="{64E205F7-C7E5-D84D-8FE4-859AC0D55D74}" type="sibTrans" cxnId="{B065E912-DF08-9F43-B5B2-5823198225C7}">
      <dgm:prSet/>
      <dgm:spPr/>
      <dgm:t>
        <a:bodyPr/>
        <a:lstStyle/>
        <a:p>
          <a:endParaRPr lang="en-US"/>
        </a:p>
      </dgm:t>
    </dgm:pt>
    <dgm:pt modelId="{173A6EC1-AE06-A747-B4F7-F219D306FBE6}">
      <dgm:prSet custT="1"/>
      <dgm:spPr/>
      <dgm:t>
        <a:bodyPr/>
        <a:lstStyle/>
        <a:p>
          <a:pPr marL="0" lvl="0" algn="l" defTabSz="400050">
            <a:lnSpc>
              <a:spcPct val="100000"/>
            </a:lnSpc>
            <a:spcBef>
              <a:spcPct val="0"/>
            </a:spcBef>
            <a:spcAft>
              <a:spcPct val="35000"/>
            </a:spcAft>
            <a:buNone/>
          </a:pPr>
          <a:r>
            <a:rPr lang="en-US" sz="1200" b="0" i="0" u="none" strike="noStrike" kern="1200" cap="none" dirty="0">
              <a:solidFill>
                <a:srgbClr val="FFC000"/>
              </a:solidFill>
              <a:latin typeface="Barlow Condensed SemiBold"/>
              <a:ea typeface="Arial"/>
              <a:cs typeface="Arial"/>
            </a:rPr>
            <a:t>• </a:t>
          </a:r>
          <a:r>
            <a:rPr lang="en-US" sz="1400" b="0" i="0" u="none" strike="noStrike" kern="1200" cap="none" dirty="0">
              <a:solidFill>
                <a:srgbClr val="FFC000"/>
              </a:solidFill>
              <a:latin typeface="Barlow Condensed SemiBold"/>
              <a:ea typeface="Arial"/>
              <a:cs typeface="Arial"/>
            </a:rPr>
            <a:t>Vision</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Selling what and why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Longer range</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People and human nature </a:t>
          </a:r>
        </a:p>
        <a:p>
          <a:pPr marL="0" lvl="0" algn="l" defTabSz="400050">
            <a:lnSpc>
              <a:spcPct val="10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rPr>
            <a:t>• Democracy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Enabling  • Developing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Challenging  • Originating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Innovating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Directing  •</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Flexibility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Horizon </a:t>
          </a:r>
        </a:p>
      </dgm:t>
    </dgm:pt>
    <dgm:pt modelId="{F8413E78-C336-794B-A3F9-89B91352BD2D}" type="parTrans" cxnId="{B9CCC472-D519-8C4A-ACD2-0EA9FCD5068A}">
      <dgm:prSet/>
      <dgm:spPr/>
      <dgm:t>
        <a:bodyPr/>
        <a:lstStyle/>
        <a:p>
          <a:endParaRPr lang="en-US"/>
        </a:p>
      </dgm:t>
    </dgm:pt>
    <dgm:pt modelId="{58B59F25-A727-C942-A0BD-B13E60737CC9}" type="sibTrans" cxnId="{B9CCC472-D519-8C4A-ACD2-0EA9FCD5068A}">
      <dgm:prSet/>
      <dgm:spPr/>
      <dgm:t>
        <a:bodyPr/>
        <a:lstStyle/>
        <a:p>
          <a:endParaRPr lang="en-US"/>
        </a:p>
      </dgm:t>
    </dgm:pt>
    <dgm:pt modelId="{9BFC4AF6-4887-CF4E-8CBB-C3D7F07AE052}" type="pres">
      <dgm:prSet presAssocID="{FEAA8C4C-8407-DF4C-812D-A1F870CFCBBB}" presName="Name0" presStyleCnt="0">
        <dgm:presLayoutVars>
          <dgm:dir/>
          <dgm:resizeHandles val="exact"/>
        </dgm:presLayoutVars>
      </dgm:prSet>
      <dgm:spPr/>
    </dgm:pt>
    <dgm:pt modelId="{D4143303-0895-5A41-B445-BB5610C0CECA}" type="pres">
      <dgm:prSet presAssocID="{FEAA8C4C-8407-DF4C-812D-A1F870CFCBBB}" presName="bkgdShp" presStyleLbl="alignAccFollowNode1" presStyleIdx="0" presStyleCnt="1" custLinFactNeighborY="-8844"/>
      <dgm:spPr/>
    </dgm:pt>
    <dgm:pt modelId="{35881F32-EBC5-D342-ABEF-FB997EE3E920}" type="pres">
      <dgm:prSet presAssocID="{FEAA8C4C-8407-DF4C-812D-A1F870CFCBBB}" presName="linComp" presStyleCnt="0"/>
      <dgm:spPr/>
    </dgm:pt>
    <dgm:pt modelId="{FD53C5DB-939C-A845-A791-C6098B7025C8}" type="pres">
      <dgm:prSet presAssocID="{9614E312-3E36-0546-9BDD-96BCAC73BC72}" presName="compNode" presStyleCnt="0"/>
      <dgm:spPr/>
    </dgm:pt>
    <dgm:pt modelId="{6A2026B5-F38F-ED42-AD12-D03F61B39A33}" type="pres">
      <dgm:prSet presAssocID="{9614E312-3E36-0546-9BDD-96BCAC73BC72}" presName="node" presStyleLbl="node1" presStyleIdx="0" presStyleCnt="2" custScaleX="116900" custScaleY="141229" custLinFactNeighborX="-1623" custLinFactNeighborY="2633">
        <dgm:presLayoutVars>
          <dgm:bulletEnabled val="1"/>
        </dgm:presLayoutVars>
      </dgm:prSet>
      <dgm:spPr/>
    </dgm:pt>
    <dgm:pt modelId="{5ECFEB7C-4106-6647-9583-065143E468C1}" type="pres">
      <dgm:prSet presAssocID="{9614E312-3E36-0546-9BDD-96BCAC73BC72}" presName="invisiNode" presStyleLbl="node1" presStyleIdx="0" presStyleCnt="2"/>
      <dgm:spPr/>
    </dgm:pt>
    <dgm:pt modelId="{0FD6A583-20A8-C44C-AA99-5E015EF81C9B}" type="pres">
      <dgm:prSet presAssocID="{9614E312-3E36-0546-9BDD-96BCAC73BC72}" presName="imagNode" presStyleLbl="fgImgPlace1" presStyleIdx="0" presStyleCnt="2" custScaleX="87462" custScaleY="69466"/>
      <dgm:spPr>
        <a:blipFill>
          <a:blip xmlns:r="http://schemas.openxmlformats.org/officeDocument/2006/relationships" r:embed="rId1">
            <a:extLst>
              <a:ext uri="{28A0092B-C50C-407E-A947-70E740481C1C}">
                <a14:useLocalDpi xmlns:a14="http://schemas.microsoft.com/office/drawing/2010/main" val="0"/>
              </a:ext>
            </a:extLst>
          </a:blip>
          <a:srcRect/>
          <a:stretch>
            <a:fillRect l="-18000" r="-18000"/>
          </a:stretch>
        </a:blipFill>
      </dgm:spPr>
    </dgm:pt>
    <dgm:pt modelId="{5256FE79-87E4-4B49-8825-DA83E5A6ED4E}" type="pres">
      <dgm:prSet presAssocID="{64E205F7-C7E5-D84D-8FE4-859AC0D55D74}" presName="sibTrans" presStyleLbl="sibTrans2D1" presStyleIdx="0" presStyleCnt="0"/>
      <dgm:spPr/>
    </dgm:pt>
    <dgm:pt modelId="{D1DBEE00-4855-0F45-A568-AB708D136C37}" type="pres">
      <dgm:prSet presAssocID="{173A6EC1-AE06-A747-B4F7-F219D306FBE6}" presName="compNode" presStyleCnt="0"/>
      <dgm:spPr/>
    </dgm:pt>
    <dgm:pt modelId="{0FB23B10-BB0C-5543-90FF-370DA56A3F0D}" type="pres">
      <dgm:prSet presAssocID="{173A6EC1-AE06-A747-B4F7-F219D306FBE6}" presName="node" presStyleLbl="node1" presStyleIdx="1" presStyleCnt="2" custScaleX="110669" custScaleY="138402" custLinFactNeighborX="-328" custLinFactNeighborY="-2194">
        <dgm:presLayoutVars>
          <dgm:bulletEnabled val="1"/>
        </dgm:presLayoutVars>
      </dgm:prSet>
      <dgm:spPr/>
    </dgm:pt>
    <dgm:pt modelId="{737D17C5-BC31-AD47-B917-88CA5A800F2E}" type="pres">
      <dgm:prSet presAssocID="{173A6EC1-AE06-A747-B4F7-F219D306FBE6}" presName="invisiNode" presStyleLbl="node1" presStyleIdx="1" presStyleCnt="2"/>
      <dgm:spPr/>
    </dgm:pt>
    <dgm:pt modelId="{810E9B49-A9BA-B349-97A4-802956597BF3}" type="pres">
      <dgm:prSet presAssocID="{173A6EC1-AE06-A747-B4F7-F219D306FBE6}" presName="imagNode" presStyleLbl="fgImgPlace1" presStyleIdx="1" presStyleCnt="2" custScaleX="88039" custScaleY="67216"/>
      <dgm:spPr>
        <a:blipFill>
          <a:blip xmlns:r="http://schemas.openxmlformats.org/officeDocument/2006/relationships" r:embed="rId2">
            <a:extLst>
              <a:ext uri="{28A0092B-C50C-407E-A947-70E740481C1C}">
                <a14:useLocalDpi xmlns:a14="http://schemas.microsoft.com/office/drawing/2010/main" val="0"/>
              </a:ext>
            </a:extLst>
          </a:blip>
          <a:srcRect/>
          <a:stretch>
            <a:fillRect l="-2000" r="-2000"/>
          </a:stretch>
        </a:blipFill>
      </dgm:spPr>
    </dgm:pt>
  </dgm:ptLst>
  <dgm:cxnLst>
    <dgm:cxn modelId="{B065E912-DF08-9F43-B5B2-5823198225C7}" srcId="{FEAA8C4C-8407-DF4C-812D-A1F870CFCBBB}" destId="{9614E312-3E36-0546-9BDD-96BCAC73BC72}" srcOrd="0" destOrd="0" parTransId="{D1033073-7491-2A4B-A064-4311D91C8C08}" sibTransId="{64E205F7-C7E5-D84D-8FE4-859AC0D55D74}"/>
    <dgm:cxn modelId="{58889A37-F2AE-0649-98F2-02151FC34FBE}" type="presOf" srcId="{9614E312-3E36-0546-9BDD-96BCAC73BC72}" destId="{6A2026B5-F38F-ED42-AD12-D03F61B39A33}" srcOrd="0" destOrd="0" presId="urn:microsoft.com/office/officeart/2005/8/layout/pList2"/>
    <dgm:cxn modelId="{B9CCC472-D519-8C4A-ACD2-0EA9FCD5068A}" srcId="{FEAA8C4C-8407-DF4C-812D-A1F870CFCBBB}" destId="{173A6EC1-AE06-A747-B4F7-F219D306FBE6}" srcOrd="1" destOrd="0" parTransId="{F8413E78-C336-794B-A3F9-89B91352BD2D}" sibTransId="{58B59F25-A727-C942-A0BD-B13E60737CC9}"/>
    <dgm:cxn modelId="{8D137077-C148-8040-AC90-B08D324E866C}" type="presOf" srcId="{173A6EC1-AE06-A747-B4F7-F219D306FBE6}" destId="{0FB23B10-BB0C-5543-90FF-370DA56A3F0D}" srcOrd="0" destOrd="0" presId="urn:microsoft.com/office/officeart/2005/8/layout/pList2"/>
    <dgm:cxn modelId="{A82FADC3-C4C0-B642-BA86-0354AA06627A}" type="presOf" srcId="{64E205F7-C7E5-D84D-8FE4-859AC0D55D74}" destId="{5256FE79-87E4-4B49-8825-DA83E5A6ED4E}" srcOrd="0" destOrd="0" presId="urn:microsoft.com/office/officeart/2005/8/layout/pList2"/>
    <dgm:cxn modelId="{513591D4-E9F0-974C-B9C5-CE6A7D334E09}" type="presOf" srcId="{FEAA8C4C-8407-DF4C-812D-A1F870CFCBBB}" destId="{9BFC4AF6-4887-CF4E-8CBB-C3D7F07AE052}" srcOrd="0" destOrd="0" presId="urn:microsoft.com/office/officeart/2005/8/layout/pList2"/>
    <dgm:cxn modelId="{EAE0F326-533B-6945-A41D-9EE18AB183D1}" type="presParOf" srcId="{9BFC4AF6-4887-CF4E-8CBB-C3D7F07AE052}" destId="{D4143303-0895-5A41-B445-BB5610C0CECA}" srcOrd="0" destOrd="0" presId="urn:microsoft.com/office/officeart/2005/8/layout/pList2"/>
    <dgm:cxn modelId="{BE16CB1A-CEEC-B44B-BBA3-3E312090EDE9}" type="presParOf" srcId="{9BFC4AF6-4887-CF4E-8CBB-C3D7F07AE052}" destId="{35881F32-EBC5-D342-ABEF-FB997EE3E920}" srcOrd="1" destOrd="0" presId="urn:microsoft.com/office/officeart/2005/8/layout/pList2"/>
    <dgm:cxn modelId="{4B9F2D30-B2F9-AE4E-8532-D1E2792B18C3}" type="presParOf" srcId="{35881F32-EBC5-D342-ABEF-FB997EE3E920}" destId="{FD53C5DB-939C-A845-A791-C6098B7025C8}" srcOrd="0" destOrd="0" presId="urn:microsoft.com/office/officeart/2005/8/layout/pList2"/>
    <dgm:cxn modelId="{22E5E41C-4AB4-7B45-9EF2-5B4EB0AFC1FD}" type="presParOf" srcId="{FD53C5DB-939C-A845-A791-C6098B7025C8}" destId="{6A2026B5-F38F-ED42-AD12-D03F61B39A33}" srcOrd="0" destOrd="0" presId="urn:microsoft.com/office/officeart/2005/8/layout/pList2"/>
    <dgm:cxn modelId="{FEF4D4E8-E5C9-9E48-A9DF-CF4D74A78731}" type="presParOf" srcId="{FD53C5DB-939C-A845-A791-C6098B7025C8}" destId="{5ECFEB7C-4106-6647-9583-065143E468C1}" srcOrd="1" destOrd="0" presId="urn:microsoft.com/office/officeart/2005/8/layout/pList2"/>
    <dgm:cxn modelId="{CA145506-40E1-474D-A64E-48083E6E5DCC}" type="presParOf" srcId="{FD53C5DB-939C-A845-A791-C6098B7025C8}" destId="{0FD6A583-20A8-C44C-AA99-5E015EF81C9B}" srcOrd="2" destOrd="0" presId="urn:microsoft.com/office/officeart/2005/8/layout/pList2"/>
    <dgm:cxn modelId="{07940DB3-3C1C-3440-8DFA-EFE5837E5C29}" type="presParOf" srcId="{35881F32-EBC5-D342-ABEF-FB997EE3E920}" destId="{5256FE79-87E4-4B49-8825-DA83E5A6ED4E}" srcOrd="1" destOrd="0" presId="urn:microsoft.com/office/officeart/2005/8/layout/pList2"/>
    <dgm:cxn modelId="{0E615C45-AF94-9847-9B1C-2674DE1A1A9E}" type="presParOf" srcId="{35881F32-EBC5-D342-ABEF-FB997EE3E920}" destId="{D1DBEE00-4855-0F45-A568-AB708D136C37}" srcOrd="2" destOrd="0" presId="urn:microsoft.com/office/officeart/2005/8/layout/pList2"/>
    <dgm:cxn modelId="{7D3FE79B-B442-574B-9D5E-4D7079A6085E}" type="presParOf" srcId="{D1DBEE00-4855-0F45-A568-AB708D136C37}" destId="{0FB23B10-BB0C-5543-90FF-370DA56A3F0D}" srcOrd="0" destOrd="0" presId="urn:microsoft.com/office/officeart/2005/8/layout/pList2"/>
    <dgm:cxn modelId="{B3A695C8-028F-C34C-AA52-C8B98E5B1759}" type="presParOf" srcId="{D1DBEE00-4855-0F45-A568-AB708D136C37}" destId="{737D17C5-BC31-AD47-B917-88CA5A800F2E}" srcOrd="1" destOrd="0" presId="urn:microsoft.com/office/officeart/2005/8/layout/pList2"/>
    <dgm:cxn modelId="{D20A21CE-5216-4847-8D38-82F7C9CAEF62}" type="presParOf" srcId="{D1DBEE00-4855-0F45-A568-AB708D136C37}" destId="{810E9B49-A9BA-B349-97A4-802956597BF3}"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622C4EA-4C0C-7548-B4CE-CDFE93C7FA0E}" type="doc">
      <dgm:prSet loTypeId="urn:microsoft.com/office/officeart/2005/8/layout/radial6" loCatId="" qsTypeId="urn:microsoft.com/office/officeart/2005/8/quickstyle/3d6" qsCatId="3D" csTypeId="urn:microsoft.com/office/officeart/2005/8/colors/colorful5" csCatId="colorful" phldr="1"/>
      <dgm:spPr/>
      <dgm:t>
        <a:bodyPr/>
        <a:lstStyle/>
        <a:p>
          <a:endParaRPr lang="en-US"/>
        </a:p>
      </dgm:t>
    </dgm:pt>
    <dgm:pt modelId="{4C34E799-8728-4844-99D1-DD13161DC39F}">
      <dgm:prSet phldrT="[Text]" phldr="0" custT="1"/>
      <dgm:spPr/>
      <dgm:t>
        <a:bodyPr/>
        <a:lstStyle/>
        <a:p>
          <a:pPr rtl="0"/>
          <a:r>
            <a:rPr lang="en-US" sz="1400">
              <a:solidFill>
                <a:schemeClr val="tx1"/>
              </a:solidFill>
            </a:rPr>
            <a:t>Effective Project Leadership</a:t>
          </a:r>
        </a:p>
      </dgm:t>
    </dgm:pt>
    <dgm:pt modelId="{56DA750E-9588-504E-B566-83057A42705C}" type="parTrans" cxnId="{B74CE900-195D-DE46-B683-954F241FD097}">
      <dgm:prSet/>
      <dgm:spPr/>
      <dgm:t>
        <a:bodyPr/>
        <a:lstStyle/>
        <a:p>
          <a:endParaRPr lang="en-US" sz="2400">
            <a:solidFill>
              <a:schemeClr val="tx1"/>
            </a:solidFill>
          </a:endParaRPr>
        </a:p>
      </dgm:t>
    </dgm:pt>
    <dgm:pt modelId="{C6DE7086-5C0B-C741-AEE1-E5FD6946FB1C}" type="sibTrans" cxnId="{B74CE900-195D-DE46-B683-954F241FD097}">
      <dgm:prSet/>
      <dgm:spPr/>
      <dgm:t>
        <a:bodyPr/>
        <a:lstStyle/>
        <a:p>
          <a:endParaRPr lang="en-US" sz="2400">
            <a:solidFill>
              <a:schemeClr val="tx1"/>
            </a:solidFill>
          </a:endParaRPr>
        </a:p>
      </dgm:t>
    </dgm:pt>
    <dgm:pt modelId="{C6D46CA2-0575-A54F-85F5-3A437ED4766E}">
      <dgm:prSet phldrT="[Text]" custT="1"/>
      <dgm:spPr/>
      <dgm:t>
        <a:bodyPr/>
        <a:lstStyle/>
        <a:p>
          <a:r>
            <a:rPr lang="en-US" sz="800">
              <a:solidFill>
                <a:schemeClr val="tx1"/>
              </a:solidFill>
            </a:rPr>
            <a:t>Decision making and conflict resolution  </a:t>
          </a:r>
        </a:p>
      </dgm:t>
    </dgm:pt>
    <dgm:pt modelId="{EEC63669-5B93-3940-918E-A5513D3CF96D}" type="parTrans" cxnId="{0B8C9850-EC71-1D44-A870-636E5FFEE00C}">
      <dgm:prSet/>
      <dgm:spPr/>
      <dgm:t>
        <a:bodyPr/>
        <a:lstStyle/>
        <a:p>
          <a:endParaRPr lang="en-US" sz="2400">
            <a:solidFill>
              <a:schemeClr val="tx1"/>
            </a:solidFill>
          </a:endParaRPr>
        </a:p>
      </dgm:t>
    </dgm:pt>
    <dgm:pt modelId="{25E7ACFE-F266-E344-AE9D-B84DF2C64ACA}" type="sibTrans" cxnId="{0B8C9850-EC71-1D44-A870-636E5FFEE00C}">
      <dgm:prSet/>
      <dgm:spPr/>
      <dgm:t>
        <a:bodyPr/>
        <a:lstStyle/>
        <a:p>
          <a:endParaRPr lang="en-US" sz="2400">
            <a:solidFill>
              <a:schemeClr val="tx1"/>
            </a:solidFill>
          </a:endParaRPr>
        </a:p>
      </dgm:t>
    </dgm:pt>
    <dgm:pt modelId="{63470494-832D-764F-980E-D4BA36F949E3}">
      <dgm:prSet phldrT="[Text]" phldr="0" custT="1"/>
      <dgm:spPr/>
      <dgm:t>
        <a:bodyPr/>
        <a:lstStyle/>
        <a:p>
          <a:pPr rtl="0"/>
          <a:r>
            <a:rPr lang="en-SA" sz="800">
              <a:solidFill>
                <a:schemeClr val="tx1"/>
              </a:solidFill>
            </a:rPr>
            <a:t>Motivation</a:t>
          </a:r>
          <a:endParaRPr lang="en-US" sz="800">
            <a:solidFill>
              <a:schemeClr val="tx1"/>
            </a:solidFill>
          </a:endParaRPr>
        </a:p>
      </dgm:t>
    </dgm:pt>
    <dgm:pt modelId="{F3AC8ECC-6A88-1343-9452-6EA5FE3F166B}" type="parTrans" cxnId="{EF0A088F-705C-8E44-A770-856E92A13BDD}">
      <dgm:prSet/>
      <dgm:spPr/>
      <dgm:t>
        <a:bodyPr/>
        <a:lstStyle/>
        <a:p>
          <a:endParaRPr lang="en-US" sz="2400">
            <a:solidFill>
              <a:schemeClr val="tx1"/>
            </a:solidFill>
          </a:endParaRPr>
        </a:p>
      </dgm:t>
    </dgm:pt>
    <dgm:pt modelId="{3BD42461-42C1-624E-A70B-583DE836C1DB}" type="sibTrans" cxnId="{EF0A088F-705C-8E44-A770-856E92A13BDD}">
      <dgm:prSet/>
      <dgm:spPr/>
      <dgm:t>
        <a:bodyPr/>
        <a:lstStyle/>
        <a:p>
          <a:endParaRPr lang="en-US" sz="2400">
            <a:solidFill>
              <a:schemeClr val="tx1"/>
            </a:solidFill>
          </a:endParaRPr>
        </a:p>
      </dgm:t>
    </dgm:pt>
    <dgm:pt modelId="{3C4EDAD0-E2DF-BF4E-96AD-12B74B74E5A7}">
      <dgm:prSet phldrT="[Text]" phldr="0" custT="1"/>
      <dgm:spPr/>
      <dgm:t>
        <a:bodyPr/>
        <a:lstStyle/>
        <a:p>
          <a:pPr rtl="0"/>
          <a:r>
            <a:rPr lang="en-US" sz="800">
              <a:solidFill>
                <a:schemeClr val="tx1"/>
              </a:solidFill>
            </a:rPr>
            <a:t>Team Management</a:t>
          </a:r>
        </a:p>
      </dgm:t>
    </dgm:pt>
    <dgm:pt modelId="{513D3FA3-1D8C-EB4B-B364-86C4BC599E5E}" type="parTrans" cxnId="{F2EC70A8-27DF-664A-9F71-0378998A615B}">
      <dgm:prSet/>
      <dgm:spPr/>
      <dgm:t>
        <a:bodyPr/>
        <a:lstStyle/>
        <a:p>
          <a:endParaRPr lang="en-US" sz="2400">
            <a:solidFill>
              <a:schemeClr val="tx1"/>
            </a:solidFill>
          </a:endParaRPr>
        </a:p>
      </dgm:t>
    </dgm:pt>
    <dgm:pt modelId="{30A7948E-D6A5-774C-A826-0F2CA84B9CEE}" type="sibTrans" cxnId="{F2EC70A8-27DF-664A-9F71-0378998A615B}">
      <dgm:prSet/>
      <dgm:spPr/>
      <dgm:t>
        <a:bodyPr/>
        <a:lstStyle/>
        <a:p>
          <a:endParaRPr lang="en-US" sz="2400">
            <a:solidFill>
              <a:schemeClr val="tx1"/>
            </a:solidFill>
          </a:endParaRPr>
        </a:p>
      </dgm:t>
    </dgm:pt>
    <dgm:pt modelId="{E41EB965-6995-7F4B-8222-87AC897DB6AC}">
      <dgm:prSet custT="1"/>
      <dgm:spPr/>
      <dgm:t>
        <a:bodyPr/>
        <a:lstStyle/>
        <a:p>
          <a:pPr rtl="0"/>
          <a:r>
            <a:rPr lang="en-SA" sz="700">
              <a:solidFill>
                <a:schemeClr val="tx1"/>
              </a:solidFill>
            </a:rPr>
            <a:t>communicating</a:t>
          </a:r>
        </a:p>
      </dgm:t>
    </dgm:pt>
    <dgm:pt modelId="{ABC5E8A9-6433-FB4A-801E-07B33B7A8C6E}" type="parTrans" cxnId="{45164032-D948-9843-B092-F6D091204E9A}">
      <dgm:prSet/>
      <dgm:spPr/>
      <dgm:t>
        <a:bodyPr/>
        <a:lstStyle/>
        <a:p>
          <a:endParaRPr lang="en-US" sz="2400">
            <a:solidFill>
              <a:schemeClr val="tx1"/>
            </a:solidFill>
          </a:endParaRPr>
        </a:p>
      </dgm:t>
    </dgm:pt>
    <dgm:pt modelId="{FD672C74-0E59-124C-9590-226CAA8224EA}" type="sibTrans" cxnId="{45164032-D948-9843-B092-F6D091204E9A}">
      <dgm:prSet/>
      <dgm:spPr/>
      <dgm:t>
        <a:bodyPr/>
        <a:lstStyle/>
        <a:p>
          <a:endParaRPr lang="en-US" sz="2400">
            <a:solidFill>
              <a:schemeClr val="tx1"/>
            </a:solidFill>
          </a:endParaRPr>
        </a:p>
      </dgm:t>
    </dgm:pt>
    <dgm:pt modelId="{CD0346AE-F8DE-474B-A5B0-C428879D2AEF}">
      <dgm:prSet custT="1"/>
      <dgm:spPr/>
      <dgm:t>
        <a:bodyPr/>
        <a:lstStyle/>
        <a:p>
          <a:r>
            <a:rPr lang="en-US" sz="800">
              <a:solidFill>
                <a:schemeClr val="tx1"/>
              </a:solidFill>
            </a:rPr>
            <a:t>Visioning </a:t>
          </a:r>
        </a:p>
      </dgm:t>
    </dgm:pt>
    <dgm:pt modelId="{10F28885-C9DB-A245-AE0E-CCBCBF6D9642}" type="parTrans" cxnId="{B779F54D-6645-0748-8BC3-93DBF7397882}">
      <dgm:prSet/>
      <dgm:spPr/>
      <dgm:t>
        <a:bodyPr/>
        <a:lstStyle/>
        <a:p>
          <a:endParaRPr lang="en-US" sz="2400">
            <a:solidFill>
              <a:schemeClr val="tx1"/>
            </a:solidFill>
          </a:endParaRPr>
        </a:p>
      </dgm:t>
    </dgm:pt>
    <dgm:pt modelId="{8B64C06D-6F09-FD4B-9CBC-F08F4E21D1F4}" type="sibTrans" cxnId="{B779F54D-6645-0748-8BC3-93DBF7397882}">
      <dgm:prSet/>
      <dgm:spPr/>
      <dgm:t>
        <a:bodyPr/>
        <a:lstStyle/>
        <a:p>
          <a:endParaRPr lang="en-US" sz="2400">
            <a:solidFill>
              <a:schemeClr val="tx1"/>
            </a:solidFill>
          </a:endParaRPr>
        </a:p>
      </dgm:t>
    </dgm:pt>
    <dgm:pt modelId="{D944AB64-CFD0-FF4C-A540-820F358319F9}">
      <dgm:prSet custT="1"/>
      <dgm:spPr/>
      <dgm:t>
        <a:bodyPr/>
        <a:lstStyle/>
        <a:p>
          <a:pPr rtl="0"/>
          <a:r>
            <a:rPr lang="en-US" sz="800">
              <a:solidFill>
                <a:schemeClr val="tx1"/>
              </a:solidFill>
            </a:rPr>
            <a:t>influencing</a:t>
          </a:r>
        </a:p>
      </dgm:t>
    </dgm:pt>
    <dgm:pt modelId="{F40BE0F9-20C1-1C4D-9214-494DBADB0737}" type="parTrans" cxnId="{5FB8D25F-B0C6-DE41-94BE-28A5964CD4BB}">
      <dgm:prSet/>
      <dgm:spPr/>
      <dgm:t>
        <a:bodyPr/>
        <a:lstStyle/>
        <a:p>
          <a:endParaRPr lang="en-US" sz="2400">
            <a:solidFill>
              <a:schemeClr val="tx1"/>
            </a:solidFill>
          </a:endParaRPr>
        </a:p>
      </dgm:t>
    </dgm:pt>
    <dgm:pt modelId="{096B91FD-9442-9941-92E0-15D121AAEB71}" type="sibTrans" cxnId="{5FB8D25F-B0C6-DE41-94BE-28A5964CD4BB}">
      <dgm:prSet/>
      <dgm:spPr/>
      <dgm:t>
        <a:bodyPr/>
        <a:lstStyle/>
        <a:p>
          <a:endParaRPr lang="en-US" sz="2400">
            <a:solidFill>
              <a:schemeClr val="tx1"/>
            </a:solidFill>
          </a:endParaRPr>
        </a:p>
      </dgm:t>
    </dgm:pt>
    <dgm:pt modelId="{FC31018E-7CEE-644D-B822-AF34C4E74F1C}" type="pres">
      <dgm:prSet presAssocID="{0622C4EA-4C0C-7548-B4CE-CDFE93C7FA0E}" presName="Name0" presStyleCnt="0">
        <dgm:presLayoutVars>
          <dgm:chMax val="1"/>
          <dgm:dir/>
          <dgm:animLvl val="ctr"/>
          <dgm:resizeHandles val="exact"/>
        </dgm:presLayoutVars>
      </dgm:prSet>
      <dgm:spPr/>
    </dgm:pt>
    <dgm:pt modelId="{FBEE093D-727A-ED49-8459-44628BEFC960}" type="pres">
      <dgm:prSet presAssocID="{4C34E799-8728-4844-99D1-DD13161DC39F}" presName="centerShape" presStyleLbl="node0" presStyleIdx="0" presStyleCnt="1" custLinFactNeighborX="-1613" custLinFactNeighborY="2822"/>
      <dgm:spPr/>
    </dgm:pt>
    <dgm:pt modelId="{823CB4EF-87C0-9E42-AB01-8B376C0DF164}" type="pres">
      <dgm:prSet presAssocID="{C6D46CA2-0575-A54F-85F5-3A437ED4766E}" presName="node" presStyleLbl="node1" presStyleIdx="0" presStyleCnt="6">
        <dgm:presLayoutVars>
          <dgm:bulletEnabled val="1"/>
        </dgm:presLayoutVars>
      </dgm:prSet>
      <dgm:spPr/>
    </dgm:pt>
    <dgm:pt modelId="{233FBDE1-045A-4046-BC49-4DB4C605F5EA}" type="pres">
      <dgm:prSet presAssocID="{C6D46CA2-0575-A54F-85F5-3A437ED4766E}" presName="dummy" presStyleCnt="0"/>
      <dgm:spPr/>
    </dgm:pt>
    <dgm:pt modelId="{A875A450-ADE6-4647-9F12-A1589F5DD469}" type="pres">
      <dgm:prSet presAssocID="{25E7ACFE-F266-E344-AE9D-B84DF2C64ACA}" presName="sibTrans" presStyleLbl="sibTrans2D1" presStyleIdx="0" presStyleCnt="6"/>
      <dgm:spPr/>
    </dgm:pt>
    <dgm:pt modelId="{EFDE9572-1DB9-0540-9886-3FA84635B9E4}" type="pres">
      <dgm:prSet presAssocID="{CD0346AE-F8DE-474B-A5B0-C428879D2AEF}" presName="node" presStyleLbl="node1" presStyleIdx="1" presStyleCnt="6" custRadScaleRad="101336" custRadScaleInc="44204">
        <dgm:presLayoutVars>
          <dgm:bulletEnabled val="1"/>
        </dgm:presLayoutVars>
      </dgm:prSet>
      <dgm:spPr/>
    </dgm:pt>
    <dgm:pt modelId="{6F3A3FD8-84C3-6245-B47E-F927818515D0}" type="pres">
      <dgm:prSet presAssocID="{CD0346AE-F8DE-474B-A5B0-C428879D2AEF}" presName="dummy" presStyleCnt="0"/>
      <dgm:spPr/>
    </dgm:pt>
    <dgm:pt modelId="{42B54E72-1509-0047-BF59-A973332DAC3D}" type="pres">
      <dgm:prSet presAssocID="{8B64C06D-6F09-FD4B-9CBC-F08F4E21D1F4}" presName="sibTrans" presStyleLbl="sibTrans2D1" presStyleIdx="1" presStyleCnt="6"/>
      <dgm:spPr/>
    </dgm:pt>
    <dgm:pt modelId="{C3EDE818-DDBB-2341-AC90-06B7C4672D97}" type="pres">
      <dgm:prSet presAssocID="{E41EB965-6995-7F4B-8222-87AC897DB6AC}" presName="node" presStyleLbl="node1" presStyleIdx="2" presStyleCnt="6" custRadScaleRad="95854" custRadScaleInc="-18913">
        <dgm:presLayoutVars>
          <dgm:bulletEnabled val="1"/>
        </dgm:presLayoutVars>
      </dgm:prSet>
      <dgm:spPr/>
    </dgm:pt>
    <dgm:pt modelId="{B8444EEA-203E-7E4C-8270-57C60844077F}" type="pres">
      <dgm:prSet presAssocID="{E41EB965-6995-7F4B-8222-87AC897DB6AC}" presName="dummy" presStyleCnt="0"/>
      <dgm:spPr/>
    </dgm:pt>
    <dgm:pt modelId="{F16F6A4A-7AD0-7F45-B3D4-35B6F5BA872A}" type="pres">
      <dgm:prSet presAssocID="{FD672C74-0E59-124C-9590-226CAA8224EA}" presName="sibTrans" presStyleLbl="sibTrans2D1" presStyleIdx="2" presStyleCnt="6"/>
      <dgm:spPr/>
    </dgm:pt>
    <dgm:pt modelId="{8BEE460D-8638-9F47-82B7-5E17991FB1C8}" type="pres">
      <dgm:prSet presAssocID="{D944AB64-CFD0-FF4C-A540-820F358319F9}" presName="node" presStyleLbl="node1" presStyleIdx="3" presStyleCnt="6">
        <dgm:presLayoutVars>
          <dgm:bulletEnabled val="1"/>
        </dgm:presLayoutVars>
      </dgm:prSet>
      <dgm:spPr/>
    </dgm:pt>
    <dgm:pt modelId="{5E7395DE-7282-3548-AD12-95ACA143F172}" type="pres">
      <dgm:prSet presAssocID="{D944AB64-CFD0-FF4C-A540-820F358319F9}" presName="dummy" presStyleCnt="0"/>
      <dgm:spPr/>
    </dgm:pt>
    <dgm:pt modelId="{FFC44C7F-4E86-B241-A009-793BAC4CAF45}" type="pres">
      <dgm:prSet presAssocID="{096B91FD-9442-9941-92E0-15D121AAEB71}" presName="sibTrans" presStyleLbl="sibTrans2D1" presStyleIdx="3" presStyleCnt="6"/>
      <dgm:spPr/>
    </dgm:pt>
    <dgm:pt modelId="{A4E0E061-219E-774E-9329-9DC801F18051}" type="pres">
      <dgm:prSet presAssocID="{63470494-832D-764F-980E-D4BA36F949E3}" presName="node" presStyleLbl="node1" presStyleIdx="4" presStyleCnt="6">
        <dgm:presLayoutVars>
          <dgm:bulletEnabled val="1"/>
        </dgm:presLayoutVars>
      </dgm:prSet>
      <dgm:spPr/>
    </dgm:pt>
    <dgm:pt modelId="{E81C141B-988D-5A47-AF53-086A8576AA83}" type="pres">
      <dgm:prSet presAssocID="{63470494-832D-764F-980E-D4BA36F949E3}" presName="dummy" presStyleCnt="0"/>
      <dgm:spPr/>
    </dgm:pt>
    <dgm:pt modelId="{456A1F85-1C88-394E-8488-676FF0E69915}" type="pres">
      <dgm:prSet presAssocID="{3BD42461-42C1-624E-A70B-583DE836C1DB}" presName="sibTrans" presStyleLbl="sibTrans2D1" presStyleIdx="4" presStyleCnt="6"/>
      <dgm:spPr/>
    </dgm:pt>
    <dgm:pt modelId="{F4412F23-52D9-0149-B0FC-92D64B9DDB8E}" type="pres">
      <dgm:prSet presAssocID="{3C4EDAD0-E2DF-BF4E-96AD-12B74B74E5A7}" presName="node" presStyleLbl="node1" presStyleIdx="5" presStyleCnt="6">
        <dgm:presLayoutVars>
          <dgm:bulletEnabled val="1"/>
        </dgm:presLayoutVars>
      </dgm:prSet>
      <dgm:spPr/>
    </dgm:pt>
    <dgm:pt modelId="{446F60CE-083A-244A-BE0A-270E7AD6CCC4}" type="pres">
      <dgm:prSet presAssocID="{3C4EDAD0-E2DF-BF4E-96AD-12B74B74E5A7}" presName="dummy" presStyleCnt="0"/>
      <dgm:spPr/>
    </dgm:pt>
    <dgm:pt modelId="{555409DC-CE3D-4C43-8D53-D9D1F8859DAF}" type="pres">
      <dgm:prSet presAssocID="{30A7948E-D6A5-774C-A826-0F2CA84B9CEE}" presName="sibTrans" presStyleLbl="sibTrans2D1" presStyleIdx="5" presStyleCnt="6"/>
      <dgm:spPr/>
    </dgm:pt>
  </dgm:ptLst>
  <dgm:cxnLst>
    <dgm:cxn modelId="{B74CE900-195D-DE46-B683-954F241FD097}" srcId="{0622C4EA-4C0C-7548-B4CE-CDFE93C7FA0E}" destId="{4C34E799-8728-4844-99D1-DD13161DC39F}" srcOrd="0" destOrd="0" parTransId="{56DA750E-9588-504E-B566-83057A42705C}" sibTransId="{C6DE7086-5C0B-C741-AEE1-E5FD6946FB1C}"/>
    <dgm:cxn modelId="{C75A9507-F526-BC4B-899D-1839141EDA0B}" type="presOf" srcId="{4C34E799-8728-4844-99D1-DD13161DC39F}" destId="{FBEE093D-727A-ED49-8459-44628BEFC960}" srcOrd="0" destOrd="0" presId="urn:microsoft.com/office/officeart/2005/8/layout/radial6"/>
    <dgm:cxn modelId="{C9F5E608-90F1-AD42-BE3E-170A949B1FFB}" type="presOf" srcId="{096B91FD-9442-9941-92E0-15D121AAEB71}" destId="{FFC44C7F-4E86-B241-A009-793BAC4CAF45}" srcOrd="0" destOrd="0" presId="urn:microsoft.com/office/officeart/2005/8/layout/radial6"/>
    <dgm:cxn modelId="{DF0CF60E-3D1A-6044-B3AB-D1F7EB03FEA1}" type="presOf" srcId="{E41EB965-6995-7F4B-8222-87AC897DB6AC}" destId="{C3EDE818-DDBB-2341-AC90-06B7C4672D97}" srcOrd="0" destOrd="0" presId="urn:microsoft.com/office/officeart/2005/8/layout/radial6"/>
    <dgm:cxn modelId="{FD98692F-89CE-B644-A58E-725DD83795D8}" type="presOf" srcId="{3C4EDAD0-E2DF-BF4E-96AD-12B74B74E5A7}" destId="{F4412F23-52D9-0149-B0FC-92D64B9DDB8E}" srcOrd="0" destOrd="0" presId="urn:microsoft.com/office/officeart/2005/8/layout/radial6"/>
    <dgm:cxn modelId="{45164032-D948-9843-B092-F6D091204E9A}" srcId="{4C34E799-8728-4844-99D1-DD13161DC39F}" destId="{E41EB965-6995-7F4B-8222-87AC897DB6AC}" srcOrd="2" destOrd="0" parTransId="{ABC5E8A9-6433-FB4A-801E-07B33B7A8C6E}" sibTransId="{FD672C74-0E59-124C-9590-226CAA8224EA}"/>
    <dgm:cxn modelId="{7253BF32-ADEB-2640-AC6D-6DF8CE4CE645}" type="presOf" srcId="{63470494-832D-764F-980E-D4BA36F949E3}" destId="{A4E0E061-219E-774E-9329-9DC801F18051}" srcOrd="0" destOrd="0" presId="urn:microsoft.com/office/officeart/2005/8/layout/radial6"/>
    <dgm:cxn modelId="{17D36E45-37B8-0244-96F1-0EBD0FB7F57B}" type="presOf" srcId="{8B64C06D-6F09-FD4B-9CBC-F08F4E21D1F4}" destId="{42B54E72-1509-0047-BF59-A973332DAC3D}" srcOrd="0" destOrd="0" presId="urn:microsoft.com/office/officeart/2005/8/layout/radial6"/>
    <dgm:cxn modelId="{D78B224B-FA5B-3D40-9286-08A90C8C4234}" type="presOf" srcId="{25E7ACFE-F266-E344-AE9D-B84DF2C64ACA}" destId="{A875A450-ADE6-4647-9F12-A1589F5DD469}" srcOrd="0" destOrd="0" presId="urn:microsoft.com/office/officeart/2005/8/layout/radial6"/>
    <dgm:cxn modelId="{B779F54D-6645-0748-8BC3-93DBF7397882}" srcId="{4C34E799-8728-4844-99D1-DD13161DC39F}" destId="{CD0346AE-F8DE-474B-A5B0-C428879D2AEF}" srcOrd="1" destOrd="0" parTransId="{10F28885-C9DB-A245-AE0E-CCBCBF6D9642}" sibTransId="{8B64C06D-6F09-FD4B-9CBC-F08F4E21D1F4}"/>
    <dgm:cxn modelId="{0B8C9850-EC71-1D44-A870-636E5FFEE00C}" srcId="{4C34E799-8728-4844-99D1-DD13161DC39F}" destId="{C6D46CA2-0575-A54F-85F5-3A437ED4766E}" srcOrd="0" destOrd="0" parTransId="{EEC63669-5B93-3940-918E-A5513D3CF96D}" sibTransId="{25E7ACFE-F266-E344-AE9D-B84DF2C64ACA}"/>
    <dgm:cxn modelId="{5FB8D25F-B0C6-DE41-94BE-28A5964CD4BB}" srcId="{4C34E799-8728-4844-99D1-DD13161DC39F}" destId="{D944AB64-CFD0-FF4C-A540-820F358319F9}" srcOrd="3" destOrd="0" parTransId="{F40BE0F9-20C1-1C4D-9214-494DBADB0737}" sibTransId="{096B91FD-9442-9941-92E0-15D121AAEB71}"/>
    <dgm:cxn modelId="{BAEB8762-6A8B-3F43-ACED-05CE05BFE9D0}" type="presOf" srcId="{0622C4EA-4C0C-7548-B4CE-CDFE93C7FA0E}" destId="{FC31018E-7CEE-644D-B822-AF34C4E74F1C}" srcOrd="0" destOrd="0" presId="urn:microsoft.com/office/officeart/2005/8/layout/radial6"/>
    <dgm:cxn modelId="{03B38A6E-7C94-2249-AABE-4404BCBFFF1D}" type="presOf" srcId="{FD672C74-0E59-124C-9590-226CAA8224EA}" destId="{F16F6A4A-7AD0-7F45-B3D4-35B6F5BA872A}" srcOrd="0" destOrd="0" presId="urn:microsoft.com/office/officeart/2005/8/layout/radial6"/>
    <dgm:cxn modelId="{E1A90D6F-644D-8747-A461-9D069120B6BA}" type="presOf" srcId="{30A7948E-D6A5-774C-A826-0F2CA84B9CEE}" destId="{555409DC-CE3D-4C43-8D53-D9D1F8859DAF}" srcOrd="0" destOrd="0" presId="urn:microsoft.com/office/officeart/2005/8/layout/radial6"/>
    <dgm:cxn modelId="{EF0A088F-705C-8E44-A770-856E92A13BDD}" srcId="{4C34E799-8728-4844-99D1-DD13161DC39F}" destId="{63470494-832D-764F-980E-D4BA36F949E3}" srcOrd="4" destOrd="0" parTransId="{F3AC8ECC-6A88-1343-9452-6EA5FE3F166B}" sibTransId="{3BD42461-42C1-624E-A70B-583DE836C1DB}"/>
    <dgm:cxn modelId="{F2EC70A8-27DF-664A-9F71-0378998A615B}" srcId="{4C34E799-8728-4844-99D1-DD13161DC39F}" destId="{3C4EDAD0-E2DF-BF4E-96AD-12B74B74E5A7}" srcOrd="5" destOrd="0" parTransId="{513D3FA3-1D8C-EB4B-B364-86C4BC599E5E}" sibTransId="{30A7948E-D6A5-774C-A826-0F2CA84B9CEE}"/>
    <dgm:cxn modelId="{619212BE-8573-0B47-A1A5-48E170E17587}" type="presOf" srcId="{CD0346AE-F8DE-474B-A5B0-C428879D2AEF}" destId="{EFDE9572-1DB9-0540-9886-3FA84635B9E4}" srcOrd="0" destOrd="0" presId="urn:microsoft.com/office/officeart/2005/8/layout/radial6"/>
    <dgm:cxn modelId="{D00A77DA-FCA2-EB4D-965B-1103E6741A43}" type="presOf" srcId="{3BD42461-42C1-624E-A70B-583DE836C1DB}" destId="{456A1F85-1C88-394E-8488-676FF0E69915}" srcOrd="0" destOrd="0" presId="urn:microsoft.com/office/officeart/2005/8/layout/radial6"/>
    <dgm:cxn modelId="{47A001E8-1363-FE47-BCE3-744AD7EC34E7}" type="presOf" srcId="{D944AB64-CFD0-FF4C-A540-820F358319F9}" destId="{8BEE460D-8638-9F47-82B7-5E17991FB1C8}" srcOrd="0" destOrd="0" presId="urn:microsoft.com/office/officeart/2005/8/layout/radial6"/>
    <dgm:cxn modelId="{180937FE-2345-E44B-8ABD-6C2A4DD84423}" type="presOf" srcId="{C6D46CA2-0575-A54F-85F5-3A437ED4766E}" destId="{823CB4EF-87C0-9E42-AB01-8B376C0DF164}" srcOrd="0" destOrd="0" presId="urn:microsoft.com/office/officeart/2005/8/layout/radial6"/>
    <dgm:cxn modelId="{788BF79B-F3C2-0843-9FE8-A43761FAACD3}" type="presParOf" srcId="{FC31018E-7CEE-644D-B822-AF34C4E74F1C}" destId="{FBEE093D-727A-ED49-8459-44628BEFC960}" srcOrd="0" destOrd="0" presId="urn:microsoft.com/office/officeart/2005/8/layout/radial6"/>
    <dgm:cxn modelId="{701C8B42-C9CC-F34C-83FD-778E3D9838A7}" type="presParOf" srcId="{FC31018E-7CEE-644D-B822-AF34C4E74F1C}" destId="{823CB4EF-87C0-9E42-AB01-8B376C0DF164}" srcOrd="1" destOrd="0" presId="urn:microsoft.com/office/officeart/2005/8/layout/radial6"/>
    <dgm:cxn modelId="{6852B4EC-51EB-8640-8A33-37274F2EAE2B}" type="presParOf" srcId="{FC31018E-7CEE-644D-B822-AF34C4E74F1C}" destId="{233FBDE1-045A-4046-BC49-4DB4C605F5EA}" srcOrd="2" destOrd="0" presId="urn:microsoft.com/office/officeart/2005/8/layout/radial6"/>
    <dgm:cxn modelId="{CA2086FF-5866-A140-87C1-7F609BE143C5}" type="presParOf" srcId="{FC31018E-7CEE-644D-B822-AF34C4E74F1C}" destId="{A875A450-ADE6-4647-9F12-A1589F5DD469}" srcOrd="3" destOrd="0" presId="urn:microsoft.com/office/officeart/2005/8/layout/radial6"/>
    <dgm:cxn modelId="{C3899FC4-C452-7049-9B4D-4CB6511A88DA}" type="presParOf" srcId="{FC31018E-7CEE-644D-B822-AF34C4E74F1C}" destId="{EFDE9572-1DB9-0540-9886-3FA84635B9E4}" srcOrd="4" destOrd="0" presId="urn:microsoft.com/office/officeart/2005/8/layout/radial6"/>
    <dgm:cxn modelId="{34C88298-45DA-6749-B6C9-3EF082550960}" type="presParOf" srcId="{FC31018E-7CEE-644D-B822-AF34C4E74F1C}" destId="{6F3A3FD8-84C3-6245-B47E-F927818515D0}" srcOrd="5" destOrd="0" presId="urn:microsoft.com/office/officeart/2005/8/layout/radial6"/>
    <dgm:cxn modelId="{7AAD39AD-E794-C348-A377-7ACB9EB6C90D}" type="presParOf" srcId="{FC31018E-7CEE-644D-B822-AF34C4E74F1C}" destId="{42B54E72-1509-0047-BF59-A973332DAC3D}" srcOrd="6" destOrd="0" presId="urn:microsoft.com/office/officeart/2005/8/layout/radial6"/>
    <dgm:cxn modelId="{8ABE3C95-8F8D-5247-B8F1-2B364A3CBE0B}" type="presParOf" srcId="{FC31018E-7CEE-644D-B822-AF34C4E74F1C}" destId="{C3EDE818-DDBB-2341-AC90-06B7C4672D97}" srcOrd="7" destOrd="0" presId="urn:microsoft.com/office/officeart/2005/8/layout/radial6"/>
    <dgm:cxn modelId="{159FFF6F-47D1-9143-B288-E85CB70A68C0}" type="presParOf" srcId="{FC31018E-7CEE-644D-B822-AF34C4E74F1C}" destId="{B8444EEA-203E-7E4C-8270-57C60844077F}" srcOrd="8" destOrd="0" presId="urn:microsoft.com/office/officeart/2005/8/layout/radial6"/>
    <dgm:cxn modelId="{186CE0A9-5C76-AC43-8ABE-7554E9548CB3}" type="presParOf" srcId="{FC31018E-7CEE-644D-B822-AF34C4E74F1C}" destId="{F16F6A4A-7AD0-7F45-B3D4-35B6F5BA872A}" srcOrd="9" destOrd="0" presId="urn:microsoft.com/office/officeart/2005/8/layout/radial6"/>
    <dgm:cxn modelId="{F8FFAD39-CAD9-D546-9ECF-C40A6DF4EB69}" type="presParOf" srcId="{FC31018E-7CEE-644D-B822-AF34C4E74F1C}" destId="{8BEE460D-8638-9F47-82B7-5E17991FB1C8}" srcOrd="10" destOrd="0" presId="urn:microsoft.com/office/officeart/2005/8/layout/radial6"/>
    <dgm:cxn modelId="{CFF4DBC4-3E26-2C48-9C23-F2109CE7C5D2}" type="presParOf" srcId="{FC31018E-7CEE-644D-B822-AF34C4E74F1C}" destId="{5E7395DE-7282-3548-AD12-95ACA143F172}" srcOrd="11" destOrd="0" presId="urn:microsoft.com/office/officeart/2005/8/layout/radial6"/>
    <dgm:cxn modelId="{7EA56661-7F8A-A743-8D3C-E828EB9B5833}" type="presParOf" srcId="{FC31018E-7CEE-644D-B822-AF34C4E74F1C}" destId="{FFC44C7F-4E86-B241-A009-793BAC4CAF45}" srcOrd="12" destOrd="0" presId="urn:microsoft.com/office/officeart/2005/8/layout/radial6"/>
    <dgm:cxn modelId="{D3C9D1A9-88DA-5142-98AF-B169060B1C4F}" type="presParOf" srcId="{FC31018E-7CEE-644D-B822-AF34C4E74F1C}" destId="{A4E0E061-219E-774E-9329-9DC801F18051}" srcOrd="13" destOrd="0" presId="urn:microsoft.com/office/officeart/2005/8/layout/radial6"/>
    <dgm:cxn modelId="{C02B6B90-AAE7-9741-91D7-F4ED4E6CCCA8}" type="presParOf" srcId="{FC31018E-7CEE-644D-B822-AF34C4E74F1C}" destId="{E81C141B-988D-5A47-AF53-086A8576AA83}" srcOrd="14" destOrd="0" presId="urn:microsoft.com/office/officeart/2005/8/layout/radial6"/>
    <dgm:cxn modelId="{56868810-34FD-DC46-A546-9D9EED09D2A5}" type="presParOf" srcId="{FC31018E-7CEE-644D-B822-AF34C4E74F1C}" destId="{456A1F85-1C88-394E-8488-676FF0E69915}" srcOrd="15" destOrd="0" presId="urn:microsoft.com/office/officeart/2005/8/layout/radial6"/>
    <dgm:cxn modelId="{2882ACEE-15A0-0C45-A176-FFB5B6DDD35D}" type="presParOf" srcId="{FC31018E-7CEE-644D-B822-AF34C4E74F1C}" destId="{F4412F23-52D9-0149-B0FC-92D64B9DDB8E}" srcOrd="16" destOrd="0" presId="urn:microsoft.com/office/officeart/2005/8/layout/radial6"/>
    <dgm:cxn modelId="{CDDE6E9A-F1E9-2B4D-91B9-9683184BC1DD}" type="presParOf" srcId="{FC31018E-7CEE-644D-B822-AF34C4E74F1C}" destId="{446F60CE-083A-244A-BE0A-270E7AD6CCC4}" srcOrd="17" destOrd="0" presId="urn:microsoft.com/office/officeart/2005/8/layout/radial6"/>
    <dgm:cxn modelId="{3ABCA956-8183-CB4E-90E8-DE35D9C5CF4F}" type="presParOf" srcId="{FC31018E-7CEE-644D-B822-AF34C4E74F1C}" destId="{555409DC-CE3D-4C43-8D53-D9D1F8859DAF}" srcOrd="18"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B6F600-28B0-8748-BD07-59E3EDB6CFA9}">
      <dsp:nvSpPr>
        <dsp:cNvPr id="0" name=""/>
        <dsp:cNvSpPr/>
      </dsp:nvSpPr>
      <dsp:spPr>
        <a:xfrm rot="16200000">
          <a:off x="-413610" y="415399"/>
          <a:ext cx="2585800" cy="1755001"/>
        </a:xfrm>
        <a:prstGeom prst="flowChartManualOperati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1" i="0" u="none" strike="noStrike" kern="1200" cap="none">
              <a:solidFill>
                <a:schemeClr val="tx1"/>
              </a:solidFill>
              <a:latin typeface="Barlow Condensed"/>
              <a:ea typeface="Arial"/>
              <a:cs typeface="Arial"/>
              <a:sym typeface="Arial"/>
            </a:rPr>
            <a:t>Temporary </a:t>
          </a:r>
        </a:p>
        <a:p>
          <a:pPr marL="0" marR="0" lvl="0" indent="0" algn="ctr" defTabSz="914400" rtl="0" eaLnBrk="1" fontAlgn="auto" latinLnBrk="0" hangingPunct="1">
            <a:lnSpc>
              <a:spcPct val="100000"/>
            </a:lnSpc>
            <a:spcBef>
              <a:spcPct val="0"/>
            </a:spcBef>
            <a:spcAft>
              <a:spcPts val="0"/>
            </a:spcAft>
            <a:buClrTx/>
            <a:buSzTx/>
            <a:buFontTx/>
            <a:buNone/>
            <a:tabLst/>
            <a:defRPr/>
          </a:pPr>
          <a:endParaRPr lang="en-US" sz="1400" b="0" i="0" u="none" strike="noStrike" kern="1200" cap="none">
            <a:solidFill>
              <a:schemeClr val="lt1"/>
            </a:solidFill>
            <a:latin typeface="Barlow Condensed"/>
            <a:ea typeface="Arial"/>
            <a:cs typeface="Arial"/>
            <a:sym typeface="Arial"/>
          </a:endParaRPr>
        </a:p>
        <a:p>
          <a:pPr marL="0" lvl="0" algn="ctr" defTabSz="755650" rtl="0">
            <a:lnSpc>
              <a:spcPct val="90000"/>
            </a:lnSpc>
            <a:spcBef>
              <a:spcPct val="0"/>
            </a:spcBef>
            <a:spcAft>
              <a:spcPct val="35000"/>
            </a:spcAft>
            <a:buNone/>
          </a:pPr>
          <a:r>
            <a:rPr lang="en-US" sz="1400" b="0" i="0" u="none" strike="noStrike" kern="1200" cap="none">
              <a:solidFill>
                <a:schemeClr val="lt1"/>
              </a:solidFill>
              <a:latin typeface="Barlow Condensed"/>
              <a:ea typeface="Arial"/>
              <a:cs typeface="Arial"/>
              <a:sym typeface="Arial"/>
            </a:rPr>
            <a:t>Defined beginning and end.</a:t>
          </a:r>
          <a:br>
            <a:rPr lang="en-US" sz="1400" b="0" i="0" u="none" strike="noStrike" kern="1200" cap="none">
              <a:solidFill>
                <a:schemeClr val="lt1"/>
              </a:solidFill>
              <a:latin typeface="Barlow Condensed"/>
              <a:ea typeface="Arial"/>
              <a:cs typeface="Arial"/>
              <a:sym typeface="Arial"/>
            </a:rPr>
          </a:br>
          <a:r>
            <a:rPr lang="en-US" sz="1400" b="0" i="0" u="none" strike="noStrike" kern="1200" cap="none">
              <a:solidFill>
                <a:schemeClr val="lt1"/>
              </a:solidFill>
              <a:latin typeface="Barlow Condensed"/>
              <a:ea typeface="Arial"/>
              <a:cs typeface="Arial"/>
              <a:sym typeface="Arial"/>
            </a:rPr>
            <a:t> Defined scope and resources</a:t>
          </a:r>
          <a:r>
            <a:rPr lang="en-US" sz="1800" b="0" i="0" u="none" strike="noStrike" kern="1200" cap="none">
              <a:solidFill>
                <a:schemeClr val="lt1"/>
              </a:solidFill>
              <a:latin typeface="Barlow Condensed"/>
              <a:ea typeface="Arial"/>
              <a:cs typeface="Arial"/>
              <a:sym typeface="Arial"/>
            </a:rPr>
            <a:t>. </a:t>
          </a:r>
        </a:p>
      </dsp:txBody>
      <dsp:txXfrm rot="5400000">
        <a:off x="1790" y="517159"/>
        <a:ext cx="1755001" cy="1551480"/>
      </dsp:txXfrm>
    </dsp:sp>
    <dsp:sp modelId="{267D8CE4-D3B3-2146-983D-731210964183}">
      <dsp:nvSpPr>
        <dsp:cNvPr id="0" name=""/>
        <dsp:cNvSpPr/>
      </dsp:nvSpPr>
      <dsp:spPr>
        <a:xfrm rot="16200000">
          <a:off x="1457251" y="415399"/>
          <a:ext cx="2585800" cy="1755001"/>
        </a:xfrm>
        <a:prstGeom prst="flowChartManualOperati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algn="ctr" defTabSz="755650" rtl="0">
            <a:lnSpc>
              <a:spcPct val="90000"/>
            </a:lnSpc>
            <a:spcBef>
              <a:spcPct val="0"/>
            </a:spcBef>
            <a:spcAft>
              <a:spcPct val="35000"/>
            </a:spcAft>
            <a:buNone/>
          </a:pPr>
          <a:r>
            <a:rPr lang="en-US" sz="1400" b="1" i="0" u="none" strike="noStrike" kern="1200" cap="none">
              <a:solidFill>
                <a:schemeClr val="tx1"/>
              </a:solidFill>
              <a:latin typeface="Barlow Condensed"/>
              <a:ea typeface="Arial"/>
              <a:cs typeface="Arial"/>
            </a:rPr>
            <a:t>Unique </a:t>
          </a:r>
        </a:p>
        <a:p>
          <a:pPr marL="0" lvl="0" algn="ctr" defTabSz="755650" rtl="0">
            <a:lnSpc>
              <a:spcPct val="90000"/>
            </a:lnSpc>
            <a:spcBef>
              <a:spcPct val="0"/>
            </a:spcBef>
            <a:spcAft>
              <a:spcPct val="35000"/>
            </a:spcAft>
            <a:buNone/>
          </a:pPr>
          <a:r>
            <a:rPr lang="en-US" sz="1400" b="0" i="0" u="none" strike="noStrike" kern="1200" cap="none">
              <a:solidFill>
                <a:srgbClr val="434343"/>
              </a:solidFill>
              <a:latin typeface="Barlow Condensed"/>
              <a:ea typeface="Arial"/>
              <a:cs typeface="Arial"/>
            </a:rPr>
            <a:t>Specific set of operations designed to accomplish a singular goal. </a:t>
          </a:r>
        </a:p>
        <a:p>
          <a:pPr marL="0" marR="0" lvl="0" indent="0" algn="ctr" defTabSz="755650" rtl="0" eaLnBrk="1" fontAlgn="auto" latinLnBrk="0" hangingPunct="1">
            <a:lnSpc>
              <a:spcPct val="90000"/>
            </a:lnSpc>
            <a:spcBef>
              <a:spcPct val="0"/>
            </a:spcBef>
            <a:spcAft>
              <a:spcPct val="35000"/>
            </a:spcAft>
            <a:buClrTx/>
            <a:buSzTx/>
            <a:buFontTx/>
            <a:buNone/>
            <a:tabLst/>
            <a:defRPr/>
          </a:pPr>
          <a:r>
            <a:rPr lang="en-US" sz="1400" b="0" i="0" u="none" strike="noStrike" kern="1200" cap="none">
              <a:solidFill>
                <a:srgbClr val="434343"/>
              </a:solidFill>
              <a:latin typeface="Barlow Condensed"/>
              <a:ea typeface="Arial"/>
              <a:cs typeface="Arial"/>
            </a:rPr>
            <a:t>Not a routine operation. </a:t>
          </a:r>
        </a:p>
        <a:p>
          <a:pPr marL="0" lvl="0" algn="l" defTabSz="755650" rtl="0">
            <a:lnSpc>
              <a:spcPct val="90000"/>
            </a:lnSpc>
            <a:spcBef>
              <a:spcPct val="0"/>
            </a:spcBef>
            <a:spcAft>
              <a:spcPct val="35000"/>
            </a:spcAft>
            <a:buNone/>
          </a:pPr>
          <a:endParaRPr lang="en-US" sz="1200" kern="1200"/>
        </a:p>
      </dsp:txBody>
      <dsp:txXfrm rot="5400000">
        <a:off x="1872651" y="517159"/>
        <a:ext cx="1755001" cy="1551480"/>
      </dsp:txXfrm>
    </dsp:sp>
    <dsp:sp modelId="{CA8CE660-D05D-B44B-B1F0-472A7D339B3E}">
      <dsp:nvSpPr>
        <dsp:cNvPr id="0" name=""/>
        <dsp:cNvSpPr/>
      </dsp:nvSpPr>
      <dsp:spPr>
        <a:xfrm rot="16200000">
          <a:off x="3359642" y="415399"/>
          <a:ext cx="2585800" cy="1755001"/>
        </a:xfrm>
        <a:prstGeom prst="flowChartManualOperati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0" rIns="95250" bIns="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500" b="1" kern="1200">
              <a:solidFill>
                <a:schemeClr val="tx1"/>
              </a:solidFill>
              <a:latin typeface="Calibri" panose="020F0502020204030204" pitchFamily="34" charset="0"/>
            </a:rPr>
            <a:t> </a:t>
          </a:r>
          <a:r>
            <a:rPr lang="en-US" sz="1400" b="1" i="0" u="none" strike="noStrike" kern="1200" cap="none">
              <a:solidFill>
                <a:schemeClr val="tx1"/>
              </a:solidFill>
              <a:latin typeface="Barlow Condensed"/>
              <a:ea typeface="Arial"/>
              <a:cs typeface="Arial"/>
            </a:rPr>
            <a:t>Product or Service </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0" i="0" u="none" strike="noStrike" kern="1200" cap="none">
              <a:solidFill>
                <a:srgbClr val="434343"/>
              </a:solidFill>
              <a:latin typeface="Barlow Condensed"/>
              <a:ea typeface="Arial"/>
              <a:cs typeface="Arial"/>
            </a:rPr>
            <a:t>The output is to create a product or perform a service.</a:t>
          </a:r>
        </a:p>
        <a:p>
          <a:pPr marL="0" lvl="0" algn="ctr" defTabSz="577850" rtl="0">
            <a:lnSpc>
              <a:spcPct val="90000"/>
            </a:lnSpc>
            <a:spcBef>
              <a:spcPct val="0"/>
            </a:spcBef>
            <a:spcAft>
              <a:spcPct val="35000"/>
            </a:spcAft>
            <a:buNone/>
          </a:pPr>
          <a:endParaRPr lang="en-US" sz="1500" kern="1200"/>
        </a:p>
      </dsp:txBody>
      <dsp:txXfrm rot="5400000">
        <a:off x="3775042" y="517159"/>
        <a:ext cx="1755001" cy="1551480"/>
      </dsp:txXfrm>
    </dsp:sp>
    <dsp:sp modelId="{DB78FAF2-8B22-5143-9767-EBBC787ED114}">
      <dsp:nvSpPr>
        <dsp:cNvPr id="0" name=""/>
        <dsp:cNvSpPr/>
      </dsp:nvSpPr>
      <dsp:spPr>
        <a:xfrm rot="16200000">
          <a:off x="5246267" y="415399"/>
          <a:ext cx="2585800" cy="1755001"/>
        </a:xfrm>
        <a:prstGeom prst="flowChartManualOperati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1" i="0" u="none" strike="noStrike" kern="1200" cap="none">
              <a:solidFill>
                <a:schemeClr val="tx1"/>
              </a:solidFill>
              <a:latin typeface="Barlow Condensed"/>
              <a:ea typeface="Arial"/>
              <a:cs typeface="Arial"/>
            </a:rPr>
            <a:t>Project Charter</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0" i="0" u="none" strike="noStrike" kern="1200" cap="none">
              <a:solidFill>
                <a:srgbClr val="434343"/>
              </a:solidFill>
              <a:latin typeface="Barlow Condensed"/>
              <a:ea typeface="Arial"/>
              <a:cs typeface="Arial"/>
            </a:rPr>
            <a:t> Established with a project charter or a contract.</a:t>
          </a:r>
        </a:p>
        <a:p>
          <a:pPr marL="0" lvl="0" algn="l" defTabSz="755650" rtl="0">
            <a:lnSpc>
              <a:spcPct val="90000"/>
            </a:lnSpc>
            <a:spcBef>
              <a:spcPct val="0"/>
            </a:spcBef>
            <a:spcAft>
              <a:spcPct val="35000"/>
            </a:spcAft>
            <a:buNone/>
          </a:pPr>
          <a:endParaRPr lang="en-US" sz="1300" kern="1200"/>
        </a:p>
      </dsp:txBody>
      <dsp:txXfrm rot="5400000">
        <a:off x="5661667" y="517159"/>
        <a:ext cx="1755001" cy="15514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143303-0895-5A41-B445-BB5610C0CECA}">
      <dsp:nvSpPr>
        <dsp:cNvPr id="0" name=""/>
        <dsp:cNvSpPr/>
      </dsp:nvSpPr>
      <dsp:spPr>
        <a:xfrm>
          <a:off x="0" y="0"/>
          <a:ext cx="6465392" cy="1564333"/>
        </a:xfrm>
        <a:prstGeom prst="roundRect">
          <a:avLst>
            <a:gd name="adj" fmla="val 1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FD6A583-20A8-C44C-AA99-5E015EF81C9B}">
      <dsp:nvSpPr>
        <dsp:cNvPr id="0" name=""/>
        <dsp:cNvSpPr/>
      </dsp:nvSpPr>
      <dsp:spPr>
        <a:xfrm>
          <a:off x="573303" y="186646"/>
          <a:ext cx="2235090" cy="796898"/>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8000" r="-1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A2026B5-F38F-ED42-AD12-D03F61B39A33}">
      <dsp:nvSpPr>
        <dsp:cNvPr id="0" name=""/>
        <dsp:cNvSpPr/>
      </dsp:nvSpPr>
      <dsp:spPr>
        <a:xfrm rot="10800000">
          <a:off x="155683" y="973121"/>
          <a:ext cx="2987378" cy="2700246"/>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64008" rIns="64008" bIns="64008" numCol="1" spcCol="1270" anchor="t" anchorCtr="0">
          <a:noAutofit/>
        </a:bodyPr>
        <a:lstStyle/>
        <a:p>
          <a:pPr marL="0" lvl="0" indent="0" algn="l" defTabSz="400050">
            <a:lnSpc>
              <a:spcPct val="90000"/>
            </a:lnSpc>
            <a:spcBef>
              <a:spcPct val="0"/>
            </a:spcBef>
            <a:spcAft>
              <a:spcPct val="35000"/>
            </a:spcAft>
            <a:buNone/>
          </a:pPr>
          <a:r>
            <a:rPr lang="en-US" sz="900" b="1" kern="1200" dirty="0">
              <a:solidFill>
                <a:srgbClr val="FFC000"/>
              </a:solidFill>
            </a:rPr>
            <a:t>• </a:t>
          </a:r>
          <a:r>
            <a:rPr lang="en-US" sz="1400" b="0" i="0" u="none" strike="noStrike" kern="1200" cap="none" dirty="0">
              <a:solidFill>
                <a:srgbClr val="FFC000"/>
              </a:solidFill>
              <a:latin typeface="Barlow Condensed SemiBold"/>
              <a:ea typeface="Arial"/>
              <a:cs typeface="Arial"/>
              <a:sym typeface="Arial"/>
            </a:rPr>
            <a:t>Goals and objectives</a:t>
          </a:r>
          <a:br>
            <a:rPr lang="en-US" sz="1400" b="0" i="0" u="none" strike="noStrike" kern="1200" cap="none" dirty="0">
              <a:solidFill>
                <a:srgbClr val="FFC000"/>
              </a:solidFill>
              <a:latin typeface="Barlow Condensed SemiBold"/>
              <a:ea typeface="Arial"/>
              <a:cs typeface="Arial"/>
              <a:sym typeface="Arial"/>
            </a:rPr>
          </a:br>
          <a:r>
            <a:rPr lang="en-US" sz="1400" b="0" i="0" u="none" strike="noStrike" kern="1200" cap="none" dirty="0">
              <a:solidFill>
                <a:srgbClr val="FFC000"/>
              </a:solidFill>
              <a:latin typeface="Barlow Condensed SemiBold"/>
              <a:ea typeface="Arial"/>
              <a:cs typeface="Arial"/>
              <a:sym typeface="Arial"/>
            </a:rPr>
            <a:t>• Telling how and when</a:t>
          </a:r>
          <a:br>
            <a:rPr lang="en-US" sz="1400" b="0" i="0" u="none" strike="noStrike" kern="1200" cap="none" dirty="0">
              <a:solidFill>
                <a:srgbClr val="FFC000"/>
              </a:solidFill>
              <a:latin typeface="Barlow Condensed SemiBold"/>
              <a:ea typeface="Arial"/>
              <a:cs typeface="Arial"/>
              <a:sym typeface="Arial"/>
            </a:rPr>
          </a:br>
          <a:r>
            <a:rPr lang="en-US" sz="1400" b="0" i="0" u="none" strike="noStrike" kern="1200" cap="none" dirty="0">
              <a:solidFill>
                <a:srgbClr val="FFC000"/>
              </a:solidFill>
              <a:latin typeface="Barlow Condensed SemiBold"/>
              <a:ea typeface="Arial"/>
              <a:cs typeface="Arial"/>
              <a:sym typeface="Arial"/>
            </a:rPr>
            <a:t>• Shorter range</a:t>
          </a:r>
          <a:br>
            <a:rPr lang="en-US" sz="1400" b="0" i="0" u="none" strike="noStrike" kern="1200" cap="none" dirty="0">
              <a:solidFill>
                <a:srgbClr val="FFC000"/>
              </a:solidFill>
              <a:latin typeface="Barlow Condensed SemiBold"/>
              <a:ea typeface="Arial"/>
              <a:cs typeface="Arial"/>
              <a:sym typeface="Arial"/>
            </a:rPr>
          </a:br>
          <a:r>
            <a:rPr lang="en-US" sz="1400" b="0" i="0" u="none" strike="noStrike" kern="1200" cap="none" dirty="0">
              <a:solidFill>
                <a:srgbClr val="FFC000"/>
              </a:solidFill>
              <a:latin typeface="Barlow Condensed SemiBold"/>
              <a:ea typeface="Arial"/>
              <a:cs typeface="Arial"/>
              <a:sym typeface="Arial"/>
            </a:rPr>
            <a:t>• System, resources and structure </a:t>
          </a:r>
        </a:p>
        <a:p>
          <a:pPr marL="0" lvl="0" indent="0" algn="l" defTabSz="400050">
            <a:lnSpc>
              <a:spcPct val="9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sym typeface="Arial"/>
            </a:rPr>
            <a:t>• Autocracy </a:t>
          </a:r>
        </a:p>
        <a:p>
          <a:pPr marL="0" lvl="0" indent="0" algn="l" defTabSz="400050">
            <a:lnSpc>
              <a:spcPct val="9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sym typeface="Arial"/>
            </a:rPr>
            <a:t>• Restraining • Maintaining • Conforming • Imitating </a:t>
          </a:r>
        </a:p>
        <a:p>
          <a:pPr marL="0" lvl="0" indent="0" algn="l" defTabSz="400050">
            <a:lnSpc>
              <a:spcPct val="9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sym typeface="Arial"/>
            </a:rPr>
            <a:t>• Administrating • Controlling</a:t>
          </a:r>
          <a:br>
            <a:rPr lang="en-US" sz="1400" b="0" i="0" u="none" strike="noStrike" kern="1200" cap="none" dirty="0">
              <a:solidFill>
                <a:srgbClr val="FFC000"/>
              </a:solidFill>
              <a:latin typeface="Barlow Condensed SemiBold"/>
              <a:ea typeface="Arial"/>
              <a:cs typeface="Arial"/>
              <a:sym typeface="Arial"/>
            </a:rPr>
          </a:br>
          <a:r>
            <a:rPr lang="en-US" sz="1400" b="0" i="0" u="none" strike="noStrike" kern="1200" cap="none" dirty="0">
              <a:solidFill>
                <a:srgbClr val="FFC000"/>
              </a:solidFill>
              <a:latin typeface="Barlow Condensed SemiBold"/>
              <a:ea typeface="Arial"/>
              <a:cs typeface="Arial"/>
              <a:sym typeface="Arial"/>
            </a:rPr>
            <a:t>• Procedures</a:t>
          </a:r>
          <a:br>
            <a:rPr lang="en-US" sz="1400" b="0" i="0" u="none" strike="noStrike" kern="1200" cap="none" dirty="0">
              <a:solidFill>
                <a:srgbClr val="FFC000"/>
              </a:solidFill>
              <a:latin typeface="Barlow Condensed SemiBold"/>
              <a:ea typeface="Arial"/>
              <a:cs typeface="Arial"/>
              <a:sym typeface="Arial"/>
            </a:rPr>
          </a:br>
          <a:r>
            <a:rPr lang="en-US" sz="1400" b="0" i="0" u="none" strike="noStrike" kern="1200" cap="none" dirty="0">
              <a:solidFill>
                <a:srgbClr val="FFC000"/>
              </a:solidFill>
              <a:latin typeface="Barlow Condensed SemiBold"/>
              <a:ea typeface="Arial"/>
              <a:cs typeface="Arial"/>
              <a:sym typeface="Arial"/>
            </a:rPr>
            <a:t>• Consistency </a:t>
          </a:r>
        </a:p>
        <a:p>
          <a:pPr marL="0" lvl="0" indent="0" algn="l" defTabSz="400050">
            <a:lnSpc>
              <a:spcPct val="9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sym typeface="Arial"/>
            </a:rPr>
            <a:t>• Bottom line </a:t>
          </a:r>
          <a:endParaRPr lang="en-US" sz="1100" b="0" i="0" u="none" strike="noStrike" kern="1200" cap="none" dirty="0">
            <a:solidFill>
              <a:srgbClr val="FFC000"/>
            </a:solidFill>
            <a:latin typeface="Barlow Condensed SemiBold"/>
            <a:ea typeface="Arial"/>
            <a:cs typeface="Arial"/>
            <a:sym typeface="Arial"/>
          </a:endParaRPr>
        </a:p>
      </dsp:txBody>
      <dsp:txXfrm rot="10800000">
        <a:off x="238725" y="973121"/>
        <a:ext cx="2821294" cy="2617204"/>
      </dsp:txXfrm>
    </dsp:sp>
    <dsp:sp modelId="{810E9B49-A9BA-B349-97A4-802956597BF3}">
      <dsp:nvSpPr>
        <dsp:cNvPr id="0" name=""/>
        <dsp:cNvSpPr/>
      </dsp:nvSpPr>
      <dsp:spPr>
        <a:xfrm>
          <a:off x="3729242" y="213065"/>
          <a:ext cx="2249835" cy="771087"/>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000" r="-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FB23B10-BB0C-5543-90FF-370DA56A3F0D}">
      <dsp:nvSpPr>
        <dsp:cNvPr id="0" name=""/>
        <dsp:cNvSpPr/>
      </dsp:nvSpPr>
      <dsp:spPr>
        <a:xfrm rot="10800000">
          <a:off x="3431705" y="971711"/>
          <a:ext cx="2828145" cy="2646195"/>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0">
          <a:noAutofit/>
        </a:bodyPr>
        <a:lstStyle/>
        <a:p>
          <a:pPr marL="0" lvl="0" indent="0" algn="l" defTabSz="400050">
            <a:lnSpc>
              <a:spcPct val="100000"/>
            </a:lnSpc>
            <a:spcBef>
              <a:spcPct val="0"/>
            </a:spcBef>
            <a:spcAft>
              <a:spcPct val="35000"/>
            </a:spcAft>
            <a:buNone/>
          </a:pPr>
          <a:r>
            <a:rPr lang="en-US" sz="1200" b="0" i="0" u="none" strike="noStrike" kern="1200" cap="none" dirty="0">
              <a:solidFill>
                <a:srgbClr val="FFC000"/>
              </a:solidFill>
              <a:latin typeface="Barlow Condensed SemiBold"/>
              <a:ea typeface="Arial"/>
              <a:cs typeface="Arial"/>
            </a:rPr>
            <a:t>• </a:t>
          </a:r>
          <a:r>
            <a:rPr lang="en-US" sz="1400" b="0" i="0" u="none" strike="noStrike" kern="1200" cap="none" dirty="0">
              <a:solidFill>
                <a:srgbClr val="FFC000"/>
              </a:solidFill>
              <a:latin typeface="Barlow Condensed SemiBold"/>
              <a:ea typeface="Arial"/>
              <a:cs typeface="Arial"/>
            </a:rPr>
            <a:t>Vision</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Selling what and why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Longer range</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People and human nature </a:t>
          </a:r>
        </a:p>
        <a:p>
          <a:pPr marL="0" lvl="0" indent="0" algn="l" defTabSz="400050">
            <a:lnSpc>
              <a:spcPct val="10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rPr>
            <a:t>• Democracy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Enabling  • Developing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Challenging  • Originating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Innovating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Directing  •</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Flexibility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Horizon </a:t>
          </a:r>
        </a:p>
      </dsp:txBody>
      <dsp:txXfrm rot="10800000">
        <a:off x="3513085" y="971711"/>
        <a:ext cx="2665385" cy="25648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5409DC-CE3D-4C43-8D53-D9D1F8859DAF}">
      <dsp:nvSpPr>
        <dsp:cNvPr id="0" name=""/>
        <dsp:cNvSpPr/>
      </dsp:nvSpPr>
      <dsp:spPr>
        <a:xfrm>
          <a:off x="2834984" y="557865"/>
          <a:ext cx="3812253" cy="3812253"/>
        </a:xfrm>
        <a:prstGeom prst="blockArc">
          <a:avLst>
            <a:gd name="adj1" fmla="val 12600000"/>
            <a:gd name="adj2" fmla="val 16200000"/>
            <a:gd name="adj3" fmla="val 4530"/>
          </a:avLst>
        </a:prstGeom>
        <a:solidFill>
          <a:schemeClr val="accent5">
            <a:hueOff val="998600"/>
            <a:satOff val="54973"/>
            <a:lumOff val="32352"/>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456A1F85-1C88-394E-8488-676FF0E69915}">
      <dsp:nvSpPr>
        <dsp:cNvPr id="0" name=""/>
        <dsp:cNvSpPr/>
      </dsp:nvSpPr>
      <dsp:spPr>
        <a:xfrm>
          <a:off x="2834984" y="557865"/>
          <a:ext cx="3812253" cy="3812253"/>
        </a:xfrm>
        <a:prstGeom prst="blockArc">
          <a:avLst>
            <a:gd name="adj1" fmla="val 9000000"/>
            <a:gd name="adj2" fmla="val 12600000"/>
            <a:gd name="adj3" fmla="val 4530"/>
          </a:avLst>
        </a:prstGeom>
        <a:solidFill>
          <a:schemeClr val="accent5">
            <a:hueOff val="798880"/>
            <a:satOff val="43978"/>
            <a:lumOff val="25882"/>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FFC44C7F-4E86-B241-A009-793BAC4CAF45}">
      <dsp:nvSpPr>
        <dsp:cNvPr id="0" name=""/>
        <dsp:cNvSpPr/>
      </dsp:nvSpPr>
      <dsp:spPr>
        <a:xfrm>
          <a:off x="2834984" y="557865"/>
          <a:ext cx="3812253" cy="3812253"/>
        </a:xfrm>
        <a:prstGeom prst="blockArc">
          <a:avLst>
            <a:gd name="adj1" fmla="val 5400000"/>
            <a:gd name="adj2" fmla="val 9000000"/>
            <a:gd name="adj3" fmla="val 4530"/>
          </a:avLst>
        </a:prstGeom>
        <a:solidFill>
          <a:schemeClr val="accent5">
            <a:hueOff val="599160"/>
            <a:satOff val="32984"/>
            <a:lumOff val="19411"/>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F16F6A4A-7AD0-7F45-B3D4-35B6F5BA872A}">
      <dsp:nvSpPr>
        <dsp:cNvPr id="0" name=""/>
        <dsp:cNvSpPr/>
      </dsp:nvSpPr>
      <dsp:spPr>
        <a:xfrm>
          <a:off x="2748377" y="559879"/>
          <a:ext cx="3812253" cy="3812253"/>
        </a:xfrm>
        <a:prstGeom prst="blockArc">
          <a:avLst>
            <a:gd name="adj1" fmla="val 1499100"/>
            <a:gd name="adj2" fmla="val 5240125"/>
            <a:gd name="adj3" fmla="val 4530"/>
          </a:avLst>
        </a:prstGeom>
        <a:solidFill>
          <a:schemeClr val="accent5">
            <a:hueOff val="399440"/>
            <a:satOff val="21989"/>
            <a:lumOff val="12941"/>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42B54E72-1509-0047-BF59-A973332DAC3D}">
      <dsp:nvSpPr>
        <dsp:cNvPr id="0" name=""/>
        <dsp:cNvSpPr/>
      </dsp:nvSpPr>
      <dsp:spPr>
        <a:xfrm>
          <a:off x="2816202" y="428259"/>
          <a:ext cx="3812253" cy="3812253"/>
        </a:xfrm>
        <a:prstGeom prst="blockArc">
          <a:avLst>
            <a:gd name="adj1" fmla="val 20566183"/>
            <a:gd name="adj2" fmla="val 1772405"/>
            <a:gd name="adj3" fmla="val 4530"/>
          </a:avLst>
        </a:prstGeom>
        <a:solidFill>
          <a:schemeClr val="accent5">
            <a:hueOff val="199720"/>
            <a:satOff val="10995"/>
            <a:lumOff val="6470"/>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A875A450-ADE6-4647-9F12-A1589F5DD469}">
      <dsp:nvSpPr>
        <dsp:cNvPr id="0" name=""/>
        <dsp:cNvSpPr/>
      </dsp:nvSpPr>
      <dsp:spPr>
        <a:xfrm>
          <a:off x="2861624" y="557674"/>
          <a:ext cx="3812253" cy="3812253"/>
        </a:xfrm>
        <a:prstGeom prst="blockArc">
          <a:avLst>
            <a:gd name="adj1" fmla="val 16150838"/>
            <a:gd name="adj2" fmla="val 20313031"/>
            <a:gd name="adj3" fmla="val 4530"/>
          </a:avLst>
        </a:prstGeom>
        <a:solidFill>
          <a:schemeClr val="accent5">
            <a:hueOff val="0"/>
            <a:satOff val="0"/>
            <a:lumOff val="0"/>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FBEE093D-727A-ED49-8459-44628BEFC960}">
      <dsp:nvSpPr>
        <dsp:cNvPr id="0" name=""/>
        <dsp:cNvSpPr/>
      </dsp:nvSpPr>
      <dsp:spPr>
        <a:xfrm>
          <a:off x="3824463" y="1712588"/>
          <a:ext cx="1713096" cy="1713096"/>
        </a:xfrm>
        <a:prstGeom prst="ellipse">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kern="1200">
              <a:solidFill>
                <a:schemeClr val="tx1"/>
              </a:solidFill>
            </a:rPr>
            <a:t>Effective Project Leadership</a:t>
          </a:r>
        </a:p>
      </dsp:txBody>
      <dsp:txXfrm>
        <a:off x="4075340" y="1963465"/>
        <a:ext cx="1211342" cy="1211342"/>
      </dsp:txXfrm>
    </dsp:sp>
    <dsp:sp modelId="{823CB4EF-87C0-9E42-AB01-8B376C0DF164}">
      <dsp:nvSpPr>
        <dsp:cNvPr id="0" name=""/>
        <dsp:cNvSpPr/>
      </dsp:nvSpPr>
      <dsp:spPr>
        <a:xfrm>
          <a:off x="4141527" y="1451"/>
          <a:ext cx="1199167" cy="1199167"/>
        </a:xfrm>
        <a:prstGeom prst="ellipse">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rPr>
            <a:t>Decision making and conflict resolution  </a:t>
          </a:r>
        </a:p>
      </dsp:txBody>
      <dsp:txXfrm>
        <a:off x="4317141" y="177065"/>
        <a:ext cx="847939" cy="847939"/>
      </dsp:txXfrm>
    </dsp:sp>
    <dsp:sp modelId="{EFDE9572-1DB9-0540-9886-3FA84635B9E4}">
      <dsp:nvSpPr>
        <dsp:cNvPr id="0" name=""/>
        <dsp:cNvSpPr/>
      </dsp:nvSpPr>
      <dsp:spPr>
        <a:xfrm>
          <a:off x="5902096" y="1182970"/>
          <a:ext cx="1199167" cy="1199167"/>
        </a:xfrm>
        <a:prstGeom prst="ellipse">
          <a:avLst/>
        </a:prstGeom>
        <a:solidFill>
          <a:schemeClr val="accent5">
            <a:hueOff val="199720"/>
            <a:satOff val="10995"/>
            <a:lumOff val="647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rPr>
            <a:t>Visioning </a:t>
          </a:r>
        </a:p>
      </dsp:txBody>
      <dsp:txXfrm>
        <a:off x="6077710" y="1358584"/>
        <a:ext cx="847939" cy="847939"/>
      </dsp:txXfrm>
    </dsp:sp>
    <dsp:sp modelId="{C3EDE818-DDBB-2341-AC90-06B7C4672D97}">
      <dsp:nvSpPr>
        <dsp:cNvPr id="0" name=""/>
        <dsp:cNvSpPr/>
      </dsp:nvSpPr>
      <dsp:spPr>
        <a:xfrm>
          <a:off x="5743538" y="2653299"/>
          <a:ext cx="1199167" cy="1199167"/>
        </a:xfrm>
        <a:prstGeom prst="ellipse">
          <a:avLst/>
        </a:prstGeom>
        <a:solidFill>
          <a:schemeClr val="accent5">
            <a:hueOff val="399440"/>
            <a:satOff val="21989"/>
            <a:lumOff val="12941"/>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311150" rtl="0">
            <a:lnSpc>
              <a:spcPct val="90000"/>
            </a:lnSpc>
            <a:spcBef>
              <a:spcPct val="0"/>
            </a:spcBef>
            <a:spcAft>
              <a:spcPct val="35000"/>
            </a:spcAft>
            <a:buNone/>
          </a:pPr>
          <a:r>
            <a:rPr lang="en-SA" sz="700" kern="1200">
              <a:solidFill>
                <a:schemeClr val="tx1"/>
              </a:solidFill>
            </a:rPr>
            <a:t>communicating</a:t>
          </a:r>
        </a:p>
      </dsp:txBody>
      <dsp:txXfrm>
        <a:off x="5919152" y="2828913"/>
        <a:ext cx="847939" cy="847939"/>
      </dsp:txXfrm>
    </dsp:sp>
    <dsp:sp modelId="{8BEE460D-8638-9F47-82B7-5E17991FB1C8}">
      <dsp:nvSpPr>
        <dsp:cNvPr id="0" name=""/>
        <dsp:cNvSpPr/>
      </dsp:nvSpPr>
      <dsp:spPr>
        <a:xfrm>
          <a:off x="4141527" y="3727364"/>
          <a:ext cx="1199167" cy="1199167"/>
        </a:xfrm>
        <a:prstGeom prst="ellipse">
          <a:avLst/>
        </a:prstGeom>
        <a:solidFill>
          <a:schemeClr val="accent5">
            <a:hueOff val="599160"/>
            <a:satOff val="32984"/>
            <a:lumOff val="19411"/>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rtl="0">
            <a:lnSpc>
              <a:spcPct val="90000"/>
            </a:lnSpc>
            <a:spcBef>
              <a:spcPct val="0"/>
            </a:spcBef>
            <a:spcAft>
              <a:spcPct val="35000"/>
            </a:spcAft>
            <a:buNone/>
          </a:pPr>
          <a:r>
            <a:rPr lang="en-US" sz="800" kern="1200">
              <a:solidFill>
                <a:schemeClr val="tx1"/>
              </a:solidFill>
            </a:rPr>
            <a:t>influencing</a:t>
          </a:r>
        </a:p>
      </dsp:txBody>
      <dsp:txXfrm>
        <a:off x="4317141" y="3902978"/>
        <a:ext cx="847939" cy="847939"/>
      </dsp:txXfrm>
    </dsp:sp>
    <dsp:sp modelId="{A4E0E061-219E-774E-9329-9DC801F18051}">
      <dsp:nvSpPr>
        <dsp:cNvPr id="0" name=""/>
        <dsp:cNvSpPr/>
      </dsp:nvSpPr>
      <dsp:spPr>
        <a:xfrm>
          <a:off x="2528159" y="2795886"/>
          <a:ext cx="1199167" cy="1199167"/>
        </a:xfrm>
        <a:prstGeom prst="ellipse">
          <a:avLst/>
        </a:prstGeom>
        <a:solidFill>
          <a:schemeClr val="accent5">
            <a:hueOff val="798880"/>
            <a:satOff val="43978"/>
            <a:lumOff val="25882"/>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rtl="0">
            <a:lnSpc>
              <a:spcPct val="90000"/>
            </a:lnSpc>
            <a:spcBef>
              <a:spcPct val="0"/>
            </a:spcBef>
            <a:spcAft>
              <a:spcPct val="35000"/>
            </a:spcAft>
            <a:buNone/>
          </a:pPr>
          <a:r>
            <a:rPr lang="en-SA" sz="800" kern="1200">
              <a:solidFill>
                <a:schemeClr val="tx1"/>
              </a:solidFill>
            </a:rPr>
            <a:t>Motivation</a:t>
          </a:r>
          <a:endParaRPr lang="en-US" sz="800" kern="1200">
            <a:solidFill>
              <a:schemeClr val="tx1"/>
            </a:solidFill>
          </a:endParaRPr>
        </a:p>
      </dsp:txBody>
      <dsp:txXfrm>
        <a:off x="2703773" y="2971500"/>
        <a:ext cx="847939" cy="847939"/>
      </dsp:txXfrm>
    </dsp:sp>
    <dsp:sp modelId="{F4412F23-52D9-0149-B0FC-92D64B9DDB8E}">
      <dsp:nvSpPr>
        <dsp:cNvPr id="0" name=""/>
        <dsp:cNvSpPr/>
      </dsp:nvSpPr>
      <dsp:spPr>
        <a:xfrm>
          <a:off x="2528159" y="932929"/>
          <a:ext cx="1199167" cy="1199167"/>
        </a:xfrm>
        <a:prstGeom prst="ellipse">
          <a:avLst/>
        </a:prstGeom>
        <a:solidFill>
          <a:schemeClr val="accent5">
            <a:hueOff val="998600"/>
            <a:satOff val="54973"/>
            <a:lumOff val="32352"/>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rtl="0">
            <a:lnSpc>
              <a:spcPct val="90000"/>
            </a:lnSpc>
            <a:spcBef>
              <a:spcPct val="0"/>
            </a:spcBef>
            <a:spcAft>
              <a:spcPct val="35000"/>
            </a:spcAft>
            <a:buNone/>
          </a:pPr>
          <a:r>
            <a:rPr lang="en-US" sz="800" kern="1200">
              <a:solidFill>
                <a:schemeClr val="tx1"/>
              </a:solidFill>
            </a:rPr>
            <a:t>Team Management</a:t>
          </a:r>
        </a:p>
      </dsp:txBody>
      <dsp:txXfrm>
        <a:off x="2703773" y="1108543"/>
        <a:ext cx="847939" cy="847939"/>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57063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55d2cabac8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55d2cabac8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55d2cabac8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55d2cabac8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0778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4155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55d2cabac8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 name="Google Shape;362;g55d2cabac8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89758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734344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4428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325594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355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75100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55d2cabac8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 name="Google Shape;362;g55d2cabac8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86110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193013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37609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08495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55e1ed11e4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6" name="Google Shape;466;g55e1ed11e4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774277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52367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39951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278813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044575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99675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36290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SA"/>
          </a:p>
        </p:txBody>
      </p:sp>
    </p:spTree>
    <p:extLst>
      <p:ext uri="{BB962C8B-B14F-4D97-AF65-F5344CB8AC3E}">
        <p14:creationId xmlns:p14="http://schemas.microsoft.com/office/powerpoint/2010/main" val="17166266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965312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77934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8164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1"/>
        <p:cNvGrpSpPr/>
        <p:nvPr/>
      </p:nvGrpSpPr>
      <p:grpSpPr>
        <a:xfrm>
          <a:off x="0" y="0"/>
          <a:ext cx="0" cy="0"/>
          <a:chOff x="0" y="0"/>
          <a:chExt cx="0" cy="0"/>
        </a:xfrm>
      </p:grpSpPr>
      <p:sp>
        <p:nvSpPr>
          <p:cNvPr id="702" name="Google Shape;702;g55e1ed11e4_0_3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3" name="Google Shape;703;g55e1ed11e4_0_3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IG TITLE OPENING"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795512" y="1245627"/>
            <a:ext cx="55530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6000"/>
              <a:buFont typeface="Barlow Condensed Medium"/>
              <a:buNone/>
              <a:defRPr sz="6000">
                <a:latin typeface="Barlow Condensed Medium"/>
                <a:ea typeface="Barlow Condensed Medium"/>
                <a:cs typeface="Barlow Condensed Medium"/>
                <a:sym typeface="Barlow Condensed Medium"/>
              </a:defRPr>
            </a:lvl1pPr>
            <a:lvl2pPr lvl="1" algn="r">
              <a:spcBef>
                <a:spcPts val="0"/>
              </a:spcBef>
              <a:spcAft>
                <a:spcPts val="0"/>
              </a:spcAft>
              <a:buClr>
                <a:srgbClr val="0B139E"/>
              </a:buClr>
              <a:buSzPts val="5200"/>
              <a:buNone/>
              <a:defRPr sz="5200">
                <a:solidFill>
                  <a:srgbClr val="0B139E"/>
                </a:solidFill>
              </a:defRPr>
            </a:lvl2pPr>
            <a:lvl3pPr lvl="2" algn="r">
              <a:spcBef>
                <a:spcPts val="0"/>
              </a:spcBef>
              <a:spcAft>
                <a:spcPts val="0"/>
              </a:spcAft>
              <a:buClr>
                <a:srgbClr val="0B139E"/>
              </a:buClr>
              <a:buSzPts val="5200"/>
              <a:buNone/>
              <a:defRPr sz="5200">
                <a:solidFill>
                  <a:srgbClr val="0B139E"/>
                </a:solidFill>
              </a:defRPr>
            </a:lvl3pPr>
            <a:lvl4pPr lvl="3" algn="r">
              <a:spcBef>
                <a:spcPts val="0"/>
              </a:spcBef>
              <a:spcAft>
                <a:spcPts val="0"/>
              </a:spcAft>
              <a:buClr>
                <a:srgbClr val="0B139E"/>
              </a:buClr>
              <a:buSzPts val="5200"/>
              <a:buNone/>
              <a:defRPr sz="5200">
                <a:solidFill>
                  <a:srgbClr val="0B139E"/>
                </a:solidFill>
              </a:defRPr>
            </a:lvl4pPr>
            <a:lvl5pPr lvl="4" algn="r">
              <a:spcBef>
                <a:spcPts val="0"/>
              </a:spcBef>
              <a:spcAft>
                <a:spcPts val="0"/>
              </a:spcAft>
              <a:buClr>
                <a:srgbClr val="0B139E"/>
              </a:buClr>
              <a:buSzPts val="5200"/>
              <a:buNone/>
              <a:defRPr sz="5200">
                <a:solidFill>
                  <a:srgbClr val="0B139E"/>
                </a:solidFill>
              </a:defRPr>
            </a:lvl5pPr>
            <a:lvl6pPr lvl="5" algn="r">
              <a:spcBef>
                <a:spcPts val="0"/>
              </a:spcBef>
              <a:spcAft>
                <a:spcPts val="0"/>
              </a:spcAft>
              <a:buClr>
                <a:srgbClr val="0B139E"/>
              </a:buClr>
              <a:buSzPts val="5200"/>
              <a:buNone/>
              <a:defRPr sz="5200">
                <a:solidFill>
                  <a:srgbClr val="0B139E"/>
                </a:solidFill>
              </a:defRPr>
            </a:lvl6pPr>
            <a:lvl7pPr lvl="6" algn="r">
              <a:spcBef>
                <a:spcPts val="0"/>
              </a:spcBef>
              <a:spcAft>
                <a:spcPts val="0"/>
              </a:spcAft>
              <a:buClr>
                <a:srgbClr val="0B139E"/>
              </a:buClr>
              <a:buSzPts val="5200"/>
              <a:buNone/>
              <a:defRPr sz="5200">
                <a:solidFill>
                  <a:srgbClr val="0B139E"/>
                </a:solidFill>
              </a:defRPr>
            </a:lvl7pPr>
            <a:lvl8pPr lvl="7" algn="r">
              <a:spcBef>
                <a:spcPts val="0"/>
              </a:spcBef>
              <a:spcAft>
                <a:spcPts val="0"/>
              </a:spcAft>
              <a:buClr>
                <a:srgbClr val="0B139E"/>
              </a:buClr>
              <a:buSzPts val="5200"/>
              <a:buNone/>
              <a:defRPr sz="5200">
                <a:solidFill>
                  <a:srgbClr val="0B139E"/>
                </a:solidFill>
              </a:defRPr>
            </a:lvl8pPr>
            <a:lvl9pPr lvl="8" algn="r">
              <a:spcBef>
                <a:spcPts val="0"/>
              </a:spcBef>
              <a:spcAft>
                <a:spcPts val="0"/>
              </a:spcAft>
              <a:buClr>
                <a:srgbClr val="0B139E"/>
              </a:buClr>
              <a:buSzPts val="5200"/>
              <a:buNone/>
              <a:defRPr sz="5200">
                <a:solidFill>
                  <a:srgbClr val="0B139E"/>
                </a:solidFill>
              </a:defRPr>
            </a:lvl9pPr>
          </a:lstStyle>
          <a:p>
            <a:endParaRPr/>
          </a:p>
        </p:txBody>
      </p:sp>
      <p:grpSp>
        <p:nvGrpSpPr>
          <p:cNvPr id="11" name="Google Shape;11;p2"/>
          <p:cNvGrpSpPr/>
          <p:nvPr/>
        </p:nvGrpSpPr>
        <p:grpSpPr>
          <a:xfrm>
            <a:off x="6607116" y="2397713"/>
            <a:ext cx="2550204" cy="2757917"/>
            <a:chOff x="1384075" y="241450"/>
            <a:chExt cx="4822625" cy="5215425"/>
          </a:xfrm>
        </p:grpSpPr>
        <p:sp>
          <p:nvSpPr>
            <p:cNvPr id="12" name="Google Shape;12;p2"/>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4827375" y="1479000"/>
              <a:ext cx="691350" cy="795600"/>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4827375" y="1875125"/>
              <a:ext cx="691350" cy="1195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5518700" y="2274575"/>
              <a:ext cx="688000" cy="795600"/>
            </a:xfrm>
            <a:custGeom>
              <a:avLst/>
              <a:gdLst/>
              <a:ahLst/>
              <a:cxnLst/>
              <a:rect l="l" t="t" r="r" b="b"/>
              <a:pathLst>
                <a:path w="27520" h="31824" extrusionOk="0">
                  <a:moveTo>
                    <a:pt x="0" y="0"/>
                  </a:moveTo>
                  <a:lnTo>
                    <a:pt x="0" y="31823"/>
                  </a:lnTo>
                  <a:lnTo>
                    <a:pt x="27520" y="15978"/>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4827375" y="3865700"/>
              <a:ext cx="691350" cy="1195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4830700" y="4661275"/>
              <a:ext cx="688025" cy="795600"/>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5518700" y="3865700"/>
              <a:ext cx="688000" cy="795600"/>
            </a:xfrm>
            <a:custGeom>
              <a:avLst/>
              <a:gdLst/>
              <a:ahLst/>
              <a:cxnLst/>
              <a:rect l="l" t="t" r="r" b="b"/>
              <a:pathLst>
                <a:path w="27520" h="31824" extrusionOk="0">
                  <a:moveTo>
                    <a:pt x="0" y="1"/>
                  </a:moveTo>
                  <a:lnTo>
                    <a:pt x="0" y="31824"/>
                  </a:lnTo>
                  <a:lnTo>
                    <a:pt x="27520"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4139375" y="2670675"/>
              <a:ext cx="688025" cy="798950"/>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4139375" y="3070150"/>
              <a:ext cx="688025" cy="795575"/>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3451375" y="3070150"/>
              <a:ext cx="688025" cy="795575"/>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3451375" y="1479000"/>
              <a:ext cx="688025" cy="795600"/>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3448050" y="1878450"/>
              <a:ext cx="694675" cy="119172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4139375" y="1878450"/>
              <a:ext cx="688025" cy="1191725"/>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4382875" y="241450"/>
              <a:ext cx="201000" cy="22935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4139375" y="682600"/>
              <a:ext cx="688025" cy="796425"/>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3451375" y="4661275"/>
              <a:ext cx="1376025" cy="795600"/>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4139375" y="3865700"/>
              <a:ext cx="688025" cy="1195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4139375" y="3469600"/>
              <a:ext cx="688025" cy="795575"/>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3451375" y="3469600"/>
              <a:ext cx="688025" cy="795575"/>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3451375" y="2670675"/>
              <a:ext cx="1376025" cy="1195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2760050" y="2670675"/>
              <a:ext cx="691350" cy="798950"/>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2760050" y="3070150"/>
              <a:ext cx="691350" cy="795575"/>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2072075" y="1479000"/>
              <a:ext cx="688000" cy="795600"/>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1967825" y="2486400"/>
              <a:ext cx="322750" cy="371950"/>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2065400" y="1412275"/>
              <a:ext cx="218500" cy="254375"/>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2760050" y="1878450"/>
              <a:ext cx="691350" cy="119172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2760050" y="1479000"/>
              <a:ext cx="691350" cy="795600"/>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a:off x="2072075" y="3865700"/>
              <a:ext cx="688000" cy="795600"/>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1384075" y="4661275"/>
              <a:ext cx="688025" cy="795600"/>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2760050" y="3865700"/>
              <a:ext cx="691350" cy="1591175"/>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2"/>
            <p:cNvSpPr/>
            <p:nvPr/>
          </p:nvSpPr>
          <p:spPr>
            <a:xfrm>
              <a:off x="2760050" y="3469600"/>
              <a:ext cx="691350" cy="795575"/>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a:off x="3448050" y="3469600"/>
              <a:ext cx="691350" cy="159115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2760050" y="2670675"/>
              <a:ext cx="1379350" cy="1195050"/>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6" name="Google Shape;56;p2"/>
          <p:cNvGrpSpPr/>
          <p:nvPr/>
        </p:nvGrpSpPr>
        <p:grpSpPr>
          <a:xfrm>
            <a:off x="-26847" y="-280618"/>
            <a:ext cx="2865062" cy="3613974"/>
            <a:chOff x="-26858" y="-227337"/>
            <a:chExt cx="2186403" cy="2757917"/>
          </a:xfrm>
        </p:grpSpPr>
        <p:sp>
          <p:nvSpPr>
            <p:cNvPr id="57" name="Google Shape;57;p2"/>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2"/>
            <p:cNvSpPr/>
            <p:nvPr/>
          </p:nvSpPr>
          <p:spPr>
            <a:xfrm rot="10800000">
              <a:off x="-26858" y="1455450"/>
              <a:ext cx="365586" cy="420713"/>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rot="10800000">
              <a:off x="-26858" y="1034750"/>
              <a:ext cx="365586" cy="631942"/>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rot="10800000">
              <a:off x="-26858" y="-17866"/>
              <a:ext cx="365586" cy="631942"/>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2"/>
            <p:cNvSpPr/>
            <p:nvPr/>
          </p:nvSpPr>
          <p:spPr>
            <a:xfrm rot="10800000">
              <a:off x="-26858" y="-227337"/>
              <a:ext cx="363828" cy="420713"/>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2"/>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2"/>
            <p:cNvSpPr/>
            <p:nvPr/>
          </p:nvSpPr>
          <p:spPr>
            <a:xfrm rot="10800000">
              <a:off x="338715" y="823521"/>
              <a:ext cx="363828" cy="422485"/>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rot="10800000">
              <a:off x="338715" y="614063"/>
              <a:ext cx="363828" cy="420700"/>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2"/>
            <p:cNvSpPr/>
            <p:nvPr/>
          </p:nvSpPr>
          <p:spPr>
            <a:xfrm rot="10800000">
              <a:off x="702529" y="614063"/>
              <a:ext cx="363828" cy="420700"/>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2"/>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2"/>
            <p:cNvSpPr/>
            <p:nvPr/>
          </p:nvSpPr>
          <p:spPr>
            <a:xfrm rot="10800000">
              <a:off x="702529" y="1455450"/>
              <a:ext cx="363828" cy="420713"/>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2"/>
            <p:cNvSpPr/>
            <p:nvPr/>
          </p:nvSpPr>
          <p:spPr>
            <a:xfrm rot="10800000">
              <a:off x="700771" y="1034750"/>
              <a:ext cx="367344" cy="630184"/>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2"/>
            <p:cNvSpPr/>
            <p:nvPr/>
          </p:nvSpPr>
          <p:spPr>
            <a:xfrm rot="10800000">
              <a:off x="338715" y="1034750"/>
              <a:ext cx="363828" cy="630184"/>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2"/>
            <p:cNvSpPr/>
            <p:nvPr/>
          </p:nvSpPr>
          <p:spPr>
            <a:xfrm rot="10800000">
              <a:off x="467491" y="2409300"/>
              <a:ext cx="106289" cy="12128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2"/>
            <p:cNvSpPr/>
            <p:nvPr/>
          </p:nvSpPr>
          <p:spPr>
            <a:xfrm rot="10800000">
              <a:off x="338715" y="1876150"/>
              <a:ext cx="363828" cy="421150"/>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2"/>
            <p:cNvSpPr/>
            <p:nvPr/>
          </p:nvSpPr>
          <p:spPr>
            <a:xfrm rot="10800000">
              <a:off x="338715" y="-227337"/>
              <a:ext cx="727642" cy="420713"/>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2"/>
            <p:cNvSpPr/>
            <p:nvPr/>
          </p:nvSpPr>
          <p:spPr>
            <a:xfrm rot="10800000">
              <a:off x="338715" y="-17866"/>
              <a:ext cx="363828" cy="631942"/>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2"/>
            <p:cNvSpPr/>
            <p:nvPr/>
          </p:nvSpPr>
          <p:spPr>
            <a:xfrm rot="10800000">
              <a:off x="338715" y="402834"/>
              <a:ext cx="363828" cy="420700"/>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2"/>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2"/>
            <p:cNvSpPr/>
            <p:nvPr/>
          </p:nvSpPr>
          <p:spPr>
            <a:xfrm rot="10800000">
              <a:off x="702529" y="402834"/>
              <a:ext cx="363828" cy="420700"/>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2"/>
            <p:cNvSpPr/>
            <p:nvPr/>
          </p:nvSpPr>
          <p:spPr>
            <a:xfrm rot="10800000">
              <a:off x="338715" y="614063"/>
              <a:ext cx="727642" cy="631942"/>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
            <p:cNvSpPr/>
            <p:nvPr/>
          </p:nvSpPr>
          <p:spPr>
            <a:xfrm rot="10800000">
              <a:off x="1066343" y="823521"/>
              <a:ext cx="365586" cy="422485"/>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
            <p:cNvSpPr/>
            <p:nvPr/>
          </p:nvSpPr>
          <p:spPr>
            <a:xfrm rot="10800000">
              <a:off x="1066343" y="614063"/>
              <a:ext cx="365586" cy="420700"/>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2"/>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2"/>
            <p:cNvSpPr/>
            <p:nvPr/>
          </p:nvSpPr>
          <p:spPr>
            <a:xfrm rot="10800000">
              <a:off x="1431916" y="1455450"/>
              <a:ext cx="363814" cy="420713"/>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2"/>
            <p:cNvSpPr/>
            <p:nvPr/>
          </p:nvSpPr>
          <p:spPr>
            <a:xfrm rot="10800000">
              <a:off x="1680188" y="1146763"/>
              <a:ext cx="170670" cy="19668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2"/>
            <p:cNvSpPr/>
            <p:nvPr/>
          </p:nvSpPr>
          <p:spPr>
            <a:xfrm rot="10800000">
              <a:off x="1683717" y="1776934"/>
              <a:ext cx="115543" cy="134514"/>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2"/>
            <p:cNvSpPr/>
            <p:nvPr/>
          </p:nvSpPr>
          <p:spPr>
            <a:xfrm rot="10800000">
              <a:off x="1066343" y="1034750"/>
              <a:ext cx="365586" cy="630184"/>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2"/>
            <p:cNvSpPr/>
            <p:nvPr/>
          </p:nvSpPr>
          <p:spPr>
            <a:xfrm rot="10800000">
              <a:off x="1066343" y="1455450"/>
              <a:ext cx="365586" cy="420713"/>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2"/>
            <p:cNvSpPr/>
            <p:nvPr/>
          </p:nvSpPr>
          <p:spPr>
            <a:xfrm rot="10800000">
              <a:off x="1431916" y="193363"/>
              <a:ext cx="363814" cy="420713"/>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2"/>
            <p:cNvSpPr/>
            <p:nvPr/>
          </p:nvSpPr>
          <p:spPr>
            <a:xfrm rot="10800000">
              <a:off x="1795717" y="-227337"/>
              <a:ext cx="363828" cy="420713"/>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2"/>
            <p:cNvSpPr/>
            <p:nvPr/>
          </p:nvSpPr>
          <p:spPr>
            <a:xfrm rot="10800000">
              <a:off x="1066343" y="-227337"/>
              <a:ext cx="365586" cy="841413"/>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2"/>
            <p:cNvSpPr/>
            <p:nvPr/>
          </p:nvSpPr>
          <p:spPr>
            <a:xfrm rot="10800000">
              <a:off x="1066343" y="402834"/>
              <a:ext cx="365586" cy="420700"/>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2"/>
            <p:cNvSpPr/>
            <p:nvPr/>
          </p:nvSpPr>
          <p:spPr>
            <a:xfrm rot="10800000">
              <a:off x="702529" y="-17866"/>
              <a:ext cx="365586" cy="84140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2"/>
            <p:cNvSpPr/>
            <p:nvPr/>
          </p:nvSpPr>
          <p:spPr>
            <a:xfrm rot="10800000">
              <a:off x="702529" y="614063"/>
              <a:ext cx="729400" cy="631942"/>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HANKS">
  <p:cSld name="TITLE_1">
    <p:bg>
      <p:bgPr>
        <a:solidFill>
          <a:schemeClr val="dk1"/>
        </a:solidFill>
        <a:effectLst/>
      </p:bgPr>
    </p:bg>
    <p:spTree>
      <p:nvGrpSpPr>
        <p:cNvPr id="1" name="Shape 97"/>
        <p:cNvGrpSpPr/>
        <p:nvPr/>
      </p:nvGrpSpPr>
      <p:grpSpPr>
        <a:xfrm>
          <a:off x="0" y="0"/>
          <a:ext cx="0" cy="0"/>
          <a:chOff x="0" y="0"/>
          <a:chExt cx="0" cy="0"/>
        </a:xfrm>
      </p:grpSpPr>
      <p:sp>
        <p:nvSpPr>
          <p:cNvPr id="98" name="Google Shape;98;p3"/>
          <p:cNvSpPr txBox="1">
            <a:spLocks noGrp="1"/>
          </p:cNvSpPr>
          <p:nvPr>
            <p:ph type="ctrTitle"/>
          </p:nvPr>
        </p:nvSpPr>
        <p:spPr>
          <a:xfrm>
            <a:off x="1795512" y="1545452"/>
            <a:ext cx="5553000" cy="2052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Font typeface="Barlow Condensed Medium"/>
              <a:buNone/>
              <a:defRPr sz="6000">
                <a:latin typeface="Barlow Condensed Medium"/>
                <a:ea typeface="Barlow Condensed Medium"/>
                <a:cs typeface="Barlow Condensed Medium"/>
                <a:sym typeface="Barlow Condensed Medium"/>
              </a:defRPr>
            </a:lvl1pPr>
            <a:lvl2pPr lvl="1" algn="r" rtl="0">
              <a:spcBef>
                <a:spcPts val="0"/>
              </a:spcBef>
              <a:spcAft>
                <a:spcPts val="0"/>
              </a:spcAft>
              <a:buClr>
                <a:srgbClr val="0B139E"/>
              </a:buClr>
              <a:buSzPts val="5200"/>
              <a:buNone/>
              <a:defRPr sz="5200">
                <a:solidFill>
                  <a:srgbClr val="0B139E"/>
                </a:solidFill>
              </a:defRPr>
            </a:lvl2pPr>
            <a:lvl3pPr lvl="2" algn="r" rtl="0">
              <a:spcBef>
                <a:spcPts val="0"/>
              </a:spcBef>
              <a:spcAft>
                <a:spcPts val="0"/>
              </a:spcAft>
              <a:buClr>
                <a:srgbClr val="0B139E"/>
              </a:buClr>
              <a:buSzPts val="5200"/>
              <a:buNone/>
              <a:defRPr sz="5200">
                <a:solidFill>
                  <a:srgbClr val="0B139E"/>
                </a:solidFill>
              </a:defRPr>
            </a:lvl3pPr>
            <a:lvl4pPr lvl="3" algn="r" rtl="0">
              <a:spcBef>
                <a:spcPts val="0"/>
              </a:spcBef>
              <a:spcAft>
                <a:spcPts val="0"/>
              </a:spcAft>
              <a:buClr>
                <a:srgbClr val="0B139E"/>
              </a:buClr>
              <a:buSzPts val="5200"/>
              <a:buNone/>
              <a:defRPr sz="5200">
                <a:solidFill>
                  <a:srgbClr val="0B139E"/>
                </a:solidFill>
              </a:defRPr>
            </a:lvl4pPr>
            <a:lvl5pPr lvl="4" algn="r" rtl="0">
              <a:spcBef>
                <a:spcPts val="0"/>
              </a:spcBef>
              <a:spcAft>
                <a:spcPts val="0"/>
              </a:spcAft>
              <a:buClr>
                <a:srgbClr val="0B139E"/>
              </a:buClr>
              <a:buSzPts val="5200"/>
              <a:buNone/>
              <a:defRPr sz="5200">
                <a:solidFill>
                  <a:srgbClr val="0B139E"/>
                </a:solidFill>
              </a:defRPr>
            </a:lvl5pPr>
            <a:lvl6pPr lvl="5" algn="r" rtl="0">
              <a:spcBef>
                <a:spcPts val="0"/>
              </a:spcBef>
              <a:spcAft>
                <a:spcPts val="0"/>
              </a:spcAft>
              <a:buClr>
                <a:srgbClr val="0B139E"/>
              </a:buClr>
              <a:buSzPts val="5200"/>
              <a:buNone/>
              <a:defRPr sz="5200">
                <a:solidFill>
                  <a:srgbClr val="0B139E"/>
                </a:solidFill>
              </a:defRPr>
            </a:lvl6pPr>
            <a:lvl7pPr lvl="6" algn="r" rtl="0">
              <a:spcBef>
                <a:spcPts val="0"/>
              </a:spcBef>
              <a:spcAft>
                <a:spcPts val="0"/>
              </a:spcAft>
              <a:buClr>
                <a:srgbClr val="0B139E"/>
              </a:buClr>
              <a:buSzPts val="5200"/>
              <a:buNone/>
              <a:defRPr sz="5200">
                <a:solidFill>
                  <a:srgbClr val="0B139E"/>
                </a:solidFill>
              </a:defRPr>
            </a:lvl7pPr>
            <a:lvl8pPr lvl="7" algn="r" rtl="0">
              <a:spcBef>
                <a:spcPts val="0"/>
              </a:spcBef>
              <a:spcAft>
                <a:spcPts val="0"/>
              </a:spcAft>
              <a:buClr>
                <a:srgbClr val="0B139E"/>
              </a:buClr>
              <a:buSzPts val="5200"/>
              <a:buNone/>
              <a:defRPr sz="5200">
                <a:solidFill>
                  <a:srgbClr val="0B139E"/>
                </a:solidFill>
              </a:defRPr>
            </a:lvl8pPr>
            <a:lvl9pPr lvl="8" algn="r" rtl="0">
              <a:spcBef>
                <a:spcPts val="0"/>
              </a:spcBef>
              <a:spcAft>
                <a:spcPts val="0"/>
              </a:spcAft>
              <a:buClr>
                <a:srgbClr val="0B139E"/>
              </a:buClr>
              <a:buSzPts val="5200"/>
              <a:buNone/>
              <a:defRPr sz="5200">
                <a:solidFill>
                  <a:srgbClr val="0B139E"/>
                </a:solidFill>
              </a:defRPr>
            </a:lvl9pPr>
          </a:lstStyle>
          <a:p>
            <a:endParaRPr/>
          </a:p>
        </p:txBody>
      </p:sp>
      <p:grpSp>
        <p:nvGrpSpPr>
          <p:cNvPr id="99" name="Google Shape;99;p3"/>
          <p:cNvGrpSpPr/>
          <p:nvPr/>
        </p:nvGrpSpPr>
        <p:grpSpPr>
          <a:xfrm flipH="1">
            <a:off x="-9" y="2397713"/>
            <a:ext cx="2550204" cy="2757917"/>
            <a:chOff x="1384075" y="241450"/>
            <a:chExt cx="4822625" cy="5215425"/>
          </a:xfrm>
        </p:grpSpPr>
        <p:sp>
          <p:nvSpPr>
            <p:cNvPr id="100" name="Google Shape;100;p3"/>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3"/>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3"/>
            <p:cNvSpPr/>
            <p:nvPr/>
          </p:nvSpPr>
          <p:spPr>
            <a:xfrm>
              <a:off x="4827375" y="1479000"/>
              <a:ext cx="691350" cy="795600"/>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3"/>
            <p:cNvSpPr/>
            <p:nvPr/>
          </p:nvSpPr>
          <p:spPr>
            <a:xfrm>
              <a:off x="4827375" y="1875125"/>
              <a:ext cx="691350" cy="1195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3"/>
            <p:cNvSpPr/>
            <p:nvPr/>
          </p:nvSpPr>
          <p:spPr>
            <a:xfrm>
              <a:off x="5518700" y="2274575"/>
              <a:ext cx="688000" cy="795600"/>
            </a:xfrm>
            <a:custGeom>
              <a:avLst/>
              <a:gdLst/>
              <a:ahLst/>
              <a:cxnLst/>
              <a:rect l="l" t="t" r="r" b="b"/>
              <a:pathLst>
                <a:path w="27520" h="31824" extrusionOk="0">
                  <a:moveTo>
                    <a:pt x="0" y="0"/>
                  </a:moveTo>
                  <a:lnTo>
                    <a:pt x="0" y="31823"/>
                  </a:lnTo>
                  <a:lnTo>
                    <a:pt x="27520" y="15978"/>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3"/>
            <p:cNvSpPr/>
            <p:nvPr/>
          </p:nvSpPr>
          <p:spPr>
            <a:xfrm>
              <a:off x="4827375" y="3865700"/>
              <a:ext cx="691350" cy="1195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3"/>
            <p:cNvSpPr/>
            <p:nvPr/>
          </p:nvSpPr>
          <p:spPr>
            <a:xfrm>
              <a:off x="4830700" y="4661275"/>
              <a:ext cx="688025" cy="795600"/>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3"/>
            <p:cNvSpPr/>
            <p:nvPr/>
          </p:nvSpPr>
          <p:spPr>
            <a:xfrm>
              <a:off x="5518700" y="3865700"/>
              <a:ext cx="688000" cy="795600"/>
            </a:xfrm>
            <a:custGeom>
              <a:avLst/>
              <a:gdLst/>
              <a:ahLst/>
              <a:cxnLst/>
              <a:rect l="l" t="t" r="r" b="b"/>
              <a:pathLst>
                <a:path w="27520" h="31824" extrusionOk="0">
                  <a:moveTo>
                    <a:pt x="0" y="1"/>
                  </a:moveTo>
                  <a:lnTo>
                    <a:pt x="0" y="31824"/>
                  </a:lnTo>
                  <a:lnTo>
                    <a:pt x="27520"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3"/>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3"/>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3"/>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3"/>
            <p:cNvSpPr/>
            <p:nvPr/>
          </p:nvSpPr>
          <p:spPr>
            <a:xfrm>
              <a:off x="4139375" y="2670675"/>
              <a:ext cx="688025" cy="798950"/>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3"/>
            <p:cNvSpPr/>
            <p:nvPr/>
          </p:nvSpPr>
          <p:spPr>
            <a:xfrm>
              <a:off x="4139375" y="3070150"/>
              <a:ext cx="688025" cy="795575"/>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3"/>
            <p:cNvSpPr/>
            <p:nvPr/>
          </p:nvSpPr>
          <p:spPr>
            <a:xfrm>
              <a:off x="3451375" y="3070150"/>
              <a:ext cx="688025" cy="795575"/>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3"/>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3"/>
            <p:cNvSpPr/>
            <p:nvPr/>
          </p:nvSpPr>
          <p:spPr>
            <a:xfrm>
              <a:off x="3451375" y="1479000"/>
              <a:ext cx="688025" cy="795600"/>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3"/>
            <p:cNvSpPr/>
            <p:nvPr/>
          </p:nvSpPr>
          <p:spPr>
            <a:xfrm>
              <a:off x="3448050" y="1878450"/>
              <a:ext cx="694675" cy="119172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3"/>
            <p:cNvSpPr/>
            <p:nvPr/>
          </p:nvSpPr>
          <p:spPr>
            <a:xfrm>
              <a:off x="4139375" y="1878450"/>
              <a:ext cx="688025" cy="1191725"/>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3"/>
            <p:cNvSpPr/>
            <p:nvPr/>
          </p:nvSpPr>
          <p:spPr>
            <a:xfrm>
              <a:off x="4382875" y="241450"/>
              <a:ext cx="201000" cy="22935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3"/>
            <p:cNvSpPr/>
            <p:nvPr/>
          </p:nvSpPr>
          <p:spPr>
            <a:xfrm>
              <a:off x="4139375" y="682600"/>
              <a:ext cx="688025" cy="796425"/>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3"/>
            <p:cNvSpPr/>
            <p:nvPr/>
          </p:nvSpPr>
          <p:spPr>
            <a:xfrm>
              <a:off x="3451375" y="4661275"/>
              <a:ext cx="1376025" cy="795600"/>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3"/>
            <p:cNvSpPr/>
            <p:nvPr/>
          </p:nvSpPr>
          <p:spPr>
            <a:xfrm>
              <a:off x="4139375" y="3865700"/>
              <a:ext cx="688025" cy="1195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3"/>
            <p:cNvSpPr/>
            <p:nvPr/>
          </p:nvSpPr>
          <p:spPr>
            <a:xfrm>
              <a:off x="4139375" y="3469600"/>
              <a:ext cx="688025" cy="795575"/>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3"/>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3"/>
            <p:cNvSpPr/>
            <p:nvPr/>
          </p:nvSpPr>
          <p:spPr>
            <a:xfrm>
              <a:off x="3451375" y="3469600"/>
              <a:ext cx="688025" cy="795575"/>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3"/>
            <p:cNvSpPr/>
            <p:nvPr/>
          </p:nvSpPr>
          <p:spPr>
            <a:xfrm>
              <a:off x="3451375" y="2670675"/>
              <a:ext cx="1376025" cy="1195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3"/>
            <p:cNvSpPr/>
            <p:nvPr/>
          </p:nvSpPr>
          <p:spPr>
            <a:xfrm>
              <a:off x="2760050" y="2670675"/>
              <a:ext cx="691350" cy="798950"/>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3"/>
            <p:cNvSpPr/>
            <p:nvPr/>
          </p:nvSpPr>
          <p:spPr>
            <a:xfrm>
              <a:off x="2760050" y="3070150"/>
              <a:ext cx="691350" cy="795575"/>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3"/>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3"/>
            <p:cNvSpPr/>
            <p:nvPr/>
          </p:nvSpPr>
          <p:spPr>
            <a:xfrm>
              <a:off x="2072075" y="1479000"/>
              <a:ext cx="688000" cy="795600"/>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3"/>
            <p:cNvSpPr/>
            <p:nvPr/>
          </p:nvSpPr>
          <p:spPr>
            <a:xfrm>
              <a:off x="1967825" y="2486400"/>
              <a:ext cx="322750" cy="371950"/>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3"/>
            <p:cNvSpPr/>
            <p:nvPr/>
          </p:nvSpPr>
          <p:spPr>
            <a:xfrm>
              <a:off x="2065400" y="1412275"/>
              <a:ext cx="218500" cy="254375"/>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3"/>
            <p:cNvSpPr/>
            <p:nvPr/>
          </p:nvSpPr>
          <p:spPr>
            <a:xfrm>
              <a:off x="2760050" y="1878450"/>
              <a:ext cx="691350" cy="119172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3"/>
            <p:cNvSpPr/>
            <p:nvPr/>
          </p:nvSpPr>
          <p:spPr>
            <a:xfrm>
              <a:off x="2760050" y="1479000"/>
              <a:ext cx="691350" cy="795600"/>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3"/>
            <p:cNvSpPr/>
            <p:nvPr/>
          </p:nvSpPr>
          <p:spPr>
            <a:xfrm>
              <a:off x="2072075" y="3865700"/>
              <a:ext cx="688000" cy="795600"/>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3"/>
            <p:cNvSpPr/>
            <p:nvPr/>
          </p:nvSpPr>
          <p:spPr>
            <a:xfrm>
              <a:off x="1384075" y="4661275"/>
              <a:ext cx="688025" cy="795600"/>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3"/>
            <p:cNvSpPr/>
            <p:nvPr/>
          </p:nvSpPr>
          <p:spPr>
            <a:xfrm>
              <a:off x="2760050" y="3865700"/>
              <a:ext cx="691350" cy="1591175"/>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3"/>
            <p:cNvSpPr/>
            <p:nvPr/>
          </p:nvSpPr>
          <p:spPr>
            <a:xfrm>
              <a:off x="2760050" y="3469600"/>
              <a:ext cx="691350" cy="795575"/>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3"/>
            <p:cNvSpPr/>
            <p:nvPr/>
          </p:nvSpPr>
          <p:spPr>
            <a:xfrm>
              <a:off x="3448050" y="3469600"/>
              <a:ext cx="691350" cy="159115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3"/>
            <p:cNvSpPr/>
            <p:nvPr/>
          </p:nvSpPr>
          <p:spPr>
            <a:xfrm>
              <a:off x="2760050" y="2670675"/>
              <a:ext cx="1379350" cy="1195050"/>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4" name="Google Shape;144;p3"/>
          <p:cNvGrpSpPr/>
          <p:nvPr/>
        </p:nvGrpSpPr>
        <p:grpSpPr>
          <a:xfrm flipH="1">
            <a:off x="6278928" y="-258568"/>
            <a:ext cx="2865062" cy="3613974"/>
            <a:chOff x="-26858" y="-227337"/>
            <a:chExt cx="2186403" cy="2757917"/>
          </a:xfrm>
        </p:grpSpPr>
        <p:sp>
          <p:nvSpPr>
            <p:cNvPr id="145" name="Google Shape;145;p3"/>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3"/>
            <p:cNvSpPr/>
            <p:nvPr/>
          </p:nvSpPr>
          <p:spPr>
            <a:xfrm rot="10800000">
              <a:off x="-26858" y="1455450"/>
              <a:ext cx="365586" cy="420713"/>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3"/>
            <p:cNvSpPr/>
            <p:nvPr/>
          </p:nvSpPr>
          <p:spPr>
            <a:xfrm rot="10800000">
              <a:off x="-26858" y="1034750"/>
              <a:ext cx="365586" cy="631942"/>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3"/>
            <p:cNvSpPr/>
            <p:nvPr/>
          </p:nvSpPr>
          <p:spPr>
            <a:xfrm rot="10800000">
              <a:off x="-26858" y="-17866"/>
              <a:ext cx="365586" cy="631942"/>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3"/>
            <p:cNvSpPr/>
            <p:nvPr/>
          </p:nvSpPr>
          <p:spPr>
            <a:xfrm rot="10800000">
              <a:off x="-26858" y="-227337"/>
              <a:ext cx="363828" cy="420713"/>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3"/>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3"/>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3"/>
            <p:cNvSpPr/>
            <p:nvPr/>
          </p:nvSpPr>
          <p:spPr>
            <a:xfrm rot="10800000">
              <a:off x="338715" y="823521"/>
              <a:ext cx="363828" cy="422485"/>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3"/>
            <p:cNvSpPr/>
            <p:nvPr/>
          </p:nvSpPr>
          <p:spPr>
            <a:xfrm rot="10800000">
              <a:off x="338715" y="614063"/>
              <a:ext cx="363828" cy="420700"/>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3"/>
            <p:cNvSpPr/>
            <p:nvPr/>
          </p:nvSpPr>
          <p:spPr>
            <a:xfrm rot="10800000">
              <a:off x="702529" y="614063"/>
              <a:ext cx="363828" cy="420700"/>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3"/>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3"/>
            <p:cNvSpPr/>
            <p:nvPr/>
          </p:nvSpPr>
          <p:spPr>
            <a:xfrm rot="10800000">
              <a:off x="702529" y="1455450"/>
              <a:ext cx="363828" cy="420713"/>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3"/>
            <p:cNvSpPr/>
            <p:nvPr/>
          </p:nvSpPr>
          <p:spPr>
            <a:xfrm rot="10800000">
              <a:off x="700771" y="1034750"/>
              <a:ext cx="367344" cy="630184"/>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3"/>
            <p:cNvSpPr/>
            <p:nvPr/>
          </p:nvSpPr>
          <p:spPr>
            <a:xfrm rot="10800000">
              <a:off x="338715" y="1034750"/>
              <a:ext cx="363828" cy="630184"/>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3"/>
            <p:cNvSpPr/>
            <p:nvPr/>
          </p:nvSpPr>
          <p:spPr>
            <a:xfrm rot="10800000">
              <a:off x="467491" y="2409300"/>
              <a:ext cx="106289" cy="12128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3"/>
            <p:cNvSpPr/>
            <p:nvPr/>
          </p:nvSpPr>
          <p:spPr>
            <a:xfrm rot="10800000">
              <a:off x="338715" y="1876150"/>
              <a:ext cx="363828" cy="421150"/>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3"/>
            <p:cNvSpPr/>
            <p:nvPr/>
          </p:nvSpPr>
          <p:spPr>
            <a:xfrm rot="10800000">
              <a:off x="338715" y="-227337"/>
              <a:ext cx="727642" cy="420713"/>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3"/>
            <p:cNvSpPr/>
            <p:nvPr/>
          </p:nvSpPr>
          <p:spPr>
            <a:xfrm rot="10800000">
              <a:off x="338715" y="-17866"/>
              <a:ext cx="363828" cy="631942"/>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3"/>
            <p:cNvSpPr/>
            <p:nvPr/>
          </p:nvSpPr>
          <p:spPr>
            <a:xfrm rot="10800000">
              <a:off x="338715" y="402834"/>
              <a:ext cx="363828" cy="420700"/>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3"/>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3"/>
            <p:cNvSpPr/>
            <p:nvPr/>
          </p:nvSpPr>
          <p:spPr>
            <a:xfrm rot="10800000">
              <a:off x="702529" y="402834"/>
              <a:ext cx="363828" cy="420700"/>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3"/>
            <p:cNvSpPr/>
            <p:nvPr/>
          </p:nvSpPr>
          <p:spPr>
            <a:xfrm rot="10800000">
              <a:off x="338715" y="614063"/>
              <a:ext cx="727642" cy="631942"/>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3"/>
            <p:cNvSpPr/>
            <p:nvPr/>
          </p:nvSpPr>
          <p:spPr>
            <a:xfrm rot="10800000">
              <a:off x="1066343" y="823521"/>
              <a:ext cx="365586" cy="422485"/>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3"/>
            <p:cNvSpPr/>
            <p:nvPr/>
          </p:nvSpPr>
          <p:spPr>
            <a:xfrm rot="10800000">
              <a:off x="1066343" y="614063"/>
              <a:ext cx="365586" cy="420700"/>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3"/>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3"/>
            <p:cNvSpPr/>
            <p:nvPr/>
          </p:nvSpPr>
          <p:spPr>
            <a:xfrm rot="10800000">
              <a:off x="1431916" y="1455450"/>
              <a:ext cx="363814" cy="420713"/>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3"/>
            <p:cNvSpPr/>
            <p:nvPr/>
          </p:nvSpPr>
          <p:spPr>
            <a:xfrm rot="10800000">
              <a:off x="1680188" y="1146763"/>
              <a:ext cx="170670" cy="19668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3"/>
            <p:cNvSpPr/>
            <p:nvPr/>
          </p:nvSpPr>
          <p:spPr>
            <a:xfrm rot="10800000">
              <a:off x="1683717" y="1776934"/>
              <a:ext cx="115543" cy="134514"/>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3"/>
            <p:cNvSpPr/>
            <p:nvPr/>
          </p:nvSpPr>
          <p:spPr>
            <a:xfrm rot="10800000">
              <a:off x="1066343" y="1034750"/>
              <a:ext cx="365586" cy="630184"/>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3"/>
            <p:cNvSpPr/>
            <p:nvPr/>
          </p:nvSpPr>
          <p:spPr>
            <a:xfrm rot="10800000">
              <a:off x="1066343" y="1455450"/>
              <a:ext cx="365586" cy="420713"/>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3"/>
            <p:cNvSpPr/>
            <p:nvPr/>
          </p:nvSpPr>
          <p:spPr>
            <a:xfrm rot="10800000">
              <a:off x="1431916" y="193363"/>
              <a:ext cx="363814" cy="420713"/>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3"/>
            <p:cNvSpPr/>
            <p:nvPr/>
          </p:nvSpPr>
          <p:spPr>
            <a:xfrm rot="10800000">
              <a:off x="1795717" y="-227337"/>
              <a:ext cx="363828" cy="420713"/>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3"/>
            <p:cNvSpPr/>
            <p:nvPr/>
          </p:nvSpPr>
          <p:spPr>
            <a:xfrm rot="10800000">
              <a:off x="1066343" y="-227337"/>
              <a:ext cx="365586" cy="841413"/>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3"/>
            <p:cNvSpPr/>
            <p:nvPr/>
          </p:nvSpPr>
          <p:spPr>
            <a:xfrm rot="10800000">
              <a:off x="1066343" y="402834"/>
              <a:ext cx="365586" cy="420700"/>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3"/>
            <p:cNvSpPr/>
            <p:nvPr/>
          </p:nvSpPr>
          <p:spPr>
            <a:xfrm rot="10800000">
              <a:off x="702529" y="-17866"/>
              <a:ext cx="365586" cy="84140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3"/>
            <p:cNvSpPr/>
            <p:nvPr/>
          </p:nvSpPr>
          <p:spPr>
            <a:xfrm rot="10800000">
              <a:off x="702529" y="614063"/>
              <a:ext cx="729400" cy="631942"/>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185"/>
        <p:cNvGrpSpPr/>
        <p:nvPr/>
      </p:nvGrpSpPr>
      <p:grpSpPr>
        <a:xfrm>
          <a:off x="0" y="0"/>
          <a:ext cx="0" cy="0"/>
          <a:chOff x="0" y="0"/>
          <a:chExt cx="0" cy="0"/>
        </a:xfrm>
      </p:grpSpPr>
      <p:grpSp>
        <p:nvGrpSpPr>
          <p:cNvPr id="186" name="Google Shape;186;p4"/>
          <p:cNvGrpSpPr/>
          <p:nvPr/>
        </p:nvGrpSpPr>
        <p:grpSpPr>
          <a:xfrm>
            <a:off x="6396261" y="-26651"/>
            <a:ext cx="2761414" cy="1094590"/>
            <a:chOff x="5543377" y="-26648"/>
            <a:chExt cx="3613943" cy="1432521"/>
          </a:xfrm>
        </p:grpSpPr>
        <p:sp>
          <p:nvSpPr>
            <p:cNvPr id="187" name="Google Shape;187;p4"/>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4"/>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4"/>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4"/>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4"/>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4"/>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4"/>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4"/>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4"/>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4"/>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4"/>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4"/>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4"/>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4"/>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4"/>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4"/>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4"/>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4"/>
          <p:cNvGrpSpPr/>
          <p:nvPr/>
        </p:nvGrpSpPr>
        <p:grpSpPr>
          <a:xfrm>
            <a:off x="-413096" y="3658798"/>
            <a:ext cx="2192144" cy="1495178"/>
            <a:chOff x="-293170" y="3658798"/>
            <a:chExt cx="2192144" cy="1495178"/>
          </a:xfrm>
        </p:grpSpPr>
        <p:sp>
          <p:nvSpPr>
            <p:cNvPr id="209" name="Google Shape;209;p4"/>
            <p:cNvSpPr/>
            <p:nvPr/>
          </p:nvSpPr>
          <p:spPr>
            <a:xfrm rot="5400000">
              <a:off x="566876" y="4718563"/>
              <a:ext cx="402082" cy="465014"/>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4"/>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4"/>
            <p:cNvSpPr/>
            <p:nvPr/>
          </p:nvSpPr>
          <p:spPr>
            <a:xfrm rot="5400000">
              <a:off x="1460748" y="4750112"/>
              <a:ext cx="372910" cy="431215"/>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4"/>
            <p:cNvSpPr/>
            <p:nvPr/>
          </p:nvSpPr>
          <p:spPr>
            <a:xfrm rot="5400000">
              <a:off x="1135098" y="4642762"/>
              <a:ext cx="376514" cy="64591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4"/>
            <p:cNvSpPr/>
            <p:nvPr/>
          </p:nvSpPr>
          <p:spPr>
            <a:xfrm rot="5400000">
              <a:off x="813065" y="4375410"/>
              <a:ext cx="374712" cy="433031"/>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4"/>
            <p:cNvSpPr/>
            <p:nvPr/>
          </p:nvSpPr>
          <p:spPr>
            <a:xfrm rot="5400000">
              <a:off x="597469" y="4376325"/>
              <a:ext cx="374712" cy="431202"/>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4"/>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4"/>
            <p:cNvSpPr/>
            <p:nvPr/>
          </p:nvSpPr>
          <p:spPr>
            <a:xfrm rot="5400000">
              <a:off x="1460754" y="4002531"/>
              <a:ext cx="372896" cy="431215"/>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4"/>
            <p:cNvSpPr/>
            <p:nvPr/>
          </p:nvSpPr>
          <p:spPr>
            <a:xfrm rot="5400000">
              <a:off x="1128547" y="3961854"/>
              <a:ext cx="174931" cy="20159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4"/>
            <p:cNvSpPr/>
            <p:nvPr/>
          </p:nvSpPr>
          <p:spPr>
            <a:xfrm rot="5400000">
              <a:off x="1770825" y="4018351"/>
              <a:ext cx="118427" cy="137871"/>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4"/>
            <p:cNvSpPr/>
            <p:nvPr/>
          </p:nvSpPr>
          <p:spPr>
            <a:xfrm rot="5400000">
              <a:off x="1135999" y="4268968"/>
              <a:ext cx="374712" cy="64591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4"/>
            <p:cNvSpPr/>
            <p:nvPr/>
          </p:nvSpPr>
          <p:spPr>
            <a:xfrm rot="5400000">
              <a:off x="1459847" y="4376318"/>
              <a:ext cx="374712" cy="431215"/>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4"/>
            <p:cNvSpPr/>
            <p:nvPr/>
          </p:nvSpPr>
          <p:spPr>
            <a:xfrm rot="5400000">
              <a:off x="167191" y="4002531"/>
              <a:ext cx="372896" cy="431215"/>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4"/>
            <p:cNvSpPr/>
            <p:nvPr/>
          </p:nvSpPr>
          <p:spPr>
            <a:xfrm rot="5400000">
              <a:off x="-264008" y="3629645"/>
              <a:ext cx="372910" cy="431215"/>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4"/>
            <p:cNvSpPr/>
            <p:nvPr/>
          </p:nvSpPr>
          <p:spPr>
            <a:xfrm rot="5400000">
              <a:off x="-49317" y="4160717"/>
              <a:ext cx="374712" cy="862417"/>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4"/>
            <p:cNvSpPr/>
            <p:nvPr/>
          </p:nvSpPr>
          <p:spPr>
            <a:xfrm rot="5400000">
              <a:off x="380972" y="4376325"/>
              <a:ext cx="374712" cy="431202"/>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4"/>
            <p:cNvSpPr/>
            <p:nvPr/>
          </p:nvSpPr>
          <p:spPr>
            <a:xfrm rot="5400000">
              <a:off x="139325" y="4533617"/>
              <a:ext cx="374712" cy="862403"/>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4"/>
            <p:cNvSpPr/>
            <p:nvPr/>
          </p:nvSpPr>
          <p:spPr>
            <a:xfrm rot="5400000">
              <a:off x="519274" y="4454515"/>
              <a:ext cx="747608" cy="647717"/>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7" name="Google Shape;227;p4"/>
          <p:cNvSpPr txBox="1">
            <a:spLocks noGrp="1"/>
          </p:cNvSpPr>
          <p:nvPr>
            <p:ph type="ctrTitle"/>
          </p:nvPr>
        </p:nvSpPr>
        <p:spPr>
          <a:xfrm>
            <a:off x="4155425" y="2054338"/>
            <a:ext cx="68076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36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36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36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36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36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36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36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36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3600">
                <a:latin typeface="Barlow Condensed"/>
                <a:ea typeface="Barlow Condensed"/>
                <a:cs typeface="Barlow Condensed"/>
                <a:sym typeface="Barlow Condensed"/>
              </a:defRPr>
            </a:lvl9pPr>
          </a:lstStyle>
          <a:p>
            <a:endParaRPr/>
          </a:p>
        </p:txBody>
      </p:sp>
      <p:sp>
        <p:nvSpPr>
          <p:cNvPr id="228" name="Google Shape;228;p4"/>
          <p:cNvSpPr txBox="1">
            <a:spLocks noGrp="1"/>
          </p:cNvSpPr>
          <p:nvPr>
            <p:ph type="title" idx="2" hasCustomPrompt="1"/>
          </p:nvPr>
        </p:nvSpPr>
        <p:spPr>
          <a:xfrm>
            <a:off x="2319727" y="1966888"/>
            <a:ext cx="1460700" cy="5778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3600"/>
            </a:lvl1pPr>
            <a:lvl2pPr lvl="1"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9pPr>
          </a:lstStyle>
          <a:p>
            <a:r>
              <a:t>xx%</a:t>
            </a:r>
          </a:p>
        </p:txBody>
      </p:sp>
      <p:sp>
        <p:nvSpPr>
          <p:cNvPr id="229" name="Google Shape;229;p4"/>
          <p:cNvSpPr txBox="1">
            <a:spLocks noGrp="1"/>
          </p:cNvSpPr>
          <p:nvPr>
            <p:ph type="ctrTitle" idx="3"/>
          </p:nvPr>
        </p:nvSpPr>
        <p:spPr>
          <a:xfrm>
            <a:off x="4155425" y="2719588"/>
            <a:ext cx="68076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36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36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36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36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36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36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36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36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3600">
                <a:latin typeface="Barlow Condensed"/>
                <a:ea typeface="Barlow Condensed"/>
                <a:cs typeface="Barlow Condensed"/>
                <a:sym typeface="Barlow Condensed"/>
              </a:defRPr>
            </a:lvl9pPr>
          </a:lstStyle>
          <a:p>
            <a:endParaRPr/>
          </a:p>
        </p:txBody>
      </p:sp>
      <p:sp>
        <p:nvSpPr>
          <p:cNvPr id="230" name="Google Shape;230;p4"/>
          <p:cNvSpPr txBox="1">
            <a:spLocks noGrp="1"/>
          </p:cNvSpPr>
          <p:nvPr>
            <p:ph type="title" idx="4" hasCustomPrompt="1"/>
          </p:nvPr>
        </p:nvSpPr>
        <p:spPr>
          <a:xfrm>
            <a:off x="2319727" y="2632138"/>
            <a:ext cx="1460700" cy="5778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3600"/>
            </a:lvl1pPr>
            <a:lvl2pPr lvl="1"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9pPr>
          </a:lstStyle>
          <a:p>
            <a:r>
              <a:t>xx%</a:t>
            </a:r>
          </a:p>
        </p:txBody>
      </p:sp>
      <p:sp>
        <p:nvSpPr>
          <p:cNvPr id="231" name="Google Shape;231;p4"/>
          <p:cNvSpPr txBox="1">
            <a:spLocks noGrp="1"/>
          </p:cNvSpPr>
          <p:nvPr>
            <p:ph type="ctrTitle" idx="5"/>
          </p:nvPr>
        </p:nvSpPr>
        <p:spPr>
          <a:xfrm>
            <a:off x="4155425" y="3384838"/>
            <a:ext cx="68076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36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36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36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36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36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36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36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36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3600">
                <a:latin typeface="Barlow Condensed"/>
                <a:ea typeface="Barlow Condensed"/>
                <a:cs typeface="Barlow Condensed"/>
                <a:sym typeface="Barlow Condensed"/>
              </a:defRPr>
            </a:lvl9pPr>
          </a:lstStyle>
          <a:p>
            <a:endParaRPr/>
          </a:p>
        </p:txBody>
      </p:sp>
      <p:sp>
        <p:nvSpPr>
          <p:cNvPr id="232" name="Google Shape;232;p4"/>
          <p:cNvSpPr txBox="1">
            <a:spLocks noGrp="1"/>
          </p:cNvSpPr>
          <p:nvPr>
            <p:ph type="title" idx="6" hasCustomPrompt="1"/>
          </p:nvPr>
        </p:nvSpPr>
        <p:spPr>
          <a:xfrm>
            <a:off x="2319727" y="3297388"/>
            <a:ext cx="1460700" cy="5778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3600"/>
            </a:lvl1pPr>
            <a:lvl2pPr lvl="1"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9pPr>
          </a:lstStyle>
          <a:p>
            <a:r>
              <a:t>xx%</a:t>
            </a:r>
          </a:p>
        </p:txBody>
      </p:sp>
      <p:sp>
        <p:nvSpPr>
          <p:cNvPr id="233" name="Google Shape;233;p4"/>
          <p:cNvSpPr txBox="1">
            <a:spLocks noGrp="1"/>
          </p:cNvSpPr>
          <p:nvPr>
            <p:ph type="ctrTitle" idx="7"/>
          </p:nvPr>
        </p:nvSpPr>
        <p:spPr>
          <a:xfrm>
            <a:off x="4155425" y="4050088"/>
            <a:ext cx="68076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36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36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36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36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36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36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36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36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3600">
                <a:latin typeface="Barlow Condensed"/>
                <a:ea typeface="Barlow Condensed"/>
                <a:cs typeface="Barlow Condensed"/>
                <a:sym typeface="Barlow Condensed"/>
              </a:defRPr>
            </a:lvl9pPr>
          </a:lstStyle>
          <a:p>
            <a:endParaRPr/>
          </a:p>
        </p:txBody>
      </p:sp>
      <p:sp>
        <p:nvSpPr>
          <p:cNvPr id="234" name="Google Shape;234;p4"/>
          <p:cNvSpPr txBox="1">
            <a:spLocks noGrp="1"/>
          </p:cNvSpPr>
          <p:nvPr>
            <p:ph type="title" idx="8" hasCustomPrompt="1"/>
          </p:nvPr>
        </p:nvSpPr>
        <p:spPr>
          <a:xfrm>
            <a:off x="2319727" y="3962638"/>
            <a:ext cx="1460700" cy="5778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3600"/>
            </a:lvl1pPr>
            <a:lvl2pPr lvl="1"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9pPr>
          </a:lstStyle>
          <a:p>
            <a:r>
              <a:t>xx%</a:t>
            </a:r>
          </a:p>
        </p:txBody>
      </p:sp>
      <p:cxnSp>
        <p:nvCxnSpPr>
          <p:cNvPr id="235" name="Google Shape;235;p4"/>
          <p:cNvCxnSpPr/>
          <p:nvPr/>
        </p:nvCxnSpPr>
        <p:spPr>
          <a:xfrm>
            <a:off x="3986825" y="-16500"/>
            <a:ext cx="0" cy="4488600"/>
          </a:xfrm>
          <a:prstGeom prst="straightConnector1">
            <a:avLst/>
          </a:prstGeom>
          <a:noFill/>
          <a:ln w="28575" cap="flat" cmpd="sng">
            <a:solidFill>
              <a:schemeClr val="accent4"/>
            </a:solidFill>
            <a:prstDash val="solid"/>
            <a:round/>
            <a:headEnd type="none" w="med" len="med"/>
            <a:tailEnd type="none" w="med" len="med"/>
          </a:ln>
        </p:spPr>
      </p:cxnSp>
      <p:sp>
        <p:nvSpPr>
          <p:cNvPr id="236" name="Google Shape;236;p4"/>
          <p:cNvSpPr txBox="1">
            <a:spLocks noGrp="1"/>
          </p:cNvSpPr>
          <p:nvPr>
            <p:ph type="ctrTitle" idx="9"/>
          </p:nvPr>
        </p:nvSpPr>
        <p:spPr>
          <a:xfrm>
            <a:off x="4155425" y="1272250"/>
            <a:ext cx="2737200" cy="5778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4"/>
              </a:buClr>
              <a:buSzPts val="3600"/>
              <a:buFont typeface="Barlow Condensed"/>
              <a:buNone/>
              <a:defRPr sz="3600">
                <a:solidFill>
                  <a:schemeClr val="accent2"/>
                </a:solidFill>
                <a:latin typeface="Barlow Condensed"/>
                <a:ea typeface="Barlow Condensed"/>
                <a:cs typeface="Barlow Condensed"/>
                <a:sym typeface="Barlow Condensed"/>
              </a:defRPr>
            </a:lvl1pPr>
            <a:lvl2pPr lvl="1" algn="r" rtl="0">
              <a:spcBef>
                <a:spcPts val="0"/>
              </a:spcBef>
              <a:spcAft>
                <a:spcPts val="0"/>
              </a:spcAft>
              <a:buSzPts val="3600"/>
              <a:buFont typeface="Barlow Condensed"/>
              <a:buNone/>
              <a:defRPr sz="3600">
                <a:latin typeface="Barlow Condensed"/>
                <a:ea typeface="Barlow Condensed"/>
                <a:cs typeface="Barlow Condensed"/>
                <a:sym typeface="Barlow Condensed"/>
              </a:defRPr>
            </a:lvl2pPr>
            <a:lvl3pPr lvl="2" algn="r" rtl="0">
              <a:spcBef>
                <a:spcPts val="0"/>
              </a:spcBef>
              <a:spcAft>
                <a:spcPts val="0"/>
              </a:spcAft>
              <a:buSzPts val="3600"/>
              <a:buFont typeface="Barlow Condensed"/>
              <a:buNone/>
              <a:defRPr sz="3600">
                <a:latin typeface="Barlow Condensed"/>
                <a:ea typeface="Barlow Condensed"/>
                <a:cs typeface="Barlow Condensed"/>
                <a:sym typeface="Barlow Condensed"/>
              </a:defRPr>
            </a:lvl3pPr>
            <a:lvl4pPr lvl="3" algn="r" rtl="0">
              <a:spcBef>
                <a:spcPts val="0"/>
              </a:spcBef>
              <a:spcAft>
                <a:spcPts val="0"/>
              </a:spcAft>
              <a:buSzPts val="3600"/>
              <a:buFont typeface="Barlow Condensed"/>
              <a:buNone/>
              <a:defRPr sz="3600">
                <a:latin typeface="Barlow Condensed"/>
                <a:ea typeface="Barlow Condensed"/>
                <a:cs typeface="Barlow Condensed"/>
                <a:sym typeface="Barlow Condensed"/>
              </a:defRPr>
            </a:lvl4pPr>
            <a:lvl5pPr lvl="4" algn="r" rtl="0">
              <a:spcBef>
                <a:spcPts val="0"/>
              </a:spcBef>
              <a:spcAft>
                <a:spcPts val="0"/>
              </a:spcAft>
              <a:buSzPts val="3600"/>
              <a:buFont typeface="Barlow Condensed"/>
              <a:buNone/>
              <a:defRPr sz="3600">
                <a:latin typeface="Barlow Condensed"/>
                <a:ea typeface="Barlow Condensed"/>
                <a:cs typeface="Barlow Condensed"/>
                <a:sym typeface="Barlow Condensed"/>
              </a:defRPr>
            </a:lvl5pPr>
            <a:lvl6pPr lvl="5" algn="r" rtl="0">
              <a:spcBef>
                <a:spcPts val="0"/>
              </a:spcBef>
              <a:spcAft>
                <a:spcPts val="0"/>
              </a:spcAft>
              <a:buSzPts val="3600"/>
              <a:buFont typeface="Barlow Condensed"/>
              <a:buNone/>
              <a:defRPr sz="3600">
                <a:latin typeface="Barlow Condensed"/>
                <a:ea typeface="Barlow Condensed"/>
                <a:cs typeface="Barlow Condensed"/>
                <a:sym typeface="Barlow Condensed"/>
              </a:defRPr>
            </a:lvl6pPr>
            <a:lvl7pPr lvl="6" algn="r" rtl="0">
              <a:spcBef>
                <a:spcPts val="0"/>
              </a:spcBef>
              <a:spcAft>
                <a:spcPts val="0"/>
              </a:spcAft>
              <a:buSzPts val="3600"/>
              <a:buFont typeface="Barlow Condensed"/>
              <a:buNone/>
              <a:defRPr sz="3600">
                <a:latin typeface="Barlow Condensed"/>
                <a:ea typeface="Barlow Condensed"/>
                <a:cs typeface="Barlow Condensed"/>
                <a:sym typeface="Barlow Condensed"/>
              </a:defRPr>
            </a:lvl7pPr>
            <a:lvl8pPr lvl="7" algn="r" rtl="0">
              <a:spcBef>
                <a:spcPts val="0"/>
              </a:spcBef>
              <a:spcAft>
                <a:spcPts val="0"/>
              </a:spcAft>
              <a:buSzPts val="3600"/>
              <a:buFont typeface="Barlow Condensed"/>
              <a:buNone/>
              <a:defRPr sz="3600">
                <a:latin typeface="Barlow Condensed"/>
                <a:ea typeface="Barlow Condensed"/>
                <a:cs typeface="Barlow Condensed"/>
                <a:sym typeface="Barlow Condensed"/>
              </a:defRPr>
            </a:lvl8pPr>
            <a:lvl9pPr lvl="8" algn="r" rtl="0">
              <a:spcBef>
                <a:spcPts val="0"/>
              </a:spcBef>
              <a:spcAft>
                <a:spcPts val="0"/>
              </a:spcAft>
              <a:buSzPts val="3600"/>
              <a:buFont typeface="Barlow Condensed"/>
              <a:buNone/>
              <a:defRPr sz="3600">
                <a:latin typeface="Barlow Condensed"/>
                <a:ea typeface="Barlow Condensed"/>
                <a:cs typeface="Barlow Condensed"/>
                <a:sym typeface="Barlow Condensed"/>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TEXT">
  <p:cSld name="CUSTOM_1">
    <p:spTree>
      <p:nvGrpSpPr>
        <p:cNvPr id="1" name="Shape 237"/>
        <p:cNvGrpSpPr/>
        <p:nvPr/>
      </p:nvGrpSpPr>
      <p:grpSpPr>
        <a:xfrm>
          <a:off x="0" y="0"/>
          <a:ext cx="0" cy="0"/>
          <a:chOff x="0" y="0"/>
          <a:chExt cx="0" cy="0"/>
        </a:xfrm>
      </p:grpSpPr>
      <p:grpSp>
        <p:nvGrpSpPr>
          <p:cNvPr id="238" name="Google Shape;238;p5"/>
          <p:cNvGrpSpPr/>
          <p:nvPr/>
        </p:nvGrpSpPr>
        <p:grpSpPr>
          <a:xfrm rot="10800000" flipH="1">
            <a:off x="6396261" y="4059387"/>
            <a:ext cx="2761414" cy="1094590"/>
            <a:chOff x="5543377" y="-26648"/>
            <a:chExt cx="3613943" cy="1432521"/>
          </a:xfrm>
        </p:grpSpPr>
        <p:sp>
          <p:nvSpPr>
            <p:cNvPr id="239" name="Google Shape;239;p5"/>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5"/>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5"/>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5"/>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5"/>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5"/>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5"/>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5"/>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5"/>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5"/>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5"/>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5"/>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5"/>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5"/>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5"/>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5"/>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5"/>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0" name="Google Shape;260;p5"/>
          <p:cNvGrpSpPr/>
          <p:nvPr/>
        </p:nvGrpSpPr>
        <p:grpSpPr>
          <a:xfrm rot="10800000" flipH="1">
            <a:off x="-413096" y="-26651"/>
            <a:ext cx="2192144" cy="1495178"/>
            <a:chOff x="-293170" y="3658798"/>
            <a:chExt cx="2192144" cy="1495178"/>
          </a:xfrm>
        </p:grpSpPr>
        <p:sp>
          <p:nvSpPr>
            <p:cNvPr id="261" name="Google Shape;261;p5"/>
            <p:cNvSpPr/>
            <p:nvPr/>
          </p:nvSpPr>
          <p:spPr>
            <a:xfrm rot="5400000">
              <a:off x="566876" y="4718563"/>
              <a:ext cx="402082" cy="465014"/>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5"/>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5"/>
            <p:cNvSpPr/>
            <p:nvPr/>
          </p:nvSpPr>
          <p:spPr>
            <a:xfrm rot="5400000">
              <a:off x="1460748" y="4750112"/>
              <a:ext cx="372910" cy="431215"/>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5"/>
            <p:cNvSpPr/>
            <p:nvPr/>
          </p:nvSpPr>
          <p:spPr>
            <a:xfrm rot="5400000">
              <a:off x="1135098" y="4642762"/>
              <a:ext cx="376514" cy="64591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5"/>
            <p:cNvSpPr/>
            <p:nvPr/>
          </p:nvSpPr>
          <p:spPr>
            <a:xfrm rot="5400000">
              <a:off x="813065" y="4375410"/>
              <a:ext cx="374712" cy="433031"/>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5"/>
            <p:cNvSpPr/>
            <p:nvPr/>
          </p:nvSpPr>
          <p:spPr>
            <a:xfrm rot="5400000">
              <a:off x="597469" y="4376325"/>
              <a:ext cx="374712" cy="431202"/>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5"/>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5"/>
            <p:cNvSpPr/>
            <p:nvPr/>
          </p:nvSpPr>
          <p:spPr>
            <a:xfrm rot="5400000">
              <a:off x="1460754" y="4002531"/>
              <a:ext cx="372896" cy="431215"/>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5"/>
            <p:cNvSpPr/>
            <p:nvPr/>
          </p:nvSpPr>
          <p:spPr>
            <a:xfrm rot="5400000">
              <a:off x="1128547" y="3961854"/>
              <a:ext cx="174931" cy="20159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5"/>
            <p:cNvSpPr/>
            <p:nvPr/>
          </p:nvSpPr>
          <p:spPr>
            <a:xfrm rot="5400000">
              <a:off x="1770825" y="4018351"/>
              <a:ext cx="118427" cy="137871"/>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5"/>
            <p:cNvSpPr/>
            <p:nvPr/>
          </p:nvSpPr>
          <p:spPr>
            <a:xfrm rot="5400000">
              <a:off x="1135999" y="4268968"/>
              <a:ext cx="374712" cy="64591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5"/>
            <p:cNvSpPr/>
            <p:nvPr/>
          </p:nvSpPr>
          <p:spPr>
            <a:xfrm rot="5400000">
              <a:off x="1459847" y="4376318"/>
              <a:ext cx="374712" cy="431215"/>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5"/>
            <p:cNvSpPr/>
            <p:nvPr/>
          </p:nvSpPr>
          <p:spPr>
            <a:xfrm rot="5400000">
              <a:off x="167191" y="4002531"/>
              <a:ext cx="372896" cy="431215"/>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5"/>
            <p:cNvSpPr/>
            <p:nvPr/>
          </p:nvSpPr>
          <p:spPr>
            <a:xfrm rot="5400000">
              <a:off x="-264008" y="3629645"/>
              <a:ext cx="372910" cy="431215"/>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5"/>
            <p:cNvSpPr/>
            <p:nvPr/>
          </p:nvSpPr>
          <p:spPr>
            <a:xfrm rot="5400000">
              <a:off x="-49317" y="4160717"/>
              <a:ext cx="374712" cy="862417"/>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5"/>
            <p:cNvSpPr/>
            <p:nvPr/>
          </p:nvSpPr>
          <p:spPr>
            <a:xfrm rot="5400000">
              <a:off x="380972" y="4376325"/>
              <a:ext cx="374712" cy="431202"/>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5"/>
            <p:cNvSpPr/>
            <p:nvPr/>
          </p:nvSpPr>
          <p:spPr>
            <a:xfrm rot="5400000">
              <a:off x="139325" y="4533617"/>
              <a:ext cx="374712" cy="862403"/>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5"/>
            <p:cNvSpPr/>
            <p:nvPr/>
          </p:nvSpPr>
          <p:spPr>
            <a:xfrm rot="5400000">
              <a:off x="519274" y="4454515"/>
              <a:ext cx="747608" cy="647717"/>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9" name="Google Shape;279;p5"/>
          <p:cNvSpPr txBox="1">
            <a:spLocks noGrp="1"/>
          </p:cNvSpPr>
          <p:nvPr>
            <p:ph type="ctrTitle"/>
          </p:nvPr>
        </p:nvSpPr>
        <p:spPr>
          <a:xfrm>
            <a:off x="4308049" y="2067485"/>
            <a:ext cx="32943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4800"/>
              <a:buNone/>
              <a:defRPr sz="4800"/>
            </a:lvl1pPr>
            <a:lvl2pPr lvl="1" algn="r" rtl="0">
              <a:spcBef>
                <a:spcPts val="0"/>
              </a:spcBef>
              <a:spcAft>
                <a:spcPts val="0"/>
              </a:spcAft>
              <a:buSzPts val="1600"/>
              <a:buNone/>
              <a:defRPr sz="1600"/>
            </a:lvl2pPr>
            <a:lvl3pPr lvl="2" algn="r" rtl="0">
              <a:spcBef>
                <a:spcPts val="0"/>
              </a:spcBef>
              <a:spcAft>
                <a:spcPts val="0"/>
              </a:spcAft>
              <a:buSzPts val="1600"/>
              <a:buNone/>
              <a:defRPr sz="1600"/>
            </a:lvl3pPr>
            <a:lvl4pPr lvl="3" algn="r" rtl="0">
              <a:spcBef>
                <a:spcPts val="0"/>
              </a:spcBef>
              <a:spcAft>
                <a:spcPts val="0"/>
              </a:spcAft>
              <a:buSzPts val="1600"/>
              <a:buNone/>
              <a:defRPr sz="1600"/>
            </a:lvl4pPr>
            <a:lvl5pPr lvl="4" algn="r" rtl="0">
              <a:spcBef>
                <a:spcPts val="0"/>
              </a:spcBef>
              <a:spcAft>
                <a:spcPts val="0"/>
              </a:spcAft>
              <a:buSzPts val="1600"/>
              <a:buNone/>
              <a:defRPr sz="1600"/>
            </a:lvl5pPr>
            <a:lvl6pPr lvl="5" algn="r" rtl="0">
              <a:spcBef>
                <a:spcPts val="0"/>
              </a:spcBef>
              <a:spcAft>
                <a:spcPts val="0"/>
              </a:spcAft>
              <a:buSzPts val="1600"/>
              <a:buNone/>
              <a:defRPr sz="1600"/>
            </a:lvl6pPr>
            <a:lvl7pPr lvl="6" algn="r" rtl="0">
              <a:spcBef>
                <a:spcPts val="0"/>
              </a:spcBef>
              <a:spcAft>
                <a:spcPts val="0"/>
              </a:spcAft>
              <a:buSzPts val="1600"/>
              <a:buNone/>
              <a:defRPr sz="1600"/>
            </a:lvl7pPr>
            <a:lvl8pPr lvl="7" algn="r" rtl="0">
              <a:spcBef>
                <a:spcPts val="0"/>
              </a:spcBef>
              <a:spcAft>
                <a:spcPts val="0"/>
              </a:spcAft>
              <a:buSzPts val="1600"/>
              <a:buNone/>
              <a:defRPr sz="1600"/>
            </a:lvl8pPr>
            <a:lvl9pPr lvl="8" algn="r" rtl="0">
              <a:spcBef>
                <a:spcPts val="0"/>
              </a:spcBef>
              <a:spcAft>
                <a:spcPts val="0"/>
              </a:spcAft>
              <a:buSzPts val="1600"/>
              <a:buNone/>
              <a:defRPr sz="1600"/>
            </a:lvl9pPr>
          </a:lstStyle>
          <a:p>
            <a:endParaRPr/>
          </a:p>
        </p:txBody>
      </p:sp>
      <p:sp>
        <p:nvSpPr>
          <p:cNvPr id="280" name="Google Shape;280;p5"/>
          <p:cNvSpPr txBox="1">
            <a:spLocks noGrp="1"/>
          </p:cNvSpPr>
          <p:nvPr>
            <p:ph type="subTitle" idx="1"/>
          </p:nvPr>
        </p:nvSpPr>
        <p:spPr>
          <a:xfrm>
            <a:off x="1868250" y="2708213"/>
            <a:ext cx="4020300" cy="367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cxnSp>
        <p:nvCxnSpPr>
          <p:cNvPr id="281" name="Google Shape;281;p5"/>
          <p:cNvCxnSpPr/>
          <p:nvPr/>
        </p:nvCxnSpPr>
        <p:spPr>
          <a:xfrm>
            <a:off x="5123700" y="2607238"/>
            <a:ext cx="4020300" cy="0"/>
          </a:xfrm>
          <a:prstGeom prst="straightConnector1">
            <a:avLst/>
          </a:prstGeom>
          <a:noFill/>
          <a:ln w="28575" cap="flat" cmpd="sng">
            <a:solidFill>
              <a:schemeClr val="accent4"/>
            </a:solidFill>
            <a:prstDash val="solid"/>
            <a:round/>
            <a:headEnd type="none" w="med" len="med"/>
            <a:tailEnd type="none" w="med" len="med"/>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DESIGN 1">
  <p:cSld name="CUSTOM_2">
    <p:spTree>
      <p:nvGrpSpPr>
        <p:cNvPr id="1" name="Shape 282"/>
        <p:cNvGrpSpPr/>
        <p:nvPr/>
      </p:nvGrpSpPr>
      <p:grpSpPr>
        <a:xfrm>
          <a:off x="0" y="0"/>
          <a:ext cx="0" cy="0"/>
          <a:chOff x="0" y="0"/>
          <a:chExt cx="0" cy="0"/>
        </a:xfrm>
      </p:grpSpPr>
      <p:grpSp>
        <p:nvGrpSpPr>
          <p:cNvPr id="283" name="Google Shape;283;p6"/>
          <p:cNvGrpSpPr/>
          <p:nvPr/>
        </p:nvGrpSpPr>
        <p:grpSpPr>
          <a:xfrm rot="10800000">
            <a:off x="11" y="4059387"/>
            <a:ext cx="2761414" cy="1094590"/>
            <a:chOff x="5543377" y="-26648"/>
            <a:chExt cx="3613943" cy="1432521"/>
          </a:xfrm>
        </p:grpSpPr>
        <p:sp>
          <p:nvSpPr>
            <p:cNvPr id="284" name="Google Shape;284;p6"/>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6"/>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6"/>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6"/>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6"/>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6"/>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6"/>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6"/>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6"/>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6"/>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6"/>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6"/>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6"/>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6"/>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6"/>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6"/>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6"/>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05" name="Google Shape;305;p6"/>
          <p:cNvSpPr txBox="1">
            <a:spLocks noGrp="1"/>
          </p:cNvSpPr>
          <p:nvPr>
            <p:ph type="ctrTitle"/>
          </p:nvPr>
        </p:nvSpPr>
        <p:spPr>
          <a:xfrm>
            <a:off x="266501" y="468450"/>
            <a:ext cx="80955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3000"/>
              <a:buNone/>
              <a:defRPr sz="3000"/>
            </a:lvl1pPr>
            <a:lvl2pPr lvl="1" algn="r" rtl="0">
              <a:spcBef>
                <a:spcPts val="0"/>
              </a:spcBef>
              <a:spcAft>
                <a:spcPts val="0"/>
              </a:spcAft>
              <a:buSzPts val="1600"/>
              <a:buNone/>
              <a:defRPr sz="1600"/>
            </a:lvl2pPr>
            <a:lvl3pPr lvl="2" algn="r" rtl="0">
              <a:spcBef>
                <a:spcPts val="0"/>
              </a:spcBef>
              <a:spcAft>
                <a:spcPts val="0"/>
              </a:spcAft>
              <a:buSzPts val="1600"/>
              <a:buNone/>
              <a:defRPr sz="1600"/>
            </a:lvl3pPr>
            <a:lvl4pPr lvl="3" algn="r" rtl="0">
              <a:spcBef>
                <a:spcPts val="0"/>
              </a:spcBef>
              <a:spcAft>
                <a:spcPts val="0"/>
              </a:spcAft>
              <a:buSzPts val="1600"/>
              <a:buNone/>
              <a:defRPr sz="1600"/>
            </a:lvl4pPr>
            <a:lvl5pPr lvl="4" algn="r" rtl="0">
              <a:spcBef>
                <a:spcPts val="0"/>
              </a:spcBef>
              <a:spcAft>
                <a:spcPts val="0"/>
              </a:spcAft>
              <a:buSzPts val="1600"/>
              <a:buNone/>
              <a:defRPr sz="1600"/>
            </a:lvl5pPr>
            <a:lvl6pPr lvl="5" algn="r" rtl="0">
              <a:spcBef>
                <a:spcPts val="0"/>
              </a:spcBef>
              <a:spcAft>
                <a:spcPts val="0"/>
              </a:spcAft>
              <a:buSzPts val="1600"/>
              <a:buNone/>
              <a:defRPr sz="1600"/>
            </a:lvl6pPr>
            <a:lvl7pPr lvl="6" algn="r" rtl="0">
              <a:spcBef>
                <a:spcPts val="0"/>
              </a:spcBef>
              <a:spcAft>
                <a:spcPts val="0"/>
              </a:spcAft>
              <a:buSzPts val="1600"/>
              <a:buNone/>
              <a:defRPr sz="1600"/>
            </a:lvl7pPr>
            <a:lvl8pPr lvl="7" algn="r" rtl="0">
              <a:spcBef>
                <a:spcPts val="0"/>
              </a:spcBef>
              <a:spcAft>
                <a:spcPts val="0"/>
              </a:spcAft>
              <a:buSzPts val="1600"/>
              <a:buNone/>
              <a:defRPr sz="1600"/>
            </a:lvl8pPr>
            <a:lvl9pPr lvl="8" algn="r" rtl="0">
              <a:spcBef>
                <a:spcPts val="0"/>
              </a:spcBef>
              <a:spcAft>
                <a:spcPts val="0"/>
              </a:spcAft>
              <a:buSzPts val="1600"/>
              <a:buNone/>
              <a:defRPr sz="1600"/>
            </a:lvl9pPr>
          </a:lstStyle>
          <a:p>
            <a:endParaRPr/>
          </a:p>
        </p:txBody>
      </p:sp>
      <p:cxnSp>
        <p:nvCxnSpPr>
          <p:cNvPr id="306" name="Google Shape;306;p6"/>
          <p:cNvCxnSpPr/>
          <p:nvPr/>
        </p:nvCxnSpPr>
        <p:spPr>
          <a:xfrm>
            <a:off x="8634675" y="-1604650"/>
            <a:ext cx="0" cy="2664900"/>
          </a:xfrm>
          <a:prstGeom prst="straightConnector1">
            <a:avLst/>
          </a:prstGeom>
          <a:noFill/>
          <a:ln w="28575" cap="flat" cmpd="sng">
            <a:solidFill>
              <a:schemeClr val="accent4"/>
            </a:solidFill>
            <a:prstDash val="solid"/>
            <a:round/>
            <a:headEnd type="none" w="med" len="med"/>
            <a:tailEnd type="none" w="med" len="med"/>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DESIGN 2">
  <p:cSld name="CUSTOM_2_1">
    <p:spTree>
      <p:nvGrpSpPr>
        <p:cNvPr id="1" name="Shape 307"/>
        <p:cNvGrpSpPr/>
        <p:nvPr/>
      </p:nvGrpSpPr>
      <p:grpSpPr>
        <a:xfrm>
          <a:off x="0" y="0"/>
          <a:ext cx="0" cy="0"/>
          <a:chOff x="0" y="0"/>
          <a:chExt cx="0" cy="0"/>
        </a:xfrm>
      </p:grpSpPr>
      <p:sp>
        <p:nvSpPr>
          <p:cNvPr id="308" name="Google Shape;308;p7"/>
          <p:cNvSpPr txBox="1">
            <a:spLocks noGrp="1"/>
          </p:cNvSpPr>
          <p:nvPr>
            <p:ph type="ctrTitle"/>
          </p:nvPr>
        </p:nvSpPr>
        <p:spPr>
          <a:xfrm flipH="1">
            <a:off x="770700" y="468450"/>
            <a:ext cx="80955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30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cxnSp>
        <p:nvCxnSpPr>
          <p:cNvPr id="309" name="Google Shape;309;p7"/>
          <p:cNvCxnSpPr/>
          <p:nvPr/>
        </p:nvCxnSpPr>
        <p:spPr>
          <a:xfrm>
            <a:off x="498026" y="-1604650"/>
            <a:ext cx="0" cy="2664900"/>
          </a:xfrm>
          <a:prstGeom prst="straightConnector1">
            <a:avLst/>
          </a:prstGeom>
          <a:noFill/>
          <a:ln w="28575" cap="flat" cmpd="sng">
            <a:solidFill>
              <a:schemeClr val="lt2"/>
            </a:solidFill>
            <a:prstDash val="solid"/>
            <a:round/>
            <a:headEnd type="none" w="med" len="med"/>
            <a:tailEnd type="none" w="med" len="med"/>
          </a:ln>
        </p:spPr>
      </p:cxnSp>
      <p:grpSp>
        <p:nvGrpSpPr>
          <p:cNvPr id="310" name="Google Shape;310;p7"/>
          <p:cNvGrpSpPr/>
          <p:nvPr/>
        </p:nvGrpSpPr>
        <p:grpSpPr>
          <a:xfrm rot="10800000" flipH="1">
            <a:off x="6396261" y="4059387"/>
            <a:ext cx="2761414" cy="1094590"/>
            <a:chOff x="5543377" y="-26648"/>
            <a:chExt cx="3613943" cy="1432521"/>
          </a:xfrm>
        </p:grpSpPr>
        <p:sp>
          <p:nvSpPr>
            <p:cNvPr id="311" name="Google Shape;311;p7"/>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7"/>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7"/>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7"/>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7"/>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7"/>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7"/>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7"/>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7"/>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7"/>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7"/>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7"/>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7"/>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7"/>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7"/>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7"/>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7"/>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SLIDE">
  <p:cSld name="CUSTOM_3">
    <p:spTree>
      <p:nvGrpSpPr>
        <p:cNvPr id="1" name="Shape 3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1pPr>
            <a:lvl2pPr lvl="1">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2pPr>
            <a:lvl3pPr lvl="2">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3pPr>
            <a:lvl4pPr lvl="3">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4pPr>
            <a:lvl5pPr lvl="4">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5pPr>
            <a:lvl6pPr lvl="5">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6pPr>
            <a:lvl7pPr lvl="6">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7pPr>
            <a:lvl8pPr lvl="7">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8pPr>
            <a:lvl9pPr lvl="8">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1"/>
              </a:buClr>
              <a:buSzPts val="1800"/>
              <a:buFont typeface="Arvo"/>
              <a:buChar char="●"/>
              <a:defRPr sz="1800">
                <a:solidFill>
                  <a:schemeClr val="lt1"/>
                </a:solidFill>
                <a:latin typeface="Arvo"/>
                <a:ea typeface="Arvo"/>
                <a:cs typeface="Arvo"/>
                <a:sym typeface="Arvo"/>
              </a:defRPr>
            </a:lvl1pPr>
            <a:lvl2pPr marL="914400" lvl="1"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2pPr>
            <a:lvl3pPr marL="1371600" lvl="2"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3pPr>
            <a:lvl4pPr marL="1828800" lvl="3"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4pPr>
            <a:lvl5pPr marL="2286000" lvl="4"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5pPr>
            <a:lvl6pPr marL="2743200" lvl="5"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6pPr>
            <a:lvl7pPr marL="3200400" lvl="6"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7pPr>
            <a:lvl8pPr marL="3657600" lvl="7"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8pPr>
            <a:lvl9pPr marL="4114800" lvl="8" indent="-317500">
              <a:lnSpc>
                <a:spcPct val="115000"/>
              </a:lnSpc>
              <a:spcBef>
                <a:spcPts val="1600"/>
              </a:spcBef>
              <a:spcAft>
                <a:spcPts val="1600"/>
              </a:spcAft>
              <a:buClr>
                <a:schemeClr val="lt1"/>
              </a:buClr>
              <a:buSzPts val="1400"/>
              <a:buFont typeface="Arvo"/>
              <a:buChar char="■"/>
              <a:defRPr>
                <a:solidFill>
                  <a:schemeClr val="lt1"/>
                </a:solidFill>
                <a:latin typeface="Arvo"/>
                <a:ea typeface="Arvo"/>
                <a:cs typeface="Arvo"/>
                <a:sym typeface="Arv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hyperlink" Target="https://twitter.com/intent/tweet?hashtags=leadership%2Cpmot&amp;related=planio&amp;text=Leadership+is+often+more+art+than+science.&amp;url=https%3A%2F%2Fpln.io%2FTKY2u&amp;via=planio"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hyperlink" Target="https://plan.io/blog/feature-prioritization/" TargetMode="External"/><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18.jpeg"/><Relationship Id="rId4" Type="http://schemas.openxmlformats.org/officeDocument/2006/relationships/hyperlink" Target="https://plan.io/blog/project-stakeholder/"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plan.io/blog/communication-styles/" TargetMode="External"/><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plan.io/blog/project-stakeholder/" TargetMode="Externa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hyperlink" Target="https://www.merriam-webster.com/dictionary/charismatic" TargetMode="External"/><Relationship Id="rId2" Type="http://schemas.openxmlformats.org/officeDocument/2006/relationships/hyperlink" Target="https://en.wikipedia.org/wiki/OKR" TargetMode="External"/><Relationship Id="rId1" Type="http://schemas.openxmlformats.org/officeDocument/2006/relationships/slideLayout" Target="../slideLayouts/slideLayout6.xml"/><Relationship Id="rId5" Type="http://schemas.openxmlformats.org/officeDocument/2006/relationships/hyperlink" Target="https://en.wikipedia.org/wiki/Apple_Inc." TargetMode="External"/><Relationship Id="rId4" Type="http://schemas.openxmlformats.org/officeDocument/2006/relationships/hyperlink" Target="https://www.britannica.com/technology/personal-computer"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6.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hyperlink" Target="https://aboutleaders.com/10-great-leadership-skills-of-project-management/#gs.m0ivxk" TargetMode="External"/><Relationship Id="rId2" Type="http://schemas.openxmlformats.org/officeDocument/2006/relationships/hyperlink" Target="https://www.amazon.com/s/ref=dp_byline_sr_ebooks_1?ie=UTF8&amp;field-author=Samuel+Malachowsky&amp;text=Samuel+Malachowsky&amp;sort=relevancerank&amp;search-alias=digital-text" TargetMode="External"/><Relationship Id="rId1" Type="http://schemas.openxmlformats.org/officeDocument/2006/relationships/slideLayout" Target="../slideLayouts/slideLayout6.xml"/><Relationship Id="rId5" Type="http://schemas.openxmlformats.org/officeDocument/2006/relationships/image" Target="../media/image36.jpeg"/><Relationship Id="rId4" Type="http://schemas.openxmlformats.org/officeDocument/2006/relationships/hyperlink" Target="https://twproject.com/blog/leadership-skills-of-the-project-manager-the-key-elements-of-the-role/" TargetMode="Externa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345"/>
        <p:cNvGrpSpPr/>
        <p:nvPr/>
      </p:nvGrpSpPr>
      <p:grpSpPr>
        <a:xfrm>
          <a:off x="0" y="0"/>
          <a:ext cx="0" cy="0"/>
          <a:chOff x="0" y="0"/>
          <a:chExt cx="0" cy="0"/>
        </a:xfrm>
      </p:grpSpPr>
      <p:sp>
        <p:nvSpPr>
          <p:cNvPr id="346" name="Google Shape;346;p13"/>
          <p:cNvSpPr txBox="1">
            <a:spLocks noGrp="1"/>
          </p:cNvSpPr>
          <p:nvPr>
            <p:ph type="ctrTitle"/>
          </p:nvPr>
        </p:nvSpPr>
        <p:spPr>
          <a:xfrm>
            <a:off x="2362575" y="1545450"/>
            <a:ext cx="4419000" cy="2052600"/>
          </a:xfrm>
          <a:prstGeom prst="rect">
            <a:avLst/>
          </a:prstGeom>
        </p:spPr>
        <p:txBody>
          <a:bodyPr spcFirstLastPara="1" wrap="square" lIns="91425" tIns="91425" rIns="91425" bIns="91425" anchor="b" anchorCtr="0">
            <a:noAutofit/>
          </a:bodyPr>
          <a:lstStyle/>
          <a:p>
            <a:r>
              <a:rPr lang="en-US" b="1" dirty="0"/>
              <a:t>Project Leadership </a:t>
            </a:r>
            <a:endParaRPr lang="en-US" dirty="0">
              <a:effectLst/>
            </a:endParaRPr>
          </a:p>
        </p:txBody>
      </p:sp>
      <p:sp>
        <p:nvSpPr>
          <p:cNvPr id="2" name="Rounded Rectangle 1">
            <a:extLst>
              <a:ext uri="{FF2B5EF4-FFF2-40B4-BE49-F238E27FC236}">
                <a16:creationId xmlns:a16="http://schemas.microsoft.com/office/drawing/2014/main" id="{882403E3-CE93-F94C-A876-B4F0D11DEF99}"/>
              </a:ext>
            </a:extLst>
          </p:cNvPr>
          <p:cNvSpPr/>
          <p:nvPr/>
        </p:nvSpPr>
        <p:spPr>
          <a:xfrm>
            <a:off x="130827" y="4560176"/>
            <a:ext cx="2097742" cy="4769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tx1"/>
                </a:solidFill>
              </a:rPr>
              <a:t>Dr.Sara Adel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13"/>
          <p:cNvSpPr txBox="1">
            <a:spLocks noGrp="1"/>
          </p:cNvSpPr>
          <p:nvPr>
            <p:ph type="ctrTitle"/>
          </p:nvPr>
        </p:nvSpPr>
        <p:spPr>
          <a:xfrm>
            <a:off x="2362500" y="1986157"/>
            <a:ext cx="4419000" cy="2052600"/>
          </a:xfrm>
          <a:prstGeom prst="rect">
            <a:avLst/>
          </a:prstGeom>
        </p:spPr>
        <p:txBody>
          <a:bodyPr spcFirstLastPara="1" wrap="square" lIns="91425" tIns="91425" rIns="91425" bIns="91425" anchor="b" anchorCtr="0">
            <a:noAutofit/>
          </a:bodyPr>
          <a:lstStyle/>
          <a:p>
            <a:br>
              <a:rPr lang="en-US" dirty="0"/>
            </a:br>
            <a:br>
              <a:rPr lang="en-US" dirty="0"/>
            </a:br>
            <a:br>
              <a:rPr lang="en-US" dirty="0"/>
            </a:br>
            <a:br>
              <a:rPr lang="en-US" dirty="0"/>
            </a:br>
            <a:r>
              <a:rPr lang="en-US" b="1" dirty="0"/>
              <a:t>CHAPTER 1</a:t>
            </a:r>
            <a:br>
              <a:rPr lang="en-US" dirty="0"/>
            </a:br>
            <a:br>
              <a:rPr lang="en-US" dirty="0"/>
            </a:br>
            <a:r>
              <a:rPr lang="en-US" sz="5400" b="1" dirty="0">
                <a:solidFill>
                  <a:schemeClr val="accent2">
                    <a:lumMod val="75000"/>
                  </a:schemeClr>
                </a:solidFill>
              </a:rPr>
              <a:t>Understanding Leadership</a:t>
            </a:r>
            <a:endParaRPr lang="en-US" b="1" dirty="0">
              <a:solidFill>
                <a:schemeClr val="accent2">
                  <a:lumMod val="75000"/>
                </a:schemeClr>
              </a:solidFill>
              <a:effectLst/>
            </a:endParaRPr>
          </a:p>
        </p:txBody>
      </p:sp>
    </p:spTree>
    <p:extLst>
      <p:ext uri="{BB962C8B-B14F-4D97-AF65-F5344CB8AC3E}">
        <p14:creationId xmlns:p14="http://schemas.microsoft.com/office/powerpoint/2010/main" val="224135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14"/>
          <p:cNvSpPr txBox="1">
            <a:spLocks noGrp="1"/>
          </p:cNvSpPr>
          <p:nvPr>
            <p:ph type="ctrTitle" idx="9"/>
          </p:nvPr>
        </p:nvSpPr>
        <p:spPr>
          <a:xfrm>
            <a:off x="4155425" y="1272250"/>
            <a:ext cx="3885916" cy="577800"/>
          </a:xfrm>
          <a:prstGeom prst="rect">
            <a:avLst/>
          </a:prstGeom>
        </p:spPr>
        <p:txBody>
          <a:bodyPr spcFirstLastPara="1" wrap="square" lIns="91425" tIns="91425" rIns="91425" bIns="91425" anchor="b" anchorCtr="0">
            <a:noAutofit/>
          </a:bodyPr>
          <a:lstStyle/>
          <a:p>
            <a:pPr lvl="0">
              <a:buClrTx/>
              <a:buSzTx/>
              <a:defRPr/>
            </a:pPr>
            <a:r>
              <a:rPr lang="en-US" altLang="en-US" b="1" dirty="0">
                <a:ea typeface="ＭＳ Ｐゴシック" panose="020B0600070205080204" pitchFamily="34" charset="-128"/>
                <a:cs typeface="Arial" panose="020B0604020202020204" pitchFamily="34" charset="0"/>
              </a:rPr>
              <a:t>Learning Outcomes</a:t>
            </a:r>
            <a:endParaRPr lang="en-US" b="1" dirty="0"/>
          </a:p>
        </p:txBody>
      </p:sp>
      <p:sp>
        <p:nvSpPr>
          <p:cNvPr id="352" name="Google Shape;352;p14"/>
          <p:cNvSpPr txBox="1">
            <a:spLocks noGrp="1"/>
          </p:cNvSpPr>
          <p:nvPr>
            <p:ph type="ctrTitle"/>
          </p:nvPr>
        </p:nvSpPr>
        <p:spPr>
          <a:xfrm>
            <a:off x="4155425" y="2054338"/>
            <a:ext cx="6807600"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sz="3200" dirty="0">
                <a:solidFill>
                  <a:schemeClr val="bg2"/>
                </a:solidFill>
              </a:rPr>
              <a:t>W</a:t>
            </a:r>
            <a:r>
              <a:rPr lang="es" sz="3200">
                <a:solidFill>
                  <a:schemeClr val="bg2"/>
                </a:solidFill>
              </a:rPr>
              <a:t>hat is a project?</a:t>
            </a:r>
            <a:endParaRPr sz="3200" dirty="0">
              <a:solidFill>
                <a:schemeClr val="bg2"/>
              </a:solidFill>
            </a:endParaRPr>
          </a:p>
        </p:txBody>
      </p:sp>
      <p:sp>
        <p:nvSpPr>
          <p:cNvPr id="353" name="Google Shape;353;p14"/>
          <p:cNvSpPr txBox="1">
            <a:spLocks noGrp="1"/>
          </p:cNvSpPr>
          <p:nvPr>
            <p:ph type="title" idx="2"/>
          </p:nvPr>
        </p:nvSpPr>
        <p:spPr>
          <a:xfrm>
            <a:off x="2319727" y="1966888"/>
            <a:ext cx="14607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a:latin typeface="Barlow Condensed"/>
                <a:ea typeface="Barlow Condensed"/>
                <a:cs typeface="Barlow Condensed"/>
                <a:sym typeface="Barlow Condensed"/>
              </a:rPr>
              <a:t>01</a:t>
            </a:r>
            <a:endParaRPr dirty="0">
              <a:latin typeface="Barlow Condensed"/>
              <a:ea typeface="Barlow Condensed"/>
              <a:cs typeface="Barlow Condensed"/>
              <a:sym typeface="Barlow Condensed"/>
            </a:endParaRPr>
          </a:p>
        </p:txBody>
      </p:sp>
      <p:sp>
        <p:nvSpPr>
          <p:cNvPr id="354" name="Google Shape;354;p14"/>
          <p:cNvSpPr txBox="1">
            <a:spLocks noGrp="1"/>
          </p:cNvSpPr>
          <p:nvPr>
            <p:ph type="ctrTitle" idx="3"/>
          </p:nvPr>
        </p:nvSpPr>
        <p:spPr>
          <a:xfrm>
            <a:off x="4155425" y="3297388"/>
            <a:ext cx="6807600" cy="577800"/>
          </a:xfrm>
          <a:prstGeom prst="rect">
            <a:avLst/>
          </a:prstGeom>
        </p:spPr>
        <p:txBody>
          <a:bodyPr spcFirstLastPara="1" wrap="square" lIns="91425" tIns="91425" rIns="91425" bIns="91425" anchor="b" anchorCtr="0">
            <a:noAutofit/>
          </a:bodyPr>
          <a:lstStyle/>
          <a:p>
            <a:r>
              <a:rPr lang="en-US" sz="2800" dirty="0">
                <a:solidFill>
                  <a:schemeClr val="bg2"/>
                </a:solidFill>
              </a:rPr>
              <a:t>L</a:t>
            </a:r>
            <a:r>
              <a:rPr lang="es" sz="2800">
                <a:solidFill>
                  <a:schemeClr val="bg2"/>
                </a:solidFill>
              </a:rPr>
              <a:t>eadership VS </a:t>
            </a:r>
            <a:r>
              <a:rPr lang="en-US" sz="2800" dirty="0" err="1">
                <a:solidFill>
                  <a:schemeClr val="bg2"/>
                </a:solidFill>
              </a:rPr>
              <a:t>Managment</a:t>
            </a:r>
            <a:r>
              <a:rPr lang="en-US" sz="2800">
                <a:solidFill>
                  <a:schemeClr val="bg2"/>
                </a:solidFill>
              </a:rPr>
              <a:t>.</a:t>
            </a:r>
            <a:br>
              <a:rPr lang="en-US" sz="2800">
                <a:solidFill>
                  <a:schemeClr val="bg2"/>
                </a:solidFill>
              </a:rPr>
            </a:br>
            <a:r>
              <a:rPr lang="en-US" sz="3200">
                <a:solidFill>
                  <a:schemeClr val="bg2"/>
                </a:solidFill>
              </a:rPr>
              <a:t>L</a:t>
            </a:r>
            <a:r>
              <a:rPr lang="es" sz="3200">
                <a:solidFill>
                  <a:schemeClr val="bg2"/>
                </a:solidFill>
              </a:rPr>
              <a:t>eader vs Manager.</a:t>
            </a:r>
            <a:endParaRPr>
              <a:solidFill>
                <a:schemeClr val="bg2"/>
              </a:solidFill>
            </a:endParaRPr>
          </a:p>
        </p:txBody>
      </p:sp>
      <p:sp>
        <p:nvSpPr>
          <p:cNvPr id="355" name="Google Shape;355;p14"/>
          <p:cNvSpPr txBox="1">
            <a:spLocks noGrp="1"/>
          </p:cNvSpPr>
          <p:nvPr>
            <p:ph type="ctrTitle" idx="5"/>
          </p:nvPr>
        </p:nvSpPr>
        <p:spPr>
          <a:xfrm>
            <a:off x="4155425" y="3962638"/>
            <a:ext cx="6807600" cy="577800"/>
          </a:xfrm>
          <a:prstGeom prst="rect">
            <a:avLst/>
          </a:prstGeom>
        </p:spPr>
        <p:txBody>
          <a:bodyPr spcFirstLastPara="1" wrap="square" lIns="91425" tIns="91425" rIns="91425" bIns="91425" anchor="b" anchorCtr="0">
            <a:noAutofit/>
          </a:bodyPr>
          <a:lstStyle/>
          <a:p>
            <a:pPr lvl="0"/>
            <a:r>
              <a:rPr lang="en-US" sz="2800">
                <a:solidFill>
                  <a:schemeClr val="bg2"/>
                </a:solidFill>
              </a:rPr>
              <a:t>I</a:t>
            </a:r>
            <a:r>
              <a:rPr lang="en-SA" sz="2800">
                <a:solidFill>
                  <a:schemeClr val="bg2"/>
                </a:solidFill>
              </a:rPr>
              <a:t>mpact of leadership on project</a:t>
            </a:r>
            <a:endParaRPr sz="2800"/>
          </a:p>
        </p:txBody>
      </p:sp>
      <p:sp>
        <p:nvSpPr>
          <p:cNvPr id="356" name="Google Shape;356;p14"/>
          <p:cNvSpPr txBox="1">
            <a:spLocks noGrp="1"/>
          </p:cNvSpPr>
          <p:nvPr>
            <p:ph type="title" idx="4"/>
          </p:nvPr>
        </p:nvSpPr>
        <p:spPr>
          <a:xfrm>
            <a:off x="2319727" y="2632138"/>
            <a:ext cx="14607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a:latin typeface="Barlow Condensed"/>
                <a:ea typeface="Barlow Condensed"/>
                <a:cs typeface="Barlow Condensed"/>
                <a:sym typeface="Barlow Condensed"/>
              </a:rPr>
              <a:t>02</a:t>
            </a:r>
            <a:endParaRPr>
              <a:latin typeface="Barlow Condensed"/>
              <a:ea typeface="Barlow Condensed"/>
              <a:cs typeface="Barlow Condensed"/>
              <a:sym typeface="Barlow Condensed"/>
            </a:endParaRPr>
          </a:p>
        </p:txBody>
      </p:sp>
      <p:sp>
        <p:nvSpPr>
          <p:cNvPr id="357" name="Google Shape;357;p14"/>
          <p:cNvSpPr txBox="1">
            <a:spLocks noGrp="1"/>
          </p:cNvSpPr>
          <p:nvPr>
            <p:ph type="title" idx="6"/>
          </p:nvPr>
        </p:nvSpPr>
        <p:spPr>
          <a:xfrm>
            <a:off x="2319727" y="3297388"/>
            <a:ext cx="14607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a:latin typeface="Barlow Condensed"/>
                <a:ea typeface="Barlow Condensed"/>
                <a:cs typeface="Barlow Condensed"/>
                <a:sym typeface="Barlow Condensed"/>
              </a:rPr>
              <a:t>03</a:t>
            </a:r>
            <a:endParaRPr>
              <a:latin typeface="Barlow Condensed"/>
              <a:ea typeface="Barlow Condensed"/>
              <a:cs typeface="Barlow Condensed"/>
              <a:sym typeface="Barlow Condensed"/>
            </a:endParaRPr>
          </a:p>
        </p:txBody>
      </p:sp>
      <p:sp>
        <p:nvSpPr>
          <p:cNvPr id="358" name="Google Shape;358;p14"/>
          <p:cNvSpPr txBox="1">
            <a:spLocks noGrp="1"/>
          </p:cNvSpPr>
          <p:nvPr>
            <p:ph type="ctrTitle" idx="7"/>
          </p:nvPr>
        </p:nvSpPr>
        <p:spPr>
          <a:xfrm>
            <a:off x="4155425" y="4050088"/>
            <a:ext cx="6807600"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dirty="0"/>
              <a:t>       </a:t>
            </a:r>
            <a:br>
              <a:rPr lang="en-US" dirty="0"/>
            </a:br>
            <a:br>
              <a:rPr lang="en-US" dirty="0"/>
            </a:br>
            <a:br>
              <a:rPr lang="en-US" dirty="0"/>
            </a:br>
            <a:br>
              <a:rPr lang="en-US" dirty="0"/>
            </a:br>
            <a:br>
              <a:rPr lang="en-US" dirty="0"/>
            </a:br>
            <a:br>
              <a:rPr lang="en-US" dirty="0"/>
            </a:br>
            <a:br>
              <a:rPr lang="en-US" dirty="0"/>
            </a:br>
            <a:br>
              <a:rPr lang="en-US" dirty="0"/>
            </a:br>
            <a:endParaRPr dirty="0"/>
          </a:p>
        </p:txBody>
      </p:sp>
      <p:sp>
        <p:nvSpPr>
          <p:cNvPr id="359" name="Google Shape;359;p14"/>
          <p:cNvSpPr txBox="1">
            <a:spLocks noGrp="1"/>
          </p:cNvSpPr>
          <p:nvPr>
            <p:ph type="title" idx="8"/>
          </p:nvPr>
        </p:nvSpPr>
        <p:spPr>
          <a:xfrm>
            <a:off x="2319727" y="3962638"/>
            <a:ext cx="14607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a:latin typeface="Barlow Condensed"/>
                <a:ea typeface="Barlow Condensed"/>
                <a:cs typeface="Barlow Condensed"/>
                <a:sym typeface="Barlow Condensed"/>
              </a:rPr>
              <a:t>04</a:t>
            </a:r>
            <a:endParaRPr>
              <a:latin typeface="Barlow Condensed"/>
              <a:ea typeface="Barlow Condensed"/>
              <a:cs typeface="Barlow Condensed"/>
              <a:sym typeface="Barlow Condense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14"/>
          <p:cNvSpPr txBox="1">
            <a:spLocks noGrp="1"/>
          </p:cNvSpPr>
          <p:nvPr>
            <p:ph type="ctrTitle" idx="9"/>
          </p:nvPr>
        </p:nvSpPr>
        <p:spPr>
          <a:xfrm>
            <a:off x="4155425" y="1272250"/>
            <a:ext cx="3885916" cy="577800"/>
          </a:xfrm>
          <a:prstGeom prst="rect">
            <a:avLst/>
          </a:prstGeom>
        </p:spPr>
        <p:txBody>
          <a:bodyPr spcFirstLastPara="1" wrap="square" lIns="91425" tIns="91425" rIns="91425" bIns="91425" anchor="b" anchorCtr="0">
            <a:noAutofit/>
          </a:bodyPr>
          <a:lstStyle/>
          <a:p>
            <a:pPr lvl="0">
              <a:buClrTx/>
              <a:buSzTx/>
              <a:defRPr/>
            </a:pPr>
            <a:r>
              <a:rPr lang="en-US" altLang="en-US" b="1">
                <a:ea typeface="ＭＳ Ｐゴシック" panose="020B0600070205080204" pitchFamily="34" charset="-128"/>
                <a:cs typeface="Arial" panose="020B0604020202020204" pitchFamily="34" charset="0"/>
              </a:rPr>
              <a:t>Learning Outcomes</a:t>
            </a:r>
            <a:endParaRPr lang="en-US" b="1"/>
          </a:p>
        </p:txBody>
      </p:sp>
      <p:sp>
        <p:nvSpPr>
          <p:cNvPr id="352" name="Google Shape;352;p14"/>
          <p:cNvSpPr txBox="1">
            <a:spLocks noGrp="1"/>
          </p:cNvSpPr>
          <p:nvPr>
            <p:ph type="ctrTitle"/>
          </p:nvPr>
        </p:nvSpPr>
        <p:spPr>
          <a:xfrm>
            <a:off x="4155425" y="2054338"/>
            <a:ext cx="6807600" cy="577800"/>
          </a:xfrm>
          <a:prstGeom prst="rect">
            <a:avLst/>
          </a:prstGeom>
        </p:spPr>
        <p:txBody>
          <a:bodyPr spcFirstLastPara="1" wrap="square" lIns="91425" tIns="91425" rIns="91425" bIns="91425" anchor="b" anchorCtr="0">
            <a:noAutofit/>
          </a:bodyPr>
          <a:lstStyle/>
          <a:p>
            <a:pPr lvl="0"/>
            <a:r>
              <a:rPr lang="en-SA" sz="2400">
                <a:solidFill>
                  <a:schemeClr val="bg2"/>
                </a:solidFill>
              </a:rPr>
              <a:t>Major project leadership skills.</a:t>
            </a:r>
            <a:endParaRPr sz="2400">
              <a:solidFill>
                <a:schemeClr val="bg2"/>
              </a:solidFill>
            </a:endParaRPr>
          </a:p>
        </p:txBody>
      </p:sp>
      <p:sp>
        <p:nvSpPr>
          <p:cNvPr id="353" name="Google Shape;353;p14"/>
          <p:cNvSpPr txBox="1">
            <a:spLocks noGrp="1"/>
          </p:cNvSpPr>
          <p:nvPr>
            <p:ph type="title" idx="2"/>
          </p:nvPr>
        </p:nvSpPr>
        <p:spPr>
          <a:xfrm>
            <a:off x="2319727" y="1966888"/>
            <a:ext cx="14607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sz="2800">
                <a:latin typeface="Barlow Condensed"/>
                <a:ea typeface="Barlow Condensed"/>
                <a:cs typeface="Barlow Condensed"/>
                <a:sym typeface="Barlow Condensed"/>
              </a:rPr>
              <a:t>05</a:t>
            </a:r>
            <a:endParaRPr sz="2800">
              <a:latin typeface="Barlow Condensed"/>
              <a:ea typeface="Barlow Condensed"/>
              <a:cs typeface="Barlow Condensed"/>
              <a:sym typeface="Barlow Condensed"/>
            </a:endParaRPr>
          </a:p>
        </p:txBody>
      </p:sp>
      <p:sp>
        <p:nvSpPr>
          <p:cNvPr id="17" name="Google Shape;353;p14">
            <a:extLst>
              <a:ext uri="{FF2B5EF4-FFF2-40B4-BE49-F238E27FC236}">
                <a16:creationId xmlns:a16="http://schemas.microsoft.com/office/drawing/2014/main" id="{00E37111-EA87-524F-841F-E4A6ACCB1EB5}"/>
              </a:ext>
            </a:extLst>
          </p:cNvPr>
          <p:cNvSpPr txBox="1">
            <a:spLocks/>
          </p:cNvSpPr>
          <p:nvPr/>
        </p:nvSpPr>
        <p:spPr>
          <a:xfrm>
            <a:off x="2384204" y="2544688"/>
            <a:ext cx="1460700" cy="577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lt1"/>
              </a:buClr>
              <a:buSzPts val="3600"/>
              <a:buFont typeface="Barlow Condensed SemiBold"/>
              <a:buNone/>
              <a:defRPr sz="3600" b="0" i="0" u="none" strike="noStrike" cap="none">
                <a:solidFill>
                  <a:schemeClr val="lt1"/>
                </a:solidFill>
                <a:latin typeface="Barlow Condensed SemiBold"/>
                <a:ea typeface="Barlow Condensed SemiBold"/>
                <a:cs typeface="Barlow Condensed SemiBold"/>
                <a:sym typeface="Barlow Condensed SemiBold"/>
              </a:defRPr>
            </a:lvl1pPr>
            <a:lvl2pPr marR="0" lvl="1"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2pPr>
            <a:lvl3pPr marR="0" lvl="2"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3pPr>
            <a:lvl4pPr marR="0" lvl="3"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4pPr>
            <a:lvl5pPr marR="0" lvl="4"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5pPr>
            <a:lvl6pPr marR="0" lvl="5"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6pPr>
            <a:lvl7pPr marR="0" lvl="6"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7pPr>
            <a:lvl8pPr marR="0" lvl="7"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8pPr>
            <a:lvl9pPr marR="0" lvl="8"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9pPr>
          </a:lstStyle>
          <a:p>
            <a:r>
              <a:rPr lang="es" sz="2800">
                <a:latin typeface="Barlow Condensed"/>
                <a:ea typeface="Barlow Condensed"/>
                <a:cs typeface="Barlow Condensed"/>
                <a:sym typeface="Barlow Condensed"/>
              </a:rPr>
              <a:t>06</a:t>
            </a:r>
          </a:p>
        </p:txBody>
      </p:sp>
      <p:sp>
        <p:nvSpPr>
          <p:cNvPr id="18" name="Google Shape;352;p14">
            <a:extLst>
              <a:ext uri="{FF2B5EF4-FFF2-40B4-BE49-F238E27FC236}">
                <a16:creationId xmlns:a16="http://schemas.microsoft.com/office/drawing/2014/main" id="{A92B6CD1-1C74-8641-98B3-42E1CB5B90FE}"/>
              </a:ext>
            </a:extLst>
          </p:cNvPr>
          <p:cNvSpPr txBox="1">
            <a:spLocks/>
          </p:cNvSpPr>
          <p:nvPr/>
        </p:nvSpPr>
        <p:spPr>
          <a:xfrm>
            <a:off x="4219902" y="2571750"/>
            <a:ext cx="6807600" cy="577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1pPr>
            <a:lvl2pPr marR="0" lvl="1"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2pPr>
            <a:lvl3pPr marR="0" lvl="2"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3pPr>
            <a:lvl4pPr marR="0" lvl="3"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4pPr>
            <a:lvl5pPr marR="0" lvl="4"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5pPr>
            <a:lvl6pPr marR="0" lvl="5"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6pPr>
            <a:lvl7pPr marR="0" lvl="6"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7pPr>
            <a:lvl8pPr marR="0" lvl="7"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8pPr>
            <a:lvl9pPr marR="0" lvl="8"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9pPr>
          </a:lstStyle>
          <a:p>
            <a:r>
              <a:rPr lang="en-US" sz="2400">
                <a:solidFill>
                  <a:schemeClr val="bg2"/>
                </a:solidFill>
              </a:rPr>
              <a:t>Conclusions.</a:t>
            </a:r>
          </a:p>
        </p:txBody>
      </p:sp>
    </p:spTree>
    <p:extLst>
      <p:ext uri="{BB962C8B-B14F-4D97-AF65-F5344CB8AC3E}">
        <p14:creationId xmlns:p14="http://schemas.microsoft.com/office/powerpoint/2010/main" val="135306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198408" y="2545244"/>
            <a:ext cx="8747184" cy="577800"/>
          </a:xfrm>
        </p:spPr>
        <p:txBody>
          <a:bodyPr/>
          <a:lstStyle/>
          <a:p>
            <a:r>
              <a:rPr lang="en-US" sz="4000" b="1" dirty="0"/>
              <a:t>1.1 What is a project??</a:t>
            </a:r>
            <a:endParaRPr lang="en-SA" sz="4000" b="1" dirty="0"/>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5" name="Google Shape;398;p17">
            <a:extLst>
              <a:ext uri="{FF2B5EF4-FFF2-40B4-BE49-F238E27FC236}">
                <a16:creationId xmlns:a16="http://schemas.microsoft.com/office/drawing/2014/main" id="{A566E685-622B-7F43-B00F-60712C9389BD}"/>
              </a:ext>
            </a:extLst>
          </p:cNvPr>
          <p:cNvCxnSpPr/>
          <p:nvPr/>
        </p:nvCxnSpPr>
        <p:spPr>
          <a:xfrm>
            <a:off x="232800" y="3153879"/>
            <a:ext cx="4339200" cy="0"/>
          </a:xfrm>
          <a:prstGeom prst="straightConnector1">
            <a:avLst/>
          </a:prstGeom>
          <a:noFill/>
          <a:ln w="19050" cap="flat" cmpd="sng">
            <a:solidFill>
              <a:schemeClr val="dk2"/>
            </a:solidFill>
            <a:prstDash val="solid"/>
            <a:round/>
            <a:headEnd type="none" w="med" len="med"/>
            <a:tailEnd type="none" w="med" len="med"/>
          </a:ln>
        </p:spPr>
      </p:cxnSp>
      <p:pic>
        <p:nvPicPr>
          <p:cNvPr id="9" name="Picture 8">
            <a:extLst>
              <a:ext uri="{FF2B5EF4-FFF2-40B4-BE49-F238E27FC236}">
                <a16:creationId xmlns:a16="http://schemas.microsoft.com/office/drawing/2014/main" id="{0738A3A6-16A9-874D-A182-7A80DFF56A29}"/>
              </a:ext>
            </a:extLst>
          </p:cNvPr>
          <p:cNvPicPr>
            <a:picLocks noChangeAspect="1"/>
          </p:cNvPicPr>
          <p:nvPr/>
        </p:nvPicPr>
        <p:blipFill>
          <a:blip r:embed="rId3"/>
          <a:stretch>
            <a:fillRect/>
          </a:stretch>
        </p:blipFill>
        <p:spPr>
          <a:xfrm>
            <a:off x="5406468" y="1319867"/>
            <a:ext cx="3585935" cy="2338030"/>
          </a:xfrm>
          <a:prstGeom prst="rect">
            <a:avLst/>
          </a:prstGeom>
        </p:spPr>
      </p:pic>
    </p:spTree>
    <p:extLst>
      <p:ext uri="{BB962C8B-B14F-4D97-AF65-F5344CB8AC3E}">
        <p14:creationId xmlns:p14="http://schemas.microsoft.com/office/powerpoint/2010/main" val="961855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p15"/>
          <p:cNvSpPr txBox="1">
            <a:spLocks noGrp="1"/>
          </p:cNvSpPr>
          <p:nvPr>
            <p:ph type="ctrTitle"/>
          </p:nvPr>
        </p:nvSpPr>
        <p:spPr>
          <a:xfrm>
            <a:off x="1537737" y="497292"/>
            <a:ext cx="3294300" cy="577800"/>
          </a:xfrm>
          <a:prstGeom prst="rect">
            <a:avLst/>
          </a:prstGeom>
        </p:spPr>
        <p:txBody>
          <a:bodyPr spcFirstLastPara="1" wrap="square" lIns="91425" tIns="91425" rIns="91425" bIns="91425" anchor="b" anchorCtr="0">
            <a:noAutofit/>
          </a:bodyPr>
          <a:lstStyle/>
          <a:p>
            <a:pPr lvl="0"/>
            <a:r>
              <a:rPr lang="en-US" b="1">
                <a:solidFill>
                  <a:schemeClr val="accent2">
                    <a:lumMod val="75000"/>
                  </a:schemeClr>
                </a:solidFill>
              </a:rPr>
              <a:t>Project</a:t>
            </a:r>
            <a:endParaRPr b="1">
              <a:solidFill>
                <a:schemeClr val="accent2">
                  <a:lumMod val="75000"/>
                </a:schemeClr>
              </a:solidFill>
            </a:endParaRPr>
          </a:p>
        </p:txBody>
      </p:sp>
      <p:sp>
        <p:nvSpPr>
          <p:cNvPr id="4" name="Content Placeholder 2">
            <a:extLst>
              <a:ext uri="{FF2B5EF4-FFF2-40B4-BE49-F238E27FC236}">
                <a16:creationId xmlns:a16="http://schemas.microsoft.com/office/drawing/2014/main" id="{B51ECBA5-10FD-6346-82FA-6570F7E98C89}"/>
              </a:ext>
            </a:extLst>
          </p:cNvPr>
          <p:cNvSpPr txBox="1">
            <a:spLocks/>
          </p:cNvSpPr>
          <p:nvPr/>
        </p:nvSpPr>
        <p:spPr>
          <a:xfrm>
            <a:off x="0" y="1558073"/>
            <a:ext cx="8741979" cy="258501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1pPr>
            <a:lvl2pPr marL="914400" marR="0" lvl="1"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2pPr>
            <a:lvl3pPr marL="1371600" marR="0" lvl="2"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3pPr>
            <a:lvl4pPr marL="1828800" marR="0" lvl="3"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4pPr>
            <a:lvl5pPr marL="2286000" marR="0" lvl="4"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5pPr>
            <a:lvl6pPr marL="2743200" marR="0" lvl="5"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6pPr>
            <a:lvl7pPr marL="3200400" marR="0" lvl="6"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7pPr>
            <a:lvl8pPr marL="3657600" marR="0" lvl="7"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8pPr>
            <a:lvl9pPr marL="4114800" marR="0" lvl="8"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9pPr>
          </a:lstStyle>
          <a:p>
            <a:pPr>
              <a:buFont typeface="Arial" panose="020B0604020202020204" pitchFamily="34" charset="0"/>
              <a:buChar char="•"/>
            </a:pPr>
            <a:r>
              <a:rPr lang="en-US" sz="2000" b="1">
                <a:solidFill>
                  <a:schemeClr val="accent3">
                    <a:lumMod val="75000"/>
                    <a:lumOff val="25000"/>
                  </a:schemeClr>
                </a:solidFill>
                <a:latin typeface="Barlow Condensed"/>
                <a:sym typeface="Barlow Condensed"/>
              </a:rPr>
              <a:t>Projects </a:t>
            </a:r>
            <a:r>
              <a:rPr lang="en-US" sz="2000">
                <a:latin typeface="Barlow Condensed"/>
                <a:sym typeface="Barlow Condensed"/>
              </a:rPr>
              <a:t>are used as a means to achieve an organization’s strategic goals. </a:t>
            </a:r>
          </a:p>
          <a:p>
            <a:pPr>
              <a:buFont typeface="Arial" panose="020B0604020202020204" pitchFamily="34" charset="0"/>
              <a:buChar char="•"/>
            </a:pPr>
            <a:endParaRPr lang="en-US" sz="2000">
              <a:latin typeface="Barlow Condensed"/>
              <a:sym typeface="Barlow Condensed"/>
            </a:endParaRPr>
          </a:p>
          <a:p>
            <a:pPr>
              <a:buFont typeface="Arial" panose="020B0604020202020204" pitchFamily="34" charset="0"/>
              <a:buChar char="•"/>
            </a:pPr>
            <a:r>
              <a:rPr lang="en-US" sz="2000" b="1">
                <a:solidFill>
                  <a:schemeClr val="accent3">
                    <a:lumMod val="75000"/>
                    <a:lumOff val="25000"/>
                  </a:schemeClr>
                </a:solidFill>
                <a:latin typeface="Barlow Condensed"/>
                <a:sym typeface="Barlow Condensed"/>
              </a:rPr>
              <a:t>Projects</a:t>
            </a:r>
            <a:r>
              <a:rPr lang="en-US" sz="2000">
                <a:latin typeface="Barlow Condensed"/>
                <a:sym typeface="Barlow Condensed"/>
              </a:rPr>
              <a:t> are a great opportunity for organizations and individuals to achieve their business and non-business objectives more efficiently through implementing change. </a:t>
            </a:r>
          </a:p>
          <a:p>
            <a:pPr>
              <a:buFont typeface="Arial" panose="020B0604020202020204" pitchFamily="34" charset="0"/>
              <a:buChar char="•"/>
            </a:pPr>
            <a:endParaRPr lang="en-US" sz="2000">
              <a:latin typeface="Barlow Condensed"/>
              <a:sym typeface="Barlow Condensed"/>
            </a:endParaRPr>
          </a:p>
          <a:p>
            <a:pPr>
              <a:buFont typeface="Arial" panose="020B0604020202020204" pitchFamily="34" charset="0"/>
              <a:buChar char="•"/>
            </a:pPr>
            <a:r>
              <a:rPr lang="en-US" sz="2000" b="1">
                <a:solidFill>
                  <a:schemeClr val="accent3">
                    <a:lumMod val="75000"/>
                    <a:lumOff val="25000"/>
                  </a:schemeClr>
                </a:solidFill>
                <a:latin typeface="Barlow Condensed"/>
                <a:sym typeface="Barlow Condensed"/>
              </a:rPr>
              <a:t>Projects</a:t>
            </a:r>
            <a:r>
              <a:rPr lang="en-US" sz="2000">
                <a:latin typeface="Barlow Condensed"/>
                <a:sym typeface="Barlow Condensed"/>
              </a:rPr>
              <a:t> help us make desired changes in an organized manner and with reduced probability of failure.</a:t>
            </a:r>
            <a:endParaRPr lang="en-SA" sz="2000">
              <a:latin typeface="Barlow Condensed"/>
              <a:sym typeface="Barlow Condensed"/>
            </a:endParaRPr>
          </a:p>
        </p:txBody>
      </p:sp>
      <p:grpSp>
        <p:nvGrpSpPr>
          <p:cNvPr id="7" name="Google Shape;450;p19">
            <a:extLst>
              <a:ext uri="{FF2B5EF4-FFF2-40B4-BE49-F238E27FC236}">
                <a16:creationId xmlns:a16="http://schemas.microsoft.com/office/drawing/2014/main" id="{84D63BEF-6A91-3142-8B2F-B3FAB1E18F60}"/>
              </a:ext>
            </a:extLst>
          </p:cNvPr>
          <p:cNvGrpSpPr/>
          <p:nvPr/>
        </p:nvGrpSpPr>
        <p:grpSpPr>
          <a:xfrm>
            <a:off x="1914586" y="206363"/>
            <a:ext cx="980695" cy="982361"/>
            <a:chOff x="917250" y="2165250"/>
            <a:chExt cx="980695" cy="982361"/>
          </a:xfrm>
        </p:grpSpPr>
        <p:sp>
          <p:nvSpPr>
            <p:cNvPr id="8" name="Google Shape;451;p19">
              <a:extLst>
                <a:ext uri="{FF2B5EF4-FFF2-40B4-BE49-F238E27FC236}">
                  <a16:creationId xmlns:a16="http://schemas.microsoft.com/office/drawing/2014/main" id="{A9C8C92C-DC0D-144B-8012-4636900D57C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452;p19">
              <a:extLst>
                <a:ext uri="{FF2B5EF4-FFF2-40B4-BE49-F238E27FC236}">
                  <a16:creationId xmlns:a16="http://schemas.microsoft.com/office/drawing/2014/main" id="{2E75EF31-306D-774F-8C15-01AF9702875D}"/>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 name="Google Shape;460;p19">
            <a:extLst>
              <a:ext uri="{FF2B5EF4-FFF2-40B4-BE49-F238E27FC236}">
                <a16:creationId xmlns:a16="http://schemas.microsoft.com/office/drawing/2014/main" id="{D7D6193A-3D2D-6749-BE1C-60B80908F331}"/>
              </a:ext>
            </a:extLst>
          </p:cNvPr>
          <p:cNvSpPr/>
          <p:nvPr/>
        </p:nvSpPr>
        <p:spPr>
          <a:xfrm flipH="1">
            <a:off x="2172022" y="456005"/>
            <a:ext cx="465825" cy="483079"/>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a:extLst>
              <a:ext uri="{FF2B5EF4-FFF2-40B4-BE49-F238E27FC236}">
                <a16:creationId xmlns:a16="http://schemas.microsoft.com/office/drawing/2014/main" id="{3FED5D27-3752-CA45-9BAD-E5BD4F3E8962}"/>
              </a:ext>
            </a:extLst>
          </p:cNvPr>
          <p:cNvPicPr>
            <a:picLocks noChangeAspect="1"/>
          </p:cNvPicPr>
          <p:nvPr/>
        </p:nvPicPr>
        <p:blipFill>
          <a:blip r:embed="rId3"/>
          <a:stretch>
            <a:fillRect/>
          </a:stretch>
        </p:blipFill>
        <p:spPr>
          <a:xfrm>
            <a:off x="6509330" y="101020"/>
            <a:ext cx="2388784" cy="1414114"/>
          </a:xfrm>
          <a:prstGeom prst="rect">
            <a:avLst/>
          </a:prstGeom>
        </p:spPr>
      </p:pic>
      <p:pic>
        <p:nvPicPr>
          <p:cNvPr id="12" name="Picture 11">
            <a:extLst>
              <a:ext uri="{FF2B5EF4-FFF2-40B4-BE49-F238E27FC236}">
                <a16:creationId xmlns:a16="http://schemas.microsoft.com/office/drawing/2014/main" id="{24140D0A-DDBF-644C-9984-F7CD979E40CF}"/>
              </a:ext>
            </a:extLst>
          </p:cNvPr>
          <p:cNvPicPr>
            <a:picLocks noChangeAspect="1"/>
          </p:cNvPicPr>
          <p:nvPr/>
        </p:nvPicPr>
        <p:blipFill rotWithShape="1">
          <a:blip r:embed="rId4"/>
          <a:srcRect b="18267"/>
          <a:stretch/>
        </p:blipFill>
        <p:spPr>
          <a:xfrm>
            <a:off x="4018239" y="3937889"/>
            <a:ext cx="3031873" cy="114908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17"/>
          <p:cNvSpPr txBox="1">
            <a:spLocks noGrp="1"/>
          </p:cNvSpPr>
          <p:nvPr>
            <p:ph type="ctrTitle"/>
          </p:nvPr>
        </p:nvSpPr>
        <p:spPr>
          <a:xfrm flipH="1">
            <a:off x="997717" y="557913"/>
            <a:ext cx="1617207" cy="634210"/>
          </a:xfrm>
          <a:prstGeom prst="rect">
            <a:avLst/>
          </a:prstGeom>
        </p:spPr>
        <p:txBody>
          <a:bodyPr spcFirstLastPara="1" wrap="square" lIns="91425" tIns="91425" rIns="91425" bIns="91425" anchor="b" anchorCtr="0">
            <a:noAutofit/>
          </a:bodyPr>
          <a:lstStyle/>
          <a:p>
            <a:pPr lvl="0"/>
            <a:r>
              <a:rPr lang="en-US" b="1">
                <a:solidFill>
                  <a:schemeClr val="accent2">
                    <a:lumMod val="75000"/>
                  </a:schemeClr>
                </a:solidFill>
              </a:rPr>
              <a:t>Project</a:t>
            </a:r>
            <a:r>
              <a:rPr lang="en-US">
                <a:solidFill>
                  <a:schemeClr val="accent2">
                    <a:lumMod val="75000"/>
                  </a:schemeClr>
                </a:solidFill>
              </a:rPr>
              <a:t> </a:t>
            </a:r>
            <a:endParaRPr>
              <a:solidFill>
                <a:schemeClr val="accent2">
                  <a:lumMod val="75000"/>
                </a:schemeClr>
              </a:solidFill>
            </a:endParaRPr>
          </a:p>
        </p:txBody>
      </p:sp>
      <p:cxnSp>
        <p:nvCxnSpPr>
          <p:cNvPr id="398" name="Google Shape;398;p17"/>
          <p:cNvCxnSpPr/>
          <p:nvPr/>
        </p:nvCxnSpPr>
        <p:spPr>
          <a:xfrm>
            <a:off x="997717" y="1192123"/>
            <a:ext cx="4339200" cy="0"/>
          </a:xfrm>
          <a:prstGeom prst="straightConnector1">
            <a:avLst/>
          </a:prstGeom>
          <a:noFill/>
          <a:ln w="19050" cap="flat" cmpd="sng">
            <a:solidFill>
              <a:schemeClr val="dk2"/>
            </a:solidFill>
            <a:prstDash val="solid"/>
            <a:round/>
            <a:headEnd type="none" w="med" len="med"/>
            <a:tailEnd type="none" w="med" len="med"/>
          </a:ln>
        </p:spPr>
      </p:cxnSp>
      <p:sp>
        <p:nvSpPr>
          <p:cNvPr id="23" name="Content Placeholder 2">
            <a:extLst>
              <a:ext uri="{FF2B5EF4-FFF2-40B4-BE49-F238E27FC236}">
                <a16:creationId xmlns:a16="http://schemas.microsoft.com/office/drawing/2014/main" id="{9459ABBC-B7CC-D84F-981F-A202EFCDAA47}"/>
              </a:ext>
            </a:extLst>
          </p:cNvPr>
          <p:cNvSpPr txBox="1">
            <a:spLocks/>
          </p:cNvSpPr>
          <p:nvPr/>
        </p:nvSpPr>
        <p:spPr>
          <a:xfrm>
            <a:off x="480573" y="1689482"/>
            <a:ext cx="8663427" cy="25043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Font typeface="Arial" panose="020B0604020202020204" pitchFamily="34" charset="0"/>
              <a:buChar char="•"/>
            </a:pPr>
            <a:r>
              <a:rPr lang="en-US" sz="2000" b="1">
                <a:solidFill>
                  <a:schemeClr val="accent3">
                    <a:lumMod val="75000"/>
                    <a:lumOff val="25000"/>
                  </a:schemeClr>
                </a:solidFill>
                <a:latin typeface="Barlow Condensed"/>
                <a:sym typeface="Arvo"/>
              </a:rPr>
              <a:t>A Project </a:t>
            </a:r>
            <a:r>
              <a:rPr lang="en-US" sz="2000">
                <a:solidFill>
                  <a:schemeClr val="lt1"/>
                </a:solidFill>
                <a:latin typeface="Barlow Condensed"/>
                <a:sym typeface="Arvo"/>
              </a:rPr>
              <a:t>is made to produce some kind of a tangible or intangible result (a unique product, service, benefit, competitive advantage, etc.). It usually includes a series of interrelated tasks that are planned for execution over a fixed period of time and within certain requirements and limitations such as cost, quality, performance, others.</a:t>
            </a:r>
          </a:p>
          <a:p>
            <a:pPr marL="285750" indent="-285750">
              <a:buFont typeface="Arial" panose="020B0604020202020204" pitchFamily="34" charset="0"/>
              <a:buChar char="•"/>
            </a:pPr>
            <a:endParaRPr lang="en-US" sz="2000">
              <a:solidFill>
                <a:schemeClr val="lt1"/>
              </a:solidFill>
              <a:latin typeface="Barlow Condensed"/>
              <a:sym typeface="Arvo"/>
            </a:endParaRPr>
          </a:p>
          <a:p>
            <a:pPr marL="285750" indent="-285750">
              <a:buFont typeface="Arial" panose="020B0604020202020204" pitchFamily="34" charset="0"/>
              <a:buChar char="•"/>
            </a:pPr>
            <a:r>
              <a:rPr lang="en-US" sz="2000" b="1">
                <a:solidFill>
                  <a:schemeClr val="accent3">
                    <a:lumMod val="75000"/>
                    <a:lumOff val="25000"/>
                  </a:schemeClr>
                </a:solidFill>
                <a:latin typeface="Barlow Condensed"/>
                <a:sym typeface="Arvo"/>
              </a:rPr>
              <a:t>Projects </a:t>
            </a:r>
            <a:r>
              <a:rPr lang="en-US" sz="2000">
                <a:solidFill>
                  <a:schemeClr val="lt1"/>
                </a:solidFill>
                <a:latin typeface="Barlow Condensed"/>
                <a:sym typeface="Arvo"/>
              </a:rPr>
              <a:t>often are associated with unknowns, complexity, and uncertainty. </a:t>
            </a:r>
          </a:p>
        </p:txBody>
      </p:sp>
      <p:grpSp>
        <p:nvGrpSpPr>
          <p:cNvPr id="28" name="Google Shape;450;p19">
            <a:extLst>
              <a:ext uri="{FF2B5EF4-FFF2-40B4-BE49-F238E27FC236}">
                <a16:creationId xmlns:a16="http://schemas.microsoft.com/office/drawing/2014/main" id="{E9470552-3644-654D-8CCE-9BFC94508E52}"/>
              </a:ext>
            </a:extLst>
          </p:cNvPr>
          <p:cNvGrpSpPr/>
          <p:nvPr/>
        </p:nvGrpSpPr>
        <p:grpSpPr>
          <a:xfrm>
            <a:off x="-9775" y="557913"/>
            <a:ext cx="980695" cy="982361"/>
            <a:chOff x="917250" y="2165250"/>
            <a:chExt cx="980695" cy="982361"/>
          </a:xfrm>
        </p:grpSpPr>
        <p:sp>
          <p:nvSpPr>
            <p:cNvPr id="29" name="Google Shape;451;p19">
              <a:extLst>
                <a:ext uri="{FF2B5EF4-FFF2-40B4-BE49-F238E27FC236}">
                  <a16:creationId xmlns:a16="http://schemas.microsoft.com/office/drawing/2014/main" id="{1B3852DC-3587-1445-BA6F-B64352237FA1}"/>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452;p19">
              <a:extLst>
                <a:ext uri="{FF2B5EF4-FFF2-40B4-BE49-F238E27FC236}">
                  <a16:creationId xmlns:a16="http://schemas.microsoft.com/office/drawing/2014/main" id="{817FD718-BF48-DF49-ABA8-777A59811908}"/>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 name="Google Shape;457;p19">
            <a:extLst>
              <a:ext uri="{FF2B5EF4-FFF2-40B4-BE49-F238E27FC236}">
                <a16:creationId xmlns:a16="http://schemas.microsoft.com/office/drawing/2014/main" id="{64C8EEF0-8481-554C-9B15-36D1FC5649A5}"/>
              </a:ext>
            </a:extLst>
          </p:cNvPr>
          <p:cNvGrpSpPr/>
          <p:nvPr/>
        </p:nvGrpSpPr>
        <p:grpSpPr>
          <a:xfrm>
            <a:off x="300254" y="847422"/>
            <a:ext cx="345541" cy="344701"/>
            <a:chOff x="-42796875" y="2680675"/>
            <a:chExt cx="319000" cy="318225"/>
          </a:xfrm>
        </p:grpSpPr>
        <p:sp>
          <p:nvSpPr>
            <p:cNvPr id="32" name="Google Shape;458;p19">
              <a:extLst>
                <a:ext uri="{FF2B5EF4-FFF2-40B4-BE49-F238E27FC236}">
                  <a16:creationId xmlns:a16="http://schemas.microsoft.com/office/drawing/2014/main" id="{6CEF2C01-6E8E-5548-98B9-DD9129228D7D}"/>
                </a:ext>
              </a:extLst>
            </p:cNvPr>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59;p19">
              <a:extLst>
                <a:ext uri="{FF2B5EF4-FFF2-40B4-BE49-F238E27FC236}">
                  <a16:creationId xmlns:a16="http://schemas.microsoft.com/office/drawing/2014/main" id="{13856103-5DE5-0445-8820-32B267D186CF}"/>
                </a:ext>
              </a:extLst>
            </p:cNvPr>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460;p19">
              <a:extLst>
                <a:ext uri="{FF2B5EF4-FFF2-40B4-BE49-F238E27FC236}">
                  <a16:creationId xmlns:a16="http://schemas.microsoft.com/office/drawing/2014/main" id="{67981A73-AAF7-2B44-9A2C-75988D85CF6D}"/>
                </a:ext>
              </a:extLst>
            </p:cNvPr>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61;p19">
              <a:extLst>
                <a:ext uri="{FF2B5EF4-FFF2-40B4-BE49-F238E27FC236}">
                  <a16:creationId xmlns:a16="http://schemas.microsoft.com/office/drawing/2014/main" id="{CA3DDB3F-BA54-7242-B9A4-A5018B92B44C}"/>
                </a:ext>
              </a:extLst>
            </p:cNvPr>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462;p19">
              <a:extLst>
                <a:ext uri="{FF2B5EF4-FFF2-40B4-BE49-F238E27FC236}">
                  <a16:creationId xmlns:a16="http://schemas.microsoft.com/office/drawing/2014/main" id="{6ACE6FBD-7B3E-144C-BE07-21B76B34E881}"/>
                </a:ext>
              </a:extLst>
            </p:cNvPr>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 name="Picture 2">
            <a:extLst>
              <a:ext uri="{FF2B5EF4-FFF2-40B4-BE49-F238E27FC236}">
                <a16:creationId xmlns:a16="http://schemas.microsoft.com/office/drawing/2014/main" id="{2624E5A1-82C4-6D44-9BA4-805B0131F3DC}"/>
              </a:ext>
            </a:extLst>
          </p:cNvPr>
          <p:cNvPicPr>
            <a:picLocks noChangeAspect="1"/>
          </p:cNvPicPr>
          <p:nvPr/>
        </p:nvPicPr>
        <p:blipFill>
          <a:blip r:embed="rId3"/>
          <a:stretch>
            <a:fillRect/>
          </a:stretch>
        </p:blipFill>
        <p:spPr>
          <a:xfrm>
            <a:off x="1552594" y="3869066"/>
            <a:ext cx="3075768" cy="1187821"/>
          </a:xfrm>
          <a:prstGeom prst="rect">
            <a:avLst/>
          </a:prstGeom>
        </p:spPr>
      </p:pic>
      <p:pic>
        <p:nvPicPr>
          <p:cNvPr id="4" name="Picture 3">
            <a:extLst>
              <a:ext uri="{FF2B5EF4-FFF2-40B4-BE49-F238E27FC236}">
                <a16:creationId xmlns:a16="http://schemas.microsoft.com/office/drawing/2014/main" id="{8707BE03-504F-6842-BD01-3493930D15CE}"/>
              </a:ext>
            </a:extLst>
          </p:cNvPr>
          <p:cNvPicPr>
            <a:picLocks noChangeAspect="1"/>
          </p:cNvPicPr>
          <p:nvPr/>
        </p:nvPicPr>
        <p:blipFill>
          <a:blip r:embed="rId4"/>
          <a:stretch>
            <a:fillRect/>
          </a:stretch>
        </p:blipFill>
        <p:spPr>
          <a:xfrm>
            <a:off x="5718874" y="188415"/>
            <a:ext cx="2696705" cy="12319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cxnSp>
        <p:nvCxnSpPr>
          <p:cNvPr id="398" name="Google Shape;398;p17"/>
          <p:cNvCxnSpPr/>
          <p:nvPr/>
        </p:nvCxnSpPr>
        <p:spPr>
          <a:xfrm>
            <a:off x="997717" y="1192123"/>
            <a:ext cx="4339200" cy="0"/>
          </a:xfrm>
          <a:prstGeom prst="straightConnector1">
            <a:avLst/>
          </a:prstGeom>
          <a:noFill/>
          <a:ln w="19050" cap="flat" cmpd="sng">
            <a:solidFill>
              <a:schemeClr val="dk2"/>
            </a:solidFill>
            <a:prstDash val="solid"/>
            <a:round/>
            <a:headEnd type="none" w="med" len="med"/>
            <a:tailEnd type="none" w="med" len="med"/>
          </a:ln>
        </p:spPr>
      </p:cxnSp>
      <p:sp>
        <p:nvSpPr>
          <p:cNvPr id="23" name="Content Placeholder 2">
            <a:extLst>
              <a:ext uri="{FF2B5EF4-FFF2-40B4-BE49-F238E27FC236}">
                <a16:creationId xmlns:a16="http://schemas.microsoft.com/office/drawing/2014/main" id="{9459ABBC-B7CC-D84F-981F-A202EFCDAA47}"/>
              </a:ext>
            </a:extLst>
          </p:cNvPr>
          <p:cNvSpPr txBox="1">
            <a:spLocks/>
          </p:cNvSpPr>
          <p:nvPr/>
        </p:nvSpPr>
        <p:spPr>
          <a:xfrm>
            <a:off x="480573" y="1689482"/>
            <a:ext cx="8663427" cy="25043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Font typeface="Arial" panose="020B0604020202020204" pitchFamily="34" charset="0"/>
              <a:buChar char="•"/>
            </a:pPr>
            <a:endParaRPr lang="en-US" sz="2000">
              <a:solidFill>
                <a:schemeClr val="lt1"/>
              </a:solidFill>
              <a:latin typeface="Barlow Condensed"/>
              <a:sym typeface="Arvo"/>
            </a:endParaRPr>
          </a:p>
        </p:txBody>
      </p:sp>
      <p:grpSp>
        <p:nvGrpSpPr>
          <p:cNvPr id="28" name="Google Shape;450;p19">
            <a:extLst>
              <a:ext uri="{FF2B5EF4-FFF2-40B4-BE49-F238E27FC236}">
                <a16:creationId xmlns:a16="http://schemas.microsoft.com/office/drawing/2014/main" id="{E9470552-3644-654D-8CCE-9BFC94508E52}"/>
              </a:ext>
            </a:extLst>
          </p:cNvPr>
          <p:cNvGrpSpPr/>
          <p:nvPr/>
        </p:nvGrpSpPr>
        <p:grpSpPr>
          <a:xfrm>
            <a:off x="-9775" y="557913"/>
            <a:ext cx="980695" cy="982361"/>
            <a:chOff x="917250" y="2165250"/>
            <a:chExt cx="980695" cy="982361"/>
          </a:xfrm>
        </p:grpSpPr>
        <p:sp>
          <p:nvSpPr>
            <p:cNvPr id="29" name="Google Shape;451;p19">
              <a:extLst>
                <a:ext uri="{FF2B5EF4-FFF2-40B4-BE49-F238E27FC236}">
                  <a16:creationId xmlns:a16="http://schemas.microsoft.com/office/drawing/2014/main" id="{1B3852DC-3587-1445-BA6F-B64352237FA1}"/>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452;p19">
              <a:extLst>
                <a:ext uri="{FF2B5EF4-FFF2-40B4-BE49-F238E27FC236}">
                  <a16:creationId xmlns:a16="http://schemas.microsoft.com/office/drawing/2014/main" id="{817FD718-BF48-DF49-ABA8-777A59811908}"/>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 name="Google Shape;457;p19">
            <a:extLst>
              <a:ext uri="{FF2B5EF4-FFF2-40B4-BE49-F238E27FC236}">
                <a16:creationId xmlns:a16="http://schemas.microsoft.com/office/drawing/2014/main" id="{64C8EEF0-8481-554C-9B15-36D1FC5649A5}"/>
              </a:ext>
            </a:extLst>
          </p:cNvPr>
          <p:cNvGrpSpPr/>
          <p:nvPr/>
        </p:nvGrpSpPr>
        <p:grpSpPr>
          <a:xfrm>
            <a:off x="300254" y="847422"/>
            <a:ext cx="345541" cy="344701"/>
            <a:chOff x="-42796875" y="2680675"/>
            <a:chExt cx="319000" cy="318225"/>
          </a:xfrm>
        </p:grpSpPr>
        <p:sp>
          <p:nvSpPr>
            <p:cNvPr id="32" name="Google Shape;458;p19">
              <a:extLst>
                <a:ext uri="{FF2B5EF4-FFF2-40B4-BE49-F238E27FC236}">
                  <a16:creationId xmlns:a16="http://schemas.microsoft.com/office/drawing/2014/main" id="{6CEF2C01-6E8E-5548-98B9-DD9129228D7D}"/>
                </a:ext>
              </a:extLst>
            </p:cNvPr>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59;p19">
              <a:extLst>
                <a:ext uri="{FF2B5EF4-FFF2-40B4-BE49-F238E27FC236}">
                  <a16:creationId xmlns:a16="http://schemas.microsoft.com/office/drawing/2014/main" id="{13856103-5DE5-0445-8820-32B267D186CF}"/>
                </a:ext>
              </a:extLst>
            </p:cNvPr>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460;p19">
              <a:extLst>
                <a:ext uri="{FF2B5EF4-FFF2-40B4-BE49-F238E27FC236}">
                  <a16:creationId xmlns:a16="http://schemas.microsoft.com/office/drawing/2014/main" id="{67981A73-AAF7-2B44-9A2C-75988D85CF6D}"/>
                </a:ext>
              </a:extLst>
            </p:cNvPr>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61;p19">
              <a:extLst>
                <a:ext uri="{FF2B5EF4-FFF2-40B4-BE49-F238E27FC236}">
                  <a16:creationId xmlns:a16="http://schemas.microsoft.com/office/drawing/2014/main" id="{CA3DDB3F-BA54-7242-B9A4-A5018B92B44C}"/>
                </a:ext>
              </a:extLst>
            </p:cNvPr>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462;p19">
              <a:extLst>
                <a:ext uri="{FF2B5EF4-FFF2-40B4-BE49-F238E27FC236}">
                  <a16:creationId xmlns:a16="http://schemas.microsoft.com/office/drawing/2014/main" id="{6ACE6FBD-7B3E-144C-BE07-21B76B34E881}"/>
                </a:ext>
              </a:extLst>
            </p:cNvPr>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370;p16">
            <a:extLst>
              <a:ext uri="{FF2B5EF4-FFF2-40B4-BE49-F238E27FC236}">
                <a16:creationId xmlns:a16="http://schemas.microsoft.com/office/drawing/2014/main" id="{CB58D3A9-8200-9F47-989C-9EA314C5343E}"/>
              </a:ext>
            </a:extLst>
          </p:cNvPr>
          <p:cNvSpPr txBox="1">
            <a:spLocks/>
          </p:cNvSpPr>
          <p:nvPr/>
        </p:nvSpPr>
        <p:spPr>
          <a:xfrm>
            <a:off x="1161183" y="614324"/>
            <a:ext cx="4175733" cy="577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000"/>
              <a:buFont typeface="Barlow Condensed SemiBold"/>
              <a:buNone/>
              <a:defRPr sz="3000" b="0" i="0" u="none" strike="noStrike" cap="none">
                <a:solidFill>
                  <a:schemeClr val="lt1"/>
                </a:solidFill>
                <a:latin typeface="Barlow Condensed SemiBold"/>
                <a:ea typeface="Barlow Condensed SemiBold"/>
                <a:cs typeface="Barlow Condensed SemiBold"/>
                <a:sym typeface="Barlow Condensed SemiBold"/>
              </a:defRPr>
            </a:lvl1pPr>
            <a:lvl2pPr marR="0" lvl="1"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2pPr>
            <a:lvl3pPr marR="0" lvl="2"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3pPr>
            <a:lvl4pPr marR="0" lvl="3"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4pPr>
            <a:lvl5pPr marR="0" lvl="4"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5pPr>
            <a:lvl6pPr marR="0" lvl="5"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6pPr>
            <a:lvl7pPr marR="0" lvl="6"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7pPr>
            <a:lvl8pPr marR="0" lvl="7"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8pPr>
            <a:lvl9pPr marR="0" lvl="8"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9pPr>
          </a:lstStyle>
          <a:p>
            <a:r>
              <a:rPr lang="en-US" sz="2400" b="1">
                <a:solidFill>
                  <a:schemeClr val="accent1"/>
                </a:solidFill>
              </a:rPr>
              <a:t>Characteristics of the project:</a:t>
            </a:r>
          </a:p>
        </p:txBody>
      </p:sp>
      <p:graphicFrame>
        <p:nvGraphicFramePr>
          <p:cNvPr id="3" name="Diagram 2">
            <a:extLst>
              <a:ext uri="{FF2B5EF4-FFF2-40B4-BE49-F238E27FC236}">
                <a16:creationId xmlns:a16="http://schemas.microsoft.com/office/drawing/2014/main" id="{9075FF5F-29D6-D343-8D7B-C0A0A19D8F33}"/>
              </a:ext>
            </a:extLst>
          </p:cNvPr>
          <p:cNvGraphicFramePr/>
          <p:nvPr>
            <p:extLst>
              <p:ext uri="{D42A27DB-BD31-4B8C-83A1-F6EECF244321}">
                <p14:modId xmlns:p14="http://schemas.microsoft.com/office/powerpoint/2010/main" val="1206243061"/>
              </p:ext>
            </p:extLst>
          </p:nvPr>
        </p:nvGraphicFramePr>
        <p:xfrm>
          <a:off x="567303" y="1608006"/>
          <a:ext cx="7418457" cy="258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a:extLst>
              <a:ext uri="{FF2B5EF4-FFF2-40B4-BE49-F238E27FC236}">
                <a16:creationId xmlns:a16="http://schemas.microsoft.com/office/drawing/2014/main" id="{149D2E63-0D6D-2E48-9625-FC0C1D42C927}"/>
              </a:ext>
            </a:extLst>
          </p:cNvPr>
          <p:cNvPicPr>
            <a:picLocks noChangeAspect="1"/>
          </p:cNvPicPr>
          <p:nvPr/>
        </p:nvPicPr>
        <p:blipFill>
          <a:blip r:embed="rId8"/>
          <a:stretch>
            <a:fillRect/>
          </a:stretch>
        </p:blipFill>
        <p:spPr>
          <a:xfrm>
            <a:off x="7006956" y="192024"/>
            <a:ext cx="1422400" cy="1422400"/>
          </a:xfrm>
          <a:prstGeom prst="rect">
            <a:avLst/>
          </a:prstGeom>
        </p:spPr>
      </p:pic>
    </p:spTree>
    <p:extLst>
      <p:ext uri="{BB962C8B-B14F-4D97-AF65-F5344CB8AC3E}">
        <p14:creationId xmlns:p14="http://schemas.microsoft.com/office/powerpoint/2010/main" val="41015505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598483" y="1467041"/>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718248" y="769282"/>
            <a:ext cx="8095500" cy="577800"/>
          </a:xfrm>
        </p:spPr>
        <p:txBody>
          <a:bodyPr/>
          <a:lstStyle/>
          <a:p>
            <a:r>
              <a:rPr lang="en-US" sz="4800" b="1">
                <a:solidFill>
                  <a:schemeClr val="accent3">
                    <a:lumMod val="75000"/>
                    <a:lumOff val="25000"/>
                  </a:schemeClr>
                </a:solidFill>
              </a:rPr>
              <a:t>W</a:t>
            </a:r>
            <a:r>
              <a:rPr lang="en-SA" sz="4800" b="1">
                <a:solidFill>
                  <a:schemeClr val="accent3">
                    <a:lumMod val="75000"/>
                    <a:lumOff val="25000"/>
                  </a:schemeClr>
                </a:solidFill>
              </a:rPr>
              <a:t>e aim to….</a:t>
            </a:r>
          </a:p>
        </p:txBody>
      </p:sp>
      <p:pic>
        <p:nvPicPr>
          <p:cNvPr id="19" name="Content Placeholder 3">
            <a:extLst>
              <a:ext uri="{FF2B5EF4-FFF2-40B4-BE49-F238E27FC236}">
                <a16:creationId xmlns:a16="http://schemas.microsoft.com/office/drawing/2014/main" id="{94D6A0C1-5A59-4F47-8788-A66CE80E15E0}"/>
              </a:ext>
            </a:extLst>
          </p:cNvPr>
          <p:cNvPicPr>
            <a:picLocks noChangeAspect="1"/>
          </p:cNvPicPr>
          <p:nvPr/>
        </p:nvPicPr>
        <p:blipFill>
          <a:blip r:embed="rId3"/>
          <a:stretch>
            <a:fillRect/>
          </a:stretch>
        </p:blipFill>
        <p:spPr>
          <a:xfrm>
            <a:off x="2836415" y="1777854"/>
            <a:ext cx="2425700" cy="838200"/>
          </a:xfrm>
          <a:prstGeom prst="rect">
            <a:avLst/>
          </a:prstGeom>
        </p:spPr>
      </p:pic>
      <p:pic>
        <p:nvPicPr>
          <p:cNvPr id="2" name="Picture 1">
            <a:extLst>
              <a:ext uri="{FF2B5EF4-FFF2-40B4-BE49-F238E27FC236}">
                <a16:creationId xmlns:a16="http://schemas.microsoft.com/office/drawing/2014/main" id="{640A5B45-07A0-2440-A3A9-A14594E87E31}"/>
              </a:ext>
            </a:extLst>
          </p:cNvPr>
          <p:cNvPicPr>
            <a:picLocks noChangeAspect="1"/>
          </p:cNvPicPr>
          <p:nvPr/>
        </p:nvPicPr>
        <p:blipFill>
          <a:blip r:embed="rId4"/>
          <a:stretch>
            <a:fillRect/>
          </a:stretch>
        </p:blipFill>
        <p:spPr>
          <a:xfrm>
            <a:off x="2946399" y="3046826"/>
            <a:ext cx="2425699" cy="1712553"/>
          </a:xfrm>
          <a:prstGeom prst="rect">
            <a:avLst/>
          </a:prstGeom>
        </p:spPr>
      </p:pic>
    </p:spTree>
    <p:extLst>
      <p:ext uri="{BB962C8B-B14F-4D97-AF65-F5344CB8AC3E}">
        <p14:creationId xmlns:p14="http://schemas.microsoft.com/office/powerpoint/2010/main" val="3554457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272306" y="2011878"/>
            <a:ext cx="8747184" cy="577800"/>
          </a:xfrm>
        </p:spPr>
        <p:txBody>
          <a:bodyPr/>
          <a:lstStyle/>
          <a:p>
            <a:r>
              <a:rPr lang="en-US" sz="3200" b="1" dirty="0"/>
              <a:t>1.2 Project Management or Project Leadership!!</a:t>
            </a:r>
            <a:endParaRPr lang="en-SA" sz="3200" b="1" dirty="0"/>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7" name="Google Shape;398;p17">
            <a:extLst>
              <a:ext uri="{FF2B5EF4-FFF2-40B4-BE49-F238E27FC236}">
                <a16:creationId xmlns:a16="http://schemas.microsoft.com/office/drawing/2014/main" id="{C66A7EB9-B407-B642-AB13-7F638B37423B}"/>
              </a:ext>
            </a:extLst>
          </p:cNvPr>
          <p:cNvCxnSpPr>
            <a:cxnSpLocks/>
          </p:cNvCxnSpPr>
          <p:nvPr/>
        </p:nvCxnSpPr>
        <p:spPr>
          <a:xfrm>
            <a:off x="444342" y="2571750"/>
            <a:ext cx="8255315" cy="0"/>
          </a:xfrm>
          <a:prstGeom prst="straightConnector1">
            <a:avLst/>
          </a:prstGeom>
          <a:noFill/>
          <a:ln w="19050" cap="flat" cmpd="sng">
            <a:solidFill>
              <a:schemeClr val="dk2"/>
            </a:solidFill>
            <a:prstDash val="solid"/>
            <a:round/>
            <a:headEnd type="none" w="med" len="med"/>
            <a:tailEnd type="none" w="med" len="med"/>
          </a:ln>
        </p:spPr>
      </p:cxnSp>
      <p:pic>
        <p:nvPicPr>
          <p:cNvPr id="2" name="Picture 1">
            <a:extLst>
              <a:ext uri="{FF2B5EF4-FFF2-40B4-BE49-F238E27FC236}">
                <a16:creationId xmlns:a16="http://schemas.microsoft.com/office/drawing/2014/main" id="{1502FD7C-40BD-C346-A181-80CB272A38E0}"/>
              </a:ext>
            </a:extLst>
          </p:cNvPr>
          <p:cNvPicPr>
            <a:picLocks noChangeAspect="1"/>
          </p:cNvPicPr>
          <p:nvPr/>
        </p:nvPicPr>
        <p:blipFill>
          <a:blip r:embed="rId3"/>
          <a:stretch>
            <a:fillRect/>
          </a:stretch>
        </p:blipFill>
        <p:spPr>
          <a:xfrm>
            <a:off x="1562468" y="2790508"/>
            <a:ext cx="4664990" cy="2138757"/>
          </a:xfrm>
          <a:prstGeom prst="rect">
            <a:avLst/>
          </a:prstGeom>
        </p:spPr>
      </p:pic>
    </p:spTree>
    <p:extLst>
      <p:ext uri="{BB962C8B-B14F-4D97-AF65-F5344CB8AC3E}">
        <p14:creationId xmlns:p14="http://schemas.microsoft.com/office/powerpoint/2010/main" val="1106878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110202" y="698773"/>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sp>
        <p:nvSpPr>
          <p:cNvPr id="15" name="Content Placeholder 2">
            <a:extLst>
              <a:ext uri="{FF2B5EF4-FFF2-40B4-BE49-F238E27FC236}">
                <a16:creationId xmlns:a16="http://schemas.microsoft.com/office/drawing/2014/main" id="{94F68372-4CAA-014A-93F8-F6B20A357383}"/>
              </a:ext>
            </a:extLst>
          </p:cNvPr>
          <p:cNvSpPr txBox="1">
            <a:spLocks/>
          </p:cNvSpPr>
          <p:nvPr/>
        </p:nvSpPr>
        <p:spPr>
          <a:xfrm>
            <a:off x="464481" y="1800250"/>
            <a:ext cx="6172200" cy="24800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altLang="en-US" sz="3000" dirty="0">
                <a:solidFill>
                  <a:schemeClr val="lt1"/>
                </a:solidFill>
                <a:latin typeface="Barlow Condensed SemiBold"/>
                <a:sym typeface="Barlow Condensed SemiBold"/>
              </a:rPr>
              <a:t>The process of getting things done effectively and efficiently, with and through people.</a:t>
            </a:r>
          </a:p>
          <a:p>
            <a:endParaRPr lang="en-US" altLang="en-US" sz="2250" dirty="0">
              <a:solidFill>
                <a:schemeClr val="bg1"/>
              </a:solidFill>
              <a:ea typeface="ＭＳ Ｐゴシック" panose="020B0600070205080204" pitchFamily="34" charset="-128"/>
            </a:endParaRPr>
          </a:p>
          <a:p>
            <a:r>
              <a:rPr lang="en-US" altLang="en-US" sz="2800" b="1" dirty="0">
                <a:solidFill>
                  <a:schemeClr val="accent3">
                    <a:lumMod val="75000"/>
                    <a:lumOff val="25000"/>
                  </a:schemeClr>
                </a:solidFill>
                <a:latin typeface="Barlow Condensed SemiBold"/>
                <a:ea typeface="ＭＳ Ｐゴシック" panose="020B0600070205080204" pitchFamily="34" charset="-128"/>
                <a:cs typeface="Arial" panose="020B0604020202020204" pitchFamily="34" charset="0"/>
                <a:sym typeface="Barlow Condensed SemiBold"/>
              </a:rPr>
              <a:t>Effectiveness: </a:t>
            </a:r>
            <a:r>
              <a:rPr lang="en-US" altLang="en-US" sz="2800" dirty="0">
                <a:solidFill>
                  <a:schemeClr val="accent3">
                    <a:lumMod val="75000"/>
                    <a:lumOff val="25000"/>
                  </a:schemeClr>
                </a:solidFill>
                <a:latin typeface="Barlow Condensed SemiBold"/>
                <a:ea typeface="ＭＳ Ｐゴシック" panose="020B0600070205080204" pitchFamily="34" charset="-128"/>
                <a:cs typeface="Arial" panose="020B0604020202020204" pitchFamily="34" charset="0"/>
                <a:sym typeface="Barlow Condensed SemiBold"/>
              </a:rPr>
              <a:t>Doing the right things.</a:t>
            </a:r>
          </a:p>
          <a:p>
            <a:r>
              <a:rPr lang="en-US" altLang="en-US" sz="2800" b="1" dirty="0">
                <a:solidFill>
                  <a:schemeClr val="accent3">
                    <a:lumMod val="75000"/>
                    <a:lumOff val="25000"/>
                  </a:schemeClr>
                </a:solidFill>
                <a:latin typeface="Barlow Condensed SemiBold"/>
                <a:ea typeface="ＭＳ Ｐゴシック" panose="020B0600070205080204" pitchFamily="34" charset="-128"/>
                <a:cs typeface="Arial" panose="020B0604020202020204" pitchFamily="34" charset="0"/>
              </a:rPr>
              <a:t>Efficiency: </a:t>
            </a:r>
            <a:r>
              <a:rPr lang="en-US" altLang="en-US" sz="2800" dirty="0">
                <a:solidFill>
                  <a:schemeClr val="accent3">
                    <a:lumMod val="75000"/>
                    <a:lumOff val="25000"/>
                  </a:schemeClr>
                </a:solidFill>
                <a:latin typeface="Barlow Condensed SemiBold"/>
                <a:ea typeface="ＭＳ Ｐゴシック" panose="020B0600070205080204" pitchFamily="34" charset="-128"/>
                <a:cs typeface="Arial" panose="020B0604020202020204" pitchFamily="34" charset="0"/>
              </a:rPr>
              <a:t>Doing things right.</a:t>
            </a:r>
          </a:p>
        </p:txBody>
      </p:sp>
      <p:sp>
        <p:nvSpPr>
          <p:cNvPr id="4" name="Title 3">
            <a:extLst>
              <a:ext uri="{FF2B5EF4-FFF2-40B4-BE49-F238E27FC236}">
                <a16:creationId xmlns:a16="http://schemas.microsoft.com/office/drawing/2014/main" id="{2C5D6D6B-17A7-EA4E-A7FD-4C024B922D22}"/>
              </a:ext>
            </a:extLst>
          </p:cNvPr>
          <p:cNvSpPr>
            <a:spLocks noGrp="1"/>
          </p:cNvSpPr>
          <p:nvPr>
            <p:ph type="ctrTitle"/>
          </p:nvPr>
        </p:nvSpPr>
        <p:spPr>
          <a:xfrm flipH="1">
            <a:off x="913253" y="398884"/>
            <a:ext cx="8095500" cy="577800"/>
          </a:xfrm>
        </p:spPr>
        <p:txBody>
          <a:bodyPr/>
          <a:lstStyle/>
          <a:p>
            <a:r>
              <a:rPr lang="en-US" altLang="en-US" sz="3600" b="1">
                <a:solidFill>
                  <a:schemeClr val="accent2">
                    <a:lumMod val="75000"/>
                  </a:schemeClr>
                </a:solidFill>
                <a:ea typeface="ＭＳ Ｐゴシック" panose="020B0600070205080204" pitchFamily="34" charset="-128"/>
                <a:cs typeface="Arial" panose="020B0604020202020204" pitchFamily="34" charset="0"/>
              </a:rPr>
              <a:t>What Is Management?</a:t>
            </a:r>
            <a:endParaRPr lang="en-SA" sz="3600" b="1">
              <a:solidFill>
                <a:schemeClr val="accent2">
                  <a:lumMod val="75000"/>
                </a:schemeClr>
              </a:solidFill>
            </a:endParaRPr>
          </a:p>
        </p:txBody>
      </p:sp>
      <p:cxnSp>
        <p:nvCxnSpPr>
          <p:cNvPr id="19" name="Google Shape;398;p17">
            <a:extLst>
              <a:ext uri="{FF2B5EF4-FFF2-40B4-BE49-F238E27FC236}">
                <a16:creationId xmlns:a16="http://schemas.microsoft.com/office/drawing/2014/main" id="{F220D3A1-BEC1-B249-B677-686D3DD4473B}"/>
              </a:ext>
            </a:extLst>
          </p:cNvPr>
          <p:cNvCxnSpPr/>
          <p:nvPr/>
        </p:nvCxnSpPr>
        <p:spPr>
          <a:xfrm>
            <a:off x="718248" y="900461"/>
            <a:ext cx="4339200" cy="0"/>
          </a:xfrm>
          <a:prstGeom prst="straightConnector1">
            <a:avLst/>
          </a:prstGeom>
          <a:noFill/>
          <a:ln w="19050" cap="flat" cmpd="sng">
            <a:solidFill>
              <a:schemeClr val="dk2"/>
            </a:solidFill>
            <a:prstDash val="solid"/>
            <a:round/>
            <a:headEnd type="none" w="med" len="med"/>
            <a:tailEnd type="none" w="med" len="med"/>
          </a:ln>
        </p:spPr>
      </p:cxnSp>
      <p:pic>
        <p:nvPicPr>
          <p:cNvPr id="2" name="Picture 1">
            <a:extLst>
              <a:ext uri="{FF2B5EF4-FFF2-40B4-BE49-F238E27FC236}">
                <a16:creationId xmlns:a16="http://schemas.microsoft.com/office/drawing/2014/main" id="{1E699D63-C6C8-F148-B3DA-BD013A04C13B}"/>
              </a:ext>
            </a:extLst>
          </p:cNvPr>
          <p:cNvPicPr>
            <a:picLocks noChangeAspect="1"/>
          </p:cNvPicPr>
          <p:nvPr/>
        </p:nvPicPr>
        <p:blipFill rotWithShape="1">
          <a:blip r:embed="rId3"/>
          <a:srcRect b="11665"/>
          <a:stretch/>
        </p:blipFill>
        <p:spPr>
          <a:xfrm>
            <a:off x="5971085" y="119788"/>
            <a:ext cx="3037668" cy="1561346"/>
          </a:xfrm>
          <a:prstGeom prst="rect">
            <a:avLst/>
          </a:prstGeom>
        </p:spPr>
      </p:pic>
    </p:spTree>
    <p:extLst>
      <p:ext uri="{BB962C8B-B14F-4D97-AF65-F5344CB8AC3E}">
        <p14:creationId xmlns:p14="http://schemas.microsoft.com/office/powerpoint/2010/main" val="4198992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110202" y="698773"/>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sp>
        <p:nvSpPr>
          <p:cNvPr id="15" name="Content Placeholder 2">
            <a:extLst>
              <a:ext uri="{FF2B5EF4-FFF2-40B4-BE49-F238E27FC236}">
                <a16:creationId xmlns:a16="http://schemas.microsoft.com/office/drawing/2014/main" id="{94F68372-4CAA-014A-93F8-F6B20A357383}"/>
              </a:ext>
            </a:extLst>
          </p:cNvPr>
          <p:cNvSpPr txBox="1">
            <a:spLocks/>
          </p:cNvSpPr>
          <p:nvPr/>
        </p:nvSpPr>
        <p:spPr>
          <a:xfrm>
            <a:off x="464481" y="1800250"/>
            <a:ext cx="7581580" cy="24800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Font typeface="Arial" panose="020B0604020202020204" pitchFamily="34" charset="0"/>
              <a:buChar char="•"/>
            </a:pPr>
            <a:r>
              <a:rPr lang="en-US" sz="2000" dirty="0">
                <a:solidFill>
                  <a:schemeClr val="lt1"/>
                </a:solidFill>
                <a:latin typeface="Barlow Condensed SemiBold"/>
              </a:rPr>
              <a:t>“Is the Process of </a:t>
            </a:r>
            <a:r>
              <a:rPr lang="en-US" sz="2000" dirty="0">
                <a:solidFill>
                  <a:schemeClr val="bg2"/>
                </a:solidFill>
                <a:latin typeface="Barlow Condensed SemiBold"/>
              </a:rPr>
              <a:t>Getting Things Done</a:t>
            </a:r>
            <a:r>
              <a:rPr lang="en-US" sz="2000" dirty="0">
                <a:solidFill>
                  <a:schemeClr val="lt1"/>
                </a:solidFill>
                <a:latin typeface="Barlow Condensed SemiBold"/>
              </a:rPr>
              <a:t> through the Efforts of Other People”. By Harold Koontz</a:t>
            </a:r>
          </a:p>
          <a:p>
            <a:pPr marL="285750" indent="-285750">
              <a:buFont typeface="Arial" panose="020B0604020202020204" pitchFamily="34" charset="0"/>
              <a:buChar char="•"/>
            </a:pPr>
            <a:endParaRPr lang="en-US" altLang="en-US" sz="2000" dirty="0">
              <a:solidFill>
                <a:schemeClr val="lt1"/>
              </a:solidFill>
              <a:latin typeface="Barlow Condensed SemiBold"/>
              <a:sym typeface="Barlow Condensed SemiBold"/>
            </a:endParaRPr>
          </a:p>
          <a:p>
            <a:pPr marL="285750" indent="-285750">
              <a:buFont typeface="Arial" panose="020B0604020202020204" pitchFamily="34" charset="0"/>
              <a:buChar char="•"/>
            </a:pPr>
            <a:r>
              <a:rPr lang="en-US" altLang="en-US" sz="2000" dirty="0">
                <a:solidFill>
                  <a:schemeClr val="lt1"/>
                </a:solidFill>
                <a:latin typeface="Barlow Condensed SemiBold"/>
                <a:sym typeface="Barlow Condensed SemiBold"/>
              </a:rPr>
              <a:t>“Is the </a:t>
            </a:r>
            <a:r>
              <a:rPr lang="en-US" sz="2000" dirty="0">
                <a:solidFill>
                  <a:schemeClr val="lt1"/>
                </a:solidFill>
                <a:latin typeface="Barlow Condensed SemiBold"/>
              </a:rPr>
              <a:t>processes are based in a simple rule: the </a:t>
            </a:r>
            <a:r>
              <a:rPr lang="en-US" sz="2000" b="1" dirty="0">
                <a:solidFill>
                  <a:schemeClr val="bg2"/>
                </a:solidFill>
                <a:latin typeface="Barlow Condensed SemiBold"/>
              </a:rPr>
              <a:t>POLC rule </a:t>
            </a:r>
            <a:r>
              <a:rPr lang="en-US" sz="2000" dirty="0">
                <a:solidFill>
                  <a:schemeClr val="lt1"/>
                </a:solidFill>
                <a:latin typeface="Barlow Condensed SemiBold"/>
              </a:rPr>
              <a:t>– Planning, Organizing, Leading and Control. Which interrelated and simultaneously with supervision of other persons. It also involves overseeing projects, resources and business enterprises” According to Mary Cushing Nile.</a:t>
            </a:r>
            <a:endParaRPr lang="en-US" altLang="en-US" sz="2000" dirty="0">
              <a:solidFill>
                <a:schemeClr val="lt1"/>
              </a:solidFill>
              <a:latin typeface="Barlow Condensed SemiBold"/>
            </a:endParaRPr>
          </a:p>
        </p:txBody>
      </p:sp>
      <p:sp>
        <p:nvSpPr>
          <p:cNvPr id="4" name="Title 3">
            <a:extLst>
              <a:ext uri="{FF2B5EF4-FFF2-40B4-BE49-F238E27FC236}">
                <a16:creationId xmlns:a16="http://schemas.microsoft.com/office/drawing/2014/main" id="{2C5D6D6B-17A7-EA4E-A7FD-4C024B922D22}"/>
              </a:ext>
            </a:extLst>
          </p:cNvPr>
          <p:cNvSpPr>
            <a:spLocks noGrp="1"/>
          </p:cNvSpPr>
          <p:nvPr>
            <p:ph type="ctrTitle"/>
          </p:nvPr>
        </p:nvSpPr>
        <p:spPr>
          <a:xfrm flipH="1">
            <a:off x="913253" y="398884"/>
            <a:ext cx="8095500" cy="577800"/>
          </a:xfrm>
        </p:spPr>
        <p:txBody>
          <a:bodyPr/>
          <a:lstStyle/>
          <a:p>
            <a:r>
              <a:rPr lang="en-US" altLang="en-US" sz="3600" b="1">
                <a:solidFill>
                  <a:schemeClr val="accent2">
                    <a:lumMod val="75000"/>
                  </a:schemeClr>
                </a:solidFill>
                <a:ea typeface="ＭＳ Ｐゴシック" panose="020B0600070205080204" pitchFamily="34" charset="-128"/>
                <a:cs typeface="Arial" panose="020B0604020202020204" pitchFamily="34" charset="0"/>
              </a:rPr>
              <a:t>What Is Management?</a:t>
            </a:r>
            <a:endParaRPr lang="en-SA" sz="3600" b="1">
              <a:solidFill>
                <a:schemeClr val="accent2">
                  <a:lumMod val="75000"/>
                </a:schemeClr>
              </a:solidFill>
            </a:endParaRPr>
          </a:p>
        </p:txBody>
      </p:sp>
      <p:cxnSp>
        <p:nvCxnSpPr>
          <p:cNvPr id="19" name="Google Shape;398;p17">
            <a:extLst>
              <a:ext uri="{FF2B5EF4-FFF2-40B4-BE49-F238E27FC236}">
                <a16:creationId xmlns:a16="http://schemas.microsoft.com/office/drawing/2014/main" id="{F220D3A1-BEC1-B249-B677-686D3DD4473B}"/>
              </a:ext>
            </a:extLst>
          </p:cNvPr>
          <p:cNvCxnSpPr/>
          <p:nvPr/>
        </p:nvCxnSpPr>
        <p:spPr>
          <a:xfrm>
            <a:off x="718248" y="900461"/>
            <a:ext cx="4339200" cy="0"/>
          </a:xfrm>
          <a:prstGeom prst="straightConnector1">
            <a:avLst/>
          </a:prstGeom>
          <a:noFill/>
          <a:ln w="19050" cap="flat" cmpd="sng">
            <a:solidFill>
              <a:schemeClr val="dk2"/>
            </a:solidFill>
            <a:prstDash val="solid"/>
            <a:round/>
            <a:headEnd type="none" w="med" len="med"/>
            <a:tailEnd type="none" w="med" len="med"/>
          </a:ln>
        </p:spPr>
      </p:cxnSp>
      <p:pic>
        <p:nvPicPr>
          <p:cNvPr id="2" name="Picture 1">
            <a:extLst>
              <a:ext uri="{FF2B5EF4-FFF2-40B4-BE49-F238E27FC236}">
                <a16:creationId xmlns:a16="http://schemas.microsoft.com/office/drawing/2014/main" id="{1E699D63-C6C8-F148-B3DA-BD013A04C13B}"/>
              </a:ext>
            </a:extLst>
          </p:cNvPr>
          <p:cNvPicPr>
            <a:picLocks noChangeAspect="1"/>
          </p:cNvPicPr>
          <p:nvPr/>
        </p:nvPicPr>
        <p:blipFill rotWithShape="1">
          <a:blip r:embed="rId3"/>
          <a:srcRect b="11665"/>
          <a:stretch/>
        </p:blipFill>
        <p:spPr>
          <a:xfrm>
            <a:off x="5971085" y="119788"/>
            <a:ext cx="3037668" cy="1561343"/>
          </a:xfrm>
          <a:prstGeom prst="rect">
            <a:avLst/>
          </a:prstGeom>
        </p:spPr>
      </p:pic>
    </p:spTree>
    <p:extLst>
      <p:ext uri="{BB962C8B-B14F-4D97-AF65-F5344CB8AC3E}">
        <p14:creationId xmlns:p14="http://schemas.microsoft.com/office/powerpoint/2010/main" val="2009822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65510" y="728715"/>
            <a:ext cx="1032429" cy="823457"/>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sp>
        <p:nvSpPr>
          <p:cNvPr id="4" name="Title 3">
            <a:extLst>
              <a:ext uri="{FF2B5EF4-FFF2-40B4-BE49-F238E27FC236}">
                <a16:creationId xmlns:a16="http://schemas.microsoft.com/office/drawing/2014/main" id="{2C5D6D6B-17A7-EA4E-A7FD-4C024B922D22}"/>
              </a:ext>
            </a:extLst>
          </p:cNvPr>
          <p:cNvSpPr>
            <a:spLocks noGrp="1"/>
          </p:cNvSpPr>
          <p:nvPr>
            <p:ph type="ctrTitle"/>
          </p:nvPr>
        </p:nvSpPr>
        <p:spPr>
          <a:xfrm flipH="1">
            <a:off x="979745" y="553276"/>
            <a:ext cx="8095500" cy="577800"/>
          </a:xfrm>
        </p:spPr>
        <p:txBody>
          <a:bodyPr/>
          <a:lstStyle/>
          <a:p>
            <a:r>
              <a:rPr lang="en-US" altLang="en-US" sz="3600" b="1">
                <a:solidFill>
                  <a:schemeClr val="accent2">
                    <a:lumMod val="75000"/>
                  </a:schemeClr>
                </a:solidFill>
                <a:ea typeface="ＭＳ Ｐゴシック" panose="020B0600070205080204" pitchFamily="34" charset="-128"/>
                <a:cs typeface="Arial" panose="020B0604020202020204" pitchFamily="34" charset="0"/>
              </a:rPr>
              <a:t>Project</a:t>
            </a:r>
            <a:r>
              <a:rPr lang="en-US" altLang="en-US" sz="2000" b="1">
                <a:solidFill>
                  <a:schemeClr val="accent2">
                    <a:lumMod val="75000"/>
                  </a:schemeClr>
                </a:solidFill>
                <a:ea typeface="ＭＳ Ｐゴシック" panose="020B0600070205080204" pitchFamily="34" charset="-128"/>
                <a:cs typeface="Arial" panose="020B0604020202020204" pitchFamily="34" charset="0"/>
              </a:rPr>
              <a:t> </a:t>
            </a:r>
            <a:r>
              <a:rPr lang="en-US" altLang="en-US" sz="3600" b="1">
                <a:solidFill>
                  <a:schemeClr val="accent2">
                    <a:lumMod val="75000"/>
                  </a:schemeClr>
                </a:solidFill>
                <a:ea typeface="ＭＳ Ｐゴシック" panose="020B0600070205080204" pitchFamily="34" charset="-128"/>
                <a:cs typeface="Arial" panose="020B0604020202020204" pitchFamily="34" charset="0"/>
              </a:rPr>
              <a:t>Management:</a:t>
            </a:r>
            <a:endParaRPr lang="en-SA" sz="3600" b="1">
              <a:solidFill>
                <a:schemeClr val="accent2">
                  <a:lumMod val="75000"/>
                </a:schemeClr>
              </a:solidFill>
              <a:ea typeface="ＭＳ Ｐゴシック" panose="020B0600070205080204" pitchFamily="34" charset="-128"/>
              <a:cs typeface="Arial" panose="020B0604020202020204" pitchFamily="34" charset="0"/>
            </a:endParaRPr>
          </a:p>
        </p:txBody>
      </p:sp>
      <p:sp>
        <p:nvSpPr>
          <p:cNvPr id="6" name="Rectangle 5">
            <a:extLst>
              <a:ext uri="{FF2B5EF4-FFF2-40B4-BE49-F238E27FC236}">
                <a16:creationId xmlns:a16="http://schemas.microsoft.com/office/drawing/2014/main" id="{1322F926-34FB-634A-AEDC-6CB828C2A35F}"/>
              </a:ext>
            </a:extLst>
          </p:cNvPr>
          <p:cNvSpPr/>
          <p:nvPr/>
        </p:nvSpPr>
        <p:spPr>
          <a:xfrm>
            <a:off x="255735" y="1588439"/>
            <a:ext cx="7371291" cy="2677656"/>
          </a:xfrm>
          <a:prstGeom prst="rect">
            <a:avLst/>
          </a:prstGeom>
        </p:spPr>
        <p:txBody>
          <a:bodyPr wrap="square">
            <a:spAutoFit/>
          </a:bodyPr>
          <a:lstStyle/>
          <a:p>
            <a:pPr>
              <a:buFont typeface="Arial" panose="020B0604020202020204" pitchFamily="34" charset="0"/>
              <a:buChar char="•"/>
            </a:pPr>
            <a:r>
              <a:rPr lang="en-US" sz="2400" dirty="0">
                <a:solidFill>
                  <a:schemeClr val="lt1"/>
                </a:solidFill>
                <a:latin typeface="Barlow Condensed SemiBold"/>
              </a:rPr>
              <a:t>Project management occurs in a team setting. it concerned with making decisions about processes and functions.</a:t>
            </a:r>
          </a:p>
          <a:p>
            <a:r>
              <a:rPr lang="en-US" sz="2400" dirty="0">
                <a:solidFill>
                  <a:schemeClr val="lt1"/>
                </a:solidFill>
                <a:latin typeface="Barlow Condensed SemiBold"/>
              </a:rPr>
              <a:t> </a:t>
            </a:r>
          </a:p>
          <a:p>
            <a:pPr>
              <a:buFont typeface="Arial" panose="020B0604020202020204" pitchFamily="34" charset="0"/>
              <a:buChar char="•"/>
            </a:pPr>
            <a:r>
              <a:rPr lang="en-US" sz="2400" dirty="0">
                <a:solidFill>
                  <a:schemeClr val="lt1"/>
                </a:solidFill>
                <a:latin typeface="Barlow Condensed SemiBold"/>
              </a:rPr>
              <a:t>Successful projects depend on both for the effectiveness of the project team, the </a:t>
            </a:r>
            <a:r>
              <a:rPr lang="en-US" sz="2400" b="1" dirty="0">
                <a:solidFill>
                  <a:schemeClr val="bg2"/>
                </a:solidFill>
                <a:latin typeface="Barlow Condensed SemiBold"/>
              </a:rPr>
              <a:t>leadership </a:t>
            </a:r>
            <a:r>
              <a:rPr lang="en-US" sz="2400" dirty="0">
                <a:solidFill>
                  <a:schemeClr val="lt1"/>
                </a:solidFill>
                <a:latin typeface="Barlow Condensed SemiBold"/>
              </a:rPr>
              <a:t>and </a:t>
            </a:r>
            <a:r>
              <a:rPr lang="en-US" sz="2400" b="1" dirty="0">
                <a:solidFill>
                  <a:schemeClr val="bg2"/>
                </a:solidFill>
                <a:latin typeface="Barlow Condensed SemiBold"/>
              </a:rPr>
              <a:t>management</a:t>
            </a:r>
            <a:r>
              <a:rPr lang="en-US" sz="2400" dirty="0">
                <a:solidFill>
                  <a:schemeClr val="lt1"/>
                </a:solidFill>
                <a:latin typeface="Barlow Condensed SemiBold"/>
              </a:rPr>
              <a:t> of that team. </a:t>
            </a:r>
          </a:p>
        </p:txBody>
      </p:sp>
      <p:cxnSp>
        <p:nvCxnSpPr>
          <p:cNvPr id="17" name="Google Shape;398;p17">
            <a:extLst>
              <a:ext uri="{FF2B5EF4-FFF2-40B4-BE49-F238E27FC236}">
                <a16:creationId xmlns:a16="http://schemas.microsoft.com/office/drawing/2014/main" id="{9B2231A4-EC27-B645-B9AC-AAAE05D2113E}"/>
              </a:ext>
            </a:extLst>
          </p:cNvPr>
          <p:cNvCxnSpPr/>
          <p:nvPr/>
        </p:nvCxnSpPr>
        <p:spPr>
          <a:xfrm>
            <a:off x="1097939" y="1140444"/>
            <a:ext cx="4339200" cy="0"/>
          </a:xfrm>
          <a:prstGeom prst="straightConnector1">
            <a:avLst/>
          </a:prstGeom>
          <a:noFill/>
          <a:ln w="19050" cap="flat" cmpd="sng">
            <a:solidFill>
              <a:schemeClr val="dk2"/>
            </a:solidFill>
            <a:prstDash val="solid"/>
            <a:round/>
            <a:headEnd type="none" w="med" len="med"/>
            <a:tailEnd type="none" w="med" len="med"/>
          </a:ln>
        </p:spPr>
      </p:cxnSp>
      <p:pic>
        <p:nvPicPr>
          <p:cNvPr id="2" name="Picture 1">
            <a:extLst>
              <a:ext uri="{FF2B5EF4-FFF2-40B4-BE49-F238E27FC236}">
                <a16:creationId xmlns:a16="http://schemas.microsoft.com/office/drawing/2014/main" id="{26855D53-3205-A347-803B-BAB3E55499CA}"/>
              </a:ext>
            </a:extLst>
          </p:cNvPr>
          <p:cNvPicPr>
            <a:picLocks noChangeAspect="1"/>
          </p:cNvPicPr>
          <p:nvPr/>
        </p:nvPicPr>
        <p:blipFill>
          <a:blip r:embed="rId3"/>
          <a:stretch>
            <a:fillRect/>
          </a:stretch>
        </p:blipFill>
        <p:spPr>
          <a:xfrm>
            <a:off x="5656881" y="160363"/>
            <a:ext cx="3049455" cy="1428067"/>
          </a:xfrm>
          <a:prstGeom prst="rect">
            <a:avLst/>
          </a:prstGeom>
        </p:spPr>
      </p:pic>
    </p:spTree>
    <p:extLst>
      <p:ext uri="{BB962C8B-B14F-4D97-AF65-F5344CB8AC3E}">
        <p14:creationId xmlns:p14="http://schemas.microsoft.com/office/powerpoint/2010/main" val="26568752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pic>
        <p:nvPicPr>
          <p:cNvPr id="5" name="Picture 4">
            <a:extLst>
              <a:ext uri="{FF2B5EF4-FFF2-40B4-BE49-F238E27FC236}">
                <a16:creationId xmlns:a16="http://schemas.microsoft.com/office/drawing/2014/main" id="{A4F5B50C-6C9E-DF43-A6C6-2AC74AA8F1A3}"/>
              </a:ext>
            </a:extLst>
          </p:cNvPr>
          <p:cNvPicPr>
            <a:picLocks noChangeAspect="1"/>
          </p:cNvPicPr>
          <p:nvPr/>
        </p:nvPicPr>
        <p:blipFill>
          <a:blip r:embed="rId3"/>
          <a:stretch>
            <a:fillRect/>
          </a:stretch>
        </p:blipFill>
        <p:spPr>
          <a:xfrm>
            <a:off x="3640494" y="424491"/>
            <a:ext cx="5359400" cy="2147259"/>
          </a:xfrm>
          <a:prstGeom prst="rect">
            <a:avLst/>
          </a:prstGeom>
        </p:spPr>
      </p:pic>
      <p:sp>
        <p:nvSpPr>
          <p:cNvPr id="6" name="Rectangle 5">
            <a:extLst>
              <a:ext uri="{FF2B5EF4-FFF2-40B4-BE49-F238E27FC236}">
                <a16:creationId xmlns:a16="http://schemas.microsoft.com/office/drawing/2014/main" id="{C996124F-93A3-7542-808D-118FA5E6ED1E}"/>
              </a:ext>
            </a:extLst>
          </p:cNvPr>
          <p:cNvSpPr/>
          <p:nvPr/>
        </p:nvSpPr>
        <p:spPr>
          <a:xfrm>
            <a:off x="534934" y="2983645"/>
            <a:ext cx="8235454" cy="954107"/>
          </a:xfrm>
          <a:prstGeom prst="rect">
            <a:avLst/>
          </a:prstGeom>
        </p:spPr>
        <p:txBody>
          <a:bodyPr wrap="square">
            <a:spAutoFit/>
          </a:bodyPr>
          <a:lstStyle/>
          <a:p>
            <a:r>
              <a:rPr lang="en-SA" sz="2800" b="1" u="sng" dirty="0">
                <a:solidFill>
                  <a:schemeClr val="accent2">
                    <a:lumMod val="75000"/>
                  </a:schemeClr>
                </a:solidFill>
                <a:latin typeface="Barlow Condensed SemiBold"/>
                <a:ea typeface="ＭＳ Ｐゴシック" panose="020B0600070205080204" pitchFamily="34" charset="-128"/>
                <a:cs typeface="Arial" panose="020B0604020202020204" pitchFamily="34" charset="0"/>
                <a:sym typeface="Barlow Condensed SemiBold"/>
                <a:hlinkClick r:id="rId4">
                  <a:extLst>
                    <a:ext uri="{A12FA001-AC4F-418D-AE19-62706E023703}">
                      <ahyp:hlinkClr xmlns:ahyp="http://schemas.microsoft.com/office/drawing/2018/hyperlinkcolor" val="tx"/>
                    </a:ext>
                  </a:extLst>
                </a:hlinkClick>
              </a:rPr>
              <a:t>Leadership </a:t>
            </a:r>
            <a:r>
              <a:rPr lang="en-US" sz="2800" b="1" u="sng" dirty="0">
                <a:solidFill>
                  <a:schemeClr val="accent2">
                    <a:lumMod val="75000"/>
                  </a:schemeClr>
                </a:solidFill>
                <a:latin typeface="Barlow Condensed SemiBold"/>
                <a:ea typeface="ＭＳ Ｐゴシック" panose="020B0600070205080204" pitchFamily="34" charset="-128"/>
                <a:cs typeface="Arial" panose="020B0604020202020204" pitchFamily="34" charset="0"/>
                <a:sym typeface="Barlow Condensed SemiBold"/>
              </a:rPr>
              <a:t>is a soft ability; </a:t>
            </a:r>
            <a:r>
              <a:rPr lang="en-SA" sz="2800" b="1" u="sng" dirty="0">
                <a:solidFill>
                  <a:schemeClr val="accent2">
                    <a:lumMod val="75000"/>
                  </a:schemeClr>
                </a:solidFill>
                <a:latin typeface="Barlow Condensed SemiBold"/>
                <a:ea typeface="ＭＳ Ｐゴシック" panose="020B0600070205080204" pitchFamily="34" charset="-128"/>
                <a:cs typeface="Arial" panose="020B0604020202020204" pitchFamily="34" charset="0"/>
                <a:sym typeface="Barlow Condensed SemiBold"/>
                <a:hlinkClick r:id="rId4">
                  <a:extLst>
                    <a:ext uri="{A12FA001-AC4F-418D-AE19-62706E023703}">
                      <ahyp:hlinkClr xmlns:ahyp="http://schemas.microsoft.com/office/drawing/2018/hyperlinkcolor" val="tx"/>
                    </a:ext>
                  </a:extLst>
                </a:hlinkClick>
              </a:rPr>
              <a:t>often more art than science.</a:t>
            </a:r>
            <a:endParaRPr lang="en-SA" sz="2800" b="1" u="sng" dirty="0">
              <a:solidFill>
                <a:schemeClr val="accent2">
                  <a:lumMod val="75000"/>
                </a:schemeClr>
              </a:solidFill>
              <a:latin typeface="Barlow Condensed SemiBold"/>
              <a:ea typeface="ＭＳ Ｐゴシック" panose="020B0600070205080204" pitchFamily="34" charset="-128"/>
              <a:cs typeface="Arial" panose="020B0604020202020204" pitchFamily="34" charset="0"/>
              <a:sym typeface="Barlow Condensed SemiBold"/>
            </a:endParaRPr>
          </a:p>
        </p:txBody>
      </p:sp>
    </p:spTree>
    <p:extLst>
      <p:ext uri="{BB962C8B-B14F-4D97-AF65-F5344CB8AC3E}">
        <p14:creationId xmlns:p14="http://schemas.microsoft.com/office/powerpoint/2010/main" val="2641740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048500" y="1278112"/>
            <a:ext cx="8095500" cy="577800"/>
          </a:xfrm>
          <a:prstGeom prst="rect">
            <a:avLst/>
          </a:prstGeom>
        </p:spPr>
        <p:txBody>
          <a:bodyPr spcFirstLastPara="1" wrap="square" lIns="91425" tIns="91425" rIns="91425" bIns="91425" anchor="b" anchorCtr="0">
            <a:noAutofit/>
          </a:bodyPr>
          <a:lstStyle/>
          <a:p>
            <a:pPr lvl="0"/>
            <a:r>
              <a:rPr lang="en-US" sz="4800" b="1">
                <a:solidFill>
                  <a:schemeClr val="accent2">
                    <a:lumMod val="75000"/>
                  </a:schemeClr>
                </a:solidFill>
                <a:ea typeface="ＭＳ Ｐゴシック" panose="020B0600070205080204" pitchFamily="34" charset="-128"/>
                <a:cs typeface="Arial" panose="020B0604020202020204" pitchFamily="34" charset="0"/>
              </a:rPr>
              <a:t>L</a:t>
            </a:r>
            <a:r>
              <a:rPr lang="en-SA" sz="4800" b="1">
                <a:solidFill>
                  <a:schemeClr val="accent2">
                    <a:lumMod val="75000"/>
                  </a:schemeClr>
                </a:solidFill>
                <a:ea typeface="ＭＳ Ｐゴシック" panose="020B0600070205080204" pitchFamily="34" charset="-128"/>
                <a:cs typeface="Arial" panose="020B0604020202020204" pitchFamily="34" charset="0"/>
              </a:rPr>
              <a:t>eadership</a:t>
            </a:r>
            <a:endParaRPr sz="48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39892" y="956962"/>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04325" y="1836393"/>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88329" y="1245003"/>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Rectangle 1">
            <a:extLst>
              <a:ext uri="{FF2B5EF4-FFF2-40B4-BE49-F238E27FC236}">
                <a16:creationId xmlns:a16="http://schemas.microsoft.com/office/drawing/2014/main" id="{AE55055A-282C-794B-8461-86C405814BFF}"/>
              </a:ext>
            </a:extLst>
          </p:cNvPr>
          <p:cNvSpPr/>
          <p:nvPr/>
        </p:nvSpPr>
        <p:spPr>
          <a:xfrm>
            <a:off x="1104325" y="2202418"/>
            <a:ext cx="5753675" cy="1015663"/>
          </a:xfrm>
          <a:prstGeom prst="rect">
            <a:avLst/>
          </a:prstGeom>
        </p:spPr>
        <p:txBody>
          <a:bodyPr wrap="square">
            <a:spAutoFit/>
          </a:bodyPr>
          <a:lstStyle/>
          <a:p>
            <a:pPr>
              <a:buFont typeface="Arial" panose="020B0604020202020204" pitchFamily="34" charset="0"/>
              <a:buNone/>
            </a:pPr>
            <a:r>
              <a:rPr lang="en-US" altLang="en-US" sz="3000">
                <a:solidFill>
                  <a:schemeClr val="lt1"/>
                </a:solidFill>
                <a:latin typeface="Barlow Condensed SemiBold"/>
              </a:rPr>
              <a:t>The</a:t>
            </a:r>
            <a:r>
              <a:rPr lang="en-US" altLang="en-US">
                <a:ea typeface="ＭＳ Ｐゴシック" panose="020B0600070205080204" pitchFamily="34" charset="-128"/>
              </a:rPr>
              <a:t> </a:t>
            </a:r>
            <a:r>
              <a:rPr lang="en-US" altLang="en-US" sz="3000">
                <a:solidFill>
                  <a:schemeClr val="lt1"/>
                </a:solidFill>
                <a:latin typeface="Barlow Condensed SemiBold"/>
              </a:rPr>
              <a:t>process of leading a group and influencing that group to achieve its goals.</a:t>
            </a:r>
          </a:p>
        </p:txBody>
      </p:sp>
      <p:pic>
        <p:nvPicPr>
          <p:cNvPr id="1026" name="Picture 2" descr="Ideas about Leadership">
            <a:extLst>
              <a:ext uri="{FF2B5EF4-FFF2-40B4-BE49-F238E27FC236}">
                <a16:creationId xmlns:a16="http://schemas.microsoft.com/office/drawing/2014/main" id="{3119B1E1-E6B5-704E-B4FE-E7DEC60FE8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7336" y="237523"/>
            <a:ext cx="3022025" cy="1581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283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043537" y="600891"/>
            <a:ext cx="8095500" cy="577800"/>
          </a:xfrm>
          <a:prstGeom prst="rect">
            <a:avLst/>
          </a:prstGeom>
        </p:spPr>
        <p:txBody>
          <a:bodyPr spcFirstLastPara="1" wrap="square" lIns="91425" tIns="91425" rIns="91425" bIns="91425" anchor="b" anchorCtr="0">
            <a:noAutofit/>
          </a:bodyPr>
          <a:lstStyle/>
          <a:p>
            <a:pPr lvl="0"/>
            <a:r>
              <a:rPr lang="en-US" sz="4800" b="1">
                <a:solidFill>
                  <a:schemeClr val="accent2">
                    <a:lumMod val="75000"/>
                  </a:schemeClr>
                </a:solidFill>
                <a:ea typeface="ＭＳ Ｐゴシック" panose="020B0600070205080204" pitchFamily="34" charset="-128"/>
                <a:cs typeface="Arial" panose="020B0604020202020204" pitchFamily="34" charset="0"/>
              </a:rPr>
              <a:t>L</a:t>
            </a:r>
            <a:r>
              <a:rPr lang="en-SA" sz="4800" b="1">
                <a:solidFill>
                  <a:schemeClr val="accent2">
                    <a:lumMod val="75000"/>
                  </a:schemeClr>
                </a:solidFill>
                <a:ea typeface="ＭＳ Ｐゴシック" panose="020B0600070205080204" pitchFamily="34" charset="-128"/>
                <a:cs typeface="Arial" panose="020B0604020202020204" pitchFamily="34" charset="0"/>
              </a:rPr>
              <a:t>eadership</a:t>
            </a:r>
            <a:endParaRPr sz="48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5206" y="195956"/>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928171" y="1178317"/>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02370" y="51478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 name="Rectangle 5">
            <a:extLst>
              <a:ext uri="{FF2B5EF4-FFF2-40B4-BE49-F238E27FC236}">
                <a16:creationId xmlns:a16="http://schemas.microsoft.com/office/drawing/2014/main" id="{B46DC748-E9F0-074E-99CE-D9222560887F}"/>
              </a:ext>
            </a:extLst>
          </p:cNvPr>
          <p:cNvSpPr/>
          <p:nvPr/>
        </p:nvSpPr>
        <p:spPr>
          <a:xfrm>
            <a:off x="157504" y="1984392"/>
            <a:ext cx="5880533" cy="2677656"/>
          </a:xfrm>
          <a:prstGeom prst="rect">
            <a:avLst/>
          </a:prstGeom>
        </p:spPr>
        <p:txBody>
          <a:bodyPr wrap="square">
            <a:spAutoFit/>
          </a:bodyPr>
          <a:lstStyle/>
          <a:p>
            <a:r>
              <a:rPr lang="en-SA" sz="2400" b="1" dirty="0">
                <a:solidFill>
                  <a:schemeClr val="bg2"/>
                </a:solidFill>
                <a:latin typeface="Barlow Condensed SemiBold"/>
              </a:rPr>
              <a:t>Leadership</a:t>
            </a:r>
            <a:r>
              <a:rPr lang="en-SA" sz="2400" dirty="0">
                <a:solidFill>
                  <a:schemeClr val="lt1"/>
                </a:solidFill>
                <a:latin typeface="Barlow Condensed SemiBold"/>
              </a:rPr>
              <a:t> is requires the development of specific and </a:t>
            </a:r>
            <a:r>
              <a:rPr lang="en-SA" sz="2400" dirty="0">
                <a:solidFill>
                  <a:schemeClr val="tx2">
                    <a:lumMod val="75000"/>
                  </a:schemeClr>
                </a:solidFill>
                <a:latin typeface="Barlow Condensed SemiBold"/>
              </a:rPr>
              <a:t>unique soft skills </a:t>
            </a:r>
            <a:r>
              <a:rPr lang="en-SA" sz="2400" dirty="0">
                <a:solidFill>
                  <a:schemeClr val="lt1"/>
                </a:solidFill>
                <a:latin typeface="Barlow Condensed SemiBold"/>
              </a:rPr>
              <a:t>along with the more </a:t>
            </a:r>
            <a:r>
              <a:rPr lang="en-SA" sz="2400" dirty="0">
                <a:solidFill>
                  <a:schemeClr val="tx2">
                    <a:lumMod val="75000"/>
                  </a:schemeClr>
                </a:solidFill>
                <a:latin typeface="Barlow Condensed SemiBold"/>
              </a:rPr>
              <a:t>typical hard skills </a:t>
            </a:r>
            <a:r>
              <a:rPr lang="en-SA" sz="2400" dirty="0">
                <a:solidFill>
                  <a:schemeClr val="lt1"/>
                </a:solidFill>
                <a:latin typeface="Barlow Condensed SemiBold"/>
              </a:rPr>
              <a:t>that were listed in your job description. (Soft skills are key traits that often apply to communication, decision making, leadership abilities, attitude, instincts, and work ethics.</a:t>
            </a:r>
            <a:endParaRPr lang="en-SA" sz="1100" dirty="0"/>
          </a:p>
        </p:txBody>
      </p:sp>
      <p:pic>
        <p:nvPicPr>
          <p:cNvPr id="2052" name="Picture 4" descr="What's the Difference Between Leadership and Management?">
            <a:extLst>
              <a:ext uri="{FF2B5EF4-FFF2-40B4-BE49-F238E27FC236}">
                <a16:creationId xmlns:a16="http://schemas.microsoft.com/office/drawing/2014/main" id="{22593EAC-1370-1641-9F8C-035C192E84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6128" y="190610"/>
            <a:ext cx="3245501" cy="21502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pPr lvl="0"/>
            <a:r>
              <a:rPr lang="en-US" sz="4800" b="1">
                <a:solidFill>
                  <a:schemeClr val="accent2">
                    <a:lumMod val="75000"/>
                  </a:schemeClr>
                </a:solidFill>
                <a:ea typeface="ＭＳ Ｐゴシック" panose="020B0600070205080204" pitchFamily="34" charset="-128"/>
                <a:cs typeface="Arial" panose="020B0604020202020204" pitchFamily="34" charset="0"/>
              </a:rPr>
              <a:t>L</a:t>
            </a:r>
            <a:r>
              <a:rPr lang="en-SA" sz="4800" b="1">
                <a:solidFill>
                  <a:schemeClr val="accent2">
                    <a:lumMod val="75000"/>
                  </a:schemeClr>
                </a:solidFill>
                <a:ea typeface="ＭＳ Ｐゴシック" panose="020B0600070205080204" pitchFamily="34" charset="-128"/>
                <a:cs typeface="Arial" panose="020B0604020202020204" pitchFamily="34" charset="0"/>
              </a:rPr>
              <a:t>eadership</a:t>
            </a:r>
            <a:endParaRPr sz="48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57063" y="624055"/>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Rectangle 1">
            <a:extLst>
              <a:ext uri="{FF2B5EF4-FFF2-40B4-BE49-F238E27FC236}">
                <a16:creationId xmlns:a16="http://schemas.microsoft.com/office/drawing/2014/main" id="{6959F610-1B62-CE4C-8832-7CBC72306192}"/>
              </a:ext>
            </a:extLst>
          </p:cNvPr>
          <p:cNvSpPr/>
          <p:nvPr/>
        </p:nvSpPr>
        <p:spPr>
          <a:xfrm>
            <a:off x="681349" y="1604070"/>
            <a:ext cx="5549780" cy="3539430"/>
          </a:xfrm>
          <a:prstGeom prst="rect">
            <a:avLst/>
          </a:prstGeom>
        </p:spPr>
        <p:txBody>
          <a:bodyPr wrap="square">
            <a:spAutoFit/>
          </a:bodyPr>
          <a:lstStyle/>
          <a:p>
            <a:pPr lvl="0">
              <a:buClrTx/>
              <a:defRPr/>
            </a:pPr>
            <a:r>
              <a:rPr lang="en-US" sz="2800" u="sng" dirty="0">
                <a:solidFill>
                  <a:schemeClr val="lt1"/>
                </a:solidFill>
                <a:latin typeface="Barlow Condensed SemiBold"/>
              </a:rPr>
              <a:t>The word leadership evokes</a:t>
            </a:r>
            <a:r>
              <a:rPr lang="en-US" sz="2800" dirty="0">
                <a:solidFill>
                  <a:schemeClr val="lt1"/>
                </a:solidFill>
                <a:latin typeface="Barlow Condensed SemiBold"/>
              </a:rPr>
              <a:t>:</a:t>
            </a:r>
          </a:p>
          <a:p>
            <a:pPr lvl="0">
              <a:buClrTx/>
              <a:defRPr/>
            </a:pPr>
            <a:endParaRPr lang="en-US" sz="2400" dirty="0">
              <a:solidFill>
                <a:schemeClr val="lt1"/>
              </a:solidFill>
              <a:latin typeface="Barlow Condensed SemiBold"/>
            </a:endParaRPr>
          </a:p>
          <a:p>
            <a:pPr marL="171450" lvl="0" indent="-171450">
              <a:buClrTx/>
              <a:buFont typeface="Arial" panose="020B0604020202020204" pitchFamily="34" charset="0"/>
              <a:buChar char="•"/>
              <a:defRPr/>
            </a:pPr>
            <a:r>
              <a:rPr lang="en-US" sz="2800" dirty="0">
                <a:solidFill>
                  <a:schemeClr val="lt1"/>
                </a:solidFill>
                <a:latin typeface="Barlow Condensed SemiBold"/>
              </a:rPr>
              <a:t>Responsibility.</a:t>
            </a:r>
          </a:p>
          <a:p>
            <a:pPr marL="171450" indent="-171450">
              <a:buClrTx/>
              <a:buFont typeface="Arial" panose="020B0604020202020204" pitchFamily="34" charset="0"/>
              <a:buChar char="•"/>
              <a:defRPr/>
            </a:pPr>
            <a:r>
              <a:rPr lang="en-US" sz="2800" dirty="0">
                <a:solidFill>
                  <a:schemeClr val="lt1"/>
                </a:solidFill>
                <a:latin typeface="Barlow Condensed SemiBold"/>
              </a:rPr>
              <a:t>Burden.</a:t>
            </a:r>
          </a:p>
          <a:p>
            <a:pPr marL="171450" lvl="0" indent="-171450">
              <a:buClrTx/>
              <a:buFont typeface="Arial" panose="020B0604020202020204" pitchFamily="34" charset="0"/>
              <a:buChar char="•"/>
              <a:defRPr/>
            </a:pPr>
            <a:r>
              <a:rPr lang="en-US" sz="2800" dirty="0">
                <a:solidFill>
                  <a:schemeClr val="lt1"/>
                </a:solidFill>
                <a:latin typeface="Barlow Condensed SemiBold"/>
              </a:rPr>
              <a:t>Honor.</a:t>
            </a:r>
          </a:p>
          <a:p>
            <a:pPr marL="171450" lvl="0" indent="-171450">
              <a:buClrTx/>
              <a:buFont typeface="Arial" panose="020B0604020202020204" pitchFamily="34" charset="0"/>
              <a:buChar char="•"/>
              <a:defRPr/>
            </a:pPr>
            <a:r>
              <a:rPr lang="en-US" sz="2800" dirty="0">
                <a:solidFill>
                  <a:schemeClr val="lt1"/>
                </a:solidFill>
                <a:latin typeface="Barlow Condensed SemiBold"/>
              </a:rPr>
              <a:t>Duty.</a:t>
            </a:r>
          </a:p>
          <a:p>
            <a:pPr marL="171450" lvl="0" indent="-171450">
              <a:buClrTx/>
              <a:buFont typeface="Arial" panose="020B0604020202020204" pitchFamily="34" charset="0"/>
              <a:buChar char="•"/>
              <a:defRPr/>
            </a:pPr>
            <a:r>
              <a:rPr lang="en-US" sz="2800" dirty="0">
                <a:solidFill>
                  <a:schemeClr val="lt1"/>
                </a:solidFill>
                <a:latin typeface="Barlow Condensed SemiBold"/>
              </a:rPr>
              <a:t>Calling.</a:t>
            </a:r>
          </a:p>
          <a:p>
            <a:pPr marL="171450" lvl="0" indent="-171450">
              <a:buClrTx/>
              <a:buFont typeface="Arial" panose="020B0604020202020204" pitchFamily="34" charset="0"/>
              <a:buChar char="•"/>
              <a:defRPr/>
            </a:pPr>
            <a:r>
              <a:rPr lang="en-US" sz="2800" dirty="0">
                <a:solidFill>
                  <a:schemeClr val="lt1"/>
                </a:solidFill>
                <a:latin typeface="Barlow Condensed SemiBold"/>
              </a:rPr>
              <a:t>Ability.</a:t>
            </a:r>
          </a:p>
        </p:txBody>
      </p:sp>
      <p:pic>
        <p:nvPicPr>
          <p:cNvPr id="3078" name="Picture 6" descr="Collaborative leadership: moving from top-down to team-centric | Slack">
            <a:extLst>
              <a:ext uri="{FF2B5EF4-FFF2-40B4-BE49-F238E27FC236}">
                <a16:creationId xmlns:a16="http://schemas.microsoft.com/office/drawing/2014/main" id="{1E52EBBB-693A-1646-8BE5-4F6EF7C828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1383" y="1228136"/>
            <a:ext cx="2537040" cy="2537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44350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926092" y="680848"/>
            <a:ext cx="8095500" cy="577800"/>
          </a:xfrm>
          <a:prstGeom prst="rect">
            <a:avLst/>
          </a:prstGeom>
        </p:spPr>
        <p:txBody>
          <a:bodyPr spcFirstLastPara="1" wrap="square" lIns="91425" tIns="91425" rIns="91425" bIns="91425" anchor="b" anchorCtr="0">
            <a:noAutofit/>
          </a:bodyPr>
          <a:lstStyle/>
          <a:p>
            <a:pPr lvl="0"/>
            <a:r>
              <a:rPr lang="en-US" sz="3600" b="1" dirty="0">
                <a:solidFill>
                  <a:schemeClr val="accent2">
                    <a:lumMod val="75000"/>
                  </a:schemeClr>
                </a:solidFill>
                <a:ea typeface="ＭＳ Ｐゴシック" panose="020B0600070205080204" pitchFamily="34" charset="-128"/>
                <a:cs typeface="Arial" panose="020B0604020202020204" pitchFamily="34" charset="0"/>
              </a:rPr>
              <a:t>Importance of L</a:t>
            </a:r>
            <a:r>
              <a:rPr lang="en-SA" sz="3600" b="1" dirty="0">
                <a:solidFill>
                  <a:schemeClr val="accent2">
                    <a:lumMod val="75000"/>
                  </a:schemeClr>
                </a:solidFill>
                <a:ea typeface="ＭＳ Ｐゴシック" panose="020B0600070205080204" pitchFamily="34" charset="-128"/>
                <a:cs typeface="Arial" panose="020B0604020202020204" pitchFamily="34" charset="0"/>
              </a:rPr>
              <a:t>eadership</a:t>
            </a:r>
            <a:endParaRPr sz="3600" b="1" dirty="0">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417305" y="1392981"/>
            <a:ext cx="8326367" cy="3785652"/>
          </a:xfrm>
          <a:prstGeom prst="rect">
            <a:avLst/>
          </a:prstGeom>
        </p:spPr>
        <p:txBody>
          <a:bodyPr wrap="square">
            <a:spAutoFit/>
          </a:bodyPr>
          <a:lstStyle/>
          <a:p>
            <a:r>
              <a:rPr lang="en-US" sz="2400" b="1" dirty="0">
                <a:solidFill>
                  <a:schemeClr val="accent3">
                    <a:lumMod val="75000"/>
                    <a:lumOff val="25000"/>
                  </a:schemeClr>
                </a:solidFill>
                <a:latin typeface="Barlow Condensed SemiBold"/>
              </a:rPr>
              <a:t>Create a Vision</a:t>
            </a:r>
            <a:r>
              <a:rPr lang="en-US" sz="2400" dirty="0">
                <a:solidFill>
                  <a:schemeClr val="lt1"/>
                </a:solidFill>
                <a:latin typeface="Barlow Condensed SemiBold"/>
              </a:rPr>
              <a:t> </a:t>
            </a:r>
          </a:p>
          <a:p>
            <a:r>
              <a:rPr lang="en-US" sz="2400" dirty="0">
                <a:solidFill>
                  <a:schemeClr val="lt1"/>
                </a:solidFill>
                <a:latin typeface="Barlow Condensed SemiBold"/>
              </a:rPr>
              <a:t>• Creating an inspiring vision of the future. </a:t>
            </a:r>
          </a:p>
          <a:p>
            <a:r>
              <a:rPr lang="en-US" sz="2400" b="1" dirty="0">
                <a:solidFill>
                  <a:schemeClr val="accent3">
                    <a:lumMod val="75000"/>
                    <a:lumOff val="25000"/>
                  </a:schemeClr>
                </a:solidFill>
                <a:latin typeface="Barlow Condensed SemiBold"/>
              </a:rPr>
              <a:t>Motivation </a:t>
            </a:r>
          </a:p>
          <a:p>
            <a:r>
              <a:rPr lang="en-US" sz="2400" dirty="0">
                <a:solidFill>
                  <a:schemeClr val="lt1"/>
                </a:solidFill>
                <a:latin typeface="Barlow Condensed SemiBold"/>
              </a:rPr>
              <a:t>• Motivating and inspiring people to engage with that vision. </a:t>
            </a:r>
          </a:p>
          <a:p>
            <a:r>
              <a:rPr lang="en-US" sz="2400" b="1" dirty="0">
                <a:solidFill>
                  <a:schemeClr val="accent3">
                    <a:lumMod val="75000"/>
                    <a:lumOff val="25000"/>
                  </a:schemeClr>
                </a:solidFill>
                <a:latin typeface="Barlow Condensed SemiBold"/>
              </a:rPr>
              <a:t>Managing </a:t>
            </a:r>
          </a:p>
          <a:p>
            <a:r>
              <a:rPr lang="en-US" sz="2400" dirty="0">
                <a:solidFill>
                  <a:schemeClr val="lt1"/>
                </a:solidFill>
                <a:latin typeface="Barlow Condensed SemiBold"/>
              </a:rPr>
              <a:t>• Managing delivery of the vision with providing guidance .</a:t>
            </a:r>
          </a:p>
          <a:p>
            <a:r>
              <a:rPr lang="en-US" sz="2400" b="1" dirty="0">
                <a:solidFill>
                  <a:schemeClr val="accent3">
                    <a:lumMod val="75000"/>
                    <a:lumOff val="25000"/>
                  </a:schemeClr>
                </a:solidFill>
                <a:latin typeface="Barlow Condensed SemiBold"/>
              </a:rPr>
              <a:t>Coaching</a:t>
            </a:r>
          </a:p>
          <a:p>
            <a:r>
              <a:rPr lang="en-US" sz="2400" dirty="0">
                <a:solidFill>
                  <a:schemeClr val="lt1"/>
                </a:solidFill>
                <a:latin typeface="Barlow Condensed SemiBold"/>
              </a:rPr>
              <a:t>• Coaching and building a team, so that it is more effective at achieving the vision  with an effective planning.</a:t>
            </a:r>
          </a:p>
          <a:p>
            <a:endParaRPr lang="en-US" sz="2400" dirty="0">
              <a:solidFill>
                <a:schemeClr val="lt1"/>
              </a:solidFill>
              <a:latin typeface="Barlow Condensed SemiBold"/>
            </a:endParaRPr>
          </a:p>
        </p:txBody>
      </p:sp>
      <p:grpSp>
        <p:nvGrpSpPr>
          <p:cNvPr id="15" name="Google Shape;552;p22">
            <a:extLst>
              <a:ext uri="{FF2B5EF4-FFF2-40B4-BE49-F238E27FC236}">
                <a16:creationId xmlns:a16="http://schemas.microsoft.com/office/drawing/2014/main" id="{681F00CF-FE77-454D-9E43-89279A99FBA1}"/>
              </a:ext>
            </a:extLst>
          </p:cNvPr>
          <p:cNvGrpSpPr/>
          <p:nvPr/>
        </p:nvGrpSpPr>
        <p:grpSpPr>
          <a:xfrm>
            <a:off x="162143" y="1702806"/>
            <a:ext cx="157472" cy="312166"/>
            <a:chOff x="917250" y="2165250"/>
            <a:chExt cx="980695" cy="982361"/>
          </a:xfrm>
        </p:grpSpPr>
        <p:sp>
          <p:nvSpPr>
            <p:cNvPr id="16" name="Google Shape;553;p22">
              <a:extLst>
                <a:ext uri="{FF2B5EF4-FFF2-40B4-BE49-F238E27FC236}">
                  <a16:creationId xmlns:a16="http://schemas.microsoft.com/office/drawing/2014/main" id="{DF067145-CCF6-8141-BF45-AC8E1CD524E5}"/>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54;p22">
              <a:extLst>
                <a:ext uri="{FF2B5EF4-FFF2-40B4-BE49-F238E27FC236}">
                  <a16:creationId xmlns:a16="http://schemas.microsoft.com/office/drawing/2014/main" id="{A63A6390-60D1-9745-8FB0-93B6E256747C}"/>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552;p22">
            <a:extLst>
              <a:ext uri="{FF2B5EF4-FFF2-40B4-BE49-F238E27FC236}">
                <a16:creationId xmlns:a16="http://schemas.microsoft.com/office/drawing/2014/main" id="{19371D19-C27E-9849-9EC2-7ED80926D9D1}"/>
              </a:ext>
            </a:extLst>
          </p:cNvPr>
          <p:cNvGrpSpPr/>
          <p:nvPr/>
        </p:nvGrpSpPr>
        <p:grpSpPr>
          <a:xfrm>
            <a:off x="142912" y="2437734"/>
            <a:ext cx="157472" cy="312166"/>
            <a:chOff x="917250" y="2165250"/>
            <a:chExt cx="980695" cy="982361"/>
          </a:xfrm>
        </p:grpSpPr>
        <p:sp>
          <p:nvSpPr>
            <p:cNvPr id="19" name="Google Shape;553;p22">
              <a:extLst>
                <a:ext uri="{FF2B5EF4-FFF2-40B4-BE49-F238E27FC236}">
                  <a16:creationId xmlns:a16="http://schemas.microsoft.com/office/drawing/2014/main" id="{D42343E4-E763-9F41-A212-FC62811CBE86}"/>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54;p22">
              <a:extLst>
                <a:ext uri="{FF2B5EF4-FFF2-40B4-BE49-F238E27FC236}">
                  <a16:creationId xmlns:a16="http://schemas.microsoft.com/office/drawing/2014/main" id="{6FBBBEA0-D341-674C-BDC2-E8A6A8BDC08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 name="Google Shape;552;p22">
            <a:extLst>
              <a:ext uri="{FF2B5EF4-FFF2-40B4-BE49-F238E27FC236}">
                <a16:creationId xmlns:a16="http://schemas.microsoft.com/office/drawing/2014/main" id="{C0C609C9-C83D-F540-8B28-3F83B3767CD3}"/>
              </a:ext>
            </a:extLst>
          </p:cNvPr>
          <p:cNvGrpSpPr/>
          <p:nvPr/>
        </p:nvGrpSpPr>
        <p:grpSpPr>
          <a:xfrm>
            <a:off x="178336" y="3172662"/>
            <a:ext cx="157472" cy="312166"/>
            <a:chOff x="917250" y="2165250"/>
            <a:chExt cx="980695" cy="982361"/>
          </a:xfrm>
        </p:grpSpPr>
        <p:sp>
          <p:nvSpPr>
            <p:cNvPr id="22" name="Google Shape;553;p22">
              <a:extLst>
                <a:ext uri="{FF2B5EF4-FFF2-40B4-BE49-F238E27FC236}">
                  <a16:creationId xmlns:a16="http://schemas.microsoft.com/office/drawing/2014/main" id="{3C087A6A-DAE2-A840-A5AD-CED17A10EEE3}"/>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54;p22">
              <a:extLst>
                <a:ext uri="{FF2B5EF4-FFF2-40B4-BE49-F238E27FC236}">
                  <a16:creationId xmlns:a16="http://schemas.microsoft.com/office/drawing/2014/main" id="{38338CB7-F6A3-014B-884E-E4F863AADCEB}"/>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 name="Google Shape;552;p22">
            <a:extLst>
              <a:ext uri="{FF2B5EF4-FFF2-40B4-BE49-F238E27FC236}">
                <a16:creationId xmlns:a16="http://schemas.microsoft.com/office/drawing/2014/main" id="{FC8A74DA-9AF8-304A-A5AC-BF01361F5A91}"/>
              </a:ext>
            </a:extLst>
          </p:cNvPr>
          <p:cNvGrpSpPr/>
          <p:nvPr/>
        </p:nvGrpSpPr>
        <p:grpSpPr>
          <a:xfrm>
            <a:off x="232643" y="3907590"/>
            <a:ext cx="157472" cy="312166"/>
            <a:chOff x="917250" y="2165250"/>
            <a:chExt cx="980695" cy="982361"/>
          </a:xfrm>
        </p:grpSpPr>
        <p:sp>
          <p:nvSpPr>
            <p:cNvPr id="25" name="Google Shape;553;p22">
              <a:extLst>
                <a:ext uri="{FF2B5EF4-FFF2-40B4-BE49-F238E27FC236}">
                  <a16:creationId xmlns:a16="http://schemas.microsoft.com/office/drawing/2014/main" id="{290A4C80-D868-B941-9F2B-A132CB933C8F}"/>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54;p22">
              <a:extLst>
                <a:ext uri="{FF2B5EF4-FFF2-40B4-BE49-F238E27FC236}">
                  <a16:creationId xmlns:a16="http://schemas.microsoft.com/office/drawing/2014/main" id="{DF7C1874-EE9F-A74E-8D48-9A7C209C23B6}"/>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7" name="Picture 2" descr="Leadership Starts With Tough Decisions — Five Leadership Skills For  Outstanding Team Building | by Charles Wachsberg | Medium">
            <a:extLst>
              <a:ext uri="{FF2B5EF4-FFF2-40B4-BE49-F238E27FC236}">
                <a16:creationId xmlns:a16="http://schemas.microsoft.com/office/drawing/2014/main" id="{759A7C85-092A-AB47-A6AD-F272388E22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4080" y="188185"/>
            <a:ext cx="3151690" cy="22752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446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71" name="Google Shape;471;p20"/>
          <p:cNvSpPr txBox="1">
            <a:spLocks noGrp="1"/>
          </p:cNvSpPr>
          <p:nvPr>
            <p:ph type="ctrTitle"/>
          </p:nvPr>
        </p:nvSpPr>
        <p:spPr>
          <a:xfrm>
            <a:off x="266501" y="468450"/>
            <a:ext cx="8095500" cy="5778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endParaRPr/>
          </a:p>
        </p:txBody>
      </p:sp>
      <p:grpSp>
        <p:nvGrpSpPr>
          <p:cNvPr id="472" name="Google Shape;472;p20"/>
          <p:cNvGrpSpPr/>
          <p:nvPr/>
        </p:nvGrpSpPr>
        <p:grpSpPr>
          <a:xfrm>
            <a:off x="325120" y="1893506"/>
            <a:ext cx="980695" cy="982361"/>
            <a:chOff x="917250" y="2165250"/>
            <a:chExt cx="980695" cy="982361"/>
          </a:xfrm>
        </p:grpSpPr>
        <p:sp>
          <p:nvSpPr>
            <p:cNvPr id="473" name="Google Shape;473;p20"/>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20"/>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20"/>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476" name="Google Shape;476;p20"/>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sp>
        <p:nvSpPr>
          <p:cNvPr id="10" name="Rectangle 9">
            <a:extLst>
              <a:ext uri="{FF2B5EF4-FFF2-40B4-BE49-F238E27FC236}">
                <a16:creationId xmlns:a16="http://schemas.microsoft.com/office/drawing/2014/main" id="{5BEB0817-B8B1-4344-881D-EFECAE1A9392}"/>
              </a:ext>
            </a:extLst>
          </p:cNvPr>
          <p:cNvSpPr/>
          <p:nvPr/>
        </p:nvSpPr>
        <p:spPr>
          <a:xfrm>
            <a:off x="1711525" y="1414889"/>
            <a:ext cx="6286117" cy="1569660"/>
          </a:xfrm>
          <a:prstGeom prst="rect">
            <a:avLst/>
          </a:prstGeom>
        </p:spPr>
        <p:txBody>
          <a:bodyPr wrap="square">
            <a:spAutoFit/>
          </a:bodyPr>
          <a:lstStyle/>
          <a:p>
            <a:pPr>
              <a:spcBef>
                <a:spcPts val="600"/>
              </a:spcBef>
              <a:spcAft>
                <a:spcPts val="600"/>
              </a:spcAft>
            </a:pPr>
            <a:r>
              <a:rPr lang="en-SA" sz="2400" b="1">
                <a:solidFill>
                  <a:schemeClr val="accent3">
                    <a:lumMod val="75000"/>
                    <a:lumOff val="25000"/>
                  </a:schemeClr>
                </a:solidFill>
                <a:latin typeface="Barlow Condensed SemiBold"/>
              </a:rPr>
              <a:t>Being a leader isn’t simply about hitting targets and delivering the goods. It’s also about projecting the right attitude and inspiring others to do their best work.</a:t>
            </a:r>
          </a:p>
        </p:txBody>
      </p:sp>
      <p:pic>
        <p:nvPicPr>
          <p:cNvPr id="5122" name="Picture 2" descr="10 Traits of Exceptional Leaders | IndustryWeek">
            <a:extLst>
              <a:ext uri="{FF2B5EF4-FFF2-40B4-BE49-F238E27FC236}">
                <a16:creationId xmlns:a16="http://schemas.microsoft.com/office/drawing/2014/main" id="{BACA5A64-9ADA-E445-9D17-1979DE62C3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65" r="19035"/>
          <a:stretch/>
        </p:blipFill>
        <p:spPr bwMode="auto">
          <a:xfrm>
            <a:off x="6418730" y="2950585"/>
            <a:ext cx="2364292" cy="19753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146136" y="2309422"/>
            <a:ext cx="8747184" cy="577800"/>
          </a:xfrm>
        </p:spPr>
        <p:txBody>
          <a:bodyPr/>
          <a:lstStyle/>
          <a:p>
            <a:r>
              <a:rPr lang="en-US" sz="4000" b="1" dirty="0"/>
              <a:t>1.3 Project Manager or Project Leader!!</a:t>
            </a:r>
            <a:endParaRPr lang="en-SA" sz="4000" b="1" dirty="0"/>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7" name="Google Shape;398;p17">
            <a:extLst>
              <a:ext uri="{FF2B5EF4-FFF2-40B4-BE49-F238E27FC236}">
                <a16:creationId xmlns:a16="http://schemas.microsoft.com/office/drawing/2014/main" id="{C66A7EB9-B407-B642-AB13-7F638B37423B}"/>
              </a:ext>
            </a:extLst>
          </p:cNvPr>
          <p:cNvCxnSpPr>
            <a:cxnSpLocks/>
          </p:cNvCxnSpPr>
          <p:nvPr/>
        </p:nvCxnSpPr>
        <p:spPr>
          <a:xfrm>
            <a:off x="146136" y="2887222"/>
            <a:ext cx="8255315" cy="0"/>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7447336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r>
              <a:rPr lang="en-SA" sz="4000" b="1">
                <a:solidFill>
                  <a:schemeClr val="accent2">
                    <a:lumMod val="75000"/>
                  </a:schemeClr>
                </a:solidFill>
                <a:ea typeface="ＭＳ Ｐゴシック" panose="020B0600070205080204" pitchFamily="34" charset="-128"/>
                <a:cs typeface="Arial" panose="020B0604020202020204" pitchFamily="34" charset="0"/>
              </a:rPr>
              <a:t>A project </a:t>
            </a:r>
            <a:r>
              <a:rPr lang="en-SA" sz="4000" b="1">
                <a:solidFill>
                  <a:schemeClr val="accent3">
                    <a:lumMod val="75000"/>
                    <a:lumOff val="25000"/>
                  </a:schemeClr>
                </a:solidFill>
                <a:ea typeface="ＭＳ Ｐゴシック" panose="020B0600070205080204" pitchFamily="34" charset="-128"/>
                <a:cs typeface="Arial" panose="020B0604020202020204" pitchFamily="34" charset="0"/>
              </a:rPr>
              <a:t>manager</a:t>
            </a:r>
            <a:r>
              <a:rPr lang="en-SA" sz="4000" b="1">
                <a:solidFill>
                  <a:schemeClr val="accent2">
                    <a:lumMod val="75000"/>
                  </a:schemeClr>
                </a:solidFill>
                <a:ea typeface="ＭＳ Ｐゴシック" panose="020B0600070205080204" pitchFamily="34" charset="-128"/>
                <a:cs typeface="Arial" panose="020B0604020202020204" pitchFamily="34" charset="0"/>
              </a:rPr>
              <a:t> is responsible for:</a:t>
            </a:r>
            <a:endParaRPr sz="40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137994" y="1450015"/>
            <a:ext cx="8625005" cy="2308324"/>
          </a:xfrm>
          <a:prstGeom prst="rect">
            <a:avLst/>
          </a:prstGeom>
        </p:spPr>
        <p:txBody>
          <a:bodyPr wrap="square">
            <a:spAutoFit/>
          </a:bodyPr>
          <a:lstStyle/>
          <a:p>
            <a:pPr marL="342900" indent="-342900">
              <a:buFont typeface="Arial" panose="020B0604020202020204" pitchFamily="34" charset="0"/>
              <a:buChar char="•"/>
            </a:pPr>
            <a:r>
              <a:rPr lang="en-SA" sz="2400" dirty="0">
                <a:solidFill>
                  <a:schemeClr val="lt1"/>
                </a:solidFill>
                <a:latin typeface="Barlow Condensed SemiBold"/>
              </a:rPr>
              <a:t>Implementing </a:t>
            </a:r>
            <a:r>
              <a:rPr lang="en-SA" sz="2400" dirty="0">
                <a:solidFill>
                  <a:schemeClr val="bg2">
                    <a:lumMod val="75000"/>
                  </a:schemeClr>
                </a:solidFill>
                <a:latin typeface="Barlow Condensed SemiBold"/>
              </a:rPr>
              <a:t>product strategy</a:t>
            </a:r>
            <a:r>
              <a:rPr lang="en-SA" sz="2400" dirty="0">
                <a:solidFill>
                  <a:schemeClr val="lt1"/>
                </a:solidFill>
                <a:latin typeface="Barlow Condensed SemiBold"/>
              </a:rPr>
              <a:t>, including product improvement, </a:t>
            </a:r>
            <a:r>
              <a:rPr lang="en-SA" sz="2400" dirty="0">
                <a:solidFill>
                  <a:schemeClr val="lt1"/>
                </a:solidFill>
                <a:latin typeface="Barlow Condensed SemiBold"/>
                <a:hlinkClick r:id="rId3">
                  <a:extLst>
                    <a:ext uri="{A12FA001-AC4F-418D-AE19-62706E023703}">
                      <ahyp:hlinkClr xmlns:ahyp="http://schemas.microsoft.com/office/drawing/2018/hyperlinkcolor" val="tx"/>
                    </a:ext>
                  </a:extLst>
                </a:hlinkClick>
              </a:rPr>
              <a:t>feature prioritization</a:t>
            </a:r>
            <a:r>
              <a:rPr lang="en-SA" sz="2400" dirty="0">
                <a:solidFill>
                  <a:schemeClr val="lt1"/>
                </a:solidFill>
                <a:latin typeface="Barlow Condensed SemiBold"/>
              </a:rPr>
              <a:t>, costing.</a:t>
            </a:r>
          </a:p>
          <a:p>
            <a:pPr marL="342900" lvl="0" indent="-342900">
              <a:buFont typeface="Arial" panose="020B0604020202020204" pitchFamily="34" charset="0"/>
              <a:buChar char="•"/>
            </a:pPr>
            <a:r>
              <a:rPr lang="en-SA" sz="2400" dirty="0">
                <a:solidFill>
                  <a:schemeClr val="lt1"/>
                </a:solidFill>
                <a:latin typeface="Barlow Condensed SemiBold"/>
              </a:rPr>
              <a:t>Setting </a:t>
            </a:r>
            <a:r>
              <a:rPr lang="en-SA" sz="2400" u="sng" dirty="0">
                <a:solidFill>
                  <a:schemeClr val="bg2">
                    <a:lumMod val="75000"/>
                  </a:schemeClr>
                </a:solidFill>
                <a:latin typeface="Barlow Condensed SemiBold"/>
              </a:rPr>
              <a:t>deadlines</a:t>
            </a:r>
            <a:r>
              <a:rPr lang="en-SA" sz="2400" dirty="0">
                <a:solidFill>
                  <a:schemeClr val="lt1"/>
                </a:solidFill>
                <a:latin typeface="Barlow Condensed SemiBold"/>
              </a:rPr>
              <a:t> and ensuring that projects remain on schedule.</a:t>
            </a:r>
          </a:p>
          <a:p>
            <a:pPr marL="342900" lvl="0" indent="-342900">
              <a:buFont typeface="Arial" panose="020B0604020202020204" pitchFamily="34" charset="0"/>
              <a:buChar char="•"/>
            </a:pPr>
            <a:r>
              <a:rPr lang="en-SA" sz="2400" u="sng" dirty="0">
                <a:solidFill>
                  <a:schemeClr val="lt1"/>
                </a:solidFill>
                <a:latin typeface="Barlow Condensed SemiBold"/>
              </a:rPr>
              <a:t>Tracking</a:t>
            </a:r>
            <a:r>
              <a:rPr lang="en-SA" sz="2400" dirty="0">
                <a:solidFill>
                  <a:schemeClr val="lt1"/>
                </a:solidFill>
                <a:latin typeface="Barlow Condensed SemiBold"/>
              </a:rPr>
              <a:t>  the deliverables sprint and providing updates to relevant </a:t>
            </a:r>
            <a:r>
              <a:rPr lang="en-SA" sz="2400" dirty="0">
                <a:solidFill>
                  <a:schemeClr val="lt1"/>
                </a:solidFill>
                <a:latin typeface="Barlow Condensed SemiBold"/>
                <a:hlinkClick r:id="rId4">
                  <a:extLst>
                    <a:ext uri="{A12FA001-AC4F-418D-AE19-62706E023703}">
                      <ahyp:hlinkClr xmlns:ahyp="http://schemas.microsoft.com/office/drawing/2018/hyperlinkcolor" val="tx"/>
                    </a:ext>
                  </a:extLst>
                </a:hlinkClick>
              </a:rPr>
              <a:t>stakeholders</a:t>
            </a:r>
            <a:r>
              <a:rPr lang="en-SA" sz="2400" dirty="0">
                <a:solidFill>
                  <a:schemeClr val="lt1"/>
                </a:solidFill>
                <a:latin typeface="Barlow Condensed SemiBold"/>
              </a:rPr>
              <a:t>.</a:t>
            </a:r>
          </a:p>
          <a:p>
            <a:pPr marL="342900" lvl="0" indent="-342900">
              <a:buFont typeface="Arial" panose="020B0604020202020204" pitchFamily="34" charset="0"/>
              <a:buChar char="•"/>
            </a:pPr>
            <a:endParaRPr lang="en-SA" sz="2400" dirty="0">
              <a:solidFill>
                <a:schemeClr val="lt1"/>
              </a:solidFill>
              <a:latin typeface="Barlow Condensed SemiBold"/>
            </a:endParaRPr>
          </a:p>
        </p:txBody>
      </p:sp>
      <p:pic>
        <p:nvPicPr>
          <p:cNvPr id="6146" name="Picture 2" descr="Project Manager Job Description: Salary, Skills, &amp; More">
            <a:extLst>
              <a:ext uri="{FF2B5EF4-FFF2-40B4-BE49-F238E27FC236}">
                <a16:creationId xmlns:a16="http://schemas.microsoft.com/office/drawing/2014/main" id="{65893D5A-0EEE-1249-A422-B7860E44A6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81400" y="3101287"/>
            <a:ext cx="3613146" cy="2042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0476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r>
              <a:rPr lang="en-SA" sz="2400" b="1">
                <a:solidFill>
                  <a:schemeClr val="accent2">
                    <a:lumMod val="75000"/>
                  </a:schemeClr>
                </a:solidFill>
                <a:ea typeface="ＭＳ Ｐゴシック" panose="020B0600070205080204" pitchFamily="34" charset="-128"/>
                <a:cs typeface="Arial" panose="020B0604020202020204" pitchFamily="34" charset="0"/>
              </a:rPr>
              <a:t>A project </a:t>
            </a:r>
            <a:r>
              <a:rPr lang="en-SA" sz="2400" b="1">
                <a:solidFill>
                  <a:schemeClr val="accent3">
                    <a:lumMod val="75000"/>
                    <a:lumOff val="25000"/>
                  </a:schemeClr>
                </a:solidFill>
                <a:ea typeface="ＭＳ Ｐゴシック" panose="020B0600070205080204" pitchFamily="34" charset="-128"/>
                <a:cs typeface="Arial" panose="020B0604020202020204" pitchFamily="34" charset="0"/>
              </a:rPr>
              <a:t>manager</a:t>
            </a:r>
            <a:r>
              <a:rPr lang="en-SA" sz="2400" b="1">
                <a:solidFill>
                  <a:schemeClr val="accent2">
                    <a:lumMod val="75000"/>
                  </a:schemeClr>
                </a:solidFill>
                <a:ea typeface="ＭＳ Ｐゴシック" panose="020B0600070205080204" pitchFamily="34" charset="-128"/>
                <a:cs typeface="Arial" panose="020B0604020202020204" pitchFamily="34" charset="0"/>
              </a:rPr>
              <a:t> is responsible for: (continue)</a:t>
            </a:r>
            <a:endParaRPr sz="24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137995" y="1568452"/>
            <a:ext cx="8326367" cy="2308324"/>
          </a:xfrm>
          <a:prstGeom prst="rect">
            <a:avLst/>
          </a:prstGeom>
        </p:spPr>
        <p:txBody>
          <a:bodyPr wrap="square">
            <a:spAutoFit/>
          </a:bodyPr>
          <a:lstStyle/>
          <a:p>
            <a:pPr marL="342900" indent="-342900">
              <a:buFont typeface="Arial" panose="020B0604020202020204" pitchFamily="34" charset="0"/>
              <a:buChar char="•"/>
            </a:pPr>
            <a:endParaRPr lang="en-SA" sz="2400" dirty="0">
              <a:solidFill>
                <a:schemeClr val="lt1"/>
              </a:solidFill>
              <a:latin typeface="Barlow Condensed SemiBold"/>
            </a:endParaRPr>
          </a:p>
          <a:p>
            <a:pPr marL="342900" lvl="0" indent="-342900">
              <a:buFont typeface="Arial" panose="020B0604020202020204" pitchFamily="34" charset="0"/>
              <a:buChar char="•"/>
            </a:pPr>
            <a:r>
              <a:rPr lang="en-SA" sz="2400" dirty="0">
                <a:solidFill>
                  <a:schemeClr val="lt1"/>
                </a:solidFill>
                <a:latin typeface="Barlow Condensed SemiBold"/>
              </a:rPr>
              <a:t>Ensuring the project is </a:t>
            </a:r>
            <a:r>
              <a:rPr lang="en-SA" sz="2400" u="sng" dirty="0">
                <a:solidFill>
                  <a:schemeClr val="bg2">
                    <a:lumMod val="75000"/>
                  </a:schemeClr>
                </a:solidFill>
                <a:latin typeface="Barlow Condensed SemiBold"/>
              </a:rPr>
              <a:t>sticking to the agreed-upon budget</a:t>
            </a:r>
            <a:r>
              <a:rPr lang="en-SA" sz="2400" dirty="0">
                <a:solidFill>
                  <a:schemeClr val="lt1"/>
                </a:solidFill>
                <a:latin typeface="Barlow Condensed SemiBold"/>
              </a:rPr>
              <a:t>.</a:t>
            </a:r>
          </a:p>
          <a:p>
            <a:pPr marL="342900" lvl="0" indent="-342900">
              <a:buFont typeface="Arial" panose="020B0604020202020204" pitchFamily="34" charset="0"/>
              <a:buChar char="•"/>
            </a:pPr>
            <a:r>
              <a:rPr lang="en-SA" sz="2400" u="sng" dirty="0">
                <a:solidFill>
                  <a:schemeClr val="lt1"/>
                </a:solidFill>
                <a:latin typeface="Barlow Condensed SemiBold"/>
              </a:rPr>
              <a:t>Managing</a:t>
            </a:r>
            <a:r>
              <a:rPr lang="en-SA" sz="2400" dirty="0">
                <a:solidFill>
                  <a:schemeClr val="lt1"/>
                </a:solidFill>
                <a:latin typeface="Barlow Condensed SemiBold"/>
              </a:rPr>
              <a:t> every moving part in relation to milestones, including schedules, documentation, staffing and, sometimes, HR concerns.</a:t>
            </a:r>
          </a:p>
          <a:p>
            <a:pPr marL="342900" lvl="0" indent="-342900">
              <a:buFont typeface="Arial" panose="020B0604020202020204" pitchFamily="34" charset="0"/>
              <a:buChar char="•"/>
            </a:pPr>
            <a:r>
              <a:rPr lang="en-US" sz="2400" dirty="0">
                <a:solidFill>
                  <a:schemeClr val="lt1"/>
                </a:solidFill>
                <a:latin typeface="Barlow Condensed SemiBold"/>
              </a:rPr>
              <a:t>Establishment of quality assurance cell to </a:t>
            </a:r>
            <a:r>
              <a:rPr lang="en-US" sz="2400" dirty="0">
                <a:solidFill>
                  <a:schemeClr val="bg2">
                    <a:lumMod val="75000"/>
                  </a:schemeClr>
                </a:solidFill>
                <a:latin typeface="Barlow Condensed SemiBold"/>
              </a:rPr>
              <a:t>control quality.</a:t>
            </a:r>
            <a:endParaRPr lang="en-SA" sz="2400" dirty="0">
              <a:solidFill>
                <a:schemeClr val="bg2">
                  <a:lumMod val="75000"/>
                </a:schemeClr>
              </a:solidFill>
              <a:latin typeface="Barlow Condensed SemiBold"/>
            </a:endParaRPr>
          </a:p>
        </p:txBody>
      </p:sp>
    </p:spTree>
    <p:extLst>
      <p:ext uri="{BB962C8B-B14F-4D97-AF65-F5344CB8AC3E}">
        <p14:creationId xmlns:p14="http://schemas.microsoft.com/office/powerpoint/2010/main" val="24402921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r>
              <a:rPr lang="en-SA" sz="4000" b="1">
                <a:solidFill>
                  <a:schemeClr val="accent2">
                    <a:lumMod val="75000"/>
                  </a:schemeClr>
                </a:solidFill>
                <a:ea typeface="ＭＳ Ｐゴシック" panose="020B0600070205080204" pitchFamily="34" charset="-128"/>
                <a:cs typeface="Arial" panose="020B0604020202020204" pitchFamily="34" charset="0"/>
              </a:rPr>
              <a:t>A project </a:t>
            </a:r>
            <a:r>
              <a:rPr lang="en-SA" sz="4000" b="1">
                <a:solidFill>
                  <a:schemeClr val="accent3">
                    <a:lumMod val="75000"/>
                    <a:lumOff val="25000"/>
                  </a:schemeClr>
                </a:solidFill>
                <a:ea typeface="ＭＳ Ｐゴシック" panose="020B0600070205080204" pitchFamily="34" charset="-128"/>
                <a:cs typeface="Arial" panose="020B0604020202020204" pitchFamily="34" charset="0"/>
              </a:rPr>
              <a:t>leader</a:t>
            </a:r>
            <a:r>
              <a:rPr lang="en-SA" sz="4000" b="1">
                <a:solidFill>
                  <a:schemeClr val="accent2">
                    <a:lumMod val="75000"/>
                  </a:schemeClr>
                </a:solidFill>
                <a:ea typeface="ＭＳ Ｐゴシック" panose="020B0600070205080204" pitchFamily="34" charset="-128"/>
                <a:cs typeface="Arial" panose="020B0604020202020204" pitchFamily="34" charset="0"/>
              </a:rPr>
              <a:t> is responsible for:</a:t>
            </a:r>
            <a:endParaRPr sz="40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137995" y="1568451"/>
            <a:ext cx="5988485" cy="3046988"/>
          </a:xfrm>
          <a:prstGeom prst="rect">
            <a:avLst/>
          </a:prstGeom>
        </p:spPr>
        <p:txBody>
          <a:bodyPr wrap="square">
            <a:spAutoFit/>
          </a:bodyPr>
          <a:lstStyle/>
          <a:p>
            <a:pPr marL="342900" indent="-342900">
              <a:buFont typeface="Arial" panose="020B0604020202020204" pitchFamily="34" charset="0"/>
              <a:buChar char="•"/>
            </a:pPr>
            <a:r>
              <a:rPr lang="en-SA" sz="2400" dirty="0">
                <a:solidFill>
                  <a:schemeClr val="bg2">
                    <a:lumMod val="75000"/>
                  </a:schemeClr>
                </a:solidFill>
                <a:latin typeface="Barlow Condensed SemiBold"/>
                <a:hlinkClick r:id="rId3">
                  <a:extLst>
                    <a:ext uri="{A12FA001-AC4F-418D-AE19-62706E023703}">
                      <ahyp:hlinkClr xmlns:ahyp="http://schemas.microsoft.com/office/drawing/2018/hyperlinkcolor" val="tx"/>
                    </a:ext>
                  </a:extLst>
                </a:hlinkClick>
              </a:rPr>
              <a:t>Communicating</a:t>
            </a:r>
            <a:r>
              <a:rPr lang="en-SA" sz="2400" dirty="0">
                <a:solidFill>
                  <a:schemeClr val="lt1"/>
                </a:solidFill>
                <a:latin typeface="Barlow Condensed SemiBold"/>
              </a:rPr>
              <a:t> with team members, including relaying briefs, connecting daily tasks to larger goals, and providing context and support.</a:t>
            </a:r>
          </a:p>
          <a:p>
            <a:pPr marL="342900" lvl="0" indent="-342900">
              <a:buFont typeface="Arial" panose="020B0604020202020204" pitchFamily="34" charset="0"/>
              <a:buChar char="•"/>
            </a:pPr>
            <a:r>
              <a:rPr lang="en-SA" sz="2400" dirty="0">
                <a:solidFill>
                  <a:schemeClr val="lt1"/>
                </a:solidFill>
                <a:latin typeface="Barlow Condensed SemiBold"/>
              </a:rPr>
              <a:t>Ensuring the team remains </a:t>
            </a:r>
            <a:r>
              <a:rPr lang="en-SA" sz="2400" u="sng" dirty="0">
                <a:solidFill>
                  <a:schemeClr val="bg2">
                    <a:lumMod val="75000"/>
                  </a:schemeClr>
                </a:solidFill>
                <a:latin typeface="Barlow Condensed SemiBold"/>
              </a:rPr>
              <a:t>focused</a:t>
            </a:r>
            <a:r>
              <a:rPr lang="en-SA" sz="2400" dirty="0">
                <a:solidFill>
                  <a:schemeClr val="lt1"/>
                </a:solidFill>
                <a:latin typeface="Barlow Condensed SemiBold"/>
              </a:rPr>
              <a:t> and on track, including addressing any conflicts or bottlenecks.</a:t>
            </a:r>
          </a:p>
          <a:p>
            <a:pPr marL="342900" lvl="0" indent="-342900">
              <a:buFont typeface="Arial" panose="020B0604020202020204" pitchFamily="34" charset="0"/>
              <a:buChar char="•"/>
            </a:pPr>
            <a:endParaRPr lang="en-SA" sz="2400" dirty="0">
              <a:solidFill>
                <a:schemeClr val="lt1"/>
              </a:solidFill>
              <a:latin typeface="Barlow Condensed SemiBold"/>
            </a:endParaRPr>
          </a:p>
        </p:txBody>
      </p:sp>
      <p:pic>
        <p:nvPicPr>
          <p:cNvPr id="7170" name="Picture 2" descr="Project Leadership, Episode 2: the Bad News Manager - Coda Coach">
            <a:extLst>
              <a:ext uri="{FF2B5EF4-FFF2-40B4-BE49-F238E27FC236}">
                <a16:creationId xmlns:a16="http://schemas.microsoft.com/office/drawing/2014/main" id="{D19F3DB4-EE43-624D-9B36-A67BCC0050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6480" y="1568451"/>
            <a:ext cx="27305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87603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r>
              <a:rPr lang="en-SA" sz="3200" b="1">
                <a:solidFill>
                  <a:schemeClr val="accent2">
                    <a:lumMod val="75000"/>
                  </a:schemeClr>
                </a:solidFill>
                <a:ea typeface="ＭＳ Ｐゴシック" panose="020B0600070205080204" pitchFamily="34" charset="-128"/>
                <a:cs typeface="Arial" panose="020B0604020202020204" pitchFamily="34" charset="0"/>
              </a:rPr>
              <a:t>A project </a:t>
            </a:r>
            <a:r>
              <a:rPr lang="en-SA" sz="3200" b="1">
                <a:solidFill>
                  <a:schemeClr val="accent3">
                    <a:lumMod val="75000"/>
                    <a:lumOff val="25000"/>
                  </a:schemeClr>
                </a:solidFill>
                <a:ea typeface="ＭＳ Ｐゴシック" panose="020B0600070205080204" pitchFamily="34" charset="-128"/>
                <a:cs typeface="Arial" panose="020B0604020202020204" pitchFamily="34" charset="0"/>
              </a:rPr>
              <a:t>leader</a:t>
            </a:r>
            <a:r>
              <a:rPr lang="en-SA" sz="3200" b="1">
                <a:solidFill>
                  <a:schemeClr val="accent2">
                    <a:lumMod val="75000"/>
                  </a:schemeClr>
                </a:solidFill>
                <a:ea typeface="ＭＳ Ｐゴシック" panose="020B0600070205080204" pitchFamily="34" charset="-128"/>
                <a:cs typeface="Arial" panose="020B0604020202020204" pitchFamily="34" charset="0"/>
              </a:rPr>
              <a:t> is responsible for: (continue)</a:t>
            </a:r>
            <a:endParaRPr sz="32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137995" y="1434817"/>
            <a:ext cx="7923965" cy="2677656"/>
          </a:xfrm>
          <a:prstGeom prst="rect">
            <a:avLst/>
          </a:prstGeom>
        </p:spPr>
        <p:txBody>
          <a:bodyPr wrap="square">
            <a:spAutoFit/>
          </a:bodyPr>
          <a:lstStyle/>
          <a:p>
            <a:pPr marL="342900" indent="-342900">
              <a:buFont typeface="Arial" panose="020B0604020202020204" pitchFamily="34" charset="0"/>
              <a:buChar char="•"/>
            </a:pPr>
            <a:endParaRPr lang="en-SA" sz="2400">
              <a:solidFill>
                <a:schemeClr val="lt1"/>
              </a:solidFill>
              <a:latin typeface="Barlow Condensed SemiBold"/>
            </a:endParaRPr>
          </a:p>
          <a:p>
            <a:pPr marL="342900" lvl="0" indent="-342900">
              <a:buFont typeface="Arial" panose="020B0604020202020204" pitchFamily="34" charset="0"/>
              <a:buChar char="•"/>
            </a:pPr>
            <a:r>
              <a:rPr lang="en-SA" sz="2400">
                <a:solidFill>
                  <a:schemeClr val="lt1"/>
                </a:solidFill>
                <a:latin typeface="Barlow Condensed SemiBold"/>
              </a:rPr>
              <a:t>Creating a </a:t>
            </a:r>
            <a:r>
              <a:rPr lang="en-SA" sz="2400" u="sng">
                <a:solidFill>
                  <a:schemeClr val="lt1"/>
                </a:solidFill>
                <a:latin typeface="Barlow Condensed SemiBold"/>
              </a:rPr>
              <a:t>vision</a:t>
            </a:r>
            <a:r>
              <a:rPr lang="en-SA" sz="2400">
                <a:solidFill>
                  <a:schemeClr val="lt1"/>
                </a:solidFill>
                <a:latin typeface="Barlow Condensed SemiBold"/>
              </a:rPr>
              <a:t> around the project to provide team members with a sense of purpose and motivation.</a:t>
            </a:r>
          </a:p>
          <a:p>
            <a:pPr marL="342900" lvl="0" indent="-342900">
              <a:buFont typeface="Arial" panose="020B0604020202020204" pitchFamily="34" charset="0"/>
              <a:buChar char="•"/>
            </a:pPr>
            <a:r>
              <a:rPr lang="en-SA" sz="2400">
                <a:solidFill>
                  <a:schemeClr val="lt1"/>
                </a:solidFill>
                <a:latin typeface="Barlow Condensed SemiBold"/>
              </a:rPr>
              <a:t>Offering </a:t>
            </a:r>
            <a:r>
              <a:rPr lang="en-SA" sz="2400" u="sng">
                <a:solidFill>
                  <a:schemeClr val="lt1"/>
                </a:solidFill>
                <a:latin typeface="Barlow Condensed SemiBold"/>
              </a:rPr>
              <a:t>less tangible and more emotional support </a:t>
            </a:r>
            <a:r>
              <a:rPr lang="en-SA" sz="2400">
                <a:solidFill>
                  <a:schemeClr val="lt1"/>
                </a:solidFill>
                <a:latin typeface="Barlow Condensed SemiBold"/>
              </a:rPr>
              <a:t>to help a team stay focused on the ultimate goal.</a:t>
            </a:r>
          </a:p>
          <a:p>
            <a:pPr marL="342900" lvl="0" indent="-342900">
              <a:buFont typeface="Arial" panose="020B0604020202020204" pitchFamily="34" charset="0"/>
              <a:buChar char="•"/>
            </a:pPr>
            <a:r>
              <a:rPr lang="en-SA" sz="2400">
                <a:solidFill>
                  <a:schemeClr val="lt1"/>
                </a:solidFill>
                <a:latin typeface="Barlow Condensed SemiBold"/>
              </a:rPr>
              <a:t>Fostering a </a:t>
            </a:r>
            <a:r>
              <a:rPr lang="en-SA" sz="2400" u="sng">
                <a:solidFill>
                  <a:schemeClr val="lt1"/>
                </a:solidFill>
                <a:latin typeface="Barlow Condensed SemiBold"/>
              </a:rPr>
              <a:t>workplace atmosphere </a:t>
            </a:r>
            <a:r>
              <a:rPr lang="en-SA" sz="2400">
                <a:solidFill>
                  <a:schemeClr val="lt1"/>
                </a:solidFill>
                <a:latin typeface="Barlow Condensed SemiBold"/>
              </a:rPr>
              <a:t>that helps bring out the best in his or her team.</a:t>
            </a:r>
          </a:p>
        </p:txBody>
      </p:sp>
    </p:spTree>
    <p:extLst>
      <p:ext uri="{BB962C8B-B14F-4D97-AF65-F5344CB8AC3E}">
        <p14:creationId xmlns:p14="http://schemas.microsoft.com/office/powerpoint/2010/main" val="12234069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r>
              <a:rPr lang="en-SA" sz="4000" b="1">
                <a:solidFill>
                  <a:schemeClr val="accent2">
                    <a:lumMod val="75000"/>
                  </a:schemeClr>
                </a:solidFill>
                <a:ea typeface="ＭＳ Ｐゴシック" panose="020B0600070205080204" pitchFamily="34" charset="-128"/>
                <a:cs typeface="Arial" panose="020B0604020202020204" pitchFamily="34" charset="0"/>
              </a:rPr>
              <a:t>Manager VS Leader</a:t>
            </a:r>
            <a:endParaRPr sz="40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aphicFrame>
        <p:nvGraphicFramePr>
          <p:cNvPr id="2" name="Diagram 1">
            <a:extLst>
              <a:ext uri="{FF2B5EF4-FFF2-40B4-BE49-F238E27FC236}">
                <a16:creationId xmlns:a16="http://schemas.microsoft.com/office/drawing/2014/main" id="{A48B2A8D-1703-0D43-BB11-10ED0CF1B1CA}"/>
              </a:ext>
            </a:extLst>
          </p:cNvPr>
          <p:cNvGraphicFramePr/>
          <p:nvPr>
            <p:extLst>
              <p:ext uri="{D42A27DB-BD31-4B8C-83A1-F6EECF244321}">
                <p14:modId xmlns:p14="http://schemas.microsoft.com/office/powerpoint/2010/main" val="939448984"/>
              </p:ext>
            </p:extLst>
          </p:nvPr>
        </p:nvGraphicFramePr>
        <p:xfrm>
          <a:off x="998925" y="1278735"/>
          <a:ext cx="6465392" cy="34762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909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70A72-E4F3-A34B-8EE2-9DDC5EBA9E31}"/>
              </a:ext>
            </a:extLst>
          </p:cNvPr>
          <p:cNvSpPr>
            <a:spLocks noGrp="1"/>
          </p:cNvSpPr>
          <p:nvPr>
            <p:ph type="ctrTitle"/>
          </p:nvPr>
        </p:nvSpPr>
        <p:spPr>
          <a:xfrm flipH="1">
            <a:off x="524250" y="943000"/>
            <a:ext cx="8095500" cy="577800"/>
          </a:xfrm>
        </p:spPr>
        <p:txBody>
          <a:bodyPr/>
          <a:lstStyle/>
          <a:p>
            <a:r>
              <a:rPr lang="en-US" b="1">
                <a:solidFill>
                  <a:schemeClr val="bg2"/>
                </a:solidFill>
              </a:rPr>
              <a:t>Not every manager is a leader, and not every leader is a manager. </a:t>
            </a:r>
            <a:br>
              <a:rPr lang="en-US"/>
            </a:br>
            <a:endParaRPr lang="en-SA"/>
          </a:p>
        </p:txBody>
      </p:sp>
      <p:sp>
        <p:nvSpPr>
          <p:cNvPr id="4" name="Oval 3">
            <a:extLst>
              <a:ext uri="{FF2B5EF4-FFF2-40B4-BE49-F238E27FC236}">
                <a16:creationId xmlns:a16="http://schemas.microsoft.com/office/drawing/2014/main" id="{4D068D5D-8EE9-0F48-B020-22E9D00DBBA3}"/>
              </a:ext>
            </a:extLst>
          </p:cNvPr>
          <p:cNvSpPr/>
          <p:nvPr/>
        </p:nvSpPr>
        <p:spPr>
          <a:xfrm>
            <a:off x="524250" y="1500868"/>
            <a:ext cx="4246536" cy="215229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accent3">
                    <a:lumMod val="75000"/>
                    <a:lumOff val="25000"/>
                  </a:schemeClr>
                </a:solidFill>
              </a:rPr>
              <a:t>L</a:t>
            </a:r>
            <a:r>
              <a:rPr lang="en-SA" sz="2800" b="1">
                <a:solidFill>
                  <a:schemeClr val="accent3">
                    <a:lumMod val="75000"/>
                    <a:lumOff val="25000"/>
                  </a:schemeClr>
                </a:solidFill>
              </a:rPr>
              <a:t>eader </a:t>
            </a:r>
          </a:p>
        </p:txBody>
      </p:sp>
      <p:sp>
        <p:nvSpPr>
          <p:cNvPr id="5" name="Oval 4">
            <a:extLst>
              <a:ext uri="{FF2B5EF4-FFF2-40B4-BE49-F238E27FC236}">
                <a16:creationId xmlns:a16="http://schemas.microsoft.com/office/drawing/2014/main" id="{D1B3C6B5-5093-754B-922B-43B12DA2B014}"/>
              </a:ext>
            </a:extLst>
          </p:cNvPr>
          <p:cNvSpPr/>
          <p:nvPr/>
        </p:nvSpPr>
        <p:spPr>
          <a:xfrm>
            <a:off x="3641724" y="1520800"/>
            <a:ext cx="4448014" cy="2130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sp>
        <p:nvSpPr>
          <p:cNvPr id="6" name="Rectangle 5">
            <a:extLst>
              <a:ext uri="{FF2B5EF4-FFF2-40B4-BE49-F238E27FC236}">
                <a16:creationId xmlns:a16="http://schemas.microsoft.com/office/drawing/2014/main" id="{6185BB85-6F9C-B24E-A70A-F4A6675B8411}"/>
              </a:ext>
            </a:extLst>
          </p:cNvPr>
          <p:cNvSpPr/>
          <p:nvPr/>
        </p:nvSpPr>
        <p:spPr>
          <a:xfrm>
            <a:off x="5210042" y="2344888"/>
            <a:ext cx="1664238" cy="523220"/>
          </a:xfrm>
          <a:prstGeom prst="rect">
            <a:avLst/>
          </a:prstGeom>
        </p:spPr>
        <p:txBody>
          <a:bodyPr wrap="none">
            <a:spAutoFit/>
          </a:bodyPr>
          <a:lstStyle/>
          <a:p>
            <a:r>
              <a:rPr lang="en-SA" sz="2800" b="1">
                <a:solidFill>
                  <a:schemeClr val="accent3">
                    <a:lumMod val="75000"/>
                    <a:lumOff val="25000"/>
                  </a:schemeClr>
                </a:solidFill>
              </a:rPr>
              <a:t>Manager</a:t>
            </a:r>
            <a:endParaRPr lang="en-SA" b="1">
              <a:solidFill>
                <a:schemeClr val="accent3">
                  <a:lumMod val="75000"/>
                  <a:lumOff val="25000"/>
                </a:schemeClr>
              </a:solidFill>
            </a:endParaRPr>
          </a:p>
        </p:txBody>
      </p:sp>
      <p:sp>
        <p:nvSpPr>
          <p:cNvPr id="7" name="Rectangle 6">
            <a:extLst>
              <a:ext uri="{FF2B5EF4-FFF2-40B4-BE49-F238E27FC236}">
                <a16:creationId xmlns:a16="http://schemas.microsoft.com/office/drawing/2014/main" id="{E089A818-517E-8448-9677-8E64E5B4F205}"/>
              </a:ext>
            </a:extLst>
          </p:cNvPr>
          <p:cNvSpPr/>
          <p:nvPr/>
        </p:nvSpPr>
        <p:spPr>
          <a:xfrm>
            <a:off x="3805457" y="2310140"/>
            <a:ext cx="841897" cy="307777"/>
          </a:xfrm>
          <a:prstGeom prst="rect">
            <a:avLst/>
          </a:prstGeom>
        </p:spPr>
        <p:txBody>
          <a:bodyPr wrap="none">
            <a:spAutoFit/>
          </a:bodyPr>
          <a:lstStyle/>
          <a:p>
            <a:pPr algn="ctr"/>
            <a:r>
              <a:rPr lang="en-SA" b="1" dirty="0">
                <a:solidFill>
                  <a:schemeClr val="accent3">
                    <a:lumMod val="75000"/>
                    <a:lumOff val="25000"/>
                  </a:schemeClr>
                </a:solidFill>
              </a:rPr>
              <a:t>Project </a:t>
            </a:r>
          </a:p>
        </p:txBody>
      </p:sp>
    </p:spTree>
    <p:extLst>
      <p:ext uri="{BB962C8B-B14F-4D97-AF65-F5344CB8AC3E}">
        <p14:creationId xmlns:p14="http://schemas.microsoft.com/office/powerpoint/2010/main" val="23092498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r>
              <a:rPr lang="en-US" sz="3600" b="1">
                <a:solidFill>
                  <a:schemeClr val="tx2">
                    <a:lumMod val="50000"/>
                  </a:schemeClr>
                </a:solidFill>
              </a:rPr>
              <a:t>A project without </a:t>
            </a:r>
            <a:r>
              <a:rPr lang="en-US" sz="4000" b="1">
                <a:solidFill>
                  <a:schemeClr val="tx2">
                    <a:lumMod val="50000"/>
                  </a:schemeClr>
                </a:solidFill>
              </a:rPr>
              <a:t>positive</a:t>
            </a:r>
            <a:r>
              <a:rPr lang="en-US" sz="3600" b="1">
                <a:solidFill>
                  <a:schemeClr val="tx2">
                    <a:lumMod val="50000"/>
                  </a:schemeClr>
                </a:solidFill>
              </a:rPr>
              <a:t> leadership : </a:t>
            </a:r>
            <a:br>
              <a:rPr lang="en-US"/>
            </a:br>
            <a:endParaRPr lang="en-SA"/>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154608" y="1161641"/>
            <a:ext cx="6625541" cy="5132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8041" y="721781"/>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1154608" y="1650545"/>
            <a:ext cx="5230678" cy="2308324"/>
          </a:xfrm>
          <a:prstGeom prst="rect">
            <a:avLst/>
          </a:prstGeom>
        </p:spPr>
        <p:txBody>
          <a:bodyPr wrap="square">
            <a:spAutoFit/>
          </a:bodyPr>
          <a:lstStyle/>
          <a:p>
            <a:pPr marL="342900" indent="-342900">
              <a:buFont typeface="Arial" panose="020B0604020202020204" pitchFamily="34" charset="0"/>
              <a:buChar char="•"/>
            </a:pPr>
            <a:r>
              <a:rPr lang="en-US" sz="2400">
                <a:solidFill>
                  <a:schemeClr val="lt1"/>
                </a:solidFill>
                <a:latin typeface="Barlow Condensed SemiBold"/>
              </a:rPr>
              <a:t>May well under-perform.</a:t>
            </a:r>
          </a:p>
          <a:p>
            <a:pPr marL="342900" indent="-342900">
              <a:buFont typeface="Arial" panose="020B0604020202020204" pitchFamily="34" charset="0"/>
              <a:buChar char="•"/>
            </a:pPr>
            <a:r>
              <a:rPr lang="en-US" sz="2400">
                <a:solidFill>
                  <a:schemeClr val="lt1"/>
                </a:solidFill>
                <a:latin typeface="Barlow Condensed SemiBold"/>
              </a:rPr>
              <a:t>May miss strategic opportunities.</a:t>
            </a:r>
          </a:p>
          <a:p>
            <a:pPr marL="342900" indent="-342900">
              <a:buFont typeface="Arial" panose="020B0604020202020204" pitchFamily="34" charset="0"/>
              <a:buChar char="•"/>
            </a:pPr>
            <a:r>
              <a:rPr lang="en-US" sz="2400">
                <a:solidFill>
                  <a:schemeClr val="lt1"/>
                </a:solidFill>
                <a:latin typeface="Barlow Condensed SemiBold"/>
              </a:rPr>
              <a:t> Stifle innovation.</a:t>
            </a:r>
          </a:p>
          <a:p>
            <a:pPr marL="342900" indent="-342900">
              <a:buFont typeface="Arial" panose="020B0604020202020204" pitchFamily="34" charset="0"/>
              <a:buChar char="•"/>
            </a:pPr>
            <a:r>
              <a:rPr lang="en-US" sz="2400">
                <a:solidFill>
                  <a:schemeClr val="lt1"/>
                </a:solidFill>
                <a:latin typeface="Barlow Condensed SemiBold"/>
              </a:rPr>
              <a:t> Underutilize team members. </a:t>
            </a:r>
          </a:p>
          <a:p>
            <a:pPr marL="342900" indent="-342900">
              <a:buFont typeface="Arial" panose="020B0604020202020204" pitchFamily="34" charset="0"/>
              <a:buChar char="•"/>
            </a:pPr>
            <a:r>
              <a:rPr lang="en-US" sz="2400">
                <a:solidFill>
                  <a:schemeClr val="lt1"/>
                </a:solidFill>
                <a:latin typeface="Barlow Condensed SemiBold"/>
              </a:rPr>
              <a:t> Fall short of its project goals, quality performance and productivity .</a:t>
            </a:r>
          </a:p>
        </p:txBody>
      </p:sp>
    </p:spTree>
    <p:extLst>
      <p:ext uri="{BB962C8B-B14F-4D97-AF65-F5344CB8AC3E}">
        <p14:creationId xmlns:p14="http://schemas.microsoft.com/office/powerpoint/2010/main" val="41070065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88EEC-6A55-AB47-B885-812C73F18C2D}"/>
              </a:ext>
            </a:extLst>
          </p:cNvPr>
          <p:cNvSpPr>
            <a:spLocks noGrp="1"/>
          </p:cNvSpPr>
          <p:nvPr>
            <p:ph type="ctrTitle"/>
          </p:nvPr>
        </p:nvSpPr>
        <p:spPr/>
        <p:txBody>
          <a:bodyPr/>
          <a:lstStyle/>
          <a:p>
            <a:r>
              <a:rPr lang="en-US" sz="3600" b="1" dirty="0">
                <a:solidFill>
                  <a:schemeClr val="tx2">
                    <a:lumMod val="50000"/>
                  </a:schemeClr>
                </a:solidFill>
              </a:rPr>
              <a:t>L</a:t>
            </a:r>
            <a:r>
              <a:rPr lang="en-SA" sz="3600" b="1" dirty="0">
                <a:solidFill>
                  <a:schemeClr val="tx2">
                    <a:lumMod val="50000"/>
                  </a:schemeClr>
                </a:solidFill>
              </a:rPr>
              <a:t>eadership Traits and </a:t>
            </a:r>
            <a:r>
              <a:rPr lang="en-US" sz="3600" b="1" dirty="0">
                <a:solidFill>
                  <a:schemeClr val="tx2">
                    <a:lumMod val="50000"/>
                  </a:schemeClr>
                </a:solidFill>
              </a:rPr>
              <a:t>soft </a:t>
            </a:r>
            <a:r>
              <a:rPr lang="en-SA" sz="3600" b="1" dirty="0">
                <a:solidFill>
                  <a:schemeClr val="tx2">
                    <a:lumMod val="50000"/>
                  </a:schemeClr>
                </a:solidFill>
              </a:rPr>
              <a:t>skills</a:t>
            </a:r>
          </a:p>
        </p:txBody>
      </p:sp>
      <p:sp>
        <p:nvSpPr>
          <p:cNvPr id="3" name="Rectangle 2">
            <a:extLst>
              <a:ext uri="{FF2B5EF4-FFF2-40B4-BE49-F238E27FC236}">
                <a16:creationId xmlns:a16="http://schemas.microsoft.com/office/drawing/2014/main" id="{B0F112C9-1020-7A4A-8496-9518FFF90DFC}"/>
              </a:ext>
            </a:extLst>
          </p:cNvPr>
          <p:cNvSpPr/>
          <p:nvPr/>
        </p:nvSpPr>
        <p:spPr>
          <a:xfrm>
            <a:off x="558862" y="1417587"/>
            <a:ext cx="8307337" cy="3785652"/>
          </a:xfrm>
          <a:prstGeom prst="rect">
            <a:avLst/>
          </a:prstGeom>
        </p:spPr>
        <p:txBody>
          <a:bodyPr wrap="square">
            <a:spAutoFit/>
          </a:bodyPr>
          <a:lstStyle/>
          <a:p>
            <a:pPr marL="342900" indent="-342900">
              <a:buFont typeface="Arial" panose="020B0604020202020204" pitchFamily="34" charset="0"/>
              <a:buChar char="•"/>
            </a:pPr>
            <a:r>
              <a:rPr lang="en-US" sz="2400">
                <a:solidFill>
                  <a:schemeClr val="tx2">
                    <a:lumMod val="50000"/>
                  </a:schemeClr>
                </a:solidFill>
                <a:latin typeface="Barlow Condensed SemiBold"/>
              </a:rPr>
              <a:t>L </a:t>
            </a:r>
            <a:r>
              <a:rPr lang="en-US" sz="2400">
                <a:solidFill>
                  <a:schemeClr val="lt1"/>
                </a:solidFill>
                <a:latin typeface="Barlow Condensed SemiBold"/>
              </a:rPr>
              <a:t>- Listener, Lovable.</a:t>
            </a:r>
          </a:p>
          <a:p>
            <a:pPr marL="342900" indent="-342900">
              <a:buFont typeface="Arial" panose="020B0604020202020204" pitchFamily="34" charset="0"/>
              <a:buChar char="•"/>
            </a:pPr>
            <a:r>
              <a:rPr lang="en-US" sz="2400">
                <a:solidFill>
                  <a:schemeClr val="tx2">
                    <a:lumMod val="50000"/>
                  </a:schemeClr>
                </a:solidFill>
                <a:latin typeface="Barlow Condensed SemiBold"/>
              </a:rPr>
              <a:t>E </a:t>
            </a:r>
            <a:r>
              <a:rPr lang="en-US" sz="2400">
                <a:solidFill>
                  <a:schemeClr val="lt1"/>
                </a:solidFill>
                <a:latin typeface="Barlow Condensed SemiBold"/>
              </a:rPr>
              <a:t>- Energetic, Effective.</a:t>
            </a:r>
          </a:p>
          <a:p>
            <a:pPr marL="342900" indent="-342900">
              <a:buFont typeface="Arial" panose="020B0604020202020204" pitchFamily="34" charset="0"/>
              <a:buChar char="•"/>
            </a:pPr>
            <a:r>
              <a:rPr lang="en-US" sz="2400">
                <a:solidFill>
                  <a:schemeClr val="tx2">
                    <a:lumMod val="50000"/>
                  </a:schemeClr>
                </a:solidFill>
                <a:latin typeface="Barlow Condensed SemiBold"/>
              </a:rPr>
              <a:t>A </a:t>
            </a:r>
            <a:r>
              <a:rPr lang="en-US" sz="2400">
                <a:solidFill>
                  <a:schemeClr val="lt1"/>
                </a:solidFill>
                <a:latin typeface="Barlow Condensed SemiBold"/>
              </a:rPr>
              <a:t>- Alert, Assertive.</a:t>
            </a:r>
          </a:p>
          <a:p>
            <a:pPr marL="342900" indent="-342900">
              <a:buFont typeface="Arial" panose="020B0604020202020204" pitchFamily="34" charset="0"/>
              <a:buChar char="•"/>
            </a:pPr>
            <a:r>
              <a:rPr lang="en-US" sz="2400">
                <a:solidFill>
                  <a:schemeClr val="tx2">
                    <a:lumMod val="50000"/>
                  </a:schemeClr>
                </a:solidFill>
                <a:latin typeface="Barlow Condensed SemiBold"/>
              </a:rPr>
              <a:t>D</a:t>
            </a:r>
            <a:r>
              <a:rPr lang="en-US" sz="2400">
                <a:solidFill>
                  <a:schemeClr val="lt1"/>
                </a:solidFill>
                <a:latin typeface="Barlow Condensed SemiBold"/>
              </a:rPr>
              <a:t> - Determination, Diligence.</a:t>
            </a:r>
          </a:p>
          <a:p>
            <a:pPr marL="342900" indent="-342900">
              <a:buFont typeface="Arial" panose="020B0604020202020204" pitchFamily="34" charset="0"/>
              <a:buChar char="•"/>
            </a:pPr>
            <a:r>
              <a:rPr lang="en-US" sz="2400">
                <a:solidFill>
                  <a:schemeClr val="tx2">
                    <a:lumMod val="50000"/>
                  </a:schemeClr>
                </a:solidFill>
                <a:latin typeface="Barlow Condensed SemiBold"/>
              </a:rPr>
              <a:t>E</a:t>
            </a:r>
            <a:r>
              <a:rPr lang="en-US" sz="2400">
                <a:solidFill>
                  <a:schemeClr val="lt1"/>
                </a:solidFill>
                <a:latin typeface="Barlow Condensed SemiBold"/>
              </a:rPr>
              <a:t> - Empathy, Eagerness.</a:t>
            </a:r>
          </a:p>
          <a:p>
            <a:pPr marL="342900" indent="-342900">
              <a:buFont typeface="Arial" panose="020B0604020202020204" pitchFamily="34" charset="0"/>
              <a:buChar char="•"/>
            </a:pPr>
            <a:r>
              <a:rPr lang="en-US" sz="2400">
                <a:solidFill>
                  <a:schemeClr val="tx2">
                    <a:lumMod val="50000"/>
                  </a:schemeClr>
                </a:solidFill>
                <a:latin typeface="Barlow Condensed SemiBold"/>
              </a:rPr>
              <a:t>R</a:t>
            </a:r>
            <a:r>
              <a:rPr lang="en-US" sz="2400">
                <a:solidFill>
                  <a:schemeClr val="lt1"/>
                </a:solidFill>
                <a:latin typeface="Barlow Condensed SemiBold"/>
              </a:rPr>
              <a:t> - Responsible, Realistic.</a:t>
            </a:r>
          </a:p>
          <a:p>
            <a:pPr marL="342900" indent="-342900">
              <a:buFont typeface="Arial" panose="020B0604020202020204" pitchFamily="34" charset="0"/>
              <a:buChar char="•"/>
            </a:pPr>
            <a:r>
              <a:rPr lang="en-US" sz="2400">
                <a:solidFill>
                  <a:schemeClr val="tx2">
                    <a:lumMod val="50000"/>
                  </a:schemeClr>
                </a:solidFill>
                <a:latin typeface="Barlow Condensed SemiBold"/>
              </a:rPr>
              <a:t>S</a:t>
            </a:r>
            <a:r>
              <a:rPr lang="en-US" sz="2400">
                <a:solidFill>
                  <a:schemeClr val="lt1"/>
                </a:solidFill>
                <a:latin typeface="Barlow Condensed SemiBold"/>
              </a:rPr>
              <a:t> - Self respect, Self control.</a:t>
            </a:r>
          </a:p>
          <a:p>
            <a:pPr marL="342900" indent="-342900">
              <a:buFont typeface="Arial" panose="020B0604020202020204" pitchFamily="34" charset="0"/>
              <a:buChar char="•"/>
            </a:pPr>
            <a:r>
              <a:rPr lang="en-US" sz="2400">
                <a:solidFill>
                  <a:schemeClr val="tx2">
                    <a:lumMod val="50000"/>
                  </a:schemeClr>
                </a:solidFill>
                <a:latin typeface="Barlow Condensed SemiBold"/>
              </a:rPr>
              <a:t>H</a:t>
            </a:r>
            <a:r>
              <a:rPr lang="en-US" sz="2400">
                <a:solidFill>
                  <a:schemeClr val="lt1"/>
                </a:solidFill>
                <a:latin typeface="Barlow Condensed SemiBold"/>
              </a:rPr>
              <a:t> - Honesty, High hopes.</a:t>
            </a:r>
          </a:p>
          <a:p>
            <a:pPr marL="342900" indent="-342900">
              <a:buFont typeface="Arial" panose="020B0604020202020204" pitchFamily="34" charset="0"/>
              <a:buChar char="•"/>
            </a:pPr>
            <a:r>
              <a:rPr lang="en-US" sz="2400">
                <a:solidFill>
                  <a:schemeClr val="tx2">
                    <a:lumMod val="50000"/>
                  </a:schemeClr>
                </a:solidFill>
                <a:latin typeface="Barlow Condensed SemiBold"/>
              </a:rPr>
              <a:t>I</a:t>
            </a:r>
            <a:r>
              <a:rPr lang="en-US" sz="2400">
                <a:solidFill>
                  <a:schemeClr val="lt1"/>
                </a:solidFill>
                <a:latin typeface="Barlow Condensed SemiBold"/>
              </a:rPr>
              <a:t> - Interest, Impartial.</a:t>
            </a:r>
          </a:p>
          <a:p>
            <a:pPr marL="342900" indent="-342900">
              <a:buFont typeface="Arial" panose="020B0604020202020204" pitchFamily="34" charset="0"/>
              <a:buChar char="•"/>
            </a:pPr>
            <a:r>
              <a:rPr lang="en-US" sz="2400">
                <a:solidFill>
                  <a:schemeClr val="tx2">
                    <a:lumMod val="50000"/>
                  </a:schemeClr>
                </a:solidFill>
                <a:latin typeface="Barlow Condensed SemiBold"/>
              </a:rPr>
              <a:t>P</a:t>
            </a:r>
            <a:r>
              <a:rPr lang="en-US" sz="2400">
                <a:solidFill>
                  <a:schemeClr val="lt1"/>
                </a:solidFill>
                <a:latin typeface="Barlow Condensed SemiBold"/>
              </a:rPr>
              <a:t>- Patience.</a:t>
            </a:r>
          </a:p>
        </p:txBody>
      </p:sp>
      <p:cxnSp>
        <p:nvCxnSpPr>
          <p:cNvPr id="4" name="Google Shape;453;p19">
            <a:extLst>
              <a:ext uri="{FF2B5EF4-FFF2-40B4-BE49-F238E27FC236}">
                <a16:creationId xmlns:a16="http://schemas.microsoft.com/office/drawing/2014/main" id="{69A6E4C0-E837-9C41-A5D2-DC9C9CC45DD9}"/>
              </a:ext>
            </a:extLst>
          </p:cNvPr>
          <p:cNvCxnSpPr>
            <a:cxnSpLocks/>
          </p:cNvCxnSpPr>
          <p:nvPr/>
        </p:nvCxnSpPr>
        <p:spPr>
          <a:xfrm flipV="1">
            <a:off x="770700" y="994929"/>
            <a:ext cx="6625541" cy="51321"/>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3558443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88EEC-6A55-AB47-B885-812C73F18C2D}"/>
              </a:ext>
            </a:extLst>
          </p:cNvPr>
          <p:cNvSpPr>
            <a:spLocks noGrp="1"/>
          </p:cNvSpPr>
          <p:nvPr>
            <p:ph type="ctrTitle"/>
          </p:nvPr>
        </p:nvSpPr>
        <p:spPr/>
        <p:txBody>
          <a:bodyPr/>
          <a:lstStyle/>
          <a:p>
            <a:r>
              <a:rPr lang="en-US" sz="2800" b="1" dirty="0">
                <a:solidFill>
                  <a:schemeClr val="tx2">
                    <a:lumMod val="50000"/>
                  </a:schemeClr>
                </a:solidFill>
              </a:rPr>
              <a:t>L</a:t>
            </a:r>
            <a:r>
              <a:rPr lang="en-SA" sz="2800" b="1" dirty="0">
                <a:solidFill>
                  <a:schemeClr val="tx2">
                    <a:lumMod val="50000"/>
                  </a:schemeClr>
                </a:solidFill>
              </a:rPr>
              <a:t>eadership Traits and soft skills</a:t>
            </a:r>
            <a:r>
              <a:rPr lang="en-SA" sz="2800" b="1" dirty="0">
                <a:solidFill>
                  <a:schemeClr val="accent2">
                    <a:lumMod val="75000"/>
                  </a:schemeClr>
                </a:solidFill>
                <a:ea typeface="ＭＳ Ｐゴシック" panose="020B0600070205080204" pitchFamily="34" charset="-128"/>
                <a:cs typeface="Arial" panose="020B0604020202020204" pitchFamily="34" charset="0"/>
              </a:rPr>
              <a:t>(continue)</a:t>
            </a:r>
            <a:endParaRPr lang="en-SA" sz="2800" b="1" dirty="0">
              <a:solidFill>
                <a:schemeClr val="tx2">
                  <a:lumMod val="50000"/>
                </a:schemeClr>
              </a:solidFill>
            </a:endParaRPr>
          </a:p>
        </p:txBody>
      </p:sp>
      <p:sp>
        <p:nvSpPr>
          <p:cNvPr id="3" name="Rectangle 2">
            <a:extLst>
              <a:ext uri="{FF2B5EF4-FFF2-40B4-BE49-F238E27FC236}">
                <a16:creationId xmlns:a16="http://schemas.microsoft.com/office/drawing/2014/main" id="{B0F112C9-1020-7A4A-8496-9518FFF90DFC}"/>
              </a:ext>
            </a:extLst>
          </p:cNvPr>
          <p:cNvSpPr/>
          <p:nvPr/>
        </p:nvSpPr>
        <p:spPr>
          <a:xfrm>
            <a:off x="558862" y="1417587"/>
            <a:ext cx="8307337" cy="2677656"/>
          </a:xfrm>
          <a:prstGeom prst="rect">
            <a:avLst/>
          </a:prstGeom>
        </p:spPr>
        <p:txBody>
          <a:bodyPr wrap="square">
            <a:spAutoFit/>
          </a:bodyPr>
          <a:lstStyle/>
          <a:p>
            <a:pPr marL="342900" indent="-342900">
              <a:buFont typeface="Arial" panose="020B0604020202020204" pitchFamily="34" charset="0"/>
              <a:buChar char="•"/>
            </a:pPr>
            <a:r>
              <a:rPr lang="en-US" sz="2400" dirty="0">
                <a:solidFill>
                  <a:srgbClr val="00B0F0"/>
                </a:solidFill>
                <a:latin typeface="Barlow Condensed SemiBold"/>
              </a:rPr>
              <a:t>T</a:t>
            </a:r>
            <a:r>
              <a:rPr lang="en-US" sz="2400" dirty="0">
                <a:solidFill>
                  <a:schemeClr val="lt1"/>
                </a:solidFill>
                <a:latin typeface="Barlow Condensed SemiBold"/>
              </a:rPr>
              <a:t> – Tolerance.</a:t>
            </a:r>
          </a:p>
          <a:p>
            <a:pPr marL="342900" indent="-342900">
              <a:buFont typeface="Arial" panose="020B0604020202020204" pitchFamily="34" charset="0"/>
              <a:buChar char="•"/>
            </a:pPr>
            <a:r>
              <a:rPr lang="en-US" sz="2400" dirty="0">
                <a:solidFill>
                  <a:srgbClr val="00B0F0"/>
                </a:solidFill>
                <a:latin typeface="Barlow Condensed SemiBold"/>
              </a:rPr>
              <a:t>R</a:t>
            </a:r>
            <a:r>
              <a:rPr lang="en-US" sz="2400" dirty="0">
                <a:solidFill>
                  <a:schemeClr val="lt1"/>
                </a:solidFill>
                <a:latin typeface="Barlow Condensed SemiBold"/>
              </a:rPr>
              <a:t> – Readiness to listen.</a:t>
            </a:r>
          </a:p>
          <a:p>
            <a:pPr marL="342900" indent="-342900">
              <a:buFont typeface="Arial" panose="020B0604020202020204" pitchFamily="34" charset="0"/>
              <a:buChar char="•"/>
            </a:pPr>
            <a:r>
              <a:rPr lang="en-US" sz="2400" dirty="0">
                <a:solidFill>
                  <a:srgbClr val="00B0F0"/>
                </a:solidFill>
                <a:latin typeface="Barlow Condensed SemiBold"/>
              </a:rPr>
              <a:t>A</a:t>
            </a:r>
            <a:r>
              <a:rPr lang="en-US" sz="2400" dirty="0">
                <a:solidFill>
                  <a:schemeClr val="lt1"/>
                </a:solidFill>
                <a:latin typeface="Barlow Condensed SemiBold"/>
              </a:rPr>
              <a:t> – Ability to make decisions.</a:t>
            </a:r>
          </a:p>
          <a:p>
            <a:pPr marL="342900" indent="-342900">
              <a:buFont typeface="Arial" panose="020B0604020202020204" pitchFamily="34" charset="0"/>
              <a:buChar char="•"/>
            </a:pPr>
            <a:r>
              <a:rPr lang="en-US" sz="2400" dirty="0">
                <a:solidFill>
                  <a:srgbClr val="00B0F0"/>
                </a:solidFill>
                <a:latin typeface="Barlow Condensed SemiBold"/>
              </a:rPr>
              <a:t>I</a:t>
            </a:r>
            <a:r>
              <a:rPr lang="en-US" sz="2400" dirty="0">
                <a:solidFill>
                  <a:schemeClr val="lt1"/>
                </a:solidFill>
                <a:latin typeface="Barlow Condensed SemiBold"/>
              </a:rPr>
              <a:t> – Intelligent.</a:t>
            </a:r>
          </a:p>
          <a:p>
            <a:pPr marL="342900" indent="-342900">
              <a:buFont typeface="Arial" panose="020B0604020202020204" pitchFamily="34" charset="0"/>
              <a:buChar char="•"/>
            </a:pPr>
            <a:r>
              <a:rPr lang="en-US" sz="2400" dirty="0">
                <a:solidFill>
                  <a:srgbClr val="00B0F0"/>
                </a:solidFill>
                <a:latin typeface="Barlow Condensed SemiBold"/>
              </a:rPr>
              <a:t>T</a:t>
            </a:r>
            <a:r>
              <a:rPr lang="en-US" sz="2400" dirty="0">
                <a:solidFill>
                  <a:schemeClr val="lt1"/>
                </a:solidFill>
                <a:latin typeface="Barlow Condensed SemiBold"/>
              </a:rPr>
              <a:t> – Trustworthiness.</a:t>
            </a:r>
          </a:p>
          <a:p>
            <a:pPr marL="342900" indent="-342900">
              <a:buFont typeface="Arial" panose="020B0604020202020204" pitchFamily="34" charset="0"/>
              <a:buChar char="•"/>
            </a:pPr>
            <a:r>
              <a:rPr lang="en-US" sz="2400" dirty="0">
                <a:solidFill>
                  <a:srgbClr val="00B0F0"/>
                </a:solidFill>
                <a:latin typeface="Barlow Condensed SemiBold"/>
              </a:rPr>
              <a:t>S</a:t>
            </a:r>
            <a:r>
              <a:rPr lang="en-US" sz="2400" dirty="0">
                <a:solidFill>
                  <a:schemeClr val="lt1"/>
                </a:solidFill>
                <a:latin typeface="Barlow Condensed SemiBold"/>
              </a:rPr>
              <a:t> – Sincere.</a:t>
            </a:r>
          </a:p>
          <a:p>
            <a:pPr marL="342900" indent="-342900">
              <a:buFont typeface="Arial" panose="020B0604020202020204" pitchFamily="34" charset="0"/>
              <a:buChar char="•"/>
            </a:pPr>
            <a:endParaRPr lang="en-US" sz="2400" dirty="0">
              <a:solidFill>
                <a:schemeClr val="lt1"/>
              </a:solidFill>
              <a:latin typeface="Barlow Condensed SemiBold"/>
            </a:endParaRPr>
          </a:p>
        </p:txBody>
      </p:sp>
      <p:cxnSp>
        <p:nvCxnSpPr>
          <p:cNvPr id="4" name="Google Shape;453;p19">
            <a:extLst>
              <a:ext uri="{FF2B5EF4-FFF2-40B4-BE49-F238E27FC236}">
                <a16:creationId xmlns:a16="http://schemas.microsoft.com/office/drawing/2014/main" id="{69A6E4C0-E837-9C41-A5D2-DC9C9CC45DD9}"/>
              </a:ext>
            </a:extLst>
          </p:cNvPr>
          <p:cNvCxnSpPr>
            <a:cxnSpLocks/>
          </p:cNvCxnSpPr>
          <p:nvPr/>
        </p:nvCxnSpPr>
        <p:spPr>
          <a:xfrm flipV="1">
            <a:off x="770700" y="994929"/>
            <a:ext cx="6625541" cy="51321"/>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29454953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198408" y="2545244"/>
            <a:ext cx="8747184" cy="577800"/>
          </a:xfrm>
        </p:spPr>
        <p:txBody>
          <a:bodyPr/>
          <a:lstStyle/>
          <a:p>
            <a:r>
              <a:rPr lang="en-US" sz="4000" b="1" dirty="0">
                <a:solidFill>
                  <a:schemeClr val="tx1">
                    <a:lumMod val="25000"/>
                  </a:schemeClr>
                </a:solidFill>
              </a:rPr>
              <a:t>1.4 I</a:t>
            </a:r>
            <a:r>
              <a:rPr lang="en-SA" sz="4000" b="1" dirty="0">
                <a:solidFill>
                  <a:schemeClr val="tx1">
                    <a:lumMod val="25000"/>
                  </a:schemeClr>
                </a:solidFill>
              </a:rPr>
              <a:t>mpact of leadership on project.</a:t>
            </a:r>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5" name="Google Shape;398;p17">
            <a:extLst>
              <a:ext uri="{FF2B5EF4-FFF2-40B4-BE49-F238E27FC236}">
                <a16:creationId xmlns:a16="http://schemas.microsoft.com/office/drawing/2014/main" id="{A566E685-622B-7F43-B00F-60712C9389BD}"/>
              </a:ext>
            </a:extLst>
          </p:cNvPr>
          <p:cNvCxnSpPr/>
          <p:nvPr/>
        </p:nvCxnSpPr>
        <p:spPr>
          <a:xfrm>
            <a:off x="232800" y="3153879"/>
            <a:ext cx="4339200" cy="0"/>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40119947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C1729-2F77-1849-A089-B07E87503237}"/>
              </a:ext>
            </a:extLst>
          </p:cNvPr>
          <p:cNvSpPr>
            <a:spLocks noGrp="1"/>
          </p:cNvSpPr>
          <p:nvPr>
            <p:ph type="ctrTitle"/>
          </p:nvPr>
        </p:nvSpPr>
        <p:spPr/>
        <p:txBody>
          <a:bodyPr/>
          <a:lstStyle/>
          <a:p>
            <a:r>
              <a:rPr lang="en-US">
                <a:solidFill>
                  <a:schemeClr val="bg2"/>
                </a:solidFill>
              </a:rPr>
              <a:t>I</a:t>
            </a:r>
            <a:r>
              <a:rPr lang="en-SA">
                <a:solidFill>
                  <a:schemeClr val="bg2"/>
                </a:solidFill>
              </a:rPr>
              <a:t>mpact of leadership on project</a:t>
            </a:r>
          </a:p>
        </p:txBody>
      </p:sp>
      <p:sp>
        <p:nvSpPr>
          <p:cNvPr id="3" name="Rectangle 2">
            <a:extLst>
              <a:ext uri="{FF2B5EF4-FFF2-40B4-BE49-F238E27FC236}">
                <a16:creationId xmlns:a16="http://schemas.microsoft.com/office/drawing/2014/main" id="{C98E436E-0F2B-FF42-ADE2-B59A54299DEC}"/>
              </a:ext>
            </a:extLst>
          </p:cNvPr>
          <p:cNvSpPr/>
          <p:nvPr/>
        </p:nvSpPr>
        <p:spPr>
          <a:xfrm>
            <a:off x="277800" y="1042764"/>
            <a:ext cx="7466496" cy="923330"/>
          </a:xfrm>
          <a:prstGeom prst="rect">
            <a:avLst/>
          </a:prstGeom>
        </p:spPr>
        <p:txBody>
          <a:bodyPr wrap="square">
            <a:spAutoFit/>
          </a:bodyPr>
          <a:lstStyle/>
          <a:p>
            <a:r>
              <a:rPr lang="en-US" sz="1800" dirty="0">
                <a:solidFill>
                  <a:schemeClr val="tx1">
                    <a:lumMod val="25000"/>
                  </a:schemeClr>
                </a:solidFill>
                <a:latin typeface="Arial" panose="020B0604020202020204" pitchFamily="34" charset="0"/>
              </a:rPr>
              <a:t>Leader role is one of the most challenging jobs in any organization, because it requires broad understanding of the various areas that must be coordinated and requires strong interpersonal skills. </a:t>
            </a:r>
            <a:endParaRPr lang="en-US" sz="1800" dirty="0">
              <a:solidFill>
                <a:schemeClr val="tx1">
                  <a:lumMod val="25000"/>
                </a:schemeClr>
              </a:solidFill>
            </a:endParaRPr>
          </a:p>
        </p:txBody>
      </p:sp>
      <p:pic>
        <p:nvPicPr>
          <p:cNvPr id="5" name="Picture 4">
            <a:extLst>
              <a:ext uri="{FF2B5EF4-FFF2-40B4-BE49-F238E27FC236}">
                <a16:creationId xmlns:a16="http://schemas.microsoft.com/office/drawing/2014/main" id="{EC660E0A-CB93-E144-A818-DCB85A4463A6}"/>
              </a:ext>
            </a:extLst>
          </p:cNvPr>
          <p:cNvPicPr>
            <a:picLocks noChangeAspect="1"/>
          </p:cNvPicPr>
          <p:nvPr/>
        </p:nvPicPr>
        <p:blipFill>
          <a:blip r:embed="rId3"/>
          <a:stretch>
            <a:fillRect/>
          </a:stretch>
        </p:blipFill>
        <p:spPr>
          <a:xfrm>
            <a:off x="1550802" y="1962607"/>
            <a:ext cx="5838092" cy="2963392"/>
          </a:xfrm>
          <a:prstGeom prst="rect">
            <a:avLst/>
          </a:prstGeom>
        </p:spPr>
      </p:pic>
      <p:cxnSp>
        <p:nvCxnSpPr>
          <p:cNvPr id="6" name="Google Shape;453;p19">
            <a:extLst>
              <a:ext uri="{FF2B5EF4-FFF2-40B4-BE49-F238E27FC236}">
                <a16:creationId xmlns:a16="http://schemas.microsoft.com/office/drawing/2014/main" id="{63862858-6B35-0042-B129-87AFF4245BCF}"/>
              </a:ext>
            </a:extLst>
          </p:cNvPr>
          <p:cNvCxnSpPr>
            <a:cxnSpLocks/>
          </p:cNvCxnSpPr>
          <p:nvPr/>
        </p:nvCxnSpPr>
        <p:spPr>
          <a:xfrm flipV="1">
            <a:off x="557340" y="982647"/>
            <a:ext cx="6625541" cy="51321"/>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2352857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198408" y="2545244"/>
            <a:ext cx="8747184" cy="577800"/>
          </a:xfrm>
        </p:spPr>
        <p:txBody>
          <a:bodyPr/>
          <a:lstStyle/>
          <a:p>
            <a:r>
              <a:rPr lang="en-SA" sz="4000" b="1" dirty="0">
                <a:solidFill>
                  <a:schemeClr val="tx1">
                    <a:lumMod val="25000"/>
                  </a:schemeClr>
                </a:solidFill>
                <a:ea typeface="ＭＳ Ｐゴシック" panose="020B0600070205080204" pitchFamily="34" charset="-128"/>
                <a:cs typeface="Arial" panose="020B0604020202020204" pitchFamily="34" charset="0"/>
              </a:rPr>
              <a:t>1.5 Major project leadership skills.</a:t>
            </a:r>
            <a:endParaRPr lang="en-SA" sz="4000" b="1" dirty="0">
              <a:solidFill>
                <a:schemeClr val="tx1">
                  <a:lumMod val="25000"/>
                </a:schemeClr>
              </a:solidFill>
            </a:endParaRPr>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5" name="Google Shape;398;p17">
            <a:extLst>
              <a:ext uri="{FF2B5EF4-FFF2-40B4-BE49-F238E27FC236}">
                <a16:creationId xmlns:a16="http://schemas.microsoft.com/office/drawing/2014/main" id="{A566E685-622B-7F43-B00F-60712C9389BD}"/>
              </a:ext>
            </a:extLst>
          </p:cNvPr>
          <p:cNvCxnSpPr/>
          <p:nvPr/>
        </p:nvCxnSpPr>
        <p:spPr>
          <a:xfrm>
            <a:off x="232800" y="3153879"/>
            <a:ext cx="4339200" cy="0"/>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9668861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18230" y="1778063"/>
            <a:ext cx="8326367" cy="461665"/>
          </a:xfrm>
          <a:prstGeom prst="rect">
            <a:avLst/>
          </a:prstGeom>
        </p:spPr>
        <p:txBody>
          <a:bodyPr wrap="square">
            <a:spAutoFit/>
          </a:bodyPr>
          <a:lstStyle/>
          <a:p>
            <a:pPr marL="342900" indent="-342900">
              <a:buFont typeface="Arial" panose="020B0604020202020204" pitchFamily="34" charset="0"/>
              <a:buChar char="•"/>
            </a:pPr>
            <a:endParaRPr lang="en-SA" sz="2400">
              <a:solidFill>
                <a:schemeClr val="lt1"/>
              </a:solidFill>
              <a:latin typeface="Barlow Condensed SemiBold"/>
            </a:endParaRPr>
          </a:p>
        </p:txBody>
      </p:sp>
      <p:sp>
        <p:nvSpPr>
          <p:cNvPr id="5" name="Title 4">
            <a:extLst>
              <a:ext uri="{FF2B5EF4-FFF2-40B4-BE49-F238E27FC236}">
                <a16:creationId xmlns:a16="http://schemas.microsoft.com/office/drawing/2014/main" id="{62E8DF0D-FB14-F049-A85C-06AB28205B69}"/>
              </a:ext>
            </a:extLst>
          </p:cNvPr>
          <p:cNvSpPr>
            <a:spLocks noGrp="1"/>
          </p:cNvSpPr>
          <p:nvPr>
            <p:ph type="ctrTitle"/>
          </p:nvPr>
        </p:nvSpPr>
        <p:spPr>
          <a:xfrm flipH="1">
            <a:off x="1115775" y="537436"/>
            <a:ext cx="8095500" cy="577800"/>
          </a:xfrm>
        </p:spPr>
        <p:txBody>
          <a:bodyPr/>
          <a:lstStyle/>
          <a:p>
            <a:r>
              <a:rPr lang="en-SA" sz="4000" b="1">
                <a:solidFill>
                  <a:schemeClr val="accent2">
                    <a:lumMod val="75000"/>
                  </a:schemeClr>
                </a:solidFill>
                <a:ea typeface="ＭＳ Ｐゴシック" panose="020B0600070205080204" pitchFamily="34" charset="-128"/>
                <a:cs typeface="Arial" panose="020B0604020202020204" pitchFamily="34" charset="0"/>
              </a:rPr>
              <a:t>Major project leadership skills</a:t>
            </a:r>
          </a:p>
        </p:txBody>
      </p:sp>
      <p:graphicFrame>
        <p:nvGraphicFramePr>
          <p:cNvPr id="8" name="Diagram 7">
            <a:extLst>
              <a:ext uri="{FF2B5EF4-FFF2-40B4-BE49-F238E27FC236}">
                <a16:creationId xmlns:a16="http://schemas.microsoft.com/office/drawing/2014/main" id="{B3CCFD4B-B333-5D40-B331-2C4A2480A2AF}"/>
              </a:ext>
            </a:extLst>
          </p:cNvPr>
          <p:cNvGraphicFramePr/>
          <p:nvPr>
            <p:extLst>
              <p:ext uri="{D42A27DB-BD31-4B8C-83A1-F6EECF244321}">
                <p14:modId xmlns:p14="http://schemas.microsoft.com/office/powerpoint/2010/main" val="3914581573"/>
              </p:ext>
            </p:extLst>
          </p:nvPr>
        </p:nvGraphicFramePr>
        <p:xfrm>
          <a:off x="-356452" y="388468"/>
          <a:ext cx="9482222" cy="49279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274491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r>
              <a:rPr lang="en-US" sz="3600" b="1">
                <a:solidFill>
                  <a:schemeClr val="tx2">
                    <a:lumMod val="50000"/>
                  </a:schemeClr>
                </a:solidFill>
              </a:rPr>
              <a:t>A </a:t>
            </a:r>
            <a:r>
              <a:rPr lang="en-SA" sz="3600" b="1">
                <a:solidFill>
                  <a:schemeClr val="tx2">
                    <a:lumMod val="50000"/>
                  </a:schemeClr>
                </a:solidFill>
              </a:rPr>
              <a:t>Team management</a:t>
            </a:r>
            <a:r>
              <a:rPr lang="en-US" sz="3600" b="1">
                <a:solidFill>
                  <a:schemeClr val="tx2">
                    <a:lumMod val="50000"/>
                  </a:schemeClr>
                </a:solidFill>
              </a:rPr>
              <a:t>: </a:t>
            </a:r>
            <a:br>
              <a:rPr lang="en-US"/>
            </a:br>
            <a:endParaRPr lang="en-SA"/>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154608" y="1161641"/>
            <a:ext cx="6625541" cy="5132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221878" y="1360454"/>
            <a:ext cx="7320739" cy="3785652"/>
          </a:xfrm>
          <a:prstGeom prst="rect">
            <a:avLst/>
          </a:prstGeom>
        </p:spPr>
        <p:txBody>
          <a:bodyPr wrap="square">
            <a:spAutoFit/>
          </a:bodyPr>
          <a:lstStyle/>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a:t>
            </a:r>
            <a:r>
              <a:rPr lang="en-SA" sz="1600" dirty="0">
                <a:solidFill>
                  <a:schemeClr val="tx1">
                    <a:lumMod val="25000"/>
                  </a:schemeClr>
                </a:solidFill>
                <a:latin typeface="Arial" panose="020B0604020202020204" pitchFamily="34" charset="0"/>
              </a:rPr>
              <a:t>eaders are responsible for the daily mechanisms of </a:t>
            </a:r>
            <a:r>
              <a:rPr lang="en-SA" sz="1600" dirty="0">
                <a:solidFill>
                  <a:schemeClr val="bg2"/>
                </a:solidFill>
                <a:latin typeface="Arial" panose="020B0604020202020204" pitchFamily="34" charset="0"/>
              </a:rPr>
              <a:t>team harmony.</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a:t>
            </a:r>
            <a:r>
              <a:rPr lang="en-SA" sz="1600" dirty="0">
                <a:solidFill>
                  <a:schemeClr val="tx1">
                    <a:lumMod val="25000"/>
                  </a:schemeClr>
                </a:solidFill>
                <a:latin typeface="Arial" panose="020B0604020202020204" pitchFamily="34" charset="0"/>
              </a:rPr>
              <a:t>make sure the whole team stays focused and </a:t>
            </a:r>
            <a:r>
              <a:rPr lang="en-SA" sz="1600" dirty="0">
                <a:solidFill>
                  <a:schemeClr val="bg2"/>
                </a:solidFill>
                <a:latin typeface="Arial" panose="020B0604020202020204" pitchFamily="34" charset="0"/>
              </a:rPr>
              <a:t>works smoothly together</a:t>
            </a:r>
            <a:r>
              <a:rPr lang="en-SA" sz="1600" dirty="0">
                <a:solidFill>
                  <a:schemeClr val="tx1">
                    <a:lumMod val="25000"/>
                  </a:schemeClr>
                </a:solidFill>
                <a:latin typeface="Arial" panose="020B0604020202020204" pitchFamily="34" charset="0"/>
              </a:rPr>
              <a:t> towards a shared vision.</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a:t>
            </a:r>
            <a:r>
              <a:rPr lang="en-US" sz="1600" dirty="0">
                <a:solidFill>
                  <a:schemeClr val="bg2"/>
                </a:solidFill>
                <a:latin typeface="Arial" panose="020B0604020202020204" pitchFamily="34" charset="0"/>
              </a:rPr>
              <a:t>discusses</a:t>
            </a:r>
            <a:r>
              <a:rPr lang="en-US" sz="1600" dirty="0">
                <a:solidFill>
                  <a:schemeClr val="tx1">
                    <a:lumMod val="25000"/>
                  </a:schemeClr>
                </a:solidFill>
                <a:latin typeface="Arial" panose="020B0604020202020204" pitchFamily="34" charset="0"/>
              </a:rPr>
              <a:t>, </a:t>
            </a:r>
            <a:r>
              <a:rPr lang="en-US" sz="1600" dirty="0">
                <a:solidFill>
                  <a:schemeClr val="bg2"/>
                </a:solidFill>
                <a:latin typeface="Arial" panose="020B0604020202020204" pitchFamily="34" charset="0"/>
              </a:rPr>
              <a:t>decides</a:t>
            </a:r>
            <a:r>
              <a:rPr lang="en-US" sz="1600" dirty="0">
                <a:solidFill>
                  <a:schemeClr val="tx1">
                    <a:lumMod val="25000"/>
                  </a:schemeClr>
                </a:solidFill>
                <a:latin typeface="Arial" panose="020B0604020202020204" pitchFamily="34" charset="0"/>
              </a:rPr>
              <a:t> and does real work together .</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leaders, recognizing that thier team has been putting in extra hours on a project, might come up with a special </a:t>
            </a:r>
            <a:r>
              <a:rPr lang="en-SA" sz="1600" dirty="0">
                <a:solidFill>
                  <a:schemeClr val="bg2"/>
                </a:solidFill>
                <a:latin typeface="Arial" panose="020B0604020202020204" pitchFamily="34" charset="0"/>
              </a:rPr>
              <a:t>reward</a:t>
            </a:r>
            <a:r>
              <a:rPr lang="en-SA" sz="1600" dirty="0">
                <a:solidFill>
                  <a:schemeClr val="tx1">
                    <a:lumMod val="25000"/>
                  </a:schemeClr>
                </a:solidFill>
                <a:latin typeface="Arial" panose="020B0604020202020204" pitchFamily="34" charset="0"/>
              </a:rPr>
              <a:t>—like a special team dinner together, or a day off post-project—to both demonstrate appreciation and </a:t>
            </a:r>
            <a:r>
              <a:rPr lang="en-SA" sz="1600" dirty="0">
                <a:solidFill>
                  <a:schemeClr val="bg2"/>
                </a:solidFill>
                <a:latin typeface="Arial" panose="020B0604020202020204" pitchFamily="34" charset="0"/>
              </a:rPr>
              <a:t>incentive </a:t>
            </a:r>
            <a:r>
              <a:rPr lang="en-SA" sz="1600" dirty="0">
                <a:solidFill>
                  <a:schemeClr val="tx1">
                    <a:lumMod val="25000"/>
                  </a:schemeClr>
                </a:solidFill>
                <a:latin typeface="Arial" panose="020B0604020202020204" pitchFamily="34" charset="0"/>
              </a:rPr>
              <a:t>continued hard work.</a:t>
            </a:r>
          </a:p>
          <a:p>
            <a:r>
              <a:rPr lang="en-US" sz="1600" dirty="0">
                <a:solidFill>
                  <a:schemeClr val="tx1">
                    <a:lumMod val="25000"/>
                  </a:schemeClr>
                </a:solidFill>
                <a:latin typeface="Arial" panose="020B0604020202020204" pitchFamily="34" charset="0"/>
              </a:rPr>
              <a:t> </a:t>
            </a:r>
          </a:p>
        </p:txBody>
      </p:sp>
      <p:pic>
        <p:nvPicPr>
          <p:cNvPr id="10242" name="Picture 2" descr="Team Management - Meaning, Importance, Types, Examples">
            <a:extLst>
              <a:ext uri="{FF2B5EF4-FFF2-40B4-BE49-F238E27FC236}">
                <a16:creationId xmlns:a16="http://schemas.microsoft.com/office/drawing/2014/main" id="{E697F830-F722-4547-ABAC-A1CF837C0C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9692" y="330426"/>
            <a:ext cx="1662430" cy="1662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6216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r>
              <a:rPr lang="en-US" sz="3600" b="1" dirty="0">
                <a:solidFill>
                  <a:schemeClr val="tx2">
                    <a:lumMod val="50000"/>
                  </a:schemeClr>
                </a:solidFill>
              </a:rPr>
              <a:t>Decision making : </a:t>
            </a:r>
            <a:br>
              <a:rPr lang="en-US" dirty="0"/>
            </a:br>
            <a:endParaRPr lang="en-SA"/>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778753" y="1266382"/>
            <a:ext cx="7320739" cy="3508653"/>
          </a:xfrm>
          <a:prstGeom prst="rect">
            <a:avLst/>
          </a:prstGeom>
        </p:spPr>
        <p:txBody>
          <a:bodyPr wrap="square">
            <a:spAutoFit/>
          </a:bodyPr>
          <a:lstStyle/>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are A</a:t>
            </a:r>
            <a:r>
              <a:rPr lang="en-SA" sz="1600" dirty="0">
                <a:solidFill>
                  <a:schemeClr val="tx1">
                    <a:lumMod val="25000"/>
                  </a:schemeClr>
                </a:solidFill>
                <a:latin typeface="Arial" panose="020B0604020202020204" pitchFamily="34" charset="0"/>
              </a:rPr>
              <a:t> successful</a:t>
            </a:r>
            <a:r>
              <a:rPr lang="en-US" sz="1600" dirty="0">
                <a:solidFill>
                  <a:schemeClr val="tx1">
                    <a:lumMod val="25000"/>
                  </a:schemeClr>
                </a:solidFill>
                <a:latin typeface="Arial" panose="020B0604020202020204" pitchFamily="34" charset="0"/>
              </a:rPr>
              <a:t> </a:t>
            </a:r>
            <a:r>
              <a:rPr lang="en-US" sz="1600" dirty="0">
                <a:solidFill>
                  <a:schemeClr val="bg2"/>
                </a:solidFill>
                <a:latin typeface="Arial" panose="020B0604020202020204" pitchFamily="34" charset="0"/>
              </a:rPr>
              <a:t>Decision-Makers</a:t>
            </a:r>
            <a:r>
              <a:rPr lang="en-US" sz="1600" dirty="0">
                <a:solidFill>
                  <a:schemeClr val="tx1">
                    <a:lumMod val="25000"/>
                  </a:schemeClr>
                </a:solidFill>
                <a:latin typeface="Arial" panose="020B0604020202020204" pitchFamily="34" charset="0"/>
              </a:rPr>
              <a:t>.</a:t>
            </a: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often have to </a:t>
            </a:r>
            <a:r>
              <a:rPr lang="en-US" sz="1600" dirty="0">
                <a:solidFill>
                  <a:schemeClr val="bg2"/>
                </a:solidFill>
                <a:latin typeface="Arial" panose="020B0604020202020204" pitchFamily="34" charset="0"/>
              </a:rPr>
              <a:t>make challenging decisions</a:t>
            </a:r>
            <a:r>
              <a:rPr lang="en-US" sz="1600" dirty="0">
                <a:solidFill>
                  <a:schemeClr val="tx1">
                    <a:lumMod val="25000"/>
                  </a:schemeClr>
                </a:solidFill>
                <a:latin typeface="Arial" panose="020B0604020202020204" pitchFamily="34" charset="0"/>
              </a:rPr>
              <a:t>, such as what direction to move their project in.</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understand how to </a:t>
            </a:r>
            <a:r>
              <a:rPr lang="en-US" sz="1600" dirty="0">
                <a:solidFill>
                  <a:schemeClr val="bg2"/>
                </a:solidFill>
                <a:latin typeface="Arial" panose="020B0604020202020204" pitchFamily="34" charset="0"/>
              </a:rPr>
              <a:t>balance emotion </a:t>
            </a:r>
            <a:r>
              <a:rPr lang="en-US" sz="1600" dirty="0">
                <a:solidFill>
                  <a:schemeClr val="tx1">
                    <a:lumMod val="25000"/>
                  </a:schemeClr>
                </a:solidFill>
                <a:latin typeface="Arial" panose="020B0604020202020204" pitchFamily="34" charset="0"/>
              </a:rPr>
              <a:t>with reason and </a:t>
            </a:r>
            <a:r>
              <a:rPr lang="en-US" sz="1600" dirty="0">
                <a:solidFill>
                  <a:schemeClr val="bg2"/>
                </a:solidFill>
                <a:latin typeface="Arial" panose="020B0604020202020204" pitchFamily="34" charset="0"/>
              </a:rPr>
              <a:t>make decisions </a:t>
            </a:r>
            <a:r>
              <a:rPr lang="en-US" sz="1600" dirty="0">
                <a:solidFill>
                  <a:schemeClr val="tx1">
                    <a:lumMod val="25000"/>
                  </a:schemeClr>
                </a:solidFill>
                <a:latin typeface="Arial" panose="020B0604020202020204" pitchFamily="34" charset="0"/>
              </a:rPr>
              <a:t>that positively impact themselves, their employees, their customers and stakeholders, and the project.</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also know when to </a:t>
            </a:r>
            <a:r>
              <a:rPr lang="en-US" sz="1600" dirty="0">
                <a:solidFill>
                  <a:schemeClr val="bg2"/>
                </a:solidFill>
                <a:latin typeface="Arial" panose="020B0604020202020204" pitchFamily="34" charset="0"/>
              </a:rPr>
              <a:t>move quickly </a:t>
            </a:r>
            <a:r>
              <a:rPr lang="en-US" sz="1600" dirty="0">
                <a:solidFill>
                  <a:schemeClr val="tx1">
                    <a:lumMod val="25000"/>
                  </a:schemeClr>
                </a:solidFill>
                <a:latin typeface="Arial" panose="020B0604020202020204" pitchFamily="34" charset="0"/>
              </a:rPr>
              <a:t>and proceed with the available information, versus when to take more time and gather additional information.</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endParaRPr lang="en-US" dirty="0"/>
          </a:p>
        </p:txBody>
      </p:sp>
      <p:pic>
        <p:nvPicPr>
          <p:cNvPr id="11266" name="Picture 2" descr="How Language Affects Decision-Making">
            <a:extLst>
              <a:ext uri="{FF2B5EF4-FFF2-40B4-BE49-F238E27FC236}">
                <a16:creationId xmlns:a16="http://schemas.microsoft.com/office/drawing/2014/main" id="{65F51118-9DE8-5D4C-84F6-2F19E925C6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1635" y="-7727"/>
            <a:ext cx="2463165" cy="1642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75487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r>
              <a:rPr lang="en-US" sz="3600" b="1" dirty="0">
                <a:solidFill>
                  <a:schemeClr val="tx2">
                    <a:lumMod val="50000"/>
                  </a:schemeClr>
                </a:solidFill>
              </a:rPr>
              <a:t>Conflict resolution: </a:t>
            </a:r>
            <a:br>
              <a:rPr lang="en-US" dirty="0"/>
            </a:br>
            <a:endParaRPr lang="en-SA" dirty="0"/>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443638" y="1542067"/>
            <a:ext cx="7320739" cy="3354765"/>
          </a:xfrm>
          <a:prstGeom prst="rect">
            <a:avLst/>
          </a:prstGeom>
        </p:spPr>
        <p:txBody>
          <a:bodyPr wrap="square">
            <a:spAutoFit/>
          </a:bodyPr>
          <a:lstStyle/>
          <a:p>
            <a:endParaRPr lang="en-US" sz="2000" spc="-5" dirty="0">
              <a:solidFill>
                <a:schemeClr val="lt1"/>
              </a:solidFill>
              <a:latin typeface="Barlow Condensed SemiBold"/>
              <a:cs typeface="Arial" panose="020B0604020202020204" pitchFamily="34" charset="0"/>
            </a:endParaRPr>
          </a:p>
          <a:p>
            <a:pPr marL="342900" indent="-342900">
              <a:buFont typeface="Arial" panose="020B0604020202020204" pitchFamily="34" charset="0"/>
              <a:buChar char="•"/>
            </a:pPr>
            <a:r>
              <a:rPr lang="en-SA" sz="1600" dirty="0">
                <a:solidFill>
                  <a:schemeClr val="tx1">
                    <a:lumMod val="25000"/>
                  </a:schemeClr>
                </a:solidFill>
                <a:latin typeface="Arial" panose="020B0604020202020204" pitchFamily="34" charset="0"/>
              </a:rPr>
              <a:t>Conflict resolution is at the core of being </a:t>
            </a: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leader, it is </a:t>
            </a:r>
            <a:r>
              <a:rPr lang="en-US" sz="1600" dirty="0">
                <a:solidFill>
                  <a:schemeClr val="tx1">
                    <a:lumMod val="25000"/>
                  </a:schemeClr>
                </a:solidFill>
                <a:latin typeface="Arial" panose="020B0604020202020204" pitchFamily="34" charset="0"/>
              </a:rPr>
              <a:t>an ongoing job duty of a leader</a:t>
            </a:r>
            <a:r>
              <a:rPr lang="en-SA" sz="1600" dirty="0">
                <a:solidFill>
                  <a:schemeClr val="tx1">
                    <a:lumMod val="25000"/>
                  </a:schemeClr>
                </a:solidFill>
                <a:latin typeface="Arial" panose="020B0604020202020204" pitchFamily="34" charset="0"/>
              </a:rPr>
              <a:t>.</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is </a:t>
            </a:r>
            <a:r>
              <a:rPr lang="en-US" sz="1600" dirty="0">
                <a:solidFill>
                  <a:schemeClr val="bg2"/>
                </a:solidFill>
                <a:latin typeface="Arial" panose="020B0604020202020204" pitchFamily="34" charset="0"/>
              </a:rPr>
              <a:t>patient listener </a:t>
            </a:r>
            <a:r>
              <a:rPr lang="en-US" sz="1600" dirty="0">
                <a:solidFill>
                  <a:schemeClr val="tx1">
                    <a:lumMod val="25000"/>
                  </a:schemeClr>
                </a:solidFill>
                <a:latin typeface="Arial" panose="020B0604020202020204" pitchFamily="34" charset="0"/>
              </a:rPr>
              <a:t>and assess the problem </a:t>
            </a:r>
            <a:r>
              <a:rPr lang="en-US" sz="1600" dirty="0">
                <a:solidFill>
                  <a:schemeClr val="bg2"/>
                </a:solidFill>
                <a:latin typeface="Arial" panose="020B0604020202020204" pitchFamily="34" charset="0"/>
              </a:rPr>
              <a:t>realistically </a:t>
            </a:r>
            <a:r>
              <a:rPr lang="en-US" sz="1600" dirty="0">
                <a:solidFill>
                  <a:schemeClr val="tx1">
                    <a:lumMod val="25000"/>
                  </a:schemeClr>
                </a:solidFill>
                <a:latin typeface="Arial" panose="020B0604020202020204" pitchFamily="34" charset="0"/>
              </a:rPr>
              <a:t>without getting emotional or biased. </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The impact of conflict in the workplace can result in a disruption of the effectiveness of the project and slow the achievement of it’s goals. </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beliefs that </a:t>
            </a:r>
            <a:r>
              <a:rPr lang="en-US" sz="1600" dirty="0">
                <a:solidFill>
                  <a:schemeClr val="bg2"/>
                </a:solidFill>
                <a:latin typeface="Arial" panose="020B0604020202020204" pitchFamily="34" charset="0"/>
              </a:rPr>
              <a:t>facing</a:t>
            </a:r>
            <a:r>
              <a:rPr lang="en-US" sz="1600" dirty="0">
                <a:solidFill>
                  <a:schemeClr val="tx1">
                    <a:lumMod val="25000"/>
                  </a:schemeClr>
                </a:solidFill>
                <a:latin typeface="Arial" panose="020B0604020202020204" pitchFamily="34" charset="0"/>
              </a:rPr>
              <a:t> conflict head is the best thing for both sides.</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p:txBody>
      </p:sp>
      <p:pic>
        <p:nvPicPr>
          <p:cNvPr id="14340" name="Picture 4" descr="Conflict Management in the Workplace | Knockalla Consulting">
            <a:extLst>
              <a:ext uri="{FF2B5EF4-FFF2-40B4-BE49-F238E27FC236}">
                <a16:creationId xmlns:a16="http://schemas.microsoft.com/office/drawing/2014/main" id="{92F51E48-A2AF-804B-9D68-E9824BD364E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145" r="20124"/>
          <a:stretch/>
        </p:blipFill>
        <p:spPr bwMode="auto">
          <a:xfrm>
            <a:off x="6940922" y="101776"/>
            <a:ext cx="1981200" cy="1635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51361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br>
              <a:rPr lang="en-US" dirty="0"/>
            </a:br>
            <a:r>
              <a:rPr lang="en-US" sz="3600" b="1" dirty="0">
                <a:solidFill>
                  <a:schemeClr val="tx2">
                    <a:lumMod val="50000"/>
                  </a:schemeClr>
                </a:solidFill>
              </a:rPr>
              <a:t>Visioning: </a:t>
            </a:r>
            <a:br>
              <a:rPr lang="en-US" sz="3600" b="1" dirty="0">
                <a:solidFill>
                  <a:schemeClr val="tx2">
                    <a:lumMod val="50000"/>
                  </a:schemeClr>
                </a:solidFill>
              </a:rPr>
            </a:br>
            <a:endParaRPr lang="en-SA" sz="3600" b="1" dirty="0">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592458" y="1660153"/>
            <a:ext cx="7407312" cy="2554545"/>
          </a:xfrm>
          <a:prstGeom prst="rect">
            <a:avLst/>
          </a:prstGeom>
        </p:spPr>
        <p:txBody>
          <a:bodyPr wrap="square">
            <a:spAutoFit/>
          </a:bodyPr>
          <a:lstStyle/>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 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can </a:t>
            </a:r>
            <a:r>
              <a:rPr lang="en-US" sz="1600" dirty="0">
                <a:solidFill>
                  <a:schemeClr val="bg2"/>
                </a:solidFill>
                <a:latin typeface="Arial" panose="020B0604020202020204" pitchFamily="34" charset="0"/>
              </a:rPr>
              <a:t>create </a:t>
            </a:r>
            <a:r>
              <a:rPr lang="en-US" sz="1600" dirty="0">
                <a:solidFill>
                  <a:schemeClr val="tx1">
                    <a:lumMod val="25000"/>
                  </a:schemeClr>
                </a:solidFill>
                <a:latin typeface="Arial" panose="020B0604020202020204" pitchFamily="34" charset="0"/>
              </a:rPr>
              <a:t>a vision, </a:t>
            </a:r>
            <a:r>
              <a:rPr lang="en-US" sz="1600" dirty="0">
                <a:solidFill>
                  <a:schemeClr val="bg2"/>
                </a:solidFill>
                <a:latin typeface="Arial" panose="020B0604020202020204" pitchFamily="34" charset="0"/>
              </a:rPr>
              <a:t>articulate</a:t>
            </a:r>
            <a:r>
              <a:rPr lang="en-US" sz="1600" dirty="0">
                <a:solidFill>
                  <a:schemeClr val="tx1">
                    <a:lumMod val="25000"/>
                  </a:schemeClr>
                </a:solidFill>
                <a:latin typeface="Arial" panose="020B0604020202020204" pitchFamily="34" charset="0"/>
              </a:rPr>
              <a:t> the vision, </a:t>
            </a:r>
            <a:r>
              <a:rPr lang="en-US" sz="1600" dirty="0">
                <a:solidFill>
                  <a:schemeClr val="bg2"/>
                </a:solidFill>
                <a:latin typeface="Arial" panose="020B0604020202020204" pitchFamily="34" charset="0"/>
              </a:rPr>
              <a:t>passionately own </a:t>
            </a:r>
            <a:r>
              <a:rPr lang="en-US" sz="1600" dirty="0">
                <a:solidFill>
                  <a:schemeClr val="tx1">
                    <a:lumMod val="25000"/>
                  </a:schemeClr>
                </a:solidFill>
                <a:latin typeface="Arial" panose="020B0604020202020204" pitchFamily="34" charset="0"/>
              </a:rPr>
              <a:t>the vision, and harshly </a:t>
            </a:r>
            <a:r>
              <a:rPr lang="en-US" sz="1600" dirty="0">
                <a:solidFill>
                  <a:schemeClr val="bg2"/>
                </a:solidFill>
                <a:latin typeface="Arial" panose="020B0604020202020204" pitchFamily="34" charset="0"/>
              </a:rPr>
              <a:t>drive</a:t>
            </a:r>
            <a:r>
              <a:rPr lang="en-US" sz="1600" dirty="0">
                <a:solidFill>
                  <a:schemeClr val="tx1">
                    <a:lumMod val="25000"/>
                  </a:schemeClr>
                </a:solidFill>
                <a:latin typeface="Arial" panose="020B0604020202020204" pitchFamily="34" charset="0"/>
              </a:rPr>
              <a:t> it to completion." -Jack Welch.</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has the ability to see the </a:t>
            </a:r>
            <a:r>
              <a:rPr lang="en-US" sz="1600" dirty="0">
                <a:solidFill>
                  <a:schemeClr val="bg2"/>
                </a:solidFill>
                <a:latin typeface="Arial" panose="020B0604020202020204" pitchFamily="34" charset="0"/>
              </a:rPr>
              <a:t>‘bigger picture’ </a:t>
            </a:r>
            <a:r>
              <a:rPr lang="en-US" sz="1600" dirty="0">
                <a:solidFill>
                  <a:schemeClr val="tx1">
                    <a:lumMod val="25000"/>
                  </a:schemeClr>
                </a:solidFill>
                <a:latin typeface="Arial" panose="020B0604020202020204" pitchFamily="34" charset="0"/>
              </a:rPr>
              <a:t>behind a project and effectively convey that vision to others is an incredibly valuable.</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The power of a vision may help a leader to achieve that influence and inspire the team</a:t>
            </a:r>
            <a:r>
              <a:rPr lang="en-US" dirty="0"/>
              <a:t>.</a:t>
            </a:r>
            <a:endParaRPr lang="en-SA" sz="1600" dirty="0">
              <a:solidFill>
                <a:schemeClr val="tx1">
                  <a:lumMod val="25000"/>
                </a:schemeClr>
              </a:solidFill>
              <a:latin typeface="Arial" panose="020B0604020202020204" pitchFamily="34" charset="0"/>
            </a:endParaRPr>
          </a:p>
        </p:txBody>
      </p:sp>
      <p:pic>
        <p:nvPicPr>
          <p:cNvPr id="13314" name="Picture 2" descr="October 5 - Visioning Committee Presentation - Burnt Hills BPA">
            <a:extLst>
              <a:ext uri="{FF2B5EF4-FFF2-40B4-BE49-F238E27FC236}">
                <a16:creationId xmlns:a16="http://schemas.microsoft.com/office/drawing/2014/main" id="{D78C237B-A197-4848-AB67-A4B287E706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0676" y="73593"/>
            <a:ext cx="3227161" cy="1400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64541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202573" y="909194"/>
            <a:ext cx="8095500" cy="577800"/>
          </a:xfrm>
        </p:spPr>
        <p:txBody>
          <a:bodyPr/>
          <a:lstStyle/>
          <a:p>
            <a:br>
              <a:rPr lang="en-US" dirty="0"/>
            </a:br>
            <a:r>
              <a:rPr lang="en-SA" sz="3600" b="1">
                <a:solidFill>
                  <a:schemeClr val="tx2">
                    <a:lumMod val="50000"/>
                  </a:schemeClr>
                </a:solidFill>
              </a:rPr>
              <a:t>Communicating</a:t>
            </a:r>
            <a:br>
              <a:rPr lang="en-US" sz="3600" b="1" dirty="0">
                <a:solidFill>
                  <a:schemeClr val="tx2">
                    <a:lumMod val="50000"/>
                  </a:schemeClr>
                </a:solidFill>
              </a:rPr>
            </a:br>
            <a:endParaRPr lang="en-SA" sz="3600" b="1">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2664" y="85694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9" name="Rectangle 8">
            <a:extLst>
              <a:ext uri="{FF2B5EF4-FFF2-40B4-BE49-F238E27FC236}">
                <a16:creationId xmlns:a16="http://schemas.microsoft.com/office/drawing/2014/main" id="{D31510E2-0B95-044A-BBBC-30780E08E52C}"/>
              </a:ext>
            </a:extLst>
          </p:cNvPr>
          <p:cNvSpPr/>
          <p:nvPr/>
        </p:nvSpPr>
        <p:spPr>
          <a:xfrm>
            <a:off x="4125128" y="-52288"/>
            <a:ext cx="293670" cy="307777"/>
          </a:xfrm>
          <a:prstGeom prst="rect">
            <a:avLst/>
          </a:prstGeom>
        </p:spPr>
        <p:txBody>
          <a:bodyPr wrap="none">
            <a:spAutoFit/>
          </a:bodyPr>
          <a:lstStyle/>
          <a:p>
            <a:r>
              <a:rPr lang="en-US" b="1" dirty="0">
                <a:solidFill>
                  <a:schemeClr val="tx2">
                    <a:lumMod val="50000"/>
                  </a:schemeClr>
                </a:solidFill>
              </a:rPr>
              <a:t>: </a:t>
            </a:r>
            <a:endParaRPr lang="en-SA"/>
          </a:p>
        </p:txBody>
      </p:sp>
      <p:sp>
        <p:nvSpPr>
          <p:cNvPr id="11" name="Rectangle 10">
            <a:extLst>
              <a:ext uri="{FF2B5EF4-FFF2-40B4-BE49-F238E27FC236}">
                <a16:creationId xmlns:a16="http://schemas.microsoft.com/office/drawing/2014/main" id="{E2B453C9-AF3E-BC43-9957-261949AC37B4}"/>
              </a:ext>
            </a:extLst>
          </p:cNvPr>
          <p:cNvSpPr/>
          <p:nvPr/>
        </p:nvSpPr>
        <p:spPr>
          <a:xfrm>
            <a:off x="778752" y="1251974"/>
            <a:ext cx="7783168" cy="2800767"/>
          </a:xfrm>
          <a:prstGeom prst="rect">
            <a:avLst/>
          </a:prstGeom>
        </p:spPr>
        <p:txBody>
          <a:bodyPr wrap="square">
            <a:spAutoFit/>
          </a:bodyPr>
          <a:lstStyle/>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is an </a:t>
            </a:r>
            <a:r>
              <a:rPr lang="en-US" sz="1600" dirty="0">
                <a:solidFill>
                  <a:schemeClr val="bg2">
                    <a:lumMod val="75000"/>
                  </a:schemeClr>
                </a:solidFill>
                <a:latin typeface="Arial" panose="020B0604020202020204" pitchFamily="34" charset="0"/>
              </a:rPr>
              <a:t>effective listeners</a:t>
            </a:r>
            <a:r>
              <a:rPr lang="en-US" sz="1600" dirty="0">
                <a:solidFill>
                  <a:schemeClr val="tx1">
                    <a:lumMod val="25000"/>
                  </a:schemeClr>
                </a:solidFill>
                <a:latin typeface="Arial" panose="020B0604020202020204" pitchFamily="34" charset="0"/>
              </a:rPr>
              <a:t>.</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SA" sz="1600" dirty="0">
                <a:solidFill>
                  <a:schemeClr val="tx1">
                    <a:lumMod val="25000"/>
                  </a:schemeClr>
                </a:solidFill>
                <a:latin typeface="Arial" panose="020B0604020202020204" pitchFamily="34" charset="0"/>
              </a:rPr>
              <a:t>Communication can include, </a:t>
            </a:r>
            <a:r>
              <a:rPr lang="en-SA" sz="1600" dirty="0">
                <a:solidFill>
                  <a:schemeClr val="bg2">
                    <a:lumMod val="75000"/>
                  </a:schemeClr>
                </a:solidFill>
                <a:latin typeface="Arial" panose="020B0604020202020204" pitchFamily="34" charset="0"/>
              </a:rPr>
              <a:t>persuading</a:t>
            </a:r>
            <a:r>
              <a:rPr lang="en-SA" sz="1600" dirty="0">
                <a:solidFill>
                  <a:schemeClr val="tx1">
                    <a:lumMod val="25000"/>
                  </a:schemeClr>
                </a:solidFill>
                <a:latin typeface="Arial" panose="020B0604020202020204" pitchFamily="34" charset="0"/>
              </a:rPr>
              <a:t> team members to collaborate in a way they’re not accustomed to, </a:t>
            </a:r>
            <a:r>
              <a:rPr lang="en-SA" sz="1600" dirty="0">
                <a:solidFill>
                  <a:schemeClr val="bg2">
                    <a:lumMod val="75000"/>
                  </a:schemeClr>
                </a:solidFill>
                <a:latin typeface="Arial" panose="020B0604020202020204" pitchFamily="34" charset="0"/>
              </a:rPr>
              <a:t>negotiating </a:t>
            </a:r>
            <a:r>
              <a:rPr lang="en-SA" sz="1600" dirty="0">
                <a:solidFill>
                  <a:schemeClr val="tx1">
                    <a:lumMod val="25000"/>
                  </a:schemeClr>
                </a:solidFill>
                <a:latin typeface="Arial" panose="020B0604020202020204" pitchFamily="34" charset="0"/>
              </a:rPr>
              <a:t>with </a:t>
            </a:r>
            <a:r>
              <a:rPr lang="en-SA" sz="1600" dirty="0">
                <a:solidFill>
                  <a:schemeClr val="tx1">
                    <a:lumMod val="25000"/>
                  </a:schemeClr>
                </a:solidFill>
                <a:latin typeface="Arial" panose="020B0604020202020204" pitchFamily="34" charset="0"/>
                <a:hlinkClick r:id="rId2">
                  <a:extLst>
                    <a:ext uri="{A12FA001-AC4F-418D-AE19-62706E023703}">
                      <ahyp:hlinkClr xmlns:ahyp="http://schemas.microsoft.com/office/drawing/2018/hyperlinkcolor" val="tx"/>
                    </a:ext>
                  </a:extLst>
                </a:hlinkClick>
              </a:rPr>
              <a:t>project stakeholders</a:t>
            </a:r>
            <a:r>
              <a:rPr lang="en-SA" sz="1600" dirty="0">
                <a:solidFill>
                  <a:schemeClr val="tx1">
                    <a:lumMod val="25000"/>
                  </a:schemeClr>
                </a:solidFill>
                <a:latin typeface="Arial" panose="020B0604020202020204" pitchFamily="34" charset="0"/>
              </a:rPr>
              <a:t> on timelines and expectations</a:t>
            </a:r>
            <a:r>
              <a:rPr lang="ar-SA" sz="1600" dirty="0">
                <a:solidFill>
                  <a:schemeClr val="tx1">
                    <a:lumMod val="25000"/>
                  </a:schemeClr>
                </a:solidFill>
                <a:latin typeface="Arial" panose="020B0604020202020204" pitchFamily="34" charset="0"/>
              </a:rPr>
              <a:t>.</a:t>
            </a: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can </a:t>
            </a:r>
            <a:r>
              <a:rPr lang="en-US" sz="1600" dirty="0">
                <a:solidFill>
                  <a:schemeClr val="tx2">
                    <a:lumMod val="75000"/>
                  </a:schemeClr>
                </a:solidFill>
                <a:latin typeface="Arial" panose="020B0604020202020204" pitchFamily="34" charset="0"/>
              </a:rPr>
              <a:t>adept at transfer ideas</a:t>
            </a:r>
            <a:r>
              <a:rPr lang="en-US" sz="1600" dirty="0">
                <a:solidFill>
                  <a:schemeClr val="tx1">
                    <a:lumMod val="25000"/>
                  </a:schemeClr>
                </a:solidFill>
                <a:latin typeface="Arial" panose="020B0604020202020204" pitchFamily="34" charset="0"/>
              </a:rPr>
              <a:t>, </a:t>
            </a:r>
            <a:r>
              <a:rPr lang="en-US" sz="1600" dirty="0">
                <a:solidFill>
                  <a:schemeClr val="tx2">
                    <a:lumMod val="75000"/>
                  </a:schemeClr>
                </a:solidFill>
                <a:latin typeface="Arial" panose="020B0604020202020204" pitchFamily="34" charset="0"/>
              </a:rPr>
              <a:t>align expectations</a:t>
            </a:r>
            <a:r>
              <a:rPr lang="en-US" sz="1600" dirty="0">
                <a:solidFill>
                  <a:schemeClr val="tx1">
                    <a:lumMod val="25000"/>
                  </a:schemeClr>
                </a:solidFill>
                <a:latin typeface="Arial" panose="020B0604020202020204" pitchFamily="34" charset="0"/>
              </a:rPr>
              <a:t>, </a:t>
            </a:r>
            <a:r>
              <a:rPr lang="en-US" sz="1600" dirty="0">
                <a:solidFill>
                  <a:schemeClr val="tx2">
                    <a:lumMod val="75000"/>
                  </a:schemeClr>
                </a:solidFill>
                <a:latin typeface="Arial" panose="020B0604020202020204" pitchFamily="34" charset="0"/>
              </a:rPr>
              <a:t>inspire and motivate any action</a:t>
            </a:r>
            <a:r>
              <a:rPr lang="en-US" sz="1600" dirty="0">
                <a:solidFill>
                  <a:schemeClr val="tx1">
                    <a:lumMod val="25000"/>
                  </a:schemeClr>
                </a:solidFill>
                <a:latin typeface="Arial" panose="020B0604020202020204" pitchFamily="34" charset="0"/>
              </a:rPr>
              <a:t>, and he can </a:t>
            </a:r>
            <a:r>
              <a:rPr lang="en-US" sz="1600" dirty="0">
                <a:solidFill>
                  <a:schemeClr val="tx2">
                    <a:lumMod val="75000"/>
                  </a:schemeClr>
                </a:solidFill>
                <a:latin typeface="Arial" panose="020B0604020202020204" pitchFamily="34" charset="0"/>
              </a:rPr>
              <a:t>also spread their vision</a:t>
            </a:r>
            <a:r>
              <a:rPr lang="en-US" sz="1600" dirty="0">
                <a:solidFill>
                  <a:schemeClr val="tx1">
                    <a:lumMod val="25000"/>
                  </a:schemeClr>
                </a:solidFill>
                <a:latin typeface="Arial" panose="020B0604020202020204" pitchFamily="34" charset="0"/>
              </a:rPr>
              <a:t>. They can </a:t>
            </a:r>
            <a:r>
              <a:rPr lang="en-US" sz="1600" dirty="0">
                <a:solidFill>
                  <a:schemeClr val="tx2">
                    <a:lumMod val="75000"/>
                  </a:schemeClr>
                </a:solidFill>
                <a:latin typeface="Arial" panose="020B0604020202020204" pitchFamily="34" charset="0"/>
              </a:rPr>
              <a:t>build the values and trust </a:t>
            </a:r>
            <a:r>
              <a:rPr lang="en-US" sz="1600" dirty="0">
                <a:solidFill>
                  <a:schemeClr val="tx1">
                    <a:lumMod val="25000"/>
                  </a:schemeClr>
                </a:solidFill>
                <a:latin typeface="Arial" panose="020B0604020202020204" pitchFamily="34" charset="0"/>
              </a:rPr>
              <a:t>that enable effective working relationships and goal accomplishment.</a:t>
            </a: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 </a:t>
            </a:r>
          </a:p>
        </p:txBody>
      </p:sp>
      <p:pic>
        <p:nvPicPr>
          <p:cNvPr id="12290" name="Picture 2" descr="4 ways to navigate different communication styles at work">
            <a:extLst>
              <a:ext uri="{FF2B5EF4-FFF2-40B4-BE49-F238E27FC236}">
                <a16:creationId xmlns:a16="http://schemas.microsoft.com/office/drawing/2014/main" id="{276F6BDB-9DC9-1943-9C99-715CF2B0E5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5213" y="140597"/>
            <a:ext cx="3193379" cy="1135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44591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br>
              <a:rPr lang="en-US" dirty="0"/>
            </a:br>
            <a:r>
              <a:rPr lang="en-US" sz="3600" b="1" dirty="0">
                <a:solidFill>
                  <a:schemeClr val="tx2">
                    <a:lumMod val="50000"/>
                  </a:schemeClr>
                </a:solidFill>
              </a:rPr>
              <a:t>motivating: </a:t>
            </a:r>
            <a:br>
              <a:rPr lang="en-US" sz="3600" b="1" dirty="0">
                <a:solidFill>
                  <a:schemeClr val="tx2">
                    <a:lumMod val="50000"/>
                  </a:schemeClr>
                </a:solidFill>
              </a:rPr>
            </a:br>
            <a:endParaRPr lang="en-SA" sz="3600" b="1" dirty="0">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963045" y="1319950"/>
            <a:ext cx="4572000" cy="307777"/>
          </a:xfrm>
          <a:prstGeom prst="rect">
            <a:avLst/>
          </a:prstGeom>
        </p:spPr>
        <p:txBody>
          <a:bodyPr>
            <a:spAutoFit/>
          </a:bodyPr>
          <a:lstStyle/>
          <a:p>
            <a:endParaRPr lang="en-SA"/>
          </a:p>
        </p:txBody>
      </p:sp>
      <p:sp>
        <p:nvSpPr>
          <p:cNvPr id="9" name="Rectangle 8">
            <a:extLst>
              <a:ext uri="{FF2B5EF4-FFF2-40B4-BE49-F238E27FC236}">
                <a16:creationId xmlns:a16="http://schemas.microsoft.com/office/drawing/2014/main" id="{F4995751-B882-D64A-88CB-AEC67D78AF3F}"/>
              </a:ext>
            </a:extLst>
          </p:cNvPr>
          <p:cNvSpPr/>
          <p:nvPr/>
        </p:nvSpPr>
        <p:spPr>
          <a:xfrm>
            <a:off x="1082808" y="1509717"/>
            <a:ext cx="6906584" cy="1815882"/>
          </a:xfrm>
          <a:prstGeom prst="rect">
            <a:avLst/>
          </a:prstGeom>
        </p:spPr>
        <p:txBody>
          <a:bodyPr wrap="square">
            <a:spAutoFit/>
          </a:bodyPr>
          <a:lstStyle/>
          <a:p>
            <a:pPr marL="285750" indent="-28575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must be a </a:t>
            </a:r>
            <a:r>
              <a:rPr lang="en-US" sz="1600" dirty="0">
                <a:solidFill>
                  <a:schemeClr val="bg2">
                    <a:lumMod val="75000"/>
                  </a:schemeClr>
                </a:solidFill>
                <a:latin typeface="Arial" panose="020B0604020202020204" pitchFamily="34" charset="0"/>
              </a:rPr>
              <a:t>self-motivated</a:t>
            </a:r>
            <a:r>
              <a:rPr lang="en-US" sz="1600" dirty="0">
                <a:solidFill>
                  <a:schemeClr val="tx1">
                    <a:lumMod val="25000"/>
                  </a:schemeClr>
                </a:solidFill>
                <a:latin typeface="Arial" panose="020B0604020202020204" pitchFamily="34" charset="0"/>
              </a:rPr>
              <a:t>. </a:t>
            </a:r>
          </a:p>
          <a:p>
            <a:pPr marL="285750" indent="-28575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285750" indent="-28575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must have a ways of </a:t>
            </a:r>
            <a:r>
              <a:rPr lang="en-US" sz="1600" dirty="0">
                <a:solidFill>
                  <a:schemeClr val="bg2"/>
                </a:solidFill>
                <a:latin typeface="Arial" panose="020B0604020202020204" pitchFamily="34" charset="0"/>
              </a:rPr>
              <a:t>motivational factors </a:t>
            </a:r>
            <a:r>
              <a:rPr lang="en-US" sz="1600" dirty="0">
                <a:solidFill>
                  <a:schemeClr val="tx1">
                    <a:lumMod val="25000"/>
                  </a:schemeClr>
                </a:solidFill>
                <a:latin typeface="Arial" panose="020B0604020202020204" pitchFamily="34" charset="0"/>
              </a:rPr>
              <a:t>for others. they must understand the basic needs of employees, peers and his superiors. Leadership is used as a means of motivating others.</a:t>
            </a:r>
          </a:p>
          <a:p>
            <a:br>
              <a:rPr lang="en-US" sz="1600" dirty="0">
                <a:solidFill>
                  <a:schemeClr val="tx1">
                    <a:lumMod val="25000"/>
                  </a:schemeClr>
                </a:solidFill>
                <a:latin typeface="Arial" panose="020B0604020202020204" pitchFamily="34" charset="0"/>
              </a:rPr>
            </a:br>
            <a:endParaRPr lang="en-SA" sz="1600" dirty="0">
              <a:solidFill>
                <a:schemeClr val="tx1">
                  <a:lumMod val="25000"/>
                </a:schemeClr>
              </a:solidFill>
              <a:latin typeface="Arial" panose="020B0604020202020204" pitchFamily="34" charset="0"/>
            </a:endParaRPr>
          </a:p>
        </p:txBody>
      </p:sp>
      <p:pic>
        <p:nvPicPr>
          <p:cNvPr id="15362" name="Picture 2" descr="Motivation at Work: Moving Your People Along the Motivation Spectrum -  ThoughtfulLeader.com">
            <a:extLst>
              <a:ext uri="{FF2B5EF4-FFF2-40B4-BE49-F238E27FC236}">
                <a16:creationId xmlns:a16="http://schemas.microsoft.com/office/drawing/2014/main" id="{0BB74667-8A7A-4F40-8B37-F9E36F5591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516" b="12851"/>
          <a:stretch/>
        </p:blipFill>
        <p:spPr bwMode="auto">
          <a:xfrm>
            <a:off x="5192603" y="76983"/>
            <a:ext cx="2988352" cy="1158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4613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048500" y="425529"/>
            <a:ext cx="8095500" cy="878238"/>
          </a:xfrm>
        </p:spPr>
        <p:txBody>
          <a:bodyPr/>
          <a:lstStyle/>
          <a:p>
            <a:br>
              <a:rPr lang="en-US" dirty="0"/>
            </a:br>
            <a:r>
              <a:rPr lang="en-US" sz="3600" b="1" dirty="0">
                <a:solidFill>
                  <a:schemeClr val="tx2">
                    <a:lumMod val="50000"/>
                  </a:schemeClr>
                </a:solidFill>
              </a:rPr>
              <a:t>Influencing:</a:t>
            </a:r>
            <a:br>
              <a:rPr lang="en-US" sz="3600" b="1" dirty="0">
                <a:solidFill>
                  <a:schemeClr val="tx2">
                    <a:lumMod val="50000"/>
                  </a:schemeClr>
                </a:solidFill>
              </a:rPr>
            </a:br>
            <a:endParaRPr lang="en-SA" sz="1400" dirty="0">
              <a:solidFill>
                <a:srgbClr val="444444"/>
              </a:solidFill>
              <a:latin typeface="Roboto"/>
              <a:cs typeface="Arial"/>
              <a:sym typeface="Aria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963045" y="1319950"/>
            <a:ext cx="4572000" cy="307777"/>
          </a:xfrm>
          <a:prstGeom prst="rect">
            <a:avLst/>
          </a:prstGeom>
        </p:spPr>
        <p:txBody>
          <a:bodyPr>
            <a:spAutoFit/>
          </a:bodyPr>
          <a:lstStyle/>
          <a:p>
            <a:endParaRPr lang="en-SA"/>
          </a:p>
        </p:txBody>
      </p:sp>
      <p:sp>
        <p:nvSpPr>
          <p:cNvPr id="9" name="Rectangle 8">
            <a:extLst>
              <a:ext uri="{FF2B5EF4-FFF2-40B4-BE49-F238E27FC236}">
                <a16:creationId xmlns:a16="http://schemas.microsoft.com/office/drawing/2014/main" id="{D49FAE2A-64FC-DD45-BF80-CC57AC77B2C0}"/>
              </a:ext>
            </a:extLst>
          </p:cNvPr>
          <p:cNvSpPr/>
          <p:nvPr/>
        </p:nvSpPr>
        <p:spPr>
          <a:xfrm>
            <a:off x="582080" y="1373294"/>
            <a:ext cx="7921875" cy="3539430"/>
          </a:xfrm>
          <a:prstGeom prst="rect">
            <a:avLst/>
          </a:prstGeom>
        </p:spPr>
        <p:txBody>
          <a:bodyPr wrap="square">
            <a:spAutoFit/>
          </a:bodyPr>
          <a:lstStyle/>
          <a:p>
            <a:pPr fontAlgn="base"/>
            <a:r>
              <a:rPr lang="en-US" dirty="0">
                <a:solidFill>
                  <a:srgbClr val="444444"/>
                </a:solidFill>
                <a:latin typeface="Roboto"/>
              </a:rPr>
              <a:t> </a:t>
            </a:r>
            <a:r>
              <a:rPr lang="en-US" sz="1600" dirty="0">
                <a:solidFill>
                  <a:schemeClr val="tx1">
                    <a:lumMod val="25000"/>
                  </a:schemeClr>
                </a:solidFill>
                <a:latin typeface="Arial" panose="020B0604020202020204" pitchFamily="34" charset="0"/>
              </a:rPr>
              <a:t> 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must have these 4 keys of influencing skills:</a:t>
            </a:r>
          </a:p>
          <a:p>
            <a:pPr fontAlgn="base"/>
            <a:endParaRPr lang="en-US" sz="1600" dirty="0">
              <a:solidFill>
                <a:schemeClr val="tx1">
                  <a:lumMod val="25000"/>
                </a:schemeClr>
              </a:solidFill>
              <a:latin typeface="Arial" panose="020B0604020202020204" pitchFamily="34" charset="0"/>
            </a:endParaRPr>
          </a:p>
          <a:p>
            <a:pPr fontAlgn="base">
              <a:buFont typeface="Arial" panose="020B0604020202020204" pitchFamily="34" charset="0"/>
              <a:buChar char="•"/>
            </a:pPr>
            <a:r>
              <a:rPr lang="en-US" sz="1600" dirty="0">
                <a:solidFill>
                  <a:schemeClr val="bg2">
                    <a:lumMod val="75000"/>
                  </a:schemeClr>
                </a:solidFill>
                <a:latin typeface="Arial" panose="020B0604020202020204" pitchFamily="34" charset="0"/>
              </a:rPr>
              <a:t>Organizational Intelligence</a:t>
            </a:r>
            <a:r>
              <a:rPr lang="en-US" sz="1600" dirty="0">
                <a:solidFill>
                  <a:schemeClr val="tx1">
                    <a:lumMod val="25000"/>
                  </a:schemeClr>
                </a:solidFill>
                <a:latin typeface="Arial" panose="020B0604020202020204" pitchFamily="34" charset="0"/>
              </a:rPr>
              <a:t>: They understand how to get things done and embrace the reality of working within organizational politics to move teams and important initiatives forward.</a:t>
            </a:r>
          </a:p>
          <a:p>
            <a:pPr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fontAlgn="base">
              <a:buFont typeface="Arial" panose="020B0604020202020204" pitchFamily="34" charset="0"/>
              <a:buChar char="•"/>
            </a:pPr>
            <a:r>
              <a:rPr lang="en-US" sz="1600" dirty="0">
                <a:solidFill>
                  <a:schemeClr val="bg2">
                    <a:lumMod val="75000"/>
                  </a:schemeClr>
                </a:solidFill>
                <a:latin typeface="Arial" panose="020B0604020202020204" pitchFamily="34" charset="0"/>
              </a:rPr>
              <a:t>Team Promotion</a:t>
            </a:r>
            <a:r>
              <a:rPr lang="en-US" sz="1600" dirty="0">
                <a:solidFill>
                  <a:schemeClr val="tx1">
                    <a:lumMod val="25000"/>
                  </a:schemeClr>
                </a:solidFill>
                <a:latin typeface="Arial" panose="020B0604020202020204" pitchFamily="34" charset="0"/>
              </a:rPr>
              <a:t>: Leaders cut through the noise to promote themselves — while also promoting what’s good for the entire organization.</a:t>
            </a:r>
          </a:p>
          <a:p>
            <a:pPr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fontAlgn="base">
              <a:buFont typeface="Arial" panose="020B0604020202020204" pitchFamily="34" charset="0"/>
              <a:buChar char="•"/>
            </a:pPr>
            <a:r>
              <a:rPr lang="en-US" sz="1600" dirty="0">
                <a:solidFill>
                  <a:schemeClr val="bg2">
                    <a:lumMod val="75000"/>
                  </a:schemeClr>
                </a:solidFill>
                <a:latin typeface="Arial" panose="020B0604020202020204" pitchFamily="34" charset="0"/>
              </a:rPr>
              <a:t>Trust-Building</a:t>
            </a:r>
            <a:r>
              <a:rPr lang="en-US" sz="1600" dirty="0">
                <a:solidFill>
                  <a:schemeClr val="tx1">
                    <a:lumMod val="25000"/>
                  </a:schemeClr>
                </a:solidFill>
                <a:latin typeface="Arial" panose="020B0604020202020204" pitchFamily="34" charset="0"/>
              </a:rPr>
              <a:t>: Because leadership often involves guiding people through risk and change, trust is essential.</a:t>
            </a:r>
          </a:p>
          <a:p>
            <a:pPr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fontAlgn="base">
              <a:buFont typeface="Arial" panose="020B0604020202020204" pitchFamily="34" charset="0"/>
              <a:buChar char="•"/>
            </a:pPr>
            <a:r>
              <a:rPr lang="en-US" sz="1600" dirty="0">
                <a:solidFill>
                  <a:schemeClr val="bg2">
                    <a:lumMod val="75000"/>
                  </a:schemeClr>
                </a:solidFill>
                <a:latin typeface="Arial" panose="020B0604020202020204" pitchFamily="34" charset="0"/>
              </a:rPr>
              <a:t>Expanding Networks</a:t>
            </a:r>
            <a:r>
              <a:rPr lang="en-US" sz="1600" dirty="0">
                <a:solidFill>
                  <a:schemeClr val="tx1">
                    <a:lumMod val="25000"/>
                  </a:schemeClr>
                </a:solidFill>
                <a:latin typeface="Arial" panose="020B0604020202020204" pitchFamily="34" charset="0"/>
              </a:rPr>
              <a:t>: No leader is an island. They are empowered by their connections with others.</a:t>
            </a:r>
          </a:p>
        </p:txBody>
      </p:sp>
      <p:pic>
        <p:nvPicPr>
          <p:cNvPr id="16388" name="Picture 4" descr="Influencing Others: A Key Leadership Skill - Gina Abudi">
            <a:extLst>
              <a:ext uri="{FF2B5EF4-FFF2-40B4-BE49-F238E27FC236}">
                <a16:creationId xmlns:a16="http://schemas.microsoft.com/office/drawing/2014/main" id="{AA63E73F-5C7D-6D47-8430-7D1210C1DD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0059" y="183299"/>
            <a:ext cx="1671828" cy="1671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4348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198408" y="2545244"/>
            <a:ext cx="8747184" cy="577800"/>
          </a:xfrm>
        </p:spPr>
        <p:txBody>
          <a:bodyPr/>
          <a:lstStyle/>
          <a:p>
            <a:r>
              <a:rPr lang="en-SA" sz="4000" b="1" dirty="0">
                <a:solidFill>
                  <a:schemeClr val="tx1">
                    <a:lumMod val="25000"/>
                  </a:schemeClr>
                </a:solidFill>
                <a:ea typeface="ＭＳ Ｐゴシック" panose="020B0600070205080204" pitchFamily="34" charset="-128"/>
                <a:cs typeface="Arial" panose="020B0604020202020204" pitchFamily="34" charset="0"/>
              </a:rPr>
              <a:t>1.6 Conclousion</a:t>
            </a:r>
            <a:endParaRPr lang="en-SA" sz="4000" b="1" dirty="0">
              <a:solidFill>
                <a:schemeClr val="tx1">
                  <a:lumMod val="25000"/>
                </a:schemeClr>
              </a:solidFill>
            </a:endParaRPr>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5" name="Google Shape;398;p17">
            <a:extLst>
              <a:ext uri="{FF2B5EF4-FFF2-40B4-BE49-F238E27FC236}">
                <a16:creationId xmlns:a16="http://schemas.microsoft.com/office/drawing/2014/main" id="{A566E685-622B-7F43-B00F-60712C9389BD}"/>
              </a:ext>
            </a:extLst>
          </p:cNvPr>
          <p:cNvCxnSpPr/>
          <p:nvPr/>
        </p:nvCxnSpPr>
        <p:spPr>
          <a:xfrm>
            <a:off x="232800" y="3153879"/>
            <a:ext cx="4339200" cy="0"/>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38662678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024005" y="1079927"/>
            <a:ext cx="8095500" cy="577800"/>
          </a:xfrm>
        </p:spPr>
        <p:txBody>
          <a:bodyPr/>
          <a:lstStyle/>
          <a:p>
            <a:br>
              <a:rPr lang="en-US" dirty="0"/>
            </a:br>
            <a:r>
              <a:rPr lang="en-SA" sz="3600" b="1" dirty="0">
                <a:solidFill>
                  <a:schemeClr val="tx2">
                    <a:lumMod val="50000"/>
                  </a:schemeClr>
                </a:solidFill>
              </a:rPr>
              <a:t>Conclusion</a:t>
            </a:r>
            <a:r>
              <a:rPr lang="en-SA" sz="3600" b="1" dirty="0">
                <a:solidFill>
                  <a:schemeClr val="tx1">
                    <a:lumMod val="25000"/>
                  </a:schemeClr>
                </a:solidFill>
                <a:ea typeface="ＭＳ Ｐゴシック" panose="020B0600070205080204" pitchFamily="34" charset="-128"/>
                <a:cs typeface="Arial" panose="020B0604020202020204" pitchFamily="34" charset="0"/>
              </a:rPr>
              <a:t> </a:t>
            </a:r>
            <a:r>
              <a:rPr lang="en-US" sz="3600" b="1" dirty="0">
                <a:solidFill>
                  <a:schemeClr val="tx2">
                    <a:lumMod val="50000"/>
                  </a:schemeClr>
                </a:solidFill>
              </a:rPr>
              <a:t>: </a:t>
            </a:r>
            <a:br>
              <a:rPr lang="en-US" sz="3600" b="1" dirty="0">
                <a:solidFill>
                  <a:schemeClr val="tx2">
                    <a:lumMod val="50000"/>
                  </a:schemeClr>
                </a:solidFill>
              </a:rPr>
            </a:br>
            <a:endParaRPr lang="en-SA" sz="3600" b="1" dirty="0">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963045" y="1319950"/>
            <a:ext cx="4572000" cy="307777"/>
          </a:xfrm>
          <a:prstGeom prst="rect">
            <a:avLst/>
          </a:prstGeom>
        </p:spPr>
        <p:txBody>
          <a:bodyPr>
            <a:spAutoFit/>
          </a:bodyPr>
          <a:lstStyle/>
          <a:p>
            <a:endParaRPr lang="en-SA"/>
          </a:p>
        </p:txBody>
      </p:sp>
      <p:sp>
        <p:nvSpPr>
          <p:cNvPr id="9" name="Rectangle 8">
            <a:extLst>
              <a:ext uri="{FF2B5EF4-FFF2-40B4-BE49-F238E27FC236}">
                <a16:creationId xmlns:a16="http://schemas.microsoft.com/office/drawing/2014/main" id="{D8723538-0E95-8B45-A5F7-AE0E2CFF123C}"/>
              </a:ext>
            </a:extLst>
          </p:cNvPr>
          <p:cNvSpPr/>
          <p:nvPr/>
        </p:nvSpPr>
        <p:spPr>
          <a:xfrm>
            <a:off x="406163" y="1360684"/>
            <a:ext cx="7185026" cy="3046988"/>
          </a:xfrm>
          <a:prstGeom prst="rect">
            <a:avLst/>
          </a:prstGeom>
        </p:spPr>
        <p:txBody>
          <a:bodyPr wrap="square">
            <a:spAutoFit/>
          </a:bodyPr>
          <a:lstStyle/>
          <a:p>
            <a:pPr marL="285750" indent="-285750" fontAlgn="base">
              <a:buFont typeface="Arial" panose="020B0604020202020204" pitchFamily="34" charset="0"/>
              <a:buChar char="•"/>
            </a:pPr>
            <a:r>
              <a:rPr lang="en-US" sz="1600" dirty="0">
                <a:solidFill>
                  <a:schemeClr val="tx1">
                    <a:lumMod val="25000"/>
                  </a:schemeClr>
                </a:solidFill>
                <a:latin typeface="Arial" panose="020B0604020202020204" pitchFamily="34" charset="0"/>
              </a:rPr>
              <a:t>There is a common belief that </a:t>
            </a:r>
            <a:r>
              <a:rPr lang="en-US" sz="1600" dirty="0">
                <a:solidFill>
                  <a:schemeClr val="bg2"/>
                </a:solidFill>
                <a:latin typeface="Arial" panose="020B0604020202020204" pitchFamily="34" charset="0"/>
              </a:rPr>
              <a:t>leadership</a:t>
            </a:r>
            <a:r>
              <a:rPr lang="en-US" sz="1600" dirty="0">
                <a:solidFill>
                  <a:schemeClr val="tx1">
                    <a:lumMod val="25000"/>
                  </a:schemeClr>
                </a:solidFill>
                <a:latin typeface="Arial" panose="020B0604020202020204" pitchFamily="34" charset="0"/>
              </a:rPr>
              <a:t> is vital for any successful project.</a:t>
            </a:r>
          </a:p>
          <a:p>
            <a:pPr marL="285750" indent="-285750"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285750" indent="-285750" fontAlgn="base">
              <a:buFont typeface="Arial" panose="020B0604020202020204" pitchFamily="34" charset="0"/>
              <a:buChar char="•"/>
            </a:pPr>
            <a:r>
              <a:rPr lang="en-US" sz="1600" dirty="0">
                <a:solidFill>
                  <a:schemeClr val="bg2"/>
                </a:solidFill>
                <a:latin typeface="Arial" panose="020B0604020202020204" pitchFamily="34" charset="0"/>
              </a:rPr>
              <a:t>Leader</a:t>
            </a:r>
            <a:r>
              <a:rPr lang="en-US" sz="1600" dirty="0">
                <a:solidFill>
                  <a:schemeClr val="tx1">
                    <a:lumMod val="25000"/>
                  </a:schemeClr>
                </a:solidFill>
                <a:latin typeface="Arial" panose="020B0604020202020204" pitchFamily="34" charset="0"/>
              </a:rPr>
              <a:t> is expected to have an honest understanding of who in his team, what they know, and what they can do? And what is his duty? </a:t>
            </a:r>
          </a:p>
          <a:p>
            <a:pPr marL="285750" indent="-285750"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285750" indent="-285750" fontAlgn="base">
              <a:buFont typeface="Arial" panose="020B0604020202020204" pitchFamily="34" charset="0"/>
              <a:buChar char="•"/>
            </a:pPr>
            <a:r>
              <a:rPr lang="en-US" sz="1600" dirty="0">
                <a:solidFill>
                  <a:schemeClr val="tx1">
                    <a:lumMod val="25000"/>
                  </a:schemeClr>
                </a:solidFill>
                <a:latin typeface="Arial" panose="020B0604020202020204" pitchFamily="34" charset="0"/>
              </a:rPr>
              <a:t>An important thing about leaders is that the followers and the results will decide whether the leader is successful or not. </a:t>
            </a:r>
          </a:p>
          <a:p>
            <a:pPr marL="285750" indent="-285750"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285750" indent="-285750" fontAlgn="base">
              <a:buFont typeface="Arial" panose="020B0604020202020204" pitchFamily="34" charset="0"/>
              <a:buChar char="•"/>
            </a:pPr>
            <a:r>
              <a:rPr lang="en-US" sz="1600" dirty="0">
                <a:solidFill>
                  <a:schemeClr val="tx1">
                    <a:lumMod val="25000"/>
                  </a:schemeClr>
                </a:solidFill>
                <a:latin typeface="Arial" panose="020B0604020202020204" pitchFamily="34" charset="0"/>
              </a:rPr>
              <a:t>This chapter developed a picture of the special purpose of </a:t>
            </a:r>
            <a:r>
              <a:rPr lang="en-US" sz="1600" b="1" dirty="0">
                <a:solidFill>
                  <a:schemeClr val="tx2">
                    <a:lumMod val="75000"/>
                  </a:schemeClr>
                </a:solidFill>
                <a:latin typeface="Arial" panose="020B0604020202020204" pitchFamily="34" charset="0"/>
              </a:rPr>
              <a:t>leadership for projects</a:t>
            </a:r>
            <a:r>
              <a:rPr lang="en-US" sz="1600" dirty="0">
                <a:solidFill>
                  <a:schemeClr val="tx1">
                    <a:lumMod val="25000"/>
                  </a:schemeClr>
                </a:solidFill>
                <a:latin typeface="Arial" panose="020B0604020202020204" pitchFamily="34" charset="0"/>
              </a:rPr>
              <a:t>, with adapting and spotting the difference between project leader and project manager. And what skills needed by the leader in the project toward his team to keep the project on course.</a:t>
            </a:r>
          </a:p>
        </p:txBody>
      </p:sp>
    </p:spTree>
    <p:extLst>
      <p:ext uri="{BB962C8B-B14F-4D97-AF65-F5344CB8AC3E}">
        <p14:creationId xmlns:p14="http://schemas.microsoft.com/office/powerpoint/2010/main" val="19783152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024005" y="1079927"/>
            <a:ext cx="8095500" cy="577800"/>
          </a:xfrm>
        </p:spPr>
        <p:txBody>
          <a:bodyPr/>
          <a:lstStyle/>
          <a:p>
            <a:br>
              <a:rPr lang="en-US" dirty="0"/>
            </a:br>
            <a:r>
              <a:rPr lang="en-SA" sz="3600" b="1" dirty="0">
                <a:solidFill>
                  <a:schemeClr val="tx2">
                    <a:lumMod val="50000"/>
                  </a:schemeClr>
                </a:solidFill>
              </a:rPr>
              <a:t>LEADER IN OUR LIFE</a:t>
            </a:r>
            <a:r>
              <a:rPr lang="en-SA" sz="3600" b="1" dirty="0">
                <a:solidFill>
                  <a:schemeClr val="tx1">
                    <a:lumMod val="25000"/>
                  </a:schemeClr>
                </a:solidFill>
                <a:ea typeface="ＭＳ Ｐゴシック" panose="020B0600070205080204" pitchFamily="34" charset="-128"/>
                <a:cs typeface="Arial" panose="020B0604020202020204" pitchFamily="34" charset="0"/>
              </a:rPr>
              <a:t> </a:t>
            </a:r>
            <a:r>
              <a:rPr lang="en-US" sz="3600" b="1" dirty="0">
                <a:solidFill>
                  <a:schemeClr val="tx2">
                    <a:lumMod val="50000"/>
                  </a:schemeClr>
                </a:solidFill>
              </a:rPr>
              <a:t>: </a:t>
            </a:r>
            <a:br>
              <a:rPr lang="en-US" sz="3600" b="1" dirty="0">
                <a:solidFill>
                  <a:schemeClr val="tx2">
                    <a:lumMod val="50000"/>
                  </a:schemeClr>
                </a:solidFill>
              </a:rPr>
            </a:br>
            <a:endParaRPr lang="en-SA" sz="3600" b="1" dirty="0">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963045" y="1319950"/>
            <a:ext cx="4572000" cy="307777"/>
          </a:xfrm>
          <a:prstGeom prst="rect">
            <a:avLst/>
          </a:prstGeom>
        </p:spPr>
        <p:txBody>
          <a:bodyPr>
            <a:spAutoFit/>
          </a:bodyPr>
          <a:lstStyle/>
          <a:p>
            <a:endParaRPr lang="en-SA"/>
          </a:p>
        </p:txBody>
      </p:sp>
      <p:sp>
        <p:nvSpPr>
          <p:cNvPr id="9" name="Rectangle 8">
            <a:extLst>
              <a:ext uri="{FF2B5EF4-FFF2-40B4-BE49-F238E27FC236}">
                <a16:creationId xmlns:a16="http://schemas.microsoft.com/office/drawing/2014/main" id="{D8723538-0E95-8B45-A5F7-AE0E2CFF123C}"/>
              </a:ext>
            </a:extLst>
          </p:cNvPr>
          <p:cNvSpPr/>
          <p:nvPr/>
        </p:nvSpPr>
        <p:spPr>
          <a:xfrm>
            <a:off x="525136" y="1235867"/>
            <a:ext cx="8396986" cy="4070345"/>
          </a:xfrm>
          <a:prstGeom prst="rect">
            <a:avLst/>
          </a:prstGeom>
        </p:spPr>
        <p:txBody>
          <a:bodyPr wrap="square">
            <a:spAutoFit/>
          </a:bodyPr>
          <a:lstStyle/>
          <a:p>
            <a:r>
              <a:rPr lang="en-US" sz="1600" b="1" dirty="0">
                <a:solidFill>
                  <a:schemeClr val="bg2"/>
                </a:solidFill>
              </a:rPr>
              <a:t>Andy Grove </a:t>
            </a:r>
            <a:r>
              <a:rPr lang="en-US" dirty="0"/>
              <a:t>The "Father of </a:t>
            </a:r>
            <a:r>
              <a:rPr lang="en-US" dirty="0">
                <a:hlinkClick r:id="rId2" tooltip="OKR"/>
              </a:rPr>
              <a:t>OKRs</a:t>
            </a:r>
            <a:r>
              <a:rPr lang="en-US" dirty="0"/>
              <a:t>*”   Chief Executive and Chairman of Intel Corporation.</a:t>
            </a:r>
          </a:p>
          <a:p>
            <a:endParaRPr lang="en-US" b="1" dirty="0">
              <a:solidFill>
                <a:srgbClr val="555555"/>
              </a:solidFill>
              <a:latin typeface="Open Sans"/>
            </a:endParaRPr>
          </a:p>
          <a:p>
            <a:r>
              <a:rPr lang="en-US" sz="1600" b="1" dirty="0">
                <a:solidFill>
                  <a:schemeClr val="tx2">
                    <a:lumMod val="75000"/>
                  </a:schemeClr>
                </a:solidFill>
              </a:rPr>
              <a:t>Steve Jobs </a:t>
            </a:r>
            <a:r>
              <a:rPr lang="en-US" dirty="0"/>
              <a:t>The </a:t>
            </a:r>
            <a:r>
              <a:rPr lang="en-US" dirty="0">
                <a:hlinkClick r:id="rId3">
                  <a:extLst>
                    <a:ext uri="{A12FA001-AC4F-418D-AE19-62706E023703}">
                      <ahyp:hlinkClr xmlns:ahyp="http://schemas.microsoft.com/office/drawing/2018/hyperlinkcolor" val="tx"/>
                    </a:ext>
                  </a:extLst>
                </a:hlinkClick>
              </a:rPr>
              <a:t>charismatic</a:t>
            </a:r>
            <a:r>
              <a:rPr lang="en-US" dirty="0"/>
              <a:t>, visionary and a genius. Pioneer of the </a:t>
            </a:r>
            <a:r>
              <a:rPr lang="en-US" dirty="0">
                <a:hlinkClick r:id="rId4">
                  <a:extLst>
                    <a:ext uri="{A12FA001-AC4F-418D-AE19-62706E023703}">
                      <ahyp:hlinkClr xmlns:ahyp="http://schemas.microsoft.com/office/drawing/2018/hyperlinkcolor" val="tx"/>
                    </a:ext>
                  </a:extLst>
                </a:hlinkClick>
              </a:rPr>
              <a:t>personal computer</a:t>
            </a:r>
            <a:r>
              <a:rPr lang="en-US" dirty="0"/>
              <a:t> era. chairman, chief executive officer (CEO), and co-founder of </a:t>
            </a:r>
            <a:r>
              <a:rPr lang="en-US" dirty="0">
                <a:hlinkClick r:id="rId5" tooltip="Apple Inc.">
                  <a:extLst>
                    <a:ext uri="{A12FA001-AC4F-418D-AE19-62706E023703}">
                      <ahyp:hlinkClr xmlns:ahyp="http://schemas.microsoft.com/office/drawing/2018/hyperlinkcolor" val="tx"/>
                    </a:ext>
                  </a:extLst>
                </a:hlinkClick>
              </a:rPr>
              <a:t>Apple Inc.</a:t>
            </a:r>
            <a:endParaRPr lang="en-US" dirty="0"/>
          </a:p>
          <a:p>
            <a:endParaRPr lang="en-US" b="1" dirty="0">
              <a:solidFill>
                <a:srgbClr val="555555"/>
              </a:solidFill>
              <a:latin typeface="Open Sans"/>
            </a:endParaRPr>
          </a:p>
          <a:p>
            <a:r>
              <a:rPr lang="en-US" sz="1600" b="1" dirty="0">
                <a:solidFill>
                  <a:schemeClr val="accent2"/>
                </a:solidFill>
              </a:rPr>
              <a:t>Bill Gates  </a:t>
            </a:r>
            <a:r>
              <a:rPr lang="en-US" dirty="0"/>
              <a:t>Co-founder of Microsoft Corporation, focused on transformational leadership.</a:t>
            </a:r>
          </a:p>
          <a:p>
            <a:endParaRPr lang="en-US" b="1" dirty="0"/>
          </a:p>
          <a:p>
            <a:r>
              <a:rPr lang="en-US" sz="1600" b="1" dirty="0">
                <a:solidFill>
                  <a:schemeClr val="tx2">
                    <a:lumMod val="75000"/>
                  </a:schemeClr>
                </a:solidFill>
              </a:rPr>
              <a:t>Jeff Bezos </a:t>
            </a:r>
            <a:r>
              <a:rPr lang="en-US" dirty="0"/>
              <a:t>The founder, a powerful CEO, and president of the multi-national technology company Amazon, known with his ability to innovate and envision.</a:t>
            </a:r>
          </a:p>
          <a:p>
            <a:endParaRPr lang="en-US" b="1" dirty="0">
              <a:solidFill>
                <a:srgbClr val="555555"/>
              </a:solidFill>
              <a:latin typeface="Open Sans"/>
            </a:endParaRPr>
          </a:p>
          <a:p>
            <a:r>
              <a:rPr lang="en-US" sz="1600" b="1" dirty="0">
                <a:solidFill>
                  <a:schemeClr val="bg2"/>
                </a:solidFill>
              </a:rPr>
              <a:t>Mark Zuckerberg </a:t>
            </a:r>
            <a:r>
              <a:rPr lang="en-US" dirty="0"/>
              <a:t>Facebook CEO </a:t>
            </a:r>
            <a:r>
              <a:rPr lang="en-US" u="sng" dirty="0"/>
              <a:t>transformational </a:t>
            </a:r>
            <a:r>
              <a:rPr lang="en-US" dirty="0"/>
              <a:t>leader. He is known as being a motivator who inspires his staff of employees with a clear vision of the company's future.</a:t>
            </a:r>
          </a:p>
          <a:p>
            <a:endParaRPr lang="en-US" b="1" dirty="0">
              <a:solidFill>
                <a:srgbClr val="555555"/>
              </a:solidFill>
              <a:latin typeface="Open Sans"/>
            </a:endParaRPr>
          </a:p>
          <a:p>
            <a:endParaRPr lang="en-US" b="1" dirty="0">
              <a:solidFill>
                <a:srgbClr val="555555"/>
              </a:solidFill>
              <a:latin typeface="Open Sans"/>
            </a:endParaRPr>
          </a:p>
          <a:p>
            <a:endParaRPr lang="en-US" b="1" dirty="0">
              <a:solidFill>
                <a:srgbClr val="555555"/>
              </a:solidFill>
              <a:latin typeface="Open Sans"/>
            </a:endParaRPr>
          </a:p>
          <a:p>
            <a:endParaRPr lang="en-US" b="1" dirty="0">
              <a:solidFill>
                <a:srgbClr val="555555"/>
              </a:solidFill>
              <a:latin typeface="Open Sans"/>
            </a:endParaRPr>
          </a:p>
          <a:p>
            <a:r>
              <a:rPr lang="en-US" sz="1050" b="1" dirty="0">
                <a:solidFill>
                  <a:schemeClr val="accent6">
                    <a:lumMod val="75000"/>
                  </a:schemeClr>
                </a:solidFill>
              </a:rPr>
              <a:t>*(Objectives and Key Results)</a:t>
            </a:r>
          </a:p>
          <a:p>
            <a:endParaRPr lang="en-US" b="1" dirty="0">
              <a:solidFill>
                <a:srgbClr val="555555"/>
              </a:solidFill>
              <a:latin typeface="Open Sans"/>
            </a:endParaRPr>
          </a:p>
        </p:txBody>
      </p:sp>
    </p:spTree>
    <p:extLst>
      <p:ext uri="{BB962C8B-B14F-4D97-AF65-F5344CB8AC3E}">
        <p14:creationId xmlns:p14="http://schemas.microsoft.com/office/powerpoint/2010/main" val="5549507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024005" y="1079927"/>
            <a:ext cx="8095500" cy="577800"/>
          </a:xfrm>
        </p:spPr>
        <p:txBody>
          <a:bodyPr/>
          <a:lstStyle/>
          <a:p>
            <a:br>
              <a:rPr lang="en-US" dirty="0"/>
            </a:br>
            <a:r>
              <a:rPr lang="en-SA" sz="3600" b="1" dirty="0">
                <a:solidFill>
                  <a:schemeClr val="tx2">
                    <a:lumMod val="50000"/>
                  </a:schemeClr>
                </a:solidFill>
              </a:rPr>
              <a:t>LEADER IN OUR LIFE</a:t>
            </a:r>
            <a:r>
              <a:rPr lang="en-SA" sz="3600" b="1" dirty="0">
                <a:solidFill>
                  <a:schemeClr val="tx1">
                    <a:lumMod val="25000"/>
                  </a:schemeClr>
                </a:solidFill>
                <a:ea typeface="ＭＳ Ｐゴシック" panose="020B0600070205080204" pitchFamily="34" charset="-128"/>
                <a:cs typeface="Arial" panose="020B0604020202020204" pitchFamily="34" charset="0"/>
              </a:rPr>
              <a:t> </a:t>
            </a:r>
            <a:r>
              <a:rPr lang="en-US" sz="3600" b="1" dirty="0">
                <a:solidFill>
                  <a:schemeClr val="tx2">
                    <a:lumMod val="50000"/>
                  </a:schemeClr>
                </a:solidFill>
              </a:rPr>
              <a:t>: </a:t>
            </a:r>
            <a:br>
              <a:rPr lang="en-US" sz="3600" b="1" dirty="0">
                <a:solidFill>
                  <a:schemeClr val="tx2">
                    <a:lumMod val="50000"/>
                  </a:schemeClr>
                </a:solidFill>
              </a:rPr>
            </a:br>
            <a:endParaRPr lang="en-SA" sz="3600" b="1" dirty="0">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963045" y="1319950"/>
            <a:ext cx="4572000" cy="307777"/>
          </a:xfrm>
          <a:prstGeom prst="rect">
            <a:avLst/>
          </a:prstGeom>
        </p:spPr>
        <p:txBody>
          <a:bodyPr>
            <a:spAutoFit/>
          </a:bodyPr>
          <a:lstStyle/>
          <a:p>
            <a:endParaRPr lang="en-SA"/>
          </a:p>
        </p:txBody>
      </p:sp>
      <p:sp>
        <p:nvSpPr>
          <p:cNvPr id="9" name="Rectangle 8">
            <a:extLst>
              <a:ext uri="{FF2B5EF4-FFF2-40B4-BE49-F238E27FC236}">
                <a16:creationId xmlns:a16="http://schemas.microsoft.com/office/drawing/2014/main" id="{D8723538-0E95-8B45-A5F7-AE0E2CFF123C}"/>
              </a:ext>
            </a:extLst>
          </p:cNvPr>
          <p:cNvSpPr/>
          <p:nvPr/>
        </p:nvSpPr>
        <p:spPr>
          <a:xfrm>
            <a:off x="644901" y="1147879"/>
            <a:ext cx="6274059" cy="553998"/>
          </a:xfrm>
          <a:prstGeom prst="rect">
            <a:avLst/>
          </a:prstGeom>
        </p:spPr>
        <p:txBody>
          <a:bodyPr wrap="square">
            <a:spAutoFit/>
          </a:bodyPr>
          <a:lstStyle/>
          <a:p>
            <a:endParaRPr lang="en-US" sz="1600" b="1" dirty="0">
              <a:solidFill>
                <a:schemeClr val="bg2"/>
              </a:solidFill>
            </a:endParaRPr>
          </a:p>
          <a:p>
            <a:endParaRPr lang="en-US" b="1" dirty="0">
              <a:solidFill>
                <a:srgbClr val="555555"/>
              </a:solidFill>
              <a:latin typeface="Open Sans"/>
            </a:endParaRPr>
          </a:p>
        </p:txBody>
      </p:sp>
      <p:pic>
        <p:nvPicPr>
          <p:cNvPr id="18434" name="Picture 2" descr="Steve Jobs - Wikipedia">
            <a:extLst>
              <a:ext uri="{FF2B5EF4-FFF2-40B4-BE49-F238E27FC236}">
                <a16:creationId xmlns:a16="http://schemas.microsoft.com/office/drawing/2014/main" id="{78496D42-47C7-BB4B-A694-327FB493F7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7147" y="1603552"/>
            <a:ext cx="1623445" cy="2359658"/>
          </a:xfrm>
          <a:prstGeom prst="rect">
            <a:avLst/>
          </a:prstGeom>
          <a:noFill/>
          <a:extLst>
            <a:ext uri="{909E8E84-426E-40DD-AFC4-6F175D3DCCD1}">
              <a14:hiddenFill xmlns:a14="http://schemas.microsoft.com/office/drawing/2010/main">
                <a:solidFill>
                  <a:srgbClr val="FFFFFF"/>
                </a:solidFill>
              </a14:hiddenFill>
            </a:ext>
          </a:extLst>
        </p:spPr>
      </p:pic>
      <p:pic>
        <p:nvPicPr>
          <p:cNvPr id="19458" name="Picture 2" descr="Intel's Andy Grove remembered as a great leader, teacher">
            <a:extLst>
              <a:ext uri="{FF2B5EF4-FFF2-40B4-BE49-F238E27FC236}">
                <a16:creationId xmlns:a16="http://schemas.microsoft.com/office/drawing/2014/main" id="{CB39B9FF-45EA-D44D-B8FE-AB793BDB89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002" y="1369474"/>
            <a:ext cx="2551238" cy="1419446"/>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As Bill Gates turns 65, here are the entrepreneur's success mantras -  cnbctv18.com">
            <a:extLst>
              <a:ext uri="{FF2B5EF4-FFF2-40B4-BE49-F238E27FC236}">
                <a16:creationId xmlns:a16="http://schemas.microsoft.com/office/drawing/2014/main" id="{9851CA31-2DC6-F94E-BE14-5EFE32CAAE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84" y="3017031"/>
            <a:ext cx="2626335" cy="1777219"/>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Jeff Bezos sells $3.5bn of Amazon shares in a week | Financial Times">
            <a:extLst>
              <a:ext uri="{FF2B5EF4-FFF2-40B4-BE49-F238E27FC236}">
                <a16:creationId xmlns:a16="http://schemas.microsoft.com/office/drawing/2014/main" id="{37058057-42EB-384F-88F4-D14D1B8612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9664" y="493443"/>
            <a:ext cx="2519728" cy="1419447"/>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Mark Zuckerberg | Biography &amp; Facts | Britannica">
            <a:extLst>
              <a:ext uri="{FF2B5EF4-FFF2-40B4-BE49-F238E27FC236}">
                <a16:creationId xmlns:a16="http://schemas.microsoft.com/office/drawing/2014/main" id="{83CD42BD-CDE8-4F41-AC9D-0B4ED376F1A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2405" y="2066778"/>
            <a:ext cx="34671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71746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33440" y="643977"/>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9" name="TextBox 8">
            <a:extLst>
              <a:ext uri="{FF2B5EF4-FFF2-40B4-BE49-F238E27FC236}">
                <a16:creationId xmlns:a16="http://schemas.microsoft.com/office/drawing/2014/main" id="{A02F5C35-4B15-DF4B-96B9-3C66DC9E5951}"/>
              </a:ext>
            </a:extLst>
          </p:cNvPr>
          <p:cNvSpPr txBox="1"/>
          <p:nvPr/>
        </p:nvSpPr>
        <p:spPr>
          <a:xfrm>
            <a:off x="385300" y="1477327"/>
            <a:ext cx="6674518" cy="1169551"/>
          </a:xfrm>
          <a:prstGeom prst="rect">
            <a:avLst/>
          </a:prstGeom>
          <a:noFill/>
        </p:spPr>
        <p:txBody>
          <a:bodyPr wrap="square" rtlCol="0">
            <a:spAutoFit/>
          </a:bodyPr>
          <a:lstStyle/>
          <a:p>
            <a:pPr marL="285750" indent="-285750">
              <a:buFont typeface="Arial" panose="020B0604020202020204" pitchFamily="34" charset="0"/>
              <a:buChar char="•"/>
            </a:pPr>
            <a:r>
              <a:rPr lang="en-US" dirty="0"/>
              <a:t>Differentiate between a leader and a manager? </a:t>
            </a:r>
          </a:p>
          <a:p>
            <a:pPr marL="285750" indent="-285750">
              <a:buFont typeface="Arial" panose="020B0604020202020204" pitchFamily="34" charset="0"/>
              <a:buChar char="•"/>
            </a:pPr>
            <a:br>
              <a:rPr lang="en-US" dirty="0"/>
            </a:br>
            <a:r>
              <a:rPr lang="en-US" dirty="0"/>
              <a:t>What is the different leadership traits and skills?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 Match the following :</a:t>
            </a:r>
          </a:p>
        </p:txBody>
      </p:sp>
      <p:graphicFrame>
        <p:nvGraphicFramePr>
          <p:cNvPr id="11" name="Table 12">
            <a:extLst>
              <a:ext uri="{FF2B5EF4-FFF2-40B4-BE49-F238E27FC236}">
                <a16:creationId xmlns:a16="http://schemas.microsoft.com/office/drawing/2014/main" id="{E4CF6B3A-5937-024D-994E-91BF1B397ADE}"/>
              </a:ext>
            </a:extLst>
          </p:cNvPr>
          <p:cNvGraphicFramePr>
            <a:graphicFrameLocks noGrp="1"/>
          </p:cNvGraphicFramePr>
          <p:nvPr>
            <p:extLst>
              <p:ext uri="{D42A27DB-BD31-4B8C-83A1-F6EECF244321}">
                <p14:modId xmlns:p14="http://schemas.microsoft.com/office/powerpoint/2010/main" val="723865790"/>
              </p:ext>
            </p:extLst>
          </p:nvPr>
        </p:nvGraphicFramePr>
        <p:xfrm>
          <a:off x="1313067" y="420601"/>
          <a:ext cx="7677726" cy="579120"/>
        </p:xfrm>
        <a:graphic>
          <a:graphicData uri="http://schemas.openxmlformats.org/drawingml/2006/table">
            <a:tbl>
              <a:tblPr firstRow="1" bandRow="1">
                <a:tableStyleId>{D3DFEACA-7776-45CE-8139-2CF5FD9D0C52}</a:tableStyleId>
              </a:tblPr>
              <a:tblGrid>
                <a:gridCol w="3838863">
                  <a:extLst>
                    <a:ext uri="{9D8B030D-6E8A-4147-A177-3AD203B41FA5}">
                      <a16:colId xmlns:a16="http://schemas.microsoft.com/office/drawing/2014/main" val="464505732"/>
                    </a:ext>
                  </a:extLst>
                </a:gridCol>
                <a:gridCol w="3838863">
                  <a:extLst>
                    <a:ext uri="{9D8B030D-6E8A-4147-A177-3AD203B41FA5}">
                      <a16:colId xmlns:a16="http://schemas.microsoft.com/office/drawing/2014/main" val="2700145253"/>
                    </a:ext>
                  </a:extLst>
                </a:gridCol>
              </a:tblGrid>
              <a:tr h="370840">
                <a:tc>
                  <a:txBody>
                    <a:bodyPr/>
                    <a:lstStyle/>
                    <a:p>
                      <a:pPr marL="457200" indent="-457200">
                        <a:buFont typeface="Wingdings" pitchFamily="2" charset="2"/>
                        <a:buChar char="v"/>
                      </a:pPr>
                      <a:r>
                        <a:rPr lang="en-US" sz="3200" b="1" i="0" u="none" strike="noStrike" cap="none" dirty="0">
                          <a:solidFill>
                            <a:schemeClr val="accent1">
                              <a:lumMod val="75000"/>
                            </a:schemeClr>
                          </a:solidFill>
                          <a:latin typeface="Barlow Condensed SemiBold"/>
                          <a:ea typeface="ＭＳ Ｐゴシック" panose="020B0600070205080204" pitchFamily="34" charset="-128"/>
                          <a:cs typeface="Arial" panose="020B0604020202020204" pitchFamily="34" charset="0"/>
                          <a:sym typeface="Barlow Condensed SemiBold"/>
                        </a:rPr>
                        <a:t>Self Assessment :</a:t>
                      </a:r>
                      <a:endParaRPr lang="en-SA" sz="3200" b="1" i="0" u="none" strike="noStrike" cap="none" dirty="0">
                        <a:solidFill>
                          <a:schemeClr val="accent1">
                            <a:lumMod val="75000"/>
                          </a:schemeClr>
                        </a:solidFill>
                        <a:latin typeface="Barlow Condensed SemiBold"/>
                        <a:ea typeface="ＭＳ Ｐゴシック" panose="020B0600070205080204" pitchFamily="34" charset="-128"/>
                        <a:cs typeface="Arial" panose="020B0604020202020204" pitchFamily="34" charset="0"/>
                        <a:sym typeface="Barlow Condensed SemiBold"/>
                      </a:endParaRPr>
                    </a:p>
                  </a:txBody>
                  <a:tcPr/>
                </a:tc>
                <a:tc>
                  <a:txBody>
                    <a:bodyPr/>
                    <a:lstStyle/>
                    <a:p>
                      <a:endParaRPr lang="en-SA" sz="1600" dirty="0">
                        <a:solidFill>
                          <a:schemeClr val="accent1">
                            <a:lumMod val="75000"/>
                          </a:schemeClr>
                        </a:solidFill>
                      </a:endParaRPr>
                    </a:p>
                  </a:txBody>
                  <a:tcPr/>
                </a:tc>
                <a:extLst>
                  <a:ext uri="{0D108BD9-81ED-4DB2-BD59-A6C34878D82A}">
                    <a16:rowId xmlns:a16="http://schemas.microsoft.com/office/drawing/2014/main" val="1440222807"/>
                  </a:ext>
                </a:extLst>
              </a:tr>
            </a:tbl>
          </a:graphicData>
        </a:graphic>
      </p:graphicFrame>
      <p:graphicFrame>
        <p:nvGraphicFramePr>
          <p:cNvPr id="13" name="Table 13">
            <a:extLst>
              <a:ext uri="{FF2B5EF4-FFF2-40B4-BE49-F238E27FC236}">
                <a16:creationId xmlns:a16="http://schemas.microsoft.com/office/drawing/2014/main" id="{B04E94B3-2DEB-504E-9405-BF0176354854}"/>
              </a:ext>
            </a:extLst>
          </p:cNvPr>
          <p:cNvGraphicFramePr>
            <a:graphicFrameLocks noGrp="1"/>
          </p:cNvGraphicFramePr>
          <p:nvPr>
            <p:extLst>
              <p:ext uri="{D42A27DB-BD31-4B8C-83A1-F6EECF244321}">
                <p14:modId xmlns:p14="http://schemas.microsoft.com/office/powerpoint/2010/main" val="334187190"/>
              </p:ext>
            </p:extLst>
          </p:nvPr>
        </p:nvGraphicFramePr>
        <p:xfrm>
          <a:off x="313318" y="2697392"/>
          <a:ext cx="6746500" cy="2072640"/>
        </p:xfrm>
        <a:graphic>
          <a:graphicData uri="http://schemas.openxmlformats.org/drawingml/2006/table">
            <a:tbl>
              <a:tblPr firstRow="1" bandRow="1">
                <a:tableStyleId>{D3DFEACA-7776-45CE-8139-2CF5FD9D0C52}</a:tableStyleId>
              </a:tblPr>
              <a:tblGrid>
                <a:gridCol w="2098300">
                  <a:extLst>
                    <a:ext uri="{9D8B030D-6E8A-4147-A177-3AD203B41FA5}">
                      <a16:colId xmlns:a16="http://schemas.microsoft.com/office/drawing/2014/main" val="1193310036"/>
                    </a:ext>
                  </a:extLst>
                </a:gridCol>
                <a:gridCol w="4648200">
                  <a:extLst>
                    <a:ext uri="{9D8B030D-6E8A-4147-A177-3AD203B41FA5}">
                      <a16:colId xmlns:a16="http://schemas.microsoft.com/office/drawing/2014/main" val="3657962388"/>
                    </a:ext>
                  </a:extLst>
                </a:gridCol>
              </a:tblGrid>
              <a:tr h="48203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Networking</a:t>
                      </a:r>
                      <a:endParaRPr lang="en-SA" dirty="0"/>
                    </a:p>
                    <a:p>
                      <a:endParaRPr lang="en-SA"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The leader looks into the future and creates new ways in which the project can prosper. </a:t>
                      </a:r>
                    </a:p>
                  </a:txBody>
                  <a:tcPr/>
                </a:tc>
                <a:extLst>
                  <a:ext uri="{0D108BD9-81ED-4DB2-BD59-A6C34878D82A}">
                    <a16:rowId xmlns:a16="http://schemas.microsoft.com/office/drawing/2014/main" val="4208097345"/>
                  </a:ext>
                </a:extLst>
              </a:tr>
              <a:tr h="482030">
                <a:tc>
                  <a:txBody>
                    <a:bodyPr/>
                    <a:lstStyle/>
                    <a:p>
                      <a:r>
                        <a:rPr lang="en-US" dirty="0"/>
                        <a:t>Visionary</a:t>
                      </a:r>
                      <a:endParaRPr lang="en-SA"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The leader develops co-operative relations among individuals within and outside the organization. </a:t>
                      </a:r>
                    </a:p>
                  </a:txBody>
                  <a:tcPr/>
                </a:tc>
                <a:extLst>
                  <a:ext uri="{0D108BD9-81ED-4DB2-BD59-A6C34878D82A}">
                    <a16:rowId xmlns:a16="http://schemas.microsoft.com/office/drawing/2014/main" val="2310579216"/>
                  </a:ext>
                </a:extLst>
              </a:tr>
              <a:tr h="3414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Communication </a:t>
                      </a:r>
                    </a:p>
                    <a:p>
                      <a:endParaRPr lang="en-SA" dirty="0"/>
                    </a:p>
                  </a:txBody>
                  <a:tcPr/>
                </a:tc>
                <a:tc>
                  <a:txBody>
                    <a:bodyPr/>
                    <a:lstStyle/>
                    <a:p>
                      <a:r>
                        <a:rPr lang="en-US" dirty="0"/>
                        <a:t>The leader facilitates the development of cohesiveness and cooperation among people at work.</a:t>
                      </a:r>
                    </a:p>
                  </a:txBody>
                  <a:tcPr/>
                </a:tc>
                <a:extLst>
                  <a:ext uri="{0D108BD9-81ED-4DB2-BD59-A6C34878D82A}">
                    <a16:rowId xmlns:a16="http://schemas.microsoft.com/office/drawing/2014/main" val="1369604773"/>
                  </a:ext>
                </a:extLst>
              </a:tr>
              <a:tr h="48203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Team building </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The leader listens closely to people at work, and organizes and clearly presents information both orally.</a:t>
                      </a:r>
                    </a:p>
                  </a:txBody>
                  <a:tcPr/>
                </a:tc>
                <a:extLst>
                  <a:ext uri="{0D108BD9-81ED-4DB2-BD59-A6C34878D82A}">
                    <a16:rowId xmlns:a16="http://schemas.microsoft.com/office/drawing/2014/main" val="110339211"/>
                  </a:ext>
                </a:extLst>
              </a:tr>
            </a:tbl>
          </a:graphicData>
        </a:graphic>
      </p:graphicFrame>
      <p:pic>
        <p:nvPicPr>
          <p:cNvPr id="17410" name="Picture 2" descr="3 great reasons to file your tax return early - FreeAgent">
            <a:extLst>
              <a:ext uri="{FF2B5EF4-FFF2-40B4-BE49-F238E27FC236}">
                <a16:creationId xmlns:a16="http://schemas.microsoft.com/office/drawing/2014/main" id="{69FE3345-25EE-CF48-A6BE-B366FADF1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7798" y="313336"/>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05429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33440" y="643977"/>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9" name="TextBox 8">
            <a:extLst>
              <a:ext uri="{FF2B5EF4-FFF2-40B4-BE49-F238E27FC236}">
                <a16:creationId xmlns:a16="http://schemas.microsoft.com/office/drawing/2014/main" id="{A02F5C35-4B15-DF4B-96B9-3C66DC9E5951}"/>
              </a:ext>
            </a:extLst>
          </p:cNvPr>
          <p:cNvSpPr txBox="1"/>
          <p:nvPr/>
        </p:nvSpPr>
        <p:spPr>
          <a:xfrm>
            <a:off x="576228" y="2420897"/>
            <a:ext cx="6674518" cy="2523768"/>
          </a:xfrm>
          <a:prstGeom prst="rect">
            <a:avLst/>
          </a:prstGeom>
          <a:noFill/>
        </p:spPr>
        <p:txBody>
          <a:bodyPr wrap="square" rtlCol="0">
            <a:spAutoFit/>
          </a:bodyPr>
          <a:lstStyle/>
          <a:p>
            <a:pPr marL="285750" indent="-285750">
              <a:buFont typeface="Arial" panose="020B0604020202020204" pitchFamily="34" charset="0"/>
              <a:buChar char="•"/>
            </a:pPr>
            <a:r>
              <a:rPr lang="en-US" sz="3600" dirty="0">
                <a:solidFill>
                  <a:schemeClr val="bg2">
                    <a:lumMod val="75000"/>
                  </a:schemeClr>
                </a:solidFill>
              </a:rPr>
              <a:t>Search</a:t>
            </a:r>
            <a:r>
              <a:rPr lang="en-US" sz="3600" dirty="0"/>
              <a:t> more about </a:t>
            </a:r>
            <a:r>
              <a:rPr lang="en-US" sz="3600" dirty="0">
                <a:solidFill>
                  <a:schemeClr val="bg2">
                    <a:lumMod val="75000"/>
                  </a:schemeClr>
                </a:solidFill>
              </a:rPr>
              <a:t>leaders</a:t>
            </a:r>
            <a:r>
              <a:rPr lang="en-US" sz="3600" dirty="0"/>
              <a:t> in our life, and we will discuss it in the upcoming zoom meeting..</a:t>
            </a:r>
          </a:p>
          <a:p>
            <a:pPr marL="285750" indent="-285750">
              <a:buFont typeface="Arial" panose="020B0604020202020204" pitchFamily="34" charset="0"/>
              <a:buChar char="•"/>
            </a:pPr>
            <a:endParaRPr lang="en-US" dirty="0"/>
          </a:p>
        </p:txBody>
      </p:sp>
      <p:graphicFrame>
        <p:nvGraphicFramePr>
          <p:cNvPr id="11" name="Table 12">
            <a:extLst>
              <a:ext uri="{FF2B5EF4-FFF2-40B4-BE49-F238E27FC236}">
                <a16:creationId xmlns:a16="http://schemas.microsoft.com/office/drawing/2014/main" id="{E4CF6B3A-5937-024D-994E-91BF1B397ADE}"/>
              </a:ext>
            </a:extLst>
          </p:cNvPr>
          <p:cNvGraphicFramePr>
            <a:graphicFrameLocks noGrp="1"/>
          </p:cNvGraphicFramePr>
          <p:nvPr/>
        </p:nvGraphicFramePr>
        <p:xfrm>
          <a:off x="1313067" y="420601"/>
          <a:ext cx="7677726" cy="579120"/>
        </p:xfrm>
        <a:graphic>
          <a:graphicData uri="http://schemas.openxmlformats.org/drawingml/2006/table">
            <a:tbl>
              <a:tblPr firstRow="1" bandRow="1">
                <a:tableStyleId>{D3DFEACA-7776-45CE-8139-2CF5FD9D0C52}</a:tableStyleId>
              </a:tblPr>
              <a:tblGrid>
                <a:gridCol w="3838863">
                  <a:extLst>
                    <a:ext uri="{9D8B030D-6E8A-4147-A177-3AD203B41FA5}">
                      <a16:colId xmlns:a16="http://schemas.microsoft.com/office/drawing/2014/main" val="464505732"/>
                    </a:ext>
                  </a:extLst>
                </a:gridCol>
                <a:gridCol w="3838863">
                  <a:extLst>
                    <a:ext uri="{9D8B030D-6E8A-4147-A177-3AD203B41FA5}">
                      <a16:colId xmlns:a16="http://schemas.microsoft.com/office/drawing/2014/main" val="2700145253"/>
                    </a:ext>
                  </a:extLst>
                </a:gridCol>
              </a:tblGrid>
              <a:tr h="370840">
                <a:tc>
                  <a:txBody>
                    <a:bodyPr/>
                    <a:lstStyle/>
                    <a:p>
                      <a:pPr marL="457200" indent="-457200">
                        <a:buFont typeface="Wingdings" pitchFamily="2" charset="2"/>
                        <a:buChar char="v"/>
                      </a:pPr>
                      <a:r>
                        <a:rPr lang="en-US" sz="3200" b="1" i="0" u="none" strike="noStrike" cap="none" dirty="0">
                          <a:solidFill>
                            <a:schemeClr val="accent1">
                              <a:lumMod val="75000"/>
                            </a:schemeClr>
                          </a:solidFill>
                          <a:latin typeface="Barlow Condensed SemiBold"/>
                          <a:ea typeface="ＭＳ Ｐゴシック" panose="020B0600070205080204" pitchFamily="34" charset="-128"/>
                          <a:cs typeface="Arial" panose="020B0604020202020204" pitchFamily="34" charset="0"/>
                          <a:sym typeface="Barlow Condensed SemiBold"/>
                        </a:rPr>
                        <a:t>Self Assessment :</a:t>
                      </a:r>
                      <a:endParaRPr lang="en-SA" sz="3200" b="1" i="0" u="none" strike="noStrike" cap="none" dirty="0">
                        <a:solidFill>
                          <a:schemeClr val="accent1">
                            <a:lumMod val="75000"/>
                          </a:schemeClr>
                        </a:solidFill>
                        <a:latin typeface="Barlow Condensed SemiBold"/>
                        <a:ea typeface="ＭＳ Ｐゴシック" panose="020B0600070205080204" pitchFamily="34" charset="-128"/>
                        <a:cs typeface="Arial" panose="020B0604020202020204" pitchFamily="34" charset="0"/>
                        <a:sym typeface="Barlow Condensed SemiBold"/>
                      </a:endParaRPr>
                    </a:p>
                  </a:txBody>
                  <a:tcPr/>
                </a:tc>
                <a:tc>
                  <a:txBody>
                    <a:bodyPr/>
                    <a:lstStyle/>
                    <a:p>
                      <a:endParaRPr lang="en-SA" sz="1600" dirty="0">
                        <a:solidFill>
                          <a:schemeClr val="accent1">
                            <a:lumMod val="75000"/>
                          </a:schemeClr>
                        </a:solidFill>
                      </a:endParaRPr>
                    </a:p>
                  </a:txBody>
                  <a:tcPr/>
                </a:tc>
                <a:extLst>
                  <a:ext uri="{0D108BD9-81ED-4DB2-BD59-A6C34878D82A}">
                    <a16:rowId xmlns:a16="http://schemas.microsoft.com/office/drawing/2014/main" val="1440222807"/>
                  </a:ext>
                </a:extLst>
              </a:tr>
            </a:tbl>
          </a:graphicData>
        </a:graphic>
      </p:graphicFrame>
      <p:pic>
        <p:nvPicPr>
          <p:cNvPr id="17410" name="Picture 2" descr="3 great reasons to file your tax return early - FreeAgent">
            <a:extLst>
              <a:ext uri="{FF2B5EF4-FFF2-40B4-BE49-F238E27FC236}">
                <a16:creationId xmlns:a16="http://schemas.microsoft.com/office/drawing/2014/main" id="{69FE3345-25EE-CF48-A6BE-B366FADF1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7798" y="313336"/>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45206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607293"/>
            <a:ext cx="8095500" cy="577800"/>
          </a:xfrm>
        </p:spPr>
        <p:txBody>
          <a:bodyPr/>
          <a:lstStyle/>
          <a:p>
            <a:r>
              <a:rPr lang="en-US" sz="3600" b="1" dirty="0">
                <a:solidFill>
                  <a:schemeClr val="bg2"/>
                </a:solidFill>
              </a:rPr>
              <a:t>Resources:</a:t>
            </a:r>
            <a:endParaRPr lang="en-SA">
              <a:solidFill>
                <a:schemeClr val="bg2"/>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154608" y="1161641"/>
            <a:ext cx="6625541" cy="5132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2" name="Google Shape;683;p25">
            <a:extLst>
              <a:ext uri="{FF2B5EF4-FFF2-40B4-BE49-F238E27FC236}">
                <a16:creationId xmlns:a16="http://schemas.microsoft.com/office/drawing/2014/main" id="{F5C17323-5BD3-E84C-A043-AA0E51520C3D}"/>
              </a:ext>
            </a:extLst>
          </p:cNvPr>
          <p:cNvSpPr txBox="1">
            <a:spLocks/>
          </p:cNvSpPr>
          <p:nvPr/>
        </p:nvSpPr>
        <p:spPr>
          <a:xfrm>
            <a:off x="221878" y="1201499"/>
            <a:ext cx="7678036" cy="3800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000"/>
              <a:buFont typeface="Barlow Condensed SemiBold"/>
              <a:buNone/>
              <a:defRPr sz="3000" b="0" i="0" u="none" strike="noStrike" cap="none">
                <a:solidFill>
                  <a:schemeClr val="lt1"/>
                </a:solidFill>
                <a:latin typeface="Barlow Condensed SemiBold"/>
                <a:ea typeface="Barlow Condensed SemiBold"/>
                <a:cs typeface="Barlow Condensed SemiBold"/>
                <a:sym typeface="Barlow Condensed SemiBold"/>
              </a:defRPr>
            </a:lvl1pPr>
            <a:lvl2pPr marR="0" lvl="1"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2pPr>
            <a:lvl3pPr marR="0" lvl="2"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3pPr>
            <a:lvl4pPr marR="0" lvl="3"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4pPr>
            <a:lvl5pPr marR="0" lvl="4"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5pPr>
            <a:lvl6pPr marR="0" lvl="5"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6pPr>
            <a:lvl7pPr marR="0" lvl="6"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7pPr>
            <a:lvl8pPr marR="0" lvl="7"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8pPr>
            <a:lvl9pPr marR="0" lvl="8"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9pPr>
          </a:lstStyle>
          <a:p>
            <a:pPr marL="285750" indent="-285750">
              <a:buFont typeface="Arial" panose="020B0604020202020204" pitchFamily="34" charset="0"/>
              <a:buChar char="•"/>
            </a:pPr>
            <a:endParaRPr lang="en-US" sz="1400" dirty="0"/>
          </a:p>
          <a:p>
            <a:endParaRPr lang="en-US" sz="1400" dirty="0">
              <a:solidFill>
                <a:srgbClr val="0F1111"/>
              </a:solidFill>
              <a:latin typeface="Amazon Ember"/>
            </a:endParaRPr>
          </a:p>
          <a:p>
            <a:pPr marL="285750" indent="-285750">
              <a:buFont typeface="Arial" panose="020B0604020202020204" pitchFamily="34" charset="0"/>
              <a:buChar char="•"/>
            </a:pPr>
            <a:r>
              <a:rPr lang="en-US" sz="1600" dirty="0">
                <a:solidFill>
                  <a:srgbClr val="0F1111"/>
                </a:solidFill>
                <a:latin typeface="Amazon Ember"/>
              </a:rPr>
              <a:t>Project Team Leadership and Communication by </a:t>
            </a:r>
            <a:r>
              <a:rPr lang="en-US" sz="1600" dirty="0">
                <a:solidFill>
                  <a:srgbClr val="007185"/>
                </a:solidFill>
                <a:latin typeface="Amazon Ember"/>
                <a:hlinkClick r:id="rId2"/>
              </a:rPr>
              <a:t>Samuel Malachowsky</a:t>
            </a:r>
            <a:r>
              <a:rPr lang="en-US" sz="1600" dirty="0">
                <a:solidFill>
                  <a:srgbClr val="007185"/>
                </a:solidFill>
                <a:latin typeface="Amazon Ember"/>
              </a:rPr>
              <a:t>, 2018.</a:t>
            </a:r>
            <a:r>
              <a:rPr lang="en-US" sz="1600" dirty="0">
                <a:solidFill>
                  <a:srgbClr val="0F1111"/>
                </a:solidFill>
                <a:latin typeface="Amazon Ember"/>
              </a:rPr>
              <a:t> </a:t>
            </a:r>
          </a:p>
          <a:p>
            <a:pPr marL="285750" indent="-285750">
              <a:buFont typeface="Arial" panose="020B0604020202020204" pitchFamily="34" charset="0"/>
              <a:buChar char="•"/>
            </a:pPr>
            <a:endParaRPr lang="en-US" sz="1600" dirty="0">
              <a:solidFill>
                <a:srgbClr val="0F1111"/>
              </a:solidFill>
              <a:latin typeface="Amazon Ember"/>
            </a:endParaRPr>
          </a:p>
          <a:p>
            <a:pPr marL="285750" indent="-285750">
              <a:buFont typeface="Arial" panose="020B0604020202020204" pitchFamily="34" charset="0"/>
              <a:buChar char="•"/>
            </a:pPr>
            <a:r>
              <a:rPr lang="en-US" sz="1600" dirty="0">
                <a:hlinkClick r:id="rId3"/>
              </a:rPr>
              <a:t>https://aboutleaders.com/10-great-leadership-skills-of-project-management/#gs.m0ivxk</a:t>
            </a:r>
            <a:endParaRPr lang="en-US" sz="1600" dirty="0"/>
          </a:p>
          <a:p>
            <a:pPr marL="285750" indent="-285750">
              <a:buFont typeface="Arial" panose="020B0604020202020204" pitchFamily="34" charset="0"/>
              <a:buChar char="•"/>
            </a:pPr>
            <a:endParaRPr lang="en-US" sz="1600" dirty="0">
              <a:solidFill>
                <a:srgbClr val="0F1111"/>
              </a:solidFill>
              <a:latin typeface="Amazon Ember"/>
            </a:endParaRPr>
          </a:p>
          <a:p>
            <a:pPr marL="285750" indent="-285750">
              <a:buFont typeface="Arial" panose="020B0604020202020204" pitchFamily="34" charset="0"/>
              <a:buChar char="•"/>
            </a:pPr>
            <a:endParaRPr lang="en-US" sz="1600" dirty="0">
              <a:hlinkClick r:id="rId4"/>
            </a:endParaRPr>
          </a:p>
          <a:p>
            <a:pPr marL="285750" indent="-285750">
              <a:buFont typeface="Arial" panose="020B0604020202020204" pitchFamily="34" charset="0"/>
              <a:buChar char="•"/>
            </a:pPr>
            <a:r>
              <a:rPr lang="en-US" sz="1600" dirty="0">
                <a:hlinkClick r:id="rId4"/>
              </a:rPr>
              <a:t>https://twproject.com/blog/leadership-skills-of-the-project-manager-the-key-elements-of-the-role/</a:t>
            </a:r>
            <a:endParaRPr lang="en-US" sz="1600" dirty="0"/>
          </a:p>
          <a:p>
            <a:pPr marL="285750" indent="-285750">
              <a:buFont typeface="Arial" panose="020B0604020202020204" pitchFamily="34" charset="0"/>
              <a:buChar char="•"/>
            </a:pPr>
            <a:endParaRPr lang="en-US" sz="1400" dirty="0"/>
          </a:p>
        </p:txBody>
      </p:sp>
      <p:pic>
        <p:nvPicPr>
          <p:cNvPr id="21506" name="Picture 2" descr="Amazon.com: Project Team Leadership and Communication (9781732378902):  Malachowsky, Samuel A: Books">
            <a:extLst>
              <a:ext uri="{FF2B5EF4-FFF2-40B4-BE49-F238E27FC236}">
                <a16:creationId xmlns:a16="http://schemas.microsoft.com/office/drawing/2014/main" id="{6E8DD76D-7A20-234D-976E-DF8A55D246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91121" y="1298092"/>
            <a:ext cx="978056" cy="1299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8796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04"/>
        <p:cNvGrpSpPr/>
        <p:nvPr/>
      </p:nvGrpSpPr>
      <p:grpSpPr>
        <a:xfrm>
          <a:off x="0" y="0"/>
          <a:ext cx="0" cy="0"/>
          <a:chOff x="0" y="0"/>
          <a:chExt cx="0" cy="0"/>
        </a:xfrm>
      </p:grpSpPr>
      <p:sp>
        <p:nvSpPr>
          <p:cNvPr id="705" name="Google Shape;705;p26"/>
          <p:cNvSpPr txBox="1">
            <a:spLocks noGrp="1"/>
          </p:cNvSpPr>
          <p:nvPr>
            <p:ph type="ctrTitle"/>
          </p:nvPr>
        </p:nvSpPr>
        <p:spPr>
          <a:xfrm>
            <a:off x="1795512" y="1545452"/>
            <a:ext cx="5553000" cy="2052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dirty="0"/>
              <a:t>THANKS!</a:t>
            </a:r>
            <a:endParaRPr dirty="0"/>
          </a:p>
        </p:txBody>
      </p:sp>
    </p:spTree>
  </p:cSld>
  <p:clrMapOvr>
    <a:masterClrMapping/>
  </p:clrMapOvr>
</p:sld>
</file>

<file path=ppt/theme/theme1.xml><?xml version="1.0" encoding="utf-8"?>
<a:theme xmlns:a="http://schemas.openxmlformats.org/drawingml/2006/main" name="My Creative CV by slidesgo">
  <a:themeElements>
    <a:clrScheme name="Simple Light">
      <a:dk1>
        <a:srgbClr val="E9E6E1"/>
      </a:dk1>
      <a:lt1>
        <a:srgbClr val="434343"/>
      </a:lt1>
      <a:dk2>
        <a:srgbClr val="9448BC"/>
      </a:dk2>
      <a:lt2>
        <a:srgbClr val="FFB997"/>
      </a:lt2>
      <a:accent1>
        <a:srgbClr val="DB4368"/>
      </a:accent1>
      <a:accent2>
        <a:srgbClr val="F53264"/>
      </a:accent2>
      <a:accent3>
        <a:srgbClr val="361A30"/>
      </a:accent3>
      <a:accent4>
        <a:srgbClr val="FE9A39"/>
      </a:accent4>
      <a:accent5>
        <a:srgbClr val="7C2F4B"/>
      </a:accent5>
      <a:accent6>
        <a:srgbClr val="FF5160"/>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26083</TotalTime>
  <Words>2151</Words>
  <Application>Microsoft Macintosh PowerPoint</Application>
  <PresentationFormat>On-screen Show (16:9)</PresentationFormat>
  <Paragraphs>259</Paragraphs>
  <Slides>48</Slides>
  <Notes>31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48</vt:i4>
      </vt:variant>
    </vt:vector>
  </HeadingPairs>
  <TitlesOfParts>
    <vt:vector size="60" baseType="lpstr">
      <vt:lpstr>Arial</vt:lpstr>
      <vt:lpstr>Barlow Condensed</vt:lpstr>
      <vt:lpstr>Amazon Ember</vt:lpstr>
      <vt:lpstr>Fira Sans Extra Condensed Medium</vt:lpstr>
      <vt:lpstr>Barlow Condensed SemiBold</vt:lpstr>
      <vt:lpstr>Open Sans</vt:lpstr>
      <vt:lpstr>Barlow Condensed Medium</vt:lpstr>
      <vt:lpstr>Arvo</vt:lpstr>
      <vt:lpstr>Calibri</vt:lpstr>
      <vt:lpstr>Wingdings</vt:lpstr>
      <vt:lpstr>Roboto</vt:lpstr>
      <vt:lpstr>My Creative CV by slidesgo</vt:lpstr>
      <vt:lpstr>Project Leadership </vt:lpstr>
      <vt:lpstr>    CHAPTER 1  Understanding Leadership</vt:lpstr>
      <vt:lpstr>Learning Outcomes</vt:lpstr>
      <vt:lpstr>Learning Outcomes</vt:lpstr>
      <vt:lpstr>1.1 What is a project??</vt:lpstr>
      <vt:lpstr>Project</vt:lpstr>
      <vt:lpstr>Project </vt:lpstr>
      <vt:lpstr>PowerPoint Presentation</vt:lpstr>
      <vt:lpstr>We aim to….</vt:lpstr>
      <vt:lpstr>1.2 Project Management or Project Leadership!!</vt:lpstr>
      <vt:lpstr>What Is Management?</vt:lpstr>
      <vt:lpstr>What Is Management?</vt:lpstr>
      <vt:lpstr>Project Management:</vt:lpstr>
      <vt:lpstr>PowerPoint Presentation</vt:lpstr>
      <vt:lpstr>Leadership</vt:lpstr>
      <vt:lpstr>Leadership</vt:lpstr>
      <vt:lpstr>Leadership</vt:lpstr>
      <vt:lpstr>Importance of Leadership</vt:lpstr>
      <vt:lpstr>PowerPoint Presentation</vt:lpstr>
      <vt:lpstr>1.3 Project Manager or Project Leader!!</vt:lpstr>
      <vt:lpstr>A project manager is responsible for:</vt:lpstr>
      <vt:lpstr>A project manager is responsible for: (continue)</vt:lpstr>
      <vt:lpstr>A project leader is responsible for:</vt:lpstr>
      <vt:lpstr>A project leader is responsible for: (continue)</vt:lpstr>
      <vt:lpstr>Manager VS Leader</vt:lpstr>
      <vt:lpstr>Not every manager is a leader, and not every leader is a manager.  </vt:lpstr>
      <vt:lpstr>A project without positive leadership :  </vt:lpstr>
      <vt:lpstr>Leadership Traits and soft skills</vt:lpstr>
      <vt:lpstr>Leadership Traits and soft skills(continue)</vt:lpstr>
      <vt:lpstr>1.4 Impact of leadership on project.</vt:lpstr>
      <vt:lpstr>Impact of leadership on project</vt:lpstr>
      <vt:lpstr>1.5 Major project leadership skills.</vt:lpstr>
      <vt:lpstr>Major project leadership skills</vt:lpstr>
      <vt:lpstr>A Team management:  </vt:lpstr>
      <vt:lpstr>Decision making :  </vt:lpstr>
      <vt:lpstr>Conflict resolution:  </vt:lpstr>
      <vt:lpstr> Visioning:  </vt:lpstr>
      <vt:lpstr> Communicating </vt:lpstr>
      <vt:lpstr> motivating:  </vt:lpstr>
      <vt:lpstr> Influencing: </vt:lpstr>
      <vt:lpstr>1.6 Conclousion</vt:lpstr>
      <vt:lpstr> Conclusion :  </vt:lpstr>
      <vt:lpstr> LEADER IN OUR LIFE :  </vt:lpstr>
      <vt:lpstr> LEADER IN OUR LIFE :  </vt:lpstr>
      <vt:lpstr>PowerPoint Presentation</vt:lpstr>
      <vt:lpstr>PowerPoint Presentation</vt:lpstr>
      <vt:lpstr>Resources:</vt:lpstr>
      <vt:lpstr>THANKS!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Leadership </dc:title>
  <cp:lastModifiedBy>SARA ADEL</cp:lastModifiedBy>
  <cp:revision>96</cp:revision>
  <dcterms:modified xsi:type="dcterms:W3CDTF">2021-01-21T19:34:33Z</dcterms:modified>
</cp:coreProperties>
</file>