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480" r:id="rId2"/>
    <p:sldId id="303" r:id="rId3"/>
    <p:sldId id="313" r:id="rId4"/>
    <p:sldId id="354" r:id="rId5"/>
    <p:sldId id="548" r:id="rId6"/>
    <p:sldId id="4598" r:id="rId7"/>
    <p:sldId id="4618" r:id="rId8"/>
    <p:sldId id="4623" r:id="rId9"/>
    <p:sldId id="4628" r:id="rId10"/>
    <p:sldId id="4630" r:id="rId11"/>
    <p:sldId id="484" r:id="rId12"/>
    <p:sldId id="501" r:id="rId13"/>
    <p:sldId id="542" r:id="rId14"/>
    <p:sldId id="546" r:id="rId15"/>
    <p:sldId id="4619" r:id="rId16"/>
    <p:sldId id="4608" r:id="rId17"/>
    <p:sldId id="4602" r:id="rId18"/>
    <p:sldId id="4610" r:id="rId19"/>
    <p:sldId id="4606" r:id="rId20"/>
    <p:sldId id="4612" r:id="rId21"/>
    <p:sldId id="4614" r:id="rId22"/>
    <p:sldId id="4631" r:id="rId23"/>
    <p:sldId id="551" r:id="rId24"/>
    <p:sldId id="4632" r:id="rId25"/>
    <p:sldId id="507" r:id="rId26"/>
    <p:sldId id="508" r:id="rId27"/>
    <p:sldId id="509" r:id="rId28"/>
    <p:sldId id="510" r:id="rId29"/>
    <p:sldId id="513" r:id="rId30"/>
    <p:sldId id="514" r:id="rId31"/>
    <p:sldId id="515" r:id="rId32"/>
    <p:sldId id="516" r:id="rId33"/>
    <p:sldId id="518" r:id="rId34"/>
    <p:sldId id="519" r:id="rId35"/>
    <p:sldId id="520" r:id="rId36"/>
    <p:sldId id="521" r:id="rId37"/>
    <p:sldId id="4633" r:id="rId38"/>
    <p:sldId id="522" r:id="rId39"/>
    <p:sldId id="524" r:id="rId40"/>
    <p:sldId id="4634" r:id="rId41"/>
    <p:sldId id="527" r:id="rId42"/>
    <p:sldId id="530" r:id="rId43"/>
    <p:sldId id="531" r:id="rId44"/>
    <p:sldId id="533" r:id="rId45"/>
    <p:sldId id="534" r:id="rId46"/>
    <p:sldId id="4635" r:id="rId47"/>
    <p:sldId id="4616" r:id="rId48"/>
    <p:sldId id="4621" r:id="rId49"/>
    <p:sldId id="499" r:id="rId50"/>
    <p:sldId id="54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8"/>
            <p14:sldId id="4598"/>
            <p14:sldId id="4618"/>
            <p14:sldId id="4623"/>
            <p14:sldId id="4628"/>
            <p14:sldId id="4630"/>
            <p14:sldId id="484"/>
            <p14:sldId id="501"/>
            <p14:sldId id="542"/>
            <p14:sldId id="546"/>
            <p14:sldId id="4619"/>
            <p14:sldId id="4608"/>
            <p14:sldId id="4602"/>
            <p14:sldId id="4610"/>
            <p14:sldId id="4606"/>
            <p14:sldId id="4612"/>
            <p14:sldId id="4614"/>
            <p14:sldId id="4631"/>
            <p14:sldId id="551"/>
            <p14:sldId id="4632"/>
            <p14:sldId id="507"/>
            <p14:sldId id="508"/>
            <p14:sldId id="509"/>
            <p14:sldId id="51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33"/>
            <p14:sldId id="522"/>
            <p14:sldId id="524"/>
            <p14:sldId id="4634"/>
            <p14:sldId id="527"/>
            <p14:sldId id="530"/>
            <p14:sldId id="531"/>
            <p14:sldId id="533"/>
            <p14:sldId id="534"/>
            <p14:sldId id="4635"/>
            <p14:sldId id="4616"/>
            <p14:sldId id="4621"/>
            <p14:sldId id="49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</a:t>
            </a:r>
          </a:p>
          <a:p>
            <a:pPr lvl="0"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6003-C636-E3F7-AE78-13A4A7E30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539-6D0C-7C7C-DBD6-C044462CE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06B5B4-89B8-A3A1-ECBE-A6B404EA0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157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C08CF8-2380-9B99-56AA-EB58244D7895}"/>
              </a:ext>
            </a:extLst>
          </p:cNvPr>
          <p:cNvSpPr txBox="1"/>
          <p:nvPr/>
        </p:nvSpPr>
        <p:spPr>
          <a:xfrm>
            <a:off x="3250905" y="6392652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supply chain risks</a:t>
            </a:r>
          </a:p>
        </p:txBody>
      </p:sp>
    </p:spTree>
    <p:extLst>
      <p:ext uri="{BB962C8B-B14F-4D97-AF65-F5344CB8AC3E}">
        <p14:creationId xmlns:p14="http://schemas.microsoft.com/office/powerpoint/2010/main" val="1808971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57777" y="1072237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325121" y="1241891"/>
            <a:ext cx="11555704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FAACBB-9FD7-C258-A4DE-3BCD83D84627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2990863" y="317104"/>
            <a:ext cx="69913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241891"/>
            <a:ext cx="11683999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D8381D-5A40-4CCA-60E2-5C469AD4B1BE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352319" y="301715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0" y="1423587"/>
            <a:ext cx="1168399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52D2B6-C557-1B07-5FA5-2B2851953D9B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145521" y="220777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4000" y="1229086"/>
            <a:ext cx="11683999" cy="52570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9387" y="236167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0" y="1155869"/>
            <a:ext cx="11676289" cy="5376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95369" y="65484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8120" y="269672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DCA4C-DB7F-1677-D7CE-CEDB5DE49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89D6A-0563-5605-AA02-3F8E97FB6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74C8A-27E9-147E-1580-3C35F05D90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EF115-2D3B-F161-AEC7-53099A37C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FEB02A-A62A-DD08-B65F-80B8DD3CB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05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1267E-E49A-EEF6-0753-D6F1A6914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819374C-6640-B139-C215-A2AD821C6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B782C3-484A-F64C-B7A5-53D1AC6EE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17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6EA68-F114-4CBE-97FF-CE6CB7BBE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5418A-0377-8B79-B505-BD792F7E66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B0D3F3-5E53-E2F3-C3EB-EB0E7AB1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04BEC8-821E-9A1E-599B-A27E48E37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591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900635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0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9057154" y="115586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9264625" y="1143007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9341634" y="1171741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3000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9A98E-6C1D-4853-0E59-D52FF8631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CA100-F964-AB6B-591A-887221C9E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82C1D0-6EAE-DAE8-9FDE-EE3B8B10C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EC0185-F17D-9166-7E4B-6A439BC6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699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C659A-A229-5D03-9C9B-78C510220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B41C9-3D53-2FF7-3BD5-CD8BB501C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EDB9B-760C-9E7B-360D-1685017B2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DA12FA-EAA4-FB8E-B48C-C8AD5AC39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866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1" y="1391920"/>
            <a:ext cx="11515064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23187" y="34202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3802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524882" cy="4925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billion in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 billion sales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$ 648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72600" y="1155869"/>
            <a:ext cx="3357880" cy="50448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543346"/>
            <a:ext cx="1158618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Wal-Mart, 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5267" y="364937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07463"/>
            <a:ext cx="3551406" cy="528516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326579"/>
            <a:ext cx="11586185" cy="49373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0494" y="314304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248366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42362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9220" y="339450"/>
            <a:ext cx="6213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9924" y="356087"/>
            <a:ext cx="4261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543346"/>
            <a:ext cx="112267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7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248366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6586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4541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1066800"/>
            <a:ext cx="3561566" cy="52258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00481"/>
            <a:ext cx="11501119" cy="49634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9CEB7-D909-D27C-CC3A-8CC0CB489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BB733-2EDA-D51E-4E20-AF9C08A04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3BE359-33CC-D81B-E112-A763967F2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3F5CDF-9D1A-7B1A-3498-8EE1DA829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" y="0"/>
            <a:ext cx="120599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631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32840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45032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9F4E9-35B5-C4F1-73FB-F7AE4A16F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4E42E-E8B0-316A-D4C4-5C3FB7FB0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F4137-346A-6034-7EFE-CC79D218B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972AAB-7404-F5E1-7225-84FF0B70A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04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2485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241893"/>
            <a:ext cx="11389360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712686"/>
            <a:ext cx="1135888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86079" y="1503680"/>
            <a:ext cx="11494745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</a:t>
            </a: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15107-9AA3-E9BE-32CD-FA474CEF9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C95A3-7A75-FA83-CA6A-75A206042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6CD7B7-1ABA-D4E4-6FB4-E220CAA1C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170977-B591-A5C5-E88C-20243E6E1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525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368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4D2495-FC10-71AE-3A78-0DA6BCD5575C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6F1ACD-FCAE-DBEE-9D20-EDF40E6010C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027680" y="1882778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AF653DC-998F-484A-8DD8-AFE5C706FF5A}"/>
</file>

<file path=customXml/itemProps2.xml><?xml version="1.0" encoding="utf-8"?>
<ds:datastoreItem xmlns:ds="http://schemas.openxmlformats.org/officeDocument/2006/customXml" ds:itemID="{F5227125-0002-45A8-8474-A26C85BFDFF3}"/>
</file>

<file path=customXml/itemProps3.xml><?xml version="1.0" encoding="utf-8"?>
<ds:datastoreItem xmlns:ds="http://schemas.openxmlformats.org/officeDocument/2006/customXml" ds:itemID="{74CF9464-4D82-447F-89E3-BBA14A16E26D}"/>
</file>

<file path=docProps/app.xml><?xml version="1.0" encoding="utf-8"?>
<Properties xmlns="http://schemas.openxmlformats.org/officeDocument/2006/extended-properties" xmlns:vt="http://schemas.openxmlformats.org/officeDocument/2006/docPropsVTypes">
  <TotalTime>8551</TotalTime>
  <Words>2652</Words>
  <Application>Microsoft Office PowerPoint</Application>
  <PresentationFormat>Widescreen</PresentationFormat>
  <Paragraphs>375</Paragraphs>
  <Slides>50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158</cp:revision>
  <dcterms:created xsi:type="dcterms:W3CDTF">2023-04-29T09:08:23Z</dcterms:created>
  <dcterms:modified xsi:type="dcterms:W3CDTF">2025-09-10T12:56:10Z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