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2.xml" ContentType="application/vnd.openxmlformats-officedocument.presentationml.notesSlide+xml"/>
  <Override PartName="/ppt/ink/ink6.xml" ContentType="application/inkml+xml"/>
  <Override PartName="/ppt/notesSlides/notesSlide3.xml" ContentType="application/vnd.openxmlformats-officedocument.presentationml.notesSlide+xml"/>
  <Override PartName="/ppt/ink/ink7.xml" ContentType="application/inkml+xml"/>
  <Override PartName="/ppt/notesSlides/notesSlide4.xml" ContentType="application/vnd.openxmlformats-officedocument.presentationml.notesSlide+xml"/>
  <Override PartName="/ppt/ink/ink8.xml" ContentType="application/inkml+xml"/>
  <Override PartName="/ppt/notesSlides/notesSlide5.xml" ContentType="application/vnd.openxmlformats-officedocument.presentationml.notesSlide+xml"/>
  <Override PartName="/ppt/ink/ink9.xml" ContentType="application/inkml+xml"/>
  <Override PartName="/ppt/ink/ink10.xml" ContentType="application/inkml+xml"/>
  <Override PartName="/ppt/notesSlides/notesSlide6.xml" ContentType="application/vnd.openxmlformats-officedocument.presentationml.notesSlide+xml"/>
  <Override PartName="/ppt/ink/ink11.xml" ContentType="application/inkml+xml"/>
  <Override PartName="/ppt/ink/ink12.xml" ContentType="application/inkml+xml"/>
  <Override PartName="/ppt/notesSlides/notesSlide7.xml" ContentType="application/vnd.openxmlformats-officedocument.presentationml.notesSlide+xml"/>
  <Override PartName="/ppt/ink/ink13.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14.xml" ContentType="application/inkml+xml"/>
  <Override PartName="/ppt/notesSlides/notesSlide10.xml" ContentType="application/vnd.openxmlformats-officedocument.presentationml.notesSlide+xml"/>
  <Override PartName="/ppt/ink/ink15.xml" ContentType="application/inkml+xml"/>
  <Override PartName="/ppt/ink/ink16.xml" ContentType="application/inkml+xml"/>
  <Override PartName="/ppt/notesSlides/notesSlide11.xml" ContentType="application/vnd.openxmlformats-officedocument.presentationml.notesSlide+xml"/>
  <Override PartName="/ppt/ink/ink17.xml" ContentType="application/inkml+xml"/>
  <Override PartName="/ppt/notesSlides/notesSlide12.xml" ContentType="application/vnd.openxmlformats-officedocument.presentationml.notesSlide+xml"/>
  <Override PartName="/ppt/ink/ink18.xml" ContentType="application/inkml+xml"/>
  <Override PartName="/ppt/notesSlides/notesSlide13.xml" ContentType="application/vnd.openxmlformats-officedocument.presentationml.notesSlide+xml"/>
  <Override PartName="/ppt/ink/ink19.xml" ContentType="application/inkml+xml"/>
  <Override PartName="/ppt/ink/ink20.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21.xml" ContentType="application/inkml+xml"/>
  <Override PartName="/ppt/ink/ink22.xml" ContentType="application/inkml+xml"/>
  <Override PartName="/ppt/ink/ink23.xml" ContentType="application/inkml+xml"/>
  <Override PartName="/ppt/notesSlides/notesSlide16.xml" ContentType="application/vnd.openxmlformats-officedocument.presentationml.notesSlide+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7"/>
  </p:notesMasterIdLst>
  <p:handoutMasterIdLst>
    <p:handoutMasterId r:id="rId48"/>
  </p:handoutMasterIdLst>
  <p:sldIdLst>
    <p:sldId id="264" r:id="rId3"/>
    <p:sldId id="327" r:id="rId4"/>
    <p:sldId id="409" r:id="rId5"/>
    <p:sldId id="408" r:id="rId6"/>
    <p:sldId id="410" r:id="rId7"/>
    <p:sldId id="406" r:id="rId8"/>
    <p:sldId id="458" r:id="rId9"/>
    <p:sldId id="459" r:id="rId10"/>
    <p:sldId id="413" r:id="rId11"/>
    <p:sldId id="473" r:id="rId12"/>
    <p:sldId id="474" r:id="rId13"/>
    <p:sldId id="475" r:id="rId14"/>
    <p:sldId id="476" r:id="rId15"/>
    <p:sldId id="477" r:id="rId16"/>
    <p:sldId id="412" r:id="rId17"/>
    <p:sldId id="457" r:id="rId18"/>
    <p:sldId id="460" r:id="rId19"/>
    <p:sldId id="461" r:id="rId20"/>
    <p:sldId id="462" r:id="rId21"/>
    <p:sldId id="463" r:id="rId22"/>
    <p:sldId id="464" r:id="rId23"/>
    <p:sldId id="465" r:id="rId24"/>
    <p:sldId id="466" r:id="rId25"/>
    <p:sldId id="467" r:id="rId26"/>
    <p:sldId id="491" r:id="rId27"/>
    <p:sldId id="492" r:id="rId28"/>
    <p:sldId id="468" r:id="rId29"/>
    <p:sldId id="470" r:id="rId30"/>
    <p:sldId id="469" r:id="rId31"/>
    <p:sldId id="471" r:id="rId32"/>
    <p:sldId id="472" r:id="rId33"/>
    <p:sldId id="478" r:id="rId34"/>
    <p:sldId id="479" r:id="rId35"/>
    <p:sldId id="480" r:id="rId36"/>
    <p:sldId id="481" r:id="rId37"/>
    <p:sldId id="482" r:id="rId38"/>
    <p:sldId id="483" r:id="rId39"/>
    <p:sldId id="484" r:id="rId40"/>
    <p:sldId id="485" r:id="rId41"/>
    <p:sldId id="486" r:id="rId42"/>
    <p:sldId id="487" r:id="rId43"/>
    <p:sldId id="488" r:id="rId44"/>
    <p:sldId id="489" r:id="rId45"/>
    <p:sldId id="4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1" d="1"/>
        <a:sy n="1" d="1"/>
      </p:scale>
      <p:origin x="0" y="-168"/>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15-Jun-21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5T00:17:42.003"/>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5T00:17:48.620"/>
    </inkml:context>
  </inkml:definitions>
  <inkml:trace contextRef="#ctx0" brushRef="#br0">7464 9143 0,'0'-40'156,"0"80"-93,0 1-63,0-1 15,0 40 1,0-40 0,0 0 30,40-40 17,0 0 46,-40 40-109,0 40 16,0-40 62,40-40-15,0 0-63,40 81 15,-40-81-15,1 0 16,-1 0-1,0 0 17,40 0-1,0 0-15,-40 0 15,-80 0 156</inkml:trace>
  <inkml:trace contextRef="#ctx1" brushRef="#br0">7584 9075 289 0,'0'0'296'16,"0"0"-26"-16,0 0-76 0,0 0-36 0,-22-14-18 15,22 14-26-15,0 0-9 0,0 0-21 16,0 0-3-16,0 0-13 0,0 0-6 16,0 0-2-16,0 0-4 0,0 0 2 0,0 0-16 15,-15-21 4-15,15 21 12 0,0 0 6 16,0 0-15-16,0 0-7 0,0 0 0 0,0 0-14 15,0 0 3-15,0 0-6 0,0 0 3 16,0 0-13-16,-28-12 9 0,28 12-6 0,0 0 3 16,0 0 11-16,0 0 6 0,0 0 5 15,0 0 8-15,-27-6-6 0,27 6-7 16,0 0 2-16,0 0 3 0,0 0-1 16,0 0-11-16,0 0 10 0,-27-6-13 0,27 6 10 15,0 0-6-15,0 0-17 0,0 0 7 16,0 0-12-16,0 0 4 0,0 0 1 0,-22 29 1 15,22-29-1-15,0 0-6 0,-6 33 1 16,6-33-6-16,-2 24 15 0,2-24-12 0,0 0 3 16,-3 37 8-16,3-37-4 0,0 0 16 15,0 38 0-15,0-38 6 0,-5 24-1 16,5-24 9-16,5 31 1 0,-5-31 0 0,0 28-11 16,0-28 1-16,5 33-10 0,-5-33 16 15,6 29-15-15,-6-29 4 0,10 29-1 16,-10-29 5-16,17 26 4 0,-17-26 8 0,22 21-5 15,-22-21 6-15,25 18-11 0,-25-18 4 16,25 16-3-16,-25-16-12 0,28 13 12 0,-11-9-13 16,-17-4 7-16,29 11 9 0,-29-11-3 15,28 12 6-15,-28-12 7 0,25 12 0 16,-25-12-3-16,29 12-1 0,-29-12-6 0,31 14-6 16,-31-14-3-16,27 12-1 0,-27-12 2 15,27 12-9-15,-27-12 3 0,27 9 4 16,-27-9-1-16,23 8-10 0,-23-8 5 0,28 5-2 15,-28-5 4-15,31 2-7 0,-31-2 5 16,0 0-6-16,46-2-1 0,-46 2-1 0,31-5-1 16,-31 5-2-16,26-5-4 0,-26 5 2 15,0 0 1-15,42-3 1 0,-42 3-6 0,24-4 2 16,-24 4-3-16,0 0 2 0,33-8-4 16,-23 8 1-16,-10 0 7 0,30-5 1 15,-30 5-3-15,25-4 1 0,-25 4 1 0,27-8 1 16,-12 4 1-16,-15 4 1 0,34-11-5 15,-21 8 2-15,-13 3-4 0,30-5-1 0,-30 5 4 16,25-7-1-16,-25 7-2 0,25-6-1 16,-25 6 1-16,20-3 3 0,-20 3-1 15,0 0 2-15,30-3 7 0,-30 3-13 0,24 0 2 16,-24 0-2-16,25 0 4 0,-25 0 0 16,23 3-4-16,-23-3-1 0,25 3 2 15,-25-3-5-15,24 3 4 0,-24-3 0 0,22 6 0 16,-22-6 6-16,16 7 2 0,-16-7-1 15,12 12-1-15,-12-12 1 0,15 16-1 0,-15-16 0 16,10 17-4-16,-10-17-1 0,12 19-1 16,-9-6 0-16,-3-13 2 0,9 21 0 0,-9-21 3 15,5 21 1-15,-5-21 3 0,0 32 3 16,-5-14 0-16,5-18-1 0,-7 43 3 16,5-15-1-16,-6-1 1 0,1-2 1 0,2 0 0 15,-3 0 0-15,4-1-3 0,3-6-1 16,-9-2-4-16,10-16 4 0,-5 31-3 0,1-19 1 15,4-12 2-15,-5 25 3 0,5-25 3 16,-6 18 2-16,6-18-4 0,-2 19-2 16,2-19-6-16,-12 16-5 0,12-16-12 0,0 0-12 15,-17 9-10-15,17-9-13 0,0 0-18 16,0 0-22-16,0 0-41 0,0 0-42 0,0 0-46 16,0 0-100-16,0 0-640 0,-13-47-790 15</inkml:trace>
  <inkml:trace contextRef="#ctx1" brushRef="#br0" timeOffset="554.3744">8894 8939 4667 0,'-14'6'-111'0,"14"-6"13"0,-28 14 10 0,28-14 2 16,-20 12-2-16,20-12-13 0,0 0-1 15,-25 11 3-15,25-11 10 0,0 0 4 16,0 0 18-16,0 0 4 0,0 0 6 0,-22 12 9 16,22-12 11-16,0 0 6 0,0 0 9 15,0 0 8-15,0 0 10 0,0 0 22 16,0 0 26-16,0 0 13 0,0 0 14 0,0 0 12 15,0 0-5-15,-22 13 5 0,22-13 6 16,0 0-27-16,0 0 9 0,0 0-2 0,0 0-8 16,0 0-4-16,0 0-1 0,0 0 2 15,0 0-17-15,0 0-1 0,0 0 1 0,0 0 0 16,0 0-5-16,0 0-10 0,0 0-3 16,0 0-1-16,0 0-2 0,0 0-2 15,0 0 2-15,0 0-1 0,0 0-1 0,37 33 8 16,-20-17-3-16,4-1 4 0,4 9-5 15,1 1 1-15,2 3-1 0,2 1 1 16,5 7-25-16,-1-1 4 0,1 0-2 0,-2 4 3 16,-3-3 10-16,6 1 0 0,-6-7 3 15,-2-1 5-15,4-2-8 0,-4-2-6 16,-6 0 5-16,6 0-2 0,-7-4-2 0,-1-6-3 16,1 0 1-16,-4 3-4 0,2-1-3 15,-6-2-3-15,-13-15-9 0,25 22-12 0,-13-11-21 16,-12-11-21-16,16 20-26 0,-16-20-18 15,0 0-46-15,21 8-73 0,-21-8-194 16,0 0-389-16,0 0 107 0</inkml:trace>
  <inkml:trace contextRef="#ctx1" brushRef="#br0" timeOffset="1074.0534">8905 8816 3613 0,'0'0'-72'0,"-33"-3"14"15,33 3 5-15,0 0 4 0,-34-7 1 16,34 7 9-16,0 0 7 0,-35-5 10 0,35 5 13 16,-18-11 9-16,18 11 21 0,0 0 3 15,-30-12-10-15,30 12 20 0,-17-12 5 0,17 12 6 16,0 0-16-16,-22-22 0 0,22 22-16 15,-13-20 15-15,13 20-2 0,-13-29-9 16,13 29-2-16,-11-26 0 0,11 26-1 0,0-29 3 16,0 29-13-16,0-33 2 0,0 33-1 15,9-31 3-15,-9 31 0 0,7-32 5 16,-7 32-18-16,10-30 12 0,-10 30-7 16,15-27 6-16,-7 15-4 0,-8 12 2 0,22-17 0 15,-22 17 0-15,0 0 14 0,40 3-5 16,-40-3 11-16,30 21 0 0,-12-4 4 0,-1 5 11 15,5 1 3-15,-2 4-9 0,-3 0 8 16,3 0 2-16,-4 3 16 0,1-3 2 0,2 5-7 16,-6-2 10-16,0 2 10 15,2-2-3-15,-6-2-3 0,1 4-4 0,0-5-1 16,-5 0-5-16,-2 4 1 0,1-4-7 0,1 2 7 16,-2 1-11-16,-3 2-5 0,0-1-3 15,-3 2-3-15,-2-1-7 0,5-7-2 16,-4 6-3-16,1-4-5 0,3-27-1 15,-5 45-3-15,0-27-7 0,5-18-23 0,0 31-22 16,0-31-23-16,0 0-57 0,-5 31-52 16,5-31-105-16,0 0-616 0,0 0-355 0</inkml:trace>
  <inkml:trace contextRef="#ctx1" brushRef="#br0" timeOffset="1675.6797">9002 8037 4105 0,'0'0'-116'0,"0"0"34"16,0 0 6-16,-40 6 21 0,40-6-1 15,0 0 11-15,0 0 0 0,0 0 7 16,0 0 2-16,0 0 2 0,0 0 8 15,0 0 0-15,0 0 13 0,0 0 6 0,0 0 14 16,0 0 10-16,0 0 22 0,0 0 15 16,0 0-6-16,0 0 12 0,57 48 3 0,-40-31 4 15,3 0 1-15,0 5-21 0,2-1-2 16,-2 4 7-16,5 1-17 0,-2-3-3 16,-1 6 7-16,1-9-8 0,-6 3-6 0,0-4-4 15,0 1 21-15,-2-1-5 0,-2-3-17 16,0-2 5-16,-13-14-5 0,21 23 1 15,-21-23 5-15,18 18-15 0,-18-18 18 0,13 18 11 16,-13-18 16-16,0 0 2 0,12 16-9 16,-12-16-5-16,0 0-2 0,0 0-6 15,0 0-12-15,0 0 23 0,0 0 2 16,0 0-2-16,0 0-1 0,0 0-2 0,-70-2-2 16,70 2 4-16,-29-20-11 0,29 20-4 15,-36-27-6-15,15 7-3 0,0-7-9 0,2-1-2 16,-6-2-5-16,5-4-1 0,0-3-3 15,-5-7-4-15,3 1-5 0,-1 1-3 0,6 2-3 16,0 1 10-16,1 3-16 0,1-3-4 16,3 2-8-16,0-4 2 0,2 5 0 0,2-5 6 15,-1 11 2-15,3-5 10 0,4 6-10 16,-5-3 2-16,4 0 2 0,0 6 5 16,3 26 3-16,0-52-6 0,-2 30-10 0,2 22-16 15,2-41-19-15,-2 41-15 0,3-36-8 16,-3 36-17-16,12-35-25 0,-9 23-25 15,5 0-25-15,-8 12-42 0,12-25-100 0,-12 25-462 16,17-16 293-16</inkml:trace>
  <inkml:trace contextRef="#ctx1" brushRef="#br0" timeOffset="1950.5076">9240 7210 3513 0,'0'0'47'16,"33"10"0"-16,-33-10-4 0,0 0-4 16,7 27 10-16,-7-27 16 0,5 41 16 0,-2-13 21 15,-1 0-6-15,5-1-3 0,-1 0 3 16,11 5 8-16,-2 2 6 0,4-1-6 16,7 2-13-16,1 1-10 0,3-3-6 15,4 2-6-15,6-4-10 0,-7 1-5 0,7-4-6 16,-9-1-10-16,4-7-13 0,-2 7-16 15,2-10-23-15,-8 1-13 0,3-3-26 0,-11 1-12 16,1-4-12-16,-4 0-36 0,-4-5-52 16,-12-7-87-16,0 0-630 0,0 0-304 15</inkml:trace>
  <inkml:trace contextRef="#ctx1" brushRef="#br0" timeOffset="2157.3796">8982 6787 4200 0,'-23'-11'-53'0,"23"11"6"15,0 0 20-15,-30-12-5 0,30 12 1 0,0 0-4 16,-27-10 7-16,27 10 5 0,0 0-5 16,0 0 13-16,-20-12-5 0,20 12-5 15,0 0-12-15,0 0-18 0,0 0-36 0,0 0-64 16,0 0-131-16,0 0-439 0,0 0 542 15</inkml:trace>
  <inkml:trace contextRef="#ctx1" brushRef="#br0" timeOffset="2836.6279">9277 6666 2872 0,'0'0'-120'15,"20"17"38"-15,-20-17 30 0,21 26 34 16,-12-13 36-16,9 4 5 0,1 1 31 0,1 4 22 16,3-1 8-16,4 2 1 0,5-4 10 15,-1 1-15-15,3 3 10 0,-1-2-12 0,4 0-5 16,3-3-1-16,-3 1-4 0,0 0 18 15,1-2-11-15,-2 2-8 0,-11-3 16 0,6-1-4 16,-5 3 19-16,-8 0 5 0,0 2-3 16,-1 2 1-16,-4-2-4 0,-1-1 0 15,-3 2 1-15,-9-21 2 0,11 32 2 16,-6-17 1-16,-5-15 1 0,0 0-7 0,10 34-8 16,-10-34-3-16,0 0-10 0,0 0-7 15,0 0-4-15,0 0-9 0,-23 31-8 16,23-31-4-16,0 0-4 0,0 0-5 0,0 0-8 15,0 0-8-15,-65-50-7 0,53 30-10 16,-5-12-6-16,-1 1-3 0,-1-8-5 0,-1-4-3 16,7-7 1-16,-7 3-1 0,5 4 5 15,6 4 0-15,-1 1 1 0,-1 1 0 0,2 5 1 16,-2 0 1-16,6 4 1 0,-4 4-3 16,3-5 4-16,6 29 2 0,-9-50 1 15,6 29 1-15,3 21-6 0,3-39 1 0,-3 39 1 16,9-34 0-16,-9 34 2 0,10-35-1 15,0 20 0-15,-10 15 2 0,16-24-1 0,-16 24-3 16,25-18 4-16,-25 18-2 16,27-7 5-16,-27 7 1 0,42 4 1 0,-42-4 2 15,50 20 6-15,-15-7 5 0,-1 5 2 16,-1 5 2-16,7 3 0 0,1 1-2 0,0 2 3 16,-4 3-5-16,0-5 4 0,3 3-2 15,-6 5 2-15,2-5-6 0,-2 4 1 16,-2-6 0-16,1 3 0 0,-3-1-2 0,-3-1-4 15,-2-5 0-15,3 0-7 0,-4 2-11 16,1-6-12-16,-8-4-16 0,-1 0-27 0,1 3-31 16,-2-7-38-16,-1-4-60 0,-14-8-165 15,0 0-586-15,0 0-756 0</inkml:trace>
  <inkml:trace contextRef="#ctx1" brushRef="#br0" timeOffset="3276.3722">9195 4728 4525 0,'0'0'-181'0,"0"0"7"0,0 0 10 16,0 0 31-16,0 0 34 0,0 0 25 15,0 0 22-15,0 0 17 0,0 0 12 0,0 0 38 16,0 0 16-16,0 0 18 0,45 57-2 16,-17-30 20-16,1 8 11 0,9 2 9 15,12 16-1-15,2-2-4 0,27 21 1 0,1-1-5 16,4-1 1-16,3 4-2 0,-5 0-6 15,5 0 0-15,-9 1-4 0,4-4-6 16,-8 0 0-16,0-1-2 0,-14-11-8 0,-5-11-8 16,-3 3 0-16,-2-6-9 0,2 0-3 15,-10-3 0-15,3-6-4 0,-5-3 3 16,-3 2-20-16,0 0-9 0,-9-11-18 0,0 3-16 16,-2-5-5-16,-5-1-18 0,-2-2-17 15,-3 0-29-15,-6 1-57 0,-3-9-75 0,-7-11-221 16,-3 31-378-16,3-31-3 0</inkml:trace>
  <inkml:trace contextRef="#ctx1" brushRef="#br0" timeOffset="3533.2139">9789 5969 3681 0,'0'0'-93'0,"-46"0"40"15,46 0 18-15,-41 0 31 16,41 0 17-16,-27-3 30 0,27 3 6 0,0 0 11 0,-39-3-9 16,39 3 3-16,0 0-3 0,-11-21 7 15,11 21 14-15,0 0-11 0,8-53 11 16,-8 53 1-16,25-47-20 0,-13 19-2 0,10-2-7 16,-4-2-3-16,0 2-3 0,7 0-19 15,2-1-37-15,0-1-49 0,6 9-60 0,-2-5-91 16,-1 2-290-16,-7 2-255 0,-3 6 369 15</inkml:trace>
  <inkml:trace contextRef="#ctx1" brushRef="#br0" timeOffset="4279.6054">10088 9083 3118 0,'0'0'-139'0,"0"0"13"0,-33 0 16 16,33 0 31-16,0 0 12 0,0 0 20 15,-36-5 32-15,36 5 39 0,0 0 32 0,0 0 2 16,-26-17 21-16,26 17 8 0,0 0 6 16,-19-15 15-16,19 15-3 0,0 0-12 0,0 0 12 15,0 0-35-15,-20-18-15 0,20 18-1 16,0 0-1-16,0 0 2 0,0 0 2 16,0 0 6-16,0 0 19 0,0 0-14 0,77 38 10 15,-45-17 8-15,6 10-1 0,6-1-9 16,9 11-8-16,-2 4-6 0,4 2-2 0,0 3-11 15,4-3 4-15,-3 4-11 0,0-2-4 16,0-1-7-16,-5 3-3 0,-3-8-4 16,-8-6-23-16,2 0-15 0,-5-5-17 0,-2-5-16 15,-8-4-12-15,-2 2 7 0,-3-5-11 16,-4-5-8-16,-6-3-24 0,-12-12-10 0,17 12-22 16,-17-12-11-16,0 0-15 0,0 0-8 15,0 0-14-15,0 0-3 0,0 0-6 16,-69-44-13-16,40 28-467 0,-7-16 122 15</inkml:trace>
  <inkml:trace contextRef="#ctx1" brushRef="#br0" timeOffset="4658.3817">10252 9290 2559 0,'-55'-56'-94'0,"-2"4"35"0,13 5 47 0,3-1 18 15,5 6 0-15,-2-13 19 16,1 10 15-16,4 2 0 0,1-1 2 0,7 2-7 16,-5-2 3-16,6 1 0 0,-1 1-1 0,7 4 0 15,-4 4 4-15,5 0 3 0,6 1-1 16,-4-1-6-16,1 2 0 0,2 5 2 0,7 0-13 15,-3-1-1-15,1 0 13 0,6 1-8 16,1 27 9-16,-4-54 2 0,4 34 3 16,0 20-4-16,5-40-3 0,-5 40 2 0,12-31-5 15,-12 31 0-15,20-23-3 0,-20 23 4 16,29-13-7-16,-29 13 9 0,33-7 1 16,-33 7-6-16,40 7-7 0,-40-7 8 0,47 13 10 15,-17-2-23-15,-3 3 2 0,3 4 12 16,-3 2-1-16,6 4 15 0,2 6-13 15,4 5 8-15,-2 2-6 0,1-1 4 0,-4 5-1 16,-4-2 22-16,5 5-20 0,-8-4-1 16,4 1 2-16,-7-2 11 0,-2-3-7 0,-2 2 4 15,-7-1-10-15,2 0 3 0,-13 0-6 16,4 0-6-16,3-6 1 0,-9 2-7 16,0 1-2-16,1-2-7 0,-2-5-20 0,1-27-34 15,0 46-17-15,0-46-30 0,-4 34-32 16,4-34-40-16,0 0-86 0,-11 18-590 0,11-18 4 15</inkml:trace>
  <inkml:trace contextRef="#ctx1" brushRef="#br0" timeOffset="4970.8466">9958 7556 3592 0,'0'0'-131'0,"-6"-32"19"16,6 32 13-16,0 0 18 0,0 0 39 15,0 0 33-15,0 0 36 0,0 0 23 0,0 0 10 16,0 0 14-16,84 40 16 0,-52-15 51 16,5 4-38-16,6 5-14 0,2-1 13 15,6 6-15-15,0 3-13 0,0 0 0 16,2-1-5-16,-4 1 2 0,-4-5-16 0,-3 4-8 15,1-5 2-15,-4 2-11 0,1-5 0 0,0 2-9 16,-12-9-18-16,-1 2-22 0,5-3-33 16,-4-3-30-16,-4-2-29 0,-4 0-45 0,2-5-66 15,-9-3-155-15,-5-2-404 0,-8-10 317 16</inkml:trace>
  <inkml:trace contextRef="#ctx1" brushRef="#br0" timeOffset="5939.2439">10814 7504 3428 0,'-15'-16'-15'0,"15"16"-3"0,0 0 20 16,-29-15-9-16,29 15-2 0,0 0 0 15,-31 0 5-15,31 0 10 0,0 0-1 0,0 0 6 16,-30 24 16-16,30-24-11 0,-7 27 17 15,7-27-3-15,0 38 5 0,0-38 3 16,15 52 12-16,-10-21-6 0,8 3-7 16,-1-3 1-16,1 3 2 0,6-4 3 0,-2 4-16 15,-1-2 17-15,1-4-6 0,3 2-1 16,0-5-3-16,-3-6-5 0,6 1-4 0,-6-5-5 16,1 0 5-16,-1-2-7 0,-17-13-10 15,35 14 17-15,-35-14-9 0,29 1-6 16,-29-1 9-16,0 0-15 0,37-18 2 0,-37 18 10 15,20-18-6-15,-20 18-5 0,10-25 2 16,-10 25-7-16,3-27-2 0,-3 27 9 16,-5-34-7-16,5 34 2 0,-12-34-1 0,4 13 16 15,8 21-8-15,-22-35 12 0,12 16-12 16,10 19-6-16,-30-30 2 0,15 18 2 16,15 12 6-16,-28-20-12 0,28 20-2 0,-22-15 6 15,22 15-5-15,-20-9 0 0,20 9 0 16,0 0 0-16,-29-11-4 0,29 11 1 15,0 0-2-15,0 0 3 0,0 0 7 0,0 0 0 16,0 0-1-16,0 0-8 0,0 0 1 16,0 0 6-16,0 0-1 0,0 0 3 0,0 0 16 15,34 64-11-15,-34-64 0 0,32 18-1 16,-12-11 1-16,0 1-2 0,-20-8 0 16,41 12 6-16,-41-12-1 0,37-5-2 0,-37 5-6 15,44-7 3-15,-44 7-4 0,33-18-1 16,-19 6 4-16,-14 12 11 0,20-35-4 15,-14 19-14-15,-6 16 8 0,5-44-2 0,-10 18-4 16,5 26-5-16,-10-52-2 0,-1 22 0 16,1-3 5-16,-2 1-1 0,-2 1 2 0,3 3-1 15,-1 4 14-15,4-1-15 0,-4 5 1 16,12 20-3-16,-17-39-5 0,12 24 0 16,5 15-10-16,-8-24 0 0,8 24-5 0,0 0 2 15,0 0 12-15,0 0-2 0,0 0-2 16,17-31 6-16,-17 31-2 0,0 0 0 0,0 0 9 15,40 2-9-15,-40-2 5 0,0 0 16 16,0 0-20-16,38 13 3 0,-38-13 10 16,0 0-12-16,29 10 7 0,-29-10-1 15,0 0 2-15,0 0 4 0,0 0 16 0,28 9 5 16,-28-9-4-16,0 0 0 0,0 0-11 16,0 0 13-16,0 0-16 0,0 0 9 0,-5-58-6 15,5 58-8-15,-3-42 11 0,3 42-8 16,-9-41 0-16,1 15-6 0,8 26 3 15,-7-36 0-15,7 36-5 0,-5-35 1 0,5 35 8 16,-6-31-8-16,6 31 1 0,0 0 3 16,-2-31-3-16,2 31-6 0,0 0 20 0,13-21-11 15,-13 21 12-15,0 0-6 0,0 0 3 16,37-3 6-16,-37 3 11 0,0 0-4 16,0 0 1-16,52 19 4 0,-52-19-10 0,28 17-3 15,-13-7-2-15,4 2 3 0,-19-12-6 16,28 22-2-16,-14-7-7 0,-3-1-31 0,-11-14-10 15,27 20-37-15,-27-20-28 0,22 20-25 16,-22-20-44-16,13 15-85 0,-4-10-585 16,-9-5-49-16</inkml:trace>
  <inkml:trace contextRef="#ctx1" brushRef="#br0" timeOffset="6233.6205">11339 6574 3856 0,'0'0'-12'0,"0"0"8"15,-10-23 8-15,10 23-4 0,0 0-2 16,0 0-2-16,0 0 14 0,0 0 11 0,0 0 8 16,0 0 12-16,0 0 28 0,0 0 9 15,0 0 17-15,52 60-10 0,-35-43-4 0,-2 1-10 16,3 2-7-16,-1-3-6 0,3-2-15 15,3 5-2-15,-2-5-7 0,-5 1-15 0,4-1-10 16,-6-3-11-16,-14-12-14 0,28 23-8 16,-28-23-1-16,20 13-15 0,-20-13-26 15,15 12-33-15,-15-12-27 0,0 0-43 0,0 0-45 16,0 0-99-16,0 0-470 0,0 0 278 16</inkml:trace>
  <inkml:trace contextRef="#ctx1" brushRef="#br0" timeOffset="6367.536">11222 6551 3368 0,'-22'-21'-12'0,"-1"-2"26"0,6 11 24 16,4-3 4-16,13 15-5 0,-20-18 9 0,20 18-14 16,-15-22 1-16,15 22-1 0,-14-25-9 15,14 25-3-15,-6-24 0 0,6 24-9 0,0 0-30 16,-2-34-45-16,2 34-61 0,0 0-114 16,0 0-492-16,5-18 509 0</inkml:trace>
  <inkml:trace contextRef="#ctx1" brushRef="#br0" timeOffset="6934.185">11348 6158 3120 0,'0'0'44'0,"0"0"9"16,0 0-1-16,0 0-8 0,0 0-5 15,0 0-8-15,0 0 14 0,-61 35 6 16,61-35-4-16,0 0 0 0,0 0-11 0,34 51 10 16,-19-33-16-16,5-1 1 0,2 2-7 15,-2 1 2-15,8 1-5 0,-6-1-1 16,1 2-2-16,2 0-3 0,-4-4 1 16,-5-3-3-16,8 2-1 0,-13-2 3 0,3 0-4 15,-14-15-1-15,28 21 3 0,-16-10 28 16,-12-11-2-16,17 15 29 0,-17-15 10 0,0 0-5 15,0 0-8-15,0 0-5 0,0 0-17 16,0 0 2-16,0 0-5 0,0 0-8 0,0 0-15 16,0 0 8-16,-14-83-4 0,6 57-19 15,1-4 11-15,-4 2-14 0,7-2 4 16,-1 1-9-16,-3-1 1 0,4 1-5 0,3-1 0 16,1 30 0-16,0-57-1 0,0 38-4 15,0 19 7-15,1-44-6 0,3 26 2 0,-4 18 1 16,3-35 6-16,-3 35-3 0,9-27 5 15,-9 27-7-15,8-25 4 0,-8 25 5 16,15-21 4-16,-15 21 0 0,17-18 3 16,-17 18 0-16,25-13 21 0,-25 13 6 0,25-7-21 15,-25 7 9-15,0 0 19 0,53 11-6 16,-29-2 10-16,-4-2 4 0,5 10 1 0,-3-2-6 16,4 0-2-16,1 4-4 15,0 5-2-15,0-3-10 0,1 2 2 0,-1-5-21 16,-2 3-11-16,-3-1-28 0,1-5-25 0,-1 0-31 15,1-3-25-15,1-2-17 0,-6-5-48 16,-1-1-96-16,-17-4-575 0,32-7-101 0</inkml:trace>
  <inkml:trace contextRef="#ctx1" brushRef="#br0" timeOffset="7778.354">12212 5495 3881 0,'-16'-26'-74'0,"16"26"7"16,-20-21 2-16,20 21 18 0,-22-12 9 0,22 12 0 16,0 0 17-16,-25-15 14 0,25 15 1 0,0 0 4 15,-30-10-1-15,30 10 3 0,0 0-2 16,0 0 7-16,0 0-1 0,-27 37 9 16,27-37-5-16,5 35 11 0,-5-35 3 0,12 42-1 15,-2-21-5-15,5 2-1 0,0-5-7 16,3 4 13-16,-1-7-7 0,3 1-10 0,-2-3 10 15,4-1-9-15,-22-12 15 0,34 13 6 16,-16-5 4-16,-18-8 9 0,0 0 0 16,0 0-3-16,0 0 6 0,43-21 6 0,-43 21 7 15,0 0 5-15,0 0-2 0,-25-51-1 16,25 51-1-16,-26-36-6 0,4 17-11 16,5 0-6-16,-1 1 1 0,-2 0-7 0,-4 2-9 15,8 1 9-15,16 15-4 0,-34-21-4 16,19 11-22-16,15 10 1 0,-22-12 1 0,22 12-5 15,0 0-7-15,0 0 12 0,0 0-6 16,0 0 1-16,-8 48 3 0,8-48-5 16,25 38 5-16,-8-20 2 0,3 0 4 0,8 2 1 15,1 1-5-15,-4 0-2 0,8-2 7 16,-1 2 12-16,1-2-11 0,3 0-4 16,-1-1 2-16,5 0 0 0,-3 4 7 0,5-3 7 15,6-1 5-15,2 4 3 0,2-3-6 16,0-3 2-16,5 4-3 0,-5-1-2 15,8 2-3-15,-7-3 2 0,4 2-3 0,-3 1 1 16,-4-2 0-16,2-1-5 0,-4-1 5 16,-6 2-3-16,-2-3 0 0,2 1 18 15,-5 3-24-15,-4-5 2 0,3 4-3 0,-6 0 2 16,1-3 2-16,0 1-1 0,-8-2-5 16,0 0 1-16,-4 0 0 0,1 1 0 0,3 3 2 15,-11-3 2-15,5 5 0 0,-4-3 3 16,-5 6-7-16,1 1 9 0,-6 4-9 15,6-2-1-15,-6 5 2 0,-3-5-2 0,-3 3 1 16,-6 5 4-16,2-5-3 0,-3 9 3 16,2-4-2-16,-9-4-3 0,-3 5 3 0,-7-1 0 15,6-4 10-15,-11 4 6 0,-1-12 17 16,2 2 11-16,-4-4 23 0,-3-4 1 16,3-4 6-16,1-8-12 0,1-5-8 0,-4-17-17 15,-7-7-18-15,8-16-16 0,-6-15-6 16,-12-38-2-16,2-12-3 0,6-14 0 15,-1-9-3-15,2-6 3 0,9-14-3 0,-2-3 3 16,8 0-3-16,1-3-1 0,1 3 1 16,3 8 4-16,-2 2-1 0,5 12 0 15,-6 6-1-15,-4 10 1 0,-3 13 7 0,-5 21-5 16,-14-4-1-16,1 17 1 0,-4 19-1 16,-8 12-1-16,-4 10-4 0,4 13-6 0,0 12-20 15,-2 12-40-15,-10 18-61 0,-24 25-106 16,1 19-309-16,1 14-324 0,1 6-257 15</inkml:trace>
  <inkml:trace contextRef="#ctx1" brushRef="#br0" timeOffset="18648.0041">12020 8998 1699 0,'0'0'165'16,"0"0"-9"-16,0 0-57 0,0 0-40 0,0 0-12 16,0 0-17-16,0 0-4 0,0 0 0 0,8-32-10 15,-8 32-6-15,0 0 9 0,0 0 4 16,0 0-17-16,0 0 10 0,0 0-1 15,0-31 7-15,0 31-3 0,0 0-4 0,0 0 13 16,0 0-1-16,-5-36-6 0,5 36 6 16,9-24-10-16,-9 24 1 0,5-25-3 15,-5 25 5-15,10-29-8 0,-10 29 2 0,5-27 0 16,-5 27-2-16,8-28-4 0,-8 28 9 16,9-27 0-16,-9 27 8 0,8-25-8 15,-8 25 10-15,0 0 0 0,5-32-8 0,-5 32 3 16,0 0 7-16,7-24-13 0,-7 24 2 15,0 0 8-15,8-21-10 0,-8 21 7 16,0 0-5-16,8-30-11 0,-8 30 6 0,12-26-11 16,-12 26 11-16,13-37-13 0,-1 19 5 15,-7 0 7-15,-5 18-9 0,12-33 2 0,-7 13 10 16,-5 20 7-16,17-35-7 0,-7 22 0 16,-10 13-3-16,11-31 0 0,-11 31 0 15,10-35-5-15,-3 19 0 0,-7 16 3 0,10-31-10 16,-10 31 9-16,15-27-1 0,-15 27-4 15,14-27 20-15,-14 27-12 0,15-32 2 0,-10 17 2 16,-5 15 2-16,16-36-8 0,-4 16 6 16,-12 20 0-16,13-29 2 0,-2 12 11 15,-11 17-24-15,16-35 10 0,-4 22-1 16,-12 13-10-16,15-35 5 0,0 19-5 0,-15 16 18 16,20-27-13-16,-8 15 2 15,-12 12-11-15,22-28 2 0,-9 14-4 0,-13 14 6 0,30-32 5 16,-17 20-9-16,4-4-2 15,0 1 6-15,1-1-6 0,-1 0 13 0,1 5-7 16,-1-8 0-16,5 7-4 0,-5-3 9 0,4 3-5 16,-4-3 0-16,3-2-4 0,0 2 5 15,0 0-1-15,4-2-4 0,-6-1 6 0,2 5-2 16,5-4-4-16,-6 5 0 0,-1-3 9 16,2-2-5-16,4 5 5 0,-24 12-1 15,33-25 11-15,-16 18 0 0,-17 7-5 16,32-23 7-16,-16 11 1 0,1 0 9 0,-17 12-15 15,37-23 10-15,-20 11-10 0,-1 0 1 16,8-1-7-16,-24 13 0 0,37-23 4 0,-19 9-14 16,4 1 11-16,-1-2-3 0,0 3 4 15,-3 0-3-15,-18 12 12 0,35-21-17 16,-22 10 6-16,-13 11-10 0,32-13 3 0,-32 13-1 16,29-17-2-16,-29 17 2 0,25-15-4 15,-25 15 0-15,32-12 8 0,-32 12 0 16,26-10-14-16,-26 10 10 0,34-11 6 0,-34 11-8 15,32-11 0-15,-12 6 3 0,-20 5-3 16,35-10-7-16,-35 10 9 0,33-10 0 0,-33 10 1 16,37-11 1-16,-37 11-6 0,28-7 21 15,-28 7-24-15,32-12 1 0,-32 12 0 16,30-4 4-16,-30 4 8 0,32-11-20 0,-32 11 12 16,34-5 8-16,-34 5-8 0,40-4 0 15,-40 4 4-15,38-4-4 0,-18-1 0 16,-20 5 1-16,42-2-2 0,-42 2-5 0,47-7 4 15,-47 7 2-15,35-3 0 0,-15 0-8 16,-20 3 14-16,40-7 4 0,-40 7-14 16,40-2 4-16,-40 2 0 0,42-6-4 0,-22 2 8 15,-20 4-12-15,45-2 6 0,-45 2 6 16,41 0-6-16,-41 0-3 0,45 0 23 0,-22-5-23 16,-23 5 1-16,44 5 0 0,-18-5 8 15,-26 0-8-15,42-5 0 0,-42 5 3 0,42 5 6 16,-42-5-10-16,40 0 6 0,-40 0 9 15,40 0-12-15,-40 0 10 0,39 0-12 16,-12 0 4-16,-27 0 4 0,46 2-4 16,-22-2 7-16,6 0-1 0,-30 0-6 0,55 0 0 15,-28 4 7-15,3-4-3 0,0 0-2 16,-3 1 3-16,-27-1-5 0,52 5 4 0,-25-3 7 16,-27-2-2-16,50 7-1 0,-25-4-5 15,-25-3 5-15,50 3 6 0,-23 0-8 16,-2 3-6-16,3-1 11 0,-28-5-11 0,51 4 1 15,-20 3 1-15,-2-5 9 0,3 5-9 16,-7 0 2-16,5-3 1 0,0 5 6 16,0-6-13-16,-3 5 14 0,-4-1-3 0,6 3-3 15,-8 0 11-15,1-1-10 0,0 4 6 16,-2-3 1-16,0 2-16 0,-2 0 11 0,-18-12 15 16,32 25-12-16,-13-12-8 0,-3 4 2 15,1-2-2-15,0 5 3 0,-2 0-6 16,2 2 6-16,-1 0-3 0,4 0 4 0,-3-2-1 15,-5 3 10-15,1 1-14 0,6-1 4 16,-8-4 0-16,3 6-2 0,-1-3-4 16,-5 3-2-16,6 0 6 0,-1 0 6 0,-1 2-4 15,1-5-5-15,-3 3-1 0,2-4 3 16,1 4 2-16,-4-4-2 0,2 3-8 16,-1 1 16-16,0 0-9 0,2-1 0 0,-3 1-3 15,1-1 4-15,-4 4 5 0,4 0 11 16,4-1-17-16,-9 2 2 0,6 0-5 0,-6-2 13 15,7-3-7-15,-3 7-2 0,-1-3-8 16,4-3 8-16,-6 2 2 0,4 0 2 0,-1-1-13 16,2 2 9-16,-6-5-1 0,4 2-2 15,-4 1 1-15,0-3-7 0,0 2 4 16,0-1 13-16,-3 5-16 0,1-1 4 0,0-4 1 16,6 0 4-16,-6 5-13 0,-3-2 13 15,0-27 1-15,8 53-3 0,-4-26-3 16,-3 0 0-16,3-2 2 0,-1 4 4 0,2-2 1 15,-5 2-4-15,0-29 5 0,3 48-4 16,-3-26-7-16,2 2 9 0,-2-24-10 0,5 50 4 16,-3-29-7-16,3 3 9 0,-5-24 11 15,5 47-15-15,-5-25 11 0,3 2-15 16,-3-24 3-16,3 43 9 0,2-18-4 0,-5-25-4 16,0 42 16-16,0-19 4 0,0-23-3 15,4 43-1-15,-4-22 0 0,0-21-2 16,0 42-1-16,0-13-1 0,0-29-5 0,0 50 10 15,0-26-9-15,0 5 0 0,0-29 1 16,-4 55 1-16,-1-28-4 0,5 5-1 0,-3-2-3 16,3 3 3-16,-3 2-6 0,3-1 9 15,0 2-2-15,-2 5-4 0,4 1 12 16,-2 5-12-16,0-5 0 0,0 2-3 0,0-4 3 16,0 2 12-16,0 3-12 0,0-3 7 15,0-1-4-15,0-5-3 0,-2 8 5 16,2-4-4-16,0-4 4 0,-3 8-5 0,3-1-5 15,-5-3 8-15,5 3-3 0,-2 4 0 16,2-5 0-16,-5 5-1 0,5-1 8 0,-2-1-7 16,2 2-3-16,0 3 0 0,-3-4 2 15,-2 2 5-15,2 3-1 0,-1-3-6 0,3-1 6 16,-3-5-5-16,4 5 14 0,-5-4-3 16,2 0 1-16,3 0-6 0,-3-2-2 15,3-4 3-15,-2-2 3 0,2 4-1 0,0-3-3 16,0-2-5-16,0 0 9 0,0-1-11 15,2-1 1-15,-4-1 2 0,4-1-3 0,-2 3 8 16,0 2-7-16,3 0 0 0,-3-2 4 16,3 4 2-16,2 4 7 0,-1-2-9 0,-3 2-4 15,3-1 5-15,-1-2-3 0,2 7 4 16,-2-6-5-16,-1 1 1 0,3 1 3 16,-5-5 1-16,2 5 0 0,3-2-4 0,-5-3-1 15,0 3 6-15,0-6-3 0,3 5 1 16,-3-8-5-16,0 3 4 0,0-1-1 0,0-2 0 15,2 1 4-15,-2 1-3 0,3-2 0 16,-3 0-6-16,3 5 5 0,-3-1-1 16,5-1 3-16,-1 2-3 0,-4 1 1 0,3 5 2 15,-3-7 1-15,4 2-2 0,1 5-2 16,-2-8-3-16,-1-2 6 0,1 3-2 16,-3-6 2-16,3 1-7 0,2-2 8 0,-1-4-6 15,-4-23 1-15,8 49 15 0,-3-23-17 16,-2-2 2-16,2-2-2 0,4 2 0 0,-4 0 5 15,0 2-1-15,3-5-2 0,-3 6 5 16,7 2 0-16,-9-2-5 0,2 3 5 0,5 7-4 16,2 1 0-16,-7-2 1 0,8 2-1 15,2-1-7-15,-8 0 11 0,6 3-2 16,1-2 2-16,1-2-6 0,-5 1 9 0,3 0-7 16,-3 0 9-16,2-3-5 0,1 1-3 15,-4-3-1-15,6 6 4 0,-8-11-2 0,3 1 3 16,-4 3-5-16,4-3-3 0,2 3 6 15,0-1-3-15,-1 0-3 0,1 5 5 16,2-1-6-16,-4 1 4 0,1 0 1 0,4 2-1 16,2 2 3-16,-2-1-7 0,-1 1 4 15,-3 3 1-15,3-6 2 0,1 5 1 16,-4-5-1-16,3 5-3 0,-3-5-3 0,0 6 6 16,0-3-6-16,-1-3 4 0,0 3 3 15,2-4-2-15,-7 4 2 0,2-11-4 16,-1 4 3-16,3-2-5 0,-3-3 5 0,-4 5-3 15,5-4-1-15,3-1 3 0,-8 2 0 16,1 1 0-16,0 5-4 0,2-1 2 0,-1-1 0 16,-4 4 1-16,1 3 0 0,3-1 2 15,1 2 0-15,-5 4-9 0,3-6 6 16,-3 3-4-16,3-1 4 0,1-2 3 0,-1-5-6 16,0-1 5-16,-3 2 0 0,4 0 3 15,-3-4-7-15,3-1-6 0,-4 0 1 0,3 2 4 16,-3-5 2-16,0 2-2 0,0-2-1 15,0-27 4-15,-3 51 3 0,-1-24-2 16,3 3-5-16,-3-3 0 0,1 0 3 0,3-27-1 16,-7 54 0-16,1-31 3 0,1 2-2 15,0 1 1-15,-4-3 5 0,9-23 3 0,-10 47 1 16,-2-22-4-16,4-1 7 0,-4-2-5 16,2 1-2-16,-3 1-2 0,3-1 0 15,-7-1-3-15,4 3 0 0,-4-5-3 0,-8 7 6 16,3 0 0-16,1-3 11 0,-8 0-10 15,1 5-6-15,-2-5 2 0,-6 4 1 0,3 0-4 16,-4 3 6-16,0 1-2 0,-6-4-2 16,9 4-2-16,-11 2 2 0,10-3-6 0,-8 3 6 15,-3-4-3-15,5 2 3 0,-6-2-5 16,3 4 9-16,1-6-5 0,-2 3 2 16,-4-8 0-16,6 5-1 0,-8-7-2 0,13-1 5 15,-7 1-4-15,-2-5 0 0,9-4-8 16,-8-4-6-16,1 4-12 0,-2-7 1 0,-3-2 0 15,3 0 12-15,-1-3-8 0,-7-3 9 16,1 3 1-16,2-3 7 0,-5-2 0 16,0 4 12-16,1 1 10 0,2 0 4 0,-3-3 0 15,0 3 5-15,-3 0-8 0,2 0 1 16,1 0-2-16,1 0 5 0,0-3-9 0,-1 3-1 16,2-8 0-16,3 7 5 0,-5-7-3 15,5 4-1-15,-5-7-1 0,-3-1 1 16,3 0 0-16,2-4 1 0,1 1-3 0,-3-4 6 15,4 1-1-15,-1-7-4 0,-3 1 7 16,4 0-4-16,3-5-3 0,-7 2-1 0,3-7 0 16,-6-3-5-16,8 7-1 0,5-1-5 15,-1-1 4-15,-4 1 5 0,5 1-6 16,-1-4 1-16,-4 4-1 0,8-4 2 0,-13-4 9 16,1 1-6-16,2-2 2 0,-5 1 9 15,4 2 1-15,2-2 1 0,-7 1-5 16,6 0 3-16,-1-3-2 0,1 4-6 0,-3-5 7 15,6 2-8-15,0-5-2 0,0 1 0 16,2-4-1-16,0 5-1 0,1-3-1 0,-4-2 0 16,4 1 1-16,-3-1 1 0,3 3-4 15,-1-4 1-15,4 4-3 0,-3-2 0 16,-1-2 3-16,2 1 1 0,-4-2-2 0,2 3 0 16,0-5 2-16,1 6-4 0,-1 0 3 15,13 6-3-15,-4-3-3 0,-2-5-1 16,5 2 3-16,-3-9 0 0,3 0-1 0,-2-6-5 15,4 1 4-15,0 2 1 0,0-5 1 16,2 2-1-16,-4-3 1 0,0 1 1 0,2 0-6 16,0-2 4-16,-5 2 0 0,1-5-1 15,1 2-2-15,-11-31 3 0,-3 4 3 16,4 0-6-16,-1-7 0 0,2 0 1 0,6-2 3 16,-1 2 2-16,5 1 4 0,5 12-11 15,2 12 5-15,5-4-5 0,-5 3 5 0,0 3-2 16,1 1-1-16,-4-1 0 0,1 9-2 15,4 0 5-15,-2 1-3 0,-2 5 2 16,3 7 1-16,1-2 1 0,-6-4 3 0,3-3-6 16,-3 1-4-16,9 6 0 0,-3-9 5 15,-1-1-3-15,1-2 0 0,8 4 4 0,0-7-1 16,3 9-3-16,2-1 2 0,2-3 0 16,-1 4 0-16,6-1 3 0,-1 9-4 15,3 5 1-15,-1-4 3 0,4 6-1 0,-1 3 0 16,4 5-4-16,0-1-3 0,0 6-5 15,4-2 0-15,-4 1 1 0,3 1-4 0,4 1 6 16,-4 2-4-16,9 1 6 0,-7-1-5 16,3-1 4-16,1 1 1 0,4-6-2 15,2 1 3-15,-3-2 0 0,4 0-4 0,-4-6 5 16,10-2 5-16,-2-5 1 0,3 4-5 16,-6-4 3-16,3 8 0 0,0-6-3 15,-3 3 1-15,-4 6-5 0,6-5 9 0,-3 8-3 16,-2-2-2-16,-2 2 0 0,6 3 1 15,-8 3-4-15,3 0-2 0,2 3-3 0,-6-3 1 16,9-5 0-16,1 1-1 0,-3 0-2 16,1 0 8-16,1-1-2 0,4-7-2 0,5 0-2 15,-4-1 0-15,6 0 1 0,-1 0-4 16,1-4 6-16,-1 4 0 0,-1 1-1 16,3-1 2-16,-5 0 2 0,2 2-2 0,3 2-3 15,-8 2 3-15,4 3 1 0,-4 0 6 16,-2 1-5-16,4-2-3 0,1 2-7 0,2 0-5 15,-1-1 4-15,-4 3-7 0,7-3-2 16,2-7 14-16,-9 5-6 0,8-4-7 0,2 0 11 16,-9 6-6-16,2-4 1 0,-1 8 4 15,-2-3 6-15,-2 2-7 0,0 3 1 16,0-2 14-16,-7 5-4 0,6 0 6 0,-6 0-3 16,0 1-5-16,2 0 2 0,-1 3 1 15,-6-5 2-15,7 4-2 0,-15 19 3 0,20-35 1 16,-6 16-10-16,-4-1 8 0,-10 20 3 15,21-33-8-15,-12 18 9 0,-9 15-4 16,17-24 3-16,-17 24 5 0,13-27-8 0,-13 27 1 16,12-20 4-16,-12 20 1 0,16-25-10 15,-16 25 9-15,15-27 4 0,-1 7-14 16,-2 7 4-16,1-7 4 0,-1 2-15 0,3-3-9 16,1 1-9-16,-2-1-30 0,3 6-26 15,1-3-38-15,-5 1-94 0,-1 5-277 16,-12 12-247-16,8-13 458 0</inkml:trace>
  <inkml:trace contextRef="#ctx1" brushRef="#br0" timeOffset="25721.2776">6495 2953 87 0,'0'0'171'0,"0"0"35"0,0 0-39 0,0 0-19 15,0-27-26-15,0 27-17 0,0 0-36 16,0 0-12-16,0 0 8 0,0 0-10 16,0 0 12-16,0 0-11 0,0 0-20 0,0 0 0 15,0 0 0-15,6-27-14 0,-6 27 30 16,0 0-30-16,0 0-1 0,0 0 0 0,0 0 0 16,0 0-13-16,0 0 8 0,0 0-7 15,0 0 7-15,0 0 0 0,0 0 8 0,0 0-4 16,0 0 16-16,62 32-9 0,-42-17 8 15,6 1-4-15,2 7 3 0,0 1 3 16,3 0-11-16,4 10 3 0,0-1 0 16,2 1-1-16,-1 5 4 0,0-3-11 0,-3-2 0 15,4-2 3-15,-4 3-1 0,-1 4 8 16,1-11-8-16,3 7-10 0,-6-4 11 16,-7-3-11-16,2-1 0 0,0-2 0 0,-6-7-7 15,-3 1 20-15,-2-2-10 0,-1 0 6 16,1-2 3-16,2 0 19 0,-16-15-7 15,17 22-7-15,-17-22-9 0,13 20-3 0,-13-20 0 16,14 17-4-16,-14-17 1 0,0 0 0 16,0 0-15-16,0 0 5 0,0 0 4 15,0 0 9-15,0 0-7 0,0 0-11 0,0 0 9 16,0 0-1-16,0 0 6 0,-96-32-8 16,75 19 0-16,-3-10-1 0,-4-1 15 0,4-2-6 15,-4 2-6-15,6-4 15 0,-6 1-10 16,3 0-10-16,0-1 8 0,-2 0-6 0,5-3-10 15,2 3 19-15,0-3-4 0,0 4-20 16,3-4 10-16,0 4-3 0,2-4-3 16,7 2 1-16,-4 5-6 0,2-1-5 15,2 1-1-15,0 0-3 0,3-2-5 0,-7 2 3 16,12 24-7-16,-10-47 3 0,1 26-6 16,9 21-3-16,-8-42 5 0,8 42 0 15,-12-36 9-15,11 18-4 0,1 18 0 16,-9-36-3-16,9 36-3 0,-3-32 9 0,3 32-1 15,-5-31-6-15,5 31 10 0,-5-27 2 0,5 27 4 16,0 0 0-16,0-39 0 0,0 39-4 16,5-28 7-16,-5 28-4 0,3-28 4 15,-3 28-10-15,5-34 2 0,4 15-16 16,-9 19-1-16,13-43-15 0,-5 24 6 0,4-2-4 16,-12 21 7-16,19-31-5 0,-19 31 8 15,15-24-10-15,-4 12 8 0,-11 12 4 0,17-19-1 16,-17 19-1-16,18-16 17 0,-18 16 4 15,0 0-9-15,26-9 5 0,-26 9 7 16,0 0-8-16,0 0 14 0,45 17-10 0,-45-17 4 16,28 13 1-16,-14 1 4 0,2-2 4 15,-16-12 5-15,32 28-4 0,-15-9 22 0,-1-3 0 16,-7 4 9-16,6 2-1 0,-2-2 0 16,-6 4 4-16,3-1-8 0,-3-1 7 15,-2 3 5-15,-5-25-1 0,3 40-5 16,-6-16 8-16,3-24-4 0,-9 43 0 0,9-43 10 15,-5 38-30-15,-3-20 7 0,8-18-8 16,-8 37 0-16,-1-18 1 0,9-19 6 0,-11 36-7 16,1-17-3-16,10-19-16 0,-11 33-29 15,11-33-62-15,-6 32-138 0,6-32-186 16,-5 21 97-16</inkml:trace>
  <inkml:trace contextRef="#ctx1" brushRef="#br0" timeOffset="26269.6932">7405 2789 1483 0,'0'0'-18'0,"-10"20"0"0,10-20-9 16,0 0 9-16,0 0 14 0,0 0-24 15,0 0 9-15,0 0 1 0,13 33-1 0,-13-33 9 16,24 15 10-16,-24-15 0 0,21 22 5 16,-4-6 0-16,5 0 9 0,-5 2-9 0,8 6 9 15,-7-3 4-15,9 3-18 0,-7 5 10 16,-3-8-1-16,-1 2-5 0,1-7 19 15,-2 4-5-15,-2-5 23 0,-13-15 12 0,17 25 11 16,-17-25 24-16,20 26 4 0,-20-26-10 16,7 16 1-16,-7-16-13 0,0 0-9 15,0 0-1-15,0 0 8 0,0 0 6 0,0 0-6 16,0 0-11-16,-40 20 0 0,40-20 1 16,0 0-16-16,-50-25-3 0,50 25-1 15,-44-28-9-15,24 9 2 0,0 1-8 0,-2-1 2 16,2-6-11-16,-3 2 0 0,6 1-3 15,0 1-5-15,1-2-12 0,2-1 9 0,-1 0-9 16,3-2-8-16,4 1 6 0,-4 2-3 16,2-2-3-16,7-4-6 0,3 29 6 15,-5-48-18-15,5 24-8 0,0 24-4 0,5-57-7 16,3 33-1-16,1-3-4 0,2-1 12 16,-2 0-10-16,4 4 5 0,6-1-21 0,-3-4-20 15,6-1-31-15,-2 6-56 0,-3 1-297 16,0 2 103-16</inkml:trace>
  <inkml:trace contextRef="#ctx1" brushRef="#br0" timeOffset="26706.1938">7738 2269 1604 0,'5'23'-55'16,"-5"-23"11"-16,1 48 31 0,6-21 13 16,-2 4 22-16,0 0-5 0,8 6 5 0,-1 1 8 15,2-4 12-15,-1 2-1 0,7-1 0 16,-2-5-5-16,6-3 12 0,-1 2-1 0,2-1 2 16,-1-5 15-16,3-4-6 0,3-1-4 15,0 2-5-15,-3-8-4 0,-1-3-1 16,3-3 13-16,-2-3-21 0,-27-3 0 15,56-3-4-15,-34-3-7 0,5-3 0 0,-5-3 0 16,-22 12-9-16,38-22 21 0,-26 9 5 16,-12 13-9-16,18-27-1 0,-18 27 3 0,5-32 6 15,-5 32-2-15,-13-33 14 0,13 33-17 16,-27-34 13-16,10 14-14 0,-4 3-14 16,2 1 13-16,-6 1-16 0,3-1-2 15,-4 1-1-15,4 3 3 0,-8 2-15 16,8 0 2-16,-3 3 0 0,25 7-5 0,-45-12 0 15,45 12-2-15,-40 0 17 0,40 0-30 0,-34 4-8 16,34-4-16-16,-28 15-16 0,28-15-39 16,-19 20-52-16,19-20-68 0,-5 19-384 15,5-19 119-15</inkml:trace>
  <inkml:trace contextRef="#ctx1" brushRef="#br0" timeOffset="27349.7895">8611 1875 2195 0,'0'0'-100'16,"-17"15"7"-16,17-15-10 0,-20 27 11 0,10-12 8 16,2 9 3-16,-6-4 5 0,1 2 6 15,5-1 3-15,-4 3 17 0,7 5-1 16,0-4 8-16,-2 3 14 0,7-28 15 0,-2 52-11 16,4-28 1-16,1 1 4 0,6 0 14 15,-4-1 1-15,-5-24 16 0,17 41-22 0,-2-24 11 16,-7 0 11-16,-8-17 9 0,23 27-11 15,-9-15 6-15,-14-12 0 0,22 17-5 16,-22-17 24-16,26 4-1 0,-26-4 0 16,0 0 18-16,0 0-10 0,39-21 8 0,-39 21-5 15,12-22 12-15,-12 22-2 0,10-20 8 16,-10 20-14-16,0 0-4 0,0-43 3 0,0 43-2 16,0-29 1-16,0 29-2 0,0 0-4 15,-5-36-11-15,5 36 6 0,0 0-10 16,5-32-11-16,-5 32-7 0,10-18-4 0,-10 18-3 15,0 0-3-15,33-10 3 0,-33 10-4 16,0 0 8-16,55 13-1 0,-28-1 1 16,3 6 6-16,0 1 0 0,-5 6-3 0,7 1 7 15,2 7-4-15,2 1 4 0,-7-1 2 16,3 4 5-16,-6 0-8 0,6 4 13 16,0-1-6-16,-2-4 3 0,-7-2 3 0,-2 0 9 15,0 3 2-15,-1-6 16 0,-5 6 14 16,-1-4 4-16,-6 5-4 0,-3-5-11 0,-2-1-5 15,-6 5-5-15,-2-4-8 0,-3 3 4 16,-4 6-10-16,-5-10-3 0,-1 0-9 16,3 5 6-16,-5-5-13 0,-5-5-26 15,5 1-31-15,-5-11-67 0,4-2-77 16,-2 0-448-16,1-12 119 0</inkml:trace>
  <inkml:trace contextRef="#ctx1" brushRef="#br0" timeOffset="27892.0096">9497 2251 2378 0,'0'0'-94'0,"14"21"25"0,-14-21 35 0,5 21 20 16,-5-21 21-16,0 0 27 0,0 0 6 0,0 0-10 15,-19 35 9-15,19-35-7 0,0 0 19 16,-35 5-11-16,35-5 7 0,-33-1-11 16,33 1 12-16,0 0-10 0,-62-13 14 0,37 6 2 15,-2-1 13-15,2-3 6 0,25 11-1 16,-48-18 6-16,26 9-25 0,0-3 9 16,22 12-4-16,-38-28-19 0,21 12-8 15,3 0-17-15,-4-1 11 0,5-1-25 0,13 18-4 16,-22-42-3-16,7 22 2 0,5-2-11 0,0-2 6 15,1-5-9-15,4-2-2 0,-3 4 2 16,1-8-3-16,6 2-10 0,1 0 3 16,-4-3-11-16,8-8-8 0,-3 0-14 15,3 1-1-15,4 2-4 0,-5 5 1 16,2 2 10-16,4 2 2 0,-6 5-7 0,4 6-2 16,1-3-1-16,-8 24-11 0,5-38-18 15,4 20-34-15,-9 18-31 0,8-25-356 0,-8 25 108 16</inkml:trace>
  <inkml:trace contextRef="#ctx1" brushRef="#br0" timeOffset="28506.0157">9471 1362 1955 0,'0'0'87'0,"0"0"-20"16,0 0 5-16,0 0-15 0,0 0-4 0,0 0-17 15,0 0-1-15,0 0-3 0,0 0-10 16,0 0 2-16,0 0 1 0,0 0-13 16,28-30 16-16,-28 30-19 0,17-24-18 0,-17 24-9 15,28-27-7-15,-13 10-18 0,2 2 5 16,-5-3-3-16,5 3 2 0,3 0-7 0,-4-1-14 15,-16 16-26-15,22-25-10 0,-22 25-3 16,20-16 7-16,-20 16-3 0,15-15 1 0,-15 15 5 16,0 0 6-16,0 0 15 0,9-24 8 15,-9 24 3-15,0 0 18 0,0 0-5 16,0 0 13-16,0 0-25 0,0 0 36 16,0 0-12-16,-77 12 6 0,77-12 4 0,-37 25-5 15,20-13 16-15,0 0 11 0,-6 4-11 16,6-4 0-16,17-12 5 0,-30 28 6 15,15-13 0-15,3 0 11 0,12-15 0 0,-21 24 11 16,21-24 11-16,-12 29 9 0,12-29 26 16,-12 33 17-16,11-13-2 0,1-20 15 0,0 49-12 15,0-19 5-15,1 5-7 0,6 1-11 16,1 5 7-16,1 2 0 0,1 0-1 16,5-3 7-16,1-1-5 0,1 5 8 0,0-7-13 15,3 6 10-15,3-6-17 0,-1-3 10 16,-2-1-14-16,9-4 2 0,-6-5 4 15,4 0 9-15,3-5 1 0,-5-2-8 0,2-3 1 16,0-2 1-16,3-9 12 0,-4-3-26 16,-26 0 9-16,69-15-18 0,-34-1 4 0,2-1-17 15,3-13-11-15,2 3-19 0,-5-3-24 16,3-5-18-16,-12-1-31 0,4-2-36 16,-2-1-37-16,-5 4-39 0,-5 2-104 0,-3 2-361 15,-4 1 116-15</inkml:trace>
  <inkml:trace contextRef="#ctx1" brushRef="#br0" timeOffset="29073.6449">10066 1028 2381 0,'0'0'-146'15,"0"0"13"-15,0 0-7 0,0 0 4 16,0 0 13-16,0 0 7 0,0 0 8 0,0 0 22 16,-43 8-12-16,43-8 15 0,0 0 8 15,0 0 18-15,-14 24 26 0,14-24 36 16,0 0 11-16,-6 27 31 0,6-27 33 0,-2 27 3 15,2-27-12-15,-8 36-2 0,8-36-15 16,-4 47 16-16,4-20-10 0,0 4-2 16,4-2-13-16,1-2 3 0,-2-3 4 0,2 3-2 15,7-7-8-15,1 2 2 0,-1-7 1 16,8 2-6-16,0-4-7 0,-3-3-7 16,6 0 0-16,-1-3 3 0,-22-7 2 0,38 14-9 15,-16-11-1-15,-22-3-3 0,42 6-4 16,-19-6 0-16,-23 0 1 0,44 6-11 15,-14 0 4-15,-8 1-11 0,-22-7 8 0,45 15-8 16,-20 1 4-16,-5-4 0 0,3 4 7 16,-6-1 3-16,5 3 0 0,-2 0-4 0,0 5-3 15,-3-2-9-15,3 0 9 0,-3 0 7 16,3 2-1-16,-4-6-5 0,-4 5 9 16,1-3-7-16,-1 2 13 0,0 1 16 0,-7 0-4 15,-5-22-3-15,0 45-3 0,-2-18 5 16,2-27-21-16,-18 51 18 0,6-30-9 15,-1-3-3-15,-1 2-10 0,14-20-19 16,-31 24-25-16,14-18-25 0,17-6-71 0,0 0-99 16,-52-17-298-16,35 0 109 0</inkml:trace>
  <inkml:trace contextRef="#ctx1" brushRef="#br0" timeOffset="29393.451">10436 884 1891 0,'-49'-26'-100'16,"49"26"8"-16,0 0 5 0,0 0-7 15,0 0-17-15,0 0-11 0,0 0-239 0,12-43 87 16</inkml:trace>
  <inkml:trace contextRef="#ctx1" brushRef="#br0" timeOffset="29808.038">10399 815 1106 0,'0'0'-52'16,"0"0"15"-16,-12 70 15 0,12-70 81 0,-8 41 29 16,8-16 12-16,-3 6 19 0,1 0-10 15,2 5-5-15,0 2-3 0,0-2-17 0,5 3-9 16,3 0-3-16,1-3-12 0,6-2 1 15,2-3 0-15,3-7-9 0,1 0 3 16,-1-9-2-16,4-1-3 0,-2-4-8 0,1-4-1 16,-23-6-10-16,50 0 4 0,-50 0 8 15,57-16-16-15,-35 10-3 0,8-2-3 16,-8 5-6-16,-22 3-4 0,45-13-2 0,-25 9 3 16,-20 4-3-16,40-10-1 0,-40 10-8 15,35-3 3-15,-35 3 3 0,39 0 6 16,-39 0-6-16,33 10 2 0,-16-2 4 0,-17-8 8 15,37 23-3-15,-26-11-1 0,6 3-4 16,-2 1 10-16,-1 4-3 0,-3-1 6 16,-2 0 2-16,-1 6 14 0,0-1-10 15,1 4 6-15,-8-2 5 0,6 4 19 0,-7 2-14 16,7-2-2-16,-14 0-4 0,7 0 9 16,-3 2-3-16,-1-2-7 0,3 1-6 0,-8 1-4 15,3-8-1-15,4 3-11 0,-6-3 2 16,8-24-12-16,-9 42-10 0,9-42-18 0,-11 30-47 15,11-30-60-15,-5 18-69 0,5-18-101 16,0 0-351-16,0 0 119 0</inkml:trace>
  <inkml:trace contextRef="#ctx1" brushRef="#br0" timeOffset="30049.8902">11057 1088 2600 0,'8'-15'-32'0,"-8"15"14"15,10-21-12-15,-10 21 0 0,0 0 11 16,0 0 10-16,23-9 0 0,-23 9 6 0,0 0 15 16,0 0 3-16,0 0 13 0,49 30 8 15,-49-30 3-15,27 26-7 0,-12-11 9 16,1 0-1-16,-1 3-4 0,-1 1-8 0,3-3-8 16,-2-1 2-16,-4 4-1 0,3-4 6 15,-14-15-13-15,25 30 5 0,-17-15-17 0,-8-15-7 16,19 26-11-16,-19-26-41 0,10 21-40 15,-10-21-75-15,0 0-118 0,0 0-268 16,0 0 113-16</inkml:trace>
  <inkml:trace contextRef="#ctx1" brushRef="#br0" timeOffset="30219.8009">10991 954 2126 0,'-15'-19'14'0,"0"4"27"15,15 15 10-15,-18-27 24 0,18 27-4 16,-20-25 7-16,20 25 10 0,-19-28-11 0,9 16-11 15,10 12-7-15,-15-29-12 0,15 29-1 16,-13-25-3-16,13 25-32 0,0 0-43 16,-10-27-30-16,10 27-13 0,0 0-31 0,0 0-10 15,0 0-66-15,0 0-391 0,0 0 111 16</inkml:trace>
  <inkml:trace contextRef="#ctx1" brushRef="#br0" timeOffset="30683.3986">11369 828 2052 0,'0'0'-109'0,"29"27"34"16,-14-9 10-16,2 4 13 0,-1 0 16 15,3 0 20-15,7 1 0 0,-4 2 12 0,7 1 20 16,-6-5 4-16,7 0 0 0,2 5 8 16,0-5-8-16,0-3-4 0,-2 4 11 15,-2-6 8-15,1 0-1 0,-4-3 3 16,-7 1 11-16,4-6 42 0,-2 5 48 0,-20-13 29 15,30 15 32-15,-30-15 6 0,23 6-33 16,-23-6-25-16,0 0 0 0,0 0-15 0,0 0 37 16,25-36 5-16,-25 36-6 0,-6-32-15 15,6 32-17-15,-19-40-19 0,4 16-15 0,-1 1-13 16,-6-1-15-16,5-4-11 0,-8 1-4 16,7 0-34-16,-4-4-11 0,2 3-16 15,1 7-4-15,3-1-7 0,2 0-11 16,1 4-23-16,13 18-22 0,-24-30-30 0,16 18-27 15,0 0-5-15,8 12-8 0,-15-15-33 16,15 15-84-16,0 0-533 0,-17-12 246 0</inkml:trace>
  <inkml:trace contextRef="#ctx1" brushRef="#br0" timeOffset="31142.1155">12114 714 3333 0,'23'6'-93'16,"-23"-6"19"-16,0 0 3 0,0 0 4 0,0 0 10 15,0 0 3-15,39-6 3 0,-39 6 8 16,0 0 2-16,23-17 11 0,-23 17 2 0,20-17 5 15,-20 17 3-15,27-25 3 0,-12 10-6 16,0-3 8-16,2-1 4 0,-4-4 2 16,0 6 0-16,1-5-2 0,-4 4-1 15,-10 18-3-15,15-38 0 0,-10 23-3 0,-5 15 9 16,3-31-12-16,-3 31 2 0,0 0 1 16,-11-44 6-16,11 44-4 0,-22-15 7 0,22 15-7 15,-32-3 7-15,32 3-13 0,0 0 22 16,-65 30-7-16,40-10-5 0,-7 8 12 0,4 2 6 15,-3 8 13-15,5-2 25 0,-4 11 18 16,6 2 7-16,4 4 22 0,3 2 14 16,4 3 7-16,6 1 8 0,6 5-6 15,6-2-24-15,6 0 5 0,8 8-10 0,11-4-14 16,5-6-10-16,12-4 14 0,3-6-24 16,15-10 2-16,10-13-6 0,14-15-63 15,7-14-89-15,34-29-220 0,0-8-411 0,-11-15 496 16</inkml:trace>
  <inkml:trace contextRef="#ctx1" brushRef="#br0" timeOffset="32375.0488">9533 3744 2974 0,'0'0'-86'16,"0"0"32"-16,0 0 27 0,0 0 8 16,0 0 10-16,0 0 12 0,0 0 3 0,0 0-9 15,0 0 8-15,35-48-2 0,-35 48-6 16,0 0-2-16,11-22 5 0,-11 22 0 0,14-20 8 15,-14 20-13-15,0 0 10 0,17-27-10 16,-17 27-6-16,18-18 11 0,-18 18-6 0,18-21-5 16,-3 8 3-16,-15 13-1 0,31-27 6 15,-13 11-2-15,-5-3 10 0,4 4-10 16,1 0-1-16,1-2-2 0,-2 2-1 0,-1-3-2 16,1 3-3-16,-17 15-15 0,32-30 12 15,-15 14-21-15,-4 4 3 0,-13 12-7 16,25-25 0-16,-15 12-2 0,-10 13 16 15,17-20-3-15,-17 20 2 0,11-24-3 0,-11 24 13 16,0 0 2-16,2-30 4 0,-2 30 20 16,0 0-4-16,0 0 14 0,0 0-4 0,-17-42-4 15,17 42 4-15,0 0-13 0,-18-17-6 16,18 17 2-16,0 0-8 0,-32-1 5 0,32 1 1 16,0 0-1-16,0 0 7 0,-57 12-7 15,57-12 1-15,-23 12-1 0,23-12 1 16,-30 12 2-16,30-12 8 0,-24 12-1 0,24-12-6 15,-25 15 3-15,25-15 10 0,-16 20-10 16,16-20 9-16,-14 24-5 0,14-24 9 0,-6 30-16 16,6-30 19-16,-5 35-3 15,5-35-7-15,5 40 7 0,1-16 6 0,-2 2-3 16,6-2 3-16,1 0 0 0,-6-2-1 16,10 2 4-16,-1-3 3 0,1-1 8 15,-3 1-6-15,4 0 15 0,6-2 1 0,-2 1 9 16,0-3 5-16,7-4-7 0,3-1 9 0,-5-7-3 15,12 2-14-15,-4-7 13 0,4 0 0 16,8-4-5-16,-1-1 7 0,-1-5-14 16,1-2 2-16,-1 2-1 0,-3-3-7 0,7 1-7 15,-12 0-1-15,9 1-24 0,-7-5-19 16,0 4-24-16,3-3-25 0,-7-5-36 0,1 5-57 16,-8 0-87-16,-1-3-413 0,-6-1 121 15</inkml:trace>
  <inkml:trace contextRef="#ctx1" brushRef="#br0" timeOffset="32753.8557">10165 2692 2517 0,'0'0'-98'0,"-25"4"-1"16,25-4 30-16,0 0 13 0,0 0 15 0,0 0 10 16,0 0 24-16,0 0 17 0,0 0 18 15,0 0 13-15,0 0 9 0,57 60 6 16,-39-45 24-16,2 7 4 0,5 3 10 0,7 2 11 15,2 7 16-15,2 6-18 0,11 6 4 16,-3 1-9-16,4 1-15 0,1-1-7 0,-4 2-8 16,3 4-9-16,1-7-1 0,-2 4 5 15,-2-5-24-15,-8-7 4 0,4 1-8 16,-4-3-8-16,-2 2-25 0,4-7-50 0,-12-7-63 16,3-3-66-16,-3-7-103 0,-6-5-417 15,-1-3 668-15</inkml:trace>
  <inkml:trace contextRef="#ctx1" brushRef="#br0" timeOffset="33445.1684">11122 2615 2771 0,'0'0'-96'16,"-40"0"24"-16,40 0 13 0,0 0 32 15,-41 6 21-15,41-6 30 0,0 0 21 0,-33 12-10 16,33-12 5-16,0 0 0 0,-28 9-17 15,28-9 11-15,0 0 13 0,-20 18-12 16,20-18 0-16,-9 21 2 0,9-21-8 0,0 0 7 16,5 47-7-16,-5-47-4 0,5 40 18 15,2-15-3-15,1-3-1 0,4 5-12 0,0-2 4 16,1 0 4-16,4 2-6 0,-4-2-11 16,9-1 10-16,3 1-5 0,-7 0 0 15,4-7-3-15,5 5-9 0,-7-10 5 16,3 2 4-16,-3-3-4 0,-1-1-1 0,-19-11 0 15,32 12-6-15,-32-12 11 0,28 0-1 16,-28 0-15-16,0 0 7 0,35-27-2 0,-35 27-9 16,14-28 4-16,-14 28 6 0,3-31-16 15,-3 31 2-15,-8-38 8 0,8 38-17 16,-19-42 9-16,7 24 17 0,2-1-3 16,-5-1 3-16,15 20 6 0,-31-32-6 15,17 19 6-15,-3 1 3 0,17 12-7 0,-21-21-3 16,21 21 12-16,-27-18-21 0,27 18 1 15,-17-17-4-15,17 17-19 0,0 0-5 0,-20-18-5 16,20 18 6-16,0 0 0 0,0 0 8 16,0 0-10-16,0 0 7 0,0 0 8 0,0 0-3 15,0 0 4-15,0 0 5 0,0 0-1 16,0 0 10-16,0 0-1 0,69 62 7 16,-44-38-5-16,2-3 9 0,-2 3-10 15,6-1 3-15,0-1 5 0,2-4-4 0,-1 1 18 16,1-7-8-16,-1-2-11 0,3-1 3 15,-3-3-1-15,0-3-22 0,-2 0-18 0,-30-3-35 16,53-6-47-16,-36-6-69 0,2-1-172 16,-6 1-321-16,-6-7 121 0</inkml:trace>
  <inkml:trace contextRef="#ctx1" brushRef="#br0" timeOffset="34033.8022">11277 1974 2568 0,'35'68'-100'0,"-23"-55"38"0,3 10 43 15,-1 1 22-15,2 4 13 0,4 4 0 16,4-2 12-16,-2 4-7 0,-2 0 4 0,8-2-10 15,-3-4 3-15,0 4 0 0,2-4-3 16,-2-2 3-16,0-5-4 0,-5-3 4 0,0 0 2 16,2 0-11-16,-3-6 14 0,-3 2 0 15,-16-14 8-15,25 21 11 0,-25-21-14 16,22 7-7-16,-22-7 20 0,0 0-25 0,0 0 0 16,0 0-2-16,40-15 1 0,-40 15-4 15,17-16 2-15,-17 16-5 0,27-16-8 16,-27 16 5-16,25-19 3 0,-25 19-3 0,30-21-5 15,-12 12 3-15,4-3-11 0,0-1 8 16,0 5 21-16,1-3-29 0,5 2 13 16,-4 0-8-16,6-1-12 0,2 5-1 0,0-2 19 15,-2 4-19-15,5 3 0 0,-5 3 16 16,2 4-13-16,-7-2 0 0,0 5 8 0,-2-1-3 16,-3 3 10-16,-1 4 35 0,-19-16-8 15,21 31 26-15,-15-16 25 0,-6-15-15 16,0 36 14-16,0-36 10 0,-16 42-9 15,5-18 6-15,-11 0-6 0,2 0 10 0,-9 5 10 16,8-4 16-16,-11 3 30 0,7-4-3 16,-4-2-6-16,1 2-17 0,-4-5-13 0,10-2-11 15,-4 3-12-15,4-8-9 0,0 3-9 16,7-3-10-16,15-12-14 0,-28 15-25 16,28-15-37-16,0 0-23 0,-29 0-26 0,29 0-26 15,0 0-11-15,0 0-27 0,-32-42-32 16,27 27-39-16,5 15-54 0,-13-32-560 15,1 17 84-15</inkml:trace>
  <inkml:trace contextRef="#ctx1" brushRef="#br0" timeOffset="34692.1979">12572 1890 3444 0,'0'31'-171'0,"0"-31"30"15,-3 35 29-15,3-35 30 0,-5 45 37 0,0-20 21 16,1 4 10-16,1 3 12 0,3-3 4 16,0 2-2-16,7-1 11 0,-2-3-5 15,0 0-1-15,1 2-2 0,4-1-1 16,6-4 9-16,-3-3 10 0,2 1 5 0,-3-3-2 15,9-1 32-15,-4-3-18 0,3-5-8 16,0 0 2-16,-20-10 5 0,49 2-6 16,-21-4-2-16,-28 2 9 0,57-17-22 0,-22 2 3 15,0 0-1-15,-5 0-6 0,-3 0 4 16,0 5-3-16,-7-2 10 0,7 3 24 0,-27 9 30 16,30-15 19-16,-18 4 34 0,-12 11-2 15,23-12-22-15,-23 12-14 0,0 0-10 16,13-21-16-16,-13 21-8 0,0 0-6 15,0 0 2-15,0 0-17 0,-36-41 2 0,36 41-8 16,-25-25-1-16,5 14-8 0,-4-5 4 16,4 1-12-16,-7-5 1 0,4 5-1 0,-2 3-1 15,3 0 11-15,-5 0-21 0,5 3 6 16,22 9-7-16,-46-19-4 0,27 14 2 0,19 5-18 16,-32-6 5-16,32 6-7 0,0 0 7 15,-41 6-13-15,41-6-4 0,-20 15-9 16,20-15-9-16,-14 24-22 0,14-24-21 15,-10 29-11-15,10-29-13 0,-8 31-15 0,8-31-14 16,-9 24-33-16,9-24-65 0,-8 23-505 16,5-13 439-16</inkml:trace>
  <inkml:trace contextRef="#ctx1" brushRef="#br0" timeOffset="35301.8418">13124 1764 3030 0,'0'0'-121'15,"45"-6"5"-15,-45 6 10 0,0 0 16 16,0 0-11-16,0 0 14 0,0 0 5 0,24-14 13 16,-24 14 22-16,0 0 24 0,0 0 2 15,25 20 8-15,-25-20 6 0,22 22 0 16,-9-7 4-16,5 3 13 0,2 1 0 0,-3-2 0 16,7 0-3-16,-6 1 27 0,2-3 16 15,5 1-7-15,-5 0 2 0,0-4-1 16,2 0-3-16,1 1 18 0,-3-4-32 15,6-1 9-15,-26-8 17 0,33 15-38 0,-16-6 17 16,-17-9 36-16,23 13 37 0,-23-13 27 16,24 14-7-16,-24-14-13 0,0 0-15 0,0 0-12 15,13 11-7-15,-13-11-9 0,0 0-11 16,0 0-14-16,0 0-1 0,0 0 0 0,0 0-1 16,0 0-18-16,-87-27 5 0,65 17-4 15,22 10-5-15,-47-25 7 0,24 13-16 16,-7-8-17-16,0-2 10 0,3-3-15 0,2-3 7 15,-5-1-4-15,3 2-1 0,5 2 1 16,-4-2-4-16,9 4 24 0,0-1-22 16,0 6 16-16,2-6-18 0,2 6-7 0,5-4 13 15,8 22-6-15,-16-43 3 0,11 22 5 16,5 21-8-16,-8-45-4 0,5 27 10 16,3 18-8-16,3-44 0 0,0 20 6 0,6-1 0 15,-4 2-3-15,3-2 1 0,1 4-4 16,4-5-21-16,-1 9-22 0,3-5-28 0,-15 22-33 15,25-32-46-15,-12 14-64 0,4 3-460 16,-2-4 121-16</inkml:trace>
  <inkml:trace contextRef="#ctx1" brushRef="#br0" timeOffset="36217.5558">13522 1317 2752 0,'0'0'-54'0,"0"0"11"0,0 32 23 0,0-32 26 15,-5 30-6-15,5-30 0 0,5 43 6 16,-1-18 8-16,-3 2-5 0,6-2 5 0,1 2 3 16,-1 5 0-16,3-5-6 0,2 10 3 15,-4-4 3-15,5 2 0 0,3 0-6 16,-1-2 24-16,1-3-24 0,-2-2 0 0,2-1-1 15,3-4-4-15,-2-5 7 0,-1 0-7 16,1-6 12-16,-17-12 6 0,32 15 2 16,-32-15 5-16,25 0 10 0,-25 0-16 0,0 0 3 15,32-24 7-15,-32 24-13 0,8-30 5 16,-8 30 4-16,-3-44-7 0,-2 16-10 0,5 28 5 16,-15-59-7-16,3 26 2 0,0-3 5 15,-1 4-15-15,-1-1 10 0,-4 3 7 16,1 1-17-16,-3 4 3 0,7 4 2 0,-6 6-2 15,3-1 0-15,16 16-2 0,-27-19-12 16,27 19 5-16,-27-3-1 0,27 3 3 16,0 0-2-16,-42 7 4 0,42-7-2 0,0 0 0 15,-23 25-4-15,23-25-1 0,-12 21 5 16,12-21 18-16,-1 25-20 0,1-25 0 16,0 0 0-16,5 47-5 0,-5-47 2 0,15 33 5 15,-7-18 0-15,-8-15-4 0,17 35 10 16,-6-20-3-16,3 0-8 0,4 3 14 0,4-5-4 15,-2 3-3-15,2-4 7 0,6-3-7 16,1-1 1-16,6-1 10 0,-2-4-11 16,7-6 10-16,-1 1-10 0,9-5-4 0,-7-3-7 15,0 0 6-15,0-1-3 0,-3-5-3 16,-1 1 4-16,-5-3-8 0,-1 0-6 16,-6-5 3-16,1-1-14 0,-10 3-14 0,1-4-4 15,-2 3-19-15,-10 1-10 0,3-4-7 16,-8 25-5-16,5-42-3 0,-6 16 11 15,1 26 10-15,-17-48-2 0,5 21 22 0,-8-5-4 16,0 1 12-16,-5 1 8 0,-5-8 3 16,-2 1 7-16,-1-3-8 0,1 0 0 0,-1-2-6 15,1-2 5-15,3 2 0 0,-8-3-1 16,12 6 11-16,-3 7 6 0,8 2 0 16,-5 3 15-16,8 0 21 0,-1 11-18 15,4-3-15-15,14 19 8 0,-21-31-3 0,9 19-1 16,12 12 0-16,-14-19 8 0,14 19-1 15,0 0-7-15,-18-19 7 0,18 19 1 0,0 0 6 16,0 0-10-16,0 0 18 0,0 0 11 16,0 0 28-16,0 0 6 0,0 0 19 15,52 50 4-15,-35-32 15 0,6 10 5 0,-1 0 10 16,8 6 0-16,8 2-11 0,1 5 2 16,1 8-11-16,5 0-8 0,0 3-4 15,4-2 12-15,-9 3-26 0,3-4-12 16,-4-7-4-16,-1 2-2 0,-6-5-3 0,2 2-8 15,-9-4-2-15,3-7-2 0,-3-1-17 16,-5-5 4-16,0 1-19 0,-3-5-24 0,0 0-21 16,-4-1-31-16,2-4-25 0,-15-15-54 15,20 21-143-15,-11-12-372 0,-9-9 120 0</inkml:trace>
  <inkml:trace contextRef="#ctx1" brushRef="#br0" timeOffset="36705.6553">13778 1308 2594 0,'0'0'-98'0,"-8"-21"11"0,8 21 24 16,0 0 21-16,0 0 29 0,18-53 23 16,-3 38-7-16,-1-7-6 0,6 4 9 15,0-3 7-15,7-5-6 0,8 5-4 0,-5-3 19 16,5 5-22-16,-5 0 7 0,5 1-10 16,-6 0-7-16,-4 4 0 0,0 2 7 0,-2-1-16 15,-1 1-11-15,-2 4 4 0,-20 8-10 16,32-19 9-16,-32 19-1 0,25-12-2 15,-25 12 9-15,23-12 21 0,-23 12 3 0,0 0 18 16,25-14-7-16,-25 14 20 0,0 0 39 16,0 0 12-16,41 20 0 0,-25-8 13 15,-1 3-6-15,0 0-9 0,5 5-10 0,4 4 5 16,-2-2-16-16,1 2 5 0,4 3 9 16,1-1-6-16,-1 1 5 0,0 2-9 0,3-2-8 15,0 0-8-15,-5 1-1 0,7 1-3 16,-4-5-2-16,1 0-2 0,-4 1-4 15,0-4-4-15,-2 1-18 0,-3-3-16 0,-3-4-6 16,2 3-19-16,-6-3-27 0,0 2-30 16,-13-17-77-16,12 27-165 0,-10-18-369 15,-2-9 690-15</inkml:trace>
  <inkml:trace contextRef="#ctx1" brushRef="#br0" timeOffset="36918.5393">14262 637 3010 0,'-20'-12'83'15,"3"-1"7"-15,17 13 5 0,-29-16 10 16,29 16 6-16,-20-13-11 0,20 13-15 0,0 0 6 16,-20-12-34-16,20 12 0 0,0 0-9 15,0 0-20-15,0 0-4 0,0 0-33 16,0 0-29-16,0 0-59 0,0 0-54 0,0 0-123 15,0 0-483-15,0 0 403 0</inkml:trace>
  <inkml:trace contextRef="#ctx1" brushRef="#br0" timeOffset="37647.7079">15260 813 3130 0,'-40'-3'-105'0,"40"3"23"15,0 0 24-15,0 0 26 0,-37 5 21 16,37-5 14-16,0 0 2 0,-36 13 11 0,36-13-8 16,-22 9 14-16,22-9-1 0,-24 18 2 15,24-18 3-15,-16 29 3 0,7-16 1 0,9-13 5 16,-11 38 5-16,6-15-5 0,-2 1 1 16,7-24-5-16,-2 52 7 0,4-25-9 0,-2 0 8 15,0-27-14-15,7 54 0 0,-2-30-7 16,0 1 2-16,1 3 4 0,3-4 3 15,4-3-12-15,-5 2 7 0,7-5 1 16,2-3-3-16,-3 0 3 0,2-1 3 16,-16-14-9-16,35 14 4 0,-35-14 0 0,34 2-3 15,-34-2-1-15,40-12-1 0,-18-3-5 16,-2 0 7-16,-2-3-4 0,-1 0-2 0,-4 0-3 16,1-3-1-16,-3-3-4 0,-11 24 4 15,15-42 4-15,-11 20-6 0,-4 22-6 16,0-43 12-16,0 43-6 0,-15-44 4 0,3 20 2 15,-1 3 0-15,1-4-8 0,-10 8 0 16,0-10 2-16,1 9-2 0,-4-3 5 16,1 6-8-16,-4 3 2 0,6-1-6 0,-6 6 7 15,28 7-4-15,-61 0 9 0,36 7-10 16,-3-2 3-16,-4 5-8 0,10-3-12 0,-3 2-10 16,2 0-19-16,23-9-19 0,-35 15-27 15,18-6-38-15,17-9-45 0,0 0-84 16,-25 15-420-16,25-15 120 0</inkml:trace>
  <inkml:trace contextRef="#ctx1" brushRef="#br0" timeOffset="38144.9374">15463 637 2644 0,'21'-7'-109'0,"-21"7"21"0,0 0 35 16,0 0 18-16,44 10 22 0,-44-10 7 15,32 15 25-15,-16-1 9 0,1-3 10 0,7 1 14 16,-4 4 12-16,-2-1 4 0,-1 0-2 16,5 0 2-16,-1 3-4 0,-4 5-5 15,0-4-8-15,1-1 3 0,-4-1 0 0,-3 5 6 16,-1 1 12-16,2-5-10 0,-12-18 16 15,18 30 2-15,-13-17 6 0,-5-13 7 16,12 25 20-16,-12-25-26 0,0 0-1 0,2 24-11 16,-2-24-14-16,0 0 5 0,0 0-8 15,0 0-9-15,0 0-7 0,0 0-6 16,0 0-36-16,0 0-26 0,-32-86-23 0,30 53-12 16,-1-8 3-16,3 4 0 0,0-3 1 15,3-3 6-15,4 5 7 0,-2 5-1 0,0 3 7 16,2 4-4-16,3 1 3 0,1 4 6 15,-11 21 12-15,17-21 15 0,-17 21 14 16,24-6 19-16,-24 6-2 0,0 0 9 16,41 25 5-16,-24-14 22 0,2 8 0 0,-4-1 5 15,5 1-15-15,1-1 4 0,5 7 1 16,-8-7-7-16,2 3 31 0,3 2-25 0,-4-2-10 16,1 1 1-16,-2-1-17 0,-1 1-42 15,0 3-83-15,-9-1-159 0,-8-2-586 16,0-22-38-16</inkml:trace>
  <inkml:trace contextRef="#ctx1" brushRef="#br0" timeOffset="66893.3743">15090 12946 443 0,'0'0'232'15,"0"0"-86"-15,0 0-49 0,0 0 2 0,0 0 1 16,0 0-24-16,0 0 16 0,0 0-2 16,0 0 5-16,0 0-16 0,0 0 5 15,0 0-2-15,0 0-6 0,0 0-10 0,0 0 2 16,0 0-13-16,0 0 10 0,0 0 9 15,0 0-12-15,0 0 2 0,0 0-15 16,0 0-7-16,0 0 3 0,0 0-1 0,0 0-10 16,0 0-3-16,0 0 8 0,0 0 6 15,0 0 2-15,0 0 2 0,0 0 2 16,0 0 2-16,0 0 12 0,0 0-1 0,0 0 20 16,0 0-26-16,0 0 2 0,0 0-8 15,0 0-9-15,0 0 12 0,0 0-20 0,0 0-1 16,0 0 5-16,0 0-21 0,-17-33 5 15,17 33-3-15,0 0-3 0,0 0 1 16,0 0-7-16,0 0 6 0,0 0-10 16,0 0 6-16,0 0-7 0,0 0-3 0,0 0 1 15,0 0 7-15,0 0-7 0,0 0 0 16,0 0-10-16,0 0-3 0,0 0 5 0,0 0-13 16,0 0 4-16,0 0-11 0,0 0-5 15,0 0 7-15,0 0-12 0,0 0 16 16,0 0-5-16,0 0 5 0,45 0 16 15,-45 0-19-15,0 0 7 0,40 3 5 0,-40-3-8 16,37 6 8-16,-37-6 7 0,37 6 2 16,-37-6-5-16,37 6 0 0,-17 0 5 0,5 0 2 15,-25-6-2-15,48 12 5 0,-21-5-5 16,-3 0 3-16,1-6 1 0,0 11 1 16,-25-12-5-16,43 8-2 0,-24-3 9 0,-19-5-14 15,35 10 11-15,-35-10 3 0,28 7 5 16,-28-7 2-16,29 8-7 0,-29-8 0 15,20 7 2-15,-20-7 0 0,0 0 3 0,33 9-3 16,-33-9 0-16,20 9-4 0,-20-9-1 16,20 11-4-16,-20-11 11 0,0 0-2 15,34 13-4-15,-34-13 2 0,23 10-3 0,-23-10 3 16,22 15 2-16,-22-15-7 0,25 13 2 16,-10-4-8-16,-15-9 17 0,25 15-8 15,-25-15-10-15,27 12-1 0,-10-1 6 16,-17-11 9-16,25 12-7 0,-25-12-2 0,23 12 0 15,-23-12-2-15,22 15-1 0,-22-15-8 16,20 10 11-16,-20-10 9 0,18 12-7 0,-18-12-4 16,20 17 2-16,-20-17 7 0,24 13-7 15,-11 1 6-15,1-1-1 0,-14-13-3 0,35 32-2 16,-19-17-2-16,5 3 11 0,4 2-9 16,-5-4 2-16,5-1 9 0,-3 3-22 15,-4-3 20-15,7 0-12 0,-8-3 6 16,3 0 1-16,0 5-4 0,-3-5 0 0,3 3 0 15,0 2-2-15,0-4 2 0,-2 1 13 16,9 0-13-16,-5 8 0 0,6-3 2 16,-1 2 0-16,3 3 0 0,0 2 3 0,5 2-3 15,-5-5 0-15,6 12 5 0,-3-4 1 16,4 1 16-16,-4 1-7 0,1-6 4 0,-11 2-2 16,9-3 8-16,-4 3-14 0,2-2 3 15,-3 1-7-15,5-3 9 0,-5 2-12 16,1 0 8-16,-3 0-9 0,7-4-1 15,-5 4 2-15,3-2 12 0,-8-3-8 0,6 3-2 16,-4-4 8-16,1 4-12 0,-2-5 6 16,1 7 0-16,-4-4 7 0,1 5 12 0,-1-4-21 15,2 5 6-15,-2 1 5 0,-1-3-6 16,4 5 6-16,-3-4-4 0,-1 2-9 16,-1 2 11-16,5-5-11 0,-8 0-3 15,2 1 5-15,-3-2-3 0,6-5 1 0,-5 1 5 16,-7 0-2-16,7-1 2 0,-2-3 6 15,4 3 6-15,-10-1-4 0,3-3-10 16,5 2 8-16,-2 3-6 0,-4-1 3 0,2 3 0 16,4-1-1-16,1 1 1 0,-6 2-4 15,3 2 2-15,5-1-1 0,-1 0 3 16,-4 0-14-16,1 4 0 0,4-2 10 0,-1 2-7 16,-2-7-3-16,-2 3 11 0,1 1-10 15,1-6 8-15,3 3-4 0,-8-1-3 16,9 5 13-16,-1-3 8 0,0-4-4 0,-1 5 2 15,5-2-1-15,-4 2-5 0,2-7 7 16,2 1-4-16,-7 0-3 0,5-6 4 0,-3 2-10 16,1-2-12-16,-3-3 8 0,4 3 5 15,-19-15-4-15,28 27 2 0,-14-20 3 16,-14-7-3-16,28 13-5 0,-28-13 5 0,25 13-2 16,-25-13 2-16,29 9-1 0,-29-9 7 15,30 3-8-15,-30-3 7 0,0 0-7 0,35-6-2 16,-35 6 15-16,0 0-10 0,33-16-3 15,-33 16 12-15,27-11-15 0,-27 11 1 0,24-17 8 16,-11 8-12-16,-13 9 8 0,32-18-7 16,-17 5-7-16,1 1 12 0,-16 12-6 15,36-25-3-15,-21 13 9 0,6-1-7 16,3 1 1-16,-6 0 1 0,-18 12-1 0,34-18 7 16,-18 4-4-16,-16 14-6 0,24-17 6 15,-9 7-4-15,-15 10-1 0,27-21 8 16,-27 21-1-16,20-24-13 0,-9 10 14 0,-11 14-7 15,19-29-4-15,-7 12 2 0,-12 17-4 16,18-30 7-16,-6 16-3 0,-12 14 3 0,11-25-3 16,-11 25 2-16,12-29-1 0,-12 29 4 15,15-22-7-15,-15 22 2 0,15-21 14 16,-15 21-20-16,12-21 7 0,-12 21-4 0,10-20 5 16,-10 20-4-16,0 0-5 0,13-23-1 15,-13 23 13-15,0 0-2 0,19-25-15 0,-19 25 7 16,0 0 5-16,11-21 1 0,-11 21-1 15,0 0 0-15,12-20-1 0,-12 20-2 16,0 0 6-16,0 0 3 0,10-21-6 16,-10 21-2-16,0 0 4 0,0 0-3 0,14-24 4 15,-14 24 2-15,0 0-11 0,13-25 13 16,-13 25-8-16,8-18 8 0,-8 18 1 16,0 0-16-16,20-29-3 0,-20 29 7 0,5-18-9 15,-5 18 5-15,14-18 6 0,-14 18-9 0,0 0-6 16,18-28 1-16,-18 28 0 0,17-25 7 15,-17 25-6-15,22-22 9 0,-22 22 1 16,18-20-4-16,-18 20 4 0,20-19 3 0,-20 19-3 16,17-20 1-16,-17 20 2 0,20-18-3 15,-20 18 3-15,22-18 8 0,-22 18-4 16,23-18-8-16,-23 18 3 0,25-18 1 0,-25 18 3 16,27-17-1-16,-27 17-1 0,23-15 4 15,-8 5-6-15,-15 10 12 0,27-15-14 16,-27 15 13-16,20-12-7 0,-20 12 1 0,27-11 6 15,-27 11-7-15,18-11 9 0,-18 11-16 16,0 0 13-16,29-13 2 0,-29 13-11 0,0 0 5 16,20-7-5-16,-20 7 5 0,0 0-5 15,0 0 5-15,23-9 0 0,-23 9-7 16,0 0 2-16,0 0 7 0,0 0-2 16,0 0-2-16,32 0-3 0,-32 0 4 0,0 0-49 15,24 9-68-15,-24-9-128 0,10 7-568 0,-10-7 100 16</inkml:trace>
  <inkml:trace contextRef="#ctx1" brushRef="#br0" timeOffset="68326.2132">20061 14534 3404 0</inkml:trace>
  <inkml:trace contextRef="#ctx1" brushRef="#br0" timeOffset="69443.1342">20061 14534 3040 0,'0'0'-158'16,"0"0"11"-16,0 0 9 0,0 0 9 0,0 0 13 16,0 0-1-16,0 0 8 0,0 0 10 15,0 0 8-15,-5-39 16 0,5 39 1 0,0 0 6 16,0 0 15-16,5-27-5 0,-5 27 7 15,0 0 17-15,0 0 12 0,5-30-5 16,-5 30 9-16,0 0-4 0,0 0 13 0,-5-33 0 16,5 33 0-16,0 0 13 0,-5-32 5 15,5 32 5-15,-5-22 4 0,5 22 0 0,0 0-1 16,-15-32 1-16,15 32 13 0,-12-16-18 16,12 16 12-16,0 0-4 0,-15-31 5 15,15 31-1-15,-10-19 20 0,10 19-9 16,0 0 4-16,-13-28 0 0,13 28-6 15,-15-12-7-15,15 12 7 0,0 0-15 0,-24-22 3 16,24 22-18-16,0 0 15 0,-21-15-8 16,21 15 10-16,0 0 1 0,-29-13 0 0,29 13-1 15,0 0 4-15,-25-12-8 0,25 12 4 16,0 0 7-16,-28-8-8 0,28 8 4 0,0 0-4 16,-27-12-3-16,27 12-1 0,0 0-9 15,-33-4 13-15,33 4-10 0,0 0 6 16,0 0-9-16,-36 9 9 0,36-9-13 15,0 0 19-15,-33 10-15 0,33-10-14 0,-20 12 7 16,20-12 7-16,-24 8-7 0,24-8 3 16,0 0 10-16,-31 15-7 0,31-15-6 0,-15 10 13 15,15-10-7-15,0 0 0 0,-24 14 4 16,24-14-1-16,0 0-6 0,0 0 6 16,-25 16-9-16,25-16 3 0,-12 20 7 0,12-20-7 15,-15 27-9-15,15-27 12 0,-11 35-6 16,7-14 12-16,4-21-15 0,-15 42 3 15,12-20-3-15,-2 3 15 0,5-25-2 16,-9 43-4-16,6-22 3 0,3-21-3 0,-12 41 6 16,12-22-3-16,0-19-9 0,-3 33 0 15,3-33 6-15,0 31 0 0,0-31-3 0,3 28 6 16,-3-28-9-16,0 0 0 0,2 30 6 16,-2-30 0-16,13 19-9 0,-13-19 6 15,0 0 6-15,16 17-3 0,-16-17-3 0,0 0 6 16,26 11-4-16,-26-11 4 0,0 0-6 15,39 4 3-15,-39-4-6 0,0 0 9 16,47-4-6-16,-47 4 11 0,0 0-8 0,41-8 0 16,-41 8-3-16,32-3 0 0,-32 3-1 15,30-4-4-15,-30 4 7 0,27-8 1 16,-27 8-23-16,0 0 28 0,35-5-8 0,-35 5 3 16,25-7-9-16,-25 7 9 0,25-6-1 15,-25 6-5-15,32-9 6 0,-32 9 0 16,29-8 8-16,-29 8-20 0,31-13 15 15,-31 13-12-15,26-9 3 0,-26 9-6 0,26-7 18 16,-26 7-1-16,20-10-3 0,-20 10 1 16,0 0-6-16,42-5 11 0,-42 5-17 0,20-7 8 15,-20 7 6-15,30-3-16 0,-30 3 8 16,0 0-6-16,34-6 20 0,-34 6-12 0,0 0-2 16,33-3 5-16,-33 3-2 0,0 0 4 15,0 0-10-15,34 3 14 0,-34-3-6 16,0 0 0-16,26 9 14 0,-26-9-9 15,0 0 3-15,22 17 0 0,-22-17 3 0,12 15-9 16,-12-15 6-16,13 15-1 0,-13-15 24 16,10 21-14-16,-10-21 8 0,14 26 7 0,-14-26-8 15,8 27 9-15,-8-27 0 0,8 34-6 16,-8-34 3-16,4 28 5 0,-4-28-4 16,3 29-3-16,-3-29 6 0,0 32-11 0,0-32 4 15,-3 30 5-15,3-30-2 0,-12 32-15 16,12-32-2-16,-13 34-2 0,-1-16-11 15,-1 0 8-15,0 4 0 0,-3-3-1 16,-7 6 1-16,5-5-6 0,-5 3 0 0,-1-2 0 16,6 0 2-16,-3-2 5 0,1-2 3 15,6-1-12-15,-8 1-8 0,6-2 10 0,3-3 5 16,15-12-9-16,-32 22 0 0,32-22-2 16,-24 19 5-16,24-19-3 0,-18 14 11 15,18-14-9-15,-30 16-4 0,30-16 5 0,-22 13-9 16,22-13-19-16,-32 5-8 0,32-5-29 15,-33 7-17-15,33-7-23 0,-37 0-18 16,37 0-29-16,-33 0-38 0,33 0-71 0,0 0-431 16,-47-4 121-16</inkml:trace>
  <inkml:trace contextRef="#ctx1" brushRef="#br0" timeOffset="69767.2362">20366 14379 2591 0,'0'0'-622'0,"0"0"118"16</inkml:trace>
  <inkml:trace contextRef="#ctx1" brushRef="#br0" timeOffset="70161.4767">20327 14272 2275 0,'0'0'-138'0,"0"0"36"0,-12-25 22 16,12 25 20-16,0 0 6 0,-15-22 23 0,15 22-12 16,0 0 7-16,0 0-4 0,-6-24 20 0,6 24-5 15,0 0 0-15,0 0-1 0,0 0 1 16,-9-28-1-16,9 28 9 0,0 0-5 15,0 0 13-15,0 0-8 0,0 0 3 16,0-30 5-16,0 30-4 0,0 0-1 0,0 0 10 16,0 0-1-16,0 0 19 0,0 0-5 15,0 0 27-15,30-12 8 0,-30 12 20 16,0 0 15-16,0 0 22 0,39 45 0 0,-27-27 11 16,3 9 6-16,0 5-5 0,2 2 12 15,-4 6 4-15,7 9-6 0,-2 1 4 0,-1 1-3 16,-2 2-12-16,7-2 10 0,-2 0-19 15,-10 0-3-15,0-4 1 0,3-1-8 16,-1-2 19-16,-5-2-33 0,6 2-4 16,-3-4 2-16,-1-2-17 0,1-2-5 0,0-2 8 15,0-2 3-15,-2-9-7 0,2 4-8 16,-5-3-6-16,3-8-8 0,-8-16-8 0,14 38 2 16,-14-38-11-16,8 24-2 0,-8-24-13 15,5 23-30-15,-5-23-38 0,0 0-27 0,0 0-47 16,0 0-56-16,0 0-91 0,15-3-491 15,-15 3 294-15</inkml:trace>
  <inkml:trace contextRef="#ctx1" brushRef="#br0" timeOffset="70535.244">20376 14767 3231 0,'0'0'-143'0,"0"0"11"0,-25-12 4 16,25 12 12-16,0 0-2 0,0 0 14 16,0 0 8-16,0 0 13 0,0 0 0 0,-20-13 5 15,20 13 23-15,0 0 37 0,0 0 36 16,0 0 13-16,0 0 17 0,0 0 6 15,0 0-4-15,33-44 5 0,-33 44-7 16,23-23-4-16,-8 11-4 0,2-3 3 0,-2-4-10 16,9-1-6-16,-4 3 5 0,3-5-8 15,2 1-1-15,-3-1 0 0,6 2-9 0,-9 0 3 16,4 1-14-16,1 4 5 0,-9 0-10 16,6 3-4-16,-2-5-11 0,1 5 3 15,-20 12-21-15,37-21-23 0,-24 11-14 0,-13 10-36 16,20-8-47-16,-20 8-88 0,0 0-267 15,34-12 104-15</inkml:trace>
  <inkml:trace contextRef="#ctx1" brushRef="#br0" timeOffset="71074.9141">21095 14429 1783 0,'0'0'-36'0,"-25"33"24"0,25-33 36 16,-17 15 0-16,17-15 7 0,-23 18 27 15,23-18 6-15,-20 29-20 0,8-14 0 0,-1 3-16 16,-2 1 15-16,8 2-1 0,-8 3 2 0,6 5-3 16,1-1 8-16,-4 4 0 0,6-2 6 15,-3 3-11-15,8 1 8 0,-3 0-6 16,4 3-4-16,-1 0 2 0,1 0-12 15,1-4 3-15,-1 2 2 0,4-5-9 16,1 2 2-16,3-5-13 0,-1-2 10 0,1 1-2 16,0-5-1-16,1-4-2 0,8 2 7 15,-1-7-6-15,-16-12-2 0,35 9 3 0,-13-5-1 16,-22-4 0-16,54-4-3 0,-28-2-10 16,0-3 7-16,-26 9-7 0,50-15-2 15,-27 5 2-15,-1 0 2 0,-2-2-9 16,-20 12 2-16,30-27 2 0,-18 12 0 0,-6-3 1 15,-6 18-6-15,17-39-7 0,-15 20 13 16,-2 19-1-16,3-44-14 0,-6 15 11 0,3 29-4 16,-7-57 5-16,-5 23-14 0,1-1-16 15,-1 2 3-15,-3-1-13 0,0-3 5 16,-8 7-1-16,6 0 3 0,-3 0 5 0,1 6 17 16,-9 0-17-16,9 8 2 0,-6 3 5 15,4 6-5-15,-3-1 7 0,24 8 3 16,-47 0 6-16,47 0 5 0,-51 15-19 0,24-2 8 15,2 3 0-15,3 2 6 0,2 3-12 16,1 1-11-16,4-2-31 0,2 4-51 16,0-6-96-16,13-18-375 0,-19 27 113 0</inkml:trace>
  <inkml:trace contextRef="#ctx1" brushRef="#br0" timeOffset="71821.4864">21501 14465 2157 0,'0'0'-48'0,"0"0"20"0,0 0 10 0,0 0 14 15,0 0-6-15,0 0 6 0,0 0-6 16,0 0 10-16,0 0 3 0,0 0 8 15,0 0-11-15,4 33 14 0,-4-33-3 0,8 29 3 16,-8-29 7-16,9 34-4 0,1-13 4 16,-2 1-4-16,0 3 7 0,2-4-4 15,2 4 7-15,0-5 9 0,-4 3 0 0,7-4-3 16,-5 2-11-16,0 1-3 0,4-5 6 16,-1 3-6-16,-1-2-7 0,4 0 16 15,0 0-9-15,-3 2-1 0,-13-20-6 16,18 24 6-16,-18-24-9 0,17 25 3 0,-17-25 15 15,12 18 11-15,-12-18-9 0,0 0-6 16,10 22-3-16,-10-22-9 0,0 0 6 0,0 0-11 16,0 0 10-16,0 0 1 0,-40 25 3 15,40-25 12-15,-29 3-13 0,29-3-2 16,-35 0-7-16,35 0 7 0,-33-3 4 0,33 3-24 16,-34-10-21-16,34 10 3 0,-42-15-12 15,22-1-2-15,4 4-10 0,-8-7 14 0,6 1 0 16,-4-3 2-16,5-3 0 0,4 1 3 15,-4-1 8-15,-1-3 0 0,6 1-3 16,4-2 0-16,1 4-3 0,0-3-7 0,6-5-10 16,1 32 7-16,0-55-8 0,0 27 7 15,5-3-8-15,-2 4-4 0,4 0 10 16,-2-2 0-16,5 5 5 0,-2-1 8 16,0 5-8-16,2-4 10 0,-10 24-7 0,22-37 11 15,-15 24 0-15,6-7 7 0,-13 20 3 16,20-25 1-16,-20 25-4 0,22-18-15 15,-22 18-12-15,25-12-9 0,-25 12-24 0,27-6 11 16,-27 6-19-16,0 0-29 0,37 3-55 16,-37-3-208-16,0 0 90 0</inkml:trace>
  <inkml:trace contextRef="#ctx1" brushRef="#br0" timeOffset="72139.3484">21985 14247 1375 0,'0'0'68'16,"0"0"-6"-16,15 25 37 0,-15-25 12 0,5 32 8 16,-2-6 2-16,6 2 22 0,-6-1-6 15,9 9 3-15,-7 3-4 0,3-4 11 0,7 9-6 16,-5-1-18-16,4 1 3 0,4 1-12 15,2 2-10-15,-7-5-7 0,3 0-19 16,2-6-8-16,0-3 9 0,-4 2-16 16,2-4 0-16,1-1-35 0,-3-4 17 0,-1-5-15 15,-5 4 1-15,6-6 7 0,-3-4-23 16,-11-15 1-16,14 26 1 0,-14-26-12 0,13 22-27 16,-13-22-41-16,9 19-47 0,-9-19-52 15,0 0-128-15,0 0-448 0,0 0 486 16</inkml:trace>
  <inkml:trace contextRef="#ctx1" brushRef="#br0" timeOffset="72387.1814">21732 13955 2956 0,'-18'-24'-130'15,"18"24"22"-15,-18-16 16 0,18 16 25 16,-17-17 37-16,17 17 36 0,0 0 18 0,-27-18 14 16,27 18 23-16,0 0-9 0,-23-15-5 15,23 15-5-15,0 0-7 0,0 0-5 0,0 0 2 16,0 0-1-16,0 0 0 0,0 0-12 16,-24 43-38-16,24-43-49 0,0 0-82 0,20 47-159 15,-6-36-284-15,-14-11 116 0</inkml:trace>
  <inkml:trace contextRef="#ctx1" brushRef="#br0" timeOffset="73312.1674">22646 14554 2215 0,'0'0'-48'0,"0"0"18"15,0 0 9-15,0 0 14 0,0 0 10 16,0 0 18-16,0 0-14 0,0 0 17 16,0 0-4-16,0 0 4 0,-9 38 0 0,9-38 2 15,0 0-13-15,0 0 7 0,0 0 0 16,0 0-4-16,0 0-10 0,0 0 36 16,0 0-33-16,0 0-9 0,0 0 6 0,0 0-2 15,0 0-1-15,0 0 6 0,0 0 1 16,0 0-7-16,0 0 0 0,0 0 3 0,0 0-12 15,49-47 0-15,-49 47 2 0,22-21 1 16,-22 21 0-16,20-21 9 0,-20 21-2 16,23-20-4-16,-23 20 9 0,13-18 6 15,-13 18-8-15,17-18 23 0,-17 18-11 0,9-18-16 16,-9 18 3-16,0 0 12 0,10-32-12 16,-10 32 0-16,6-21-12 0,-6 21 6 0,0 0 6 15,7-34 3-15,-7 34-9 0,0 0 9 16,-7-38-9-16,7 38 6 0,0 0-12 15,-6-32 9-15,6 32-3 0,-10-22 6 0,10 22-9 16,0 0 12-16,-17-32-12 0,17 32-3 16,-15-17 3-16,15 17 9 0,0 0-9 15,-19-25-9-15,19 25-6 0,0 0 15 16,-20-15-9-16,20 15-6 0,0 0 6 0,0 0-1 16,-37 0 4-16,37 0 3 0,0 0-3 15,-36 17 6-15,36-17-1 0,-24 16 11 0,24-16-7 16,-21 19 0-16,21-19 3 0,-27 25 6 15,17-10 16-15,-2 0-7 0,12-15 3 16,-23 35-3-16,14-19 0 0,-4 1-3 16,13-17 2-16,-12 37 18 0,7-13 6 0,-7 0 13 15,7 2-4-15,-8 2 10 0,10 4-6 16,-11-5 6-16,9 3 13 0,-6 0 7 0,6 2-21 16,-4-2-11-16,4-3 9 0,-5 5-4 15,8-2 9-15,-3 1-22 0,0-2 4 0,5-2-7 16,0-27-2-16,-3 46 1 0,6-25 4 15,-3-21-17-15,5 41 6 0,-3-23-1 16,-2-18-5-16,5 37-9 0,5-18 22 16,-10-19-16-16,17 30 1 0,-9-15-1 0,-8-15 17 15,25 28-16-15,-10-16 7 0,2-2 0 16,-17-10-5-16,30 15 5 0,-30-15-12 0,40 7-3 16,-20-7-6-16,-20 0 13 15,52-10-7-15,-25 5-11 0,2-5-2 0,-1 1-17 16,-1-1-1-16,-2-3-4 0,-3-2-15 15,4 3-19-15,-7-3-34 0,1 0-38 0,2 3-50 16,-9-5-106-16,-13 17-443 0,27-27 529 16</inkml:trace>
  <inkml:trace contextRef="#ctx1" brushRef="#br0" timeOffset="73877.8496">23214 14176 2890 0,'-11'-22'-158'0,"11"22"20"16,0 0 28-16,-14-15 16 0,14 15 31 0,0 0 7 15,0 0 10-15,0 0 5 0,-30-8 0 16,30 8 7-16,0 0-1 0,0 0 6 16,0 0 11-16,0 0 4 0,0 0-1 0,-38 27 15 15,38-27 8-15,-14 20 6 0,14-20 22 16,-15 23 13-16,15-23 13 0,-15 24-4 0,15-24 1 16,-10 28-3-16,10-28-12 0,-6 24 0 15,6-24-4-15,0 0-6 0,0 30-4 16,0-30-3-16,0 0 0 0,15 29-13 15,-15-29 12-15,16 15-5 0,-16-15-10 0,20 13 12 16,-20-13 8-16,25 15 3 0,-25-15 10 16,26 18 5-16,-8-6 18 0,-1 5 4 0,-1-2 5 15,1 4 20-15,7-2-14 0,-8 1 2 16,3 5 0-16,-1-2-11 0,2 1 5 16,-6-2 6-16,7 0-14 0,-9 0 10 15,3 0 5-15,-2 2 17 0,4 1 11 0,-3 2 1 16,-3 1-13-16,-1-3-9 0,0 9-6 15,-5-4-7-15,5-1 2 0,-5 4-3 16,-1-3-4-16,1 6 0 0,-5-7-4 0,0 5 2 16,-5 1-15-16,-2-3-4 0,-5 2 13 15,6-5-5-15,-6 7-3 0,-6-2-14 0,1-5-16 16,0 1-33-16,-8-8-63 0,2 7-66 16,-1-12-100-16,-1-3-274 0,2-6-380 0,23-6-343 15</inkml:trace>
  <inkml:trace contextRef="#ctx1" brushRef="#br0" timeOffset="75488.7253">18512 14406 3984 0,'0'0'-204'0,"0"0"6"16,0 0 13-16,0 0 14 0,0 0 13 16,0 0 20-16,0 0 26 0,0 0 23 15,0 0 18-15,0 0 28 0,0 0 22 0,0 0 13 16,0 0 13-16,-62 23 22 0,62-23 8 16,0 0-7-16,0 0 6 0,0 0-3 0,0 0 0 15,0 0-4-15,0 0-3 0,0 0 3 16,0 0-16-16,0 0 3 0,0 0-1 15,0 0-5-15,0 0 2 0,0 0 6 0,0 0-3 16,0 0-15-16,0 0 9 0,0 0-14 16,0 0-6-16,0 0-11 0,0 0-5 15,0 0-20-15,0 0-11 0,0 0-33 16,0 0-30-16,0 0-34 0,0 0-52 0,0 0-339 16,57 27 112-16</inkml:trace>
  <inkml:trace contextRef="#ctx1" brushRef="#br0" timeOffset="77359.1693">17928 16918 1917 0,'-16'-20'-87'16,"16"20"28"-16,-17-21 11 0,17 21 12 15,-18-21-1-15,18 21 12 0,-17-18-5 16,17 18 14-16,-14-19 7 0,14 19-12 0,0 0 21 15,-20-20-9-15,20 20 18 0,0 0-1 16,-15-16 5-16,15 16-4 0,0 0-5 0,0 0-8 16,0 0 4-16,0 0 16 0,0 0 10 15,0 0 24-15,0 0 2 0,0 0 8 16,0 0-5-16,0 0 2 0,39 90-1 0,-21-65 2 16,6 4-4-16,-1-5 9 0,4 0-22 15,3 0 3-15,-7 3-10 0,7-9-1 16,2 3 3-16,0-5-10 0,-4-4 9 15,-1 1-10-15,0-1-3 0,3-7-4 0,-10 2 7 16,-20-7 15-16,40 6 8 0,-40-6 11 16,29-3-18-16,-29 3 13 0,0 0-9 15,18-32 10-15,-18 32 12 0,-7-36 2 0,7 36-15 16,-25-58 12-16,15 23-7 0,-13-2-12 16,4 0-2-16,4 0 14 0,-6 2-15 15,4-4-5-15,-3 3 0 0,5 5 3 0,-4-4-9 16,-1 5-9-16,5 0 6 0,2 0-2 15,0-2-13-15,-1 8 4 0,1-5-7 16,6 1 5-16,-5 1-11 0,6 3-1 0,-3-2-14 16,4 2-7-16,5 24-18 0,-8-36-17 15,8 36-15-15,-3-31-30 0,3 31-29 0,0-28-36 16,0 28-52-16,0 0-454 0,11-24 121 16</inkml:trace>
  <inkml:trace contextRef="#ctx1" brushRef="#br0" timeOffset="77956.7992">18482 16216 2594 0,'0'0'-117'0,"-62"-41"24"0,62 41 0 0,0 0 10 16,0 0 1-16,-22-15 12 0,22 15 2 15,0 0 31-15,0 0 22 0,0 0 8 16,-28-9 18-16,28 9 15 0,0 0-12 16,0 0 12-16,0 0 6 0,0 0-14 0,0 0 7 15,0 0 10-15,0 0 10 0,-32 27 2 16,32-27-4-16,-5 27 4 0,5-27-5 0,0 39 2 15,0-39-6-15,4 45 5 16,-3-20 3-16,3 2-4 0,4-2-9 0,-3-1-7 16,7 5-3-16,-6-5-3 0,3 0 9 0,7-5-9 15,-7 2 0-15,1-1-4 0,5-3 4 16,-15-17 13-16,33 25 8 0,-3-16-6 0,-6-3 2 16,14-2-16-16,-6-1 3 0,5-6-9 15,-2 3 1-15,-1 0 9 0,1-4-12 16,-5 4-3-16,-30 0 0 0,62-6 5 15,-46 6 3-15,-16 0 2 0,46 0-3 16,-46 0 8-16,38 0-8 0,-38 0 7 0,33 6 14 16,-33-6 7-16,32 11 11 0,-32-11 10 15,29 16 8-15,-29-16 27 0,20 24-9 0,-9-9-8 16,-11-15 1-16,17 27 3 0,-13-11-11 16,-4-16-2-16,10 37-9 0,-10-37-8 0,-7 42 3 15,0-18-20-15,2 3-1 0,-5-7 2 16,0 2-3-16,0-1-17 0,10-21 7 15,-23 34-6-15,14-19-7 0,9-15-7 16,-15 25-1-16,15-25-37 0,-15 22-46 0,15-22-38 16,0 0-51-16,0 0-85 0,0 0-574 15,-27-11 69-15</inkml:trace>
  <inkml:trace contextRef="#ctx1" brushRef="#br0" timeOffset="78917.204">19081 16264 3470 0,'0'0'-178'15,"-10"-27"26"-15,10 27 7 0,-3-32 11 16,3 32 11-16,0-30 0 0,0 30 16 15,0-34 15-15,0 34 3 0,10-37-10 0,-5 12 11 16,-5 25 15-16,11-39-21 0,-7 16 1 16,-4 23 20-16,11-39-11 0,-7 21 19 15,-4 18 11-15,1-38-1 0,-1 38 2 0,-5-34 13 16,5 34 9-16,-13-27 17 0,13 27 23 16,-18-24 9-16,18 24 9 0,-27-16 26 0,27 16-22 15,-34-13-1-15,34 13 3 0,-33-2-12 16,33 2 4-16,-35 2 0 0,35-2-9 15,-32 13 4-15,9-5 4 0,23-8-4 0,-37 25 0 16,17-9 11-16,-4 2-11 0,11 4 14 16,0 2 12-16,-6-3 6 0,7 8 24 15,-3-2-6-15,12 2-1 0,0 2-2 0,3-1-8 16,0 0-7-16,5-1 1 0,3-2-6 16,0 3-4-16,9-2-10 0,-2 1 9 15,4-5-16-15,7 0 6 0,-2-1 8 0,3-5-5 16,3-3 4-16,-7-3 0 0,9-6-7 15,5-2 6-15,1-1-8 0,-4-10-4 16,2 1 0-16,5-3-13 0,-6-3 3 16,1-3 4-16,-4-5-2 0,-7 0-20 0,4-5 15 15,-6-2-11-15,-4-4 1 0,-8-7 12 16,-2 2-13-16,-3-7-7 0,-1 3 15 0,-10-2-5 16,-1 3 0-16,-3-4-5 0,-7 8 5 15,6-7-7-15,-14 6-3 0,2-2 10 0,4 8-10 16,-7-5 2-16,-2 8 6 0,-1-2-6 15,3 9 8-15,1-5-12 0,-3 10-6 16,6-4-4-16,1 7-4 0,-4-1-15 0,6 1 2 16,-2 1 0-16,20 11-4 0,-34-20 3 15,34 20-3-15,-33-9-1 0,33 9 11 16,-30-6-3-16,30 6 0 0,-29-4 7 16,29 4 10-16,-28-5-7 0,28 5 7 0,0 0 5 15,-25-7-6-15,25 7 6 0,0 0-3 16,0 0-18-16,-30-12 2 0,30 12 4 0,0 0-4 15,0 0 3-15,0 0-4 0,0 0-15 16,6-35-12-16,-6 35 0 0,0 0 5 16,35-27-1-16,-35 27-4 0,27-24 13 15,-8 8 3-15,4 1 10 0,-5-1 1 0,6 0 2 16,-1 5-3-16,-6-1-5 0,5 2 12 0,-22 10 11 16,30-9 16-16,-30 9 12 0,30-6 38 15,-30 6 10-15,0 0 17 0,33 15 8 16,-33-15-10-16,19 22 18 0,-6-7 13 0,-13-15-7 15,15 41-1-15,-6-20-1 0,2 0-9 16,1 3 1-16,3 3 1 0,-7-7-20 16,4 5 11-16,3 5 2 0,0 2-5 0,2-5-8 15,0 0-3-15,-1-4-3 0,1-2 0 16,2-3 10-16,-1 1-11 0,5-8-5 16,-3 2 4-16,-1-1-11 0,8-1 0 15,-7-2-5-15,1-3-5 0,-21-6 5 0,49 6-27 16,-21-6-44-16,-28 0-74 0,47-3-108 0,-25 0-361 15,-22 3-165-15,30-12 519 0</inkml:trace>
  <inkml:trace contextRef="#ctx1" brushRef="#br0" timeOffset="86989.8943">4477 9842 211 0,'0'0'160'16,"0"0"-12"-16,0 0 33 0,0 0-26 0,-16-19-15 16,16 19-29-16,0 0-15 0,0 0-3 15,-17-19-32-15,17 19-1 0,0 0-2 16,0 0-9-16,-17-15 7 0,17 15-6 0,0 0 16 16,0 0 2-16,0 0 10 0,-23-18-17 15,23 18-5-15,0 0-1 0,-14-18-12 0,14 18 10 16,0 0-15-16,-16-26 3 0,16 26-4 15,-12-17-11-15,12 17-2 0,-20-23 2 16,20 23 0-16,-12-27 3 0,12 27-10 0,-22-35 0 16,14 14-1-16,-4 0-5 0,2-4 9 15,0 1-10-15,-5 0-3 0,2-8 0 0,-4 1-5 16,0 0 5-16,-1 0 9 0,3-1-9 16,-5 2-3-16,-4-3-6 0,4 3 12 15,-1-2-15-15,-4-1 6 0,4 3 3 0,-4-2-3 16,2 1-6-16,-2-2 6 0,5 4 0 15,-2-2-6-15,-1 0 6 0,-1 4 3 0,6-4 0 16,-9 1 9-16,7-3-21 0,2 1 6 16,-9-3 0-16,7 2 6 0,-4-7-12 15,-1-2 15-15,3 1-6 0,-3-5-3 0,7-1 11 16,-5 0-5-16,2-1-6 0,1-8 0 16,4 2-6-16,-1-3 6 0,2-2-5 15,-2 4 2-15,7 3 3 0,-5 0 0 0,3 5 3 16,1 8-6-16,-3-1 6 0,6 0-3 15,-5 6-6-15,-3-1 0 0,5 5 6 16,-3 3 0-16,6 2 3 0,-4 1-6 0,4 4 0 16,-2-1 0-16,5 6-6 0,-3-1 0 15,8 16 0-15,-14-28-15 0,7 19-34 16,7 9-33-16,-5-22-59 0,5 22-84 0,-11-18-276 16,11 18 111-16</inkml:trace>
  <inkml:trace contextRef="#ctx1" brushRef="#br0" timeOffset="89582.5969">3106 7242 1731 0,'0'0'-102'0,"-25"-17"22"0,25 17 10 0,0 0-2 16,-27-11 16-16,27 11 33 0,0 0-39 15,-19-16 23-15,19 16 9 0,0 0 6 16,-16-15 13-16,16 15 11 0,0 0 5 0,0 0 6 16,-15-21-6-16,15 21 5 0,0 0-10 15,0 0 4-15,0 0-8 0,0 0 13 0,0 0-4 16,0 0-19-16,31-41 14 16,-31 41 4-16,26-6-8 0,-26 6 4 0,48 6 9 15,-48-6-4-15,62 15 5 0,-27-3 5 0,0 3-5 16,-1 9 14-16,2-8-14 0,-4 6-6 15,2 3 1-15,-1-1 24 0,-3 2-20 16,0-2-4-16,2-1 9 0,-10-2-23 0,6 2 32 16,-4-1-4-16,1 3-19 0,-8-6 9 15,3-3 5-15,-5-1-1 0,1 1 23 16,-16-16 4-16,19 20 30 0,-19-20 23 0,22 20 8 16,-22-20-18-16,13 15-3 0,-13-15-21 15,0 0-1-15,0 0-8 0,0 0-8 0,0 0 9 16,0 0-10-16,0 0-14 0,0 0 6 15,0 0-14-15,0 0 1 0,0 0-4 16,-79-35 3-16,66 22-3 0,13 13-3 16,-27-32 3-16,12 13-4 0,2 1-6 0,-1-4-6 15,-1 4 0-15,4-5 7 0,11 23-7 16,-25-35 6-16,16 19-6 0,9 16 0 16,-20-28 0-16,20 28 9 0,-17-26-3 0,17 26-6 15,-16-18-12-15,16 18 6 0,0 0-10 16,-12-21-3-16,12 21 7 0,0 0-4 0,0 0 0 15,0 0 19-15,0 0-13 0,0 0 1 16,0 0-1-16,0 0-3 0,0 0 7 16,0 0 2-16,0 0-9 0,33 86 10 15,-21-68 3-15,3 6-7 0,-1-8-6 0,-1 7 6 16,4-2-6-16,-1 0 10 0,3 2-4 16,-3-2 1-16,1 2-1 0,0-7 0 0,-2 4 10 15,2-5-3-15,-4 4-3 0,-13-19 3 16,25 27-3-16,-15-15-1 0,-10-12-2 15,25 25 9-15,-25-25 0 0,17 19 7 0,-9-7-13 16,-8-12 3-16,24 17 0 0,-24-17 7 16,17 17-7-16,-17-17-7 0,16 17 10 0,-16-17 1 15,0 0-8-15,17 20 8 0,-17-20-8 16,0 0 8-16,13 15 3 0,-13-15 3 16,0 0-10-16,0 0 0 0,19 15 3 15,-19-15 0-15,0 0-6 0,0 0 3 0,0 0 3 16,13 16-6-16,-13-16 0 0,0 0 16 15,0 0-13-15,17 20-7 0,-17-20 7 0,0 0-6 16,17 13 6-16,-17-13 0 0,0 0 3 16,0 0-3-16,20 14-3 0,-20-14 3 15,0 0 13-15,0 0-10 0,0 0 7 0,0 0 3 16,0 0 0-16,0 0 7 0,40-39-4 16,-32 19 0-16,-3-2-3 0,-5 22 6 15,10-36-6-15,-10 36 9 0,9-35-13 16,-9 35 4-16,8-33 2 0,-8 33-2 0,5-30 5 15,-5 30-12-15,3-32 4 0,-3 32 2 16,5-34-3-16,-5 34 0 0,4-35-3 0,-4 35-3 16,1-36 0-16,-1 36-3 0,4-33 6 15,-4 33 0-15,3-35 0 0,-3 35 3 0,5-29-12 16,-5 29 12-16,5-27 3 0,-5 27-21 16,7-25 3-16,-7 25 12 0,8-23-9 15,-8 23 0-15,7-25 6 0,-7 25 0 16,13-22 0-16,-13 22 3 0,14-25-6 0,-14 25 6 15,16-19-3-15,-16 19-6 0,14-18 3 16,-14 18-3-16,0 0-15 0,18-20-9 16,-11 11-34-16,-7 9-64 0,0 0-64 0,0 0-351 15,0 0 106-15</inkml:trace>
  <inkml:trace contextRef="#ctx1" brushRef="#br0" timeOffset="89974.5498">3544 7491 1876 0,'0'0'-133'0</inkml:trace>
  <inkml:trace contextRef="#ctx1" brushRef="#br0" timeOffset="90086.483">3552 7432 1505 0,'10'-29'-107'0,"-1"16"13"15,-1-6 12-15,2-4 12 0,5-1 4 0,-1-9 8 0,4-2 14 16,0-1 0-16,2-1-1 0,6-6 23 15,-3 0 4-15,-1 5-5 0,-2 5 6 16,-2-2 11-16,1 4-6 0,-3 1-6 0,-2 9 12 16,1-2-12-16,-4 3-12 0,-2 1-58 15,-1 3-106-15,-8 16 47 0</inkml:trace>
  <inkml:trace contextRef="#ctx1" brushRef="#br0" timeOffset="90755.117">3010 7131 572 0,'0'0'0'15,"9"-31"7"-15,-9 31-1 0,1-27 1 16,6 8 6-16,-2-3 6 0,0-3-6 0,2-3 6 15,1 1 19-15,-3-4-20 0,7-4 7 16,-5-1-7-16,3-2-6 0,5 0 6 16,-2-3 29-16,0 0-35 0,9-5-6 0,-5-1-1 15,5 5 1-15,1-5 0 0,-6 15 11 16,0-3-11-16,-4 4-12 0,-1 7 0 0,3 2-22 16,-2 2-13-16,4 7-112 15,-4-1-46-15,2 2 54 0</inkml:trace>
  <inkml:trace contextRef="#ctx1" brushRef="#br0" timeOffset="91454.6249">4635 7244 598 0,'33'23'0'0,"-3"-2"20"0,-3-1-14 16,-5-4 26-16,3-1 0 0,-5-3 17 0,0 5-25 15,2-6 12-15,-2 1-18 0,0 0-1 16,-20-12 12-16,28 20 0 0,-14-11 38 15,-14-9 51-15,18 17-20 0,-18-17 0 0,18 15-18 16,-18-15-11-16,0 0-6 0,7 21-54 16,-7-21-67-16,0 0-124 0,0 0-169 15,0 0 87-15</inkml:trace>
  <inkml:trace contextRef="#ctx1" brushRef="#br0" timeOffset="92131.2041">4501 6245 1111 0,'25'12'-46'0,"-8"2"24"0,3-2 7 16,-4 7 46-16,1-3 16 0,-2-1 14 15,-1 3-6-15,-4 5 18 0,0-4 11 16,-4 8-11-16,3-4-2 0,-9 5-3 0,1-1-9 16,-1 5-6-16,0 2-5 0,-1 0 0 15,-3-1 2-15,-1 2 3 0,2 5 11 16,-2-1-6-16,-3 2-1 0,-2-3 5 0,-2 0 3 16,2-2-8-16,-2 2 5 15,0-2 1-15,2-9 18 0,0-4-11 0,-1 2 13 16,6-4 8-16,5-21-24 0,-17 41-4 0,12-22-12 15,5-19 4-15,-12 27-6 0,12-27 4 16,-12 28-18-16,12-28 12 0,-15 24-16 0,15-24-11 16,-16 23 6-16,16-23-9 15,-17 17 2-15,17-17-1 0,-18 15-4 0,18-15-7 16,0 0-9-16,-31 17-26 0,31-17-29 16,-18 9-40-16,18-9-76 0,0 0-151 0,-15 0-302 15,15 0 120-15</inkml:trace>
  <inkml:trace contextRef="#ctx1" brushRef="#br0" timeOffset="93028.748">4705 6252 2291 0,'-15'-34'-130'16,"15"34"11"-16,-12-21 9 0,12 21 4 0,0 0 11 16,-13-27 39-16,13 27 2 0,-14-19 24 15,14 19 0-15,-16-17 26 0,16 17-13 16,0 0 8-16,-24-15 9 0,24 15 5 15,0 0-10-15,-42-3 27 0,42 3-26 0,0 0 16 16,-43 10-12-16,43-10-8 0,-30 4 4 16,30-4 16-16,0 0-16 0,-40 9 13 0,40-9-1 15,-24 3 5-15,24-3 4 0,0 0 12 16,-32 4-16-16,32-4 7 0,0 0 1 16,-26 8-9-16,26-8-4 0,0 0 0 15,-25 12 0-15,25-12-8 0,-24 9 12 0,24-9-4 16,-17 15-12-16,17-15 4 0,-20 18 4 15,20-18-4-15,-18 25-12 0,18-25 8 0,-18 24 0 16,6-10-4-16,12-14 8 0,-17 24 0 16,17-24 0-16,-17 32 4 0,6-13-12 15,4 4 8-15,-3 1 0 0,2 3 0 16,-1 0 8-16,1 0-12 0,0 1 4 0,-1 0 8 16,-1-1 0-16,0-3 0 0,3 3-12 15,2-7 24-15,-3 7 8 0,8-27 11 16,-8 35-4-16,-1-16 3 0,9-19-1 0,-8 30 0 15,8-30-15-15,-12 30-4 0,12-30 0 16,-8 30 7-16,8-30-14 0,-7 25 0 16,7-25-1-16,4 30-6 0,-4-30 20 0,0 0-13 15,8 37 3-15,-8-37-1 0,7 24-9 16,-7-24 3-16,8 21 16 0,-8-21-16 16,8 19-7-16,-8-19 0 0,0 0-3 0,12 24-11 15,-12-24-37-15,0 0-9 0,13 16-37 16,-13-16-102-16,0 0-264 0,0 0 99 15</inkml:trace>
  <inkml:trace contextRef="#ctx1" brushRef="#br0" timeOffset="93166.2705">4191 6784 1505 0,'0'0'-409'0,"0"0"92"0</inkml:trace>
  <inkml:trace contextRef="#ctx1" brushRef="#br0" timeOffset="93317.1767">4240 6791 1304 0,'0'0'-52'16,"25"9"12"-16,-25-9 40 0,35 11 5 0,-13-7 10 0,6 4-10 15,1 0 10-15,-1-3 9 0,4 9 4 16,-5-2-9-16,8 0 9 0,-5 5 14 16,5-2-1-16,-5 4-5 0,-1-4 8 0,-3 2-5 15,1 1 3-15,-7 2 17 0,4-3-18 16,-8 3-5-16,1-2 4 0,-9 0-12 0,8 0-5 15,-8 5-35-15,0-4-35 0,-8-19-50 16,10 34-122-16,-10-34-174 0,12 25 88 0</inkml:trace>
  <inkml:trace contextRef="#ctx1" brushRef="#br0" timeOffset="94407.0826">4857 5797 1261 0,'20'-22'-78'0,"-20"22"12"15,27-12 14-15,-27 12 41 0,32-6 22 0,-32 6 10 16,33 0 45-16,-33 0-6 0,49 6 32 15,-21 0-12-15,4 3 37 0,5 3 3 0,-4 0-10 16,4 7-7-16,3-4-12 0,-5 2-10 16,4-1 1-16,3 4-9 0,-9-2 1 15,4 0-18-15,3 2 5 0,-7-2-7 16,3-3-7-16,-6 0-4 0,-7 1-10 0,2-5 12 16,-5 1-7-16,0-2 3 0,0 4-13 15,-20-14 15-15,27 13-41 0,-13-3-53 0,-14-10-68 16,16 25-104-16,-16-25-351 0,5 26 110 15</inkml:trace>
  <inkml:trace contextRef="#ctx1" brushRef="#br0" timeOffset="94658.9277">4837 5242 2126 0,'-48'-9'-45'0,"48"9"41"0,-42-3 50 16,42 3 42-16,-37-7 21 0,37 7 8 16,-37-6 32-16,37 6 14 0,-33-6-6 0,33 6-5 15,-32-3-24-15,32 3-24 0,0 0-11 16,-34-7-8-16,34 7-18 0,0 0-8 16,0 0-5-16,-36-2-15 0,36 2-6 0,0 0-41 15,0 0-39-15,0 0-38 0,0 0-47 16,0 0-40-16,0 0-71 0,0 0-454 15,28 51 665-15</inkml:trace>
  <inkml:trace contextRef="#ctx1" brushRef="#br0" timeOffset="95025.416">5983 4812 2670 0,'0'0'-168'0,"0"0"-1"16,-40 8-405-16,40-8 110 0</inkml:trace>
  <inkml:trace contextRef="#ctx1" brushRef="#br0" timeOffset="95224.2828">5811 4899 2038 0,'-29'26'-143'0,"6"-2"31"16,-2-1 12-16,6 1 29 0,1 3 42 16,-4 0 33-16,5 5 17 0,-3 5 17 15,5-1 3-15,2 8 7 0,1 5 20 16,0 5 5-16,11-4-9 0,1 6 2 0,0 5 12 16,8 4-1-16,2-6 4 0,7 1-19 0,5-6-7 15,-1-2-2-15,5-5-6 0,5-5 5 16,-1-4-7-16,9-8 5 0,-4-11 19 15,0-8 10-15,0-6 22 0,12-14-21 16,10-17-8-16,8-16-9 0,26-20-1 0,-4-10-8 16,3-2-28-16,4 1-62 0,-7-7-102 15,-2 0-216-15,-7-4-285 0,1-2 121 16</inkml:trace>
  <inkml:trace contextRef="#ctx1" brushRef="#br0" timeOffset="108744.0265">19220 3565 484 0,'0'0'14'0,"0"0"0"0,-17-17-1 16,17 17 8-16,0 0-28 0,0 0 40 16,0 0-33-16,0 0 13 0,0 0 7 15,0 0-1-15,0 0-6 0,-18-20-13 0,18 20 19 16,0 0-13-16,0 0 1 0,0 0 5 15,0 0-12-15,0 0 13 0,0 0-13 16,0 0 25-16,-22-11-1 0,22 11 12 0,0 0 0 16,0 0-1-16,0 0-12 0,-17-12-1 15,17 12 18-15,0 0-2 0,0 0-5 0,0 0 15 16,-32-12-16-16,32 12 14 0,0 0-5 16,0 0-2-16,-20-15-14 0,20 15 4 15,0 0-10-15,0 0 0 0,-30-12-4 0,30 12 8 16,0 0-18-16,-20-7 18 0,20 7-18 15,0 0 4-15,-28-8 0 0,28 8 0 16,0 0 0-16,0 0-9 0,-34-5 5 0,34 5-5 16,0 0 4-16,0 0 5 0,-37-3-13 15,37 3-1-15,0 0 10 0,0 0-1 16,-31-4-4-16,31 4 0 0,0 0 0 0,0 0 0 16,-42 0 0-16,42 0 9 0,0 0-9 15,-34 0 0-15,34 0 5 0,0 0-1 16,-33 0 5-16,33 0 18 0,0 0-27 0,0 0 13 15,-45 4-13-15,45-4 13 0,0 0-17 16,-34 3 17-16,34-3-17 0,0 0 21 0,-33 4-4 16,33-4 4-16,0 0-8 0,-34 0 4 15,34 0-13-15,0 0 34 0,-33 1-30 16,33-1 4-16,-30 12 0 0,30-12 1 16,-24 3-5-16,24-3 0 0,0 0 8 0,-35 12-3 15,35-12-1-15,-25 5-4 0,25-5 16 16,-17 10-12-16,17-10-4 0,0 0-4 0,-36 12 0 15,36-12 4-15,-20 5-4 0,20-5 4 16,-22 13-4-16,22-13-4 0,-19 12 4 16,19-12 0-16,0 0 8 0,-28 18-8 0,28-18-12 15,-18 12 8-15,18-12 4 0,-14 17 0 16,14-17 8-16,-15 15-8 0,15-15-4 16,-18 15 16-16,18-15-20 0,-20 22 16 0,20-22-8 15,-19 28 0-15,6-11-8 0,13-17 4 16,-25 34 8-16,16-18-4 15,-1 3 0-15,-5 0 0 0,15-19-4 0,-23 36 12 0,8-17-12 16,5 0 4-16,10-19-8 0,-20 36 8 16,11-21-4-16,9-15 0 0,-20 31 0 15,20-31 0-15,-11 28 8 0,1-15-4 16,10-13-4-16,-15 31 4 0,15-31-4 0,-14 30 16 16,14-30-20-16,-7 28 12 0,-4-12-12 15,11-16 12-15,-7 23-4 0,7-23 8 16,-12 25-8-16,12-25 8 0,-15 22-8 0,15-22 0 15,-10 25-8-15,10-25 8 0,-8 21 0 16,8-21 0-16,-10 21 0 0,10-21 4 0,-8 27-16 16,8-27 8-16,-7 32 8 0,7-32-12 15,-4 34 8-15,4-34 8 0,0 36-8 16,0-36 8-16,0 38-8 0,0-38 4 16,0 40 0-16,0-40 4 0,0 37-16 0,4-19 16 15,-4-18-8-15,5 39 0 0,-5-39 8 16,0 33 4-16,0-33-16 0,2 30 4 0,-2-30 0 15,3 31 0-15,-3-31-8 0,5 35 8 16,-5-35 0-16,8 30 12 0,-6-12-8 16,-2-18 4-16,5 38-4 0,3-20-4 15,-3 3 4-15,-5-21 4 0,12 35-12 0,-5-14 12 16,1-3-12-16,-5 4 8 0,-3-22 4 16,17 33 0-16,-15-14-4 0,-2-19 8 0,13 34-12 15,-9-19 3-15,-4-15 5 0,15 27-8 16,-9-12 4-16,-6-15 8 0,9 27-16 15,-9-27 12-15,15 23 11 0,-15-23-12 0,11 25-7 16,-11-25 4-16,19 19-4 0,-19-19 4 16,8 19-8-16,-8-19 8 0,10 18-4 15,-10-18 0-15,14 18 0 0,-14-18 0 0,15 15 0 16,-15-15 0-16,0 0 0 0,21 24 4 16,-21-24 0-16,12 20-4 0,-12-20 3 15,12 15 5-15,-12-15-16 0,20 19 12 0,-20-19-4 16,18 12 8-16,-18-12-4 0,19 15 3 15,-19-15-11-15,23 13 16 0,-23-13-20 0,29 13 16 16,-29-13-8-16,26 7 3 16,-26-7-3-16,34 10 4 0,-34-10-8 0,23 10 4 15,-23-10-3-15,27 6 10 0,-27-6-3 16,30 9 0-16,-30-9-12 0,27 6 19 0,-27-6-11 16,30 9 4-16,-30-9 0 0,33 11 3 15,-33-11-3-15,36 6 7 0,-13-3-11 0,-23-3 7 16,38 4-7-16,-38-4 4 0,44 0 0 15,-22 5-4-15,-22-5 3 0,43 0 5 16,-43 0-8-16,40 0-4 0,-40 0 0 16,44 0 1-16,-44 0-1 0,42 0 8 0,-42 0-1 15,36-5-3-15,-36 5 8 0,44-1-8 16,-44 1 0-16,37-3-4 0,-37 3 0 16,38-8 12-16,-14 7-16 0,-24 1 12 0,35-5-4 15,-35 5-4-15,33-2 8 0,-33 2 0 16,32-7-12-16,-32 7 19 0,25-3-11 0,-25 3 0 15,0 0 7-15,37-6-7 0,-37 6-3 16,28-6 14-16,-28 6-15 0,29-3 0 16,-29 3 4-16,28-6 0 0,-28 6-3 15,34-9 3-15,-34 9 3 0,33-6 5 0,-33 6-8 16,32-9 0-16,-10 3-4 0,-22 6 8 16,38-13-4-16,-18 6 3 0,-20 7-6 0,45-12 14 15,-21 6-8-15,-1-1-3 0,6-1 4 16,-29 8-4-16,43-12 0 0,-16 5-7 15,-27 7 7-15,38-8 10 0,-19 1-24 16,-19 7 21-16,38-12-3 0,-21 4-1 0,-17 8-3 16,28-12 8-16,-28 12 2 0,32-15-6 15,-32 15-11-15,27-12 7 0,-27 12-11 0,27-9 22 16,-27 9-11-16,21-12-11 0,-21 12 11 16,0 0 0-16,29-15 0 0,-29 15 18 15,18-14-18-15,-18 14 0 0,0 0 3 0,24-13 1 16,-24 13-1-16,15-17 5 0,-15 17-12 15,15-19 8-15,-15 19-4 0,17-18 7 16,-17 18-11-16,15-20 8 0,-15 20-4 16,18-27 7-16,-18 27-11 0,18-24 11 0,-18 24-21 15,14-21 11-15,-14 21 6 0,10-21 1 16,-10 21-4-16,10-29 3 0,-10 29 1 0,5-24-4 16,-5 24 3-16,5-25 8 0,-5 25-11 15,3-29 0-15,-3 29 0 0,4-30 3 16,-4 30 1-16,5-33-4 0,-5 33-4 15,1-31 15-15,-1 31-8 0,0-34-3 0,0 34 0 16,5-31 11-16,-5 31-11 0,-5-32 0 16,5 32 0-16,0 0 14 0,-1-45-8 0,1 45-2 15,-5-27 3-15,5 27 6 0,-7-29 1 16,7 29 3-16,0 0-14 0,-5-39 4 0,5 39 0 16,-10-28 3-16,10 28 0 0,-5-27-3 15,5 27-1-15,-10-35-3 0,10 35 4 16,-5-33 3-16,5 33 0 0,-12-35-10 15,12 35 3-15,-7-36 14 0,7 36-8 16,-11-34-2-16,11 34-1 0,-5-35-3 0,5 35 1 16,-14-30-1-16,14 30-3 0,-5-32 3 15,5 32-3-15,-6-29 0 0,6 29 0 0,-9-28 0 16,9 28 0-16,-8-30 7 0,8 30-7 16,-7-36 6-16,7 36-3 0,-12-33-3 15,12 33 3-15,-6-36 1 0,6 36-14 0,-5-36 16 16,5 36-6-16,-7-36 0 0,7 36 4 15,-7-30 11-15,7 30-2 0,-5-28 3 16,5 28 9-16,-13-31 12 0,13 31 6 0,-23-30 11 16,4 17 13-16,-4 1-12 0,-2-1-4 15,-17 4-6-15,0 3-18 0,-5 9 8 16,-18 6-19-16,-15 15-32 0,-31 27-74 0,-8 9-139 16,-1 5-381-16,-9 15 116 0</inkml:trace>
  <inkml:trace contextRef="#ctx1" brushRef="#br0" timeOffset="113029.2564">27497 6342 2222 0,'0'0'-124'0,"-4"-32"10"0,4 32-2 16,0 0 15-16,-1-27 0 0,1 27 14 16,0 0-9-16,0 0 15 0,-4-39 2 0,4 39 8 15,0 0 12-15,-5-36-2 0,5 36 4 16,-3-22 10-16,3 22 3 0,0 0 11 16,-5-35 0-16,5 35-1 0,-8-21 5 0,8 21 18 15,0 0-12-15,-5-38 28 0,5 38 7 16,0 0 40-16,-4-30-24 0,4 30-6 15,-8-26 0-15,8 26 22 0,0 0-22 0,-5-34 4 16,5 34-5-16,-10-20 0 16,10 20 0-16,0 0 4 0,-8-31-5 0,8 31 11 15,0 0-12-15,-12-29 16 0,12 29-16 0,0 0 0 16,-10-21 0-16,10 21 0 0,0 0 0 16,0 0 14-16,-12-21-24 0,12 21 14 15,0 0-14-15,0 0 13 0,0 0-8 16,-17-16-5-16,17 16 4 0,0 0-8 0,0 0 8 15,0 0-9-15,0 0 5 0,0 0 0 16,0 0-9-16,0 0 9 0,0 0-9 16,-53 31 13-16,53-31-13 0,-20 30 8 0,13-13-8 15,7-17 0-15,-22 40 9 0,11-22-9 16,2 2 4-16,-4 2 9 0,6 0-13 16,7-22 13-16,-17 43-9 0,9-20-4 0,1-2 0 15,7-21 4-15,-1 37 5 16,1-37 3-16,-4 32-20 0,4-32 4 0,4 35 4 0,-4-35 4 15,5 25-4-15,-5-25 0 0,11 24 0 16,-11-24-4-16,9 26-1 0,-9-26 10 16,15 16-10-16,-15-16 14 0,17 20-9 0,-17-20-9 15,21 12 22-15,-21-12-9 0,19 13-8 16,-19-13 4-16,25 9 0 0,-25-9 0 16,27 3 0-16,-27-3 0 0,35 0 4 15,-35 0 5-15,33 0-9 0,-33 0 12 0,40-5-16 16,-40 5 4-16,42-10-8 0,-18 3 12 15,-24 7 0-15,51-7-4 0,-24 2 4 0,-27 5 0 16,42-6-8-16,-42 6 4 0,45-4-8 16,-45 4 8-16,39 4 4 0,-39-4-4 15,33 3 0-15,-33-3 8 0,30 8-8 16,-30-8 0-16,29 7 0 0,-29-7-8 0,23 17 16 16,-23-17 5-16,18 17-13 0,-18-17 12 15,11 21-8-15,-11-21 5 0,11 26-1 0,-11-26 8 16,0 0 0-16,2 33 20 0,-2-33 4 15,0 26 7-15,0-26-5 0,0 0-1 16,-19 40 0-16,19-40 3 0,-18 30-8 16,1-10 6-16,4-3-10 0,-4-2 6 0,-6 4-8 15,6-3-3-15,0 1 4 0,-4-2-15 16,-1 5 4-16,0-5-4 0,2 0-3 0,0 1 10 16,3-5-20-16,1 5 13 0,16-16-6 15,-32 20-1-15,32-20-50 0,-20 13-51 16,20-13-73-16,-17 11-361 0,17-11 109 15</inkml:trace>
  <inkml:trace contextRef="#ctx1" brushRef="#br0" timeOffset="113882.4185">28057 6103 1799 0,'0'0'-116'0,"27"51"12"0,-17-35 12 0,-10-16-2 16,20 30 20-16,-7-12 21 0,3 4 19 16,-1 3 44-16,3 1 19 0,-1 2-5 15,3 4 23-15,3 3 4 0,-1-1-10 16,-2-1-1-16,7 4 0 0,-2 0-14 0,-3 0 21 16,1-5-13-16,2 0 3 0,-3-4 0 15,0 2-5-15,-1-1 0 0,-4-5 16 0,0-6-21 16,-2 1 7-16,-2 1 27 0,-4-4 30 15,-9-16 22-15,13 24-18 0,-13-24-16 16,0 0 1-16,3 30-14 0,-3-30-8 16,0 0-4-16,0 0-13 0,0 0-6 15,0 0 5-15,-48 0-9 0,48 0-8 0,0 0 2 16,-50-43-8-16,26 20-4 0,-3-1 4 16,-1-3-1-16,-4-1-8 0,-1-7 3 0,1 4 0 15,-1-5-6-15,-3 3-2 0,3-6-3 16,1 7-3-16,5-5 3 0,-1-1 3 0,1 4-6 15,0 4-5-15,4-4 3 0,-2 2 2 16,8 1-5-16,-3-3-3 0,2 4-8 16,8 3 0-16,-4 2-1 0,8-4-10 0,-4 2-4 15,3-1 3-15,7 28-4 0,-2-47 3 16,2 47-3-16,0-42-10 0,0 42-1 16,2-39 3-16,-2 39-4 0,3-35 6 0,-3 35-4 15,12-30 2-15,-12 30 7 0,8-25-5 16,-8 25 0-16,10-20 6 0,-10 20 0 15,12-20 7-15,-12 20-8 0,0 0 10 0,27-12 4 16,-27 12 4-16,0 0-8 0,30-3 11 16,-30 3-1-16,0 0 5 0,45 11 3 15,-45-11-11-15,30 19 12 0,-8-7-1 0,-5 1 12 16,-1 2-12-16,1 0 4 0,7 1 8 16,-8 2-4-16,1 2 0 0,-4 1 12 0,4-2-5 15,-2 1-3-15,-3 5 4 0,1-3-1 16,-1 3 1-16,-4 1 7 0,1-3 0 15,-4 2-3-15,5-1 14 0,-9 1-4 0,-1-25 7 16,0 50-3-16,-1-26-1 0,-3 4-11 16,-7-3 18-16,2 2-4 0,-2 0-1 15,-1-2-3-15,-5 2 4 0,4-1-15 0,-6-2 7 16,6-3-10-16,0 2 0 0,1 1-26 16,-1-6-55-16,-2 4-70 0,-2-2-84 15,2-7-247-15,5-2 106 0</inkml:trace>
  <inkml:trace contextRef="#ctx1" brushRef="#br0" timeOffset="114384.1074">28790 6200 1629 0,'0'0'4'0,"10"24"-4"0,-10-24 25 15,0 0 0-15,0 0 7 0,-32 41 12 16,15-32 4-16,-6 3-6 0,23-12 38 0,-45 9-7 16,20-2-1-16,-4-7-9 0,29 0 1 15,-57-7-7-15,29 3-1 0,-2-4-11 16,0-4-7-16,0-4-4 0,6 1-3 0,2-5-3 16,2 3-13-16,7-8 0 0,-2 1-3 15,10-4-6-15,2 0-15 0,3-3-3 16,3-4-15-16,2 0-4 0,3 1-16 0,7-4 3 15,-3 2-4-15,1 0 3 0,1-3 2 16,-1 3-1-16,6 1 6 0,-6 5 4 0,-1 3-1 16,-1 2 3-16,-1 4 10 0,-10 21 1 15,17-41-5-15,-12 26 8 0,-5 15-4 16,14-25 3-16,-14 25-7 0,13-22-1 16,-13 22-11-16,15-15-25 0,-15 15-29 0,0 0-60 15,28-12-260-15,-28 12 92 0</inkml:trace>
  <inkml:trace contextRef="#ctx1" brushRef="#br0" timeOffset="114666.9444">29088 5418 1420 0,'3'22'-45'0,"-3"-22"3"15,0 0-1-15,0 0 0 0,5 33 8 16,-5-33 16-16,0 27 19 0,0-27 19 0,3 31 35 16,2-11 13-16,-5-20-7 0,14 40 3 15,-3-17 4-15,-2 3 14 0,6-5-27 16,-2 6 3-16,2-2-9 0,2 1-12 0,-4-6-1 16,6 2-5-16,-6-1-7 0,4 1 15 15,-5-4-5-15,-2 1-11 0,5-4-18 0,-15-15-11 16,16 28-19-16,-16-28-49 0,16 27-70 15,-16-27-310-15,1 23 97 0</inkml:trace>
  <inkml:trace contextRef="#ctx1" brushRef="#br0" timeOffset="114866.0914">28808 5352 1557 0,'-15'-21'-34'0,"0"2"34"0,15 19 4 15,-18-27 18-15,18 27 16 0,-15-23 21 0,15 23-14 16,-10-24 23-16,10 24-17 0,0 0 0 16,-19-27-17-16,19 27 0 0,0 0-16 0,-5-20 1 15,5 20-12-15,0 0-7 0,0 0-41 16,0 0-61-16,0 0-78 0,0 0-258 16,0 0 99-16</inkml:trace>
  <inkml:trace contextRef="#ctx1" brushRef="#br0" timeOffset="115124.9317">29509 5584 1416 0</inkml:trace>
  <inkml:trace contextRef="#ctx1" brushRef="#br0" timeOffset="115500.7142">29534 5606 1252 0,'0'0'-45'0,"17"18"40"16,-17-18 25-16,8 17 19 0,-8-17 0 15,12 24 12-15,-12-24 0 0,10 23 3 16,-10-23-14-16,10 25 0 0,-10-25-2 0,9 19 17 16,-9-19 15-16,0 0 38 0,5 25 21 15,-5-25-2-15,0 0-16 0,0 0-7 0,0 0-14 16,0 0-11-16,0 0-9 0,0 0-10 16,0 0-8-16,0 0-6 0,0 0 0 0,0 0-15 15,0 0-6-15,-17-91-17 0,17 91-11 16,0-55-19-16,3 25-17 0,6 0-7 15,-6-2-8-15,-1 3 10 0,4 0-1 0,3 1 3 16,-4 3 5-16,3-2 6 0,0 4 9 16,1-1-13-16,1 2 6 0,-10 22 7 0,25-38-8 15,-17 21 14-15,6-2-4 0,-14 19 0 16,31-27 3-16,-14 15 7 0,-17 12-10 16,34-12 6-16,-34 12 14 0,35-6 0 15,-35 6 14-15,45 10 20 0,-25 0-4 16,2 6 3-16,-4 0 9 0,7 8 6 0,-8-6-10 15,5 8 3-15,-4 1 8 0,0-3-13 16,3 8-6-16,-5-5-4 0,3 2-5 0,-1-3 5 16,2 6-8-16,-3-8 7 0,3 5-5 15,-3 1-11-15,-1-5-26 0,1-2-20 0,-2 1-39 16,2-4-48-16,0-1-84 0,-4-4-350 16,2-3 113-16</inkml:trace>
  <inkml:trace contextRef="#ctx1" brushRef="#br0" timeOffset="115826.9374">30418 4589 2013 0,'0'0'-47'0,"10"43"24"0,0-19 20 15,1 4 14-15,3 6 15 0,-3 3 3 16,13 5 7-16,1 5 17 0,-2-1-18 0,9 4-4 16,2 6 3-16,-1-2-11 0,5-2 7 15,-4-1-7-15,-2-5 10 0,-2 0-10 0,2-2-4 16,-2-5 0-16,0-3 3 0,-8-4-12 15,3 0 5-15,-5-8-8 0,0 1-10 0,-3-4-19 16,-4-3-13-16,0-6-33 0,-13-12-73 16,19 23-129-16,-19-23-217 0,0 0 105 15</inkml:trace>
  <inkml:trace contextRef="#ctx1" brushRef="#br0" timeOffset="115991.8337">30528 5414 1707 0,'-23'-21'-53'0,"6"3"7"0,8-1-5 0,9 19 8 15,-11-40 8-15,11 40 3 0,6-41 5 16,4 16 18-16,7-5-9 0,5 1 36 16,5-4 14-16,1 6 4 0,9-7-1 0,3-1 4 15,-1 5-13-15,4 3 12 0,-5-2-18 16,1 8-11-16,-6 3-51 0,4 2-83 0,-8 6-279 16,-1 1 96-16</inkml:trace>
  <inkml:trace contextRef="#ctx1" brushRef="#br0" timeOffset="116856.8266">28961 7232 1342 0,'-6'-17'-28'0,"6"17"-1"0,-8-27 10 0,8 27-5 15,-7-25-1-15,7 25 5 0,0 0 6 16,-6-30 4-16,6 30-11 0,0 0 11 16,-5-24 0-16,5 24-5 0,0 0 15 0,0 0 10 15,0 0 20-15,0 0 10 0,45 0 19 16,-45 0 8-16,0 0-15 0,48 39 2 15,-23-20 4-15,-3 2-14 0,0 1 4 0,3 3-10 16,-3 1 3-16,1-6 0 0,-1 7-9 16,-5-7 4-16,-1-1-4 0,3 2-9 0,-6-3 4 15,4-2-4-15,-17-16 0 0,23 30 11 16,-14-18 21-16,-9-12 13 0,15 23-4 16,-15-23-6-16,0 0 3 0,1 24-21 15,-1-24-1-15,0 0-13 0,0 0 5 0,0 0 1 16,-65-6-4-16,65 6-12 0,-62-21 11 15,26 7 10-15,-6-4-19 0,-2-3 0 0,-3 0 3 16,4-5-9-16,3 1 8 16,-2-2 6-16,10 0-11 0,10-4-3 0,-3 0-4 15,5-1-5-15,4 1-3 0,4-8 0 16,3 3 6-16,4-2-1 0,2 1-2 0,3 2 0 16,3 2-6-16,6-3 0 0,-1-4 3 15,2 5-5-15,5-9 8 0,2 9-3 16,0 1-3-16,3-4 3 0,-4 4 0 0,8 3-6 15,-4-3 12-15,-2 7-6 0,4-5-3 16,0 5 0-16,0 0-3 0,-1-1 3 16,1 0 6-16,-3 4-3 0,-3 2-3 0,3 1-8 15,-3 6-27-15,-2-5-36 0,-14 20-46 16,28-19-91-16,-28 19-340 0,19-12 113 16</inkml:trace>
  <inkml:trace contextRef="#ctx1" brushRef="#br0" timeOffset="117041.7108">29521 6492 1902 0,'0'0'-491'0,"0"0"102"0</inkml:trace>
  <inkml:trace contextRef="#ctx1" brushRef="#br0" timeOffset="117622.3667">29534 6507 1654 0,'0'0'-101'16,"0"0"9"-16,29 0 19 0,-29 0 8 15,0 0 18-15,0 0-7 0,42-21 15 0,-42 21-7 16,28-15 20-16,-28 15-10 0,20-16 36 16,-20 16 26-16,17-15 0 0,-17 15-6 0,15-19 6 15,-15 19-6-15,0 0 19 0,5-28-5 16,-5 28 0-16,0 0-11 0,0 0-4 15,-5-34-10-15,5 34 15 0,0 0-24 0,-17-20 4 16,17 20-8-16,0 0-1 0,-27-12 5 16,27 12 5-16,0 0-15 0,0 0 15 0,0 0-5 15,0 0 5-15,-60 30-1 0,50-13 1 16,-2 0-5-16,12-17 9 0,-13 40 5 16,5-16-1-16,4 4 23 0,-4 4 39 0,8-5-11 15,0 5-1-15,0-3-14 0,3 3 11 16,6-1-17-16,-1-5 27 0,5 3-14 15,1-1-12-15,13-3 7 0,-6 0-1 0,3-9-5 16,4 0-10-16,1-3-1 0,-1-3 3 16,0-5-11-16,3-2 0 0,-3 3-6 15,-28-6-1-15,47-2 4 0,-17-2-1 16,-8-4-12-16,-1-4 12 0,1-6-10 0,-5 1 4 16,0-6-10-16,-4-4 7 0,0 0-4 15,-3 0-12-15,-1-2 6 0,-6-2 6 0,-1 7 0 16,5 1 1-16,-7 23-1 15,8-42-9-15,-8 42 0 0,5-27 0 0,-5 27 6 16,13-20-15-16,-13 20 9 0,0 0-13 16,39-5 7-16,-39 5 6 0,0 0-6 0,62 25 9 15,-34-18-6-15,4 6 9 0,1 1-12 16,4-6 9-16,0 2-9 0,0-1 3 16,-4-1-3-16,-1-5 0 0,1 6-1 0,-7-6 20 15,2 1-13-15,-28-4 3 0,45 8-6 16,-45-8 9-16,32 0-6 0,-32 0 9 15,0 0-6-15,30-15 0 0,-30 15-12 0,5-27 15 16,-5 27-6-16,0 0 0 0,-17-51-3 16,7 25 0-16,2 2 3 0,-4-1 6 15,4-9-6-15,-4 1-24 0,0-1-14 0,7 2-9 16,2 1-31-16,-5-3-11 0,4 5-43 16,4-2-55-16,0 31-301 0,0-52 106 0</inkml:trace>
  <inkml:trace contextRef="#ctx1" brushRef="#br0" timeOffset="117857.2209">30762 5864 1763 0,'0'0'-4'0,"0"0"4"16,0 0 0-16,0 0 8 15,40 19 4-15,-40-19 19 0,5 24 4 0,-5-24 0 16,7 28 2-16,-7-28 4 0,13 40-4 0,-1-22 6 15,-4 6 7-15,6-1-8 0,1 1-5 16,5 4 1-16,2-1-1 0,-2 0-14 0,8 0 6 16,-6-3-3-16,5-3-13 0,-9-3-23 15,6-2-25-15,-8-1-38 0,8 1-54 16,-24-16-81-16,25 12-279 0,-25-12 105 16</inkml:trace>
  <inkml:trace contextRef="#ctx1" brushRef="#br0" timeOffset="118008.127">30787 5766 1654 0,'-30'-23'-97'16,"2"5"10"-16,9 3 15 0,6 3 11 15,13 12 9-15,-22-22-11 0,22 22 8 0,-15-15 5 16,15 15 8-16,0 0-5 0,0 0-19 16,0 0-70-16,0 0-111 0,0 0 68 15</inkml:trace>
  <inkml:trace contextRef="#ctx1" brushRef="#br0" timeOffset="118406.8788">31736 5488 755 0,'0'0'0'16,"0"0"54"-16,3-25 21 0,-3 25-30 0,0 0 5 15,0 0 14-15,-32-23-32 0,32 23 10 16,0 0-22-16,-42-7 5 0,42 7 6 15,-43 9-2-15,43-9 44 0,-52 10-3 0,25 1 26 16,6-1 13-16,-10 5 36 0,5 7-19 16,2-1 6-16,-4 5-7 0,6 1-15 15,2 3-4-15,0 4-14 0,3 4-8 16,9-2 6-16,5 1 3 0,3-2-14 0,3-1-22 16,10-5 16-16,4 3-10 0,6-8-8 15,11-9-7-15,9-5-23 0,4-3-60 0,3-10-107 16,2-1-258-16,-3-9-205 0,1-2 116 15</inkml:trace>
  <inkml:trace contextRef="#ctx1" brushRef="#br0" timeOffset="119287.7823">26972 6603 2251 0,'0'0'-43'16,"0"0"16"-16,0 0 20 0,-14-22 4 16,14 22 10-16,0 0 6 0,0 0 4 15,0 0 23-15,-18-20 10 0,18 20-15 0,0 0 0 16,0 0-9-16,0 0 2 0,0 0-3 16,0 0-7-16,0 0-6 0,0 0 16 0,0 0-19 15,0 0 12-15,0 0-12 0,-20 67 6 16,20-67 12-16,3 43 11 0,-3-11 13 15,0-2 6-15,0 4-1 0,-3 2 11 16,3 8-5-16,0 2 18 0,0 3-14 0,0 4-2 16,0 2-13-16,-5 1 2 0,5 0 8 15,5-4-17-15,-5 1-12 0,0-1 4 0,3-3-12 16,-1-6 3-16,1 1-12 0,-3-8 0 16,3-4 5-16,2-3-7 0,-5 0-13 15,4-2-2-15,-4-27-14 0,0 40-43 16,0-40-53-16,-9 32-77 0,9-32-120 0,-16 23-355 15,7-18 122-15</inkml:trace>
  <inkml:trace contextRef="#ctx1" brushRef="#br0" timeOffset="119585.5955">26654 6988 2562 0,'0'0'-81'0,"0"0"47"0,0 0 24 0,0 0 20 16,65 11 2-16,-65-11 6 0,43 8 1 16,-21-3-1-16,10 2 6 0,-4 0 3 0,4-1-15 15,0 0 2-15,0 0 4 0,1 4-6 16,1-5-7-16,1 2 7 0,-5 0-9 15,2-1 6-15,-1 0-6 0,-2 0 2 16,-7 0-2-16,-22-6-6 0,47 3-14 16,-47-3-50-16,51-7-88 0,-24-1-134 0,-2-4-250 15,0-2 110-15</inkml:trace>
  <inkml:trace contextRef="#ctx1" brushRef="#br0" timeOffset="119882.5509">27532 6787 1857 0,'0'0'-82'0,"0"0"22"0,-39-1 24 16,39 1 15-16,0 0 0 0,0 0 21 16,-40 10 21-16,40-10-4 0,-25 7 15 15,25-7-4-15,-30 21 16 0,13-3 11 0,-3-1 6 16,-5 4 10-16,0 8-2 0,-7 2 19 15,-1 3-3-15,-7 4 14 0,3 4-3 0,-5-3 12 16,2 1-10-16,3 2-3 0,-3-3-14 16,7-6-11-16,2-6-3 0,5-1 6 15,4-5-28-15,2-3-2 0,1-1-16 16,6-5-27-16,13-12-5 0,-22 22-7 0,22-22-8 16,0 0-43-16,-16 8-67 0,16-8-63 15,0 0-445-15,0 0 116 0</inkml:trace>
  <inkml:trace contextRef="#ctx1" brushRef="#br0" timeOffset="120094.4333">26803 7136 2387 0,'0'0'-103'0,"-7"-23"24"15,7 23 35-15,0 0 13 0,-8-32 3 16,8 32 3-16,0 0 4 0,-4-27 3 0,4 27 7 16,0 0 11-16,0 0 11 0,12-28 7 15,-12 28 14-15,0 0-4 0,23-11 17 16,-23 11 9-16,0 0-4 0,40 7 12 15,-40-7-2-15,39 16 0 0,-14 0-8 0,-2-2-4 16,8 9-4-16,-1-1-11 0,5 1-7 16,2 4-29-16,4 1-18 0,6 1-40 15,-8 1-79-15,6-6-114 0,-5 2-292 0,0-2 114 16</inkml:trace>
  <inkml:trace contextRef="#ctx1" brushRef="#br0" timeOffset="120806.6318">28365 8508 1929 0,'-5'-33'-91'0,"5"33"4"0,0 0 11 15,0 0 5-15,0 0-2 0,0-32 21 0,0 32 2 16,0 0-4-16,0 0 2 0,0 0 5 15,0 0 27-15,0 0 30 0,0 0 24 16,0 0 31-16,0 0 8 0,0 0 29 0,0 0 4 16,-3 98 7-16,1-58-15 0,-1 4 18 15,-6 0-33-15,4 1 4 0,-3 5 2 16,1-4-10-16,2 2-9 0,-7-1-7 16,7-5-8-16,-5 1-1 0,5 0-4 0,0-7-3 15,-1-3-10-15,4-2-3 0,-1 1-3 16,3-7-12-16,0-25-19 0,-5 47-25 0,5-24-20 15,0-23-30-15,-4 33-46 0,4-33-70 16,-3 30-380-16,3-30 113 0</inkml:trace>
  <inkml:trace contextRef="#ctx1" brushRef="#br0" timeOffset="121078.4628">27957 8458 2098 0,'0'0'-42'15,"0"0"49"-15,0 0 11 0,0 0 6 0,0 0 8 16,78 53 9-16,-52-32 3 0,2 1 2 16,0 2-7-16,3 0 0 0,4-1 2 0,3 1-12 15,2 5 5-15,4-5-7 0,-9-6-8 16,8 4 5-16,-7-5-6 0,5 2-3 15,-1-3-15-15,-4 0-12 0,0-5-6 16,-4 5-18-16,-2-7-20 0,-1 3-23 0,-6-2-45 16,2-3-41-16,-25-7-358 0,40 8 105 15</inkml:trace>
  <inkml:trace contextRef="#ctx1" brushRef="#br0" timeOffset="121557.1856">28830 8618 1887 0,'0'0'-7'0,"0"0"44"0,-33 0 15 15,33 0-1-15,0 0-8 0,-52 25 13 16,32-10 13-16,-9 8-6 0,2 1 0 16,-4 3 10-16,-6 5-1 0,0 2 13 15,0 2 12-15,-6 0-9 0,3-1-2 0,-1 2 16 16,-2-2-14-16,6-3-13 0,0-1-1 15,4-5-2-15,1-2-13 0,2 1-4 0,2-7-5 16,8-1 6-16,-1-2-15 0,0-2 9 16,21-13-1-16,-27 17-16 0,27-17-2 15,-29 9-14-15,29-9-3 0,0 0-14 16,0 0 6-16,-41-14-12 0,41 14 10 16,0 0-2-16,-24-13-6 0,24 13 4 0,0 0 6 15,-18-23-6-15,18 23-2 0,0 0 4 16,-17-19 4-16,17 19-6 0,0 0 0 0,0 0 7 15,-15-20-1-15,15 20-2 0,0 0-6 16,0 0-4-16,0 0-1 0,0 0-1 16,0 0 10-16,0 0 4 0,57-10-1 0,-57 10-1 15,0 0 2-15,53 10-6 0,-53-10 8 16,44 5-6-16,-22 2 6 0,-1-1-8 0,-21-6-2 16,49 9 8-16,-26-3-6 0,2 4-2 15,4-3 12-15,-7 2-6 0,8-1-4 16,-5 0-4-16,0 3-22 0,3-5-31 15,-3 3-25-15,2 0-40 0,5 0-74 0,-4-2-167 16,-1 0-311-16,0-7 118 0</inkml:trace>
  <inkml:trace contextRef="#ctx1" brushRef="#br0" timeOffset="122703.2503">29474 8168 2559 0,'0'0'-147'0,"0"0"16"0,-13-21 11 0,13 21 1 15,0 0 13-15,0 0 11 0,0 0 5 0,-10-22 14 16,10 22-4-16,0 0 16 0,0 0 3 15,0 0 29-15,-9-22 46 0,9 22 21 0,0 0-8 16,0 0 8-16,0 0 3 0,0 0-13 16,-16-17-8-16,16 17 0 0,0 0-5 15,0 0 9-15,0 0-13 0,0 0 4 16,0 0 12-16,0 0-8 0,0 0 20 0,0 0 11 16,0 0 22-16,0 0 9 0,48 49-12 15,-33-31 1-15,2 9 19 0,3 5-3 16,0-2-8-16,2 7 1 0,4 7-2 0,0-1 4 15,-5 4-17-15,8-5-1 0,-1 5-9 16,-6-5 2-16,8-2-10 0,-5 1 3 16,-1-11-2-16,-6 2-10 0,2-2 2 15,0-5-3-15,0-3-10 0,-8-3 22 0,-2-1 33 16,-10-18 28-16,17 27 2 0,-17-27-22 16,3 22-4-16,-3-22-21 0,0 0-4 15,0 0-8-15,0 0-17 0,-37 16-10 0,37-16 15 16,0 0-18-16,-53-35-9 0,28 14 9 15,-4-5-15-15,4-4 6 0,-10-7-12 0,1-2-10 16,-9-2-3-16,5-8 5 0,-8 2-13 16,5-1-5-16,2 4 5 0,2 2-9 15,2-1 12-15,7-1 6 0,-1 3-1 0,-3 2-3 16,7-1-3-16,5 4-3 0,7 2 9 16,1-5-2-16,-1 4-8 0,3 10-1 0,5-6-6 15,1 0-5-15,4-1 0 0,4 6-10 16,-3-4-3-16,13 4 0 0,-6-5-4 15,6 0 11-15,-1 0-15 0,2 6 11 16,2 3-1-16,-2 0 8 0,2 8 4 16,-1-4 2-16,-1 5 5 0,-15 13 0 0,34-22 18 15,-18 16-16-15,-16 6 8 0,32-6 8 16,-32 6-14-16,0 0 14 0,44 11-3 0,-44-11 3 16,30 11 6-16,-30-11-1 0,27 16 9 15,-27-16 2-15,25 15 4 0,-12-6 5 16,-13-9 13-16,13 27 22 0,-13-27-27 15,11 34 7-15,-8-12-10 0,-3-22-6 0,0 45 16 16,0-17-3-16,-5 1 4 0,2-2-4 0,-3 0-4 16,0 2-2-16,-1-4 5 0,7-25-3 15,-8 50 1-15,6-26-2 0,-1 0-9 16,3-24 3-16,-9 44-1 0,9-44 1 16,4 42 3-16,-4-18 1 0,0-24-12 0,8 42 5 15,-3-21 2-15,7 0 2 0,-6 0 0 16,-6-21-7-16,22 38 7 0,-13-17 7 15,4-2 0-15,2-1-12 0,2 0 2 16,-2-1-17-16,2 0 10 0,-1 2 8 0,1-1-1 16,3-3-11-16,-3 2 14 0,10-2-10 15,-9 0 12-15,5 0 3 0,6-3-1 0,-9 1 5 16,7-1 5-16,-6 2-20 0,5-7 15 16,-8 4 0-16,2-2-2 0,-20-9-7 0,32 15-6 15,-15-9 3-15,-17-6-3 0,25 12 0 16,-25-12 4-16,23 10-10 0,-23-10-2 15,25 5 4-15,-25-5-16 0,22 11-12 16,-22-11 8-16,28 6-35 0,-28-6-41 0,34 8-55 16,-34-8-139-16,32 4-431 0,-32-4 594 15</inkml:trace>
  <inkml:trace contextRef="#ctx1" brushRef="#br0" timeOffset="123306.6885">30389 7969 2801 0,'0'0'-143'0,"0"0"26"16,0 0 20-16,0 0 21 0,0 0 35 0,0 0 34 16,0 0 33-16,0 0 9 0,0 0-4 15,0 0 10-15,62-41-7 0,-62 41-1 16,0 0-6-16,0 0 0 0,0 0-18 0,0 0-1 15,0 0-2-15,0 0 6 0,0 0 0 16,15-17 25-16,-15 17-63 0,0 0-53 0,0 0-18 16,0 0 25-16,-17-50 37 0,17 50 19 15,-18-18 6-15,18 18 10 0,0 0-6 16,-25-17 9-16,25 17-9 0,0 0-1 16,-22-8 4-16,22 8 3 0,0 0-3 0,0 0 9 15,0 0-9-15,-52 25 0 0,52-25-7 16,-25 21 10-16,25-21-7 0,-18 24 11 0,18-24-1 15,-14 27-10-15,11-7 7 0,3-20 4 16,-10 34-1-16,10-34 13 0,0 36 4 16,0-36-7-16,10 44 9 0,-3-25 3 0,1 7-6 15,4-3 0-15,-1-3-4 0,3 3 4 16,-1-3-1-16,4 0 7 0,1-6 2 16,-1 3-3-16,8-6 9 0,2-1-10 0,3-7-6 15,4 0 4-15,11-6-4 16,3-8-8-16,4 7-7 0,-5-10-13 0,13 0-6 15,-10-2-15-15,0 0-24 0,2 0-56 0,-3-7-77 16,-7-1-370-16,3-3 112 0</inkml:trace>
  <inkml:trace contextRef="#ctx1" brushRef="#br0" timeOffset="123770.6907">30640 6695 1988 0,'0'0'-82'0,"0"0"25"0,0 0 42 0,0 0 45 15,84 27 8-15,-66-7 26 0,2 7 5 16,5 3-2-16,-1 2 22 0,4 8-15 0,-6 4-6 15,10 1-1-15,-6 5-14 0,4 2 8 16,-4-1-1-16,9 11 1 0,-9-14-15 16,3 1-1-16,3 0 0 0,-7 1 2 15,3-8-10-15,2 5-2 0,-1-7-6 0,-2-4-13 16,-6-1 0-16,1-7-29 0,0-1-3 16,-6-8-16-16,1 3-8 0,-3-4-6 0,-3-3-18 15,-11-15-73-15,20 20-66 0,-20-20-383 16,0 0 114-16</inkml:trace>
  <inkml:trace contextRef="#ctx1" brushRef="#br0" timeOffset="124620.7974">30938 7740 2126 0,'0'0'-84'0,"-34"-8"0"16,34 8 2-16,-28-12 9 0,28 12 5 15,-5-27 4-15,5 27 10 0,0 0-2 16,18-50 18-16,-3 27-11 0,4-1 13 0,11-4 9 15,-3-1 14-15,3 2 17 0,5-6 10 16,0 3 4-16,0-4 4 0,-3 9 5 16,0-2 4-16,-7 0-5 0,0 3 0 0,3 3-1 15,-8 2 5-15,-3 3-9 0,-2-2 3 16,-15 18-11-16,22-31-5 0,-14 15 4 0,-8 16 0 16,9-28 48-16,-9 28 22 0,3-23-14 15,-3 23-1-15,0 0-20 0,8-31-5 16,-8 31-24-16,0 0-8 0,7-23-13 15,-7 23 6-15,0 0 1 0,13-18 3 0,-13 18-4 16,0 0 1-16,29-12-4 16,-29 12 7-16,0 0 0 0,37 0-7 0,-37 0 6 0,0 0 5 15,50 12-4-15,-27-6-4 0,-4 5 7 16,4-3-3-16,4 2-4 0,-9 2 1 16,2-3 6-16,-3 3 7 0,-17-12 0 15,28 19 12-15,-28-19 24 0,26 20 8 0,-26-20 1 16,5 16-3-16,-5-16-2 0,0 0 14 15,0 0-5-15,0 0 4 0,-27 47 20 0,27-47 0 16,-24 9 10-16,24-9 5 0,-31 0 5 16,31 0 3-16,0 0-31 0,0 0-6 15,-62-22-22-15,48 7-21 0,14 15 4 16,-20-39-22-16,10 15-3 0,7-3-2 0,-4 0-4 16,7-4-18-16,0 31-19 0,0-52 2 15,4 25-12-15,2-1-4 0,3 3-5 16,-4 1-11-16,5-2 0 0,1 5-1 0,1-4-3 15,-2 6 5-15,8 3 4 0,-4-4 4 16,1 5-1-16,-15 15 9 0,22-27 13 16,-11 12-13-16,-11 15 1 0,17-19 16 15,-17 19-6-15,17-17 11 0,-17 17-6 0,0 0 6 16,0 0 11-16,28-8-4 0,-28 8 10 16,0 0 8-16,0 0-9 0,27 44 3 0,-19-24 6 15,-3 2 5-15,7 1-5 0,2 2 3 16,1 5-6-16,-7-6 8 0,5 1-2 15,4-1 5-15,-2-3-5 0,2 0 5 16,0 1-3-16,3-2 9 0,5-7-6 0,-2 1 0 16,6-2 0-16,-3-3 5 0,1-2-2 15,0-5 5-15,-27-2 0 0,48 0 20 0,-48 0-12 16,44-9-1-16,-24-3-3 0,-3-1-3 16,-4-6 3-16,-13 19-10 0,12-46 2 0,-4 22 0 15,-11-6 12-15,-2-2-17 0,-2-5-2 16,2 2 1-16,-7-4-1 0,-1 6-6 15,0 1 10-15,4 5-12 0,-6 2 0 16,-2 5 8-16,1 0-11 0,-6 5 8 16,22 15-2-16,-49-14-16 0,26 14 9 0,23 0-1 15,-54 7 0-15,24 3-12 0,7 2-21 16,0 0-27-16,2 1-60 0,0 2-53 0,21-15-29 16,-25 19-399-16,25-19 114 0</inkml:trace>
  <inkml:trace contextRef="#ctx1" brushRef="#br0" timeOffset="125183.4477">32072 6064 2242 0,'0'0'-95'0,"-3"25"46"15,3-25 32-15,-9 30 34 0,9-30 22 0,-8 44 15 16,-1-21-3-16,6-1-9 0,1 6 7 15,-6-2-4-15,8-26-1 0,-5 48-4 16,2-28-12-16,3-20-1 0,3 36 3 16,-3-36-9-16,5 32 5 0,5-18 12 0,-10-14-15 15,20 19-3-15,-20-19 0 0,35 9-5 16,-35-9 1-16,30 10-4 0,-30-10 2 0,36 5-1 16,-36-5 4-16,33 7 0 0,-33-7-7 15,28 6 4-15,-28-6-6 0,34 6-5 16,-34-6 8-16,30 9-6 0,-30-9 9 15,35 9-6-15,-35-9 5 0,37 10 8 16,-12-5-5-16,-5 3 2 0,5-1 8 0,-25-7-10 16,40 17 12-16,-18-9-8 0,0 2 0 15,-4-1 0-15,-18-9-2 0,34 22-11 0,-19-7 23 16,-2-3-1-16,2 8 7 0,-6 1 0 16,-9-21 2-16,10 39-5 0,-10-16-8 15,0-23 9-15,-5 46-9 0,-4-23-7 0,1 5 18 16,-4-7-19-16,2 5-14 0,-5-3-12 15,7-2-40-15,-7-2-51 0,15-19-55 0,-15 20-121 16,15-20-392-16,-12 7 120 0</inkml:trace>
  <inkml:trace contextRef="#ctx1" brushRef="#br0" timeOffset="125793.8016">32637 6232 2635 0,'0'0'-49'0,"10"-24"1"0,-10 24 3 15,0 0 11-15,0 0 6 16,0 0 22-16,0 0 21 0,0 0 10 0,0 0 9 0,47 47-7 16,-35-23 12-16,-4 1-1 0,4 4-15 15,1 4 6-15,2 1 3 0,4-1-4 16,-1 2 6-16,7-1-12 0,-5-3-3 16,4-3 0-16,1-1-10 0,-7-4 1 0,-1-3-4 15,-2-1-3-15,0-1 10 0,-1-3 3 16,-14-15 6-16,11 23-9 0,-11-23 13 15,7 16-10-15,-7-16-8 0,0 0-3 0,0 0 3 16,0 0 2-16,0 0-2 0,0 0 7 16,-79-36-12-16,53 9-3 0,-6-8 0 15,-2-1 0-15,-1-5 2 0,2 1 3 0,-4 0-7 16,0-3 2-16,-3 0 2 0,3 1-4 16,4-2-8-16,3 4-3 0,-6 0 2 15,8-2 1-15,1-1 5 0,4-4-11 0,3 0 11 16,6 8-16-16,3-4-5 0,6-1-15 15,-2 2 6-15,4-2-20 0,3 10 5 16,0-4-2-16,3 8 6 0,-3 3 2 0,0-2-1 16,0 29 9-16,8-45 5 0,-8 45-10 15,7-34 4-15,-7 34 14 0,10-30-2 16,-10 30-1-16,15-26-4 0,-15 26 10 0,17-15 14 16,-17 15-7-16,20-9 13 0,-20 9-4 15,0 0-6-15,37 0 14 0,-37 0 9 16,0 0 7-16,45 18 9 0,-28-6-6 15,-1 2 13-15,1 4-4 0,-2-3-1 0,2 3-6 16,-4 1 12-16,1 5 9 0,1 0 14 16,-9 5-5-16,4-2 3 0,-3 7 4 0,-2 1 15 15,-2 0-2-15,-6 0-7 0,3 8 3 16,-8-4 7-16,4 2 6 0,-6 2-3 0,-5-6-8 16,4 3-10-16,-6-2-5 0,3-2-11 15,-4-5 2-15,1 2-24 0,4-4-29 16,-4-5-53-16,4-4-70 0,-4-4-85 15,17-16-512-15,-23 12 554 0</inkml:trace>
  <inkml:trace contextRef="#ctx1" brushRef="#br0" timeOffset="126332.4641">32756 5510 2861 0,'0'0'-137'16,"0"0"1"-16,0 0 1 0,0 0 9 0,0 0 7 0,0 0 9 15,0 0 10-15,0 0 23 0,0 0 13 16,-33-22-2-16,33 22 18 0,0 0 0 0,0 0-1 16,0 0 7-16,0 0-1 0,0 0 5 15,0 0 2-15,0 0-4 0,20-40 13 16,-20 40-9-16,11-15 8 0,-11 15 14 0,0 0 5 15,9-25-10-15,-9 25 5 0,0 0-10 16,0 0 0-16,0-32 4 0,0 32 10 16,0 0 5-16,0 0 5 0,-17-27 0 15,17 27 15-15,0 0-15 0,-23-12 10 0,23 12-10 16,0 0 0-16,-32-3 0 0,32 3 0 16,0 0 0-16,0 0 0 0,-62 18 0 0,45-7 0 15,-3 1 5-15,-5-3-10 0,5 6 5 16,2 0 10-16,1 1-1 0,-5-1-9 15,4 3 34-15,6-3-1 0,-1 5 9 0,13-20 13 16,-19 42 3-16,14-19 38 0,-1-2-29 16,6-21 6-16,-2 44-9 0,2-44-9 15,2 41 2-15,1-18 3 0,-3-23-2 0,15 42-8 16,-3-19 10-16,-4-5 5 0,9 1-15 16,-4-1 6-16,6-2-7 0,2-3-11 15,-4-1 0-15,1-1 8 0,-18-11 6 16,39 16-13-16,-22-7-4 0,-17-9 3 0,40 9 3 15,-24-3-21-15,-16-6 8 0,39 3-8 16,-39-3-15-16,43-3-13 0,-43 3-37 16,49-13-45-16,-27 2-70 0,3-1-99 0,-5-3-289 15,8-9 112-15</inkml:trace>
  <inkml:trace contextRef="#ctx1" brushRef="#br0" timeOffset="126680.8269">32853 5242 1951 0,'0'40'-79'0,"2"-6"29"15,3-4 19-15,3 0 23 16,1-1 8-16,1-4 12 0,1-2 15 0,1 1 8 15,1-6-1-15,2-3-11 0,2 0 10 16,0 0 8-16,-17-15 6 0,27 17 13 16,-27-17-18-16,30 2 9 0,-30-2-7 0,0 0-15 15,42-25 11-15,-27 10-5 0,-5-4-3 16,1-3-6-16,-6-4-11 0,-1-3 1 0,-4 2-1 16,0-6-8-16,-4-8-1 0,-6 1-6 15,4 0 0-15,-4-1 6 0,-5-2 0 16,-5-2-12-16,3-6-22 0,-2 2-13 0,-7 1-32 15,4-1-33-15,-7-1-17 0,1 4-29 16,0-1-346-16,-1 2 103 0</inkml:trace>
  <inkml:trace contextRef="#ctx1" brushRef="#br0" timeOffset="126882.7009">32756 4323 1723 0,'24'35'-32'0,"1"1"24"16,-9 4 24-16,1 1 20 0,0-1 20 0,5 9-6 16,3 4-11-16,-7-1 6 0,9 2-15 15,-2 0 6-15,2-2 0 0,3 1-7 16,-5-4-22-16,3-4-21 0,-3 2-55 0,-5-13-35 16,1-1-49-16,-5-1-304 0,-4-8 103 15</inkml:trace>
  <inkml:trace contextRef="#ctx1" brushRef="#br0" timeOffset="127184.5284">33557 4574 1505 0,'0'0'-58'0,"0"0"49"0,0 27 50 16,0-27 20-16,0 31 20 0,0-31-3 15,0 34-2-15,5-14 6 0,0 4-22 0,4-1-4 16,-1 2-5-16,-8-25-16 0,14 42 1 15,-9-22-47-15,3-1-67 0,-8-19-41 0,12 24-69 16,-12-24-259-16,10 15 96 0</inkml:trace>
  <inkml:trace contextRef="#ctx1" brushRef="#br0" timeOffset="127700.7956">33576 3406 1544 0,'-25'-17'0'0,"6"5"17"0,-2 4 26 15,21 8 3-15,-36-7-5 0,36 7 3 16,0 0-4-16,-56 15 19 0,34 2 36 16,-3 7 11-16,-5 8 16 0,-1 4-4 0,3 10 13 15,0 13 10-15,-1 9 2 0,4 2 4 16,5 8-13-16,7-1-22 0,6 5-14 0,7-6-8 15,7 2-7-15,3 0-18 0,10-8-21 16,8-3-28-16,4-8-56 0,0-12-66 16,1-10-169-16,1-13-424 0,-3-18 644 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0:20:14.431"/>
    </inkml:context>
    <inkml:brush xml:id="br0">
      <inkml:brushProperty name="width" value="0.05292" units="cm"/>
      <inkml:brushProperty name="height" value="0.05292" units="cm"/>
      <inkml:brushProperty name="color" value="#FF0000"/>
    </inkml:brush>
  </inkml:definitions>
  <inkml:trace contextRef="#ctx0" brushRef="#br0">1791 12198 35 0,'0'0'44'0,"-32"-4"-10"0,32 4 7 15,0 0 16-15,0 0-10 0,0 0-24 16,0 0 23-16,0 0 13 0,0 0-45 15,-28-4 7-15,28 4-13 0,0 0-8 0,0 0 0 16,0 0 7-16,0 0-29 0,0 0-6 16</inkml:trace>
  <inkml:trace contextRef="#ctx0" brushRef="#br0" timeOffset="36.9775">1731 12190 289 0,'57'-35'-94'15,"-57"35"28"-15</inkml:trace>
  <inkml:trace contextRef="#ctx0" brushRef="#br0" timeOffset="154.9037">2452 11797 227 0,'0'0'-81'0,"0"0"31"0</inkml:trace>
  <inkml:trace contextRef="#ctx0" brushRef="#br0" timeOffset="197.8815">2529 11770 162 0,'0'0'-58'0</inkml:trace>
  <inkml:trace contextRef="#ctx0" brushRef="#br0" timeOffset="225.8591">2562 11761 138 0,'23'-6'-51'16,"-23"6"17"-16</inkml:trace>
  <inkml:trace contextRef="#ctx0" brushRef="#br0" timeOffset="350.7839">2654 11741 121 0,'0'0'50'0,"0"0"14"0,0 0-3 16,27-1-23-16,-27 1 14 15,0 0-38-15,0 0 22 0,0 0-22 0,0 0-43 0,0 0 8 16,0 0-15-16,35-6 13 0,-35 6 16 0,0 0-8 16,30-5 8-16,-30 5 14 0,30-4 8 15,-11 0-8-15,-19 4-14 0,30-7-8 16,-15 6 15-16,-15 1 0 0,28-8-77 0,-28 8-3 15,0 0 22-15</inkml:trace>
  <inkml:trace contextRef="#ctx0" brushRef="#br0" timeOffset="9862.9331">2090 11681 1561 0,'0'0'253'0,"0"0"-25"0,0 0-96 16,0 0-48-16,0 0-22 0,-30-46-14 0,30 46-29 16,0 0 6-16,0 0 3 0,0 0-6 15,0 0 12-15,0 0-7 0,0 0 3 0,0 0 26 16,0 0 5-16,0 0 18 0,0 0 11 16,0 0 14-16,19-47 16 0,-19 47 3 15,0 0-10-15,0 0 7 0,0 0-4 0,0 0-3 16,0 0-23-16,0 0-13 0,0 0-8 15,0 0 7-15,0 0-34 0,0 0-3 0,0 0-2 16,0 0-12-16,0 0 7 0,6-24 3 16,-6 24 8-16,0 0 6 0,0 0 5 15,0 0 13-15,0 0-13 0,0 0 0 16,0 0-6-16,0 0-13 0,0 0 19 0,0 0 1 16,0 0-2-16,0 0-11 0,30-6-2 15,-30 6-8-15,0 0 3 0,36-10 0 16,-36 10-10-16,30-10-1 0,-30 10-1 0,43-12-2 15,-21 6-3-15,3-3-3 0,-2-3 3 16,2 3-1-16,-6-3 2 0,8 2-4 0,-27 10 1 16,38-17 2-16,-16 5-1 0,-22 12-3 15,33-12 2-15,-33 12 2 0,30-11 3 0,-30 11-6 16,29-10 2-16,-29 10-5 0,23-9 6 16,-23 9-1-16,32-8 2 0,-32 8-2 15,27-10 0-15,-27 10 2 0,30-9 8 16,-30 9 0-16,30-9 1 0,-30 9-1 0,25-6 1 15,-25 6-5-15,27-10 0 0,-27 10-5 16,0 0-1-16,30-7-1 0,-30 7-3 0,0 0-2 16,30-5 0-16,-30 5-2 0,0 0 0 15,0 0-5-15,32-7 3 0,-32 7 1 0,0 0 0 16,22-6-2-16,-22 6 0 0,0 0 3 16,0 0-1-16,31-9-6 0,-31 9 0 15,0 0 3-15,0 0-1 0,32-3-1 0,-32 3 0 16,0 0 0-16,0 0-1 0,0 0-1 15,34-3 1-15,-34 3-1 0,0 0 3 16,0 0-2-16,33 3 1 0,-33-3-2 0,0 0 0 16,0 0-2-16,39 0 5 0,-39 0-2 15,0 0-4-15,38 3 3 0,-38-3-1 16,22 3 1-16,-22-3 2 0,0 0-4 0,38 0 1 16,-38 0-3-16,0 0-12 0,30 3-8 15,-30-3-8-15,0 0-19 0,0 0-23 0,29 3-17 16,-29-3-38-16,0 0-27 0,20 3-30 15,-20-3-54-15,0 0-156 0,0 0-490 16,17 6-314-16</inkml:trace>
  <inkml:trace contextRef="#ctx0" brushRef="#br0" timeOffset="10512.2221">2082 11875 3999 0,'0'0'-139'0,"-32"-13"3"16,32 13 17-16,0 0 1 0,-22-5 12 0,22 5 15 16,0 0 23-16,-28-13 20 0,28 13 21 15,0 0 17-15,-28-14 5 0,28 14 5 16,0 0 8-16,-26-7 4 0,26 7 0 0,0 0 7 15,0 0-9-15,-30-12-3 0,30 12 5 16,0 0-7-16,0 0 4 0,-16-23 3 16,16 23 12-16,0 0-15 0,0 0 3 15,-2-24-5-15,2 24-3 0,0 0 17 0,0 0 7 16,0 0-3-16,-8-30 15 0,8 30 2 0,0 0 13 16,0 0 17-16,-12-21-21 0,12 21 4 15,0 0 0-15,0 0-2 0,-12-24 4 16,12 24-2-16,0 0-17 0,0 0 7 15,0 0-1-15,0 0-10 0,-10-20 0 0,10 20-9 16,0 0-6-16,0 0 9 0,0 0-7 16,0 0 1-16,0 0 12 0,0 0 10 0,0 0 14 15,0 0 8-15,0 0 21 0,0 0 3 16,0 0 5-16,0 0-2 0,42 72 6 16,-34-49-6-16,1 1-11 0,2 3 0 0,-2 8-6 15,2 2-6-15,-2-2-5 0,-1-5-7 16,1 3-7-16,1-2-8 0,-5-2-4 15,5-5-8-15,-4 3-25 0,1-6-27 0,-7-21-48 16,15 38-50-16,-10-22-46 0,-2-8-61 16,-3-8-167-16,0 0-514 0,0 0-464 0</inkml:trace>
  <inkml:trace contextRef="#ctx0" brushRef="#br0" timeOffset="10958.9592">2045 12016 4306 0,'0'0'-77'0,"0"0"18"0,0 0 15 15,0 0 4-15,0 0 9 0,0 0 13 0,0 0 9 16,0 0 18-16,0 0-2 0,0 0 19 16,0 0-3-16,0 0-4 0,0 0 4 0,0 0 10 15,0 0-5-15,0 0 1 0,37 47 34 16,-37-47-7-16,0 0 7 0,47-6-3 15,-47 6-10-15,43-12 4 0,-18 5-6 16,2-1 0-16,3-4 0 0,-3 5-9 0,8-2-1 16,-6-2-3-16,7-1-5 0,-2 1-2 15,-7-2-4-15,3 7-1 0,-4-3 9 0,-4-2-12 16,-22 11 1-16,49-15 5 0,-29 9 4 16,5 0-2-16,-25 6 7 0,45-12-4 15,-23 3 0-15,3 0-4 0,-2-3-4 0,6-1-5 16,4-4 2-16,-1 2-1 0,0-3-1 15,1 1-6-15,-3-5 0 0,2 4-3 16,-3-1 2-16,-1 3-2 0,-8 0-6 0,5 5 4 16,-5-5 1-16,0 5-3 0,-3-1-8 15,-17 12 0-15,40-24-4 0,-26 20-4 0,-14 4-11 16,30-19-19-16,-30 19-8 0,23-10-21 16,-23 10-11-16,29-12-17 0,-29 12-30 0,21-6-34 15,-21 6-53-15,0 0-129 0,29-14-512 16,-29 14-137-16</inkml:trace>
  <inkml:trace contextRef="#ctx0" brushRef="#br0" timeOffset="11410.7258">3132 11221 3807 0,'0'0'-132'16,"0"0"28"-16,0 0 20 0,0 0 16 0,-31-3 17 15,31 3 12-15,0 0 2 0,0 0 14 16,0 0 25-16,0 0 17 0,0 0-1 16,-34 0 21-16,34 0 24 0,0 0 6 0,0 0-11 15,0 0 3-15,0 0 6 0,0 0-14 16,0 0-11-16,0 0 1 0,0 0-8 0,0 0 15 16,-27 13 18-16,27-13 2 0,0 0 15 15,0 0 2-15,0 0 6 0,0 0-9 16,36 65-1-16,-26-50-8 0,5 3-5 15,-7 3-5-15,10 2-7 0,-4-2-5 0,-4 4-1 16,5 0-11-16,0 2-1 0,2 3-5 0,-1-5-3 16,-7-1-19-16,4 2-45 0,-3-2-47 15,2 1-67-15,-4-3-106 0,-4-7-643 16,6-3-389-16</inkml:trace>
  <inkml:trace contextRef="#ctx0" brushRef="#br0" timeOffset="12348.7945">2191 12574 4075 0,'0'0'-183'16,"0"0"25"-16,0 0 12 0,0 0 19 15,0 0 34-15,0 0 24 0,0 0 32 16,0 0 23-16,0-31 18 0,0 31 29 16,0 0 31-16,0 0 6 0,0 0 31 0,0 0 7 15,0 0-6-15,0 0 18 0,0 0-5 16,0 0-2-16,18-21-10 0,-18 21-1 0,0 0-4 16,0 0-1-16,25-15-7 0,-25 15 3 15,22-14 4-15,-22 14-13 0,30-13-2 0,-13 2-5 16,-17 11-9-16,38-21-3 0,-14 12-8 15,1-4-6-15,3 1-4 0,4-5-8 16,3 2 0-16,0 0-3 0,2-3-5 0,5 0-4 16,1 0 0-16,4-3-4 0,2-5-3 15,-2 5 1-15,4-6-4 0,-2 0-2 16,-6 7-1-16,-4-2-1 0,-4 2 1 0,-2 7-6 16,-1-7 0-16,-7 8-3 0,2 0 0 15,-5 0 3-15,3 0 0 0,-7 2-5 0,-18 10 5 16,35-15-8-16,-13 7 2 0,-22 8-1 15,29-13 0-15,-29 13 1 0,28-11 0 16,-28 11-1-16,30-8 2 0,-30 8-1 0,32-7-1 16,-32 7 0-16,32-6-1 0,-32 6 0 15,33-6-1-15,-33 6-12 0,32-6-9 0,-32 6-5 16,33-6-12-16,-33 6-9 0,34-15-9 16,-14 7-8-16,-20 8-10 0,40-17-2 15,-23 10-14-15,-17 7-5 0,30-9-12 0,-30 9-22 16,27-6-28-16,-27 6-106 0,13-13-624 15,-13 13-343-15</inkml:trace>
  <inkml:trace contextRef="#ctx0" brushRef="#br0" timeOffset="12702.6107">3653 11896 4102 0,'-34'12'-80'0,"34"-12"14"0,0 0 0 0,0 0 5 16,0 0 23-16,0 0 21 0,0 0 30 15,0 29 32-15,0-29 36 0,0 0 14 16,0 0 11-16,25 46-2 0,-16-31 2 0,-9-15-7 15,18 37 3-15,-4-19-11 0,-3 4 2 16,3 3 0-16,-1-3-2 0,0 2-7 0,1-3-6 16,1 3-13-16,0 3-8 0,-2-4-4 15,-1 2-8-15,1-4-4 0,1 0-8 16,-3 2-15-16,-1-5-24 0,4 0-30 0,-14-18-32 16,17 30-39-16,-9-16-46 0,-8-14-88 15,8 15-246-15,-8-15-383 0,0 0-225 16</inkml:trace>
  <inkml:trace contextRef="#ctx0" brushRef="#br0" timeOffset="13183.5893">2288 12863 3903 0,'0'0'-108'16,"0"0"33"-16,0 0 20 0,0 0 16 0,0 0 11 15,0 0 12-15,0 0 3 0,0 0 17 16,0 0 17-16,0 0 31 0,0 0 26 0,0 0 7 16,0 0 17-16,0 0 13 0,0 0 5 15,0 0-2-15,0 0 6 0,0 0 1 0,0 0-11 16,53 38-5-16,-38-23-11 0,5 7-7 15,-3-2-11-15,5 8-9 0,1-2-9 0,2-3-7 16,-5 2-6-16,4 1-9 0,1 1-11 16,-3-6-14-16,-4-2-27 0,4-3-17 15,-10-1-27-15,9-3-30 0,-21-12-24 0,27 12-29 16,-14-9-33-16,-13-3-59 0,0 0-127 16,44-15-495-16,-36 3-123 0</inkml:trace>
  <inkml:trace contextRef="#ctx0" brushRef="#br0" timeOffset="13444.2131">3004 12830 3803 0,'31'-25'-95'0,"-14"13"29"0,7 0 31 0,-3-4 41 16,9-3 31-16,1 1 8 0,4-4 18 16,2-1 39-16,3-3 16 0,0 5-3 15,-5-1-8-15,3 2-13 0,-4 0-7 0,-2 1-13 16,-2 1-5-16,-2 6-11 0,-4-6-7 15,-3 4-4-15,-1 2-9 0,0 3 2 16,-20 9-9-16,34-18-6 0,-19 8 0 16,-15 10-1-16,28-11-12 0,-28 11 3 0,16-14-5 15,-16 14-1-15,0 0-8 0,33-12 8 16,-33 12-12-16,0 0-41 0,27-1-38 16,-27 1-43-16,0 0-76 0,0 0-174 0,25 0-474 15,-25 0-87-15</inkml:trace>
  <inkml:trace contextRef="#ctx0" brushRef="#br0" timeOffset="14166.7834">2759 13513 3697 0,'0'0'-137'0,"0"0"25"0,0 0 25 16,-30 7 16-16,30-7 26 0,0 0 19 0,0 0 29 15,0 0 27-15,0 0 33 0,0 0 14 16,0 0 3-16,0 0 17 0,0 0 1 15,-45-13-9-15,45 13 7 0,0 0-22 0,0 0-1 16,0 0-17-16,0 0-9 0,0 0 7 16,0 0-7-16,0 0 11 0,-8-21-10 15,8 21 5-15,0 0 10 0,0 0 6 0,50-44 2 16,-33 32 1-16,3-3-4 0,2-1-4 16,1 1 6-16,0-5-1 0,6 4-8 15,1-7 0-15,2 5-4 0,-1-4-10 0,3 0-6 16,-6 1 3-16,6 0-12 0,1 0-2 15,-5 2 1-15,2-1-7 0,-7 3 1 0,0 1-4 16,-2 4 0-16,-1-3-2 0,-2 6-4 16,0-3-2-16,-20 12 0 0,30-17-4 15,-30 17 2-15,32-15-4 0,-32 15 4 0,29-9 3 16,-29 9-3-16,28-6-1 0,-28 6-2 16,29-6 1-16,-29 6-2 0,30 0-2 15,-30 0 3-15,28-7-3 0,-28 7 4 0,0 0-5 16,37-2 0-16,-37 2-10 0,0 0-9 15,28-6-13-15,-28 6-12 0,0 0-10 0,0 0-19 16,35-4-9-16,-35 4-16 0,0 0-15 16,26-10-4-16,-13 8-15 0,-13 2-8 15,27-10-19-15,-27 10-23 0,18-13-48 0,-6 9-39 16,-12 4-560-16,0 0 49 0</inkml:trace>
  <inkml:trace contextRef="#ctx0" brushRef="#br0" timeOffset="14496.2352">3718 12940 3571 0,'0'0'-101'0,"0"0"14"0,0 0 19 0,0 0 19 16,0 0 9-16,0 0 21 0,0 0 26 15,0 0 17-15,0 0 21 0,35-2 17 0,-35 2 14 16,0 0 12-16,0 0-1 0,0 0-2 15,0 0-6-15,0 0-12 0,0 0-10 0,0 0 13 16,0 0-14-16,32-4 7 0,-32 4-4 16,0 0 10-16,0 0 4 0,28 15-6 15,-28-15 12-15,19 12-11 0,-19-12-3 16,21 17 4-16,-21-17 3 0,22 15-4 0,-22-15-9 16,20 22-6-16,-11-10-2 0,-9-12-11 15,20 21 0-15,-20-21-4 0,20 24-6 16,-20-24-20-16,17 23-29 0,-9-11-33 0,-8-12-25 15,13 21-45-15,-13-21-39 0,19 18-47 16,-19-18-94-16,10 18-553 0,-7-8-126 0</inkml:trace>
  <inkml:trace contextRef="#ctx0" brushRef="#br0" timeOffset="15096.8668">2684 13661 3836 0,'0'0'-86'0,"0"0"17"0,0 0 5 16,-25 7 14-16,25-7 7 0,0 0 35 0,0 0 10 15,0 0 30-15,0 0 25 0,0 0 25 16,0 0-19-16,0 0 29 0,0 0 28 15,47 40 2-15,-29-24 9 0,-1-1-12 0,-4 3-13 16,8 0-3-16,-5 4-9 0,4-1-14 16,-3 2-6-16,10 1-8 0,-5 0-9 15,-6-2-6-15,1-2-7 0,6 0 0 0,-6 2-13 16,0-5-13-16,0 2-6 0,-2-3-22 16,-4-1-14-16,-11-15-14 0,25 25-9 0,-25-25-7 15,19 19 2-15,-19-19-7 0,22 15 16 16,-22-15-5-16,25 4 4 0,-25-4-10 15,0 0-1-15,45-17 17 0,-45 17-2 0,35-21 5 16,-15 6-4-16,2 0 12 0,8-5 15 16,-2-5 12-16,9-5 18 0,5-2 19 15,-5-4 11-15,6-2 2 0,-1 2-15 0,0 0-1 16,1-1 0-16,-6 2-10 0,-3 5 1 16,-3 4-12-16,-4 2-15 0,0 3-27 0,-5 6-25 15,-6-4-11-15,3 8-29 0,-2-5-36 16,-9 5-58-16,2-1-121 0,2 0-507 0,-12 12 92 15</inkml:trace>
  <inkml:trace contextRef="#ctx0" brushRef="#br0" timeOffset="15932.0573">2077 11791 3742 0,'0'0'18'0,"0"0"25"16,0 0 14-16,0 0-6 0,0 0 5 16,0 0-1-16,0 0 1 0,-32-70 10 0,32 70-21 15,-15-19 13-15,15 19-6 0,-20-24 21 16,20 24-4-16,-30-31 9 0,13 15-9 0,-3-3-1 16,-7-5 8-16,1 0 3 0,0-3-3 15,-14-5-3-15,0-2-11 0,-2-1 2 0,-9-10-16 16,0-4-6-16,-2 0-8 0,-9 4-2 15,10-6-5-15,-5 0-1 0,0 0-3 0,2 1-5 16,0 5-1-16,1-1 0 0,3 6-6 16,7 6 1-16,1-1-2 0,7 8-6 15,5 6-16-15,-1 3-28 0,12 2-42 16,-4 0-52-16,24 16-41 0,-23-21-34 0,23 21-90 16,-20-12-592-16,11 6-370 0</inkml:trace>
  <inkml:trace contextRef="#ctx0" brushRef="#br0" timeOffset="16614.6745">891 10293 4111 0,'0'0'-140'0,"50"35"32"0,-50-35 27 16,20 34 25-16,-6-9 3 0,2 3 14 15,6-1 22-15,3 0 13 0,-3 5-2 16,5-5 4-16,-2 1 16 0,3-4 5 0,-1-4 2 15,6 2 22-15,3-7 9 16,-3-3 9-16,7-7 14 0,-6-2 17 0,2-3 1 16,1-3-3-16,7-2-4 0,-8-2-13 15,1-5-3-15,3 4-14 0,-6-7 1 0,-4 8-10 16,2-2-9-16,-9-2 4 0,6-1-11 0,-8 3 1 16,4-3-3-16,-1 0-9 0,-7 0 2 15,4 0 3-15,-21 12-2 0,32-22-18 16,-32 22-10-16,20-23-49 0,-11 11-43 0,-9 12-38 15,10-20-51-15,-10 20-69 0,0 0-594 16,-5-31-87-16</inkml:trace>
  <inkml:trace contextRef="#ctx0" brushRef="#br0" timeOffset="16859.5186">1463 10504 3738 0,'0'0'-104'0,"-18"9"39"0,18-9 29 0,0 0 25 15,-25 13 37-15,25-13 12 0,0 0-3 0,0 0 17 16,-26 2 17-16,26-2 0 0,0 0 1 16,0 0-12-16,0 0 16 0,0 0-14 15,0 0-12-15,0 0-16 0,0 0 4 16,0 0-5-16,-28-34-2 0,28 34-4 0,0 0-5 16,17-52-8-16,-17 52-9 0,18-42-13 0,-3 16-15 15,0 5-20-15,-1 0-21 0,-3-1-8 16,1 1-29-16,-2 1-22 0,-10 20-59 15,15-33-116-15,-15 33-451 0,3-32 429 0</inkml:trace>
  <inkml:trace contextRef="#ctx0" brushRef="#br0" timeOffset="17082.0729">1013 10218 3078 0,'0'0'-107'16,"-23"-11"26"-16,23 11 19 0,0 0 19 0,-25-16 26 0,25 16 26 15,-12-20 21-15,12 20 18 0,0 0 14 16,-9-34 3-16,9 34 6 0,0 0 6 16,9-48-7-16,-9 48 1 0,17-41-11 0,-11 20-17 15,8-2 20-15,-1-1-26 0,2 3 7 16,-7 3-29-16,6-6-5 0,-14 24-20 16,20-30-23-16,-8 18-17 0,-12 12-21 0,15-24-28 15,-15 24-49-15,13-18-62 0,-13 18-467 16,0 0 119-16</inkml:trace>
  <inkml:trace contextRef="#ctx0" brushRef="#br0" timeOffset="17808.6225">1767 9964 2743 0,'0'0'-42'16,"0"0"19"-16,0 0 32 0,29 16 30 0,-29-16 17 15,22 15 34-15,-6-2 7 0,3 3 44 16,-2 5 11-16,8 7 5 0,-4 0 8 15,9 11 1-15,-4 1-3 0,5 7-17 0,-4-1-9 16,7 13-9-16,-4-8-18 0,0 8-11 16,-7-7-13-16,2-2-11 0,-3-3-10 15,0-5-8-15,-4-6-8 0,-6-1-4 0,5-7-4 16,-4-6-6-16,-1-2-3 0,-1 3 2 16,-6-5 0-16,-5-18-2 0,15 25-20 0,-15-25-16 15,0 0-1-15,0 0-3 0,0 0-5 16,0 0 9-16,0 0-9 0,-63-43 3 15,41 16 0-15,-3-5-7 0,-3-10-11 0,-2-2 7 16,-1-2-4-16,1-4 5 0,-1-8-8 16,2 9 9-16,-1-10-4 0,2 7-7 15,4-1 6-15,2 1-1 0,-4 2-9 0,7 4 7 16,4 2 3-16,-2 9-4 0,2-7-7 16,0 6 7-16,9-3-13 0,-6 3 2 15,2 3-5-15,3 0-4 0,-1 1-3 0,1 5 4 16,2 0-4-16,0 0 7 0,5 27-5 15,-7-44 6-15,7 44-1 0,-5-37 0 0,5 37 3 16,-5-32 6-16,5 32-2 0,0-27 4 16,0 27 14-16,0 0-4 0,10-30 2 15,-10 30 2-15,0 0-3 0,17-18 3 0,-17 18 17 16,0 0 2-16,0 0 4 0,44 5 6 16,-44-5 7-16,0 0-5 0,43 30 7 15,-26-15 17-15,0 4-4 0,4 7 20 16,-2 1-12-16,-1 0 16 0,2 8-19 0,-1-1 7 15,2 2-4-15,-4 0-1 0,-5 6-4 16,5-7 10-16,-2 4-12 0,-5-6-6 0,1 1 4 16,-2-6-9-16,-1-4-6 0,-5 6-5 15,-1-5-36-15,-2 4-22 0,0-29-27 16,-5 48-29-16,-3-25-37 0,8-23-63 0,-17 28-105 16,17-28-471-16,-22 17 293 0</inkml:trace>
  <inkml:trace contextRef="#ctx0" brushRef="#br0" timeOffset="18069.4617">2254 9383 3338 0,'0'0'-39'0,"0"0"37"16,0 0 25-16,0 0 43 0,34 30 22 15,-34-30 36-15,15 36-2 0,-14-10 2 0,6-2 10 16,1 3-28-16,-2 3-13 0,5-8-9 16,-2 7-16-16,2-3-3 0,1-2-7 0,-4 1-5 15,2-5-14-15,2 4-15 0,0-11-24 16,-2 7-24-16,-10-20-38 0,18 24-29 0,-18-24-44 16,14 9-60-16,-14-9-150 0,0 0-454 15,0 0 186-15</inkml:trace>
  <inkml:trace contextRef="#ctx0" brushRef="#br0" timeOffset="18248.3487">2064 9142 3663 0,'-14'-15'47'0,"14"15"15"16,-22-27 10-16,22 27 1 0,-18-19-12 16,18 19 0-16,-13-15-9 0,13 15-3 0,0 0 2 15,-17-21-10-15,17 21-14 0,0 0-5 16,0 0-22-16,0 0-32 0,-3-32-33 15,3 32-39-15,0 0-37 0,0 0-56 0,26-23-86 16,-26 23-478-16,22-4 367 0</inkml:trace>
  <inkml:trace contextRef="#ctx0" brushRef="#br0" timeOffset="18618.2932">2711 8945 3349 0,'0'0'-2'0,"0"0"18"16,0 0 4-16,0 0 3 0,-79 27 1 15,79-27-8-15,-21 10-1 0,21-10 7 16,-26 19 23-16,26-19 9 0,-23 32 21 0,15-11 22 15,-1 3-3-15,1 3-6 0,5 7 0 16,1 1 4-16,2 1 2 0,2 8-1 0,4 1-8 16,-1-2-12-16,4 0-7 0,2 1-2 15,4-4-6-15,2-3-10 0,0 0 0 16,-2-7-10-16,7 1-1 0,-2 0-1 0,2-6-7 16,1-3-1-16,2-7-2 0,-7 0-5 15,8-5 0-15,-3-5-16 0,-23-5-8 0,47 0-35 16,-47 0-31-16,52-9-27 0,-26 1-25 15,-4-8-47-15,7-6-59 0,-11 4-128 16,0-1-471-16,-1-4 47 0</inkml:trace>
  <inkml:trace contextRef="#ctx0" brushRef="#br0" timeOffset="18975.8699">3114 8682 3782 0,'-17'-29'-4'0,"17"29"6"15,-13-22 2-15,13 22 9 0,0 0-9 16,-23-16-2-16,23 16-4 0,0 0 8 0,0 0 16 16,0 0-11-16,0 0 9 0,0 0 8 15,-42 28 8-15,42-28 11 0,-12 27 3 16,12-27 4-16,-3 32 1 0,3-32 13 16,3 34-20-16,-3-34-1 0,3 36 2 0,-3-36 0 15,14 38-3-15,-6-17-1 0,0-2 0 16,6 1-7-16,1-3-2 0,5 1 3 0,-3 1-2 15,8-8-2-15,-2 5 7 0,-3-1 3 16,4 1 8-16,6-4 5 0,-8 3 13 16,3-2 2-16,-2-1 2 0,-3 0 5 0,5 3 3 15,-8-1-3-15,3 1 6 0,-3 0-2 16,0 3-7-16,-2 1-7 0,-2 4-7 0,2 2-9 16,-10 1-8-16,3 2-8 0,-3 3-22 15,-5-3-25-15,-1 4-39 0,-3-1-50 16,-1 7-64-16,-6-5-102 0,-3-1-252 15,3-7-414-15,-4-5-645 0</inkml:trace>
  <inkml:trace contextRef="#ctx0" brushRef="#br0" timeOffset="21348.1104">7375 12152 4397 0,'0'0'-170'0,"0"0"2"0,0 0 11 0,0 0 11 16,-5-27 11-16,5 27 10 0,0 0 15 0,0 0 18 15,-4-32 5-15,4 32 29 0,0 0 19 16,0 0 4-16,0-30 18 0,0 30 9 15,0 0 26-15,0 0 2 0,-8-32 22 16,8 32-1-16,0 0 2 0,-5-28-17 0,5 28 10 16,0 0 5-16,-8-30-6 0,8 30 1 15,0 0 2-15,-10-32-3 0,10 32-4 0,0 0 3 16,-12-27-10-16,12 27-1 0,-5-21-2 16,5 21-2-16,0 0-11 0,-12-28 17 15,12 28-14-15,0 0 5 0,-10-30-6 0,10 30 2 16,0 0 3-16,-8-28-5 0,8 28 8 15,-9-22 2-15,9 22-2 0,0 0 5 0,-8-30-11 16,8 30 0-16,0 0 3 0,-10-26-9 16,10 26 8-16,0 0 3 0,0 0-11 15,-3-27-4-15,3 27 5 0,0 0-1 0,0 0-2 16,0 0 3-16,0 0-1 0,0 0 1 16,0 0 10-16,0 0 10 0,0 0 24 15,0 0 0-15,0 0 20 0,0 0-8 0,21 95-2 16,-7-54-13-16,-3 5 15 0,3 10-1 15,3 2 7-15,3 1-6 0,0 9 2 16,0 1-2-16,3 3-6 0,-4 2-2 0,-3 0-1 16,1-1 5-16,1-2-1 0,-1-8-7 15,-5-1-2-15,-4-5-10 0,2 0-2 0,-3-15-9 16,1 2-8-16,-1-8-20 0,1-2-26 16,-3-6-21-16,4-1-18 0,-4-2-23 15,7-7-16-15,-7-2-26 0,1-3-13 0,4-4-24 16,-10-9-44-16,19 8-90 0,-19-8-525 15,0 0 37-15</inkml:trace>
  <inkml:trace contextRef="#ctx0" brushRef="#br0" timeOffset="21976.2644">7805 12002 3531 0,'0'0'-150'16,"-10"-23"21"-16,10 23 24 0,0 0 18 0,-15-24 14 16,15 24 18-16,0 0 19 0,-11-27 14 15,11 27 9-15,-8-23-1 0,8 23 17 16,-5-28-3-16,5 28 5 0,0 0 4 0,-5-37 7 16,5 37 2-16,-7-22 1 0,7 22-14 15,0 0 8-15,-1-36-3 0,1 36 11 16,0 0 8-16,-5-27 6 0,5 27 18 15,0 0-1-15,0 0 3 0,-4-30 5 0,4 30-16 16,0 0 0-16,0 0-1 0,0 0-14 16,-5-29 7-16,5 29-10 0,0 0-6 0,0 0 4 15,0 0 6-15,0 0-11 0,0 0-2 16,0-30 2-16,0 30-3 0,0 0-3 0,0 0-1 16,0 0 7-16,0 0 9 0,0 0 17 15,0 0 18-15,0 0 19 0,0 0-1 16,0 0 3-16,45 63 12 0,-28-31-1 15,-3 2 4-15,-3 9-8 0,11 6 3 0,-4 1-7 16,-1 4 0-16,2 3-2 0,2-3-7 16,4 15-1-16,-3-2 1 0,5 0 3 15,-2-2-10-15,2 4-7 0,3-1-6 16,0-5-9-16,-3-1-6 0,-2-7-2 0,-7-2-8 16,2-8-11-16,-1-6-12 0,-3-3-23 15,-2-2-14-15,-4-6-20 0,2-4-26 0,-2-1-31 16,1-11-49-16,-6-3-71 0,-5-9-127 15,0 0-546-15,0 0-393 0</inkml:trace>
  <inkml:trace contextRef="#ctx0" brushRef="#br0" timeOffset="22504.9378">8221 11416 4109 0,'-8'-25'-155'0,"8"25"16"16,-9-21 28-16,9 21 16 0,0 0 23 0,-15-28 25 15,15 28 12-15,0 0 21 0,-5-22 6 16,5 22 12-16,0 0 11 0,0 0 16 0,0 0 6 15,0 0 27-15,0 0 31 0,0 0-20 16,0 0 0-16,0 0 5 0,0 0 6 0,0 0 24 16,-3 77 2-16,3-77-6 0,5 59-1 15,3-19-8-15,-1 2 5 0,-4 8-7 16,6 13-10-16,-4 0-5 0,7 3-3 16,-7 1-5-16,8 14-5 0,-1-3-4 0,1 0-5 15,4-1-7-15,1 0-5 0,-1-7-9 16,1-8-1-16,-1 1-17 0,0-9-17 15,-1-1-31-15,5-8-41 0,-5-6-37 0,1-6-36 16,3-6-60-16,0-10-140 0,-8-10-556 16,-12-7-418-16</inkml:trace>
  <inkml:trace contextRef="#ctx0" brushRef="#br0" timeOffset="23321.9809">7353 11887 4165 0,'0'0'-117'0,"0"0"18"16,0 0 13-16,0 0 18 0,0 0 7 0,0 0 10 15,0 0 0-15,0 0 7 16,0 0 4-16,0 0 3 0,0 0-4 0,0 0 12 0,0 0-4 16,0 0-10-16,0 0 9 0,0 0 2 15,0 0 9-15,0 0-5 0,0 0 4 0,0 0-2 16,2-72 4-16,-2 72 5 0,0 0 3 15,11-42 9-15,-11 42 2 0,5-33-7 16,-5 33 1-16,12-35 6 0,-9 14-4 0,6-4 4 16,-1 1 1-16,-3 0 2 0,7-2-10 15,0 2 12-15,-4 0 1 0,0 1-8 0,1 2 0 16,-9 21 2-16,16-41-22 0,-4 26-20 16,0-3-35-16,-7 3-51 0,-5 15-102 15,15-31-383-15,-13 19 113 0</inkml:trace>
  <inkml:trace contextRef="#ctx0" brushRef="#br0" timeOffset="24050.8986">7582 13196 2394 0,'0'0'-32'0,"0"0"10"0,0 0 18 0,0 0 14 16,0 0 38-16,0 0 17 0,0 0-4 16,-20 12 5-16,20-12 3 0,0 0 2 15,0 0 2-15,0 0 8 0,0 0-10 16,0 0 16-16,0 0 5 0,0 0 26 16,0 0 8-16,0 0 22 0,0 0-5 0,0 0-1 15,0 0-8-15,0 0-20 0,0 0-18 16,0 0-5-16,20-95-19 0,-12 71-5 0,1-2-9 15,-1-2-6-15,2-4-4 0,0-6-4 16,-1-2-11-16,-1-1-12 0,-3-1-18 0,2 2-6 16,1-4-21-16,-3 8-24 0,-2-3-10 15,6 7-26-15,-8 2-25 0,3-1-42 0,1 3-56 16,-5 28-161-16,0-46-413 0,-5 26 278 16</inkml:trace>
  <inkml:trace contextRef="#ctx0" brushRef="#br0" timeOffset="24684.2828">7453 11261 3264 0,'0'0'-122'16,"0"0"28"-16,0 0 28 0,0 0 6 0,44 62 18 16,-41-47 12-16,2 9 8 0,-5-24 12 15,14 47 12-15,-3-19 15 0,-2 1 15 0,2 6 8 16,1 1 12-16,0 0-3 0,1 2 4 15,1 2 2-15,1-2 13 0,0 7-9 0,1 3-5 16,1-2-10-16,0 3-4 0,-7-4-4 16,3-3-14-16,1 0-13 0,-3 2-11 15,-6-1-22-15,5-2-12 0,-6 1-16 0,4-4-34 16,-8-4-37-16,3-7-35 0,-1 2-34 16,-2-2-462-16,0-27 118 0</inkml:trace>
  <inkml:trace contextRef="#ctx0" brushRef="#br0" timeOffset="25113.9639">7729 11726 2511 0,'0'0'-105'0,"5"-30"6"0,-5 30 7 16,4-34 0-16,-4 34 11 0,6-37 12 0,-2 16 10 15,-4 21 9-15,3-43 12 0,-3 43-9 16,0-38 7-16,0 38 4 0,5-37-21 0,-5 37-28 15,0-34-20-15,3 19-4 0,-3 15-265 16,2-25 89-16</inkml:trace>
  <inkml:trace contextRef="#ctx0" brushRef="#br0" timeOffset="25712.405">7825 11283 1280 0,'0'0'39'16,"0"0"35"-16,0 0 25 0,18 46 13 16,-18-46-9-16,8 29-11 0,-1-11-11 0,-7-18 5 15,17 47-7-15,-10-19-1 0,1 2 17 16,5 6-9-16,-3 2-9 0,4 1 7 16,-1 2 1-16,4 11 20 0,0-3-8 0,1 6 6 15,2-2-15-15,2 4 9 0,1-6-17 16,-3 0 0-16,2 3-16 0,-2-6 1 0,0-1-13 15,-3-9-16-15,-4-2-12 0,4 1-17 16,-4-7-5-16,-4-1-8 0,1-5 3 0,2 0 6 16,-7 0-1-16,1-1-2 15,1-1 2-15,0 2-9 0,1-3 7 0,-8-21 0 16,7 41-8-16,-4-23 12 0,-3-18-4 16,8 35-4-16,-8-35-5 0,5 27-29 0,-5-27-33 15,9 24-27-15,-9-24-51 0,0 0-118 16,0 0-391-16,21 0 119 0</inkml:trace>
  <inkml:trace contextRef="#ctx0" brushRef="#br0" timeOffset="26153.3974">8316 12679 2559 0,'0'0'-57'0,"0"0"14"15,-18 27 15-15,18-27-3 0,0 0 12 16,0 0 3-16,-8 25 3 0,8-25 7 0,0 0 3 15,-9 27 0-15,9-27-4 0,-11 32-3 16,11-32 7-16,-10 30 0 0,10-30-13 16,-12 34-14-16,12-34-26 0,-2 29-43 0,2-29-51 15,0 0-355-15,0 27 109 0</inkml:trace>
  <inkml:trace contextRef="#ctx0" brushRef="#br0" timeOffset="26800.1575">8184 11514 1818 0,'0'0'12'0,"0"0"11"0,2-40 4 0,-2 40 22 15,0 0-5-15,0 0 10 0,0 0 7 16,0-47 5-16,0 47-2 0,0-30 12 16,0 30 5-16,-5-36-3 0,5 36-2 0,-8-47 10 15,4 19-17-15,4 28 7 0,-1-50-24 16,-3 26-3-16,4 24-4 0,4-51-6 16,-4 24-2-16,5-2 1 0,3 4-10 0,-3-3 7 15,8 4-10-15,-8-1-6 0,7 1 3 16,-4-1-2-16,3 3-6 0,-5-3 5 15,-6 25-4-15,19-34-8 0,-14 18-2 0,-5 16-10 16,16-27-7-16,-16 27-12 0,9-24-12 16,-9 24-16-16,8-23-8 0,-8 23-3 0,10-20 0 15,-10 20-1-15,5-25-4 0,-5 25-39 16,0 0-54-16,7-39-111 0,-7 39-287 16,-4-30 113-16</inkml:trace>
  <inkml:trace contextRef="#ctx0" brushRef="#br0" timeOffset="27539.8773">8330 10806 2027 0,'0'0'-76'0,"0"0"12"15,0 0 22-15,0 0 7 0,0 0 16 16,0 0 19-16,0 0 0 0,0 0 0 16,0 0-8-16,0 0 0 0,0 0 8 0,0 0-4 15,0 0-4-15,0 0 20 0,0 0 4 16,0 0 19-16,0 0 11 0,0 0 25 15,0 0-8-15,0 0 19 0,0 0 38 0,0 0-11 16,0 0-4-16,0 0 8 0,0 0-4 16,0 0-4-16,0 0 7 0,0 0-38 15,0 0-4-15,0 0 3 0,0 0-2 0,0 0 2 16,17 46 6-16,-16-26 1 0,-1-20 39 16,14 45-14-16,-8-15 2 0,4 8 10 15,2-2-10-15,-4 6-10 0,8 0-7 0,-3 10-12 16,2-8 24-16,-2 4-8 0,4 5-14 15,-2 0-13-15,-3 4-1 0,1-1 7 16,1-4-8-16,1 1-9 0,0-1-1 0,-2-11-5 16,-5 1 1-16,6 2-4 0,1-8 0 15,-7 3 0-15,4-6-8 0,1 0-5 0,-1-9-3 16,-4 5-1-16,1-7-8 0,-1 1 3 16,1-3-6-16,-9-20-1 0,15 34 0 15,-10-19 1-15,-5-15-5 0,11 27 0 0,-11-27 0 16,9 25-2-16,-9-25 2 0,11 22-8 15,-11-22 1-15,5 21-4 0,-5-21-6 16,10 18-2-16,-10-18-12 0,12 21-19 0,-12-21-27 16,0 0-29-16,14 24-32 0,-14-24-25 15,0 0-34-15,10 18-29 0,-10-18-95 0,0 0-561 16,0 0-209-16</inkml:trace>
  <inkml:trace contextRef="#ctx0" brushRef="#br0" timeOffset="27770.7687">8758 12164 3892 0,'0'0'-132'0,"0"0"8"16,-13-21 12-16,13 21 16 0,0 0 11 16,0 0 27-16,0 0 35 0,0 0 37 0,0 0 25 15,0 0 16-15,0 0 12 0,0 0 5 16,-20 68 7-16,16-43-6 0,-1 5 28 0,0 4-9 16,-1 3 5-16,4 4-7 0,-1-2-1 15,-7-2-1-15,8 0-7 0,-1-3-8 0,3-1-14 16,-6 3-2-16,6-3-12 0,0-3-13 15,0-3-18-15,0 5-31 0,0-32-20 16,0 46-24-16,-3-25-40 0,3-21-30 0,3 34-42 16,-3-34-21-16,0 30-41 0,0-30-553 15,6 25 250-15</inkml:trace>
  <inkml:trace contextRef="#ctx0" brushRef="#br0" timeOffset="28721.7677">7296 10904 3285 0,'-5'-64'-126'0,"5"6"20"0,-3 2 14 0,-2-1 27 16,1 6 14-16,1-5 10 0,1-5 22 16,-1 2-1-16,-7-3 7 0,7 0 21 15,-7 7 14-15,3-1 5 0,0 11 3 0,0 0 5 16,2 3-8-16,-3 3-6 0,3 7 0 16,2 2 0-16,-7 3-8 0,10 27-19 15,-5-49-12-15,0 29-29 0,5 20-50 0,-7-33-11 16,7 33-31-16,-2-24-45 0,2 24-399 15,0 0 111-15</inkml:trace>
  <inkml:trace contextRef="#ctx0" brushRef="#br0" timeOffset="29298.9746">7179 9613 2301 0,'0'0'6'15,"12"-21"-19"-15,-12 21 10 0,0 0 3 0,0 0-13 16,0 0 26-16,0 0 32 0,0 0 28 16,0 0 2-16,0 0 12 0,0 0-5 15,43 56-9-15,-29-32-9 0,2 6-7 16,8 2-3-16,-6-2 1 0,2-2-14 15,2 3 2-15,1 0 7 0,6-7-5 0,-6 0-9 16,2 3 0-16,0-9-3 0,2-3-7 16,-5-3 12-16,3-3 3 0,-2-3 13 0,-3 0-20 15,-20-6-8-15,42 0 11 0,-42 0-5 16,34-7 0-16,-34 7-15 0,25-24 2 0,-25 24 15 16,18-23-7-16,-18 23 3 0,0-39 1 15,0 39 5-15,-8-35 9 0,8 35 2 0,-19-44 3 16,6 21-26-16,0-3 1 0,1 1-5 15,-5 2 6-15,2-1-15 0,2 4-3 16,-2 1 6-16,1 1-23 0,14 18-7 0,-18-29-23 16,18 29-23-16,-18-21-17 0,18 21-8 15,0 0-7-15,-12-18-16 0,12 18-26 16,0 0-54-16,0 0-103 0,0 0-384 0,0 0 120 16</inkml:trace>
  <inkml:trace contextRef="#ctx0" brushRef="#br0" timeOffset="29834.6443">7783 9353 2650 0,'0'0'-64'16,"0"0"16"-16,0 0 12 0,3-31 8 15,-3 31 13-15,0 0 6 0,0 0-1 0,0 0 7 16,0 0 16-16,0 0 2 0,0 0 34 16,0 0 8-16,0 0-4 0,0 0 13 0,0 0 4 15,0 0-21-15,0 0 6 0,0 0 3 16,0 0-11-16,0 0 9 0,0 0-8 0,0 0-13 16,0 0 14-16,0 0-20 0,0 0-3 15,0 0 2-15,0 0-2 0,0 0-5 16,0 0 7-16,0 0-12 0,0 0 5 15,-6 78 1-15,6-78 12 0,15 22 2 0,-15-22 3 16,10 25-2-16,-10-25-9 0,16 25 1 16,-7-13-16-16,-9-12 2 0,26 22 1 15,-12-14 1-15,-14-8 0 0,28 24-3 0,-8-12-6 16,-20-12 2-16,34 16 3 0,-17-9 3 16,-17-7-10-16,31 15 0 0,-14-8 2 0,-17-7 8 15,22 17 12-15,-22-17 9 0,27 13 19 16,-27-13 20-16,25 20 8 0,-12-5 2 0,-1 4 5 15,3-1-18-15,-15-18 4 0,17 42-1 16,-12-20-2-16,-2 0-5 0,0 2-1 16,-3-24-10-16,0 53-1 0,-3-28-3 15,0 0-7-15,-2 2-1 0,-4-5-11 0,1 2-3 16,8-24 1-16,-12 38-11 0,9-20-7 16,3-18-28-16,-14 24-24 0,14-24-46 15,-8 22-54-15,8-22-71 0,0 0-130 16,0 0-527-16,0 0-196 0</inkml:trace>
  <inkml:trace contextRef="#ctx0" brushRef="#br0" timeOffset="30723.9836">8213 9420 3836 0,'17'-20'-143'0,"-17"20"17"0,16-22 16 0,-16 22 23 16,17-20 4-16,-17 20 25 0,18-23 7 15,-18 23 8-15,14-27 13 0,-14 27 15 0,8-25 10 16,-8 25-7-16,8-23 7 0,-8 23-5 16,5-28 5-16,-5 28-5 0,0 0 2 15,-3-37 11-15,3 37-8 0,0 0 2 16,-10-29-2-16,10 29 0 0,0 0-8 0,-20-19 6 15,20 19-6-15,0 0 13 0,-28-8-10 16,28 8 7-16,0 0 11 0,0 0 2 0,-47 9 8 16,47-9-8-16,0 0 5 0,-32 17 5 15,32-17 13-15,-20 17-1 0,20-17 10 16,-17 25 3-16,12-7 7 0,5-18 2 0,-18 41 1 16,13-19 5-16,5-22-9 0,-7 48 16 15,7-19 0-15,0-4-1 0,3 5-3 16,1-5-19-16,4-1-5 0,-1 1-4 15,3-8 1-15,2 3-4 0,-12-20 2 0,28 27-1 16,-10-19-11-16,-18-8 9 0,44 0-17 16,-44 0 10-16,60-16-1 0,-28-3-6 0,0-1-1 15,1 0 5-15,-3-5 0 0,-5 4 0 16,0-8-14-16,-5 3 6 0,-6 2 6 0,3 0 8 16,-11 0 5-16,4 1 2 15,-10 23 14-15,0-46 4 0,0 25-4 0,0 21-13 16,-13-46-2-16,0 24-3 0,4-3 0 0,-8 5-1 15,2-2-9-15,-1 0-1 0,-1 5 0 16,2-3-3-16,-2 2-3 0,0 0 3 16,2-2-5-16,15 20 1 0,-23-27 8 0,23 27-13 15,-25-21-2-15,25 21 1 0,-19-18-5 16,19 18 3-16,-16-19-8 0,16 19 3 16,0 0-8-16,-22-18 0 0,22 18-10 0,0 0 1 15,-13-17-17-15,13 17 9 0,0 0-5 16,0 0-7-16,0 0 2 0,0 0-2 15,0 0-15-15,0 0 11 0,23-42 4 0,-23 42-9 16,0 0 6-16,17-15 6 0,-17 15-5 16,13-17 7-16,-13 17 1 0,17-18-5 15,-17 18 4-15,25-27-8 0,-7 14 10 0,-6-2-7 16,5-1 14-16,-17 16 2 0,28-25-2 16,-14 17 5-16,-14 8 5 0,23-16 7 15,-23 16 3-15,0 0 27 0,32-6 27 0,-32 6 6 16,0 0-6-16,0 0 9 0,33 30-8 15,-23-13 12-15,-10-17-13 0,19 30 3 0,-8-11-9 16,-2-1 4-16,4 0-9 0,-1 0-1 16,-4 2-6-16,7-2 5 0,-15-18 12 15,25 33 6-15,-11-13 1 0,-3-6-5 0,5-1-2 16,-3 3-4-16,-13-16-4 0,25 18-3 16,-25-18 2-16,25 12-9 0,-25-12 0 0,32 5-2 15,-32-5-19-15,0 0-39 0,42-27-67 16,-27 9-83-16,-2-1-145 0,-8-1-572 15,2-5-386-15</inkml:trace>
  <inkml:trace contextRef="#ctx0" brushRef="#br0" timeOffset="31842.3196">7557 10162 4116 0,'0'0'-114'16,"0"0"29"-16,0 0 26 0,0 0 28 0,0 0 9 15,0 0 20-15,0 0 22 0,0 0 1 16,0 0 6-16,0 0 24 0,0 0-17 16,0 0-1-16,0 0 2 0,0 0 3 0,0 0-14 15,0 0-14-15,0 0 3 0,0 0-3 16,0 0 1-16,0 0 1 0,0 0 16 0,0 0-12 16,-7 89-2-16,9-63 11 0,3-2-4 15,-5-24 7-15,8 52-8 0,-3-26-8 16,4-2 18-16,-4 0-19 0,1-2 14 0,5-2-11 15,4 0-3-15,-15-20 1 0,23 31 5 16,-10-23 6-16,7 2 0 0,-20-10-4 16,41 6-7-16,-41-6 5 0,43-3-1 0,-43 3-2 15,40-10-2-15,-40 10 5 0,42-8-5 16,-42 8-8-16,35-7 1 0,-35 7 5 16,34-3-2-16,-34 3-5 0,31-2 9 0,-31 2-1 15,0 0 13-15,39 2 13 0,-39-2 6 16,28 7 8-16,-28-7 0 0,24 11 5 15,-24-11 2-15,22 13 4 0,-22-13-2 0,15 18 2 16,-15-18-3-16,8 32-4 0,-8-32-8 16,3 33 1-16,-3-11-4 0,0-22-3 15,-3 50-5-15,-2-26-2 0,-3 0-4 0,4 3-2 16,-8-4-7-16,6 1-10 0,-4-1-12 16,10-23-17-16,-12 36-20 0,4-17-31 0,8-19-30 15,-9 27-31-15,9-27-37 0,-11 15-45 16,11-15-77-16,0 0-617 0,-25-3-463 15</inkml:trace>
  <inkml:trace contextRef="#ctx0" brushRef="#br0" timeOffset="32154.1289">7940 9731 4301 0,'0'0'-103'0,"-5"-25"7"0,5 25 7 16,0 0 6-16,0 0-3 0,0 0 16 0,0 0 24 16,0 0 22-16,0 0 13 15,0 0 22-15,0 0 19 0,0 0 29 0,0 0 9 0,0 0 10 16,0 0 16-16,65 43-1 0,-45-16 13 16,-1 1-25-16,3 1-3 0,3 5-11 15,-7-3 2-15,9 3-4 0,-2 5-13 0,-5-2-6 16,5-3-8-16,-5-1 3 0,0 2-8 15,2-5-8-15,-4-2-25 0,-4-5-20 0,-1-2-11 16,-1-3-26-16,-2 0-18 0,-10-18-12 16,18 29-25-16,-18-29-32 0,14 14-54 15,-14-14-86-15,0 0-530 0,0 0 113 16</inkml:trace>
  <inkml:trace contextRef="#ctx0" brushRef="#br0" timeOffset="32743.7861">8199 10365 3548 0,'0'0'-65'0,"-26"3"15"0,26-3 16 15,0 0-2-15,0 0-3 0,0 0 9 16,0 0 0-16,-34-18 4 0,34 18 24 0,0 0 4 16,0 0 12-16,4-45 26 0,-4 45 15 15,0 0 8-15,16-57 19 0,-6 39 3 16,5 0-16-16,-5-3-7 0,-10 21 0 16,24-39-5-16,-12 24-13 0,-1 0 4 0,-11 15-20 15,22-29 5-15,-22 29 6 0,20-23-14 16,-8 11-8-16,-12 12 6 0,18-22-7 0,-18 22-4 15,25-20-8-15,-25 20-15 0,17-17 1 16,-17 17 4-16,18-16-8 0,-18 16 12 0,12-15-5 16,-12 15 3-16,0 0-1 0,17-24 1 15,-17 24 4-15,0 0-1 0,12-19 11 16,-12 19-2-16,0 0-8 0,0 0 8 16,16-15-11-16,-16 15 3 0,0 0 0 0,0 0-2 15,0 0-3-15,17-20 8 0,-17 20 8 16,0 0-15-16,0 0 12 0,0 0-12 15,25-8-1-15,-25 8 1 0,0 0 2 0,0 0 2 16,0 0 25-16,0 0-2 0,40 23-3 16,-40-23 4-16,17 29-12 0,-4-11 4 15,1-2 5-15,2 4-11 0,1-7-5 0,0 2 9 16,3-3-9-16,5-1-10 0,-25-11 5 16,39 9-19-16,-13-6 7 0,-26-3 10 15,42-9-8-15,-42 9-9 0,35-18 8 0,-21 2 1 16,-1 0-4-16,-13 16 2 0,13-36 3 15,-8 17 0-15,-5 19 0 0,-5-39 4 0,5 39 5 16,-10-50-2-16,2 30 7 0,-7-1 1 16,5 0 13-16,10 21-1 0,-32-27 4 15,19 14-8-15,13 13-2 0,-34-9-3 0,34 9 6 16,-35 0-13-16,35 0 5 0,0 0-5 16,-50 12-2-16,32-2 8 0,18-10-13 0,-27 24 17 15,27-24-14-15,-17 28-11 0,17-28-20 16,-8 28-17-16,8-28-25 0,-7 28-23 15,7-28-21-15,0 23-42 0,0-23-60 16,0 0-544-16,8 25 362 0</inkml:trace>
  <inkml:trace contextRef="#ctx0" brushRef="#br0" timeOffset="33198.0237">8798 9625 3174 0,'0'0'-81'16,"0"0"23"-16,0 0 10 0,0 0 12 0,0 0 12 16,0 0 6-16,0 0 7 0,0 0 6 15,0 0 13-15,0 0 2 0,0 0 6 16,0 0 8-16,0 0-6 0,52 29 2 0,-52-29 3 15,0 0-5-15,22 15 0 0,-22-15-6 16,0 0 6-16,17 13 7 0,-17-13 2 16,0 0 24-16,0 0 30 0,0 0 13 0,16 15-17 15,-16-15-10-15,0 0 6 0,0 0-20 16,0 0-4-16,0 0 22 0,0 0-18 16,0 0 4-16,0 0 34 0,0 0-8 0,0 0 13 15,0 0-17-15,0 0-6 0,0 0-4 16,0 0-14-16,-53-49-10 0,53 49-4 15,-10-28-16-15,10 28-14 0,-9-37-18 0,9 37-7 16,-5-40-11-16,5 19-1 0,0 21-11 16,-5-44 0-16,5 44-4 0,5-41 10 0,-1 20-4 15,-4 21-6-15,6-43 11 0,6 23-19 16,-12 20-16-16,10-31-19 0,-10 31-20 16,12-29-28-16,-4 19-25 0,-8 10-19 0,9-14-28 15,-9 14-523-15,13-12 529 0</inkml:trace>
  <inkml:trace contextRef="#ctx0" brushRef="#br0" timeOffset="33410.8942">8934 9244 2971 0,'0'0'-18'0,"0"0"39"16,0 0 40-16,0 0 4 0,0 0 11 15,20-12-2-15,-20 12 0 0,0 0 6 0,0 0 6 16,0 0 27-16,0 0 8 0,0 0 15 0,0 0 1 16,0 0-1-16,28 43-13 0,-28-43-16 15,12 31-7-15,-7-15-16 0,7 0-10 0,-12-16-4 16,13 39-15-16,-5-21-5 0,4 0 2 15,-12-18-13-15,17 29 2 0,-5-17-10 0,-12-12-1 16,16 24-10-16,-16-24-24 0,20 18-30 16,-20-18-32-16,17 15-16 0,-17-15-36 15,0 0-51-15,0 0-76 0,0 0-629 0,32-12-239 16</inkml:trace>
  <inkml:trace contextRef="#ctx0" brushRef="#br0" timeOffset="33607.7713">8945 9007 4100 0,'-8'-29'-38'0,"8"29"20"15,-8-24 15-15,8 24 1 0,0 0 16 0,-15-27 22 16,15 27 0-16,0 0 13 0,-15-22-6 16,15 22-11-16,0 0-3 0,0 0-19 15,-10-22-10-15,10 22-7 0,0 0-18 16,0 0-31-16,0 0-32 0,0 0-46 0,0 0-60 15,0 0-140-15,0 0-426 0,0 0 374 16</inkml:trace>
  <inkml:trace contextRef="#ctx0" brushRef="#br0" timeOffset="34279.4379">9220 9033 3278 0,'0'0'-28'0,"-14"21"4"0,14-21-2 0,0 0 2 16,0 0 7-16,-11 21 3 0,11-21 6 15,0 0-4-15,0 0 12 0,0 0 5 16,0 0 14-16,0 0 13 0,0 0 9 0,0 0 15 15,3 33 9-15,-3-33 5 0,0 0 0 16,0 0-3-16,0 0-6 0,0 0 3 16,0 0-7-16,0 0-9 0,0 0-1 0,0 0 9 15,0 0-24-15,0 0 0 0,0 0-8 16,70-33 9-16,-70 33 0 0,20-21-18 16,-20 21-8-16,19-21 16 0,-19 21-10 0,17-24-15 15,-17 24 18-15,18-23-16 0,-18 23 9 16,8-26-4-16,-8 26-9 0,5-25 8 0,-5 25-9 15,0 0-1-15,0 0 3 0,-1-36-3 16,1 36 6-16,0 0-5 0,0 0 5 16,-15-24 2-16,15 24-9 0,0 0-4 15,0 0 7-15,-29-9 12 0,29 9-10 0,0 0 4 16,0 0-8-16,0 0 8 0,-48 4 3 16,48-4 6-16,0 0-4 0,-34 13 4 15,34-13-4-15,-20 12 19 0,20-12 9 0,-18 17-14 16,18-17 11-16,-15 23 7 0,15-23-7 15,-15 29 17-15,15-29-5 0,-5 34 4 0,0-16 3 16,5-18 0-16,-4 40 4 0,4-40 7 16,4 44 5-16,1-24 8 0,-2 7 1 0,-1 0-3 15,-2-27 0-15,6 47-1 0,-1-24-11 16,0-1-7-16,-5-22-8 0,12 33-2 16,-5-17-3-16,-7-16-4 0,20 20 0 0,-20-20-1 15,38 0-4-15,-38 0-6 0,57-24-2 16,-22 8-6-16,0 2-7 0,1-6-13 15,-6 7-7-15,5-7-5 0,-5 2-15 16,3-3-16-16,-6 2-26 0,3 3-29 0,-1-5-36 16,-1 3-18-16,-3-4-21 0,4 0-45 15,-9-4-69-15,5 3-588 0,-7-5-269 16</inkml:trace>
  <inkml:trace contextRef="#ctx0" brushRef="#br0" timeOffset="34632.0792">9633 8125 4062 0,'-20'-12'-71'0,"20"12"19"16,0 0 7-16,0 0 11 0,0 0 22 0,0 0 31 16,0 0 27-16,0 0 27 0,-37 40 16 15,37-40 10-15,-8 35 11 0,4-15-5 16,3 4-6-16,-8 5-1 0,9-1-13 0,-3 3-2 15,3-3-10-15,0 2-11 0,0 0-4 16,3 2-11-16,2-5-1 0,0 0-5 0,2 0-4 16,3-4-6-16,5-1-3 0,-1-4-1 15,4-1-1-15,0-5-2 0,2-3-6 0,9-3 4 16,-29-6 0-16,53 6-3 0,-24-6 4 16,-29 0 3-16,47 0-4 0,-22 0 3 15,-25 0 5-15,38 3 13 0,-38-3 14 16,34 9 15-16,-23 3 3 0,-11-12-8 0,17 44-8 15,-22-14-21-15,-2 7-39 0,-11 10-56 16,-9 5-76-16,-11 4-126 0,-9 2-325 16,-20 14-349-16,-7 1-668 0</inkml:trace>
  <inkml:trace contextRef="#ctx0" brushRef="#br0" timeOffset="53521.9906">16067 9398 484 0,'0'0'127'0,"0"0"-63"0,0 0-2 16,0 0-56-16,0 0-18 0,0 0 36 15,0 0 12-15,0 0-18 0,0 0 40 0,0 0 4 16,0 0-7-16,0 0-11 0,0 0-2 16,0 0-26-16,0 0-6 0,0 0 0 0,0 0-20 15,0 0 0-15,0 0-1 0,0 0-5 16,0 0 0-16,0 0-5 0,13-67 16 16,-13 67-17-16,0 0 11 0,0 0-5 15,17-23 10-15,-17 23 17 0,0 0 6 0,11-18 10 16,-11 18-16-16,0 0 26 0,12-29-11 15,-12 29 0-15,12-17 4 0,-12 17 11 16,13-23 13-16,-13 23-6 0,17-32 18 0,-9 17 12 16,-8 15 2-16,20-35-3 0,-8 14-6 15,-4-2-10-15,6 3-5 0,1-1-9 16,2-11-1-16,-1 4 7 0,6-2-20 0,-4-2 0 16,6-1-11-16,-2 0 10 0,4-5-3 0,5-1-15 15,-6 1 14-15,3 1-11 16,0-2 4-16,4 4-14 0,-7-3 10 0,2 7-7 15,5 1 13-15,-12 0-9 0,8-2 6 16,4 7-7-16,-8-4 0 0,2-3 17 16,3 5-14-16,-4-3 7 0,3 8-7 0,1-5 6 15,-7-5 3-15,8 8-3 0,-9-5 3 0,1 5-1 16,2-1 13-16,-8 4 2 0,3 0 11 16,-4 1 8-16,-4 2-9 0,5 0-4 15,-8 0-4-15,-8 18-8 0,22-35-4 0,-14 22-7 16,-8 13 4-16,13-36 3 0,1 20-13 15,-14 16 2-15,13-29-7 0,-13 29-1 16,12-32 3-16,-4 17-6 0,-8 15 1 0,14-29 0 16,-4 15 4-16,-10 14-7 0,16-31 3 15,-4 13-3-15,-12 18 0 0,18-32 5 16,-4 18-8-16,-1-6-2 0,6 2 0 0,-8 1-2 16,1 1-3-16,8-4 0 0,-1 6 10 15,-4-3-13-15,-4-1 6 0,6 3-3 0,-17 15 5 16,28-24-3-16,-14 7 3 0,-14 17 10 15,23-20-2-15,-23 20 12 0,22-19-5 16,-22 19-5-16,18-20 7 0,-18 20-12 16,17-11 0-16,-17 11-5 0,15-15 7 0,-15 15-7 15,17-12 3-15,-17 12 6 0,0 0-4 0,28-19-2 16,-28 19-6-16,0 0 8 0,19-16 2 16,-19 16-4-16,0 0 4 0,0 0 0 15,16-12-2-15,-16 12 14 0,0 0 5 16,0 0-15-16,0 0 3 0,0 0 11 15,0 0-18-15,21-12-10 0,-21 12-6 0,0 0-25 16,0 0-7-16,0 0-7 0,0 0-22 16,0 0-40-16,0 0-67 0,0 0-294 0,0 0-96 15,0 0 110-15</inkml:trace>
  <inkml:trace contextRef="#ctx0" brushRef="#br0" timeOffset="56663.7338">13628 9550 2208 0,'0'0'-10'16,"0"0"20"-16,-5-44 40 0,5 44 12 15,0 0 30-15,-9-28 1 0,9 28-12 0,0 0-14 16,-6-29-2-16,6 29-6 0,0 0-18 16,0 0-4-16,0-36-15 0,0 36-22 0,0 0-8 15,0 0-16-15,6-30-17 0,-6 30-3 16,0 0-15-16,0 0 5 0,9-21 1 0,-9 21 12 16,0 0 29-16,0 0 27 0,0 0 9 15,0 0 5-15,5-27 17 0,-5 27 6 16,0 0 4-16,0 0-15 0,0 0-6 15,0 0 8-15,0-36-19 0,0 36 0 0,0 0 2 16,13-27-11-16,-13 27-7 0,15-23 10 16,-7 6 0-16,6-2-10 0,4-4-6 0,7-2 3 15,9-17 5-15,11-10-2 0,24-25-6 16,6-12 8-16,7-13 0 0,10-11 0 0,3-11 10 16,4-10 0-16,10-7 7 0,3-3-5 15,3-1 4-15,14-1 1 0,-2 2-4 16,-3 0-4-16,6 2-10 0,-6 1 12 15,5 3-2-15,-4-2-3 0,6 7 0 0,-1 4 7 16,4 7-5-16,2-3-3 0,2 13 3 16,-2 5 0-16,4-2-9 0,-2 1 15 15,0 9-4-15,-7-3 3 0,-1 4 7 0,-9 1 11 16,-1 3 3-16,-16 5-7 0,-2-1 12 16,-10 7-13-16,-7 6-6 0,1 2 3 15,-26 16-4-15,-13 10-11 0,-2 4 10 0,-8 7-13 16,-2 2 6-16,-10 7 7 0,-3 5-16 15,-4 0 10-15,-6 5-17 0,3 1-1 0,-15 18-13 16,12-21-2-16,-12 21-25 0,0 0 0 16,0 0-11-16,0 0-29 0,0 0-27 15,0 0-33-15,0 0-33 0,0 0-56 0,0 0-491 16,-64 39 589-16</inkml:trace>
  <inkml:trace contextRef="#ctx0" brushRef="#br0" timeOffset="57546.601">18236 4805 2869 0,'0'0'-81'15,"-30"-8"11"-15,30 8 5 0,0 0 3 16,-35-5 6-16,35 5 14 0,-25-7 20 15,25 7 1-15,0 0 30 0,-24-8 28 0,24 8 26 16,0 0 13-16,0 0 18 0,-28-13 14 16,28 13-10-16,0 0-13 0,0 0 20 15,0 0-23-15,-20-9 1 0,20 9-19 0,0 0-19 16,0 0 2-16,0 0-10 0,0 0-2 16,0 0-12-16,0 0-4 0,0 0 13 15,0 0-11-15,-13 45 0 0,13-45-2 16,15 41-7-16,-15-41 0 0,15 46-4 0,0-24 0 15,0 3-6-15,0-1-4 0,0 2 4 16,2-5-8-16,-2 1 6 0,3-4 6 0,-8-1-6 16,3-2-4-16,-13-15 4 0,24 25 4 15,-16-11-4-15,-8-14 2 0,17 18 15 0,-17-18-5 16,0 0-4-16,13 19-4 0,-13-19 0 16,0 0 2-16,0 0 0 0,0 0-2 15,0 0-2-15,0 0 8 0,0 0-16 16,0 0 12-16,0 0 2 0,0 0-2 0,-65-66-4 15,50 48-1-15,-3-1-2 0,-2 1 6 16,-2-2 1-16,2-4-4 0,0 3-2 0,3 0-4 16,2 3 2-16,-3-4-2 0,4 0 2 15,-3 4 2-15,6-4 0 0,11 22 0 16,-22-39-13-16,12 19 17 0,5-1-8 0,5 21-2 16,-10-42 6-16,10 19 2 0,0 23-4 15,0-46 0-15,8 22-2 0,-8 24 0 16,10-50 4-16,-3 26-4 0,5 3-10 15,-6-2 8-15,6 2 4 0,-12 21-6 0,20-40 6 16,-15 24 4-16,-5 16-18 0,17-29 3 16,-5 12 5-16,-12 17-16 0,15-27-3 0,-15 27-13 15,21-26-32-15,-21 26-35 0,17-20-51 16,-17 20-81-16,17-20-454 0,-7 12 670 0</inkml:trace>
  <inkml:trace contextRef="#ctx0" brushRef="#br0" timeOffset="58252.399">18477 4663 2687 0,'0'0'-164'0,"0"0"12"0,0 0 13 16,0 0 5-16,0 0 16 0,0 0 6 0,0 0 7 16,0 0 8-16,0 0 5 0,0 0 10 15,65-41 10-15,-65 41 13 0,24-14-7 16,-24 14 3-16,30-14 19 0,-30 14 8 15,30-15 21-15,-15 6 10 0,-15 9-10 0,33-18 20 16,-16 9-10-16,-17 9-6 0,29-23 11 16,-14 14 0-16,-15 9-15 0,25-18 15 15,-12 6 10-15,-13 12 16 0,22-21 40 0,-22 21 7 16,15-19 12-16,-15 19 7 0,12-21 14 16,-12 21-22-16,6-23 14 0,-6 23-11 0,0 0-18 15,0 0-9-15,0 0 2 0,-15-42-22 16,15 42 13-16,0 0-1 0,-21-23-25 15,21 23-7-15,0 0 7 0,-29-9-17 16,29 9 3-16,0 0 7 0,-40 4-13 0,40-4-1 16,0 0 11-16,-49 19-11 0,29-13 4 15,20-6 6-15,-28 15 0 0,10-6-6 0,18-9 12 16,-32 15-3-16,18-1 0 0,14-14-7 16,-25 21 10-16,12-6-4 0,13-15-2 0,-24 34 14 15,16-16 15-15,-4 0 8 0,4 6-4 16,0 2 5-16,-2 2 5 0,3 0 11 15,0-4 0-15,6 6-8 0,-6-2 12 16,7 1 0-16,0-29-3 0,-2 51 7 16,4-25-5-16,-2-2 8 0,3 1-11 0,-3-25-1 15,12 40-17-15,-5-25 12 0,8 1 9 16,-15-16-2-16,38 24 5 0,-16-21-8 0,15 3-8 16,-4-6-6-16,9-3-4 0,5 0-10 15,0-3-7-15,6 0-1 0,7-6 0 0,1 0 0 16,-3-2-4-16,4 2-2 0,-5-4-29 15,0 5-25-15,-7 2-30 0,-3-1-36 16,-4-2-44-16,-1 0-100 0,-5 0-574 16,1-4 127-16</inkml:trace>
  <inkml:trace contextRef="#ctx0" brushRef="#br0" timeOffset="58834.0363">19633 3360 3428 0,'0'0'-143'16,"-37"-16"34"-16,37 16 11 0,-32-15 25 16,32 15 19-16,-38-12 43 0,23 5 22 0,15 7 4 15,-40-8-7-15,40 8 0 0,-47-4 5 16,27 1-8-16,20 3 0 0,-59 3 0 0,34 1 0 16,-3-1 0-16,-4 2-2 0,4-2 4 15,28-3-9-15,-54 9 7 0,27-2-5 16,4-1 0-16,-7 3 2 0,10 0-2 15,-7 0 8-15,5 5-1 0,-5-1-2 0,7 7 3 16,-7 2-1-16,4-2 3 0,8 3-7 16,-3-2-1-16,3 4 6 0,3-1 2 0,7 0-8 15,-2 2 8-15,7-26 15 0,-7 52-3 16,11-21 2-16,-1 0 7 0,-1 1 14 16,8 1-3-16,2 3 13 0,3 0-15 15,0 5-4-15,-4 2 8 0,9 1-10 0,2 5-1 16,0-2 3-16,6 1-1 0,2 2-2 15,-6 0-2-15,9-5-2 0,-4 4-7 0,8 4 2 16,1-8 4-16,-11-1 9 0,6-1-8 16,-4-5-10-16,-1 2 2 0,-8-6 4 15,7-4 3-15,-7 1-15 0,-2-4 9 0,6 5-9 16,-6-8-5-16,1 3-19 0,-1-6-17 16,-3 3-10-16,0-7-44 0,4 1-20 0,-3 1-38 15,-1-7-66-15,-15-12-141 0,22 12-352 16,-22-12 657-16</inkml:trace>
  <inkml:trace contextRef="#ctx0" brushRef="#br0" timeOffset="59083.8818">19208 4758 2864 0,'0'0'-14'15,"0"0"14"-15,0 0 0 0,-27-9 5 16,27 9 6-16,0 0 8 0,0 0 7 0,0 0 3 16,0 0 2-16,47-59-7 0,-28 44-4 15,-6-4-5-15,9 1 3 0,-4 1-3 16,7-7-5-16,4 6 2 0,-6-3-4 0,5-2-13 16,4 3-18-16,-3 1-24 0,-3-2-26 15,5 2-52-15,0-3-57 0,3 5-447 16,-1-3 116-16</inkml:trace>
  <inkml:trace contextRef="#ctx0" brushRef="#br0" timeOffset="59284.7581">20036 4241 2419 0,'20'9'-19'16,"-20"-9"22"-16,0 0-12 0,22 10 9 0,-22-10 18 16,0 0 17-16,23 17 14 0,-23-17 11 15,19 18 25-15,-19-18 17 0,11 25-11 0,-2-10 15 16,-9-15-6-16,15 35 2 0,-8-14-15 15,-7-21-12-15,15 42-5 0,-7-25-11 16,-5 4-20-16,-3-21-21 0,14 31-34 0,-6-15-39 16,-8-16-40-16,18 25-75 0,-18-25-137 15,22 9-359-15,-22-9 118 0</inkml:trace>
  <inkml:trace contextRef="#ctx0" brushRef="#br0" timeOffset="59457.6715">20215 4033 2724 0,'-15'-30'5'16,"3"6"18"-16,6 1 2 0,-8 6-6 16,14 17 3-16,-15-31 2 0,15 31 30 15,-17-24 11-15,17 24 4 0,-11-22-6 0,11 22-7 16,-14-20 2-16,14 20-15 0,0 0-13 16,-10-20-13-16,10 20-20 0,0 0-27 0,0 0-29 15,0 0-68-15,0 0-114 0,0 0-422 16,0 0 118-16</inkml:trace>
  <inkml:trace contextRef="#ctx0" brushRef="#br0" timeOffset="60044.441">20494 3917 2823 0,'0'0'112'0,"12"22"-22"0,-12-22-12 16,9 22-15-16,-9-22-3 0,11 21-10 0,-11-21-11 15,12 30 2-15,-12-30-2 0,7 38 3 16,-1-16-7-16,1 2 2 0,6 0-5 16,-8 0 4-16,9 5-6 0,-1-2-9 0,-6 3-1 15,11 2 1-15,-4-1-9 0,-1-5 7 16,2 1-3-16,-7-3 2 0,4-3-2 15,0 1 0-15,-4-1-12 0,2-2 8 0,-10-19 11 16,15 28 16-16,-15-28-6 0,5 21-1 16,-5-21 2-16,0 0 0 0,0 0-16 15,0 0 0-15,0 0-1 0,0 0 5 0,0 0-12 16,0 0 6-16,-30-89-12 0,27 52 0 16,-7-4 5-16,3-1-8 0,4-5-4 15,-6 1-6-15,6 0-4 0,3-1 3 0,0 2-7 16,0 1 6-16,3 5 6 0,2-1-6 15,-1 2 0-15,6 4 0 0,-2-3-2 0,1 10 9 16,-1-3-14-16,7 5 12 0,-3 0 1 16,1 0-3-16,1 1 3 0,-4 4 3 15,1 4-13-15,-11 16 11 0,22-23 0 16,-22 23 6-16,18-12-2 0,-18 12 4 0,0 0 13 16,34 3 13-16,-34-3 14 0,0 0-17 15,32 33-1-15,-22-13 0 0,5 0-1 0,-7 6-7 16,4-2 5-16,5 3-6 0,-4 5 16 15,2-2-18-15,-3 6 1 0,-1-4-4 16,4 5 4-16,0-4 0 0,1 2-5 0,-5-4-4 16,3 4 1-16,-4-12-13 0,5 4-28 15,0-3-27-15,-4-1-50 0,8-4-77 0,-11-4-202 16,7-5-382-16,-15-10 326 0</inkml:trace>
  <inkml:trace contextRef="#ctx0" brushRef="#br0" timeOffset="60536.1757">21493 3845 3401 0,'0'0'-11'0,"0"0"-2"0,0 0-10 0,0 0 0 15,0 0 0-15,0 0 9 0,0 0 0 16,12-27-4-16,5 12 1 0,6 0 1 16,-5 0-1-16,2-2 3 0,2 2-3 0,-7 0 2 15,4 0 1-15,-6-3 7 0,-13 18-3 16,28-34 22-16,-17 17 7 0,-1-4-9 0,-10 21 9 16,11-36-2-16,-9 16-10 0,-2 20 3 15,-2-33-8-15,2 33 7 0,-15-34-4 16,15 34 0-16,-18-24-7 0,18 24-15 0,-32-15 8 15,10 10-6-15,22 5 3 0,-43-3 3 16,43 3 4-16,-54 12 0 0,24-4 0 16,3-1 10-16,-1 13 0 0,3 2 2 0,-5-1 24 15,3 10 7-15,4 0 6 0,-8 8 9 16,11 5 3-16,-3 2 0 0,5 7 11 16,-1 0-2-16,6 1 2 0,-2-2 18 0,8 4-8 15,-5 1 3-15,7-9 2 0,2-1-5 16,-4-1-13-16,7 1 6 0,7-5-13 0,-2-6 4 15,7 2-12-15,-2-8-4 0,13-1-7 16,4-8 0-16,0-9-9 0,11-2-16 16,1-8-43-16,11-7-28 0,7-9-38 0,1 1-33 15,2-11-44-15,-6-3-82 0,-6-6-555 16,-2-1 135-16</inkml:trace>
  <inkml:trace contextRef="#ctx0" brushRef="#br0" timeOffset="61186.0766">22042 3360 3399 0,'0'0'-149'0,"0"0"21"0,0 0 46 16,0 0 34-16,0 0 27 0,0 0 16 15,0 0 23-15,10 86 10 0,-5-61 10 0,-5 5 10 16,8 1 25-16,-4 2-13 0,-3 5 1 15,3-2 3-15,-1 2 8 0,2-4-17 0,-5-1-5 16,2 2-1-16,-2-5-14 0,1-1-4 16,-1-2 8-16,0-27-2 0,4 39-7 15,1-20 15-15,-5-19 12 0,0 32 19 16,0-32-11-16,0 0-3 0,6 24-14 16,-6-24-2-16,0 0-6 0,0 0-4 0,0 0-6 15,0 0-5-15,0 0 0 0,0-87-5 16,0 87-3-16,2-50-8 0,-2 23-9 0,0 27 5 15,5-42-10-15,5 22 0 0,-10 20-11 16,8-30 3-16,-8 30-9 0,14-27 1 0,-14 27-1 16,12-22 15-16,-12 22-12 0,18-20-3 15,-18 20 3-15,18-8 4 0,-18 8 4 16,0 0 1-16,30-4-4 0,-30 4 3 16,0 0 2-16,0 0 9 0,0 0 4 0,52 12-2 15,-52-12-1-15,0 0-1 0,27 8 14 16,-27-8-17-16,0 0 12 0,0 0 5 0,22 4 12 15,-22-4-7-15,0 0 17 0,0 0 12 16,0 0-14-16,0 0-3 0,27-24-10 16,-27 24 0-16,3-27 1 0,-3 27-3 0,8-33-3 15,-3 15-3-15,-5 18-2 0,12-44 3 16,-9 19-11-16,4 4 0 0,-7 21-1 16,13-43-1-16,-11 24 12 0,-2 19-19 0,12-27-15 15,-12 27-1-15,12-25 5 0,-12 25 3 16,0 0-7-16,16-19 8 0,-16 19-1 15,0 0 1-15,0 0 6 0,0 0 9 0,0 0-2 16,37 41 0-16,-37-41 5 0,15 27-1 16,-10-5-2-16,-5-22 1 0,17 32 7 0,-5-12-12 15,-1-5-14-15,-11-15-20 0,17 30-28 16,-9-17-35-16,-8-13-34 0,14 24-68 16,-14-24-100-16,15 26-473 0,-8-20 313 0</inkml:trace>
  <inkml:trace contextRef="#ctx0" brushRef="#br0" timeOffset="62324.1397">22813 3376 3212 0,'0'0'-119'0,"0"0"3"0,7-32 16 0,-7 32 11 16,18-12 11-16,-18 12 21 0,22-19 19 15,-22 19 14-15,20-18 7 0,-20 18 14 16,23-17 3-16,-23 17-9 0,24-19 15 0,-24 19 6 16,20-20-1-16,-7 9 19 0,-13 11 2 15,17-22 13-15,-17 22 9 0,8-18-2 0,-8 18-1 16,0 0 0-16,9-32-1 0,-9 32-1 15,0 0-1-15,0 0-3 0,0 0-1 16,-17-39-10-16,17 39-12 0,0 0 6 16,-32-10-9-16,32 10-5 0,0 0 3 0,-37 3 11 15,37-3-17-15,0 0 1 0,-47 16-1 16,32-5-2-16,-1 5 16 0,-1-1 2 0,-1 5 18 16,4 1 14-16,-3 0-4 0,4 9 11 15,-5 2-1-15,4 1 4 0,3 2-14 16,1-6 11-16,3 6-17 0,2 0-6 0,1-4 1 15,4-1-11-15,0 0 5 0,6-3 1 16,-3 2-15-16,9-4 4 0,4-6 8 16,-2-3-20-16,4-3 1 0,-18-13 8 15,35 17 5-15,-15-12-12 0,-20-5 0 0,49-8-3 16,-49 8 5-16,53-22-11 0,-28 5 4 16,4-3 3-16,3-5-1 0,-11 4 2 0,8-3-3 15,-6-2-6-15,2-2 8 0,-8 1-3 16,3-2 1-16,-3-1-4 0,-4 6 1 0,2-4 0 15,-3 6-3-15,-4 1-2 0,4-1-5 16,-12 22-5-16,18-32 1 0,-11 17-4 16,-7 15-3-16,20-21 4 0,-20 21-5 0,12-15 3 15,-12 15 3-15,0 0-2 0,27-12-1 16,-27 12 3-16,0 0 5 0,0 0 3 0,35 3-1 16,-35-3-4-16,0 0 10 0,0 0 14 15,25 24-11-15,-25-24 12 0,0 0-5 16,13 21 8-16,-13-21-4 0,0 0 5 15,9 18 0-15,-9-18 11 0,0 0-2 16,0 0 16-16,13 20 5 0,-13-20 9 0,0 0-5 16,0 0-5-16,0 0-6 0,0 0-8 0,0 0-1 15,0 0-9-15,44-43-1 0,-36 27-6 16,4-5 3-16,-12 21-8 0,21-37-9 16,-6 17-4-16,-1 0 1 0,1 5-1 0,-15 15-10 15,23-27-7-15,-9 15-7 0,-14 12-1 16,30-20-2-16,-30 20 2 0,35-8-1 0,-18 1 5 15,-17 7 6-15,45-7-7 0,-45 7 5 16,48 0-1-16,-24 0 3 0,-24 0-1 16,55 3 5-16,-28-3-1 0,3 0 0 0,-30 0 0 15,58 0 3-15,-29-3 2 0,-29 3 0 16,53-3-1-16,-21 1-3 0,-3-5 6 16,2-2 0-16,-6 0-1 0,4-3-4 0,-1-5 3 15,-6-1-2-15,1-4-1 0,1-2 6 16,-7-6-6-16,-9-2 1 0,2-4 2 15,-7-5-10-15,-6-1-5 0,1-7-9 0,-13-4-2 16,-3-4 1-16,-12-14-10 0,-4 5-3 16,-2 1 4-16,-21-19-1 0,10 14 3 0,3 18 10 15,2 3 4-15,7 5 1 0,4 11-1 16,-3 7-1-16,7 8 5 0,1 5-3 16,-1 8-3-16,27 5 12 0,-49 5-8 0,29 8 3 15,-2 5 6-15,6 3 10 0,1 8 1 16,6 4 15-16,-2 6 4 0,6 0 8 0,1 0 17 15,4 5 4-15,4 2-6 0,1-3 6 16,8 3 1-16,5 1-5 0,11-2 1 16,-4 0-5-16,12-6-5 0,1-6 2 15,9-1-3-15,2-8-7 0,-3-2 1 0,8-3-3 16,3-7-10-16,-5-5-27 0,-2-7-32 16,-2-3-35-16,1-9-35 0,-7 5-59 15,-2-13-84-15,-5 2-667 0,-8-3-563 0</inkml:trace>
  <inkml:trace contextRef="#ctx0" brushRef="#br0" timeOffset="62516.0257">23649 2304 4533 0,'-25'-11'-48'16,"25"11"-3"-16,0 0 5 0,-11-21 8 15,11 21 2-15,0 0-4 0,33-41 20 0,-11 28-10 16,8-11-1-16,3 4-27 0,7 1-56 16,1-6-121-16,-3 7-574 0,-3-1 136 15</inkml:trace>
  <inkml:trace contextRef="#ctx0" brushRef="#br0" timeOffset="63151.4707">21307 5233 3470 0,'0'0'-66'16,"0"0"39"-16,0 0 13 0,0 0 32 0,0 0 34 16,113-49 48-16,-20 2 40 0,14-15-2 15,17-5 15-15,7-13-1 0,11-9-22 16,0-4-1-16,12-9-26 0,6 1-15 0,6-4-8 15,1 2-7-15,6 6-9 0,-9 2-11 16,-4 9-24-16,-8 8-27 0,-15 3-35 0,-11 13-42 16,-7 5-50-16,-21 7-53 0,-24 8-89 15,-12 3-593-15,-17 12-165 0</inkml:trace>
  <inkml:trace contextRef="#ctx0" brushRef="#br0" timeOffset="63682.1428">17447 4123 3913 0,'31'-16'-114'0,"8"-7"17"0,13-4 4 15,41-30 17-15,6-4 15 0,17-11 26 0,21-7 17 16,23-8 14-16,16-2 4 0,51-18 0 16,9-4 4-16,14 0 10 0,-8-7-10 15,6-2 5-15,6-6-9 0,9-4 6 16,9 7-3-16,8 7-39 0,-8 11-68 0,-19 3-161 16,-51 28-433-16,-14 3 650 0</inkml:trace>
  <inkml:trace contextRef="#ctx0" brushRef="#br0" timeOffset="99708.4962">12311 5581 525 0,'0'0'156'0,"0"0"41"0,-5 25-85 0,5-25-6 16,0 0-14-16,0 0-4 0,0 0-13 15,0 0-6-15,0 0-15 0,0 0 3 16,0 0-5-16,0 0-6 0,0 0 4 0,0 0-22 16,0 0-4-16,0 0 8 0,0 0-4 15,0 0-20-15,0 0 15 0,0 0-4 0,0 0 4 16,37-66 12-16,-37 66 2 0,17-33 18 16,-6 14-19-16,-6-3 11 0,7 1 16 15,-4-1-12-15,-8 22 36 0,24-39-10 0,-16 13-13 16,6-1-12-16,-1-2 3 0,2 1-4 15,2-8-4-15,3-1-1 0,0 5-1 16,3-6-11-16,-1-3 5 0,7 1-1 0,-1 2 0 16,-3-7-9-16,3 3 0 0,4-5-3 15,-2 1 8-15,2-1-3 0,-3-3 22 16,7-4-18-16,-2-1 4 0,1-4-14 0,-8 10 8 16,-2-1-6-16,3-1 1 0,1 1 7 15,-8 2-3-15,6 1 7 0,-7-4-7 0,-1 6-7 16,2 0 3-16,-4-2 5 0,0 1-15 15,0 5 3-15,3 0-3 0,-9 2 7 16,3 3-8-16,3-3-4 0,-4 4-5 0,5 1 5 16,-4 1-3-16,1-2 1 0,-2 1 1 15,1 2-6-15,4-1 1 0,-6-1 1 16,1 0-8-16,-3 1 10 0,5 2-4 16,0 0 4-16,-3-3-10 0,-2 2 8 0,3-1-8 15,2 2 0-15,-5-4 2 0,4 5 3 16,-4-3 1-16,7 2-6 0,-2-3-4 0,-2 1 4 15,2 3-7-15,-3-5 10 0,1 1-1 16,4 1-2-16,-4-3 6 0,6-1 6 0,-3 4 0 16,1-7 2-16,-4 4 14 0,6-2-7 15,-2 1 9-15,-4 1-11 0,4-2 0 16,1-1 2-16,7-6 0 0,-8 10-6 0,-5-4 4 16,8 3-6-16,0-2 13 0,-7 2-3 15,6 2-2-15,-3 1 3 0,1 2 5 16,-9 6-8-16,6 1 16 0,-4 3-3 0,2-3-5 15,-12 24 0-15,13-32-8 0,-6 17 4 16,-7 15 5-16,11-30-8 0,-11 30-6 16,12-30 4-16,-2 15 1 0,-10 15-7 15,17-36 4-15,-4 16-10 0,-13 20 13 0,17-33-13 16,-9 14-4-16,-8 19 17 0,17-32-18 16,-17 32 0-16,13-23-38 0,-13 23-45 0,19-19-60 15,-14 7-88-15,-5 12-185 0,0 0-367 16,3-18 280-16</inkml:trace>
  <inkml:trace contextRef="#ctx0" brushRef="#br0" timeOffset="100295.4384">14491 1625 3255 0,'0'0'-118'0,"0"0"14"16,0 0 19-16,0 0 6 0,-7-37 14 0,7 37 13 16,0 0 12-16,0 0 6 0,0 0 14 15,0 0 20-15,-7-35 17 0,7 35-5 16,0 0-1-16,0 0 20 0,0 0-8 0,0 0-7 15,0 0 15-15,-6-23-10 0,6 23-15 16,0 0 18-16,0 0-19 0,0 0-2 16,0 0-6-16,0 0 14 0,0 0-16 15,0 0-3-15,0 0 5 0,0 0 0 0,0 0-2 16,0 0-6-16,0 0 8 0,0 0 9 16,0 0-9-16,0 0-5 0,0 0 11 0,0 0-1 15,-15 101-2-15,11-70 11 0,3 9 0 16,-3 2 0-16,4 2 0 0,0 3 5 0,4 2-6 15,-3 4 3-15,3-4 6 0,4 8-6 16,-1 0 26-16,-4-5-26 0,5-3-3 16,-6-2 8-16,5-2-3 0,1-1-5 0,-3-1 15 15,4-6-33-15,-4 3-42 0,1-13-64 16,4 0-100-16,0-3-424 0,-1-9 116 16</inkml:trace>
  <inkml:trace contextRef="#ctx0" brushRef="#br0" timeOffset="101236.804">14969 1469 2375 0,'0'0'-114'15,"0"0"20"-15,0 0 4 0,0 0 40 0,0 0 61 16,0 0 7-16,0 0 7 0,0 0-4 16,0 0 0-16,4 76 30 0,-4-76-24 0,-10 47 10 15,6-20-10-15,4 1 9 0,-3 0 3 16,3 3 5-16,-2 2 3 0,2 1-10 15,-3 0 6-15,-2 2-4 0,5 5 2 16,-4-4-3-16,1-2 3 0,3 0-4 16,-2-4-4-16,-1 2-2 0,3-4-9 0,0-29 3 15,0 56-1-15,0-34-5 0,0-22 8 16,0 36-6-16,0-36 10 0,0 28 11 0,0-28 1 16,0 0 7-16,5 22-5 0,-5-22-8 15,0 0-4-15,0 0 3 0,0 0-12 16,42-50 2-16,-32 29-8 0,3-1-11 0,2-3 12 15,-1-3-8-15,4-5-4 0,-1 6 2 16,1-9-4-16,-1 9-5 0,5 4 4 0,-5-4-6 16,-4 10-5-16,0-1 3 0,2-1 24 15,0 4-34-15,-15 15 12 0,22-25-2 16,-22 25 8-16,25-16-4 0,-25 16-2 16,27-16 0-16,-27 16 2 0,30-5-10 0,-30 5 8 15,32 0-7-15,-32 0 7 0,33 5 6 16,-33-5-8-16,35 19-1 0,-18-6 10 15,2 0-3-15,-3 5 0 0,-2-3 23 0,-1 3-9 16,0 4-4-16,1-1 6 0,-7 5 2 16,3 1 6-16,-4 4 3 0,4 3 1 15,-8 6 7-15,1 0 3 0,-3-1-6 0,0 4 8 16,-3 4-12-16,-4-4-11 0,2-3 1 0,-6 3 2 16,-1-2 12-16,2-1-11 0,-4-5 3 15,3 4-9-15,-4-6-3 0,-2-1-12 16,0-2-28-16,0-3-40 0,-6-3-54 15,6-1-73-15,-3-8-167 0,2-3-345 0,-1-5 619 16</inkml:trace>
  <inkml:trace contextRef="#ctx0" brushRef="#br0" timeOffset="101774.4704">15116 1499 2782 0,'0'0'-118'15,"0"0"51"-15,0 0 29 0,0 0 8 16,0 0 18-16,0 0 12 0,0 0-9 0,0 0 3 16,0 0 0-16,0 0 0 0,-10-35 12 15,10 35 15-15,0 0-12 0,0 0 12 16,0 0-9-16,0 0-3 0,0 0 0 0,0 0 17 15,0 0 9-15,0 0-3 0,0 0 10 16,-20-17 3-16,20 17-3 0,0 0 4 0,0 0-6 16,0 0-6-16,0 0-5 0,0 0 2 15,0 0-5-15,0 0 7 0,0 0-11 16,0-31-7-16,0 31-2 0,0 0 2 0,0 0-5 16,35-31 2-16,-21 19-7 0,6-3 0 15,0-1 17-15,5 0-22 0,7-2 5 16,-4-3-3-16,1 3-4 0,1-3 9 0,-2 1-7 15,2-4 2-15,4 5-4 0,-7 0-3 16,-2-3-2-16,1 5-23 0,0-2-34 16,-5-1-43-16,3 5-72 0,1 2-127 0,-3-7-293 15,-1 8 115-15</inkml:trace>
  <inkml:trace contextRef="#ctx0" brushRef="#br0" timeOffset="102917.3772">15772 1863 2181 0,'0'0'-111'0,"0"0"14"0,0 0 19 16,0 0 17-16,0 0 6 0,0 0 7 0,0 0 20 15,0 0 8-15,0 0 16 0,0 0 20 16,0 0 56-16,0 0 2 0,0 0 14 15,0 0-4-15,20 86 5 0,-23-56-17 16,0 1 5-16,3 7-8 0,-2 1-2 0,2 4-20 16,0 1 6-16,0-8-5 0,0 2-3 15,0-5-7-15,2 2-1 0,-2-4-14 0,3-1 11 16,-3-6-6-16,0-24-5 0,8 41 15 16,-8-23 35-16,0-18 24 0,0 32 7 15,0-32 2-15,0 0-35 0,0 0-3 0,0 0 2 16,0 0-10-16,0 0-18 0,0 0 12 15,35-65-14-15,-30 36-9 0,7-2-6 16,-7 4 0-16,7-9-7 0,-4 4-1 16,-1 1-11-16,5 4 0 0,-6-4-4 0,6 7-4 15,-7-5-2-15,2 4 14 0,1 4-2 16,-8 21-12-16,10-36 4 0,-10 36-2 0,8-32-4 16,-8 32 2-16,9-25 0 0,-9 25-4 15,10-20 3-15,-10 20-1 0,0 0-14 16,13-19 10-16,-13 19-1 0,0 0-1 0,0 0 2 15,0 0 1-15,0 0 1 0,0 0 4 16,0 0 4-16,55 24-11 0,-55-24 7 16,0 0-2-16,22 15 4 0,-22-15 2 0,0 0 2 15,17 13-4-15,-17-13 10 0,0 0-6 16,0 0 4-16,0 0 1 0,17 12 18 0,-17-12-23 16,0 0 0-16,0 0 2 0,0 0-8 15,0 0 10-15,20-52 7 0,-20 52-9 16,11-36 0-16,-7 17-2 0,1-6 4 15,-5 25-4-15,13-30-4 0,-13 30 2 0,9-26-2 16,-9 26-12-16,5-21-1 0,-5 21-12 16,0 0 6-16,0 0 8 0,0 0 3 15,0 0-7-15,21-12 8 0,-21 12 1 0,0 0-7 16,0 0 8-16,0 0-4 0,0 0 3 16,0 0 8-16,0 0 0 0,17 45 8 0,-17-45 27 15,5 29-3-15,-5-29 14 0,0 43 2 16,0-13-7-16,0 4-3 0,-5 5 8 15,5 1-13-15,0 7 6 0,0 0-7 16,5-4-2-16,-5 1-11 0,3-2 4 0,-3-4-10 16,2-4-4-16,-2-4-28 0,3 0-39 15,-3-4-32-15,4-2-46 0,-4-24-51 16,5 33-143-16,-5-33-387 0,5 14 574 0</inkml:trace>
  <inkml:trace contextRef="#ctx0" brushRef="#br0" timeOffset="103197.2038">16530 1902 2911 0,'-45'0'-47'0,"45"0"11"0,0 0-10 15,0 0 4-15,0 0 14 0,-45 10-14 0,45-10 7 16,0 0 0-16,0 0 9 0,-9 20 5 15,9-20 27-15,0 0 12 0,0 0 17 16,2 39 8-16,-2-39 3 0,0 0-7 16,15 48-5-16,-10-25-9 0,-2-2 10 0,7 3-14 15,-5-2 12-15,-5-22-10 0,10 43-2 16,-8-21 0-16,-2-22-8 0,5 33-28 16,-5-33-22-16,5 32-32 0,-5-32-95 0,0 0-130 15,-5 30-290-15,5-30 114 0</inkml:trace>
  <inkml:trace contextRef="#ctx0" brushRef="#br0" timeOffset="103348.1091">16562 1481 2343 0,'0'0'32'16,"0"-26"-20"-16,0 26-18 0,0 0 0 15,0 0-1-15,0 0-2 0,0 0-17 0,0 0-23 16,0 0-34-16,0 0-73 0,0 0-362 15,0 0 102-15</inkml:trace>
  <inkml:trace contextRef="#ctx0" brushRef="#br0" timeOffset="104079.2774">16824 2087 1921 0,'0'0'-26'0,"0"0"-5"15,0 0 5-15,-15 22 14 0,15-22 20 0,0 0 22 16,0 0 8-16,0 0 11 0,0 0 9 0,0 0-8 16,0 0 10-16,0 0-5 0,0 0 3 15,0 0-9-15,61 0-3 0,-61 0-5 16,0 0-9-16,0 0 15 0,23 8 11 0,-23-8 5 16,0 0 1-16,13 27 2 0,-13-27 1 15,0 23 10-15,0-23-13 0,0 34-4 16,0-34-8-16,0 29-10 0,0-29-4 0,0 0 13 15,-1 39-2-15,1-39 1 0,0 0 1 16,-2 31 6-16,2-31 6 0,0 0 10 0,0 0 0 16,0 32 15-16,0-32-7 0,0 0 14 15,0 0-15-15,0 0-1 0,0 0-17 16,0 0-17-16,0 0-7 0,0 0 6 16,0 0-15-16,0 0-3 0,0 0 3 0,18-96-7 15,-16 70 9-15,5-1-13 0,-2-4-16 16,1 4 1-16,1-8 1 0,-2-2-13 15,10 3 3-15,-11-2-6 0,7 2-8 0,-6 2 5 16,7 5 9-16,-5 0-10 0,3 2 1 16,-5 3 2-16,-5 22 2 0,18-36-11 0,-9 20 1 15,-9 16 9-15,13-31-2 0,-13 31-5 16,17-22 5-16,-17 22-13 0,11-12 8 16,-11 12 8-16,0 0 0 0,0 0 4 0,0 0-1 15,0 0 1-15,0 0 2 0,54 26 1 16,-54-26-1-16,17 19-6 0,-12-2 12 15,-5-17-1-15,18 27 19 0,-8-8 15 0,-3 2 4 16,4 1 11-16,-6 0-2 0,-5-22-1 16,12 53 13-16,-5-26-1 0,1 4-1 15,-3 1 1-15,-1-4-11 0,2 4 4 16,-2 2-7-16,-4-3-4 0,3 0-8 0,0-1-4 16,-3-1-35-16,5-2-45 0,-1-3-58 15,-4-24-58-15,0 39-102 0,1-22-580 16,-1-17-98-16</inkml:trace>
  <inkml:trace contextRef="#ctx0" brushRef="#br0" timeOffset="105031.7066">18076 1655 3774 0,'0'0'-128'0,"0"0"13"0,0 0 3 0,0 0 10 15,-34 0-1-15,34 0 16 0,0 0 8 16,0 0 18-16,0 0 25 0,0 0 17 16,0 0 19-16,0 0 24 0,-20 29 7 0,20-29-6 15,-12 24 26-15,12-24-6 0,-6 41-6 16,1-19-10-16,-2 2-5 0,5 3 2 15,-3 1-2-15,2 0-1 0,3-28 5 0,-3 54-7 16,3-27 6-16,0 0-6 0,0-27-10 16,0 42-4-16,0-42 4 0,0 35 3 15,0-35 14-15,-2 30 10 0,2-30 11 0,0 0 9 16,0 35 27-16,0-35-24 0,0 0-6 16,0 0-10-16,0 0-4 0,0 0 14 0,0 0-23 15,0 0-12-15,0 0 8 0,0 0-8 16,33-80-4-16,-21 51-1 0,3-7 1 15,-1-3-11-15,9-6-10 0,-3-4-9 16,7 0 1-16,-4 2 0 0,-4 10-1 0,1 1 6 16,-2 6 1-16,-8 4-11 0,3 5 3 15,-1 5 0-15,-12 16-4 0,17-18 6 0,-17 18 7 16,0 0 6-16,0 0-3 0,0 0 1 16,23 49 9-16,-23-49-1 0,9 36 0 15,-8-10-8-15,3-1 13 0,-1-2 0 0,-3-23 4 16,5 47-13-16,-2-25 7 0,-3-22-11 15,4 33 17-15,-4-33-7 0,3 32 8 16,-3-32 9-16,5 21 17 0,-5-21 18 0,0 0-1 16,0 0-6-16,5 25-8 0,-5-25-4 15,0 0-8-15,0 0-14 0,0 0-4 16,0 0-23-16,34-90-5 0,-19 54-26 0,-2-6 3 16,0 0 1-16,1-6-11 0,3 4 7 15,-6 3 2-15,1 5 4 0,0 2-3 0,-6 7 11 16,1 1-7-16,3 2 4 0,0 2 4 15,-10 22-5-15,8-32-3 0,-8 32 13 16,12-27-2-16,-12 27-2 0,12-15 19 16,-12 15-14-16,0 0 5 0,0 0 1 0,22-18-6 15,-22 18 11-15,0 0-1 0,0 0 0 16,0 0 4-16,0 0 22 0,0 0 33 0,30 48-24 16,-30-48 15-16,0 47-6 0,-4-20 3 15,4 1-6-15,0 4 0 0,-5 1 1 16,5-2-9-16,0 3-4 0,5 0 2 0,-5-2 12 15,0 1-20-15,0-6-1 0,4 1 2 16,-4-1 6-16,1-2-24 0,-1-25-32 16,4 40-16-16,4-21-28 0,-8-19-33 15,14 28-53-15,1-22-104 0,-15-6-506 0,31 3 313 16</inkml:trace>
  <inkml:trace contextRef="#ctx0" brushRef="#br0" timeOffset="105657.3155">19208 1209 3200 0,'0'0'-150'0,"0"0"9"0,-38-2 11 16,38 2 12-16,0 0 19 0,-42 5 18 15,42-5 22-15,-32 10 18 0,14 2 41 16,18-12 3-16,-42 30 22 0,17-7 19 0,3 5 11 16,2 2 2-16,0 4 7 0,3-1-6 15,2 4-5-15,0 1-11 0,3-2 2 16,1-1-9-16,4-5 0 0,5 1-1 16,2-3-3-16,-3 0-5 0,3-28 2 0,3 42 0 15,-3-42-6-15,2 36 11 0,-2-36 4 16,12 23 4-16,-12-23 5 0,15 12-2 0,-15-12-2 15,0 0-5-15,0 0-12 0,0 0 0 16,36-39-1-16,-26 16-2 0,-10 23 0 0,14-45-4 16,-4 16-3-16,0-1-4 0,-2 3 2 15,-6-3-9-15,6 2-4 0,-3 2 9 16,-5 26-11-16,14-39 2 0,-13 19 2 0,-1 20-9 16,12-33-3-16,-12 33 3 0,7-24-8 15,-7 24 4-15,8-25-2 0,-8 25 0 16,0 0 6-16,5-32 3 0,-5 32-1 0,5-18-3 15,-5 18 5-15,0 0-3 0,14-18 3 16,-14 18 6-16,0 0-12 0,21-14 13 16,-21 14 10-16,0 0 14 0,0 0 3 0,0 0 16 15,47 27-15-15,-35-12 10 0,1 4 12 16,4-3-3-16,-10 8 9 0,11-3 0 16,-8 0 7-16,3-3 5 0,1 2 6 15,1 1 0-15,3-3 7 0,-8 0 3 0,7 1-9 16,3-3-8-16,-1 0-3 0,-1-5-9 15,5-1-2-15,2-1-1 0,-3-3-11 0,-22-6-6 16,60 6-17-16,-29-6-32 0,-5 0-28 16,6 0-29-16,-32 0-28 0,62-9-31 0,-32 3-34 15,0-6-75-15,-6-3-612 0,6-4-73 16</inkml:trace>
  <inkml:trace contextRef="#ctx0" brushRef="#br0" timeOffset="106031.4221">20247 732 3679 0,'0'0'-157'0,"0"0"18"15,-37 0 13-15,37 0 26 0,0 0 16 0,-37 6 36 16,37-6 41-16,-28 9 14 0,28-9 26 15,-29 16 9-15,6-5 24 0,1 6 13 16,6 5 16-16,-11-2 2 0,3 11 16 16,-6 7 10-16,0 4-5 0,2 5-6 0,3 5-38 15,-6 10 1-15,3 3-1 0,-2-1-19 16,7 1 10-16,7-11-23 0,-5 5 2 0,7-7-1 16,-1 2-6-16,2-11-5 0,3 0 4 15,3-4-14-15,0-1 6 0,-1-8-11 16,5-2 4-16,-6-1-1 0,9-27 1 0,-3 44-9 15,0-26-5-15,3-18-17 0,-2 35-8 16,2-35-8-16,-3 27-6 0,3-27-43 0,0 0-32 16,-10 22-18-16,10-22-28 0,0 0-33 15,0 0-45-15,0 0-560 0,0 0 221 16</inkml:trace>
  <inkml:trace contextRef="#ctx0" brushRef="#br0" timeOffset="106291.0591">19472 1096 3285 0,'0'0'-140'16,"0"0"43"-16,0 0 61 0,0 0 44 0,0 0 32 16,0 0 15-16,0 0 18 0,62 46 31 0,-52-30 19 15,10 8 3-15,-1 1 22 0,4 5 7 16,1 4-21-16,-4 0-12 0,6-4-5 15,3 8-11-15,-4-7-11 0,8 5-13 16,-2-7-8-16,-5 1-11 0,9-6-1 0,-8 2-20 16,15-9-24-16,-14 2-45 15,9-4-33-15,-13-2-75 0,6-7-66 0,-13 0-196 16,-2 0-432-16,-15-6 23 0</inkml:trace>
  <inkml:trace contextRef="#ctx0" brushRef="#br0" timeOffset="106917.6698">16774 2848 3700 0,'0'0'-79'0,"-40"12"8"0,23-1 15 16,17-11 14-16,-25 12 16 0,25-12 15 0,-30 9 17 15,30-9 12-15,-18 7 4 0,18-7 13 16,0 0 25-16,0 0 45 0,-20 13-4 15,20-13 4-15,0 0 10 0,0 0 10 0,0 0-7 16,0 0-2-16,77-1-13 0,-44-11-11 16,12 5-3-16,19-6-5 0,14-9-7 15,38-5-10-15,11-6-10 0,3-8-6 0,4 1-8 16,7-10-1-16,6-1-7 0,9-6-5 16,12-5-3-16,-2 5-9 0,6-8-7 0,-3-1-9 15,4 6-6-15,-14-2-6 0,-2 6 1 16,-23 4 2-16,-11 5-9 0,-11 7 2 0,-28 10-4 15,-19 10-7-15,-13-4-13 0,-10 9-1 16,-3 3-21-16,-4 0-10 0,-5 3-14 16,-3 0 3-16,-4 3-25 0,-23 6-18 15,33-11-17-15,-33 11-33 0,25-5-39 0,-25 5-70 16,0 0-506-16,0 0 229 0</inkml:trace>
  <inkml:trace contextRef="#ctx0" brushRef="#br0" timeOffset="107273.4501">17928 2981 3308 0,'-48'34'-146'0,"6"-9"9"0,4-5 21 0,11-1 14 15,3-3 21-15,4-1 22 0,-1-6 27 16,4 4 32-16,17-13 12 0,-24 18 11 0,24-18 14 15,-20 12 24-15,20-12 26 0,0 0 32 16,0 0 27-16,0 0-14 0,0 0 13 16,0 0 1-16,0 0-10 0,0 0-6 0,117-30-7 15,-66 12-16-15,6-9-16 0,14 0-6 16,43-12-9-16,3-5-12 0,7 5-5 0,-2 0-15 16,5-6 5-16,-5 9-12 0,-4-1 1 15,-26 9-5-15,-7 3-2 0,-10 6-7 16,-10 5-1-16,-8-2-23 0,2 1 0 0,-14 5-15 15,2 1-11-15,-5-3-22 0,-1 6-6 16,-2-4-11-16,-4 2-14 0,-5 1-21 16,-10 0-31-16,5 1-69 0,-25 6-135 15,35-12-452-15,-30 5 238 0</inkml:trace>
  <inkml:trace contextRef="#ctx0" brushRef="#br0" timeOffset="107493.3115">18313 2985 3492 0,'-43'18'-15'0,"1"-6"-12"0,18 0 1 16,-2-3 10-16,4 3-2 0,22-12 9 15,-27 12 14-15,27-12-1 0,-17 15 14 0,17-15 24 16,0 0 36-16,0 0 9 0,0 0 18 16,0 0 7-16,0 0 7 0,66 25-2 0,-33-26 1 15,17-6-16-15,21-6 19 0,9-3-16 16,12-2-16-16,35-9-25 0,-2-2-70 15,-2 2-76-15,0-4-93 0,-1-1-214 16,-30 0-450-16,16-8-33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5T00:22:21.768"/>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5T00:22:32.005"/>
    </inkml:context>
  </inkml:definitions>
  <inkml:trace contextRef="#ctx0" brushRef="#br0">1244 10066 0,'40'-40'125,"40"0"-125,-80 0 16,81 40-16,-41-41 16,0 41-16,0-40 15,0 0-15,0 40 16,0-40-1,0 0-15,1 0 16,-1 40 15,0 0-15,0 0-16,0-40 16,0 40-16,40-40 15,1 0 1,-41-1-1,80 41 48,-80-40-47,41 0-1,-41 40 1,40 0-1,-40 0 1,40 0-16,-40 0 16,1 0-16,-1 0 15,0 0-15,40 0 125,81 0-109,-121 0-16,40 0 31,-40 0-31,0 0 16,-80 0 171,80 40-171,40 0 0,-80 1-1,81 39-15,-81-40 16,0 0 15,0 0-31,80 0 16,-40 81-16,0 79 15,0-80-15,41-39 16,-41 79-16,-40-80 16,0 41-16,0-41 15,0 40 1,0-40-16,0-40 15,0 0-15,0 41 16,0-1-16,0 80 16,0-39-16,0 39 15,0-80-15,0 0 16,0-39-16,0 39 16,0-40-16,0 40 15,40-40 1,-40 40-16,40-39 15,-40-1 1,40 0 0,-40 0-16,0 80 15,0-40-15,40 1 16,-40-41-16,0 40 16,0 0-16,40-40 15,-40 0-15,0 41 16,0-41-1,121 40-15,-81 40 16,0-80 0,-40 0-16,0 0 0,0 41 15,0-1 32,40-40-47,0 0 16,-40 0-1,0 0 1,0 0 0,0 1-16,40 39 15,-40-40 1,0 40-16,41-40 16,-41 0-16,0 40 15,0 1-15,0-1 16,80 0-1,-80 0 1,0 1-16,0-1 16,0-40-16,0 0 15,0 120-15,80 1 16,-40-81-16,-40 0 16,0 0-1,0-39-15,0-1 0,0 0 16,0 0-16,0 40 15,0-40-15,0 0 16,0 0 0,0 41-1,0 39 1,-40-80 0,40 40-16,0-40 15,-40 0-15,40 41 16,-80-1-16,40 0 15,40-40-15,-41 0 16,41 81-16,0-81 16,-40 40-16,40-40 15,0 40-15,0-40 16,0 41 0,0-1-16,0 0 15,0 0 1,0 0-16,-40 1 15,40-41-15,0 0 16,0 80-16,0-80 16,0 40-16,0-39 15,0-1-15,0 40 16,0 0 31,0-40-32,0 0 1,-40 0-16,40 0 16,0 1-1,0-1-15,0 0 16,-40 0 0,0 0-1,0 0-15,0 0 16,-1 0-16,1-40 15,0 0 1,0 0 0,-40 81-1,0-41 1,-1-40 0,41 0-16,0 40 15,0-40-15,0 0 16,0 0-16,-1 0 15,1 0-15,-40 0 32,0 0-32,0 0 0,39 0 15,1 0 1,0 0 15,0 0-15,-40 0-1,0-40-15,-1 40 16,-79-40-16,120-1 16,0 41-16,-121-80 15,81 80-15,40 0 16,0-40-16,-1 40 16,1 0-1,0 0 1,40-40-16,-80 0 15,-81-80-15,81 39 16,-40-39-16,-41 0 16,1-41-16,-41-39 15,81-1-15,-1 81 16,1-81-16,0 1 16,39 80-16,-39-81 15,0-40-15,-161-962 78,281 1123-78,0 0 16,0-40-16,0 39 16,0 1-16,0-80 15,0 120-15,-81-81 16,81 1-16,0 80 15,0 0 1,0 0-16,-40 40 16,40-40-16,0-1 15,0-39 1,0 0-16,0-40 16,0-1-16,0 1 15,0 80-15,40 0 16,-40-40-1,41 40 1,-41-1 0,0 1-16,0-40 15,281-241 17,-281 241-17,0 0 1,0 40-16,40-121 15,0 81-15,-40 0 16,0 0-16,0-1 16,80 41-16,-80 0 15,40 0-15,0-40 16,0 40 0,-40-40 15,41 40-16,-41-41 1,0 41-16,0 0 16,0-40-1,0 0-15,0-1 16,0 1-16,40 0 16,80-40-16,-80 40 15,40-81-15,-80 41 16,0 80-16,81-81 15,-41 41 1,0-40-16,0 80 16,-40 0-1,0 0 32,0-1 16,40 41-16,0-80-16,0 80-16,1-40 1,-1 0-16,-40 0 16,80-40 31</inkml:trace>
  <inkml:trace contextRef="#ctx1" brushRef="#br0">6262 13258 946 0,'0'0'296'15,"0"0"-118"-15,0 0-106 0,0 27-15 16,0-27-27-16,0 0-22 0,0 0-29 0,0 0-1 16,0 0-4-16,0 0 4 0,0 0 5 15,0 0-1-15,0 0-14 0,0 0 1 0,0 0-20 16,0 0-6-16,0 0 9 0,0 0-1 15,0 0 8-15,0 0 31 0,0 0 15 16,0 0 60-16,0 0 27 0,0 0 24 16,0 0 4-16,0 0 23 0,0 0 15 0,-47 13-15 15,47-13 3-15,0 0-15 0,-36-3-11 16,36 3-14-16,0 0-13 0,0 0-3 0,-40-3-20 16,40 3-14-16,0 0-5 0,0 0-2 15,-34-7-10-15,34 7 8 0,0 0-14 16,0 0 0-16,-37-2-8 0,37 2-5 0,0 0 2 15,-28-8 5-15,28 8-3 0,0 0-4 16,0 0-6-16,-34-5-2 0,34 5 2 16,0 0 5-16,0 0-9 0,-31-2-10 0,31 2 9 15,0 0 7-15,0 0-6 0,0 0-3 16,0 0-5-16,-29-6 0 0,29 6-6 16,0 0 1-16,0 0 15 0,0 0-12 0,0 0 2 15,0 0-2-15,0 0 5 0,0 0-3 16,-3-35-7-16,3 35 5 0,0 0 5 15,0 0-5-15,20-46-7 0,-20 46 0 16,17-32 10-16,-6 14-6 0,-11 18 6 0,20-34-3 16,-6 17 4-16,-3 0-11 0,1-1 5 15,3 0 2-15,-1-1 0 0,-14 19 9 0,28-35-11 16,-15 20-5-16,2-3 7 0,2 0 2 16,0 0 1-16,0-2-1 0,3-4 0 0,3 0-2 15,1 0 9-15,1-5-2 0,1 1-2 16,0 4 15-16,0-3-20 0,1 2-11 15,-4 0 16-15,3 0-3 0,-6 8 9 16,-4-1 1-16,3-2-3 0,-3 4 0 0,-2 1 11 16,3 0 7-16,-17 15-5 0,26-25 0 15,-12 13 1-15,-14 12-5 0,20-19 1 16,-20 19 0-16,22-18-10 0,-22 18 3 0,26-18 3 16,-26 18-11-16,22-22 13 0,-9 14-13 15,-13 8 0-15,31-16 5 0,-31 16 3 0,21-23-8 16,-21 23 7-16,27-18-3 0,-12 6 4 15,-15 12-4-15,32-22-2 0,-19 7 7 16,-13 15-3-16,22-22 4 0,-7 10-10 16,-15 12 10-16,24-18-8 0,-11 6-6 0,-13 12 10 15,27-18-2-15,-27 18 0 0,25-20 1 16,-12 12-1-16,-13 8 0 0,29-19-8 0,-29 19 6 16,28-13-4-16,-28 13 8 0,25-12-4 15,-25 12-6-15,29-12 9 0,-29 12-13 16,28-9 6-16,-28 9 0 0,25-8 2 0,-25 8-4 15,32-5-4-15,-32 5 12 0,33-10-8 16,-33 10 14-16,40-2-12 0,-40 2-1 0,42-7 5 16,-13 4 0-16,-1 0-4 0,-28 3 2 15,57-7 0-15,-30 5-4 0,5 2 1 16,-1-3 7-16,-31 3-2 0,62 0 5 16,-35 0 6-16,0 3-15 0,1-1 2 0,4 5 0 15,-7-4 7-15,4 7-11 0,-1-5 5 16,-3 6-1-16,4-2 2 0,1 3 3 0,-2 0-7 15,4-3 0-15,-4 0 1 0,1 3-1 16,-1-1-4-16,1-3 12 0,-8 0-3 16,3 4 8-16,-2-4-6 0,-2 2 2 0,0-1 0 15,0-1-10-15,-20-8 9 0,37 19 4 16,-21-7-5-16,4 0-4 0,-5 0 13 16,2 5-4-16,0-2-10 0,-2 4 10 0,2 0-7 15,1-3 0-15,-3 7 9 0,0 1-15 16,0-2 19-16,4 2-15 0,-4 2-5 15,0-5 14-15,1 3-11 0,-2 0-6 0,4-1 4 16,-1 4 1-16,0-5 7 0,-1 7-9 16,1-4 6-16,3 1-7 0,-3 2-4 0,0 0 5 15,6 2 1-15,-6 1 1 0,3 1-5 16,-3-5 1-16,3 6 4 0,-4-3-1 16,1 2 4-16,2-2 1 0,-3 2-5 15,1 2 9-15,-4-4 1 0,4 0-1 0,-2 2-2 16,-1-4 1-16,2 5 6 0,-2-2 20 15,1 0-6-15,-5 2-3 0,8 5 5 16,-9-4-9-16,4 3 5 0,-1-3 0 0,-1 2-9 16,1 1 6-16,0 0-1 0,-4 3-5 15,2 1 5-15,-3 0-11 0,1-2 3 16,1 0-5-16,-1 8-1 0,-1-4 1 0,1 4 2 16,-3-4-4-16,3 4 0 0,-3-2-2 15,-1 0 0-15,4-1 4 0,-5-1-4 0,2 4-6 16,-1-8 9-16,4 5-6 0,-6-4 2 15,3 4-3-15,3-4-4 0,-8-2 10 0,5 3-3 16,-1-7 1-16,-4 1 3 0,5 1-8 16,-5-5 4-16,3 4-1 0,-3-5 0 15,2 0 5-15,1 2-4 0,-3-2-1 0,3-3 5 16,-3 8-9-16,5-4 3 0,-1-4 0 16,-4 5-6-16,1-2 1 0,3 0 7 15,-1-1-1-15,2 4 1 0,-5-3-2 0,3 1 0 16,-3 4 1-16,2-5-2 0,-2 3 0 15,0-1 5-15,3-1-9 0,-3 0 3 16,0-2 0-16,-3 3 2 0,3-3-7 0,0 0 1 16,0-29 0-16,0 56 3 0,-2-31-2 15,-1 0 2-15,3-25 5 0,-5 45-2 0,2-21 4 16,3-24-4-16,-4 47-3 0,3-20 4 16,1-27-6-16,-9 48 0 0,9-24-2 15,-3 3 4-15,0 1 11 0,1 1-6 0,2 3-1 16,-3-5-5-16,-6 3-3 0,6 3 2 15,1 2-3-15,-6-4 2 0,3-1 10 0,0 3-7 16,0-1 1-16,-2-1 4 0,5-3-3 16,-1 2-2-16,-5-3 0 0,4 5 0 15,3-1-4-15,-3-4 6 0,4 4-5 16,-5-1 6-16,2 2-1 0,3-2-2 0,-3 2-4 16,3 1 1-16,0-5 2 0,0 3 1 15,0 0 3-15,0-31-5 0,0 55 0 0,0-28 2 16,3-2 0-16,-3 2 7 0,0-27-9 15,3 54 1-15,-3-31 4 0,5 2-3 16,-5 4-2-16,0-29 4 0,4 51-2 0,-4-26 2 16,1 0-2-16,-1-25-1 0,0 49 2 15,4-21 2-15,-4-3 0 0,3 2-2 16,-3-27 1-16,0 47-5 0,5-25 6 0,-5-22-3 16,0 38 1-16,0-16-1 0,0-22 3 15,3 37 2-15,-3-37-5 0,-3 37 0 0,3-37 7 16,-5 35-3-16,5-35-7 0,-3 34-2 15,3-34 4-15,-5 30-4 0,5-30 7 16,-12 35-4-16,12-35 8 0,-8 33-7 0,-1-15 2 16,-2 3-1-16,11-21 3 0,-17 41-2 15,8-16-2-15,-2-5 6 0,2 3-10 16,-2 1 3-16,-1-2 6 0,-1 3 2 0,4-2-9 16,-6 4 3-16,2 0 3 0,-1-3-3 15,-1 1-1-15,4 0 1 0,-3-1-5 0,1-3 4 16,-2 2 1-16,0-4-1 0,1 1-6 15,14-20 0-15,-21 37-1 0,6-18-3 16,5-4 1-16,-6 4 2 0,16-19 2 0,-20 35 2 16,7-19-2-16,1 1 3 0,-3-2 2 15,15-15 19-15,-21 27-23 0,9-15 2 0,12-12-3 16,-22 30 3-16,22-30 2 0,-22 20-2 16,12-7 0-16,10-13 2 0,-20 22-3 15,12-6 19-15,8-16-22 0,-27 24 3 16,14-8 0-16,13-16-2 0,-25 28 0 0,11-16 2 15,-4 0 0-15,18-12-2 0,-29 26 2 16,16-14-2-16,-4 7-2 0,17-19 12 0,-23 19-11 16,23-19 1-16,-25 18 2 0,25-18 0 15,-19 18 2-15,19-18-9 0,-26 20-2 16,26-20-5-16,-20 19 1 0,20-19-7 0,-22 15-9 16,22-15 5-16,-29 15 9 0,14-6 1 15,15-9 0-15,-33 11-4 0,33-11 5 0,-37 12 0 16,15-8 1-16,-4 4 16 0,26-8-16 15,-59 5 4-15,27-5-3 0,-1 3 9 0,1-3-4 16,32 0 0-16,-65-7 10 0,31 2-8 16,-1-11-11-16,0-6 1 0,-5-5 6 15,6-6-6-15,-2 2 10 0,2-4 1 16,-6-9-1-16,3 9-5 0,0-2 16 0,1 0-16 16,-8 3 13-16,4 1 0 0,-4 1 13 15,-2 3 10-15,-3-3-8 0,-8 4 15 16,2 0 7-16,-7-1 10 0,-3 1 0 0,3-8-8 15,3 1-1-15,-1 3-10 0,2-8-4 16,2-4-2-16,6 0-1 0,2-7-3 0,3-4-14 16,6-8 3-16,-4 1-2 0,6-1 2 15,-8-30 3-15,0-2-11 0,6-6 1 16,1-5-12-16,2 2 12 0,-2-3-4 0,5 1 1 16,-1 0 10-16,-3 2-11 0,-3 0 8 15,3 5 11-15,0 0-23 0,-1 1 8 0,3 12-8 16,10 8 0-16,-7 4 2 15,-10-20 1-15,10 11 2 0,11 9-5 0,-1-4-4 16,0 1 11-16,5-7 5 0,1 6-17 16,-1-8 4-16,5 2-1 0,4 0 5 0,3 2-2 15,5 7 1-15,0 5-6 0,5-4 10 16,-2-6-10-16,7-4 3 0,0 1 0 0,4 1 3 16,1-4-2-16,7-27-1 0,4-1 9 15,-4 22-5-15,8-16 10 0,5 7-10 16,-5 11-1-16,6-11 3 0,2-1-11 0,-1 4 0 15,-5 8-10-15,-4 13 6 0,-3 0 8 16,4 4-7-16,-6-4 4 0,2 3 1 16,-2 5-5-16,-6 12 7 0,5 1-10 0,-5 5 4 15,3 3-9-15,-4 7-1 0,5 8-13 0,0 2-5 16,3 8-14-16,1-1-2 0,0 17-14 16,7-1-34-16,1 5-54 0,2 6-175 15,-1 5-417-15,6-5 411 0</inkml:trace>
  <inkml:trace contextRef="#ctx1" brushRef="#br0" timeOffset="2166.169">9198 16331 3152 0,'0'0'-99'16,"0"0"20"-16,0 0 3 0,0 0 6 0,0 0 19 15,0 0-2-15,0 0 7 0,0 0 15 16,0 0 19-16,0 0 6 0,-55-30 21 16,55 30 2-16,-29-7 29 0,29 7 4 0,0 0 27 15,-36-8 8-15,36 8-27 0,0 0-2 16,-27-7-16-16,27 7-35 0,0 0 5 0,-27-5-15 15,27 5 2-15,0 0 6 0,0 0-1 16,0 0-2 0,-28-10 8-16,28 10-6 0,0 0 1 0,0 0 4 0,0 0-2 0,0 0 5 15,0 0 15-15,0 0 1 0,0 0 8 16,0 0-8-16,0 0 5 0,0 0-3 16,0 0-5-16,0 0 2 0,60-56 0 0,-32 41-9 15,6-3 9-15,8-4-1 16,6 0-4-16,6-5 4 0,11-1-2 0,8-4-11 15,-2 4 6-15,6-1 4 0,0 2-4 0,5-2-6 16,-9 5 12-16,6-3-19 0,-2 5 1 16,-4-3 5-16,-7 13-6 0,-5-7 0 0,0 4 7 15,-9 0 3-15,-6 3-5 0,0 2 1 16,-11 0 2-16,-2 4 2 0,-3-1-5 16,-5-1 1-16,0 2 12 0,-25 6-4 15,41-10 6-15,-41 10-11 0,36-8-3 0,-36 8 8 16,29-10-10-16,-29 10 0 0,25-9-3 15,-25 9 3-15,0 0-12 0,28-11-2 0,-28 11 1 16,0 0-13-16,20-12-11 0,-20 12-21 16,0 0-9-16,0 0-28 0,0 0-14 15,0 0-21-15,0 0-10 0,17-12 11 0,-17 12 11 16,0 0 3-16,0 0 10 0,0 0 27 16,0 0 8-16,0 0 22 0,0 0 28 0,0 0 24 15,-53-33 25-15,53 33 9 0,-24-12 10 16,24 12 9-16,0 0 8 0,-25-15 15 15,25 15-12-15,0 0 8 0,-25-12-4 16,25 12-19-16,0 0 3 0,-23-10-3 0,23 10-19 16,0 0-1-16,0 0 4 0,0 0-13 15,-25-12-11-15,25 12 15 0,0 0-11 0,0 0-5 16,0 0-6-16,0 0 7 0,0 0-5 16,0 0-2-16,0 0-4 0,0 0 4 15,0 0 2-15,0 0-7 0,45-37 5 0,-45 37-8 16,31-10 8-16,-31 10-3 0,37-8-9 15,-12 4 2-15,-25 4 2 0,49-11-4 0,-24 4 8 16,5 0 1-16,0-3-5 0,0 6 7 16,-3-4-11-16,3-1-2 0,-5 3 11 15,-25 6-1-15,49-12-10 0,-31 9 11 16,-18 3 12-16,32-9 31 0,-32 9 20 0,32-6-9 16,-32 6 0-16,0 0-28 0,0 0-1 15,28-8 9-15,-28 8 0 0,0 0 10 0,0 0 4 16,0 0-8-16,0 0-4 0,0 0-8 15,0 0-5-15,0 0-3 0,0 0-5 16,0 0 3-16,0 0-12 0,0 0 7 0,0 0-1 16,0 0-9-16,0 0-3 0,0 0 2 15,0 0-2-15,0 0-2 0,0 0 1 0,0 0-3 16,-20 62 4-16,20-62-3 0,0 0 5 16,-8 38-7-16,8-38-3 0,-12 28 3 15,12-28-3-15,-13 39 1 0,6-16 0 16,-3-2-1-16,3 3-3 0,-4-2 1 0,-3 3 3 15,6-3 0-15,-4 1-4 0,-1 2-1 16,4 1 5-16,-6-5 2 0,4 3-7 0,2-2 1 16,-3-1 8-16,2-2-7 0,10-19-7 15,-13 28 0-15,13-28 2 0,-13 26 4 16,13-26-1-16,-12 21 0 0,12-21-5 0,0 0 6 16,-13 24 0-16,13-24 0 0,0 0 3 15,0 0 5-15,-14 18-1 0,14-18-5 0,0 0 1 16,0 0 2-16,0 0-2 15,-38 0 0-15,38 0-3 0,0 0 0 0,0 0 0 16,-47-27-2-16,30 14 2 0,0-3-8 16,1-2 2-16,-1-3 3 0,-6-4-14 0,2-4-3 15,1 2-8-15,2-3 4 0,0-4-1 16,1 6 7-16,0 4-6 0,4-1 10 0,-1 4-10 16,4-2-12-16,10 23-3 0,-16-33-8 15,9 18 2-15,7 15-3 0,0 0-8 16,3-44-13-16,-3 44-24 0,14-27-24 0,-3 14-34 15,4 1-60-15,-15 12-115 0,34-32-446 16,-26 17 324-16</inkml:trace>
  <inkml:trace contextRef="#ctx1" brushRef="#br0" timeOffset="4719.6165">9775 8554 3190 0,'-22'10'-135'0,"22"-10"-3"0,0 0 3 16,-25 12-12-16,25-12-4 0,0 0 7 0,0 0-8 15,-18 12 31-15,18-12 27 0,0 0 27 16,0 0 37-16,0 0 26 0,-23 10 8 15,23-10 7-15,0 0-3 0,0 0-1 0,0 0-7 16,0 0 0-16,0 0 4 0,0 0-11 16,0 0-9-16,0 0-10 0,0 0 7 15,0 0-1-15,0 0 1 0,0 0 11 0,0 0 8 16,0 0 23-16,0 0 16 0,0 0 10 16,0 0 22-16,0 0-17 0,-24 9 3 0,24-9-22 15,0 0 10-15,0 0-1 0,0 0-1 16,0 0-6-16,0 0-8 0,0 0 0 15,0 0-7-15,-45-5 10 0,45 5-13 16,0 0-1-16,-30 11-8 0,30-11 8 0,-29 15-6 16,14-6 7-16,15-9 5 0,-41 21 9 15,20-4 5-15,-4-5 9 0,2 3 16 0,-1 0-12 16,-1 0-4-16,4 0 7 0,-8 4-1 16,4-2-8-16,0-2 4 0,-5 3-11 0,7-3-6 15,-1 0 3-15,4 0-10 0,-5 5 2 16,3-6-3-16,-5 8-5 0,7-4-7 15,-1 7 7-15,-6-3-5 0,8-3 5 16,-1-1-10-16,-5 8 3 0,7-10-3 0,-4 10 1 16,0-2 3-16,-1 0-8 0,3 1 2 15,-2 1-3-15,-1-2 10 0,3 3-7 16,-2-7-9-16,5 6 13 0,-6-3 5 0,1 2 0 16,2 2 10-16,2-2 3 0,-1-8-2 15,2 5 1-15,1-2-5 0,-8 1 3 0,8 0-15 16,-5 1 14-16,5-4-17 0,-4 8 13 15,0-5-14-15,-2 3 1 0,0-3 4 0,5 2 3 16,-1 1-5-16,-2 0-6 0,0 1 2 16,0 0-4-16,3-6 0 0,0 1 10 15,-1 4-5-15,4-8-7 0,-2 1 4 16,2 1 4-16,14-18 8 0,-26 31-10 0,12-15 6 16,1-4 2-16,13-12-8 0,-20 24 2 15,6-11 5-15,14-13-7 0,-26 21 0 16,26-21 8-16,-20 24-12 0,6-12 8 0,14-12-3 15,-23 24 1-15,23-24 0 0,-29 26-8 16,13-10 4-16,-1-4 7 0,0 7 8 0,0-3-17 16,1-1 13-16,-4 0-5 0,-4 0 1 15,4 0 4-15,2-1 2 0,-6-1-8 0,24-13 4 16,-33 26 4-16,16-14-2 0,17-12-4 16,-27 19-6-16,14-11 2 0,13-8 2 15,-28 24-10-15,12-12 10 0,16-12-7 16,-30 27 1-16,14-12-5 0,2 3 6 0,-8 0-6 15,4 2 6-15,-2 4-4 0,-7 0 3 16,9 2-6-16,-7-2 8 0,1 1-3 16,4-1 7-16,-1 4-7 0,0-3-4 0,1 2 2 15,0-3-2-15,-1 2 2 0,2 2-2 16,2-7 1-16,1 0 2 0,2 0 1 0,1 2-4 16,0-5 6-16,1 0-6 0,-2 0 4 15,14-18 0-15,-18 36-1 0,6-21-1 0,12-15 6 16,-21 30-3-16,16-15-1 0,5-15 2 15,-22 35-8-15,13-23 6 0,9-12-2 16,-21 37-2-16,11-20 2 0,-4 6 7 16,3-1-14-16,-3-2 0 0,3 4 9 15,-5-1-6-15,0 2 2 0,2 2 8 0,-2 0-12 16,-4 2 28-16,-1-1-29 0,5-1 7 16,-4 3 3-16,0 2-6 0,3-2 3 0,-3-3 7 15,-2 2-11-15,4-1 8 0,1-7-1 16,0 3-3-16,9-4 0 0,-6-2-1 0,-1 0-5 15,4 0 3-15,11-18 1 0,-20 32 7 16,10-13-5-16,10-19 2 0,-24 36-7 16,12-13 5-16,4-2-4 0,-5 3 4 0,-1 1-2 15,-2 7 1-15,-3 1-5 0,2 0 4 16,1 2-1-16,-1 1-1 0,-6-2 4 16,6 6-3-16,0-3-1 0,-3 0 10 0,3 0-10 15,-3 0 4-15,4 0-4 16,-6 0 3-16,3-1-3 0,3 2 0 0,-1-2-1 15,0 1 5-15,-1-3 0 0,1 0-2 0,0 4 0 16,1-2-5-16,-1-3 7 0,2 6 0 16,-2-3-9-16,4-2 7 0,-6 3 9 0,6 0-19 15,-4-4 10-15,4 5-4 0,-4-2 3 16,-1 5-6-16,4-1-3 0,-2-3 3 0,-4 8 0 16,-1 2-2-16,-4-1 0 15,5-1 1-15,0 0-5 0,-5 0 8 0,5-1-1 16,-5 1-5-16,2-1 3 0,6-6 5 15,-2-4-5-15,-4 2 8 0,6-3-2 0,1 2-1 16,-1-1 6-16,2-1 1 0,-2 2 0 16,5 1-4-16,1 2 4 0,-3-4-4 15,4 2 4-15,2-5-7 0,-2-3 3 0,3 3-2 16,2-3-10-16,-3 2 14 0,3-2-2 16,-4-1 0-16,4 5 4 0,2-5 0 0,-5 0-10 15,1 2 12-15,4-2 0 0,-6 1-12 16,4-1 12-16,0 2-9 0,2-4 1 0,-6 2 6 15,4-2-16-15,5-25 2 0,-8 49-7 16,5-25 1-16,-2-1 2 0,5-23-6 16,-7 45-6-16,7-23-11 0,0-22-13 15,0 50-18-15,0-26-25 0,3 7-43 16,6-6-70-16,-4 2-500 0,6-6 622 0</inkml:trace>
  <inkml:trace contextRef="#ctx1" brushRef="#br0" timeOffset="6636.4404">8833 9081 2782 0,'5'-27'-129'0,"-5"27"11"16,0 0 8-16,0 0 8 0,0 0 37 15,0-29 12-15,0 29 15 0,0 0 8 16,0 0 9-16,0 0 7 0,4-35 10 0,-4 35-3 15,0 0 11-15,10-24-1 0,-10 24 8 0,17-21-4 16,-17 21 7-16,25-21-7 0,-14 9-1 16,-11 12 1-16,37-29 0 0,-17 16 3 15,0 0-3-15,0-1-7 0,5-1 14 16,-6 3-14-16,8-1 7 0,-6-1-7 0,3-3-7 16,4 2 7-16,2-3 0 0,2-1 3 15,2 1 1-15,4-3-4 0,6-5 0 16,4 2 0-16,4-5 10 0,-2 5-14 0,4 0-2 15,-3-1-1-15,0 4-3 0,-3 0-1 16,-8 1 11-16,0 7-10 0,2-4 7 0,-2 0-8 16,-8 5 25-16,7 0-21 0,-13-1 4 15,6 6-1-15,0-3 15 0,-7-3-4 16,4 8-14-16,-1-7 3 0,-6 9-3 16,-22 3 1-16,43-8 2 0,-43 8 4 15,39 4 4-15,-39-4-11 0,40 12 14 0,-20 0-1 16,0 1-6-16,0 4 0 0,-3 7 11 0,6 1-8 15,-1 4 4-15,0 0-7 0,-1-2-3 16,5 4 3-16,-3-3 6 0,0-2-6 16,2 3 7-16,4 2 0 0,-4 0 0 15,3 0-11-15,6 2 8 0,-4 4 3 0,0 0-4 16,2 0 0-16,-4 3-3 0,-1-1 0 16,3 4 14-16,-5 1-7 0,4 3-4 0,-9-1-3 15,3 4 0-15,-6 1 7 0,5 2-1 16,-9 1 7-16,4-4 17 0,-4 7 0 15,-1 0 11-15,-5 5 4 0,1 2 11 16,-3 1-10-16,-2 4-10 0,-3 0 3 0,4 4 13 16,-4 0-14-16,-4 1-4 0,4 3-3 15,-3 5-8-15,3-4 7 0,-2 8 3 0,-6 0-9 16,1 1 17-16,-4-1 1 0,2 3-8 16,-4 2 5-16,-4-6 1 0,-5 29-5 15,-3-21 5-15,-2 17 7 0,4-20-4 0,-2-13 16 16,3-5 6-16,-5-6 6 0,6-1 15 15,-4-8-4-15,-2 3-3 0,2-7-9 0,-5 8-2 16,3-12-14-16,-3 11 2 0,-5-6-7 16,5-4-2-16,-6 4-5 0,6-5-8 15,-10 8-1-15,7-5-9 0,-6 3 1 16,12-8-9-16,-6-1 5 0,5 1-2 0,-1 0-6 16,-8-2 1-16,12 4 1 0,-10 6-5 15,5-5-3-15,2-1 3 0,-1 4-1 0,-4 2 21 16,1-4 4-16,7 0-9 0,-4-4-3 15,1 1-5-15,6-6-1 0,-5 5 4 16,4-5-1-16,0 2-3 0,6-5 4 0,-2-3-10 16,3 0-3-16,2-3 9 0,3 2-10 15,-9-1 2-15,11-5-13 0,-3-2 11 0,4 0 0 16,-4-3-1-16,2 5 5 0,2-4 1 16,-5 2-14-16,8 2 8 0,-7-6-2 15,2 5-5-15,3-1 2 0,2 2 0 16,-7 1 2-16,7-3 4 0,-3 5-9 0,5-1 3 15,-6 0 7-15,3 0-8 0,1 2-1 16,-4-3 4-16,4 1 1 0,-6 1-5 0,5 1 4 16,-2 5-8-16,1-1 15 0,-4-1-8 15,6 2-2-15,-7 1-1 0,7 2 8 16,-7-2-6-16,4 4 6 0,-4-2-7 0,5-2 8 16,-1 4-11-16,-2-2 1 0,3-1-2 15,6 0 5-15,-8 1-3 0,6-1 8 0,3-4-2 16,0 2-2-16,-3-2-2 15,6-2-10-15,-3 3 13 0,0 0-2 0,3-1 1 16,-3 2 7-16,0 2-10 0,0 3 1 0,0-6 7 16,0 0-9-16,0 6 4 0,0-10 4 15,5 2-10-15,-5 2 8 0,0-1 8 16,4-3-16-16,-3 5 8 0,3-3-4 0,-1-4-1 16,2-1 2-16,-5 0 3 15,0 2 0-15,3-2-3 0,-6-3 2 0,3-27 4 16,0 54-9-16,0-27 0 0,-5 1 4 0,5 3-1 15,-3-4 0-15,-1 5 5 0,-1-2 7 16,0-2-17-16,2 2 12 0,0 5-8 0,1-5-5 16,-6 2 2-16,3 1 8 0,-4-2-5 15,3 6 5-15,-1 0-1 0,-1-1-2 16,-1 2-5-16,1 2-2 0,-6-3 3 0,6 0 9 16,-4-1 0-16,-3 5-5 0,2-2 2 15,0 1 11-15,-4 4 0 0,5-4 4 16,-8 7 7-16,0 4 3 0,0-1-5 0,1 5 5 15,-4-3-1-15,0 7-1 0,4-4 5 16,-8 11-10-16,7-3 2 0,-1 5-8 16,-3 4 2-16,4 0 1 0,2 2-4 15,1 1-3-15,2-1 2 0,0-9 1 0,5-1-1 16,-2-5-5-16,2-6-2 0,2-7 4 16,-1-6-3-16,4 0-2 0,0-9 2 0,2 0-4 15,0-3 0-15,1 0-2 0,-6-8 1 16,8-20 1-16,-7 41-3 0,7-41 1 0,-2 33 3 15,2-33-1-15,-8 35-5 0,3-16 7 16,5-19-1-16,-15 45-1 0,0-20-3 16,1 6-2-16,-6 0 4 0,2-2-6 0,-12 6 3 15,0 2-1-15,-5-4 1 0,1 1 0 16,-8 0-6-16,5 1-9 0,-8 0-8 0,-3-6-19 16,6 3-22-16,-10-5-19 0,4 3-43 15,1-4-49-15,-13-2-103 0,6-6-594 16,-3-2-233-16</inkml:trace>
  <inkml:trace contextRef="#ctx1" brushRef="#br0" timeOffset="8999.2222">9924 8052 3900 0,'-37'-3'-140'0,"37"3"12"0,-33 0 16 0,33 0 5 16,-44-5 0-16,44 5 18 0,-48-5 21 16,26 5 17-16,22 0 11 0,-57-2 15 15,57 2 12-15,-55 0 13 0,23 0 25 16,0 0-2-16,-1 0 19 0,-4 0 10 0,-3 0-12 16,7 0 3-16,-8 0-1 0,3 0-5 15,-2 0-7-15,-7 2-3 0,7-2-2 0,-9 4-5 16,1-3 4-16,-2 4-15 15,-2 1 6-15,-10 3-6 0,2 3-2 0,-11-2-1 16,3 3-2-16,1 1 1 0,-13 5 3 0,-2-2-8 16,3-1 5-16,0 3 5 15,1-1-14-15,-4 0 13 0,5 4-9 0,-3-3 6 0,-2 2-4 16,3 2 7-16,-3-3-18 0,3 4 5 16,-1 3 2-16,1-3-9 0,1 1 7 15,-6 4-5-15,6-6 3 0,-4 5 1 16,-25 5 1-16,13-5 4 0,9 1-4 15,3-9 4-15,-2 5-5 0,7-3 1 0,0-3 0 16,10-5-1-16,4 2 5 0,-3-1-4 0,8 1 0 16,1-4-1-16,-2 3-26 0,6 0-4 15,-4-1-4-15,2 1 0 0,-4 0 5 16,2 0-4-16,-5 3 10 0,-3 2 4 0,-13 1-3 16,-1 1 1-16,-5-1 4 0,6 0-3 15,1 2 0-15,0-3 10 0,1 4-3 0,16-11 3 16,-5 7 0-16,6-5-3 0,1-1 8 15,3 2 2-15,5-4 5 0,1 0-2 16,-1 3 0-16,1 0-6 0,1-3 11 16,1-3-5-16,-2 0 3 0,3 0-1 15,2 0 3-15,4-1 5 0,-5-7-7 0,5 5-4 16,-5-2 9-16,-1-4-8 0,6 2 2 16,-7-2-7-16,-1-2 4 0,-1-2 4 0,3 1-1 15,-3 0-5-15,0-3 3 0,-1 3-3 16,2-3 3-16,-1 0 5 0,-3 2 2 0,6-3 4 15,-6 3 2-15,3-4-3 0,2 4-3 16,-1 0 6-16,3-1 3 0,-4-2 2 16,7 3-8-16,1-2 0 0,5 5 1 0,-2-4-6 15,6 2 5-15,-5-1 3 0,6 2-8 16,-5 2-8-16,3-3 3 0,33 3 15 16,-72-3-10-16,39 3-5 0,-3 3 5 15,3-3 5-15,-2 0-10 0,1 3 2 0,-2-3 3 16,2 2 3-16,-3 2-3 0,9-1 2 15,-9 2-4-15,4-4 7 0,1 1-8 0,2 2 11 16,1 0-13-16,-2-2 5 0,31-2 3 16,-61 6-16-16,40-6 7 0,-8 4 6 0,4 0 6 15,2-1-6-15,-4-2 0 0,0 3 0 16,2 3-6-16,-3-6 6 0,2 6 0 16,-5-3 0-16,2 5 0 0,4-3 0 0,-7 0-2 15,2 0-6-15,2 0 11 0,-4 4-6 16,5-5 0-16,1 3 3 0,-5 1-5 15,3 0-5-15,5-3 10 0,-6 1 5 16,7-2 5-16,-1 5-7 0,3-7-6 0,1 2-2 16,-4 2 3-16,1-2-6 0,22-5 10 15,-43 15-2-15,23-7-8 0,20-8 8 0,-44 20 0 16,19-3-10-16,-2 0 5 0,-4 8-1 16,1-1 6-16,4 5 3 0,-9 3 0 15,2 4-9-15,-4-4 6 0,9 6-5 16,-4-3 10-16,2 1-2 0,-2 3 0 0,3-1 2 0,4 2-5 15,-3 4-5-15,3-2 5 0,3 5 2 16,-5-1-7-16,6 4 2 0,4-1 1 16,-2 1-1-16,3-2 8 0,-1 8-2 15,4-1 0-15,1 4-9 0,7 6 6 16,-8 1-10-16,8 0 10 0,-6 2 0 0,10-1 2 16,-1 5 9-16,-1-5-8 0,-2-3-3 15,1 2 7-15,4-4-1 0,-3-3-1 0,1-8-2 16,2 0-6-16,0-1 6 0,0-3 5 15,2 2-8-15,1-2 2 0,1 2-2 16,4-6 5-16,-5 3-7 0,11-3 10 0,-4 1-11 16,3-1 3-16,4 3 5 0,5-1-2 15,-4 2 2-15,7-2 5 0,2-1-2 0,3-1-8 16,-3 1 3-16,-2-5 5 0,7 3-8 16,-4-7 5-16,2 2 5 0,-6-5-7 15,4-2 4-15,1-3-4 0,-6 1-3 16,7 1 2-16,-1-5 1 0,-1 0-3 0,4-1 0 15,3-2 5-15,-5 0-5 0,9-3 5 16,1 0-5-16,1-1-2 0,0-2 7 0,4 0-3 16,5 1-9-16,7-1 9 0,-7-3-2 15,4 4 0-15,2 3 10 0,-2-4-5 16,6 3 3-16,-3 1-1 0,2 1-9 0,1-5 17 16,-2 3-5-16,3-1-5 0,-5-2 0 15,1 1 5-15,2-4-5 0,3 2 5 0,0-2-8 16,3-3 3-16,4-3-7 0,-1 0 9 15,6-3-9-15,-1-3 2 0,3 0 0 16,1 0-3-16,1-3 3 0,-4-3 0 16,4 0-5-16,9 0 5 0,2-6-2 0,0 3 7 15,1-2-5-15,-1-1 2 0,-2-1-7 16,0 2 3-16,-2-1-11 0,5 0 1 0,4 2 7 16,-7 1-20-16,7-1 7 0,-6 0-5 15,3 6-2-15,-4-7 2 0,-10 5-3 16,-4 0 5-16,1-3 5 0,-7 0-5 0,1-3 5 15,3 2 5-15,-11-1-3 0,5-5 9 16,-3 5 13-16,3-6 0 0,0 2 8 0,1 0 3 16,2-1 2-16,11 1 8 0,3-1-13 15,0 0-1-15,0 1 1 0,5 3-3 16,-4-3 2-16,9 6-5 0,-5-5 3 16,2 5-16-16,8 0-40 0,37-6-46 0,-20 3-156 15,8-10-388-15,-27 2 118 0</inkml:trace>
  <inkml:trace contextRef="#ctx1" brushRef="#br0" timeOffset="12887.9342">9581 7781 2425 0,'0'0'-95'0,"-30"6"26"0,30-6 9 16,-23 2 20-16,23-2 5 0,0 0 4 0,-34 7 10 15,34-7-4-15,0 0 14 0,0 0 18 0,0 0-3 16,-37 0 3-16,37 0-7 0,0 0-4 15,0 0 1-15,0 0 13 0,0 0-13 16,0 0 10-16,0 0 18 0,0 0 13 16,0 0 7-16,0 0 6 0,0 0-5 0,59-64 3 15,-21 40-1-15,6-8 6 0,16-6-14 16,9-1-6-16,23-16-7 0,8-4 0 0,-1-3 6 16,1 7-13-16,4-5 4 0,-4-1-13 15,-8 2 7-15,0 4 7 0,-3 1-16 16,1-3 2-16,-5-1-5 0,-11 9-3 0,10-10 8 15,-2 2-3-15,0-5 1 0,3-1 10 16,4 1-2-16,-2-3-6 0,6 8 0 16,3-5 0-16,4 8-3 0,-5-2 3 0,2 0 0 15,-1-1 2-15,-6 9-2 0,-13 5-8 16,-12 6 8-16,0 0 2 0,1 2-10 0,-1 2-3 16,-8-4-3-16,1 3 8 0,-4 2-2 15,3-4 5-15,-7 5 8 0,5-5-3 16,0 2-8-16,-1-6 11 0,-6 4-11 0,3 8-3 15,5-9 9-15,-7 3 2 0,0-1-16 16,-4 3 6-16,0-1 10 0,3 4-8 16,-6 0 2-16,-2-1-4 0,2-2 22 0,-5 5-22 15,-4-1-1-15,3 8 1 0,-6-9 2 16,0 4 0-16,0 1-5 0,-5-2-3 16,3 2 6-16,1-1 2 0,-1 2-3 0,1-6 1 15,1 1-3-15,5-2 0 0,3-2 0 16,-1 2 5-16,2-1-3 0,3-1 1 0,-9 5-6 15,9-3 6-15,-5-2-6 0,-1 2 3 16,5 3-5-16,-8 1 8 0,2-1-3 0,0 0-3 16,-3 1 8-16,8-2 0 0,0-2-7 15,-1 0-3-15,4-6 5 0,2 6 0 16,-3-5 5-16,15-7-10 0,-3 0 5 0,-1-2 5 16,4 1-5-16,-3-2 5 0,6-5-5 15,2 3-3-15,-5-1 3 0,1 1-2 16,-1 1 2-16,2-1 5 0,-4 4-10 15,3-1 17-15,-4 6-14 0,-2-2-13 0,5 2 10 16,-14 5 2-16,1 3-4 0,1-2 4 16,2 1-4-16,8-7 12 0,2 1-8 15,0 2 6-15,1-4-8 0,4 1 7 0,3-1-12 16,2 3 15-16,2 0-10 0,8-3 0 16,21-6 10-16,-17 5-7 0,-8 6-6 0,4 1 6 15,0-2-6-15,3 4 3 0,-6 4-10 16,1-5 2-16,-6 5 10 0,5 3-5 15,-18 5 3-15,5-1 3 0,-8 4-6 0,6-3 3 16,-6 0-1-16,4 4 6 0,0-5-2 16,2 7-1-16,-6-3 3 0,7 0 5 0,-3 1-10 15,3-1 0-15,-4 5 8 0,-3-5-11 16,2 4 5-16,-8-2 11 0,-2 2-13 16,-1 3 2-16,1 0 6 0,-8 3 2 15,5-3-2-15,-4 6 4 0,-4-3-7 0,4 6 3 16,-1-5 0-16,0 5-3 0,9 0 5 15,1 0 5-15,5 0-10 0,-2 5 8 0,7-5 0 16,0 3-13-16,-2 0 10 0,2 0 8 16,8 3-8-16,-6-3-5 0,-4 3 5 15,4 0-3-15,-9 1 6 0,13-2 5 0,-9 2-1 16,4 5 3-16,-1-1-7 0,0 1-1 0,2 5 11 16,-1-2-18-16,4 4 7 0,2-4 8 15,-2 6-12-15,-5-1 14 0,4 1-7 16,0 0-3-16,-3 2-2 0,-1 1 2 15,-7-2 0-15,0 2-4 0,-4 4-1 16,-5 0 10-16,3 3-5 0,-4 0-4 0,-1 2 2 16,-1 4-1-16,-1 3 4 0,3 0 1 15,-5 14-2-15,7-4 3 0,-4 7-3 0,4-3 2 16,-5 0-11-16,-5-6 18 0,-2 2-13 16,-3-4-1-16,-4-1 3 0,1 5-8 15,-1-3 1-15,-13-1 2 0,5-1-5 0,-2-1 12 16,-6 1-2-16,1 2-7 0,-4 3 6 15,8-1 3-15,-9 3-7 0,0-3-2 16,2 4 16-16,0-4-5 0,-5-2-13 0,5-5-1 16,-5-3 0-16,-5-4-6 0,4-1-1 15,-3 4 7-15,-6-2-4 0,-7-3-8 16,1 2 10-16,-8-1 7 0,3-2-7 0,-8-2 3 16,1 3 1-16,-14-1-2 0,3-2 3 15,-7 1 0-15,-5 1 4 0,-9 1-2 0,-2 3 0 16,-3-3 2-16,-4 6-4 0,1-4 7 15,-2-2-5-15,1 3-5 0,0-3 5 0,-4 2 10 16,4-4 8-16,-3 1 6 0,2-5 13 16,1-3 9-16,13-3-12 0,-5 5 0 15,8-5-3-15,-2 0 0 0,-1 1-3 0,8-1-9 16,-9 0 7-16,7 5-3 0,-5-2-8 16,3 0 6-16,-5 5 0 0,0 1-13 15,-5 4 0-15,-1-1 3 0,-3 2-3 0,4-5 0 16,1 5 0-16,7-7 2 0,2 2 7 15,0-5-9-15,-5 3 4 0,7-4 14 16,-3 5-8-16,-4-5-3 0,3-3 9 0,-4 4-6 16,1-5-5-16,-8 10-7 0,-4-6 7 15,-4 4-7-15,4 0 0 0,-6 0 2 16,1 2 11-16,-3 2-17 0,-30 7-2 0,22-6 11 16,6-3-4-16,-25 12 5 0,-1-3-3 15,16-4-7-15,14-2-9 0,0-1 7 0,1 0 3 16,6 0 7-16,2 1-10 0,-2 1 7 15,3-2-3-15,-1 0-4 0,-4-3 7 16,5 1-9-16,0 1 1 0,-1 0-7 0,3 4 3 16,-7-4 1-16,3 2 2 0,-2 1-4 15,-5 1 10-15,4-2 7 0,2 1-13 0,-6 3 1 16,4-4 2-16,-7 6-1 0,10-4 0 16,-7 2 4-16,2 1-4 0,5-2-4 15,-26 18 6-15,17-16 0 0,11 4 0 16,0-6-6-16,5 0 2 0,0 1 8 0,4 0-8 15,-4 0 4-15,5 1-6 0,8-6 6 16,4-3-2-16,-4 3-4 0,2 0 3 0,6-7 4 16,-1 5-6-16,6-5 12 0,3 2-5 15,2-3-3-15,-1-3-1 0,-2 7-5 16,4-4 3-16,-4 3-4 0,5 2 3 0,2 0-3 16,-1-2 6-16,4 1-7 0,-8 4-1 15,8-7 17-15,-7 5-14 0,1-1 5 0,3 4-4 16,-5 2 0-16,-2 0 0 0,-1-3-3 15,-8 4 3-15,5 2 2 0,-4 0-2 16,-4-5 1-16,1 4 6 0,-9 3-3 0,0 0 0 16,0 4-3-16,-5-4-1 0,4-4 0 15,-8 5 4-15,8-3-2 0,-1 0 8 16,6-6-14-16,-12 5 8 0,1 0 6 0,5-1-4 16,-4-2-2-16,3 3-2 0,-4 2-2 15,2-4 6-15,-1 4-8 0,1-6 1 16,-5 1 12-16,10-7-12 0,-10 9-1 0,2 3 8 15,1 3-2-15,-1-2 0 0,7-2-2 16,-8 2 4-16,11-4-10 0,-5 3 14 0,3 2-6 16,0 3 6-16,2 2-8 0,-3-1 2 15,-4 8 2-15,-13 18 3 0,-7 3-9 16,1 2 16-16,-1 5-12 0,0-1-4 0,-1 0-2 16,-1-4 6-16,-1-4 2 0,6-1 0 15,9-18-8-15,6-8-1 0,6-1 1 0,6-10 10 16,9-1-8-16,-6-6-2 0,14-1 14 15,-2-5-12-15,7 1 4 0,-3-5 6 16,8-1-8-16,-5 0 0 0,-4-1 6 0,4 3-8 16,-8 1 0-16,-4-1-5 0,0 5-13 15,-8 4 17-15,-4 0-19 0,-1 5 8 16,-2-5 5-16,4 4-11 0,-4 4 2 0,2-8 0 16,0 3 4-16,1 1-5 0,4 0-18 15,0 0-36-15,0 0-59 0,4 0-94 16,0 8-496-16,-13 5 547 0</inkml:trace>
  <inkml:trace contextRef="#ctx1" brushRef="#br0" timeOffset="13507.5485">10807 12057 2919 0,'0'0'-91'0,"0"0"26"0,-90 45 9 0,58-18 16 16,-5 15-15-16,-16 6-4 0,-12 29-20 15,-4 6-52-15,-1 10-86 0,1 5-318 0,4 4 106 16</inkml:trace>
  <inkml:trace contextRef="#ctx1" brushRef="#br0" timeOffset="19915.8168">17592 11940 1857 0,'0'0'-98'0,"0"0"5"0,0 0 22 0,0 0 12 16,-23-16-7-16,23 16 25 0,0 0 32 16,0 0 36-16,-19-12 40 0,19 12 19 0,0 0 9 15,0 0 5-15,-38-10 15 0,38 10-12 16,-24-1 0-16,24 1-8 0,0 0-5 16,-45-5-10-16,45 5-5 0,0 0-14 0,-33 0-4 15,33 0-13-15,0 0 2 0,-32 5 2 16,32-5-8-16,0 0 1 0,0 0 16 15,-33 0-9-15,33 0 12 0,0 0-3 0,0 0 3 16,0 0-5-16,-32 1-9 0,32-1 2 16,0 0-22-16,0 0 9 0,0 0-7 0,0 0-8 15,0 0 6-15,0 0-4 0,0 0-2 16,0 0 0-16,0 0-4 0,0 0-9 16,60 38 10-16,-33-32 1 0,5-3-10 15,1 3 8-15,2-3 1 0,4-3-9 0,-1 3 1 16,4-3 4-16,-4 0-3 0,4-3 12 15,-3 3-6-15,3-3-9 0,-7 0 3 0,1-3-4 16,5 1 3-16,-8 1 3 0,-1 1 3 16,1-3-13-16,-6 0 16 0,-27 6-4 15,52-10-1-15,-35 6 9 0,-17 4 12 0,36-7 1 16,-36 7 1-16,34-8-13 0,-34 8 11 16,27-6-5-16,-27 6-7 0,0 0 3 0,23-12-11 15,-23 12-6-15,0 0-23 0,0 0-26 16,18-13-33-16,-18 13-24 0,0 0-30 15,0 0-52-15,19-15-72 0,-19 15-472 16,0 0 554-16</inkml:trace>
  <inkml:trace contextRef="#ctx1" brushRef="#br0" timeOffset="20296.793">17826 12296 3078 0,'-26'19'-10'0,"26"-19"12"0,-15 10 1 0,15-10 4 15,-24 9-4-15,24-9 7 0,0 0-5 16,-27 9 7-16,27-9-12 0,0 0 0 16,0 0 0-16,0 0 0 0,0 0 0 0,0 0 8 15,0 0-4-15,0 0 4 0,0 0 7 16,0 0-6-16,0 0-6 0,0 0 6 16,0 0 6-16,0 0-10 0,84-28 7 15,-84 28-5-15,45-11 2 0,-21 0-1 0,1 5 6 16,0-3-14-16,0-1 0 0,3 5 4 15,-1-5-20-15,3 5-39 0,-1-2-74 0,-3-3-216 16,1 5-294-16,0-2 119 0</inkml:trace>
  <inkml:trace contextRef="#ctx1" brushRef="#br0" timeOffset="20925.4331">17696 12701 2517 0,'0'0'-40'15,"-15"15"13"-15,15-15-1 0,0 0 6 16,0 0-3-16,0 0 21 0,0 0 8 0,0 0 18 16,0 0 18-16,0 0 0 0,0 0-6 15,0 0 8-15,0 0-1 0,0 0-9 16,83-29-3-16,-83 29 6 0,31-12-13 0,-11 6 1 16,-20 6-1-16,35-15-8 0,-35 15-8 15,33-10-1-15,-33 10-27 0,32-8-3 0,-32 8-15 16,27-9-11-16,-27 9-7 0,25-3 1 15,-25 3 5-15,0 0 3 0,0 0 8 16,0 0 0-16,0 0 6 0,0 0 8 16,0 0 27-16,0 0 27 0,5 44 27 0,-5-44 12 15,0 0 14-15,0 0-3 0,-42 40-1 16,42-40-22-16,-13 20-1 0,13-20-4 0,0 0-3 16,-7 24-6-16,7-24-3 0,0 0-9 15,0 0 3-15,27 18 0 0,-27-18-9 16,0 0 11-16,53-1-8 0,-53 1-20 15,47-4-13-15,-47 4-29 0,42-3-39 0,-42 3-55 16,43 0-144-16,-19 0-347 0,-24 0 118 16</inkml:trace>
  <inkml:trace contextRef="#ctx1" brushRef="#br0" timeOffset="31931.5447">27918 17648 2265 0,'0'0'-142'0,"0"0"14"16,-33 15-3-16,33-15-2 0,-20 16-322 0,20-16 97 16</inkml:trace>
  <inkml:trace contextRef="#ctx1" brushRef="#br0" timeOffset="32970.9831">27866 18009 1838 0,'0'0'117'0,"0"0"9"0,-26 5 11 0,26-5-15 16,0 0-22-16,0 0-5 0,-25 7-27 15,25-7 4-15,0 0-1 0,0 0-18 16,0 0-7-16,0 0-1 0,0 0-8 0,-32 2-6 16,32-2-5-16,0 0 0 0,0 0-6 15,0 0-5-15,0 0 8 0,0 0-8 16,0 0 7-16,0 0-9 0,0 0-4 15,0 0-1-15,0 0-1 0,0 0 0 0,0 0-2 16,0 0 5-16,83-34-8 0,-57 26 8 16,4-1-8-16,1 2 1 0,8-1-20 0,4 1 10 15,1-2-5-15,3-5 2 0,3 5-10 16,-2 0-2-16,1 0 7 0,5-3 7 0,-6-1-4 16,-1 5-3-16,-2-6 7 0,-5 2-7 15,2-1 5-15,1 8 12 0,-14-5-9 16,1 5 2-16,-2-2 5 0,-4 3-8 15,-24 4 13-15,45-13-7 0,-28 10-1 16,-17 3 11-16,28-7-3 0,-28 7-10 0,0 0 2 16,0 0 3-16,0 0 3 0,0 0-6 15,0 0 6-15,0 0-8 0,0 0 7 0,-48 70-2 16,16-51 5-16,-2 0 5 0,-2 2 8 16,-6 1 15-16,5-5-1 0,-5 6 3 15,4-3 1-15,3-4 10 0,-2 4-8 0,8-6 2 16,1-1 8-16,3 2-16 0,5-2-16 15,20-13-7-15,-32 18-5 0,24-6-11 16,8-12 5-16,-17 20-9 0,17-20-12 0,0 0 19 16,-12 24-15-16,12-24 10 0,0 0-7 15,0 0 2-15,0 0 0 0,34 30 0 0,-34-30-2 16,26 5 25-16,-26-5-16 0,39 0-7 16,-39 0 5-16,52-5 6 0,-25-1-11 15,6 0 4-15,-3 0-4 0,2 1-12 0,-7-2-6 16,2-1-5-16,3 4 7 0,-30 4 7 15,38-9 13-15,-21 1 23 0,-17 8-3 0,0 0-3 16,28-4 1-16,-28 4 2 0,0 0-3 16,0 0 11-16,0 0-13 0,0 0 7 15,-81 36 3-15,52-27 16 0,4 2 10 16,-2-4 2-16,-3 5-3 0,8-2-1 0,-3-3 2 16,25-7-12-16,-45 14-2 0,33-6-18 15,12-8-7-15,-28 11-6 0,28-11-1 16,0 0 1-16,0 0-1 0,0 0-1 0,0 0 1 15,0 0 1-15,0 0-14 0,0 0 0 16,80-28 6-16,-50 23-6 0,-5-5 4 0,4 0 5 16,-1 6-16-16,2-4 11 0,-3 4 0 15,0-4-5-15,3 5-41 0,-5-2-85 16,-25 5-223-16,54-15-267 0,-29 6 118 16</inkml:trace>
  <inkml:trace contextRef="#ctx1" brushRef="#br0" timeOffset="36033.5383">32559 10180 2428 0,'-17'-15'-72'0,"17"15"23"16,-17-15 20-16,17 15-4 0,-21-13 10 16,21 13 9-16,0 0 1 0,-26-15 9 15,26 15-6-15,0 0 17 0,-18-12-7 0,18 12 10 16,0 0-10-16,0 0 7 0,-22-17-4 16,22 17 14-16,0 0 6 0,0 0 13 0,-23-11-13 15,23 11 3-15,0 0-13 0,0 0 3 16,-29-12 3-16,29 12-3 0,0 0-4 15,-21-10-2-15,21 10 2 0,0 0-3 16,0 0 7-16,-35-9-13 0,35 9 3 0,0 0 3 16,-31-6-6-16,31 6 4 0,0 0-7 15,-43-9 6-15,43 9 12 0,-34-8 3 0,34 8-3 16,-36-7 12-16,36 7-1 0,-44-10 9 16,24 7-15-16,20 3 5 0,-47-7-5 15,24 5-6-15,23 2-3 0,-49-4 5 0,49 4-8 16,-43 0 0-16,43 0 0 0,-49 0 0 15,24 0-8-15,25 0 10 0,-48 0-7 16,48 0 5-16,-45 4-1 0,13-4-4 16,3 2 5-16,29-2-3 0,-53 3 8 0,24-3 5 15,1 4 7-15,28-4 6 0,-54 0-3 16,26 0 12-16,28 0-16 0,-49 3 3 0,28 1-3 16,21-4-2-16,-47 1-1 0,47-1 2 15,-40 5-12-15,16-2 0 0,24-3 3 0,-36 4-8 16,36-4-2-16,-44 11 5 0,27-5-3 15,17-6 1-15,-45 13-6 0,23-5 5 16,-3 1 1-16,-1 1-8 0,0 3 9 16,1 2-2-16,-6 1 1 0,0-1 1 0,0 3-2 15,1 3-2-15,1-1-1 0,-3 4 1 16,7-3 0-16,-7 4-9 0,4 0 6 16,1 0-4-16,0-1 5 0,-1 0 3 0,3-3-5 15,2 2 1-15,4-2 9 0,2-3 3 16,-6 1-7-16,3 2-1 0,3-2 1 0,0-1-5 15,-3 7-1-15,0-3 1 0,2 0 13 16,0 5-8-16,-3-2-1 0,3 3 1 16,-2 0 2-16,-3-1 6 0,2 4-5 15,3 0-1-15,-9-1-5 0,7 0 9 0,-2 2-7 16,-4-1 5-16,4 0 3 0,-3 3-5 16,-7-1 1-16,7 5 4 0,-3-7-8 0,2 2 7 15,1-3 9-15,-5 8-8 0,4 2 6 16,0 0-1-16,-4-3-3 0,4-7-12 15,5 5 11-15,1-5-11 0,-5 1 4 0,5 1 2 16,2 1-7-16,3 4 13 0,-2 0-11 16,0 0 3-16,2 0-10 0,0 3 9 15,2 1 2-15,-1-2-11 0,6 0 4 0,-7-2 0 16,5 4 0-16,0-5 0 0,-2-1 3 16,7-4-11-16,0 1 1 0,-1-2 8 15,4-3 6-15,-2 1-14 0,4-1 6 0,-5 1 7 16,5-28-12-16,-3 51-4 0,6-26 8 15,-3-25-2-15,0 47 4 0,0-21-4 0,5-2 13 16,-5 7-8-16,0 0-8 0,0 3-1 16,0-2 4-16,0 5 0 0,-5 7-2 15,5 0 8-15,0-1-1 0,-3 1-7 16,6 1 2-16,-3-3 4 0,5 5-4 0,-5-4 0 16,4 4 4-16,-2-5-15 0,1-3 3 15,0 6 12-15,6-3-4 0,-9 2-4 0,1-2 6 16,3 0-7-16,-1 0 10 0,-3 2 1 15,5-2-10-15,-2 2 4 0,-1-5-4 16,3 4-14-16,0 1 1 0,-2-5-4 0,-1 5-7 16,10-1 6-16,-7-4-5 0,1 2 0 15,3-5-2-15,-1-1 1 0,-3-4 6 16,0 1-4-16,-1-9 13 0,6 5 1 0,-9-4 4 16,-1-24-2-16,4 40-5 0,-4-18 9 15,0-22 0-15,3 40 0 0,-3-40 6 16,5 37-5-16,-2-18-3 0,-3-19 2 0,9 40-11 15,-1-24 4-15,-8-16 5 0,17 36-11 16,-9-17-3-16,4-4 14 0,-12-15-7 0,25 32 2 16,-17-21 2-16,-8-11 4 15,22 28 5-15,-9-19-9 0,-13-9 5 0,26 26 1 16,-26-26 3-16,26 16-7 0,-9-4 5 16,1-1-3-16,-1 1-2 0,-17-12 9 0,40 22-2 15,-18-13-5-15,-2 3 7 0,2-3-6 16,1 2-3-16,-1-3 4 0,6 0 1 0,-4 6 10 15,4-5-3-15,4 0-6 0,-2 0-3 16,-1 0-3-16,7-3 0 0,-2-3-3 16,3 4 8-16,-4-7-10 0,7 4 7 0,-3-1-4 15,-3-3-1-15,4 0 8 0,-5 0-3 16,1-3 0-16,-2 3 2 0,-32 0 3 16,62 0-3-16,-32 0-2 0,2 0 2 0,-1 0-2 15,-31 0 5-15,62 3 2 0,-32-3-12 16,0 1 17-16,1-1-12 0,0 0 2 0,-1 0 7 15,2 0-2-15,-2 0 0 0,2 0 5 16,-32 0-2-16,57-1-8 0,-29 1 5 16,1-3-3-16,-29 3 3 0,50-4-4 15,-27 0-1-15,-23 4 5 0,49-3-2 0,-49 3 4 16,47 0 0-16,-15 0-2 0,-32 0 7 16,46-3-7-16,-14 3 0 0,-32 0 5 0,49 0-5 15,-21-2-5-15,-28 2 10 0,50 0-10 16,-50 0 1-16,46 0 4 0,-46 0 0 15,36 0-5-15,-36 0 5 0,37-4 0 0,-37 4-5 16,35 0 5-16,-35 0 5 0,34 0 0 16,-34 0 4-16,40 0-14 0,-40 0 10 15,35-3-5-15,-35 3-5 0,38-3 5 0,-38 3 0 16,39-3 0-16,-39 3-4 0,45-2 1 16,-45 2 3-16,40-4 7 0,-40 4-11 15,42-6-1-15,-42 6 5 0,37-6-5 0,-37 6 3 16,33-6 9-16,-33 6-9 0,35-9 4 15,-18 1-2-15,-17 8 2 0,37-8 1 16,-37 8 6-16,37-12-16 0,-21 5 9 0,-16 7-2 16,36-15 3-16,-18 9-10 0,-18 6 11 15,44-19-8-15,-24 11 4 0,-5-6 0 16,-15 14 4-16,41-17-4 0,-22 9 10 16,-19 8-10-16,33-16-2 0,-33 16 9 0,27-17 0 15,-27 17-12-15,27-18 5 0,-10 6 5 0,-17 12-8 16,30-31-4-16,-14 15 5 0,-2-5 2 15,3-1-10-15,3-1 10 0,-4-4 0 16,4-3-4-16,-1-2 4 0,3-1 4 0,-6-3 4 16,1-1-6-16,1-3 0 0,-4-2 12 15,-6-3-11-15,4 3 4 0,-4-9-7 0,-1 6 7 16,-4-5 4-16,6-2 1 0,-6-4 2 16,4-6-12-16,1 5 9 0,-5-3-6 15,2 1 6-15,-1 2-4 0,4 8 0 16,-3-4 0-16,0 7 11 0,0-4-16 0,-1 3 12 15,4 5-1-15,-5 3 3 0,-1-6-12 16,1 13 7-16,1-2 13 0,2 3-6 0,-2 0-10 16,-3-4 10-16,3 5-10 15,-1 0-4-15,4 1 5 0,-4-4-5 0,9-1 3 16,-7-3-5-16,8-3-2 0,2 0 8 0,0-4 1 16,4 2-5-16,-3-8 2 0,6 5 3 15,-5-6-13-15,0-1-3 0,-1 0 14 16,1 0-12-16,-2 2 1 0,-5 5 13 0,5-2-16 15,-10 4 5-15,4 0 11 0,-4 0-1 16,-2-1-2-16,0 5 13 0,-3-5-13 16,0 4 7-16,-3-4 1 0,-2 2-5 0,-3-1-3 15,-1-1 12-15,-3-1-8 0,4-5 3 16,-12-2-9-16,8-4 0 0,-4 2 4 0,-10-11-4 16,6 8 4-16,-5 6-2 0,5-5-12 15,-8 10-10-15,-1-1-15 0,-7 8-24 16,-1 4-23-16,-12 8-37 0,6 6-51 15,-9 2-80-15,0 12-449 0,-10-1 669 16</inkml:trace>
  <inkml:trace contextRef="#ctx1" brushRef="#br0" timeOffset="37419.8665">31070 13689 2763 0,'0'0'-82'15,"0"0"25"-15,-74-18 10 0,74 18-4 16,-30-10 12-16,30 10 5 0,-32-12-3 0,32 12 2 15,-30-15 6-15,30 15 4 0,-28-20 9 16,13 12 12-16,15 8 20 0,-22-27 7 16,7 13 21-16,15 14 13 0,-27-25 13 0,9 13-7 15,1-3 15-15,17 15 4 0,-37-27 12 16,12 12-3-16,0 2-1 0,-5 1-7 16,0-4 5-16,-4 1 11 0,-1 3 11 15,4 0-13-15,-5-3 7 0,3 1 0 16,-4 1-15-16,12 1-9 0,-7 4-13 0,0-5 7 15,6 1-6-15,-9 3-2 0,10-1-4 16,-4-1-9-16,-4-1-4 0,3-2-10 0,3 2 2 16,-3-1-11-16,3 1 10 0,-2 1-7 15,-2-5-4-15,9 1-5 0,-7-1-5 0,6-6 0 16,-4 4-1-16,2-6-3 0,2-2-6 16,-2-2 4-16,1 1-10 0,4 0 7 0,-5-8-11 15,-5-1 2-15,3-2 4 0,-3-2 4 16,-5 5 1-16,5-7 3 0,-10 6 0 15,6 0 7-15,-1 1 3 0,0-1 0 16,-3 2 4-16,2-1 0 0,-2 0-5 0,4 2 4 16,1 2-4-16,5 4-4 0,-4-4-1 15,7 4-1-15,-5-4-1 0,-1 3-4 0,1-9-2 16,-1 4 3-16,0-6-8 0,6 6 1 16,-6-3 5-16,0 1-4 0,5 5-4 0,4-1 7 15,2 3-7-15,-4-2-1 0,3 2 0 16,1-4 6-16,3 5-5 0,-6 0 0 15,2-4-4-15,3 3 2 0,-9 0-1 16,7-3 6-16,-2 3 0 0,-1 4-7 0,1-1 3 16,6 5-2-16,-1 0 3 0,-2 1 1 15,6 4-3-15,13 15-3 0,-28-27 6 16,19 15-2-16,9 12-5 0,-27-20 4 0,27 20-2 16,-18-18-2-16,18 18 5 0,-17-15-2 15,17 15-6-15,0 0-16 0,-25-22-19 0,25 22-28 16,0 0-28-16,-18-8-16 0,18 8-25 15,0 0-33-15,0 0-52 0,0 0-189 16,0 0-390-16,0 0 172 0</inkml:trace>
  <inkml:trace contextRef="#ctx1" brushRef="#br0" timeOffset="38448.8579">28507 10770 3363 0,'0'0'-123'15,"-8"-32"25"-15,8 32 29 0,-9-27 16 16,9 27 12-16,-6-29 13 0,6 29 4 0,-10-25 6 16,10 25 2-16,0 0 3 0,-14-30-6 15,14 30 3-15,0 0 8 0,-6-24-3 16,6 24 3-16,0 0-6 0,0 0 9 0,0 0-1 15,0 0 9-15,0 0 5 0,0 0-3 16,0 0 6-16,0 0 8 0,0 0-8 16,0 0 3-16,0 0 2 0,50 89-11 15,-32-55 8-15,4-1 3 0,3 8-8 0,7 3 5 16,-2-4-8-16,0-2-2 0,0 2-3 16,-5 1 13-16,4 0-16 0,-9-12-5 0,0 6 3 15,0-5 8-15,-8-1-3 0,1-8 2 16,0 0-2-16,-1 1-2 0,-4-4-1 0,-8-18 6 15,19 29-6-15,-19-29 3 0,10 24 5 16,-10-24-7-16,0 0-1 0,0 27-2 16,0-27 5-16,0 0 3 0,0 0-6 15,-35 13 3-15,35-13 0 0,0 0 16 0,-49-9 20 16,49 9 20-16,-47-16 4 0,21 4-1 16,-9-3-14-16,4-4-4 0,0-3-2 15,-3-3-13-15,2-2 4 0,4 0-5 0,1-9 6 16,-3-3-11-16,10-8-6 0,5-1-10 15,-2-1 0-15,12 0-4 0,-3 4 5 16,5-2-10-16,3 0 3 0,0 3 4 0,0 5-6 16,3 1 0-16,0 3 1 0,2 3 1 15,0 1 2-15,0 0-2 0,7-1-9 16,-7 5 2-16,5 0-2 0,2 0-3 0,-4 1-2 16,4 2 0-16,-4 2 0 0,4 0 0 15,0 1 3-15,1-1 3 0,-5 5-1 0,-8 17-1 16,20-39 7-16,-11 27-4 15,-9 12 2-15,17-27-3 0,-17 27 1 0,20-24 7 16,-9 12-10-16,-11 12-5 0,32-27-5 16,-19 12 1-16,8 3-1 0,-21 12 0 0,33-24-8 15,-16 15 7-15,3-3 16 0,-20 12-16 16,40-22 5-16,-28 12 11 0,-12 10-16 16,30-12 10-16,-30 12-11 0,28-12 19 0,-28 12 5 15,24-6 0-15,-24 6-2 0,0 0 9 16,0 0-7-16,45 9 8 0,-45-9-5 15,17 21-1-15,-17-21-2 0,8 35 8 0,-6-11 0 16,1 1 0-16,-3 8-13 0,0-1 15 16,0 5-5-16,0 6-5 0,-3 0 0 15,3 2 3-15,-2-1-3 0,-6 0 5 0,4-1-5 16,-1-3 30-16,-7-1-12 0,6 0-3 16,-8-3 5-16,1 0-5 0,-4-6 2 15,-10 5-7-15,7-7-3 0,-6 3-4 0,2-6 7 16,-4 2-3-16,-2-2 7 0,-2-5-11 15,3 0-13-15,1-1 5 0,-4-1 3 16,10-3-10-16,-1-3-13 0,3 3-27 0,20-15-32 16,-32 20-45-16,32-20-54 0,-22 12-453 15,22-12 119-15</inkml:trace>
  <inkml:trace contextRef="#ctx1" brushRef="#br0" timeOffset="39023.4829">29342 9983 2406 0,'0'0'-73'0,"0"0"24"0,0 0 3 15,0 0 3-15,0 0 2 0,0 0 10 0,0 0-11 16,0 0 3-16,0 0 10 0,0 0 4 16,0 0-8-16,0 0 7 0,0 0 3 0,0 0 0 15,0 0 12-15,0 0-4 0,32 50-1 16,-32-50 5-16,16 27-5 0,-11-12 9 16,-5-15-5-16,12 28 8 0,-12-28-4 15,14 29 4-15,-14-29-4 0,5 20 20 0,-5-20 12 16,6 22 10-16,-6-22-7 0,0 0 0 15,0 0-16-15,0 0 4 0,-11 41 19 0,11-41 13 16,0 0 7-16,-27 12 20 0,27-12-9 16,0 0-9-16,-35-3 33 0,35 3-17 15,0 0 12-15,-42-21-6 0,42 21-8 16,-29-29-10-16,13 11 1 0,4 2-8 0,0-6-10 16,2 2-6-16,2-5 0 0,-2-3-6 15,5-1 8-15,-4 1-29 0,6-4 8 0,3-2-1 16,0-1-9-16,0 2 2 0,3 2-5 15,-3-3 2-15,5 4 6 0,-1 2-8 16,-3-4 0-16,3 2 2 0,6 3-2 0,-5-2 0 16,-2-1 0-16,6 3-5 0,-1-3 0 15,0 3-10-15,1 3 13 0,1-2-3 16,1 6-3-16,-1-2-4 0,-10 22-3 0,17-34 5 16,-7 14-15-16,-10 20-5 0,20-22-5 15,-20 22-6-15,27-23-19 0,-27 23-27 16,22-18-39-16,-5 9-77 0,-17 9-411 0,28-15 112 15</inkml:trace>
  <inkml:trace contextRef="#ctx1" brushRef="#br0" timeOffset="39500.8408">29772 9147 2245 0,'-17'19'-112'15,"17"-19"6"-15,-20 29-4 0,10-14 15 0,-5 3 4 16,15-18 6-16,-20 38 9 0,11-16-2 16,1-2 15-16,3 8 4 0,-3-2 8 0,4 2 3 15,1 2 19-15,0-1-6 16,3 3 1-16,-5-3 13 0,10-1 1 0,-5-28-6 15,3 48 6-15,0-27-1 0,-3-21 5 16,12 35 0-16,-7-20 16 0,-5-15 16 16,14 22 5-16,-14-22-5 0,20 8 9 0,-20-8 1 15,0 0-1-15,43 0-14 0,-43 0 9 16,0 0-6-16,42-12 6 0,-42 12-10 16,28-15 24-16,-28 15-10 0,25-12 23 0,-25 12 18 15,17-15 24-15,-17 15 10 0,15-20 1 0,-15 20 19 16,0 0 7-16,5-30-17 0,-5 30-4 15,0 0-11-15,0 0-15 0,-25-49-6 16,13 33-8-16,12 16-7 0,-30-31-7 16,15 13-16-16,-1 3 3 0,-1-3-1 0,0-2-14 15,2 2-6-15,-2 3-1 0,17 15 4 16,-28-35-20-16,14 23 8 0,14 12-16 16,-23-21-12-16,23 21-39 0,-17-16-48 0,17 16-61 15,0 0-420-15,-25-9 112 0</inkml:trace>
  <inkml:trace contextRef="#ctx1" brushRef="#br0" timeOffset="40255.3716">29998 8368 2161 0,'0'0'-91'0,"0"0"27"0,0 0 27 16,0 0 19-16,0 0 18 0,0 0 0 0,48 45 7 15,-34-26 1-15,2 4-1 0,3 4 11 16,1 5 0-16,5-2-14 0,-2 2 10 0,7 5-21 16,5 3 29-16,-4 0-22 0,4-1-4 15,3-2 8-15,-1 4-4 0,0-5 10 0,3 1 1 16,-7-3 0-16,4-4-4 0,-3 0 0 16,-3-6 7-16,0-3-4 0,-3 2 15 0,-1-2-1 15,-2-6-1-15,-7-1 4 0,4 2-3 16,-5-4 2-16,-1 0 1 0,-16-12 5 15,29 19 29-15,-29-19 5 0,17 12 1 16,-17-12-19-16,0 0 5 0,0 0-7 0,0 0-20 16,0 0 2-16,0 0 3 0,0 0-3 15,0 0-12-15,0 0-2 0,-54 23 10 0,54-23-10 16,-40-7-6-16,40 7 14 0,-37-4-6 16,37 4-8-16,-40-4-1 0,40 4-1 15,-45-8-1-15,20 7-10 0,25 1-1 16,-42 0-1-16,42 0 1 0,-47-5 1 0,47 5 2 15,-43 0 1-15,43 0-6 0,-49 5 2 16,27-5 6-16,22 0 6 0,-47 5-9 0,26 2 0 16,-6-2 3-16,5 3 3 0,-3 3 0 15,25-11-11-15,-40 21 13 0,23-9-8 16,-6-2 1-16,23-10-1 0,-25 22 6 0,25-22-9 16,-22 22 9-16,22-22 0 0,-17 18-3 15,17-18 2-15,-10 20 4 0,10-20 2 0,0 0-6 16,-11 32-2-16,11-32 3 0,0 0 5 15,0 0 18-15,0 0-10 0,25 31-3 16,-25-31-3-16,30 1 21 0,-30-1-8 16,48-5 0-16,-48 5-5 0,62-12-3 0,-20 4 7 15,-2-4-9-15,2 1 6 0,1 4-6 16,3-5-3-16,-3 4-6 0,4-1-16 0,-5-2-20 16,3 4-28-16,-2-3-29 0,-7 1-49 15,-1 0-89-15,-5-2-395 0,-7 3 118 16</inkml:trace>
  <inkml:trace contextRef="#ctx1" brushRef="#br0" timeOffset="40906.8281">30958 8705 2550 0,'0'0'-3'0,"0"0"3"0,-49 6 3 15,49-6-6-15,-30 3 3 0,30-3-6 0,-23 6 6 16,23-6 3-16,0 0-12 0,-32 4 9 16,32-4 0-16,0 0-6 0,0 0 6 15,0 0-6-15,-18 12 9 0,18-12-3 0,0 0-6 16,0 0 12-16,0 0 0 0,0 30 0 16,0-30 3-16,0 0 6 0,0 0-9 15,18 32 6-15,-18-32-6 0,17 15-1 16,-17-15 7-16,16 18-6 0,-16-18 0 0,22 22-3 15,-8-14 5-15,-14-8 1 0,25 22 9 16,-12-10-1-16,-13-12-3 0,35 22 9 16,-18-9-12-16,0-1 6 0,1 0 8 0,-18-12-8 15,30 18-9-15,-16-8 0 0,-14-10 8 16,31 16-2-16,-31-16 5 0,25 11-6 16,-25-11 6-16,36 7 0 0,-36-7 10 0,33-3-3 15,-33 3-3-15,37-11 1 0,-37 11 9 16,28-16 2-16,-14 7 12 0,-14 9-5 15,25-30-1-15,-19 15 4 0,6-5-3 0,-12 20-2 16,5-44-8-16,-2 22 2 0,-3 22-12 16,0-45 0-16,0 16 3 0,0 29-10 15,-3-43 7-15,3 43 6 0,-3-39 0 0,3 39 1 16,-2-35-1-16,2 35-5 0,0-27-9 16,0 27 3-16,0 0-7 0,-3-33 6 15,3 33-6-15,0 0-5 0,0 0 11 0,0-35-12 16,0 35 4-16,0 0-2 0,0 0-2 15,0 0-6-15,0 0 8 0,0 0-6 16,20-12 12-16,-20 12-8 0,0 0-12 0,0 0 12 16,0 0-4-16,0 0 12 0,40 47-16 15,-40-47 4-15,17 27 6 0,-7-9-8 16,1-3 4-16,1 5 4 0,-12-20-12 0,25 34 12 16,-13-19-4-16,0 3-2 0,-2-3-4 15,-10-15 6-15,28 26 2 0,-18-15-26 0,-10-11-39 16,30 22-17-16,-13-17-56 15,-17-5-120-15,42-5-473 0,-42 5 529 0</inkml:trace>
  <inkml:trace contextRef="#ctx1" brushRef="#br0" timeOffset="41601.423">31786 8125 2969 0,'-20'12'-95'16,"1"0"14"-16,3 7 0 0,-3-3 16 16,3 5 4-16,-1 0 7 0,0 5 12 0,5 1 5 15,1-1 3-15,6 4 18 0,-4-1 10 16,9 0 3-16,0-29 12 0,14 53-6 15,-3-24 10-15,13-5-1 0,1-2 10 16,8-7-4-16,4-2-5 0,7-6 11 0,2 1-3 16,6-8-3-16,-1-8 3 0,9 0 5 15,-7-8-5-15,6-2 5 0,-6-3 6 16,-4-5 24-16,-1-1 3 0,-2-5 6 0,-6 2 14 16,-7-3-6-16,-4-4 10 0,-6 0 0 15,-6 3-23-15,-7-7-1 0,-2-2-2 16,-5 3-9-16,-6-6-6 0,-5 3-5 0,-6-9-2 15,-2 0-20-15,-8-4-8 0,-1 5-25 16,-8-15-23-16,-7 4-27 0,-6 2-14 0,-12-26-28 16,-11 4-22-16,4 0-3 0,-5-1-11 15,-1 5-18-15,6-3 16 0,-7 2 7 16,2-8 73-16,-7-2 41 0,2-2 24 0,10 13 20 16,13 12 19-16,13 14 9 0,2 12-10 15,12-1-4-15,-1 9-12 0,4 4 3 16,5-1-7-16,2 6 4 0,3 1-7 0,4 3 3 15,3 4-6-15,5 15 3 0,0 0 27 16,0 0-10-16,25-23-6 0,-25 23-2 16,0 0 10-16,49 55-2 0,-26-26 21 0,4 11 8 15,1 3-9-15,-1 4-2 0,11 8 19 16,-2 0 5-16,-1 5-14 0,8-3 26 16,-8 6-16-16,4-1-14 0,3-2 2 0,-2 2-8 15,5-1-5-15,0 4-2 0,0-7 1 16,-1 5-14-16,3-5 5 0,-2-2 2 15,3-4-5-15,-1-4-3 0,-3-9 5 16,-6-2-15-16,1-3 2 0,2-7 8 0,-7-6-12 16,-1 1 1-16,2-6-1 0,2-1-20 0,0-6-12 15,-4 2-37-15,-1-10-45 0,2 2-62 16,-34-3-100-16,50-3-463 0,-30-4 542 16</inkml:trace>
  <inkml:trace contextRef="#ctx1" brushRef="#br0" timeOffset="41795.3323">31483 7455 3388 0,'-22'-25'82'16,"22"25"-15"-16,0-35-10 0,0 35 2 0,34-56-12 15,1 17-1-15,23-14-3 0,24-11-13 0,14-6-5 16,16 1-9-16,2 4 1 0,11 4-36 15,-3 9-38-15,-3 1-83 0,-12 12-174 16,-22 12-430-16,-14 0 445 0</inkml:trace>
  <inkml:trace contextRef="#ctx1" brushRef="#br0" timeOffset="43532.6003">31430 15623 2977 0,'0'0'-162'0,"0"0"5"0,0 0 13 0,0-30 17 15,0 30-2-15,0 0 8 0,6-29 4 16,-6 29 14-16,0 0 4 0,5-24 0 15,-5 24 9-15,0 0 31 0,0 0 12 0,7-30 25 16,-7 30 0-16,0 0 30 0,0 0 23 16,0 0 21-16,5-32 7 0,-5 32 19 15,0 0-14-15,0 0 14 0,0 0 2 0,0 0 11 16,0 0-9-16,0 0 4 0,0-28-9 16,0 28-15-16,0 0-8 0,0 0 2 0,0 0 3 15,0 0-2-15,0 0 16 0,-27 77 2 16,22-49-5-16,-7 10-2 0,2-2-4 15,2 11-1-15,-7 7 14 0,2 9-5 16,-2-2-4-16,1 13-3 0,3 0 2 0,-6 0-19 16,2 1 6-16,-2-1-5 0,0-7 1 15,4-3 7-15,-4-1 4 0,-6-5-24 0,6-1 8 16,0 0-11-16,-3-5 2 0,2-2 10 16,1-4-13-16,0-6-12 0,2-3 2 15,-1 0-13-15,2-4 1 0,6-9-38 0,-4 1-36 16,2-3-49-16,10-22-56 0,-8 18-112 15,8-18-456-15,0 0 496 0</inkml:trace>
  <inkml:trace contextRef="#ctx1" brushRef="#br0" timeOffset="44329.3778">30689 17395 3023 0,'0'0'-96'0,"-12"-24"24"15,12 24 29-15,0 0 2 0,-14-23 5 16,14 23 13-16,0 0-2 0,0 0 8 0,-8-24 14 16,8 24-11-16,0 0 5 0,0 0 0 15,0 0-5-15,0 0 14 0,0 0 37 0,0 0-2 16,0 0 7-16,0 0 11 0,0 0 4 15,0 0 9-15,0 0-6 0,0 0-1 16,22 83-4-16,-19-58 9 0,0-1 1 16,-3-24-1-16,9 47-13 0,-7-23 1 0,4 0-3 15,3 2 0-15,-8 5 0 0,13-4-12 16,-9 3-4-16,6-1 1 0,3-5-7 0,-6 4-5 16,4 0 5-16,-4-4-11 0,4-2 2 15,-4-1 0-15,1 1-6 0,-1 0 0 16,-3-1-1-16,7 0 5 0,-7 2-10 15,1-1-6-15,-6-22-10 0,14 37-11 0,-4-23-21 16,-10-14-13-16,13 28-6 0,-4-16-9 16,-9-12-20-16,16 13-35 0,-16-13-28 0,0 0-55 15,0 0-480-15,0 0 121 0</inkml:trace>
  <inkml:trace contextRef="#ctx1" brushRef="#br0" timeOffset="44794.6677">30566 17284 2724 0,'-3'-47'-74'0,"1"27"7"0,2 20 13 0,-3-42 15 16,3 42-1-16,-5-45 15 0,10 21 3 0,-5-6 0 16,3 3 0-16,-1 0 3 0,1-4 6 15,9 0 6-15,-5 4 7 0,1-5 7 16,1 4-1-16,4-2 26 0,0 3 3 0,2-2-4 15,0 5-3-15,2 0 0 0,-3 2-4 16,-6 3 12-16,-8 19 3 0,27-30-4 0,-22 17 8 16,-5 13 11-16,20-17 5 0,-20 17 3 15,0 0 5-15,0 0-7 0,0 0 9 16,0 0-6-16,48 24-7 0,-48-24 2 16,25 27-8-16,-11-11-6 0,-3 1-1 0,10 3-9 15,-5 1-2-15,1-1 1 0,0 4 6 16,-1-3 2-16,3 1-2 0,-2-1 5 15,-4 1 18-15,-5-5 1 0,7 0 16 0,-15-17-4 16,14 36-7-16,-11-15-2 0,-3-21-1 16,0 47-8-16,-5-22 0 0,-3 0 4 15,-2 2-4-15,-2-2-5 0,-5 5 0 0,-1 2-10 16,-9-2 1-16,5 6-13 0,-3-8 4 16,-2 4-8-16,-1-2-1 0,6 2-6 0,-5-8-4 15,6 1-3-15,4-5-13 0,-3 0-27 16,8 2 2-16,1-4-51 0,11-18-31 15,-14 30-20-15,14-30-42 0,0 0-86 0,17 20-566 16,-17-20 71-16</inkml:trace>
  <inkml:trace contextRef="#ctx1" brushRef="#br0" timeOffset="45317.3412">31187 17538 3565 0,'8'13'-95'0,"-8"-13"24"16,0 0 24-16,0 0 10 0,9 26 12 15,-9-26 15-15,0 0 22 0,0 0 4 16,0 0 5-16,10 16 11 0,-10-16-3 16,0 0 11-16,0 0-11 0,0 0-5 0,0 0 4 15,0 0-2-15,15 17 6 0,-15-17-7 16,12 18-6-16,-12-18 10 0,11 28-6 0,-1-5 9 15,-3-2 3-15,3 0-17 0,2 4 0 16,-2 3 9-16,0-4-9 0,-4-2 9 0,3 2 6 16,-4-1-10-16,3-2 13 0,-8-21 3 15,5 34-11-15,-5-34 8 0,0 32 0 16,0-32 5-16,0 0-13 0,-13 35-3 16,13-35 3-16,0 0-8 0,-25 0 6 15,25 0-16-15,0 0-3 0,-40-47-2 0,26 20 2 16,-2-10-7-16,4-1-12 0,-3-5 8 0,1-12-19 15,-1 7-3-15,5 2 9 0,2 3-4 16,-4 1 7-16,9 0-4 0,0 3-3 16,-3-3 9-16,12 4-4 0,-3-2-6 15,9-1 6-15,-7 4 14 0,6 2-12 16,1 3 1-16,1-2 9 0,1-1-5 0,4 5-4 16,-4 5 4-16,1 0 0 0,1 3-2 0,-2 2-2 15,1 1 3-15,-15 19 7 0,22-32-1 16,-11 17-9-16,-11 15-3 0,17-21-3 15,-17 21-13-15,18-15-9 0,-18 15-20 0,0 0-28 16,25-16-20-16,-16 13-35 0,-9 3-52 16,0 0-120-16,22-4-358 0,-22 4 118 15</inkml:trace>
  <inkml:trace contextRef="#ctx1" brushRef="#br0" timeOffset="45733.2933">31557 16930 2771 0,'0'0'8'0,"0"0"33"16,0 0 0-16,0 0 4 0,0 0 5 16,-20 45-1-16,20-45 6 0,-14 35 12 0,9-14 1 15,-3 4 8-15,1 5-2 0,-1 2 18 16,4-2-24-16,1 5-4 0,3-1-3 16,0 1-4-16,3 2-12 0,6-2-3 0,1-1-17 15,2 0 5-15,-4-6-1 0,10-1-14 16,2 2 6-16,0-11-4 0,6 0-2 15,-5-3-5-15,1-3 6 0,3-1-16 16,-3-7 4-16,-22-4-11 0,45 0 14 0,-45 0-5 16,47-12-2-16,-29 3-4 0,2-3 10 0,-6-6-10 15,-14 18 6-15,22-43-2 0,-17 18 4 16,-5-5-6-16,-5-4 0 0,-2-4 8 16,-5-1 3-16,-5-3-4 0,1 0 1 0,-6-5 1 15,4 11 6-15,-4 2 11 0,5 0 5 16,0 6 9-16,-1 4 4 0,5 1-14 15,-4 5 5-15,17 18 1 0,-27-21-10 16,27 21-9-16,-30 0-3 0,30 0 1 0,0 0-5 16,-47 26-13-16,34-13-13 0,4 7-22 15,9-20-27-15,-21 34-14 0,16-16-13 16,5-18-24-16,-9 28-35 0,9-28-47 0,0 0-116 16,10 24-409-16,-10-24 542 0</inkml:trace>
  <inkml:trace contextRef="#ctx1" brushRef="#br0" timeOffset="46089.0691">32161 16544 2951 0,'0'0'-37'15,"0"0"45"-15,0 0 15 0,0 0 16 16,0 0 0-16,0 0 1 0,-79 4 19 15,79-4-12-15,-25 18 10 0,8-3 2 0,4 8 3 16,-1-2-1-16,-4 4 5 0,5 8-12 16,-1 1 0-16,6 6 4 0,-7-1-3 0,5 3-4 15,1 1-4-15,8 0-4 0,-8-1 11 16,9 2-8-16,0-8-5 0,4 7-6 16,1-9-8-16,0 3 5 0,5-5 0 0,-2-5-14 15,6 1 1-15,-3-7-10 0,6-1 5 16,1-2 5-16,-1-6-5 0,5 0-14 15,6-6 14-15,2 0 15 0,2-6 5 0,0 0-9 16,-32 0-24-16,67-9-12 0,-34 3-13 16,2 0-27-16,-1 0-9 0,-2-3-27 15,4-1-32-15,-4 2-52 0,-5-3-62 0,3-2-542 16,0 1 311-16</inkml:trace>
  <inkml:trace contextRef="#ctx1" brushRef="#br0" timeOffset="46594.9325">32604 16727 3336 0,'-14'-12'-51'16,"14"12"23"-16,0 0 14 0,0 0 7 15,-26-17 2-15,26 17 0 0,0 0-4 16,0 0 6-16,0 0 1 0,0 0 0 0,0 0 2 15,0 0-5-15,0 0 2 0,0 0-1 16,0 0-11-16,52-21 10 0,-52 21-2 16,16-12-2-16,-16 12 13 0,24-12-13 0,-24 12 4 15,0 0 2-15,16-25 3 0,-16 25 0 16,0 0 0-16,2-29 8 0,-2 29-1 16,0 0 12-16,0 0 15 0,0 0 20 0,-18-39-17 15,18 39-7-15,0 0 4 0,-30-12 4 16,30 12-11-16,-27-4-5 0,27 4 6 15,0 0 5-15,-49 13-12 0,49-13 3 0,-41 21-3 16,17-8 14-16,2 3 5 0,6 2-1 16,-8 3 5-16,7 3-4 0,1 4-3 15,4-4-2-15,-8 5 7 0,12-1 3 0,-1 0 3 16,3-1-2-16,4 0-8 0,-1 0-2 16,3-27-7-16,5 51 8 0,1-27-6 15,3 0-7-15,6-1-2 0,-2-4-5 0,-1-2 1 16,4 2 1-16,1-3 5 0,3-4-1 15,-20-12-10-15,42 19-1 0,-15-16-1 0,-27-3 5 16,43 3-1-16,-13-3-25 0,-30 0-24 16,52-10-18-16,-25 8-12 0,0-4-17 15,3-5-25-15,-8 6-32 0,3-6-43 0,-2-3-83 16,2 1-504-16,-5-2 348 0</inkml:trace>
  <inkml:trace contextRef="#ctx1" brushRef="#br0" timeOffset="47087.3578">33064 16318 3202 0,'0'0'-77'16,"0"0"12"-16,-10-26 20 0,10 26 22 0,0 0 13 15,0 0 17-15,-9-25 24 0,9 25-3 16,0 0-6-16,0 0 6 0,0 0 1 0,0 0-11 15,0 0 8-15,0 0-2 0,0 0 5 16,0 0-5-16,0 0-1 0,0 0 0 16,-48 39-4-16,48-39 11 0,0 0-1 0,-15 33 12 15,15-33-2-15,-10 30 3 0,10-30-3 16,-8 31 5-16,8-31 25 0,-12 31-30 16,12-31-6-16,0 34 3 0,0-34-10 15,12 29-1-15,-12-29 2 0,18 23-3 0,-3-13-5 16,-15-10 6-16,37 15-8 0,-17-9 3 15,-20-6-8-15,35 9 1 0,-17 0-8 16,-18-9-1-16,29 15 7 0,-14-5 17 16,-15-10 6-16,27 34 0 0,-12-13 6 0,-7-2 3 15,2 1 1-15,0 4-5 0,-5-1 5 16,-2 2 9-16,-3-25-6 0,4 42 7 0,-8-15-7 16,4-27-12-16,-8 45 1 0,-2-19 1 0,0-5-12 15,2 0 0-15,-7 0-1 0,-2 1-1 16,4-5-18-16,-6 0-8 0,19-17-16 15,-27 25-18-15,27-25-27 0,-20 15-29 16,20-15-4-16,0 0-10 0,0 0-2 0,0 0-15 16,0 0-11-16,-15-52-24 0,15 52-11 15,19-50-38-15,-11 20-31 0,5-8-474 16,4-2 595-16</inkml:trace>
  <inkml:trace contextRef="#ctx1" brushRef="#br0" timeOffset="47489.5327">33298 16412 2834 0,'10'-31'-82'0,"-3"4"17"0,1 4 48 16,-8 23 28-16,5-33 3 0,-5 33 3 0,4-24 0 15,-4 24 11-15,5-25-11 0,-5 25 2 16,3-29-11-16,-3 29 0 0,8-27 1 16,-8 27 7-16,12-24-13 0,-12 24-1 0,13-31 4 15,-1 19 2-15,-12 12-6 0,17-25 4 16,-17 25 5-16,12-22-3 0,-12 22 8 16,13-21 5-16,-13 21 7 0,12-18 9 0,-12 18-1 15,0 0 4-15,6-29 0 0,-6 29-6 16,0 0 5-16,0 0 0 0,-3-33 10 15,3 33 7-15,0 0-3 0,0 0-2 0,-23-18 20 16,23 18-9-16,0 0-9 0,0 0-5 16,-34 0-1-16,34 0-1 0,0 0-10 15,0 0-3-15,-40 18 0 0,40-18-8 0,0 0 0 16,-17 27 9-16,17-27-1 0,-8 27-9 16,8-27 9-16,-5 35-11 0,5-35-9 0,0 43 19 15,0-19-2-15,0-24-3 0,0 56 13 16,5-26 1-16,-5 2 6 0,3 2 8 15,-1-1 1-15,5 4-4 0,1 0-1 16,5-2-6-16,2 2 2 0,2-7-14 0,3 2 4 16,-1-2-7-16,7-6-7 0,-6 2-3 15,-5-5-20-15,0-3-23 0,1 4 6 0,-8-5-41 16,0 7-27-16,-8-24-40 0,-5 51-53 16,-15-17-146-16,-8 6-501 0,-6 3 41 15</inkml:trace>
  <inkml:trace contextRef="#ctx1" brushRef="#br0" timeOffset="48123.4239">32468 17407 3615 0,'-13'49'-117'16,"13"-49"11"-16,0 0 4 0,0 0-7 0,0 0 6 16,0 0 7-16,-8 28 10 0,8-28 2 15,0 0 10-15,-12 22-6 0,12-22 19 16,0 0-1-16,-7 21-2 0,7-21 2 0,0 0 2 16,-5 27-18-16,5-27-39 0,0 0-71 15,0 0-317-15,-3 29 109 0</inkml:trace>
  <inkml:trace contextRef="#ctx1" brushRef="#br0" timeOffset="48877.084">32216 18177 1883 0,'-17'15'49'0,"17"-15"39"0,0 0 25 0,0 0 12 16,-22 17 7-16,22-17-11 0,0 0-17 15,-16 12-9-15,16-12-9 0,0 0-8 0,0 0-7 16,0 0-1-16,0 0 3 0,0 0-9 16,0 0-6-16,75-71-6 0,-3-3-8 15,18-10 6-15,5-8-23 0,19-10-9 0,8-2-11 16,9-12-16-16,-6 6-16 0,2 0-11 16,-10 8-45-16,-6 6-41 0,-14 12-62 15,-13 12-164-15,-16 22-275 0,-18 6 117 16</inkml:trace>
  <inkml:trace contextRef="#ctx1" brushRef="#br0" timeOffset="49393.1467">32652 18231 2505 0,'0'0'3'16,"0"0"3"-16,25-54 30 0,-8 27 8 16,15-13 15-16,-2-4 17 0,19-11-1 15,19-15-2-15,11-4 16 0,-2 0 13 16,1 2-8-16,4 4-6 0,-5 4 2 0,-6 13-11 16,-15 7-15-16,1 0-6 0,-10 14-17 15,-3-1-50-15,-1 4-55 0,-4-5-116 0,1 3-395 16,-15 2-74-16,0 0 118 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0:23:33.827"/>
    </inkml:context>
    <inkml:brush xml:id="br0">
      <inkml:brushProperty name="width" value="0.05292" units="cm"/>
      <inkml:brushProperty name="height" value="0.05292" units="cm"/>
      <inkml:brushProperty name="color" value="#FF0000"/>
    </inkml:brush>
  </inkml:definitions>
  <inkml:trace contextRef="#ctx0" brushRef="#br0">5729 15734 258 0,'-49'-4'149'0,"11"2"-78"0,-1-4-30 16,6-1-1-16,1 5 12 0,5-4-7 15,-5-1 5-15,4 5-25 0,0-4 17 0,-4-1 17 16,32 7 4-16,-59-7-18 0,31 2 21 16,28 5-18-16,-49-7 4 0,49 7-21 15,-38-5-1-15,38 5 5 0,-32-8-5 0,32 8-15 16,-25-1-1-16,25 1-4 0,0 0-5 15,-37-3 4-15,37 3 10 0,0 0-9 16,0 0-5-16,-33-8-5 0,33 8 4 16,0 0-4-16,0 0 10 0,0 0-15 15,0 0 0-15,0 0 5 0,0 0 5 0,0 0 0 16,87-27-10-16,-44 15-19 0,19-9-4 16,8-1-16-16,4-6 0 0,3 4-17 0,1-1 20 15,-1 1-2-15,-1-2-5 0,-3 5 4 16,-12 3 11-16,-5 1-1 0,-4 4 0 15,-5-1-1-15,-7 4 17 0,-10 2-12 0,0-1 18 16,2 3 24-16,-8-1 94 0,1-1 75 16,-25 8 17-16,33-10-21 0,-33 10-27 15,0 0-6-15,25-6-26 0,-25 6-8 0,0 0 2 16,0 0-18-16,0 0 10 0,0 0-16 16,0 0 10-16,0 0-10 0,-117 9-11 15,90-6-5-15,-1 4-16 0,28-7 3 0,-50 5-13 16,25-2-9-16,25-3 21 0,-49 10-24 15,29-8-3-15,20-2-3 0,-45 7 2 16,45-7-15-16,-33 6 0 0,33-6 2 0,-32 6-2 16,32-6 0-16,-25 6 9 0,25-6-17 15,0 0 0-15,-30 6-2 0,30-6-2 0,0 0 6 16,0 0-11-16,-34 8-3 0,34-8 7 16,0 0-4-16,0 0 9 0,0 0-16 15,0 0-1-15,-23 8 15 0,23-8-5 16,0 0 0-16,0 0 0 0,0 0 5 0,-25 13-1 15,25-13-11-15,0 0 10 0,-19 15-1 16,19-15-9-16,0 0-5 0,-22 12-37 0,22-12-46 16,0 0-37-16,-6 26-74 0,6-26-432 15,0 0 116-15</inkml:trace>
  <inkml:trace contextRef="#ctx0" brushRef="#br0" timeOffset="1403.8887">8626 15572 2409 0,'0'0'-115'0,"0"0"22"0,0 0-3 0,0 0 11 15,0 0 8-15,0 0 2 0,0 0 6 16,0 0 13-16,0 0 4 0,0 0-2 16,-80 15 4-16,80-15 7 0,0 0 4 0,0 0 4 15,-20 21 3-15,20-21 19 0,-14 12-1 16,14-12-4-16,0 0 4 0,-25 18 14 16,25-18 19-16,-27 15 3 0,27-15 19 0,-18 13 7 15,18-13-8-15,-20 12-2 0,20-12-4 16,0 0-1-16,-24 17-8 0,24-17-9 15,0 0 0-15,0 0 4 0,0 0-4 0,0 0 4 16,0 0-8-16,0 0 8 0,0 0-9 16,0 0 20-16,0 0-19 0,74 0-1 15,-74 0 12-15,40-7-19 0,-40 7-4 16,49-6 11-16,-24 2-7 0,-25 4 11 0,53-8-7 16,-21 4-16-16,-3-1 12 0,-1-3 3 15,2 4-7-15,2-8 8 0,6 1-12 16,-3-1 11-16,-4 3 1 0,-5 0-8 0,1 0 4 15,-3 0-1-15,1 3-6 0,-25 6 21 16,33-13 29-16,-33 13 10 0,32-7-4 0,-32 7-2 16,0 0-14-16,0 0 3 0,23-5-14 15,-23 5 10-15,0 0-23 0,0 0 0 16,0 0 0-16,0 0 15 0,-52 49-12 0,32-31-13 16,2 1 10-16,-12 1 8 0,-4 0-11 15,3 2-10-15,-8 5 9 0,-6-2-3 16,0 3-9-16,-4-1 0 0,1-3 15 15,4 2-12-15,1-2 6 0,6-9-6 0,4 1-6 16,7-1 3-16,0-6 0 0,12 2 9 16,14-11-12-16,-20 12 6 0,20-12 0 0,0 0 3 15,0 0-6-15,0 0 12 0,0 0-6 16,0 0-6-16,0 0-3 0,96-36 9 16,-73 25-15-16,5-1 15 0,3 0-6 15,-1-1-3-15,0 4 6 0,2-3 0 0,-4 3 0 16,2-2-3-16,2-1 6 0,-5 3 3 15,3 3-3-15,-5-3 0 0,0 3-3 0,-25 6 6 16,40-12-6-16,-23 6 19 0,-17 6-13 16,28-9 6-16,-28 9 0 0,0 0-9 15,29-13 3-15,-29 13 12 0,0 0-12 16,0 0 0-16,0 0 12 0,0 0-9 0,0 0-12 16,0 0 6-16,0 0-6 0,0 0 0 15,-66-25 6-15,66 25 5 0,0 0-2 0,-51 6-6 16,51-6 3-16,-34 0-3 0,34 0 3 15,0 0-3-15,-40 0-12 0,40 0 7 16,0 0-7-16,0 0 12 0,0 0 3 16,-27-6 0-16,27 6 0 0,0 0 5 0,0 0-19 15,0 0-7-15,62-44-15 0,-40 31-34 16,-2 0-33-16,3-2-88 0,4-2-357 0,5 2 109 16</inkml:trace>
  <inkml:trace contextRef="#ctx0" brushRef="#br0" timeOffset="18874.1423">13231 15555 1895 0,'0'0'-132'0,"-28"-12"31"0,28 12 30 15,0 0 16-15,0 0 33 0,-34-6-5 0,34 6 19 16,0 0-24-16,0 0 19 0,-45 0-1 16,45 0 10-16,0 0-10 0,-45 0 5 0,45 0 27 15,-28 0 14-15,28 0-5 0,0 0-1 16,-46 0 14-16,46 0 3 0,-35-3 11 16,35 3-12-16,0 0-2 0,-47 0-8 0,47 0-4 15,-35 0 0-15,35 0-1 0,-35-3 0 16,35 3-4-16,-38 0-4 0,38 0 3 15,-39 0 0-15,39 0 4 0,-40 3-4 16,18 0-7-16,22-3 6 0,-47 3-6 0,21 0 6 16,26-3-10-16,-56 8 3 0,30-7 3 15,-6 2 1-15,7 1-4 0,-4 1-4 0,1 3-3 16,-2-2 6-16,0 0 1 0,3 0-4 16,-1 0-6-16,-4 3 2 0,7 0 1 15,-4 0 0-15,-3 1-7 0,4 2 10 16,-2-4 0-16,5 4-7 0,-2-1 1 0,2-2-1 15,0 1 7-15,1-5 0 0,3 8-7 16,21-13 0-16,-40 15 1 0,19-3 9 0,21-12-10 16,-35 20 7-16,14-11-4 0,4-1-6 15,17-8 0-15,-34 22 7 0,16-10-7 16,18-12 3-16,-32 22-9 0,15-14 6 16,17-8 0-16,-30 23-4 0,17-14 4 0,13-9 7 15,-22 18-7-15,22-18 0 0,-27 16-7 16,27-16 4-16,-21 20 13 0,21-20-10 0,-20 16 3 15,20-16 0-15,-27 20-9 0,27-20 6 16,-22 21-3-16,22-21 9 0,-17 25-3 16,6-14 4-16,11-11-4 0,-25 29-3 15,16-17 3-15,9-12-9 0,-25 30-4 0,17-15 0 16,8-15 4-16,-27 32-4 0,19-17 26 16,-6 1-22-16,-1 2 6 0,15-18-7 15,-23 30-3-15,9-10 17 0,1-5-14 0,-2 4 7 16,15-19 0-16,-23 27-6 0,14-7 6 15,9-20 3-15,-22 23-6 0,12-8 3 16,10-15-3-16,-16 22-1 0,16-22 4 0,-15 18 0 16,15-18-6-16,-15 23-1 0,15-23 10 15,-14 18-9-15,14-18 6 0,-13 18-4 0,13-18-2 16,-9 19 6-16,9-19 0 0,-11 21 3 16,11-21-9-16,-14 26 2 0,14-26-2 15,-15 23 2-15,15-23 11 0,-11 28-10 16,11-28 6-16,-14 27-3 0,14-27 7 0,-11 32-4 15,11-32-3-15,-9 24 0 0,9-24-3 16,-12 28 12-16,12-28-9 0,-11 27-6 16,11-27 3-16,-9 26-1 0,9-26-2 0,-11 27 6 15,11-27-4-15,-5 24 11 0,5-24-10 16,-9 24 9-16,9-24-16 0,-5 27 10 16,5-27-3-16,-3 23 6 0,3-23-3 15,-8 25 0-15,8-25 4 0,-5 24-8 0,5-24 8 16,0 0-1-16,-9 35-13 0,9-35 13 15,-7 26-3-15,7-26-13 0,-8 24 20 0,8-24-1 16,0 0-12-16,-8 31 9 0,8-31-3 16,-9 18 3-16,9-18 4 0,0 0-10 15,0 0-1-15,-6 30 1 0,6-30 0 16,0 0 13-16,-5 26-14 0,5-26 11 0,0 0-4 16,-9 23-3-16,9-23 7 0,-5 22-10 15,5-22-4-15,0 0 17 0,-11 30-10 0,11-30 0 16,0 0 0-16,-7 39 6 0,7-39-2 15,-8 20-8-15,8-20 1 0,-4 27 6 16,4-27-16-16,0 0 13 0,-5 27 0 16,5-27-3-16,0 0 13 0,-8 27-10 0,8-27-7 15,0 0 1-15,0 0 2 0,-5 33 4 16,5-33 0-16,0 0 4 0,0 0-11 0,0 30 10 16,0-30-6-16,0 0 3 15,0 0 7-15,0 42-4 0,0-42-3 0,0 0 3 16,0 30-3-16,0-30 7 0,1 26-7 0,-1-26-10 15,7 23 13-15,-7-23 1 0,5 25-4 16,-5-25-4-16,9 26 1 0,-9-26 3 16,8 27-7-16,-8-27 7 0,7 24-3 0,-7-24 3 15,8 22-3-15,-8-22 13 0,0 0-10 16,5 30 0-16,-5-30 0 0,0 0-4 16,7 29-6-16,-7-29 7 0,0 0 10 0,8 30-11 15,-8-30 1-15,5 18 6 0,-5-18-10 16,0 0 4-16,8 35 3 0,-8-35-3 15,5 24 3-15,-5-24 3 0,7 24-3 16,-7-24 10-16,5 27-6 0,-5-27-1 0,5 27-3 16,-5-27 3-16,5 24 1 0,-5-24 2 15,0 0-6-15,5 31 0 0,-5-31 0 0,5 20 0 16,-5-20 0-16,0 0 0 0,7 32-10 16,-7-32 7-16,0 0-14 0,8 23-3 15,-8-23 6-15,0 0 1 0,9 19-8 16,-9-19 14-16,0 0-3 0,10 23-1 0,-10-23 1 15,0 0 3-15,15 17 0 0,-15-17-7 16,0 0 10-16,15 23-3 0,-15-23-4 0,0 0 8 16,13 18-4-16,-13-18-4 0,0 0 4 15,17 24 0-15,-17-24-1 0,12 17 5 16,-12-17-5-16,13 19 8 0,-13-19-3 16,15 16-1-16,-15-16 4 0,13 16-3 0,-13-16 3 15,12 20-8-15,-12-20-3 0,12 22 19 16,-12-22-12-16,17 18 4 0,-17-18 0 15,10 21 4-15,-10-21-8 0,18 19 4 0,-18-19 0 16,13 25 0-16,-13-25-7 0,15 19 10 16,-15-19 1-16,14 23-4 0,-6-11 0 15,-8-12 0-15,15 22 4 0,-15-22-4 0,14 24 0 16,-14-24-4-16,13 25 4 0,-13-25 4 16,15 31-1-16,-15-31-6 0,13 27 6 15,-8-10-3-15,-5-17 0 0,14 30 8 0,-14-30-5 16,13 29 1-16,-13-29 3 0,5 24-7 15,-5-24 7-15,15 26-10 0,-15-26-1 16,9 26 0-16,-9-26 1 0,8 24-1 0,-8-24 1 16,8 18 10-16,-8-18-4 0,0 0-3 15,12 26 0-15,-12-26-10 0,0 0 10 16,13 26 0-16,-13-26 0 0,0 0 3 0,7 23-3 16,-7-23-3-16,0 0 3 0,14 20 3 15,-14-20-6-15,0 0 3 0,11 20 7 16,-11-20-11-16,0 0 1 0,9 22 3 0,-9-22 0 15,0 0-15-15,15 21 11 0,-15-21 8 16,0 0-4-16,21 24-4 0,-21-24 8 16,17 19 0-16,-17-19-8 0,20 19-3 0,-20-19-1 15,24 15 5-15,-11-6-1 0,-13-9 4 16,28 20-8-16,-28-20 8 0,34 18 0 16,-17-12-7-16,-17-6 7 0,30 19-7 0,-8-15 14 15,-22-4-7-15,33 19-4 0,-16-12 15 16,-17-7-29-16,35 13 7 0,-35-13 3 15,30 12 4-15,-30-12-7 0,32 8 7 0,-16-2-3 16,-16-6 3-16,32 6-4 0,-32-6 16 16,34 7-20-16,-34-7 5 0,33 5-1 0,-33-5 4 15,37 7 4-15,-37-7 0 0,37 4 8 16,-37-4-12-16,33 3-4 0,-33-3 12 16,37 0-8-16,-37 0 1 0,43-3-5 15,-43 3-4-15,41-4 4 0,-41 4 8 0,43-2-11 16,-21-3 11-16,-22 5 4 0,40-5-4 15,-40 5-12-15,42-7 16 0,-42 7-8 0,35-6 4 16,-35 6-4-16,35-6 0 0,-35 6-12 16,34 0 20-16,-34 0-4 0,31-6-8 15,-31 6 8-15,30-6 4 0,-30 6 4 16,41-8 0-16,-21 3-12 0,-20 5 8 0,48-15-8 16,-21 5 12-16,1 1 4 0,-1-4-4 15,0 5-8-15,1-6 15 0,-1 2-7 16,0-1-28-16,0 2-3 0,-2-3-5 0,0 2-8 15,-5 2 0-15,-20 10 15 0,42-17-8 16,-26 9 4-16,-16 8 8 0,36-15-17 16,-36 15 17-16,25-12-4 0,-12 2 12 0,-13 10-9 15,28-12 1-15,-28 12-6 0,29-11 1 16,-29 11-1-16,27-16 5 0,-27 16-5 16,25-20-14-16,-12 9 18 0,-13 11 9 0,22-20-9 15,-22 20 0-15,27-23 5 0,-27 23 9 16,20-23-20-16,-7 11 10 0,-13 12 1 15,20-24-1-15,-5 12-1 0,-15 12 6 16,22-31-5-16,-9 15 5 0,1 1 0 0,-14 15-21 16,25-26-33-16,-12 13-29 0,-13 13-180 15,25-28 74-15</inkml:trace>
  <inkml:trace contextRef="#ctx0" brushRef="#br0" timeOffset="21030.1779">13236 15673 815 0,'0'0'-18'0,"0"0"-12"0,-10-47 18 16,10 47 6-16,0 0 12 0,0 0 18 15,0 0 6-15,0 0-18 0,0 0 11 0,0 0-12 16,0 0 1-16,0 0 5 0,0 0-6 15,0 0-11-15,0 0 6 0,0 0 28 0,0 0 4 16,0 0-32-16,74 7 10 0,-74-7-5 16,0 0-11-16,33 5 5 0,-33-5-10 15,29 3 10-15,-29-3 6 0,0 0-11 16,35 0 6-16,-35 0-6 0,0 0 0 0,35 0-11 16,-35 0 11-16,0 0 11 0,33 0 4 15,-33 0-30-15,0 0 25 0,0 0-10 0,35 0 16 16,-35 0 5-16,0 0-21 0,0 0 11 15,31 0 4-15,-31 0-15 0,0 0 16 16,0 0-11-16,43 0 15 0,-43 0-5 16,25 0-5-16,-25 0 1 0,29 4-6 0,-29-4 5 15,30 4 4-15,-30-4-9 0,35 0 15 16,-35 0-25-16,33 3 20 0,-33-3-1 16,40 6-4-16,-40-6 0 0,29 7-1 0,-29-7 1 15,32 5-5-15,-32-5 18 0,25 3 24 16,-25-3 30-16,0 0 7 0,30 5-3 15,-30-5 2-15,0 0-11 0,23 17-5 0,-23-17-6 16,14 27-5-16,-8-10-9 0,-6-17-3 16,19 36-5-16,-11-12 3 0,1 1-8 15,1 0-10-15,3-1 3 0,0 1 3 0,2 5-7 16,4 2-3-16,-1-2-7 0,2 5 7 16,-3-4-1-16,5-1-6 0,-2 3 0 15,0-1-1-15,0-2 1 0,3 1 0 0,-6 1-10 16,-4 1 3-16,-1-3 0 0,2 2 7 15,1 1-7-15,-7 0 3 0,0 5 4 16,4 1-4-16,-7 1-12 0,7 4 6 0,-4-2 0 16,-1 0 9-16,6 1-8 0,-4 0-1 15,2 0 3-15,-2-6-3 0,-3 3-3 16,9-3 3-16,-6-3 0 0,2-1 6 0,-4-6 0 16,3 5-3-16,2-5-3 0,-7 1 0 15,7-2 0-15,-4 1 3 0,4-3-9 16,-1 0 15-16,-6 5-12 0,7-4 6 0,-7 2-6 15,4-2 6-15,-1 3 3 0,0-1-6 16,-3 0-9-16,9 2 9 0,-9-1 3 0,3-1-12 16,-3 2 3-16,-2-6 3 0,6 2-3 15,-4 1 3-15,-5-26 6 0,12 39-3 16,-12-20-6-16,0-19 9 0,5 36-6 16,-5-36 0-16,3 31 6 0,-3-31 0 0,10 31-4 15,-8-11 1-15,-2-20-3 0,0 28 0 16,0-28 0-16,0 35 6 0,0-35 0 0,0 39-12 15,0-39 9-15,0 39 12 0,0-15-15 16,0-24 0-16,-2 43-6 0,-5-23 12 16,7-20-3-16,0 45-9 0,0-45 20 15,-6 40-5-15,6-18-18 0,0-22 9 16,-2 33 0-16,2-33-2 0,0 35 4 0,0-35-2 16,-3 33 6-16,3-33-3 0,-9 27-3 0,9-27 3 15,-3 28-6-15,3-28 12 0,0 0-9 16,-5 34 3-16,5-34-3 0,-5 22-3 15,5-22 0-15,-9 21 3 0,9-21 3 16,-8 24-6-16,8-24-3 0,-8 27 3 0,8-27 3 16,-15 30-6-16,15-30 6 0,-17 27-8 15,9-10 16-15,8-17-10 0,-12 27 2 16,12-27 2-16,-12 27-4 0,12-27 2 0,-10 24 2 16,10-24 7-16,-10 23-3 0,10-23-9 15,0 0 0-15,-12 28 0 0,12-28 0 16,0 0 3-16,-10 20 3 0,10-20-3 0,0 0-6 15,-8 27 12-15,8-27-9 0,0 0 6 16,-13 23 0-16,13-23 12 0,0 0-1 16,-12 22-8-16,12-22 8 0,0 0-8 0,-19 21 14 15,19-21-6-15,-13 16 0 0,13-16 2 16,-13 14-2-16,13-14 8 0,-24 18-3 16,24-18 0-16,-28 20 6 0,28-20 7 0,-30 18 8 15,13-4-7-15,17-14 9 0,-35 17-9 16,18-9-1-16,-3 4 8 0,20-12-5 15,-42 16-13-15,19-9 4 0,-2 3 3 0,1 0-6 16,3-2 10-16,-8 1-7 0,1 0-10 16,1 2 2-16,-3-4-4 0,0 3 4 15,-10 3-13-15,6 3-32 0,-3-5-45 0,0 1-42 16,-6 2-82-16,1-2-487 0,0-6 116 16</inkml:trace>
  <inkml:trace contextRef="#ctx0" brushRef="#br0" timeOffset="43140.0556">29971 5732 2603 0,'-34'-7'-623'0,"34"7"117"16</inkml:trace>
  <inkml:trace contextRef="#ctx0" brushRef="#br0" timeOffset="43183.0286">29897 5722 2284 0,'-28'-3'-147'0,"28"3"8"0,0 0 13 0,-37-3-11 15</inkml:trace>
  <inkml:trace contextRef="#ctx0" brushRef="#br0" timeOffset="46181.6074">29799 5716 1514 0,'0'0'-103'16,"0"0"15"-16,-47-3 31 0,47 3-7 15,-27-3 19-15,27 3-6 0,0 0 20 0,-44-3 21 16,44 3-6-16,0 0 10 0,-43-4 1 16,43 4 16-16,-27-2 5 0,27 2-6 15,0 0 16-15,-40-3-5 0,40 3-6 0,0 0 0 16,-33-10 6-16,33 10-11 0,0 0 4 16,-36-2 1-16,36 2 10 0,0 0-20 15,-35-8 5-15,35 8 4 0,0 0-4 0,-35-5-1 16,35 5-4-16,0 0 0 0,-33-7 4 15,33 7-9-15,-22-5 5 0,22 5-5 16,0 0 5-16,-32-7 4 0,32 7 1 0,0 0-10 16,0 0 0-16,-37-6 9 0,37 6 10 15,0 0-15-15,-36-7 10 0,36 7-5 16,0 0 1-16,-34-5 3 0,34 5-4 0,0 0 14 16,-40-7-14-16,40 7 4 0,-28-1 9 15,28 1-13-15,-32-4 13 0,32 4-17 0,-30-3 16 16,30 3-4-16,-35 0-4 0,35 0 0 15,-34-3 8-15,34 3-12 0,0 0 3 16,-52-4-12-16,52 4 21 0,-30 4-13 16,30-4 0-16,0 0-8 0,-48-4 0 0,48 4 9 15,-27 4-1-15,27-4 8 0,-32 0-16 16,32 0 8-16,0 0-12 0,-40 3 8 0,40-3 4 16,-32 0-8-16,32 0-4 0,-35 7 12 15,35-7 0-15,-35 1-12 0,35-1 16 16,-39 4 4-16,39-4-16 0,-38 7 0 15,20-2-4-15,18-5 8 0,-44 9 0 0,24-2-8 16,20-7 12-16,-45 8-12 0,23-4 8 16,22-4 12-16,-48 13 0 0,22-7-8 15,1 0 0-15,-1-1-1 0,26-5-7 0,-51 13 8 16,26-7 4-16,2 4-5 0,23-10-3 16,-42 11 0-16,22-4-4 0,-2 2-11 15,22-9 22-15,-43 16-11 0,23-7 0 0,20-9 12 16,-34 15-9-16,14-5 1 0,20-10 8 15,-35 19-12-15,13-11 3 0,2 4 5 16,20-12 3-16,-42 20-14 0,22-8 18 0,4-3-15 16,16-9 0-16,-36 18 0 0,23-9-8 15,13-9 4-15,-27 19 12 0,27-19-8 16,-25 16 4-16,25-16-4 0,-30 18 7 16,30-18 1-16,-27 16-8 0,27-16 0 0,-23 17 7 15,8-7-3-15,15-10-4 0,-22 18-4 16,22-18 8-16,-22 22-8 0,22-22 11 0,-23 17-14 15,11-3 7-15,12-14 0 0,-20 21 7 16,7-6-7-16,13-15 0 0,-24 27-3 16,11-10 6-16,-2-2 12 0,-2 0-15 0,2 4 0 15,15-19-7-15,-27 33 7 0,16-13 0 16,-3-2 0-16,1 3 0 0,-4 2-11 16,4-4 11-16,3 4 0 0,-2-1-4 15,0 2 4-15,2 1-4 0,-3 2 8 0,3-4-4 16,2 2-7-16,-1-1 21 0,-3 3-14 15,7-2-7-15,-6 3 7 0,-4-1-4 0,10-2 1 16,-7 2 3-16,4 2-4 0,-6-2 11 16,3 3-3-16,-1-3 3 0,0-4-3 15,0 2 0-15,2 1-4 0,2-2 0 0,-4-3 0 16,4 1 0-16,-2 0-4 0,10-22 4 16,-17 33 4-16,7-18 3 0,10-15-7 15,-12 32 0-15,4-13 4 0,8-19 7 0,-13 24-18 16,13-24 7-16,-10 27-4 0,10-27 8 15,-14 27-1-15,14-27 1 0,-8 25-11 16,8-25 7-16,-8 31-8 0,8-31 19 16,-9 28-14-16,9-28-1 0,-7 32 8 0,7-32-4 15,-5 33 0-15,5-33 3 0,-5 32 1 16,5-32 3-16,-3 32 11 0,3-32-25 0,-3 31 11 16,3-31-4-16,0 28-4 0,0-28 4 15,0 32 4-15,0-32-1 0,0 30-13 16,0-30 10-16,0 30 0 0,0-30 7 15,3 34-4-15,-3-34 1 0,3 34 0 0,-3-34 3 16,5 28-11-16,-5-28 4 0,4 27-3 16,-4-27 6-16,0 0-6 0,0 35 6 15,0-35-6-15,1 26 3 0,-1-26 0 0,0 0 7 16,0 36-7-16,0-36 0 0,-1 27 0 16,1-27 0-16,-4 31 14 0,4-31-17 15,-5 31 10-15,5-31-3 0,-6 31-4 16,6-31 0-16,-2 30-11 0,2-30 14 0,-10 26-3 15,10-26 0-15,0 0 4 0,-3 36-8 16,3-36 1-16,-5 22 3 0,5-22-7 0,0 0 7 16,-9 33 3-16,9-33-3 0,0 0-3 15,-5 35 6-15,5-35-10 0,-3 27 11 16,3-27-8-16,-5 27 4 0,5-27 4 0,-3 34-1 16,3-34 1-16,-4 35-1 0,4-35-3 15,-1 33 4-15,1-33 0 0,0 38 3 0,0-38-14 16,0 36 10-16,0-36-6 0,0 38 3 15,0-38 14-15,1 31-7 0,-1-31 0 16,7 32 0-16,-7-32-14 0,8 32 7 16,-8-32-7-16,5 28 7 0,-5-28 0 0,9 26 0 15,-9-26 0-15,8 23 0 0,-8-23 0 16,10 22 0-16,-10-22 3 0,8 22-3 16,-8-22-3-16,10 20 6 0,-10-20-3 0,16 23 4 15,-16-23-11-15,8 17 25 0,-8-17-18 16,13 21 0-16,-13-21-7 0,15 23 3 15,-15-23 4-15,14 18 7 0,-14-18-14 16,15 19 14-16,-15-19-7 0,16 19-3 0,-16-19-1 16,19 18 4-16,-19-18-11 0,18 15 15 15,-18-15-11-15,20 18 7 0,-20-18 0 0,25 12-7 16,-25-12 7-16,21 13 0 0,-21-13 3 16,25 12 8-16,-25-12-11 0,20 14 0 15,-20-14-4-15,20 7 1 0,-20-7 3 0,16 13 0 16,-16-13 3-16,0 0 1 0,26 16 3 15,-26-16-7-15,18 15 4 0,-18-15-4 16,18 16 3-16,-18-16 1 0,20 16 6 0,-20-16-10 16,22 17-3-16,-22-17 10 0,22 16-7 15,-22-16 3-15,22 15 1 0,-22-15-4 16,21 16 0-16,-21-16 0 0,17 12 14 0,-17-12-18 16,20 12 4-16,-20-12 4 15,17 17-15-15,-17-17 8 0,20 11 24 0,-20-11-21 16,17 12-7-16,-17-12 0 0,23 15 0 0,-23-15 14 15,22 13-11-15,-22-13 1 0,20 15 3 16,-20-15 0-16,18 12 3 0,-18-12-6 16,22 12 6-16,-22-12-6 0,0 0 3 15,22 17 10-15,-22-17-6 0,0 0-4 0,22 12 0 16,-22-12 0-16,13 12 3 0,-13-12 1 16,0 0-4-16,25 16 7 0,-25-16-7 0,20 12 3 15,-20-12 4-15,17 9-3 0,-17-9 2 16,20 15 1-16,-20-15-7 0,20 11-7 0,-20-11 14 15,22 12-14-15,-22-12 1 16,20 12 2-16,-20-12 1 0,0 0 3 0,30 12-4 16,-30-12 1-16,17 9-4 0,-17-9 21 15,0 0-21-15,25 12 0 0,-25-12 7 0,0 0 0 16,27 15 0-16,-27-15 10 16,16 11-13-16,-16-11 6 0,27 9 1 0,-27-9-1 15,18 9-3-15,-18-9 10 0,24 9-13 16,-24-9 3-16,25 8 3 0,-25-8-6 0,28 7 3 15,-28-7 0-15,26 9 3 0,-26-9 8 16,31 7-11-16,-31-7-7 0,30 9 3 16,-30-9 8-16,39 7-8 0,-17-3 4 0,-22-4 0 15,48 9 0-15,-26-8 4 0,6 1-4 16,-1 2 3-16,0 0-3 0,3 1-7 0,-3-3 7 16,-2 3 7-16,3-1-7 0,-28-4 4 15,55 3 3-15,-28-2-1 0,-3-1 11 16,-24 0-6-16,45 4 2 0,-20-1-6 15,-25-3 3-15,43 4-7 0,-43-4-3 0,46 1 4 16,-46-1 9-16,45 5-3 0,-45-5-4 16,37 0 4-16,-17 2-3 0,-20-2-7 0,41 0 0 15,-41 0 6-15,34 4 1 0,-34-4-7 16,33 6 0-16,-33-6 3 0,35 3 10 16,-35-3-9-16,31 2-8 0,-31-2 8 15,35 7-4-15,-35-7-4 0,33 6 8 0,-33-6-4 16,42 9 16-16,-22-6-13 0,-20-3-3 15,45 7 3-15,-16-3 7 0,-6-3-4 0,-23-1-3 16,47 5 4-16,-25-2-7 0,-22-3 0 16,43 2 3-16,-43-2-6 0,39 2 3 15,-39-2-3-15,35 5 6 0,-35-5-3 16,30 3 0-16,-30-3-7 0,30 0 14 0,-30 0-1 16,30 3-12-16,-30-3-1 0,29 3 7 15,-29-3-3-15,0 0 6 0,45 3-3 0,-45-3 4 16,0 0-8-16,37 0 4 0,-37 0-3 15,28 3 6-15,-28-3 1 0,32 0 15 16,-32 0-4-16,33 0-5 0,-33 0 6 16,37 0-1-16,-37 0 7 0,45-3-7 0,-18 0-9 15,-27 3 4-15,58-3-1 0,-27 0-3 16,-3 0 0-16,4-2 3 0,-32 5-6 16,53-4 3-16,-24 1-6 0,-4-2 0 0,3 4 6 15,-28 1-6-15,61-11 6 0,-33 8 12 16,4 1-12-16,-2-5 6 0,3 4-3 15,2-3 2-15,1 0 1 0,-1-2-6 0,-2 3 0 16,1-3 8-16,-1 1-14 0,-1-1 15 16,0-1-12-16,-1 4 0 0,-6-1 5 15,2-1-8-15,3-2 15 0,-8 1-7 0,-22 8-2 16,45-19 14-16,-21 10-9 0,-3 0-5 16,0 0 5-16,-21 9 0 0,36-23 3 15,-19 11-9-15,-17 12-2 0,35-24 0 0,-16 12 0 16,-3 0 11-16,3-3-17 0,-1-1 3 15,-1-3 3-15,3 0-1 0,3 4-2 16,-3-3 3-16,-3 2 3 0,3-1-4 0,-3-3-4 16,0 2 4-16,-1 3-2 0,-2-4-2 15,4 3 12-15,-4-3-10 0,-14 19 3 16,28-33 3-16,-16 18 7 0,-1-1 11 0,-11 16-7 16,20-37 7-16,-6 19-14 15,-2-4 1-15,-4 0-1 0,4-3 3 0,-1 5-5 16,-2-5 0-16,1 1 0 0,1-1 15 0,1 3-15 15,-2-3 12-15,4 2-7 0,-6-1 22 16,0 2-10-16,1-1 17 0,-9 23-1 16,18-44-2-16,-10 20-1 0,1 3 13 15,-2-3-21-15,-4-1 18 0,5-3 1 0,-3 1-20 16,2-4-1-16,0 0 0 0,-1-3-2 16,3-7 2-16,-4 5 3 0,3-4 7 0,-3-1-13 15,3 5 5-15,-3-5 17 0,-1 1-23 16,-3 1 13-16,3 1 6 0,1 4-6 15,-5-3-5-15,0 4-5 0,0-4 2 16,0 1 1-16,0 1-1 0,-5-2 0 0,5 2-16 16,-4 2 1-16,4 0 9 0,0-2-10 15,0-1-6-15,0 2-7 0,-1-1 9 0,1 3-4 16,0-7 5-16,-4 6 6 16,4-4-11-16,-5 3 8 0,0 1 16 0,2-3 3 15,-2 0-18-15,-3 0-1 0,3-1-4 16,-4-5 1-16,1 6-9 0,-4-3 4 0,-1 0 4 15,-2 0-8-15,3-1 8 0,-10-7-8 16,1 5 3-16,-6-5-1 0,2 0 2 0,-7 4 1 16,-1-4 3-16,-13-1-8 0,1-2 7 15,0 2-8-15,-7 2 4 0,2 2-9 16,-4 1 6-16,-6 0 4 0,2 6-21 16,-3 1-17-16,-4 1-38 0,-8 8-50 15,-1-2-37-15,-5 5-72 0,-3 9-571 0,9 6 180 16</inkml:trace>
  <inkml:trace contextRef="#ctx0" brushRef="#br0" timeOffset="48411.4328">30884 5891 3329 0,'5'25'-170'0,"-1"1"16"0,-1 1 7 15,-3 1 21-15,0 4 3 0,-3-4 10 16,-1 4 11-16,4-2-4 0,-1-3 2 0,2 5-63 16,3-5-349-16,4 0 111 0</inkml:trace>
  <inkml:trace contextRef="#ctx0" brushRef="#br0" timeOffset="51877.4905">25044 2031 1763 0,'-20'-15'-97'0,"20"15"-3"0,0 0 21 15,-28-10-1-15,28 10 6 0,0 0 17 16,-37-5-2-16,37 5 4 0,-28-6 45 0,28 6-36 16,-34-6 5-16,34 6-18 0,-35-3 26 15,35 3 0-15,-32-7 0 0,32 7 4 0,-35-3 12 16,35 3 0-16,-33-5 17 0,33 5 0 15,-37-3 23-15,37 3-23 0,-28-4 23 16,28 4-18-16,-37 0-5 0,37 0 6 16,-37-3 5-16,37 3-5 0,-40 0 5 0,40 0 0 15,-42-2 11-15,42 2-27 0,-40 0 10 16,40 0 28-16,-45 0-22 0,45 0 0 16,-42 0 10-16,42 0-5 0,-44 0-11 0,44 0 11 15,-43 0 5-15,16 2 15 0,27-2 15 16,-42-2-12-16,42 2-9 0,-48 0 3 15,48 0-4-15,-45 0 8 0,45 0-13 0,-46 2 3 16,25-2-9-16,21 0-4 0,-44 7-1 16,22-4 10-16,22-3-14 0,-48 12-5 15,23-4 18-15,1 2-9 0,-7 5-13 0,-3 5 0 16,4-3 13-16,-8 5-4 0,2 3-5 16,1 0 22-16,2-3-22 0,-1-2 5 15,-1 2-1-15,5-4-4 0,-2 5 5 16,7-5-1-16,2-3-3 0,1 0-10 0,2 0 14 15,-2 0 3-15,4-3-16 0,18-12 0 16,-34 27 8-16,24-15 0 0,10-12 0 0,-25 18-16 16,25-18 16-16,-18 18-4 0,18-18 4 15,-22 22 0-15,14-10-8 0,8-12 8 16,-19 25-4-16,19-25-4 0,-21 24 8 0,12-9-4 16,9-15 0-16,-16 28 0 0,16-28-4 15,-17 29 17-15,17-29-26 0,-14 24 13 16,14-24-4-16,-13 24 12 0,13-24-8 0,-8 23-8 15,8-23 16-15,-12 21-12 0,12-21 4 16,-15 22 9-16,15-22-14 0,-7 20 18 16,7-20-17-16,-15 25 8 0,15-25-4 15,-13 25 0-15,13-25-4 0,-17 24-9 0,17-24 17 16,-15 28-4-16,15-28 0 0,-13 24 9 16,13-24-1-16,-15 29-16 0,15-29 8 15,-14 28 0-15,8-12 0 0,6-16 4 0,-12 28-4 16,12-28 0-16,-7 27-4 0,7-27 16 15,-12 27-12-15,12-27 0 0,-5 24 0 16,5-24 0-16,-6 29-8 0,6-29 4 0,-4 27 0 16,4-27 12-16,0 0-8 0,0 38 8 15,0-38-8-15,4 24 0 0,-4-24 4 0,6 25-4 16,-6-25 4-16,0 0-8 0,5 30-4 16,-5-30 8-16,9 22-4 0,-9-22 8 15,8 19-4-15,-8-19 4 0,12 18-8 16,-12-18 8-16,0 0 0 0,18 24-8 0,-18-24-4 15,15 21 4-15,-15-21 12 0,15 20-4 16,-15-20-4-16,17 16-4 0,-17-16 12 0,13 15-12 16,-13-15 4-16,17 15 4 0,-17-15-8 15,15 17 4-15,-15-17 0 0,17 13 4 16,-17-13-4-16,20 14-4 0,-20-14 12 16,18 13-8-16,-18-13 0 0,22 23 0 15,-8-11 0-15,-14-12 0 0,26 19-12 0,-11-11 4 16,6 4 8-16,-1-1 12 0,-20-11-12 15,43 19-4-15,-25-11 8 0,8-1-4 0,-3 2 0 16,2-3 8-16,0-1-8 0,4 2 0 16,-1-1 0-16,-6 1 17 0,8-5-17 15,-2 1-4-15,1 0 8 0,-4 5-8 0,-25-8 0 16,53 4 0-16,-24 3-1 0,-2-5-3 16,3 6 8-16,-4-2 13 0,5-3-18 15,-5 3 10-15,-1 3-10 0,4-6-3 0,-1 4 12 16,-1-2-4-16,0 2-4 0,1-4 4 15,-4 2 4-15,4 2 0 0,-28-7-4 16,50 8 9-16,-30 0-9 0,5-4 0 0,-25-4 8 16,41 8-4-16,-21-5-8 0,-20-3 8 15,40 6-4-15,-22 0 4 0,-18-6-8 16,39 7 8-16,-18-2 4 0,-21-5-16 0,44 7 16 16,-22-4 0-16,-22-3-12 0,42 5 12 15,-19-1 4-15,-23-4-12 0,47 3 8 16,-24-3 0-16,-23 0-4 0,47 0-4 15,-20 0 4-15,-27 0 0 0,45-7-8 0,-45 7 8 16,48-5 0-16,-24 2-8 0,1-4 4 16,-25 7 0-16,40-5 12 0,-40 5-16 0,44-7 4 15,-24 4 8-15,-20 3-12 0,33-7 4 16,-33 7-4-16,34-5 4 0,-34 5 0 16,31-3 0-16,-31 3 4 0,32-5-4 15,-32 5-4-15,22-4 12 0,-22 4-16 0,0 0 4 16,43-8 12-16,-43 8 0 0,31-4-4 15,-31 4 0-15,31-8 0 0,-31 8 8 0,37-8-12 16,-37 8 0-16,40-10 0 0,-13 5 4 16,3-2-4-16,-5 4 11 0,5-3 5 15,2 0 7-15,2-3-19 0,2 3-8 16,3-1-4-16,4-3 8 0,-6-2 4 0,3 0 0 16,0 3-4-16,-6 2 0 0,-2-1 12 15,-2 1-16-15,0-2 23 0,0 3-23 0,-7 1-4 16,8-7 16-16,-6 8-16 0,0-4 8 15,-2 1 0-15,-23 7 0 0,42-13 0 16,-19 10 12-16,2-7-8 0,-25 10-1 16,46-12-6-16,-25 3 3 0,-1 3 0 0,-20 6 7 15,46-17-14-15,-23 13 7 0,-23 4 0 16,40-9-8-16,-21 2 8 0,-19 7 4 0,33-9 0 16,-33 9-4-16,39-10-8 0,-39 10 4 15,35-6 8-15,-35 6-8 0,35-9 16 16,-35 9-16-16,33-10 8 0,-33 10-4 15,34-5-4-15,-34 5 4 0,33-13 4 0,-33 13 3 16,39-9-14-16,-23 6 14 0,-16 3-11 16,32-9 8-16,-32 9-8 0,30-11 4 0,-30 11 4 15,29-12 4-15,-29 12 11 0,23-12-19 16,-23 12 3-16,17-12 9 0,-17 12 2 16,17-15 16-16,-17 15-1 0,0 0-18 15,13-30 11-15,-13 30-1 0,0 0 11 16,0-33-8-16,0 33 1 0,0 0-5 0,-8-39-3 15,8 39-13-15,-17-30 2 0,3 13 11 16,14 17-10-16,-26-35 3 0,17 16-10 0,-4 1 4 16,-2-4 6-16,2 0-10 0,-1 4 3 15,-1-4 0-15,15 22 4 0,-20-40-17 16,7 21 7-16,4-2 19 0,-6 3-9 16,15 18 9-16,-20-35 11 0,8 20 15 0,12 15 2 15,-26-33-19-15,4 21 6 0,4-5-6 16,-4 4-16-16,-8 1 10 0,-5-3 5 0,-6 3-12 15,-7 6 3-15,-6-3-9 0,-11 6-9 16,-12 6 9-16,2 0-24 0,-12 9-40 16,-10 3-7-16,3 5-56 0,-28 7-51 0,2 4-364 15,1 0 110-15</inkml:trace>
  <inkml:trace contextRef="#ctx0" brushRef="#br0" timeOffset="59704.9381">32082 2084 1929 0,'-44'3'-65'15,"44"-3"23"-15,-40 0 30 0,40 0 9 0,-33-3 3 16,33 3 15-16,-35-6-3 0,35 6-8 16,-17-15-8-16,17 15-12 0,-2-27-3 0,2 27-5 15,2-38 4-15,-2 38-4 0,13-39-8 16,1 17 4-16,-6-1-10 0,4 3 0 15,-4-2 4-15,6 4-4 0,-1-1 2 16,2 0 1-16,2 1-15 0,-4 3-1 16,-13 15-10-16,29-25-7 0,-29 25-7 0,20-17 8 15,-20 17-12-15,20-4 29 0,-20 4 6 16,0 0-8-16,0 0 18 0,30 24-8 16,-30-24 18-16,13 27-12 0,-13-27 5 0,5 31-1 15,-5-31 0-15,0 31 19 0,0-31-6 16,0 34 19-16,0-34-13 0,-15 37 6 0,10-17-6 15,5-20-7-15,-28 33 20 0,14-18 13 16,-2-3 7-16,16-12-7 0,-36 21 39 16,23-12 5-16,13-9-20 0,-38 11 23 15,38-11 4-15,-32 6 5 0,32-6 2 0,-34 0-1 16,34 0-18-16,0 0 4 0,-40-20-27 16,40 20 21-16,-11-27-26 0,11 27 0 15,-5-33-10-15,5 33-5 0,10-36-18 0,-10 36-1 16,15-36-9-16,-7 18-5 0,-8 18-15 15,17-30-10-15,-2 17-2 0,-15 13 4 16,21-22-11-16,-21 22 3 0,21-12-6 0,-21 12 21 16,0 0 0-16,21-6-14 0,-21 6 18 15,0 0 11-15,0 0 0 0,24 36 0 16,-24-36 6-16,8 32 0 0,-8-32-1 0,0 33 7 16,3-15-7-16,-3-18 7 0,0 35 7 15,0-35-1-15,-3 30 0 0,3-30-20 16,0 0 20-16,0 40 7 0,0-40-34 15,3 23-9-15,-3-23 0 0</inkml:trace>
  <inkml:trace contextRef="#ctx0" brushRef="#br0" timeOffset="59727.9246">32038 2072 289 0,'0'0'-94'0</inkml:trace>
  <inkml:trace contextRef="#ctx0" brushRef="#br0" timeOffset="59769.9146">32038 2072 235 0</inkml:trace>
  <inkml:trace contextRef="#ctx0" brushRef="#br0" timeOffset="59838.8551">32038 2072 195 0,'0'0'-16'15,"0"0"8"-15,0 0 32 0,0 0-24 0,0 0 0 16,0 0 16-16,0 0-8 0,0 0 8 16,0 0 7-16,-30 6-23 0,30-6 0 15,0 0 0-15,0 0 0 0,0 0 0 16,0 0-16-16,0 0 9 0,0 0-1 15,0 0 8-15,0 0-16 0,0 0-8 0,0 0-42 0</inkml:trace>
  <inkml:trace contextRef="#ctx0" brushRef="#br0" timeOffset="61173.0639">32008 2078 179 0,'0'0'8'16,"0"0"0"-16,-10 24-8 0,10-24 0 15,0 0 16-15,0 0-24 0,0 0 8 0,0 0 24 16,0 0-9-16,-3 28-30 0,3-28 30 0,0 0-15 16,0 0-15-16,-13 22 30 0,13-22-30 15,0 0-1-15,-20 19 32 0,20-19-8 16,-19 15-16-16,19-15 8 0,-27 18 0 0,27-18-8 15,-25 18 0-15,25-18 8 0,-28 17 8 16,28-17 8-16,-25 15-24 0,25-15 8 16,-25 12 0-16,25-12-8 0,-27 12 16 0,27-12 7 15,-22 14-15-15,22-14 16 0,-25 13-1 16,25-13 1-16,-23 14-9 0,23-14 16 16,-29 13-8-16,29-13 0 0,-22 15-8 15,22-15-7-15,-26 15 22 0,26-15-7 0,-22 12 6 16,22-12-21-16,-25 12 0 0,25-12 43 15,-22 9-2-15,22-9 7 0,0 0-15 16,-33 12-7-16,33-12 12 0,-27 10-25 0,27-10 31 16,-32 5-7-16,32-5 17 0,-33 7-7 15,33-7 16-15,-36 4 20 0,36-4-13 16,-30 3-2-16,30-3 7 0,-31 3-25 0,31-3 26 16,-25 3-15-16,25-3-7 0,0 0-22 15,0 0 3-15,-49-3-9 0,49 3 17 16,0 0-26-16,0 0 4 0,-38-6 13 0,38 6-5 15,0 0-13-15,0 0 8 0,-32-6 0 16,32 6 4-16,0 0-12 0,-24-10 0 16,24 10 7-16,0 0-4 0,-26-7 1 0,26 7 2 15,0 0-3-15,0 0-4 0,-27-12-3 16,27 12 2-16,0 0-2 0,0 0 2 16,-22-9 5-16,22 9-9 0,0 0-10 0,0 0 11 15,0 0-11-15,0 0 0 0,-20-12-3 16,20 12 10-16,0 0-14 0,0 0 10 15,0 0-3-15,0 0 4 0,0 0 14 16,0 0-22-16,42-40 4 0,-42 40 4 0,27-18-8 16,-14 7 1-16,-13 11 3 0,30-23 3 0,-13 10-6 15,-17 13 3-15,30-24 3 16,-17 15 5-16,-13 9-16 0,25-21 5 0,-25 21 10 16,24-17 4-16,-24 17 3 0,17-15 11 15,-17 15 3-15,16-12 0 0,-16 12 2 0,0 0 4 16,17-15-17-16,-17 15 3 0,0 0-10 15,0 0 0-15,20-15-10 0,-20 15 13 16,0 0-19-16,0 0 9 0,0 0-6 16,20-14 6-16,-20 14-3 0,0 0 0 0,0 0-3 15,0 0 3-15,27-10 0 0,-27 10 3 16,0 0 0-16,0 0-9 0,0 0 6 16,30-4 0-16,-30 4-7 0,0 0 4 0,0 0-1 15,0 0 11-15,0 0-10 0,17 31-1 16,-17-31 4-16,3 27 0 0,-3-27 0 15,-3 30 0-15,3-30 7 0,-5 35-10 16,5-35-1-16,-7 39 4 0,7-39 0 0,-5 41 10 16,0-23-13-16,5-18 3 0,-7 37-3 15,7-37 16-15,-11 43-10 0,4-21 4 0,7-22-7 16,-14 42 6-16,9-23-2 0,-3 2 6 16,8-21-10-16,-17 44 3 0,9-26-3 15,0 4 6-15,8-22 1 0,-20 37-7 16,5-15 9-16,4-5 1 0,3 1-16 0,-7 2 6 15,15-20 0-15,-28 34 6 0,14-19 1 16,3 3-14-16,-6-1 7 0,-3-2 7 0,3 0-1 16,-3 0-6-16,3-3 0 0,-3 3 0 15,0-3 3-15,-2 5 7 0,22-17-7 16,-40 22 3-16,15-10-6 0,3-4 0 16,1 2 7-16,-5-1-4 0,-2 0 0 0,3 2 3 15,-3-7-6-15,2 5 7 0,1-1-7 16,25-8 3-16,-47 9-6 0,29-6 3 15,18-3-4-15,-40 9 8 0,40-9-1 0,-37 3-6 16,37-3 9-16,-30 3 0 0,30-3-3 16,0 0 7-16,-38-6-10 0,38 6 3 15,0 0-6-15,-19-12 6 0,19 12-6 0,0 0 9 16,5-41-15-16,-5 41-7 0,25-36-9 16,-13 14-4-16,3 5 16 0,-2-7-13 0,1 6 3 15,-14 18 7-15,23-36-1 0,-13 20-6 16,-10 16 3-16,19-24 7 0,-19 24-1 15,13-23 0-15,-13 23-10 0,12-15 11 16,-12 15-8-16,0 0 10 0,0 0-6 0,0 0 3 16,0 0 3-16,0 0 14 0,0 0-3 15,0 0-3-15,0 0 14 0,28 55-11 16,-28-55-4-16,5 32 4 0,-5-32 0 16,4 30 11-16,-4-30-8 0,6 35 8 0,-1-18 10 15,-5-17 3-15,4 32-14 0,-4-32 25 16,0 33 2-16,0-33-1 0,0 35-3 0,0-35 10 15,0 33 1-15,0-33-3 0,-12 42 6 16,5-19 5-16,-5 1-16 0,-4 3 8 16,-1 0-17-16,-8 6 13 0,0 6-11 15,-12 3 5-15,-8 5-9 0,-7-2 0 0,-5 4-11 16,-16 21 5-16,-3-6-14 0,11-7-24 16,12-8-47-16,-1-3-46 0,2 4-94 0,5-5-382 15,-5-2 112-15</inkml:trace>
  <inkml:trace contextRef="#ctx0" brushRef="#br0" timeOffset="62087.565">30071 3177 2112 0,'0'0'-124'0,"0"0"-3"16,0 0 9-16,0 0 12 0,0 0 9 15,0 0-14-15,0 0 33 0,0 0-7 16,0 0-3-16,0 0 21 0,0 0-1 15,0 0 4-15,0 0 20 0,0 0-7 0,0 0 22 16,0 0-17-16,0 0-2 0,0 0 18 16,-30 71-7-16,30-71 12 0,-28 27 12 15,13-19-19-15,15-8 19 0,-22 22 0 0,22-22 20 16,-25 15-1-16,25-15 20 0,-19 9-7 16,19-9 25-16,0 0-13 0,0 0-7 0,-26 6-12 15,26-6 0-15,0 0 0 0,0 0-6 16,0 0-6-16,0 0 12 0,0 0-30 15,36-80-6-15,-24 64 18 0,5 1-6 16,1 0-6-16,-18 15 18 0,35-28-19 0,-21 15 13 16,-14 13-6-16,25-18-13 0,-25 18 18 15,27-16-5-15,-27 16-14 0,18-12 13 0,-18 12 0 16,0 0 13-16,28-5 0 0,-28 5 0 16,0 0 0-16,0 0 13 0,0 0 0 15,0 0 6-15,12 45 19 0,-12-45 12 16,-8 35 10-16,8-35-13 0,-12 46 10 0,7-23-1 15,-10 6 15-15,2 5 3 0,3 2-18 16,0 2 24-16,-5 2-8 0,1-5-6 0,6 4-7 16,-6-3-5-16,1-1 3 0,0-8-2 15,4-3 25-15,-2 3 4 0,1-4-9 16,-4-1 1-16,6-1-9 0,-9-5 5 16,4 3-12-16,13-19 5 0,-27 27-7 0,10-18 8 15,17-9-18-15,-35 6 0 0,35-6-2 16,0 0-2-16,-57-15-2 15,35 0-6-15,6-4-4 0,-8-6 0 0,4-2 6 0,-2-2-15 16,6 0-6-16,-6-6-3 0,5-3-3 16,1 2 6-16,-1 3-3 0,0-9-3 0,0 7-5 15,2-7-1-15,2 3 1 0,0-4-9 16,2-1 8-16,3-1-7 0,3 0-15 16,-3-6-8-16,1 1-14 0,0-4-4 15,1-2-21-15,1 6-7 0,-4 5-5 0,-1-1 7 16,2 6-14-16,3 0 4 0,-3 8-24 15,2 4-65-15,-2 7-336 0,8 21 111 0</inkml:trace>
  <inkml:trace contextRef="#ctx0" brushRef="#br0" timeOffset="62537.1927">29862 2704 1791 0,'0'0'-8'0,"0"0"24"0,0 0-8 15,0 0 19-15,0 0 7 0,0 0 0 16,0 0 0-16,0 0-1 0,0 0-4 15,0 0 0-15,0 0-7 0,0 0 10 0,0 0-11 16,0 0-11-16,0 0 18 0,54-65-14 16,-33 48-7-16,1 4-1 0,0-1-6 0,3 1 14 15,10-7-7-15,-5 5-7 0,7-1-24 16,-3 1-31-16,4 3-63 0,0-4-63 16,-1 4-292-16,-3-4 104 0</inkml:trace>
  <inkml:trace contextRef="#ctx0" brushRef="#br0" timeOffset="63273.4495">29288 3394 1608 0,'-8'49'-68'0,"0"-26"29"0,4 6 25 16,-1-1 14-16,-6 2 36 0,6 5 15 15,-10-2 12-15,-1 5 3 0,0 1-2 0,-6 4-17 16,-10 4 3-16,2 3-12 0,-17-2 0 16,0 1-5-16,-1-2 7 0,-4-4-8 15,0 1 18-15,-5-8-8 0,9-6 22 0,-1-1-7 16,2-5 15-16,4-2 14 0,4-3 3 15,1-7-6-15,6 0-7 0,2-3 0 16,8 1-15-16,22-10-17 0,-43 5-20 0,43-5-19 16,0 0 1-16,-30-31-31 0,30 31-12 15,0-46-13-15,8 16-37 0,-3-1-47 16,2-6-57-16,3 0-390 0,3-3 115 0</inkml:trace>
  <inkml:trace contextRef="#ctx0" brushRef="#br0" timeOffset="63528.308">28887 3203 2102 0,'0'0'-57'0,"0"0"14"15,0 0 7-15,0 0 6 0,0 0 0 0,0 0 4 16,0 0 10-16,0 0 13 0,0 0 25 16,35-3-14-16,-35 3 15 0,39-16-8 15,-18 6-8-15,-1 1 0 0,4 0-59 0,-24 9-80 16,42-12-157-16,-22 0-111 0,-4 6 91 16</inkml:trace>
  <inkml:trace contextRef="#ctx0" brushRef="#br0" timeOffset="67385.8181">33007 2547 1370 0,'-25'-19'0'0,"25"19"41"0,-15-12 49 0,15 12-8 16,0 0 10-16,-20-16 16 0,20 16 11 0,0 0-1 15,-24-16-15-15,24 16-11 0,0 0-6 16,0 0-12-16,0 0-15 0,-20-18-9 15,20 18-5-15,0 0-6 0,0 0-1 16,0 0-12-16,0 0 15 0,0 0-27 0,-16-15 6 16,16 15-1-16,0 0-5 0,0 0 11 15,0 0-16-15,0 0-1 0,0 0 3 16,0 0-5-16,0 0 2 0,0 0 0 0,0 0-8 16,0 0 3-16,60 42-6 0,-60-42 0 15,11 23 9-15,-11-23 2 0,17 24 3 16,-3-6-6-16,-14-18-2 0,15 36-3 0,-4-15 5 15,-2-3 0-15,-1 3 4 0,-8-21-4 16,13 41-8-16,-7-25 17 0,-6-16-6 16,11 35 10-16,-11-35 3 0,2 35-3 15,-2-35-2-15,-5 37 5 0,-7-19 4 0,12-18-9 16,-23 36-4-16,6-13 11 0,-1-6-8 16,1 2-3-16,0-4-2 0,0 4 5 15,-1-3-5-15,0-1-5 0,1 1 2 0,0-1 8 16,-1 3 7-16,-4-4-13 0,2-1-9 15,20-13 3-15,-35 27 6 0,18-19 1 16,17-8-3-16,-27 19 0 0,9-11 1 0,18-8-1 16,-22 19-5-16,22-19-4 0,-28 15 9 15,28-15-5-15,-24 16 3 0,8-6-5 16,16-10 2-16,-31 18 8 0,13-12-3 0,18-6-5 16,-33 12 3-16,33-12-3 0,-41 13-2 15,41-13 2-15,-35 5-4 0,35-5 4 16,-35 3 3-16,35-3-5 0,-33 0 16 15,33 0-16-15,0 0-4 0,-40-8-8 0,40 8 5 16,-17-13 2-16,17 13-6 0,0 0 6 16,-5-27-5-16,5 27 13 0,0 0-15 15,0 0 5-15,5-41-3 0,-5 41 3 0,0 0 0 16,12-28-5-16,-12 28 10 16,0 0-10-16,16-24 4 0,-16 24-6 0,17-11-1 15,-17 11 3-15,23-12 7 0,-23 12-7 0,29-15 2 16,-29 15 0-16,28-9 5 0,-28 9-3 15,30-8 6-15,-30 8-8 0,27-7 5 16,-27 7-3-16,27-3-4 0,-27 3-1 0,0 0 28 16,38 3-25-16,-38-3 10 0,19 15-12 15,-19-15 6-15,8 24 4 0,-8-24-3 16,12 30 0-16,-12-30 5 0,5 36 2 0,-2-16 6 16,-3-20-11-16,9 42 3 0,-9-21 3 15,1 3-3-15,4 2 0 0,-5-26 2 16,5 43 6-16,-5-16-8 0,-5 2 10 15,5-29-5-15,-6 46-5 0,2-26 13 0,4-20-6 16,-8 44 6-16,0-22-8 0,-1-1 10 16,-4 1-10-16,4 0 7 0,-9-1-7 0,1-3 0 15,-8 3-2-15,4 3-1 0,-10-4 3 16,5-1 2-16,-6-1 1 0,7 0-6 16,-5-3 3-16,-2 2 5 0,3-5-1 15,1-3 8-15,3 0-17 0,-4 3-2 0,1-5 11 16,5-2 1-16,23-5-3 0,-49 3 15 15,49-3-15-15,-40-3 2 0,40 3 3 0,-42-12-3 16,24 4-4-16,-6-5 4 0,8-2-4 16,-1-1-7-16,0-6 13 0,4 4-11 15,13 18 0-15,-27-37-9 0,15 17 9 16,2 0 0-16,10 20-5 0,-16-27 8 0,16 27-3 16,-16-31-3-16,10 11-1 0,6 20-6 15,-14-27-1-15,14 27 1 0,-16-31-6 0,11 16-1 16,5 15-7-16,-17-29 7 0,17 29 0 15,-18-23 3-15,18 23 4 0,-14-25-12 16,14 25 12-16,-15-21-18 0,15 21 3 16,-10-21-5-16,10 21-3 0,0 0 2 0,-8-32-6 15,8 32 3-15,0 0 7 0,-9-31 5 16,9 31-2-16,0 0-1 0,-10-30 6 16,10 30 2-16,0 0 3 0,-11-28 11 0,11 28-8 15,0 0 3-15,-14-22 5 0,14 22-6 16,0 0 1-16,0 0 5 0,-5-21-3 15,5 21-5-15,0 0-1 0,0 0-5 0,0 0 8 16,0 0-5-16,0 0 2 0,0 0 3 16,0 0-2-16,0 0-1 0,0 0 6 0,0 0-3 15,0 0 9-15,0 0 3 0,0 0-6 16,0 0-6-16,0 0 9 0,0 0-3 16,0 0 3-16,0 0 0 0,22 80 0 15,-14-65 0-15,-8-15 6 0,10 34-9 0,-1-19 6 16,-9-15 12-16,8 33-3 0,0-13 11 15,-8-20 3-15,5 37 15 0,4-20-18 16,-9-17-4-16,5 38 4 0,1-16-4 0,3-4-2 16,-4 6 11-16,5-1-15 0,-2-2-2 15,1 4 3-15,-4-5-12 0,6 3 9 16,-2-2-6-16,1 1 1 0,-4-1 5 0,3 1 5 16,-9-22-3-16,15 40 13 0,-7-19 5 15,-3-3 0-15,4 2-8 0,-9-20 5 16,11 37 0-16,-9-19-1 0,-2-18 3 0,7 38-3 15,-7-38-1-15,6 33-4 0,-2-15-3 16,-4-18-2-16,10 32-3 0,-10-32 2 16,5 27 1-16,-5-27-15 0,11 27 10 0,-11-27-5 15,9 28 4-15,-9-28-4 0,12 29-2 16,-12-29 4-16,5 24-9 0,-5-24 9 16,10 21-7-16,-10-21 3 0,6 24-1 0,-6-24-4 15,12 27 5-15,-12-27 2 16,12 23-3-16,-12-23 1 0,8 27-8 0,-8-27 10 15,10 25-5-15,-10-25-8 0,12 22 6 16,-12-22 4-16,12 25 5 0,-12-25-4 0,15 21-3 16,-15-21-2-16,10 18 4 0,-10-18 1 15,11 20 6-15,-11-20-18 0,0 0 10 0,12 20-3 16,-12-20 6-16,0 0-8 16,0 0 18-16,8 22-1 0,-8-22 18 0,0 0 8 15,0 0 4-15,0 0-9 0,0 0-5 16,-8 39 0-16,8-39-5 0,-23 16-5 0,23-16 9 15,-25 20-6-15,8-11-4 0,17-9-7 16,-30 15 3-16,30-15 5 0,-39 12-7 0,23-6-3 16,16-6 1-16,-42 4-4 15,42-4 9-15,-40-4-12 0,40 4 3 0,-49-15 0 16,31 3 1-16,-2-1 4 0,-4-4-15 16,7-4 0-16,1-8 14 0,2-3-20 0,-1-1 10 15,7-1-6-15,-4 1 6 0,7-5-9 16,2 5 10-16,-6 3-3 0,9-2-3 15,-3 1 3-15,1 1 3 0,2-2-8 16,0 32 3-16,-3-51 0 0,3 24 0 0,0 27-2 16,-5-47-3-16,2 25-3 0,3 22 1 15,-4-41 1-15,4 41 6 0,-3-33-17 16,3 33 12-16,-5-28-7 0,5 28 10 0,0 0-6 16,-3-37 3-16,3 37-3 0,0 0-2 15,-4-27 4-15,4 27 0 0,0 0-1 16,0 0 3-16,-1-28-2 0,1 28-2 0,0 0-2 15,0 0 2-15,0 0-2 0,0 0 12 16,0 0-8-16,0 0 12 0,0 0-10 0,-4-31 8 16,4 31-6-16,0 0-2 0,0 0 4 15,0 0-1-15,0 0 12 0,0 0-20 16,0 0 13-16,0 0 5 0,0 0-5 16,0 0 8-16,-5-32-12 0,5 32 6 0,0 0-2 15,0 0 6-15,0 0-8 0,0 0-2 16,-8-30 0-16,8 30 6 0,0 0 0 15,0 0-4-15,0 0 4 0,-8-24-2 0,8 24 6 16,0 0-6-16,0 0 4 0,0 0 0 16,-9-24-8-16,9 24 2 0,0 0-6 15,0 0 12-15,0 0-10 0,0 0 8 0,-8-26-4 16,8 26-2-16,0 0 12 0,0 0-18 16,0 0 0-16,0 0 0 0,0 0-8 15,0 0 6-15,0 0 6 0,0 0-2 0,0 0-5 16,0 0 5-16,0 0 12 0,0 0-12 15,0 0 8-15,0 0-4 0,0 0-6 16,0 0 8-16,0 0 0 0,0 0-2 16,0 0-4-16,0 0 4 0,0 0 4 0,0 0 0 15,30 71-6-15,-30-71 10 0,12 18-18 16,-12-18 10-16,8 19 4 0,-8-19-4 0,0 0 2 16,12 21-2-16,-12-21 10 0,0 0-12 15,0 0 6-15,11 27 0 0,-11-27 2 16,0 0-4-16,9 20 4 0,-9-20-2 15,0 0 0-15,10 30-2 0,-10-30 2 0,7 23 0 16,-7-23-2-16,8 24 0 0,-8-24-6 16,8 24 6-16,-8-24 2 0,12 31-2 15,-12-31 4-15,12 31-4 0,-7-16 4 0,-5-15-6 16,8 31 8-16,-8-31 5 0,8 33-3 16,1-18 0-16,-9-15 4 0,8 42-4 15,-5-22 2-15,6 4 2 0,-9-24-6 0,15 42 4 16,-13-17-1-16,4-5-7 0,-6-20 2 15,14 38-2-15,-11-19 12 0,-3-19-10 0,10 33 12 16,-10-33-1-16,7 27 1 0,-7-27-18 16,8 29 5-16,-8-29 17 0,8 24-13 15,-8-24-7-15,5 29 2 0,-5-29-4 16,7 21 0-16,-7-21 6 0,12 25 4 0,-12-25-18 16,2 24 8-16,-2-24 2 0,0 0 6 15,11 28-4-15,-11-28-4 0,0 0 10 0,4 28 11 16,-4-28-14-16,0 0-1 0,5 27-6 15,-5-27 6-15,0 0-4 0,8 27 0 16,-8-27 2-16,0 0-6 0,5 32 10 16,-5-32-10-16,0 0 4 0,7 27 4 0,-7-27-8 15,6 19 6-15,-6-19 2 0,0 0 3 16,9 24-5-16,-9-24 2 0,0 0-1 16,8 24-4-16,-8-24 6 0,0 0-1 0,0 0 5 15,2 32-5-15,-2-32-6 0,0 0 13 16,11 27-5-16,-11-27 1 0,9 18-7 15,-9-18 0-15,12 20-6 0,-12-20 8 0,0 0 8 16,10 24-9-16,-10-24-4 0,0 0 6 16,8 28-3-16,-8-28 6 0,13 18-6 15,-13-18 5-15,0 0 3 0,5 29-5 0,-5-29 3 16,9 18 1-16,-9-18 0 0,8 18 11 16,-8-18-21-16,0 0 14 0,3 30-6 15,-3-30 4-15,0 0 0 0,7 32 7 0,-7-32 0 16,0 0-1-16,3 28 10 0,-3-28-1 15,0 0 9-15,-5 30-3 0,5-30 12 16,-11 24-13-16,11-24 8 0,-19 23-4 0,19-23-1 16,-30 24-8-16,12-12 1 0,1 1-6 15,-6 0-4-15,-1-6 1 0,3 7 8 16,-6-2-1-16,27-12 0 0,-47 16 5 0,24-11 3 16,-3 2 3-16,26-7 4 0,-45 3 2 15,45-3-1-15,-40 0-4 0,40 0-4 16,-45-10-7-16,25 5-2 0,-4-5-2 0,3-5-8 15,4-5-4-15,0-7-13 0,1-3-10 16,0-11-11-16,3 1-10 0,5-5-27 16,-4-2-16-16,2 5-6 0,3 0-32 15,2 3-54-15,-1 1-67 0,-1 5-614 0,0 0-113 16</inkml:trace>
  <inkml:trace contextRef="#ctx0" brushRef="#br0" timeOffset="68198.1541">32386 2605 3710 0,'-28'5'-164'0,"28"-5"22"0,0 0 21 16,-25 7 7-16,25-7 10 0,0 0 13 15,0 0 13-15,-32 4-9 0,32-4 13 0,0 0 3 16,0 0 13-16,0 0 20 0,0 0 26 16,0 0 9-16,0 0 9 0,0 0 3 15,54-56 14-15,-26 34-5 0,0-1 14 0,-1-1-9 16,3 1-6-16,-3-2-3 0,3-1-8 16,-5-1 19-16,4 2-11 0,-1 5-8 15,-9 2 0-15,2 2-32 0,1 0-42 0,-5 1-61 16,0 2-60-16,-17 13-388 0,31-24 114 15</inkml:trace>
  <inkml:trace contextRef="#ctx0" brushRef="#br0" timeOffset="68534.9401">31886 2959 2119 0,'0'0'-38'15,"-38"-6"59"-15,38 6 34 0,0 0 20 0,0 0 33 16,0 0-26-16,-30-12-5 0,30 12-14 16,0 0-16-16,0 0-3 0,0 0-7 0,0 0-1 15,0 0-10-15,0 0 4 0,0 0-13 16,0 0-56-16,60-58-71 0,-38 47-103 16,3-1-383-16,10 0 116 0</inkml:trace>
  <inkml:trace contextRef="#ctx0" brushRef="#br0" timeOffset="69984.6839">33567 3612 2143 0,'0'0'-134'0,"0"0"8"16,0 0 46-16,0 0 20 15,0 0 12-15,0 0 11 0,-26 54 8 0,26-54 21 0,-14 32 8 16,8-14 25-16,-4 6 32 0,10-24 7 16,-26 39 26-16,16-21 0 0,-6 7 8 15,2-5-6-15,-7 9-4 0,2-1-6 16,-1 1-8-16,-5-1 1 0,2 4-26 0,-6 2 2 16,1 3-1-16,6-7-3 0,-10 8 1 15,4-9-11-15,3 9-1 0,-4-2-3 16,-3-1 13-16,2 2-19 0,-5-4 2 15,12-4 5-15,-4-2-3 0,5 2 0 0,2-5-1 16,0-3-12-16,5-3-3 0,-2-3 7 16,4 5-12-16,13-20 5 0,-20 25-10 15,20-25 2-15,-20 21 6 0,20-21-4 0,-14 18 4 16,14-18-9-16,-15 19 1 0,15-19 5 16,0 0-3-16,-13 21-7 0,13-21 2 15,0 0-6-15,0 0-1 0,-5 22 5 0,5-22 2 16,0 0-4-16,0 0 2 0,0 0 7 15,0 0 0-15,0 0-7 0,17 37 3 16,-17-37-1-16,0 0 0 0,0 0 1 16,8 29-3-16,-8-29 12 0,0 0-10 0,8 21 5 15,-8-21-9-15,0 0 7 0,2 24 2 16,-2-24 2-16,0 0-4 0,-2 33 0 0,2-33-1 16,-3 32 3-16,3-32 3 0,-8 31 1 15,8-31 6-15,-5 36-6 0,1-14 3 16,4-22 0-16,-8 37-3 0,3-18 7 15,5-19-13-15,-3 35 4 0,3-35-9 0,-5 42 9 16,5-42 2-16,0 33-2 0,0-33 2 16,0 38 11-16,0-38 7 0,-4 33-1 15,4-33 0-15,0 38 12 0,-3-17-2 0,3-21 4 16,-3 43 13-16,-2-17-13 0,-2-3 60 16,2 5-5-16,-4-1-5 0,-4 8-3 15,1-1-7-15,-11 2-10 0,6-3-6 0,-3 2-9 16,2-1-11-16,-6-2-2 0,4-2-8 15,4-3-16-15,-1 1-42 0,2-3-45 16,1-1-71-16,3-6-85 0,-3 5-134 0,1-8-446 16,-6 1 164-16</inkml:trace>
  <inkml:trace contextRef="#ctx0" brushRef="#br0" timeOffset="71516.5313">32330 5137 3347 0,'0'0'-169'0,"0"0"26"0,0 0 9 15,0 0 10-15,-26 9 20 0,26-9 5 0,0 0 12 16,0 0 22-16,0 0-11 0,0 0 1 16,-23 9 12-16,23-9-2 0,0 0 10 0,0 0 9 15,0 0-5-15,0 0 3 0,0 0 7 16,0 0 0-16,0 0 10 0,0 0-16 15,0 0 27-15,0 0 0 0,0 0-8 16,0 0 8-16,0 0 4 0,0 0-5 0,65-33 0 16,-65 33 5-16,0 0-10 0,27-15 5 15,-27 15 13-15,17-10-5 0,-17 10 13 16,0 0-4-16,16-20 4 0,-16 20-9 0,0 0 13 16,14-17-4-16,-14 17 0 0,0 0 0 15,0 0 9-15,12-25-9 0,-12 25 47 16,0 0-1-16,0 0 23 0,6-27-1 15,-6 27 25-15,0 0-11 0,0 0 9 0,0 0 0 16,0 0-6-16,0 0-6 0,0 0-8 16,-6-36-24-16,6 36 5 0,0 0-3 0,0 0-4 15,0 0-1-15,0 0-15 0,-42-5-6 16,42 5 8-16,0 0-11 0,0 0 3 16,-52 21-9-16,52-21-1 0,-30 24 12 15,13-13-11-15,-5 5-3 0,6-5 2 0,2 8-2 16,-3-2-5-16,-1-4-1 0,18-13-5 15,-27 32 5-15,16-17 9 0,-1 0-14 0,12-15 11 16,-15 26-6-16,15-26 8 0,-14 28-15 16,14-28 7-16,-5 20-3 0,5-20-2 15,-3 27 3-15,3-27 0 0,0 0-1 16,0 28-4-16,0-28-1 0,0 0 3 0,0 0 3 16,17 32-6-16,-17-32 8 0,20 12 1 15,-20-12-4-15,0 0 9 0,32 12-1 0,-32-12 1 16,18 6-6-16,-18-6 0 0,30 4 0 15,-30-4 0-15,0 0 3 0,34 0 8 16,-34 0-4-16,0 0-4 0,0 0 17 16,33 0-2-16,-33 0 9 0,0 0 10 0,0 0 2 15,0 0-6-15,32 0-7 0,-32 0-10 16,0 0 2-16,0 0-4 0,0 0-3 0,0 0-2 16,32 7-5-16,-32-7 2 0,0 0-11 15,0 0 18-15,21 9-9 0,-21-9 5 16,0 0-5-16,17 9-12 0,-17-9 12 15,0 0-11-15,0 0 13 0,0 0 2 0,25 12 1 16,-25-12-1-16,0 0 6 0,0 0 7 16,15 15 7-16,-15-15-10 0,0 0 6 15,0 0-10-15,0 0 2 0,-32 44 10 0,32-44-13 16,-30 25 3-16,15-14-5 0,-1 5-4 16,16-16-2-16,-37 24-8 0,20-8 4 15,-10-3 4-15,9-1 0 0,-7 0-6 0,3 0-2 16,0-3-4-16,-3 0 2 0,-3-2 6 15,28-7-1-15,-42 11-1 0,15-7-2 16,27-4 6-16,-38 0-14 0,38 0 4 0,-40-5-2 16,40 5 4-16,-31-19-21 0,31 19 1 15,-26-25-14-15,12 13-1 0,14 12 2 16,-20-21 2-16,20 21 0 0,-21-20 5 0,21 20 7 16,-24-18-6-16,24 18 7 0,-20-13 7 15,20 13-8-15,-28-5 3 0,28 5 5 16,0 0-2-16,-46 18-5 0,30-6 16 0,16-12 9 15,-35 27-16-15,18-10-2 0,3 1 4 16,-2 1-9-16,1 3 9 0,1-5-2 16,6 4 5-16,-4 1-1 0,4 0 1 0,8-22 1 15,-19 40 1-15,11-21 2 0,8-19 0 16,-5 30-2-16,5-30 4 0,-5 30-2 16,5-30 5-16,0 0-1 0,10 39 3 0,-10-39 20 15,22 12-7-15,-22-12 7 0,33 0 2 16,-33 0-14-16,45-6 16 0,-45 6-14 15,49-13 4-15,-24 6-6 0,-25 7-2 16,37-12 4-16,-37 12-9 0,33-9 15 0,-33 9-14 16,29-9-32-16,-29 9-28 0,20-10-46 15,-20 10-43-15,0 0-50 0,20-17-82 0,-20 17-393 16,3-16 119-16</inkml:trace>
  <inkml:trace contextRef="#ctx0" brushRef="#br0" timeOffset="71777.3666">31383 5686 2606 0,'0'0'-59'0,"0"0"29"16,0 0 15-16,0 0 9 0,0 0 39 15,0 0 29-15,0 0 0 0,0 0-5 0,0 0-2 16,53-84-11-16,-31 63-8 0,6-3 1 16,4-2-8-16,-2 2 5 0,0 0-2 15,-3-2-27-15,3 5-44 0,-3 6-65 0,-7-3-68 16,-1 4-95-16,2 1-319 0,1 6 114 16</inkml:trace>
  <inkml:trace contextRef="#ctx0" brushRef="#br0" timeOffset="72236.7457">32975 6483 2091 0,'0'-40'-530'0</inkml:trace>
  <inkml:trace contextRef="#ctx0" brushRef="#br0" timeOffset="72272.7239">32975 6410 1810 0</inkml:trace>
  <inkml:trace contextRef="#ctx0" brushRef="#br0" timeOffset="72313.6992">32980 6376 1566 0,'0'0'-119'0</inkml:trace>
  <inkml:trace contextRef="#ctx0" brushRef="#br0" timeOffset="72544.5648">32982 6351 1342 0,'0'0'5'0,"0"-37"27"16,0 37 41-16,0 0 32 0,0-34-4 0,0 34-12 15,0 0 36-15,-10-40 16 0,10 40-24 16,-5-28-2-16,5 28-8 0,-12-22-12 15,12 22-1-15,0 0-20 0,-13-33 1 16,13 33-5-16,-7-18-10 0,7 18 8 0,0 0 5 16,-15-23 1-16,15 23 4 0,0 0-10 0,0 0-6 15,-10-21-11-15,10 21 2 16,0 0 4-16,0 0-20 0,0 0 5 0,0 0-3 16,0 0-5-16,0 0-8 0,0 0 16 15,0 0 1-15,0 0-15 0,-20 63-3 16,20-63 5-16,8 57 7 0,-4-20 5 0,-3 3-2 15,6 1 0-15,1 2-2 0,-3 1 4 16,7 3-10-16,-5-10 2 0,3 6-7 0,2-2-2 16,-4-1 5-16,5-2-14 0,6-6 6 15,-3-3 1-15,11-2-34 0,3-2-50 16,0-5-48-16,7-7-66 0,-3-1-81 0,-1-5-526 16,-1-4 282-16</inkml:trace>
  <inkml:trace contextRef="#ctx0" brushRef="#br0" timeOffset="73753.4777">32403 6776 3200 0,'0'-39'-170'0,"0"39"20"0,3-34 16 15,-3 34 14-15,5-32 14 0,-5 32 5 0,0-28-7 16,0 28 25-16,4-31 9 0,-4 31 15 16,0 0 9-16,0-33 18 0,0 33 14 15,0 0 3-15,2-28 1 0,-2 28 10 16,0 0 15-16,0 0 7 0,3-29 22 16,-3 29 10-16,0 0-8 0,0 0 2 0,0 0-10 15,0 0-10-15,0 0-1 0,3-27 4 16,-3 27-1-16,0 0-7 0,0 0 20 0,0 0-4 15,0 0 11-15,0 0-5 0,42 66 1 16,-29-46-6-16,-1 7-9 0,2 0 8 16,2 0 17-16,-2 3-13 0,-1-4-5 0,-1 1 10 15,1 2 11-15,-3-4-10 0,0-1 16 16,5 0-20-16,-6 0 0 0,1 2-16 16,5-5 0-16,-4-3 0 0,-2 3 4 15,2-3-12-15,-2 2-5 0,4-3 5 0,-1 3 0 16,-12-20 0-16,20 30 2 0,-8-18-5 15,-12-12-2-15,16 29 2 0,-16-29 0 0,14 25 4 16,-14-25-2-16,8 23 0 0,-8-23 5 16,12 27-5-16,-12-27 2 0,7 32-3 15,-7-32 3-15,5 28-7 0,-5-28 0 16,0 29-4-16,0-29-1 0,0 25 3 0,0-25 2 16,0 0-7-16,-5 36 20 0,5-36-2 15,-7 28-5-15,7-28-2 0,-20 23 6 16,6-7 0-16,14-16 22 0,-28 25 13 0,10-13 2 15,18-12-15-15,-36 18 6 0,20-8-3 16,16-10-18-16,-40 16 2 0,23-12 3 16,17-4-11-16,-35 12 4 0,35-12 4 0,-34 8-15 15,34-8-5-15,-37-3-6 0,37 3-9 16,-33-9-13-16,33 9 7 0,-32-21 2 0,19 9-15 16,13 12 6-16,-29-32-2 0,24 17 5 15,5 15 0-15,-15-32-5 0,15 32 12 16,-8-28-5-16,8 28 6 0,-7-27 3 15,7 27-13-15,0 0 7 0,-1-30 3 0,1 30-12 16,0 0 13-16,0 0-10 0,16-29 3 16,-16 29-1-16,0 0 2 0,29-6 8 15,-29 6 8-15,0 0-2 0,0 0 12 0,0 0-4 16,53 29-4-16,-41-17 11 0,-12-12-7 16,8 24 9-16,-8-24-4 0,9 30-2 15,-9-30 6-15,-5 40 2 0,5-40-1 0,-9 46 10 16,1-23 1-16,0 2 4 0,-1 1-9 15,-6-5-6-15,7 3 13 0,-4 1 18 16,4-1-22-16,-4 1-12 0,-5 0 0 0,2-1-7 16,2 5 7-16,-4-2-4 0,0 0-1 15,-1-2 6-15,5 1-8 0,-1-3 3 0,3 8-6 16,-1-3-1-16,-2-3-3 0,8 2 4 16,-6 1-1-16,7-1-1 0,-3 2-5 15,4-4 7-15,4-25-1 0,-5 55-7 16,0-31 9-16,2 1-7 0,3-25-1 0,0 45-5 15,0-24 5-15,0-21-6 0,3 47 0 16,-3-26 9-16,0-21 0 0,9 42 3 0,-8-22-7 16,-1-20 6-16,7 44 0 0,1-24-1 15,-6 6 9-15,5-2-3 0,1-1 2 16,-8-23 4-16,3 45 3 0,1-23-3 16,-4-22 2-16,8 41 2 0,-6-27-1 15,-2-14-1-15,0 38 5 0,0-38-16 0,-2 29 7 16,2-29-4-16,-12 42 7 0,6-24-4 0,-6 4-4 15,2-2 2-15,10-20 0 0,-23 37-4 16,9-18-13-16,6-1-29 0,8-18-32 16,-24 29-47-16,16-17-73 0,8-12-106 15,-12 13-544-15,12-13-13 0</inkml:trace>
  <inkml:trace contextRef="#ctx0" brushRef="#br0" timeOffset="74089.2583">32708 6706 3689 0,'0'0'-97'16,"0"0"16"-16,0 0-2 0,-17-23 9 0,17 23 10 15,0 0 17-15,0 0 6 0,0 0 15 16,7-40 12-16,-7 40 18 0,0 0 6 0,0 0 9 16,8-28-14-16,-8 28 12 0,0 0-17 15,0 0-5-15,0 0-2 0,0 0-27 16,0 0-10-16,0 0-13 0,0 0-16 15,0 0-55-15,0 0-97 0,0 0-406 0,0 0 119 16</inkml:trace>
  <inkml:trace contextRef="#ctx0" brushRef="#br0" timeOffset="74889.3439">32269 6885 2346 0,'0'0'-101'0,"15"-17"30"0,-15 17 13 15,0 0 16-15,0 0-12 0,0 0 25 16,0 0-11-16,0 0 10 0,0 0-4 0,0 0 11 16,0 0 4-16,-50 53 12 0,50-53-1 15,0 0 12-15,-15 19-8 0,15-19 15 0,0 0-14 16,-15 15 3-16,15-15 15 0,0 0 23 16,0 0 26-16,0 0 23 0,0 0 8 15,0 0 13-15,0 0-1 0,0 0 6 16,0 0 5-16,0 0-3 0,0 0 5 0,0 0-21 15,0 0-21-15,0 0-5 0,0 0-11 16,0 0 8-16,0 0-15 0,0 0-6 0,0 0-20 16,0 0-29-16,0 0-57 0,0 0-48 15,0 0-71-15,0 0-87 0,0 0-385 16,0 0 121-16</inkml:trace>
  <inkml:trace contextRef="#ctx0" brushRef="#br0" timeOffset="76003.0839">31687 8608 2406 0,'0'0'-135'16,"4"-27"21"-16,-4 27 31 0,0 0 29 0,0 0 36 16,0 0 4-16,0 0 6 0,0 0 8 15,0 0 18-15,0 0 4 0,-4-33 25 16,4 33 16-16,0 0 32 0,0 0-13 0,0 0 5 15,0 0 9-15,0 0-15 0,0 0-2 16,0 0-5-16,0 0-19 0,0 0-8 16,0 0-7-16,0 0 5 0,0 0-11 0,0 0 3 15,0 0-14-15,0 0 0 0,0 0-3 16,0 0 2-16,0 0 1 0,0 0-1 16,40 53-7-16,-40-53-5 0,0 0 4 15,22 17-9-15,-22-17 5 0,20 13-8 16,-20-13 1-16,24 12 4 0,-24-12-5 0,20 19 5 15,-20-19-2-15,18 16-5 0,-18-16 10 0,17 12 2 16,-17-12 7-16,18 15-10 0,-18-15 1 16,14 15-10-16,-14-15 0 0,0 0 2 15,16 19-7-15,-16-19 15 0,0 0-10 16,15 18 11-16,-15-18 15 0,0 0 2 0,9 19 1 16,-9-19-2-16,0 0-2 0,0 0-3 15,-17 40 5-15,17-40-14 0,-20 30-2 16,7-15 4-16,-6 5 0 0,6-2-6 0,-4 0 8 15,0 0 2-15,-1 1-15 0,1-1 13 16,0 0-6-16,-3 1-1 0,4 0 18 16,-4-1-22-16,-2 2-4 0,-2-3 2 0,-1 0-4 15,5 1 0-15,-2-3 4 0,-4-1 0 16,6-1 11-16,-4 1 11 0,2-6-7 16,22-8 15-16,-35 15 0 0,35-15-1 15,-33 10-8-15,33-10 1 0,-27 3-7 0,27-3-6 16,0 0-1-16,0 0 5 0,-45-20-4 15,45 20 0-15,-17-13-2 0,17 13-3 0,0 0-5 16,-20-23 3-16,20 23-4 0,0 0 0 16,-13-19 3-16,13 19-12 0,0 0-1 15,0 0-3-15,0 0 6 0,10-40-3 16,-10 40 2-16,0 0-11 0,23-17 6 0,-23 17-4 16,0 0 2-16,29-9 3 0,-29 9-3 15,0 0 3-15,0 0-2 0,46 12 12 16,-46-12-5-16,27 14-1 0,-27-14-4 0,22 16 6 15,-22-16 14-15,20 22 1 0,-20-22 1 16,10 27 5-16,-3-9-3 0,-7-18 11 16,0 43-5-16,0-43-1 0,-7 48 9 0,2-24 9 15,-5 5 1-15,-5 0 41 16,2 5-11-16,-6-3 5 0,1 2-8 0,-7-1-7 16,1 1-9-16,-7 3-5 0,-3-8 2 0,-3 6-8 15,-6-7 0-15,-1-3-7 0,6-5 2 16,-1-4 12-16,-1-2-8 0,2-5-8 15,3-4-11-15,-1-4-14 0,36 0-9 0,-60-16-29 16,32 0-25-16,3-8-27 0,8 0-34 16,9-6-52-16,-1-4-54 0,6 2-85 15,6-8-499-15,-3 6 140 0</inkml:trace>
  <inkml:trace contextRef="#ctx0" brushRef="#br0" timeOffset="76470.3384">31696 9365 3457 0,'0'0'-114'0,"0"0"30"16,0 0 18-16,-22 13 18 0,22-13 28 0,0 0 15 15,0 0 15-15,-17 12 5 0,17-12 14 16,0 0 14-16,0 0 2 0,0 0-8 15,0 0 4-15,0 0 11 0,0 0 4 0,0 0-4 16,-22 14 17-16,22-14-8 0,0 0 13 16,0 0-8-16,0 0-2 15,0 0-2-15,0 0-22 0,0 0 13 0,0 0-7 16,0 0-3-16,0 0-10 0,0 0-4 0,56-46-4 16,-35 34 6-16,-1 1-12 0,0-2 1 15,6-1-4-15,-8 1 7 0,4 1-8 16,-2 1-21-16,1 0-36 0,0-1-32 0,-1 0-47 15,-20 12-50-15,43-16-62 0,-30 2-556 16,8 4 240-16</inkml:trace>
  <inkml:trace contextRef="#ctx0" brushRef="#br0" timeOffset="76963.0829">30861 8927 3278 0,'-30'-13'-112'15,"30"13"34"-15,-20-12 28 0,20 12 37 0,0 0 36 16,-24-21 7-16,24 21 14 0,-8-23 0 16,8 23 4-16,0 0 11 0,27-48 20 15,-6 22-14-15,8 1-10 0,3 2 1 0,-2 1-4 16,6 1-29-16,-2 3-80 0,1-4-146 15,-1 3-350-15,-6 0-104 0,-8 2 119 16</inkml:trace>
  <inkml:trace contextRef="#ctx0" brushRef="#br0" timeOffset="80585.8214">31866 2962 2487 0,'0'0'-122'0,"0"0"22"0,0 0 9 0,0 0 33 15,0 0 16-15,0 0 27 0,0 0 8 16,0 0 11-16,0 0 3 0,0 0 0 16,0 0 7-16,0 0 0 0,0 0-3 0,0 0-4 15,0 0-4-15,0 0 4 0,0 0 4 16,-18-21-5-16,18 21 5 0,0 0-4 16,0 0-7-16,0 0 6 0,0 0 15 15,0 0 16-15,0 0-4 0,0 0 0 0,0 0 3 16,0 0-11-16,0 0 1 0,0 0-14 15,0 0 10-15,0 0-9 0,0 0-4 16,47-42 1-16,-47 42-1 0,30-15-9 0,-7 10-16 16,2-3 13-16,0 1 0 0,-25 7-6 15,40-16-1-15,-23 10 17 0,-17 6-14 16,32-9 26-16,-32 9-3 0,22-9 8 16,-22 9-2-16,0 0 2 0,30-6 0 0,-30 6 0 15,0 0-6-15,27-8-1 0,-27 8 1 16,0 0-4-16,0 0-2 0,0 0 2 15,0 0-5-15,16 42 2 0,-16-42-8 0,5 19 3 16,-5-19 0-16,12 16 5 0,-12-16 9 16,0 0-18-16,12 25-7 0,-12-25 13 15,0 0-13-15,15 19 5 0,-15-19-6 0,0 0 6 16,22 15-6-16,-22-15 1 0,0 0 5 16,16 13 5-16,-16-13 23 0,0 0 6 15,0 0-4-15,0 0-19 0,0 0 16 0,0 0-5 16,0 0 2-16,0 0-3 0,0 0 0 15,0 0 0-15,0 0-1 0,0 0-2 16,-8-67-7-16,8 67 7 0,0 0-6 16,0 0-2-16,-13-32 0 0,13 32-7 0,0 0 12 15,-12-21 0-15,12 21 0 0,0 0-8 16,-20-24 8-16,20 24-5 0,-17-17 5 16,17 17 11-16,-17-17-4 0,17 17-5 0,-16-16-3 15,16 16-5-15,-22-15 3 0,22 15-5 16,0 0-45-16,-17-16-44 0,17 16-58 15,0 0-117-15,0 0-390 0,0 0 120 16</inkml:trace>
  <inkml:trace contextRef="#ctx0" brushRef="#br0" timeOffset="105894.9521">18061 14955 211 0,'-21'-7'55'0,"21"7"-48"15,0 0 76-15,-41-8 4 0,41 8-25 0,-22-7 31 16,22 7-35-16,-29-5 11 0,29 5 9 15,-31-7-31-15,31 7 10 0,-30-6 9 16,30 6-22-16,-32-9 4 0,32 9-17 0,-29-7 10 16,29 7 15-16,-31-5-7 0,31 5 13 15,-29-8-19-15,29 8-11 0,-32-4 9 16,32 4-5-16,-26-8-13 0,26 8 12 0,-27-3-13 16,27 3 8-16,-34-5-5 0,34 5-12 15,0 0 4-15,-41-4 4 0,41 4-9 16,-29-6 13-16,29 6-17 0,0 0 8 0,-38-5-8 15,38 5 8-15,-34-4-8 0,34 4 8 16,-32-3-4-16,32 3-4 0,-35-6-4 16,35 6 8-16,-33-3 8 0,33 3-13 0,-37-6 1 15,37 6 11-15,-28-3-3 0,28 3-5 16,-39-6-3-16,39 6 3 0,-38-6 12 16,38 6-4-16,-37-7 7 0,37 7 7 15,-42-2-8-15,42 2 18 0,-37-8-4 0,37 8 9 16,-42-5-17-16,42 5-4 0,-33-7 7 0,33 7-11 15,-35-1-3-15,35 1 9 0,-34-8-16 16,34 8 10-16,-31-6-10 0,31 6 6 16,-31-3-4-16,31 3-2 0,-31-7 6 15,31 7 18-15,-35-5-19 0,35 5 1 16,-36-3 8-16,36 3 9 0,-40-3-9 0,40 3 8 16,-37 0-1-16,37 0-8 0,-36 0 5 15,36 0 0-15,-37 0-9 0,37 0-10 0,-37 3 4 16,37-3 9-16,-28 0-6 0,28 0 5 15,-36 3-3-15,36-3-2 0,0 0-9 16,-41 3 14-16,41-3-11 0,-34 2-3 0,34-2 3 16,-32 4-2-16,32-4-1 0,-33 6-2 15,33-6-3-15,-27 10 5 0,27-10-7 16,-28 12 7-16,9-2 2 0,19-10 1 0,-21 15-3 16,21-15-10-16,-32 24 5 0,20-14-5 15,12-10 10-15,-25 27-8 0,12-14-7 16,-4 2 5-16,2 4-5 0,15-19 8 0,-29 30-1 15,16-9-7-15,1-2 8 0,-3 3-1 16,2 0 1-16,-4-2-3 0,4 3 2 16,-2-2 3-16,0 4-2 0,1-4-1 0,6 3 1 15,-5 1-3-15,1-3-5 0,3 2 7 16,-6 2-2-16,7-2 3 0,0 1 2 16,-1-1-10-16,3 2 5 0,-1-2 5 0,7-24-18 15,-8 48 21-15,8-24-8 0,-4 3 2 16,4-27-7-16,-5 42 8 0,5-14-3 15,0-28 0-15,0 43 5 0,0-22-3 16,0-21-7-16,-3 44 8 0,-2-22 2 0,5-22-3 16,-2 47 1-16,2-24 4 0,-8 2-7 15,4-1 0-15,4-24 0 0,-5 47 5 0,2-29-5 16,3-18 5-16,-10 42-3 0,7-22-2 16,3-20-2-16,-9 34 12 0,9-34-8 0,-5 33-4 15,5-33 4-15,-8 37-2 16,5-18 3-16,3-19 2 0,-5 40-1 0,0-19-1 15,5-21 7-15,-5 41-10 0,5-41 0 16,-4 42 2-16,4-15-4 0,0 3 9 0,0-30-7 16,0 57-7-16,4-22 7 0,1-2 0 15,-5 5 9-15,5-4-9 0,-4 4 3 16,3-2 4-16,-1 0-2 0,2-1-5 0,-2-4 12 16,-1-1 2-16,1 0 5 0,1-3 21 15,-4 2-31-15,5-1 12 0,-5-28-2 16,0 47-10-16,3-27 0 0,-3-20 5 15,0 42-5-15,0-42 2 0,-3 39 7 0,3-39-2 16,0 36-1-16,0-36 1 0,-5 36 8 16,5-36-6-16,-4 35 3 0,4-35-5 0,-5 39-4 15,2-23 10-15,3-16-9 0,-8 44-11 16,4-23 8-16,3 8-3 0,-4-5 1 16,5-24-4-16,-5 54 7 0,5-27-7 0,0-27-2 15,0 45 11-15,0-23-9 0,0-22-2 16,0 40 6-16,5-18-10 0,-5-22 4 15,5 35-2-15,-5-35 10 0,1 32-10 0,-1-32 5 16,0 28-5-16,0-28 2 0,4 26 0 16,-4-26-6-16,0 0 12 0,8 36-4 0,-8-36 4 15,3 24-4-15,-3-24-4 0,2 27 0 16,-2-27-2-16,7 27-4 0,-7-27 10 16,8 30-8-16,-8-30 10 0,7 27-4 15,-7-27 4-15,8 30-12 0,-5-12 10 0,-3-18-4 16,14 32 0-16,-14-32 4 0,13 27-2 15,-13-27 2-15,12 32-4 0,-7-17-6 16,-5-15 4-16,13 28 2 0,-8-13 0 0,-5-15-2 16,15 32-2-16,-5-17 4 0,-10-15-4 15,19 32 6-15,-11-18 8 0,-8-14-12 16,20 30 4-16,-6-15-6 0,-3 2-6 16,-11-17 20-16,24 29-6 0,-11-13-4 0,1-4 0 15,7 3 2-15,1 2-8 0,-2-2 6 16,2-6 4-16,5 6-8 0,-2-5 25 0,3 2-21 15,-3-2 6-15,4 0 2 0,-1-2-12 16,2-1 8-16,0-2-10 0,-3 2 6 0,-2-4 2 16,4 3-6-16,-29-6 0 0,48 6-5 15,-28-1 3-15,-20-5 12 0,37 1-1 16,-37-1-10-16,37 3 3 0,-37-3-4 16,33 3 4-16,-33-3 2 0,40 0 0 0,-40 0 4 15,46 0-2-15,-23 0-10 0,-23 0 10 16,55-3 2-16,-20 3-4 0,-5-3 0 0,6 2 0 15,-1-7 6-15,0 2 5 0,3 0-15 16,-1-1 4-16,-5 2-2 0,3-2 2 16,-3 2 10-16,0-2-8 0,-4 1 0 15,-3-1-6-15,4 2 4 0,-29 5-2 0,41-10 2 16,-41 10 4-16,36-7-12 0,-36 7 18 16,30-5-12-16,-30 5-2 0,26-2 2 0,-26 2-4 15,0 0 10-15,42-8 8 0,-42 8-16 16,35-3 8-16,-35 3 0 0,30 0 0 15,-30 0-8-15,41-1 0 0,-41 1 8 0,41-5-8 16,-41 5 2-16,46-6 6 0,-21 6 0 16,1-5-4-16,-26 5-2 0,54-12 4 15,-22 8-4-15,-5 1-2 0,6-5 8 0,-10 4-4 16,16-5-4-16,-12 2 4 0,3-1 4 16,5 0-6-16,3-4 0 0,-1 0 6 15,-2 3 4-15,-3-1-4 0,2-2-2 0,-1 2-10 16,2 2 20-16,-1-4-12 0,-3 0-6 15,-1 1 20-15,2 6-14 0,-2-4-8 0,2-6 2 16,-5 8 16-16,0-1-14 16,-1 0 0-16,5-1 4 0,-6-1-2 0,1 1 2 15,3 0 6-15,-6 0-10 0,6-1 4 16,-1 0 4-16,-1 2-14 0,0-1 4 16,3-2 12-16,-7-1-2 0,6 0-6 0,-1 0 4 15,-1 5-10-15,1-6 2 0,-4 3 14 0,1 1-6 16,-2 1 0-16,1 1 0 0,-24 7-12 15,41-16 12-15,-19 8-2 0,-22 8 2 16,35-11 0-16,-35 11 6 0,32-12-12 16,-17 6 2-16,-15 6 4 0,37-10-2 0,-37 10-4 15,35-8 0-15,-35 8 6 0,40-11-6 16,-18 6 14-16,5-2-14 0,-27 7 2 16,45-18 8-16,-25 8-8 0,5 2 2 0,-2-2-2 15,-6-2-2-15,-17 12 6 0,40-15-4 16,-23 9-4-16,3-8 2 0,-20 14 10 15,34-17-8-15,-19 4 4 0,1 1 4 0,-16 12-8 16,34-32 0-16,-24 15 6 0,7-5-4 16,-2 1 4-16,0-1-2 0,-2-2-2 15,1-1-2-15,-3-3 14 0,-2-1-8 0,-1 2-8 16,-3-3 4-16,0 3 0 0,-2-4 2 16,-3-1-6-16,0 32 6 0,-3-58-2 0,-2 30 0 15,5-2-2-15,-5-1 2 0,0-1 2 16,2-1-10-16,-2-4 10 0,-9 0 2 15,9 0-10-15,-3 0 8 0,1-3 0 0,-5-4-2 16,1 2 2-16,-4-1 8 0,6-1-6 16,1 5-2-16,1-6 8 0,-4 10-8 15,4-2 2-15,-2 2 4 0,3 5-10 0,2-4 2 16,-1 0 0-16,5 4-4 0,-3-4 8 16,3 3 2-16,-3-3-10 0,3 2 19 15,0-1-15-15,0-4 0 0,-2 4-4 0,2 1 10 16,-3-1-2-16,-2-2 2 0,3 2-6 15,-3 2 6-15,-3 0-6 0,-7-3 6 16,6 1-12-16,-8 1 8 0,6-2 0 0,-8 4 8 16,1-2-8-16,0 5 5 0,-1 0-14 15,-1-5 10-15,2 7-3 0,-4-2 4 16,5 4-4-16,0-4 2 0,1 7 0 0,-1-2-2 16,-1 0 2-16,3 0-2 0,-4-3 12 15,-1 2-16-15,8 1 2 0,-8-2 2 0,-5-4 2 16,5 3 8-16,-8-4 3 0,-1 2-2 15,-1 0-12-15,-2-8 6 0,-9 6-3 16,-5-6 0-16,-2 2-8 0,1-2-3 0,-3 5-28 16,0-1-10-16,1-1-18 0,2 9-27 15,-5-5-33-15,4 10-69 0,-1 1-80 16,6 14-423-16,-9 3 655 0</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0:26:23.136"/>
    </inkml:context>
    <inkml:brush xml:id="br0">
      <inkml:brushProperty name="width" value="0.05292" units="cm"/>
      <inkml:brushProperty name="height" value="0.05292" units="cm"/>
      <inkml:brushProperty name="color" value="#FF0000"/>
    </inkml:brush>
  </inkml:definitions>
  <inkml:trace contextRef="#ctx0" brushRef="#br0">9745 5864 154 0,'0'0'88'0,"0"0"-41"0,12 25-2 15,-12-25 105-15,1 24-3 0,-1-24-5 16,0 0-25-16,0 41-34 0,0-41 14 0,0 24-10 16,0-24-22-16,0 0-11 0,-1 31 7 15,1-31-14-15,0 0 7 0,0 0-5 16,1 31 4-16,-1-31 24 0,0 0-3 15,0 0 26-15,0 0 4 0,4 24 21 0,-4-24-2 16,0 0-1-16,0 0-19 0,0 0-15 16,0 0-15-16,0 0-5 0,0 0-12 0,0 0-11 15,0 0 6-15,-4-106-18 0,4 106 5 16,-5-36-13-16,0 18 10 0,5 18-6 16,-8-36 0-16,8 36-1 0,-12-27 6 15,12 27-4-15,-10-29-7 0,10 29 2 0,-6-22-10 16,6 22-3-16,0 0 3 0,-14-27-5 15,14 27 5-15,0 0 30 0,-15-24-4 0,15 24-8 16,0 0-3-16,-13-23 0 0,13 23-2 16,0 0 3-16,-17-18 1 0,17 18-19 15,0 0 5-15,0 0-3 0,-12-22-2 16,12 22 7-16,0 0-7 0,0 0 17 0,0 0-26 16,-13-23 3-16,13 23 5 0,0 0-7 15,0 0 7-15,-13-24 5 0,13 24-17 0,0 0 4 16,0 0 7-16,0 0-7 0,0 0 4 15,0 0-1-15,-10-20-11 0,10 20 14 0,0 0-16 16,0 0 8-16,0 0-2 16,0 0 8-16,0 0-6 0,0 0 2 0,-26 64-2 15,23-36-2-15,-5-4 2 0,8 8 0 16,-5-2-4-16,5 0 2 0,0 1-2 16,0 1 17-16,0-2-19 0,1 2 0 0,-1-5 4 15,4 1 2-15,-1-5 4 0,-3-23-6 16,10 42 4-16,-3-27 10 0,-7-15 7 0,22 21 9 15,-22-21 10-15,40-6-11 0,-10-12 12 16,18-14-12-16,16-13 2 0,28-24-12 16,8-11 3-16,1 4-3 0,7-8-6 0,-4 7 9 15,-5-3-20-15,-2 6-4 0,-4 4-18 16,-9 2-3-16,-2 6-12 0,-17 6-1 16,-8 13-26-16,-5-2-11 0,-10 7-31 0,3 5-38 15,-1-1-66-15,-6-1-528 0,2 2 484 16</inkml:trace>
  <inkml:trace contextRef="#ctx0" brushRef="#br0" timeOffset="879.7541">10474 5740 2911 0,'-21'-8'-182'16,"21"8"21"-16,0 0 12 0,-25-13 1 15,25 13 27-15,0 0 13 0,0 0 2 0,-29-9 8 16,29 9 11-16,0 0-6 0,0 0 9 15,0 0 11-15,0 0 1 0,-23 30 8 16,23-30 22-16,-5 38 14 0,0-10-6 0,-2 2 10 16,5-2-6-16,-3 6 16 0,2-1-12 15,0 2 11-15,3-4 15 0,0 1 0 16,-2 1 10-16,4-6-10 0,1 0-5 16,0 2 31-16,4-4 23 0,0-5 14 0,-7-20 12 15,16 42 2-15,-2-30 29 0,1-1 12 16,-15-11-2-16,42 7 11 0,-11-12 8 15,3-7 0-15,6-5 4 0,5-14-9 0,9-8-6 16,6-3-14-16,10-22-12 0,5-10-14 16,2 0 5-16,-6-6-19 0,6 3-8 15,-4-1-15-15,-4 2-3 0,4 5-3 0,-19 12-4 16,-2 7-4-16,-5 4-10 0,1 1-9 16,1 5-28-16,-7 1-11 0,-2 7-29 15,1-1-37-15,-4 2-44 0,5-1-85 0,2 3-437 16,4 0 119-16</inkml:trace>
  <inkml:trace contextRef="#ctx0" brushRef="#br0" timeOffset="1421.644">12487 5358 2440 0</inkml:trace>
  <inkml:trace contextRef="#ctx0" brushRef="#br0" timeOffset="1832.8995">12477 5452 2137 0,'0'0'-142'0,"8"61"23"15,-6-28-2-15,4 8 8 0,3 0 24 16,-4-3 19-16,7-1-2 0,1-1 26 16,-5 0 9-16,7-5 18 0,-1-8-5 0,1 2 34 15,-2-3 23-15,-1-3 14 16,3-4 34-16,-15-15 67 0,25 15 7 0,-25-15 11 15,0 0-21-15,35-6-7 0,-35 6-13 0,22-28-18 16,-12 11 0-16,-10 17-13 0,15-45-6 16,-10 25-13-16,-2-2-13 0,-3 22-1 15,9-37-17-15,-9 37 0 0,5-31-6 0,-5 31-23 16,11-21 5-16,-11 21 2 0,17-12-2 16,-17 12-10-16,0 0-1 0,0 0 13 15,65 24-10-15,-44-12 7 0,0 5-9 0,1 1-3 16,0-3 0-16,3 0 7 0,3 7-2 15,-6-7-2-15,1 2-1 0,3-5 3 16,-3-1-17-16,2 1 12 0,-5 1-2 0,5-4 2 16,-25-9 2-16,34 12-7 0,-34-12 10 15,31 9-3-15,-31-9 9 0,0 0 3 0,49-15 1 16,-37 0-2-16,4 0 5 16,-2-5-8-16,-1-1 5 0,2-6 4 0,-8-1-6 15,6-7-7-15,-4-1-3 0,-4-5 12 16,3-1-18-16,-5-7 9 0,-1 2-11 15,1-3-9-15,-3 0-3 0,0 3-1 0,-3 0 1 16,3 8 5-16,-2 6-8 0,-1 1-6 16,-2 3-27-16,5 29-54 0,-3-43-23 0,3 43-19 15,-2-24-55-15,2 24-479 0,0 0 122 16</inkml:trace>
  <inkml:trace contextRef="#ctx0" brushRef="#br0" timeOffset="2830.3564">13887 5461 2574 0,'0'0'-149'0,"-18"-21"38"0,18 21-2 15,0 0 21-15,-21-22 21 0,21 22 13 0,0 0 18 16,-13-19 17-16,13 19 12 0,0 0 4 15,-18-15 14-15,18 15-3 0,0 0 7 0,0 0-3 16,0 0-5-16,-25-15-6 0,25 15 14 16,0 0-15-16,0 0 11 0,0 0-3 0,0 0 0 15,-31 49 3-15,25-34 1 16,6-15-1-16,-12 45-7 0,9-19 7 0,1-2 4 16,2-24-14-16,-3 47 6 0,3-26 4 15,0-21 1-15,5 44-8 0,-2-28 3 0,-3-16 5 16,12 30-5-16,-12-30 1 0,16 24 7 15,-16-24-8-15,21 9 4 0,-21-9 4 0,0 0-15 16,40-6 15-16,-40 6-11 0,33-25 7 16,-19 10 0-16,-3-2-10 0,-11 17 17 15,24-35-21-15,-16 16 14 0,0 1-7 16,-8 18 10-16,9-38 8 0,-9 38-1 0,0-39-10 16,0 39 14-16,-7-34-15 0,7 34 5 15,-13-31-15-15,13 31 18 0,-19-21-11 16,19 21 1-16,-21-18 6 0,21 18 0 0,-26-14-7 15,26 14-10-15,0 0 4 0,-26-8 0 16,26 8-1-16,0 0 8 0,0 0-4 16,0 0 6-16,-27 30-9 0,27-30 10 15,0 0-11-15,0 37 8 0,0-37 6 0,0 0-7 16,8 47 7-16,2-32-6 0,7 3 5 16,-4 0 5-16,-1 0-1 0,10-1 3 0,10 1 10 15,-2-3 10-15,7-5-8 0,3-1 7 16,8-2-1-16,-3-6-3 0,-3-1 8 15,-5 0 3-15,0-1 2 0,6-6 0 16,-4-2-2-16,1-4-2 0,-5-2 2 0,-1-3-1 16,-4-3 2-16,-7-5 2 0,-1 5 0 15,-2-6-1-15,-7-4-11 0,-3-3-3 0,-1 3 2 16,-8-7-4-16,3 1-11 0,-8-10 5 16,3 5-17-16,-13-8-3 0,1-1-2 15,0-2-7-15,-4 4-1 0,0 2 11 0,-1 8-10 16,1 4 2-16,0 5 5 0,0 2-10 15,6 7 10-15,-1-3-10 0,0 5-12 16,12 19 4-16,-18-28 8 0,18 28 3 0,-13-16-8 16,13 16 7-16,0 0 1 0,0 0 4 15,0 0 3-15,0 0-7 0,0 0 2 16,0 0 5-16,0 0-11 0,-17 75 4 16,17-75 7-16,18 55-5 0,-6-24 10 0,5 3-10 15,-1 3 15-15,4-2 5 0,1 0 3 16,4 5 2-16,-2-6 2 0,4-3-9 0,1-2 9 15,4-2-7-15,-4-6 4 0,9-3-2 16,-3-5-7-16,3 2 2 0,-1-4-2 16,-1-7-18-16,-1 0-28 0,3-4-35 15,-2-7-56-15,3-3-94 0,-4 2-426 0,1-11 120 16</inkml:trace>
  <inkml:trace contextRef="#ctx0" brushRef="#br0" timeOffset="3109.1921">14278 5102 2447 0,'-21'-8'-95'0,"21"8"31"0,0 0 11 0,0 0 13 15,-27-12-1-15,27 12 10 0,0 0 13 16,0 0 18-16,0 0-3 0,48-59 3 16,-31 48-7-16,3-9 7 0,5 8 3 15,-1-7-6-15,-1 7-4 0,7-3 3 0,-8 2-21 16,6 1-17-16,1 1-35 0,-4 0-56 16,3 2-70-16,1 3-228 0,-29 6 96 0</inkml:trace>
  <inkml:trace contextRef="#ctx0" brushRef="#br0" timeOffset="3994.5956">15163 4878 1461 0,'0'0'-36'0,"0"0"9"0,0 0 4 0,0 0 23 15,0 0-24-15,0 0 6 0,0 0 4 0,0 0 9 16,54-27-24-16,-54 27 29 0,20-22-19 16,-5 10 5-16,-15 12 4 0,20-25 5 15,-10 10-10-15,-10 15 5 0,17-28 0 16,-17 28 1-16,15-27 9 0,-15 27-5 0,5-26 0 15,-5 26 10-15,0 0-10 0,10-30 5 16,-10 30-10-16,0 0 10 0,0 0-16 0,0 0 26 16,0 0-25-16,0 0 15 0,0 0 0 15,-24-25-15-15,24 25 25 0,0 0-30 16,0 0 10-16,0 0-1 0,-45 40 11 16,30-22 0-16,15-18-10 0,-30 36 0 15,13-10 10-15,-1 1 0 0,1 2-11 0,1-2 11 16,2 3 11-16,-1 2-11 0,3-4 10 15,7-1-5-15,-3 4-5 0,5-3 51 0,-1-3-15 16,4-25 8-16,7 52 14 0,1-27 17 16,7-4-2-16,-1-6 20 0,6 3-3 15,-2-7 20-15,12 1 0 0,-5-10-4 0,7 2-11 16,-2-4 3-16,-30 0-16 0,66-6 3 16,-36-5-11-16,5-1-8 0,-2-3-2 15,-1-3-7-15,-2-6-1 0,2-1-7 0,-4-7-10 16,3-1-2-16,-8-8-9 0,5-1 4 15,-9-5-4-15,3-1 1 0,-6-3-7 16,-6 6-14-16,2 1 2 0,-7 2 1 0,2 2-9 16,-2 2 14-16,-2 11-3 0,-3-3-10 15,0 30 2-15,-3-44 0 0,3 44-5 16,-9-30 5-16,9 30-5 0,-13-14 5 16,13 14-5-16,0 0 0 0,0 0 6 0,0 0-6 15,-40 4 18-15,40-4-16 0,0 0 1 16,0 0-8-16,0 0-3 0,0 0 3 15,0 0 0-15,0 0 2 0,0 0-5 0,0 0-2 16,0 0 2-16,0 0-5 0,0 0 5 16,0 0 6-16,0 0-6 0,77-30-3 15,-49 11 8-15,-1-3 3 0,3 4-2 0,-6-1-3 16,1 8 5-16,-7-1-6 0,4-2 4 16,-22 14-1-16,33-10 8 0,-33 10-5 15,30 4 21-15,-30-4 8 0,25 21 10 0,-15-1-6 16,0-2-10-16,2 0 15 0,-3 3-13 15,1 2 7-15,-4 1-5 0,4-3 14 16,4 4-3-16,-6 0 2 0,4 0-6 0,1-1-8 16,1-3 10-16,1 3-2 0,-4 3 6 15,3-7-3-15,11 5 0 0,-3 0-5 16,8-8 0-16,0 6-7 0,7-8 4 0,-1-3-6 16,11-3-46-16,0-6-95 0,0-6-176 15,1-2-433-15,1-8 532 0</inkml:trace>
  <inkml:trace contextRef="#ctx0" brushRef="#br0" timeOffset="4880.2906">17478 3372 2880 0,'-31'-12'-120'0,"31"12"18"16,-25-10 27-16,25 10 12 0,-32-9 24 15,32 9 5-15,-27-9 12 0,27 9-6 0,-32-7-1 16,32 7 7-16,-37 4-1 0,37-4-2 16,-48 12-2-16,19-3 14 0,-1 6-3 15,-5 2 6-15,-2 4-7 0,4-3 10 0,-6 12 0 16,-4 9 1-16,-6 3-1 0,3 8 7 16,-3-1 0-16,-8-1 0 0,12 2 7 0,3 0-7 15,7-7 0-15,3 2 6 0,6-4 1 16,7-5 10-16,4 2 3 0,5 2 3 15,-3-3 7-15,4 3 12 0,6 0 12 16,3-3-1-16,0 0-16 0,8 3 23 0,-4 0-7 16,4-1-3-16,0 5 13 0,6-3 9 15,6-2 7-15,-8-2-8 0,8 4 7 16,-4-1 0-16,8 3-14 0,1-4-2 0,0 1-5 16,3-1 1-16,-7-4-6 0,4 0 13 15,-2-5-11-15,-1 1 6 0,-2 1-9 16,0-5 7-16,-3 0-3 0,-1-6 5 15,-1 2-10-15,-3-2 2 0,3-3-8 0,-5 1-7 16,0 1 6-16,-10-20-27 0,22 28 11 16,-14-11 2-16,-8-17-9 0,15 27 1 0,-5-12-4 15,-10-15-1-15,14 27 2 0,-14-27 2 16,17 29-14-16,-9-16 4 0,-8-13-24 16,13 24-7-16,-13-24-38 0,19 21-31 15,-19-21-27-15,20 14-54 0,-20-14-97 0,0 0-495 16,37-11 360-16</inkml:trace>
  <inkml:trace contextRef="#ctx0" brushRef="#br0" timeOffset="5111.1529">17100 4878 3127 0,'-10'-24'-107'0,"10"24"38"0,0 0 35 15,0 0 23-15,0 0-2 0,0 0 0 16,5-34 2-16,-5 34 16 0,20-24 1 16,-3 7-6-16,0 2-3 0,0 0 11 0,4-1-8 15,1 1 5-15,-5 3-10 0,3 1-3 16,0-3-24-16,0 2-31 0,-20 12-35 16,42-21-39-16,-19 11-64 0,-1 1-378 0,5-3 116 15</inkml:trace>
  <inkml:trace contextRef="#ctx0" brushRef="#br0" timeOffset="6156.4446">17691 4597 2063 0,'-27'25'-97'0,"5"-3"33"16,2 0 3-16,4-4-5 0,-3 0 18 0,6 2 8 15,-1-2 3-15,4 3 12 0,-1-3 4 16,11-18-4-16,-19 38 25 0,11-23 0 16,8-15 16-16,0 34 1 0,0-34-12 15,8 28 20-15,-8-28 4 0,20 17-1 0,-20-17 16 16,30 10-16-16,-8-6-4 0,-22-4-9 0,39-4 9 15,-39 4-5-15,33-10 15 0,-33 10 8 16,27-13 17-16,-27 13 2 0,25-24 13 16,-25 24-2-16,13-27 8 0,-13 27-9 15,5-35-11-15,-5 35-7 0,0-42-1 0,0 42-1 16,-1-42 2-16,-3 16-13 16,4 26-2-16,-10-39-16 0,4 20-2 0,6 19-9 15,-9-32 8-15,9 32 1 0,-8-23-6 0,8 23-6 16,0 0-11-16,-12-25 8 0,12 25 1 15,0 0 13-15,0 0-19 0,0 0 3 16,0 0 2-16,0 0-2 0,0 0-1 16,0 0-4-16,0 0 2 0,24 87 0 0,-9-72-6 15,-4-3 12-15,11 5 10 0,-5-6-24 16,5 1 10-16,1-2-7 0,-3-3 5 0,5 1-5 16,-25-8 10-16,47 6-5 0,-27-6-3 15,-20 0 11-15,45-6-8 0,-45 6-2 16,35-20 10-16,-16 7-3 0,-4-7 11 15,2-1-2-15,-4-4-9 0,-5-7 11 0,-1-4-6 16,-2-5 14-16,-5-4-11 0,-3-4-8 16,1-13 3-16,-5 2-1 0,-1-9-4 15,-5-8-3-15,-1-4 0 0,4 7 0 0,-5 11 13 16,3 0-13-16,-3 9 0 0,5 1-5 16,2 9 2-16,-2 8 6 0,0-3-1 15,-4 11-4-15,8-1-1 0,-3 5-2 16,9 24-3-16,-13-37-2 0,13 37-1 0,-15-23 14 15,15 23-8-15,0 0-3 0,-20-12-2 16,20 12 7-16,0 0 16 0,0 0-13 0,0 0-13 16,-20 62 5-16,15-31 8 0,5 9 0 15,-4 10-10-15,4 2 10 0,4 9-6 16,-4 7 9-16,8 3 0 0,1 6 2 0,2 0 0 16,13-3 6-16,-6-4-1 0,5-5 3 15,4-12-8-15,2-4 6 0,-4-6-1 16,7-3 5-16,-2-6-12 0,0-6 4 15,-7-1 4-15,1-4-4 0,-6-5 1 0,2-3 22 16,-5-5 0-16,-15-10-1 0,35 2-4 16,-35-2 4-16,0 0-10 0,42-31 3 0,-27 10 1 15,-5-6 3-15,0-12-12 0,-5-3-5 16,-1-5 3-16,1-5-1 0,-2-11-1 16,-6-6-8-16,3 1-4 0,0-9-10 15,-9 5-4-15,8 3 0 0,-3 4-10 0,-2 4 9 16,2 11 3-16,-3 3-7 0,4 7 4 15,-2 4 5-15,2 9-2 0,-1 1-11 16,4 26 3-16,-8-30 0 0,8 30 4 16,0 0 3-16,0 0 3 0,0 0 4 0,0 0 3 15,0 0 0-15,-17 77 15 0,17-47 28 16,5 10 9-16,0 4 4 0,2 1 9 0,1 6-13 16,7 0-1-16,1 5 4 0,2-2-3 15,2 0-7-15,3 2 3 0,1 5-11 16,9-2-4-16,2-4-34 0,7 4-74 15,-7-16-118-15,2-4-386 0,-3 0-58 0,-3-16 119 16</inkml:trace>
  <inkml:trace contextRef="#ctx0" brushRef="#br0" timeOffset="7107.8539">16197 5844 2387 0,'-7'-27'-112'0,"-8"4"28"0,9 1 9 0,6 22 22 16,-20-33 32-16,20 33 42 0,-9-26 35 15,9 26 33-15,-12-21 10 0,12 21 13 16,0 0-5-16,-13-26-12 0,13 26-18 15,0 0-15-15,0 0-10 0,0 0-3 0,0 0-9 16,0 0 4-16,0 0 8 0,0 0 4 16,42 62 11-16,-9-15 6 0,16 7 0 0,21 30 1 15,5 8 1-15,9 6-11 0,1 2 7 16,6 4-8-16,-4-1-9 0,1-6 11 16,-2-1-10-16,-8-7-2 0,-4-5 10 15,1-10 5-15,-8 1 2 0,-17-21-8 0,-5-3-4 16,-8-13-2-16,0 3-11 0,0-3-6 15,-4-7-3-15,-9 1-1 0,4 0-6 0,-6-5 3 16,5-4-4-16,-9 4-4 0,2-2-7 16,-1-1 8-16,4-1-4 0,-8-1-10 15,2-3-17-15,-4 4-33 0,7-5-17 0,-8 0-27 16,0-2-30-16,3 0-26 0,-15-16-41 16,23 16-68-16,-23-16-549 0,15 8 203 15</inkml:trace>
  <inkml:trace contextRef="#ctx0" brushRef="#br0" timeOffset="7513.6258">17069 7247 3343 0,'-12'32'-129'0,"12"-32"23"0,0 40 26 0,0-40 31 16,15 52 21-16,0-15 17 0,3 4 9 16,9 2 9-16,-3 1 9 0,7 6 7 15,8 0-2-15,4 2 4 0,1-3 13 0,9-2-6 16,-6-5 8-16,5-4-6 0,-5-4 9 16,1-9 2-16,3-4 8 0,-8-6 4 0,2-5 12 15,-6-4-3-15,3-6 17 0,-11-6-10 16,8-10 2-16,-6-5 31 0,-4-11-22 15,-4-7 3-15,0-8 10 0,-8-1-9 16,-4-8-17-16,-1 1-1 0,-2-7-10 0,-10-4-6 16,3 6-7-16,-3-5-10 0,-3 2-3 15,-1 5-6-15,1 0 1 0,-5 10-3 0,4 1-7 16,1 5-13-16,1 10-6 0,2 0-28 16,-5 5-42-16,5 27-13 0,5-43-26 15,0 24-21-15,-5 19-42 0,19-24-85 0,-19 24-557 16,28-11 100-16</inkml:trace>
  <inkml:trace contextRef="#ctx0" brushRef="#br0" timeOffset="7800.4424">15759 12158 3417 0,'0'0'-195'0,"0"0"-7"0,0 0-491 0,0 0 670 16</inkml:trace>
  <inkml:trace contextRef="#ctx0" brushRef="#br0" timeOffset="8582.9816">15710 11639 2768 0,'-23'-28'-56'0,"3"2"39"16,3 8 29-16,0-1 33 0,1 1-7 15,1-1 11-15,1 1-3 0,-1-1-9 0,15 19-1 16,-22-37 1-16,12 19-12 0,10 18 3 16,-18-37-1-16,10 17 3 0,8 20-10 15,-9-29 0-15,9 29-3 0,-8-25-8 0,8 25 1 16,0 0 4-16,0 0 1 0,0 0-3 16,17-33 6-16,-17 33-8 0,0 0 9 15,48 15 6-15,-48-15-6 0,54 33-8 0,-26-7 10 16,2-2-5-16,10 7 0 0,-3 2 2 15,0 1 2-15,-2 3 2 0,-5-4 11 16,-3-1-5-16,3-5 20 0,-8 4-4 0,3-6 0 16,-3 0 22-16,-9-4 8 0,4 2 17 15,-9-7-24-15,-8-16 18 0,13 29 9 0,-13-29 1 16,10 21-2-16,-10-21-9 0,0 0-17 16,0 0-6-16,0 0-10 0,0 0-7 15,-53-66 0-15,36 22-14 0,-5-10-1 16,1-12-6-16,-1-9-1 0,0-5-8 0,0-33-11 15,1-6 4-15,9 22-9 0,0 11 2 16,7 2-4-16,-1 17 1 0,2 6 3 0,3 8 0 16,-3 7-10-16,4 8 0 0,0 3-4 15,4 8 7-15,-4 27-6 0,11-36 16 16,-11 36-16-16,20-3 8 0,-20 3-2 0,0 0 4 16,52 50-4-16,-30-19 7 0,10 4-6 15,-9 4 12-15,4 3 0 0,3-1-5 16,-5-5-4-16,-1-3 7 0,-8-1-5 0,8-5 4 15,-11-5 1-15,4 0-8 0,-5-2 7 16,-2-3-3-16,-10-17 14 0,16 27-2 16,-16-27-2-16,15 21-1 0,-15-21-5 0,0 0 0 15,0 0 5-15,0 0-8 0,0 0 2 16,0 0-17-16,0 0-9 0,0-98-5 0,0 55-13 16,4-7-9-16,7-12-6 0,-2-5-3 15,11-7 4-15,-7 0 5 0,7 4 16 16,-8 11-12-16,3 7 6 0,-5 5 6 15,-2 12 0-15,4-4 8 0,-3 9-11 0,-4 6 14 16,1-5-5-16,3 8 19 0,-9 21-14 16,13-33 6-16,-5 21 1 0,-8 12 3 0,19-24 6 15,-19 24 9-15,25-4-1 0,-25 4 10 16,0 0 4-16,0 0 16 0,63 28 19 16,-46-10-6-16,3 3 9 0,2 6 0 0,0 8-11 15,1 1 6-15,-4 8-3 0,4 1-3 16,0 2-7-16,1 2-3 0,-4-4-1 15,3 6-3-15,-1-3-5 0,1 2-4 0,3-3-2 16,-5-4-17-16,8 0-21 0,-6-6-25 16,4-3-26-16,3-3-29 0,-3-7-19 15,0-2-38-15,1-10-36 0,-3-3-58 0,4-6-539 16,-1-3 229-16</inkml:trace>
  <inkml:trace contextRef="#ctx0" brushRef="#br0" timeOffset="9075.6862">17345 10239 3292 0,'-2'-47'-143'0,"2"47"39"0,-8-36 15 0,8 36 13 16,0-31-5-16,0 31 14 15,-4-27 8-15,4 27 18 0,0 0-5 0,0-35 10 0,0 35 15 16,0 0 3-16,0 0-3 0,4-27 8 16,-4 27 20-16,0 0 11 0,0 0 3 15,0 0 6-15,0 0-3 0,0 0 5 16,61 49-8-16,-44-36 5 0,3-1-3 0,4 0 2 15,1-2-2-15,2-2 2 0,3-1 0 16,-4-4-3-16,-26-3-11 0,54 0 19 16,-54 0 2-16,43-13 8 0,-21 1 10 0,-7-3 14 15,-1-6 9-15,1-2 5 0,-9-4 6 16,1-4-6-16,-2-6-7 0,-2 0-5 16,-6-7-12-16,-2 2 4 0,-2-2 8 0,1 4 28 15,-3 2-17-15,3 6 11 0,-3 1-4 16,4 7-20-16,2-3-10 0,3 27-9 15,-12-39-12-15,12 39 0 0,-3-27 3 0,3 27-11 16,0 0 7-16,0 0-6 0,0 0-6 16,0 0 4-16,0 0-1 0,0 0-11 15,0 0 1-15,0 0 8 0,0 0-9 0,65 55 1 16,-50-36 3-16,-3 0 5 0,3-1-11 16,0 0 13-16,3 1-7 0,-4 1 0 15,2-3-3-15,5 1-1 0,-1-3-6 0,0-3 11 16,-4 1-4-16,8-1-6 0,-1-2-11 15,-6 0-17-15,-17-10-16 0,48 6-28 0,-48-6-30 16,39-4-17-16,-39 4-15 0,43-12-11 16,-24 1-22-16,-1-3-26 0,1-1-20 15,-3-3-19-15,6-4-508 0,-5 1 499 16</inkml:trace>
  <inkml:trace contextRef="#ctx0" brushRef="#br0" timeOffset="9543.4094">18596 8887 2927 0,'0'-26'-101'0,"0"26"46"0,-7-45 36 16,7 45 27-16,-17-32 9 0,11 17 15 16,6 15 31-16,-20-25 3 0,20 25-17 15,-22-20 4-15,22 20-20 0,-20-15 7 0,20 15-8 16,-22-10 6-16,22 10-16 0,0 0-1 0,0 0-2 16,-50 15 12-16,50-15-13 0,-29 28-4 15,11-13 14-15,6 4-12 0,2-1 0 16,-3 1 2-16,1 2-7 0,12-21-2 15,-11 36-7-15,7-16 5 0,4-20 4 0,-5 30-4 16,5-30-7-16,5 34 6 0,-5-34-10 16,15 24 10-16,2-8-3 0,-17-16-1 15,27 19 2-15,-6-7-4 0,0-3 2 0,2 2 1 16,2-2 1-16,-2-2-2 0,-6 7 5 16,13-6-1-16,-6 4 14 0,-1 4-11 15,1 0 8-15,4-1 9 0,4 3 1 16,-7 4 21-16,3 0-14 0,2-1 8 0,-6 3 9 15,3 2 0-15,-6-2 0 0,3 0 19 16,-9 1-41-16,-3-3-1 0,3-2 17 0,-7 3 11 16,4 0 5-16,-12-23-7 0,3 36-10 15,-3-14-7-15,0-22 8 0,-13 40-10 0,-1-18-1 16,-4-1-8-16,-2 0 5 0,-10 1-1 16,3 0-11-16,-5-4-5 0,7-9 0 15,-7 1 0-15,5-5-6 0,-6-5-16 16,33 0-17-16,-54-18-26 0,28 0-37 0,2-14-16 15,1-13-27-15,8-12-39 0,3-15-35 16,2-19-54-16,5-50-509 0,5-8 337 16</inkml:trace>
  <inkml:trace contextRef="#ctx0" brushRef="#br0" timeOffset="9887.208">18773 7464 3214 0,'19'-53'-67'16,"-6"13"40"-16,-5 8 34 0,4 9 6 15,-4 4-4-15,-8 19 1 0,15-30 2 16,-15 30-7-16,12-23-3 0,-12 23 10 15,19-12-7-15,-19 12 5 0,0 0 16 0,53 15 16 16,-33 5 9-16,2 1 11 0,1 10-11 16,1 9 19-16,2 9-2 0,-5 7-5 15,7 7 15-15,-8 9-8 0,7 2-2 0,-9 2 2 16,6 1-12-16,2 5-1 0,-5-1-9 16,12-9 2-16,-6 2-3 0,5-7-4 0,1-2-6 15,2-7-7-15,-5-7-5 0,0-7 8 16,5-6-12-16,-3-2 2 0,-2-7 3 15,0-3-14-15,1-4 9 0,-1-3-2 16,1-2-8-16,-2-9 3 0,1 2-6 0,3-7 5 16,-1-3 7-16,2 0-15 0,-3-3 0 15,3-7-2-15,-2 3-22 0,0-3-13 0,1-4-10 16,-1-1-14-16,0-5-14 0,-12 7-12 16,10-6 12-16,-9-4-21 0,3 6-18 0,-7-5-29 15,-2-1-31-15,-5-1-60 0,-2 4-530 16,-6-8 376-16</inkml:trace>
  <inkml:trace contextRef="#ctx0" brushRef="#br0" timeOffset="10081.0864">19705 8079 3200 0,'-22'-6'-48'0,"22"6"26"0,-35-17 22 15,35 17 15-15,-27-17-3 0,27 17 19 16,-18-25 29-16,18 25 7 0,-2-30 15 0,2 30 13 15,15-47-12-15,-1 25 5 0,1-2-13 16,5 0-4-16,2 1-24 0,4 3 0 16,3-2 2-16,-1 1-58 0,4-1-34 0,1 3-58 15,6 2-89-15,-2-3-157 0,-4 2-386 16,4-3 508-16</inkml:trace>
  <inkml:trace contextRef="#ctx0" brushRef="#br0" timeOffset="11173.9296">21177 6787 2901 0,'17'-23'-147'0,"-17"23"25"0,10-25 13 16,-10 25 17-16,13-29 29 0,-13 29 15 16,7-32 22-16,-7 32 10 0,7-35-4 0,-2 16 7 15,-5 19-7-15,3-38 20 0,0 16-7 16,-3 22 11-16,0-42-1 0,0 42 66 15,4-32-17-15,-4 32 11 0,0-31-13 0,0 31-4 16,0 0 2-16,-10-35-13 0,10 35-8 16,-19-12 2-16,19 12 0 0,0 0-4 0,0 0-5 15,-65 43 0-15,41-15-4 0,-1 7-2 16,4-2 3-16,1 12-3 0,-4-5-4 16,6 2 7-16,3 1-4 0,3-4-2 0,0 1 19 15,1-4-22-15,7 2 10 0,3-3 1 16,1-2-6-16,5-1 10 0,3-6-5 15,7 0-5-15,5-2 2 0,10-1-2 0,0-5-5 16,9-3 17-16,-7 0-5 0,8-3-5 16,-7-1-8-16,4-7 3 0,-7 3-10 15,0 0 20-15,-3-2-18 0,0-1 11 16,-27-4-4-16,52 5 4 0,-34-3 1 0,-18-2-7 16,47 9 8-16,-27-8-8 0,-20-1 5 15,43 7 2-15,-21-2 0 0,-22-5 12 0,45 14 11 16,-21-5 2-16,-3 3 4 0,1 0 4 15,5 3-5-15,-7 2-5 0,2 1 3 0,1-3-8 16,-4 8 1-16,1-7 3 16,-2 4 2-16,-5 4 9 0,1-4 6 0,1 3 10 15,-5-1 18-15,-2-2-3 0,-8-20-11 16,0 47-7-16,-8-22-3 0,-5 1-9 0,-8 1-9 16,0 0-8-16,-8-3 7 0,-1 0-10 15,-7-1-4-15,1-2 3 0,-8-1-13 16,2-8-15-16,-5 1-7 0,2-5-32 0,10-4-24 15,-5-4-34-15,12-7-38 0,-11-8-37 16,21-7-37-16,-2-5-69 0,6-10-481 16,13-4 383-16</inkml:trace>
  <inkml:trace contextRef="#ctx0" brushRef="#br0" timeOffset="11535.0617">22017 6056 3065 0,'-17'-26'-175'0,"17"26"9"0,0 0 7 16,0 0 6-16,0 0 9 0,0 0 6 15,0 0 6-15,0 0-2 0,0 0 21 0,0 0 20 16,0 0 22-16,0 0 63 0,-20 74 24 16,20-74 18-16,15 54 36 0,-5-19 14 15,5 0 5-15,2 2 19 0,6 8 28 16,2-1 16-16,7 2-14 0,-3 1 12 0,4 1-25 15,-5-1 1-15,4 2 2 0,-2-4-20 16,-3 2-9-16,7 0-10 0,-4-3 4 16,-4-3-22-16,1 3-7 0,-2-5-14 0,-5-4-7 15,4-4-1-15,-8 0-6 0,1 0-3 16,3-1-1-16,-8-7-11 0,1 1 3 16,1-6-6-16,1 5-2 0,-3-5 3 0,-1-4-3 15,3 5 0-15,-14-19 3 0,25 25-5 16,-14-15-24-16,-11-10-15 0,31 8-36 0,-31-8-36 15,40 0-65-15,-40 0-75 0,31-13-497 16,-31 13 506-16</inkml:trace>
  <inkml:trace contextRef="#ctx0" brushRef="#br0" timeOffset="11848.9781">22296 6856 2948 0,'0'0'-133'0,"0"0"42"0,-20-12 25 0,20 12 34 15,0 0 21-15,-20-13 34 0,20 13 26 16,0 0 41-16,0 0-9 0,-22-16 17 0,22 16-6 16,0 0 5-16,0 0-23 0,0 0-6 15,-3-28 1-15,3 28-6 0,0 0-5 16,25-35-9-16,-25 35 2 0,27-34-11 0,-14 14-2 15,9 2-10-15,1-6 1 0,1-1-5 16,2 2 2-16,0-6-14 0,2 4-4 16,2 1-12-16,0-2-22 0,4 2-14 0,-9 3-13 15,1 2-18-15,5-1-25 0,-10 3-24 16,6 5-35-16,-8-3-50 0,1 2-487 16,0 4 676-16</inkml:trace>
  <inkml:trace contextRef="#ctx0" brushRef="#br0" timeOffset="12959.6677">22960 6345 2701 0,'0'0'-115'16,"0"0"6"-16,0 33 16 0,0-33 13 15,0 0 27-15,-23 42 37 0,16-22 19 16,-3 2 17-16,2 2 29 0,-1 5-16 0,3-2 2 15,-4 0-1-15,5 3-3 0,3-1 13 16,2-1-8-16,0-28 0 0,0 54-6 16,2-25-7-16,6-8 9 0,-1 5-6 0,4-9-3 15,1 3-3-15,5-9 2 0,3 2-5 16,-20-13-3-16,37 15 0 0,-37-15 2 16,36 4 0-16,-36-4 3 0,42-4-8 0,-42 4 11 15,37-15-3-15,-20 2 10 0,-17 13 0 16,20-31-3-16,-10 12-3 0,-7-8 8 15,-3 27 4-15,4-54-5 0,-4 25-3 16,0 29-2-16,-7-55 2 0,0 27 6 0,-1 3 10 16,-1 4-10-16,1-2 2 0,8 23 6 15,-17-32-14-15,17 32-2 0,-18-23-5 16,18 23-2-16,-17-20-5 0,17 20 3 0,0 0-10 16,0 0 5-16,0 0-7 0,0 0 9 15,0 0 3-15,0 0-14 0,-42 36 0 0,42-36-6 16,0 0 8-16,9 38-4 0,-9-38 4 15,0 0-8-15,33 40 4 0,-13-32-7 16,0 4-1-16,9-2 8 0,-1-3-7 16,-3-2 12-16,5 3-10 0,1-7 12 0,-6 2-7 15,-25-3 8-15,48 4-5 0,-26-4-6 16,-22 0 14-16,40-8-13 0,-40 8 6 0,39-15 3 16,-23 0 3-16,-16 15 5 0,24-30 2 15,-13 12-2-15,-6-5 4 0,-5 23 0 16,0-51-1-16,-3 23-5 0,-2-3-7 15,-7-3 10-15,-1 1 25 0,-5-2-5 0,1 2-7 16,-2 1 9-16,-4 2-11 0,3 2 2 16,7 7-8-16,-4-2-10 0,3 6 12 0,1-2-10 15,13 19-2-15,-25-28-7 0,25 28 7 16,-17-25-22-16,17 25-1 0,-10-18 5 16,10 18-10-16,0 0 6 0,0 0-4 15,0 0 7-15,9-37-2 0,-9 37 1 0,0 0 7 16,31-21-11-16,-9 13 9 0,-22 8-4 15,34-7-8-15,-34 7 9 0,40 0-5 0,-40 0 10 16,35 15-4-16,-15 1-6 0,3 4 14 16,-6 8-8-16,0 4 4 0,3 1 12 15,-5 3-12-15,2 6-6 0,-1 0 12 16,-1 5-4-16,7-2 0 0,-5-6 4 16,0 3-2-16,3-6 0 0,3-1 2 0,-1-2 0 15,8-4-6-15,0-5 8 0,2-3-6 0,6-1-4 16,4-8 4-16,-2-7 0 15,5 0 0-15,2-10 8 0,2-2 2 0,3-10 15 16,-2-5 6-16,-2-5 1 0,-2-8 7 16,4-5 11-16,-3-9-11 0,-2-6 15 15,-10-5-5-15,0-11 0 0,-7-3-17 0,9-30 11 16,-17 16-10-16,-6 2-7 0,-6 2-3 16,-8-5-1-16,-8 3-5 0,-9-4-12 0,-11-18 23 15,-9 9-16-15,-3 20 3 0,1 15 2 16,-1 4 5-16,-2 8 1 0,5 8-3 0,4 7 14 15,-2 4-22-15,5 11 0 0,-2 7 5 16,7 7-1-16,0 9-7 0,25-1 0 16,-47 20 1-16,25-5-2 0,2 9 5 15,3 6-7-15,6 2 1 0,-1 2 0 0,7 6-5 16,0 0-2-16,5 7 6 0,5 0 0 16,3 7 4-16,4 4-9 0,5-2 1 0,1 0 2 15,14 5-1-15,0-5 1 0,8-1 12 16,-2-14-16-16,2-8 0 0,9-3 3 15,1-6 3-15,4-4-8 0,2-5 8 16,-4-5-2-16,-1-8 5 0,5-2-8 0,6-9-7 16,4 0-21-16,-6-9-41 0,13-6-53 15,-7-8-54-15,-4 1-46 0,-16 0-68 0,-2 0-531 16,-6-2 79-16</inkml:trace>
  <inkml:trace contextRef="#ctx0" brushRef="#br0" timeOffset="13185.5282">24300 5274 3653 0,'-20'1'-55'0,"20"-1"0"16,-27 7 4-16,27-7 0 0,0 0 9 0,0 0-1 15,0 0 4-15,0 0 37 16,0 0 23-16,0 0 35 0,87-47 18 0,-53 27-1 15,14-7-20-15,-3 3-13 0,1 0 7 0,2 0-6 16,1-5-53-16,1 4-68 0,-2 2-98 16,-3-3-172-16,-3 1-356 0,-7 2 616 15</inkml:trace>
  <inkml:trace contextRef="#ctx0" brushRef="#br0" timeOffset="14627.4974">19312 11040 2809 0,'0'0'-99'0,"0"0"39"15,-37 0 16-15,37 0 41 0,0 0 18 16,-35-12 17-16,35 12-1 0,-17-19-8 15,17 19 11-15,0 0 5 0,-12-24 2 16,12 24 2-16,0 0-3 0,-16-18-1 0,16 18 3 16,0 0-4-16,0 0 12 0,0 0 20 15,0 0 7-15,0 0-9 0,0 0 21 0,0 0 3 16,40 51-12-16,-20-29-17 0,3 10 1 16,-1-9-11-16,13 8-7 0,-5 4 5 15,9-8-18-15,-1 3 1 0,4-4-4 16,-7-9-5-16,5 2-3 0,-8-3 13 0,10-4-5 15,-14-9-1-15,9-6 6 0,-5-9-6 16,3-4 0-16,-1-8 6 0,-3-14 6 16,-1-10-7-16,2-14 6 0,-8-10-10 0,-3-5-10 15,-6-2 2-15,-1-1 1 0,-2-4-10 16,-4 17 3-16,-5-2 14 0,-1 9 17 16,-2 6 7-16,0 9 0 0,3 3-5 15,-3 6-8-15,0 3-11 0,4 4-9 0,-4 29 5 16,6-35 1-16,-6 35 0 0,19-22-8 15,-19 22-4-15,23-6 11 0,-23 6-14 0,0 0-1 16,62 15 3-16,-39-9-6 0,4 1-3 16,3-2-2-16,0-2 1 0,2 1-4 15,0-8 4-15,-32 4-4 0,65-12-2 0,-31 3 1 16,4-3 2-16,-4-2-2 0,-6-1 2 16,-3 3 7-16,-5-3-2 0,-1-3-2 15,-6 0 2-15,4-6 3 0,-17 24 2 0,13-42 6 16,-13 21-4-16,0 21 4 0,-12-47 0 15,7 20 0-15,-10 0-5 0,0-4-1 16,0-1 1-16,-5 5 0 0,-3-1-4 0,4 0-7 16,1 4-11-16,1 2-9 0,-1 0-13 15,-1 5-15-15,3-3-7 0,1 5-5 16,15 15-18-16,-27-24-24 0,27 24-19 16,-19-12-2-16,19 12-24 0,0 0-14 0,0 0-21 15,0 0-28-15,0 0-23 0,0 0-545 16,0 0 293-16</inkml:trace>
  <inkml:trace contextRef="#ctx0" brushRef="#br0" timeOffset="14875.3443">20786 9425 3299 0,'33'-9'-44'0,"-33"9"13"16,18-6-3-16,-18 6 1 0,0 0 3 0,29-6 13 15,-29 6 15-15,0 0 16 0,0 0 33 16,47 16 36-16,-32-7-20 0,1 7 17 0,3 2 8 15,-1 6-53-15,2 3 7 0,5 5 7 16,-5 0-10-16,4 2-8 0,3-1 2 16,3 4 5-16,-10-7-18 0,10-3-3 15,-3 2-1-15,-4-5-4 0,4-3 5 0,-9-1-9 16,2-5-14-16,2 0-17 0,-2-6-18 16,0 1-36-16,-20-10-39 0,34 3-28 15,-34-3-51-15,0 0-74 0,38-13-416 0,-38 13 120 16</inkml:trace>
  <inkml:trace contextRef="#ctx0" brushRef="#br0" timeOffset="15071.1901">21115 9351 2670 0,'-20'-56'-99'0,"-2"5"36"16,11 8 51-16,-5 7 33 0,5 1 9 0,6 5 0 16,-9-1 11-16,9 7 11 0,-1-5 2 15,-1 3 4-15,7 26 13 0,-13-39-13 0,13 39-8 16,-12-31-14-16,12 31 2 0,-7-25-15 15,7 25 2-15,0 0-18 0,0 0 3 16,0 0-17-16,0 0-18 0,0 0-18 16,0 0-29-16,0 0-42 0,0 0-50 0,0 0-89 15,0 0-339-15,0 0 113 0</inkml:trace>
  <inkml:trace contextRef="#ctx0" brushRef="#br0" timeOffset="15385.9773">21804 8720 2320 0,'0'0'-26'0,"19"-15"7"0,-19 15-1 15,0 0 13-15,0 0 10 0,0 0 44 0,0 0 39 16,60 34 26-16,-38-16 7 0,-1 8 6 15,8 1 4-15,1 6 12 0,2 7-33 0,-4 4 17 16,4 1-16-16,-5 5-15 0,3 3-3 16,-5-1-21-16,3 11-8 0,-4 1-1 15,4 0-9-15,-3-16-7 0,-8 2-12 16,-2-9-14-16,3-4-17 0,-2-7-2 0,-10-3-10 16,9-1 6-16,-6-5-31 0,-9-21-33 15,5 27-54-15,-5-27-26 0,0 0-36 16,0 0-41-16,0 0-479 0,-35 17 627 0</inkml:trace>
  <inkml:trace contextRef="#ctx0" brushRef="#br0" timeOffset="16038.578">21809 9400 2774 0,'-40'-17'-62'0,"0"0"68"15,20 4 47-15,-7 6-6 0,27 7-4 0,-30-15-14 16,30 15 8-16,-17-9-13 0,17 9 2 16,0 0-6-16,0 0-12 0,0 0 12 0,0 0-5 15,0 0 8-15,45-56-6 0,-16 44-9 16,6-5 4-16,0 1 1 0,14-4-4 0,-2-3-1 15,8-1-6-15,0-3 11 0,5-7-1 16,2-1-12-16,3-1 2 0,-3-8-12 16,0-2-7-16,15-16-5 0,-17 5 2 15,-6 1 3-15,-2-2-3 0,-11-1 2 0,18-25 1 16,-12 18 14-16,-17 4-12 0,-7 10 4 16,2-6 14-16,-13 1-8 0,2 1 2 15,-4-4 1-15,-4 1-1 0,-6 5 6 0,0 6-8 16,-6-1-1-16,1 5-1 0,-4 4 14 15,-1 3 4-15,2 10-6 0,-2 2 8 16,3 3-8-16,7 22-3 0,-23-20 6 0,23 20-5 16,0 0 9-16,0 0-7 0,0 0 0 15,0 0 3-15,-40 51 7 0,40-29-18 0,0-22 18 16,3 50-5-16,-1-20 10 0,8 0-10 16,-2 11 24-16,2-4 12 0,2 6 4 15,3 0 13-15,1 10-10 0,-4-5 1 16,7 4 1-16,-1 1-1 0,2 3 8 0,-5-7-24 15,5 1-9-15,-1-1-1 0,-3-12 5 16,1-2-9-16,-4 4 2 0,6-9-3 0,-6-5-1 16,-1 1 9-16,-2-5-13 0,2-2-3 15,1-2-2-15,0 1-7 0,-13-18 13 16,19 28 11-16,-19-28-7 0,17 22 10 16,-17-22 29-16,15 16 9 0,-15-16-10 0,0 0-8 15,0 0 2-15,0 0-13 0,56-51-2 16,-39 24-3-16,7-3 3 0,-6-7 15 15,5-6-18-15,1-1 1 0,1 2 2 0,-5 5-6 16,0 5 1-16,-1-3 16 0,-4 11-2 16,-2-1-7-16,0 6-3 0,-4 0-4 0,-9 19-5 15,18-31-4-15,-8 16-9 0,-10 15 8 16,20-21-6-16,-20 21-4 0,20-20 2 0,-20 20-4 16,29-9-2-16,-29 9 2 0,28-5-12 15,-28 5 13-15,0 0-2 0,54 11 3 16,-34-2-1-16,8 0-16 0,-3 5-43 15,4 1-61-15,2-6-93 0,-4 0-211 0,3-6-476 16,-5-1-317-16</inkml:trace>
  <inkml:trace contextRef="#ctx0" brushRef="#br0" timeOffset="17221.2791">19094 13680 4001 0,'0'0'-157'15,"-13"-31"8"-15,13 31 27 0,-13-25 19 0,13 25 12 16,-9-18 18-16,9 18 15 0,0 0 5 16,-10-22 20-16,10 22 1 0,0 0-3 15,0 0 13-15,0 0 17 0,0 0 25 0,0 0 5 16,0 0 19-16,0 0 11 0,0 0 13 16,0 0 1-16,0 0 8 0,87 54 13 15,-62-24-8-15,4 10-7 0,1 0-6 0,-3 6 0 16,8 2-3-16,3 6 2 0,-1 1-11 15,1-3-4-15,-6 4-6 0,2-11 0 16,-6 2-7-16,1-4-12 0,-3-7-3 0,-2-1 7 16,-8-5 2-16,6-1-13 0,-7-7 4 15,-1-2-7-15,-1-1 1 0,-5 1 31 16,-8-20 14-16,20 27 0 0,-20-27-6 16,4 28-4-16,-4-28-7 0,0 0 1 0,-15 31-4 15,15-31-5-15,0 0 8 0,-35 7-8 16,35-7-3-16,-42-4-8 0,42 4-2 0,-44-29-7 15,18 5-7-15,-5-20-12 0,5-11-26 16,-8-19 0-16,-1-28-24 0,2-5 0 0,4-4-1 16,-1 4 1-16,5 17 5 0,8 10 2 15,-6 3-2-15,8-4 12 0,-2 7 5 16,7 7 3-16,-2 2-4 0,9 0 3 0,3 1-2 16,0 2 2-16,7 5-1 0,1-4 3 15,7 9-1-15,-3 0-6 0,3 5 7 16,5 8-1-16,-2 0-1 0,-8 4 4 0,7 5-3 15,3-2 8-15,-1 8-7 0,-4 3 3 16,-4 3 16-16,9-1-10 0,0 7 4 16,-1 1-3-16,-19 11-2 0,42-9 6 0,-42 9 13 15,42 12-3-15,-16 0-5 0,-6 11 5 16,9 1 9-16,-2 4-4 0,1 10 0 16,-1 1-1-16,3-3 10 0,-10 9-2 15,2 0-7-15,1-1 1 0,-8 5 7 0,-6-6 6 16,6 0-7-16,-7 4 5 0,-3-2 10 15,0 5-2-15,-10-1 7 0,0 6 2 0,-3 8-5 16,-11-5-4-16,2 9-2 0,-9-3-5 16,2-7-12-16,1-5-3 0,-2-3-18 0,5-5-17 15,5-8-22-15,-5-9-36 0,11-2-62 16,-8-10-50-16,16-8-60 0,1-7-529 16,0 0 229-16</inkml:trace>
  <inkml:trace contextRef="#ctx0" brushRef="#br0" timeOffset="17971.342">20167 13178 3428 0,'48'6'-51'16,"-48"-6"7"-16,0 0 1 0,0 0 8 0,20 16 2 15,-20-16-1-15,19 15 12 0,-19-15 5 16,13 21 15-16,-13-21 7 0,27 27-5 0,-17-10 14 15,8 1-9-15,-3 0 17 0,4 0-8 16,1 5 3-16,-4-1-1 0,3-2-6 16,-1 2 11-16,-1-7-7 0,-2 3 0 0,0-1-3 15,-5-2 15-15,-10-15 39 0,20 27 39 16,-20-27-13-16,9 23 0 0,-9-23-10 16,0 0-5-16,0 0-11 0,0 0 4 0,0 0-17 15,-34 28-4-15,34-28 0 0,0 0-4 16,-62-19-2-16,62 19-8 0,-53-32-6 15,24 8-4-15,-4-2 1 0,4-1-11 0,4-3 1 16,-7-4 0-16,2-6-19 0,10-3-12 16,2-4 0-16,-1-2-14 0,9 2 5 15,5-2 10-15,0 0 0 0,10-1 1 0,-1-2-3 16,1-2 5-16,6-2-9 0,6 3-8 16,3 4-10-16,-5-2-4 0,12-3-15 15,-3 6-3-15,4-5 5 0,4 9-4 0,0 4 6 16,-2 3 2-16,-7 9 3 0,4 1 2 15,-4 6 5-15,1 3 10 0,-4 5 0 16,-2 0 15-16,-18 13 17 0,34-6 0 0,-34 6 28 16,0 0-2-16,45 24 3 0,-37-4-2 15,0 4 13-15,4 6 3 0,-5 8-5 0,5-1 11 16,-6 5-8-16,6 2-8 0,0 11 21 16,6-2-13-16,-1 3 5 0,1-8-10 15,-1 5 0-15,15-4-18 0,-9-5 9 16,6-2 3-16,7-4-9 0,8-8-11 0,-2-3 7 15,0-2-8-15,1-13 8 0,6-2-7 16,-8-6-3-16,8-8 0 0,-2-6-4 16,0-3 2-16,-4-7 4 0,-6-1 7 15,-5-7-6-15,-2-4-8 0,-9-4 5 0,-7-2 8 16,-4-1-12-16,-7-8 7 0,-6 4 5 16,-7-4-17-16,-7-4 5 0,-6-1 7 0,-7 2 5 15,-16-2-4-15,3 5-40 0,3 10 16 16,0 4-7-16,-2 2 33 0,0 4-23 15,9 7 7-15,-3 5 9 0,3 3-10 0,1 6-6 16,5-1 6-16,27 7 11 0,-50 4-22 16,50-4-15-16,-42 15-21 0,22-2-9 0,9 0-22 15,11-13-18-15,-29 27-18 0,24-12-32 16,5-15-34-16,-10 27-29 0,10-27-526 16,-2 32 469-16</inkml:trace>
  <inkml:trace contextRef="#ctx0" brushRef="#br0" timeOffset="18347.1127">21394 12050 3007 0,'0'0'-135'0,"32"-8"17"15,-32 8 31-15,0 0 23 0,42 15 47 16,-22-3 14-16,5 6 38 0,7 0 25 0,-4 6 0 15,14 8 25-15,-2 1 22 0,2 4-22 16,5 7-7-16,2 3 3 0,-1 1-17 16,-1 1 4-16,-5 1-2 0,0 3-10 0,-2-1 19 15,2 1 16-15,-11 3-14 0,6 1 14 16,-13-4 3-16,-1-1 1 0,-1 7-7 16,-6-5-8-16,1 6 4 0,-7-6 12 0,4 11-20 15,-13 6-1-15,3-4-9 0,-4 7 6 16,-5 7-10-16,-9 2-6 0,-3-5-3 0,-1-4-6 15,-9-3-7-15,4-5-1 0,-7-3-1 16,-5-1-2-16,5-16-7 0,-4-1-12 16,-1-7-8-16,-7-2-13 0,9-9-27 15,-2-3-28-15,1-6-27 0,2-9-32 0,6-3-39 16,26-6-35-16,-56-18-54 0,30-4-606 16,-11-18-113-16</inkml:trace>
  <inkml:trace contextRef="#ctx0" brushRef="#br0" timeOffset="18613.3686">21307 11298 3704 0,'-15'-30'-167'0,"-1"2"38"16,1 6 45-16,3 5 38 0,12 17 30 0,-18-27 20 15,18 27 6-15,-14-19 11 0,14 19 15 16,-13-20 8-16,13 20 12 0,0 0-17 0,-12-21 2 16,12 21-6-16,0 0-8 15,0 0-12-15,0 0-9 0,0 0 3 0,0 0-3 16,0 0-31-16,0 0-33 0,0 0-20 16,25-31-50-16,-25 31-57 0,37-6-75 0,-37 6-412 15,38-5 121-15</inkml:trace>
  <inkml:trace contextRef="#ctx0" brushRef="#br0" timeOffset="19270.1097">22570 11520 2574 0,'0'0'-78'16,"0"0"16"-16,0 0 15 0,0 0 16 15,-18 28 15-15,18-28-4 0,0 0 14 16,0 0 12-16,0 0 17 0,0 0 9 16,0 0 2-16,-13 19-6 0,13-19 16 0,0 0-8 15,0 0 18-15,0 0-25 0,0 0-3 0,0 0-11 16,0 0 8-16,0 0-12 0,0 0 9 15,0 0-8-15,0 0-1 0,0 0-5 16,0 0 2-16,0 0 0 0,41-56 6 0,-41 56-16 16,26-30-4-16,-15 15-8 0,1-4-6 15,1-1 3-15,-1 2 0 0,-12 18-3 16,23-33 9-16,-14 15 5 0,-2-2-6 0,-7 20 1 16,11-33 11-16,-4 14-3 0,-7 19 9 15,5-35-9-15,-5 35-3 0,-5-33 6 16,5 33 0-16,-7-30-3 0,7 30 9 0,-13-27-6 15,13 27 0-15,-20-27 0 0,20 27 3 16,-20-24 5-16,20 24 4 0,-25-11-3 16,25 11-3-16,-25-4-6 0,25 4 5 15,0 0 4-15,-49 22 11 0,32-4 5 16,-6 4-2-16,3 3 7 0,1 5 9 0,-4 6-9 16,3-1 13-16,0 8 20 0,-4 7-6 0,3-2 14 15,4 6-12-15,0-2-5 0,4 0-2 16,8-7 0-16,-5 6-4 0,3-8 5 15,7 3-6-15,0-2 1 0,3-1-3 0,1-4 2 16,6-3-3-16,-2-1-15 0,1-4 2 16,2-3 12-16,-1-3-1 0,4-1-9 15,7-6 3-15,1-6 2 0,0-6 2 16,8-2 7-16,-30-4-12 0,75-16-2 0,-33 0-5 16,10-1 2-16,5-11-30 0,-9 4-21 15,16-11-28-15,-7-1-16 0,-9 4-32 16,1-1-35-16,-6-2-40 0,4-2-41 0,-5 4-529 15,-2-3 455-15</inkml:trace>
  <inkml:trace contextRef="#ctx0" brushRef="#br0" timeOffset="19901.7244">23372 10407 3012 0,'0'0'-114'16,"-64"35"34"-16,42-8 36 0,4 8 49 16,-4 8 15-16,-3 4 12 0,10 1 3 0,-2 6 5 15,2 0-6-15,4 2 3 0,7-5-2 16,4-6-4-16,4 4-11 0,6-3 5 16,3-7-3-16,4 2-10 0,1-4 6 0,12-10 1 15,-1-1-2-15,7-8-7 0,-2-6-1 16,3-6 8-16,0-3-10 0,3-3 0 15,-5-5 5-15,3-2 0 0,1-5 4 0,-4 0 3 16,-7-3 9-16,6-5 15 0,-9-1 9 16,0-3 1-16,-5-5 10 0,0-4-10 15,-3-4-9-15,-4-3 8 0,2-4 3 0,-3-6-7 16,-9-1 1-16,-1-11-9 0,-7-5-19 16,-3-10 4-16,-11-3-4 0,-11-28-17 15,-7 2-16-15,-8 3-3 0,-3 3 2 16,-8 5-10-16,5 9 0 0,5 18 5 0,3 14 1 15,13 7 5-15,-5 6 12 0,5 8 0 16,8 2 4-16,-5 3 14 0,7 3-18 0,3 3 6 16,-1 7-1-16,18 15-5 0,-19-20 0 15,19 20 8-15,0 0-8 0,0 0 2 0,0 0 8 16,0 0-1-16,-11 75-11 0,17-34 27 16,8 15 7-16,1 8 13 0,-2 16 20 15,11 37-6-15,-3 2 8 0,3 6 2 16,-6-2-13-16,11-7 0 0,-3-2-2 15,-7-21-6-15,4-19-9 0,2-3-1 0,-1-5-4 16,1-16-8-16,-2-3-1 0,2-1-4 16,0-9 1-16,4-9-1 0,1-3-2 0,5-7-7 15,2-6 8-15,8-6-10 0,-3-6 3 16,6-6 2-16,9-6-4 0,0-9 0 0,0-4-2 16,3-7-5-16,4-7-18 0,-11-5 1 15,4 2-34-15,-3-6-15 0,-7-6-26 16,1 6-28-16,-1-6-27 0,-12 10-49 15,-3 2-62-15,0 0-566 0,-11 1 84 0</inkml:trace>
  <inkml:trace contextRef="#ctx0" brushRef="#br0" timeOffset="20145.6299">23511 10412 3644 0,'0'0'-50'0,"-31"-6"12"0,31 6-2 0,-15-19 1 15,15 19 10-15,0 0 31 0,12-55 18 16,0 29 15-16,10-3 31 0,-2-2 16 0,11-8-19 16,-1 3 8-16,6 0-12 0,0 2-13 15,6 3-10-15,7-3 7 0,8-3-32 0,1 0-61 16,4 0-71-16,-2-1-130 0,-1 2-524 15,-7 1 294-15</inkml:trace>
  <inkml:trace contextRef="#ctx0" brushRef="#br0" timeOffset="20808.2128">25244 8917 3195 0,'0'0'-140'0,"-16"-22"41"16,16 22 39-16,-8-20 25 0,8 20 13 0,0 0 1 15,-28-14 2-15,28 14 2 0,0 0 6 16,-52 34 17-16,30-9 45 0,-6 6 9 15,-6 12 10-15,6 0-8 0,-4 1 18 16,12 2-23-16,2 1-2 0,2 1-8 0,5-1 11 16,6-1-12-16,5 1-1 0,0-2-9 15,5-3-1-15,3 0 2 0,5-7-14 0,1 0 3 16,8-8-1-16,-1-2-2 0,11-10-10 16,0-8 5-16,13-3-5 0,7-10-1 0,13-3 8 15,-1-3-7-15,9-8-3 0,4 1 6 16,-15-3-24-16,0 2-8 0,-5 0-21 15,0-4-23-15,-5 3-14 0,-10-3-20 16,-2-5-28-16,-10 5-33 0,-7-3-30 16,-3 0-46-16,-6-5-417 0,-6-2 116 0</inkml:trace>
  <inkml:trace contextRef="#ctx0" brushRef="#br0" timeOffset="21545.75">25463 7457 2428 0,'0'0'-108'0,"-32"-15"3"0,32 15 13 16,-22-5 4-16,22 5 4 0,0 0 16 15,0 0 26-15,-37 23 23 0,37-23 23 0,-8 37 61 16,5-11 24-16,3 3 19 0,0 5-1 16,3 10-11-16,2 2 7 0,8 13 8 15,1-1-16-15,8 13 26 0,6 2-5 0,12 22-13 16,5 5-3-16,2-7 5 0,5-4-17 15,0-1 3-15,1 3 0 0,1-8-14 0,-4-16-9 16,-6-5 2-16,-3-3-7 0,1-4-18 16,-2-4 1-16,-3-4-7 0,-3-5 17 15,-8-11-32-15,-1 1 1 0,-3-5 5 16,2-1-13-16,-13-8 10 0,6 0 1 0,-4 1-17 16,2-2 7-16,-15-17 1 0,26 23-1 15,-26-23-2-15,16 20 12 0,-16-20-8 16,17 20 6-16,-17-20-6 0,8 15-6 0,-8-15 7 15,0 0-11-15,24 16 1 0,-24-16-4 16,0 0 8-16,0 0 2 0,38-9-15 16,-38 9 6-16,27-22-3 0,-10 2 0 0,1-4 0 15,2-7-8-15,-1-2 7 0,6-13-7 16,-7-9 2-16,4-1 1 0,3-11-17 16,-7-1 14-16,1 5-7 0,-6 9 5 0,2 1-5 15,-1 1 10-15,-6 8 3 0,4 8 9 16,-7 3 1-16,5 1-6 0,-5 3-1 15,3 5 12-15,-3 2-11 0,-5 22-4 16,7-35 10-16,1 20-1 0,-8 15-14 0,5-31-5 16,-5 31 9-16,9-29-10 0,-9 29-5 15,8-21 6-15,-8 21 17 0,12-23-5 0,-12 23-7 16,0 0 2-16,20-21 2 0,-20 21-4 16,13-13-1-16,-13 13 10 0,0 0-4 0,29-3 8 15,-29 3-14-15,0 0 5 0,36 16-4 16,-36-16 15-16,30 27-8 0,-11-7 0 15,1-2 3-15,-3 6 8 0,4 2 11 16,1 1-2-16,-3 2-3 0,1-3 9 0,3 4 8 16,-6 4 0-16,0-6 6 0,-1 4 4 15,1-2 1-15,0 2 1 0,-2-1 9 0,-7-1-5 16,2-2 3-16,2-3-2 0,-7-1 0 16,5 1-10-16,-5 0-3 0,-5-25 0 15,7 39-11-15,-2-23-3 0,-5-16-3 16,5 34-2-16,-5-34-21 0,6 25-12 0,-6-25-31 15,0 0-57-15,9 27-73 0,-9-27-67 16,0 0-127-16,0 0-522 0,0 0-328 0</inkml:trace>
  <inkml:trace contextRef="#ctx0" brushRef="#br0" timeOffset="22526.9212">27589 7975 3967 0,'-19'-18'-154'15,"19"18"16"-15,0 0 9 0,-28-15 20 0,28 15 21 0,0 0 8 16,-23-14 4-16,23 14 13 0,0 0 3 16,0 0 8-16,0 0-5 0,0 0 15 15,-56 29 3-15,43-11-4 0,-2 3 7 0,3 3 9 16,-6 5 10-16,6 5 6 0,-1 0 5 15,-4 2 4-15,4 1 16 0,3 4-12 0,1-1-4 16,-3 0 15-16,7-2-7 0,-3 3 11 16,0-6 7-16,8-5-10 0,-2 2-6 15,2-5 0-15,2 0-5 0,3-2 2 16,-5-25 3-16,13 36-2 0,-1-23-4 0,-12-13 1 16,30 13 24-16,-30-13-25 0,38-6-18 15,-38 6-16-15,44-15 5 0,-21 3 3 0,-3-2 2 16,2-1 5-16,-3-2-3 0,-6 0 12 15,4-1 11-15,-17 18 11 0,16-39 11 16,-12 19-3-16,-4 20 2 0,0-41 6 16,0 41-3-16,-9-46 7 0,3 26-5 0,-4-3-5 15,10 23 9-15,-12-34-2 0,12 34 9 16,-13-27-5-16,13 27-8 0,-15-24 5 0,15 24-16 16,-12-20-1-16,12 20 4 0,0 0-2 15,0 0-3-15,0 0-7 0,0 0 7 16,0 0 12-16,0 0-22 0,0 0-4 15,0 0 0-15,0 0 3 0,0 0-3 0,0 0-3 16,0 0 1-16,22 79 0 0,-22-79 2 16,30 21 4-16,-14-8-6 0,8-5 0 15,-24-8-3-15,38 12 0 0,-18-9 5 0,-20-3 5 16,37 8 9-16,-37-8 7 0,29-4 24 16,-29 4-22-16,31-19 4 0,-31 19 4 0,22-23 19 15,-14 4-5-15,1-2 4 0,-9 21 5 16,12-47 2-16,-12 18-2 0,0-1 3 15,0 30-18-15,-7-61-6 0,-3 23 1 16,3-3-8-16,-3 1 4 0,2 1-8 0,-4-2-4 16,4 5-5-16,-4 3-9 0,0-2-10 15,4 4-3-15,0 3 2 0,3 3-6 16,-4 1 6-16,1 3-3 0,8 21 3 0,-12-36 3 16,12 36-7-16,-12-32 4 0,12 32 1 15,-8-28 6-15,8 28-11 0,-12-24-4 0,12 24 7 16,0 0-3-16,-5-27-4 0,5 27-1 15,0 0-11-15,0 0 14 0,0 0 1 16,0 0 2-16,5-40 4 0,-5 40 2 16,0 0-4-16,0 0-5 0,35-4 5 0,-35 4 8 15,34 3-12-15,-34-3 8 0,40 13 0 16,-40-13 16-16,38 19-16 0,-17-7 4 0,2 5-4 16,-5 2 2-16,2 6 6 0,4 4-10 15,-4 1 8-15,-2 3 0 0,-4 2-4 0,4 1 6 16,-3-2-8-16,-1-1 4 0,2 2 2 15,1-5 2-15,0-1-8 0,-2-5 0 16,2 1 4-16,-1-5 0 0,1-4-6 16,3-1 8-16,5-4 2 0,-1-3 8 0,4-4 12 15,-28-4 5-15,54-6 16 0,-21 0-15 16,7-6-3-16,-3-5-3 0,3-1 3 16,9-4-5-16,-6 2-4 0,2-7 0 0,0 7-3 15,-4-7-2-15,4-1-1 0,-8 1-53 16,6-2-37-16,-13 4-40 0,-3 1-54 15,-2-3-125-15,-7-5-450 0,-6 11 442 0</inkml:trace>
  <inkml:trace contextRef="#ctx0" brushRef="#br0" timeOffset="22901.7097">27733 5869 3035 0,'-5'29'-108'15,"5"-29"31"-15,8 37 31 0,0-9 35 16,6 6 46-16,2 1 9 0,11 12 22 0,3 16 1 15,5-5 16-15,4 7 24 0,21 21 4 16,-6-4 2-16,6 6-4 0,4-6-3 0,-3-2-4 16,0 1-6-16,-8-14-15 0,7 12 5 15,-8-14-14-15,-8-5-10 0,1-9-2 16,-3 7-11-16,-2-7-10 0,-3 4 3 0,-1-8-6 16,-7-5-4-16,3 2 2 0,-2-4 5 15,2 1-45-15,-7-8-29 0,-4-3-28 16,6-1-26-16,-5-2-33 0,-2-9-41 15,2-5-71-15,-4-2-570 0,-6-10 160 0</inkml:trace>
  <inkml:trace contextRef="#ctx0" brushRef="#br0" timeOffset="23145.559">28313 7124 3492 0,'-38'4'-84'0,"38"-4"16"15,-27 3-6-15,27-3 3 0,0 0 18 0,0 0-1 16,0 0 14-16,0 0 27 0,0 0 18 16,0 0 20-16,75-58-5 0,-38 35 3 15,11 5-1-15,1-7-12 0,1 5-30 0,-1 0-42 16,4-2-51-16,-14 7-86 0,4 0-449 15,-6 3 116-15</inkml:trace>
  <inkml:trace contextRef="#ctx0" brushRef="#br0" timeOffset="23989.0619">29198 6880 2553 0,'0'0'-57'16,"0"0"-20"-16,28 11 17 0,-28-11-8 15,0 0 15-15,0 0-1 0,46-25 7 16,-25 13 8-16,-2-6 22 0,-2 6 10 0,-17 12 14 16,30-25 10-16,-12 10 1 0,-5 0 6 15,-13 15 24-15,22-27 19 0,-10 15-2 0,-12 12 49 16,13-27-7-16,-13 27 16 0,10-32-27 16,-10 32-9-16,12-28-4 0,-12 28-18 15,0-28 0-15,0 28-5 0,0 0-2 0,0-36-17 16,0 36 2-16,0 0 1 0,-12-28-23 15,12 28-5-15,0 0 4 0,-35-4-11 16,35 4 0-16,0 0 5 0,-58 29-3 0,38-14-4 16,-6 6-1-16,3 3 10 0,1 2-14 15,2-2 9-15,3 5 2 0,-3 1-4 16,9-1 0-16,-1-3 6 0,7 5 2 16,-3-3-12-16,3 4-5 0,5-5 4 0,-4 0 0 15,4-27 0-15,9 55-1 0,-1-29 1 16,0-2 0-16,6-1 5 0,6-3-7 15,3 0-2-15,2-9 6 0,7-2 1 0,2-2-10 16,6-3 8-16,-4-4 1 0,1 0 7 16,7-8 1-16,-1 3 22 0,-6-5 1 15,0-2 0-15,0-6 5 0,-6 0 1 0,0-8 14 16,-3-2-7-16,0-4 15 0,-6-7-2 16,5-3 4-16,-7-5-6 0,-2-5-16 15,1-1-2-15,-2-6 1 0,-1 0-16 0,-4 2 0 16,-7-1 6-16,3 8 2 0,-8-1-19 15,0 5 12-15,-3 5-6 0,-2 3 1 16,2 8-7-16,-2-2-5 0,-4 4-4 0,4 4 4 16,5 24-3-16,-15-42 5 0,10 22-8 15,5 20 0-15,-13-33-3 0,13 33-8 16,-7-29 7-16,7 29 5 0,0 0-8 0,-7-28-2 16,7 28-6-16,0 0 6 0,-5-27 15 15,5 27-15-15,0 0 3 0,0 0-6 16,0 0-5-16,0 0 6 0,0 0-11 0,0 0 7 15,0 0-15-15,0 0-2 0,9-33 10 16,-9 33-6-16,0 0 8 0,0 0-6 16,0 0-5-16,43-11 3 0,-43 11 2 0,45-7 2 15,-19 1 4-15,4-4 0 0,1 0-4 16,-2 4 5-16,-2 3-4 0,-1-3 2 0,-26 6-2 16,52 0 8-16,-30 6 6 0,0 3 11 15,-4 11 23-15,2 10 4 0,-6 4-5 16,-1 5 6-16,2 5 3 0,-8 6-7 15,6 1-10-15,-1 1 2 0,1-2-1 0,-4-6-6 16,4-5 3-16,5 3-1 0,-4-9-4 16,2 0 0-16,5-1 8 0,2-8 18 15,-3-2 14-15,7-10 16 0,8-7-5 0,3-5 0 16,23-15-12-16,1-6-4 0,8-14-20 16,27-16-50-16,-4-15-102 0,-9-8-135 0,-2-1-655 15,-10-11-512-15</inkml:trace>
  <inkml:trace contextRef="#ctx0" brushRef="#br0" timeOffset="24899.465">25491 11530 4201 0,'35'-64'-184'15,"-10"35"36"-15,15-4 29 0,11-13 30 0,22-29 16 16,14-7 31-16,10-14 12 0,4-12 23 15,11-9 26-15,3-7 18 0,4 1 13 0,5 1-15 16,5-2-2-16,-6 10 8 0,-1 6-13 16,-3 9-4-16,-3 7-9 0,-9 12 5 15,-5 9-2-15,-5 7 18 0,-20 17-20 0,-15 7-9 16,-16 10-14-16,-2 1-1 0,-11 8 4 16,-1 2-5-16,-5 2-9 0,0 4 1 0,-6-4-17 15,-1 9-25-15,-3-4-33 0,-17 12-11 16,0 0-28-16,0 0-51 0,0 0-89 15,0 0-411-15,24 40 118 0</inkml:trace>
  <inkml:trace contextRef="#ctx0" brushRef="#br0" timeOffset="25113.3397">26920 10951 2635 0,'-39'52'-82'0,"7"-7"13"15,11-6 22-15,1-9 13 0,5-1 18 16,3-5 4-16,2-3 18 0,10-21 13 0,-4 30 52 0,4-30 29 15,0 0 41-15,31 19 19 0,-31-19-4 16,65-22 4-16,-17 1-3 0,4-6 3 0,10-9-2 16,3-6-10-16,26-17-14 0,-18 14-1 15,-11 4-30-15,3 5-15 0,-6 2-7 16,-7 5-16-16,-2-1-31 0,-2 6-82 16,1-4-111-16,-4 0-172 0,-11 4-495 0,-3 2 45 15</inkml:trace>
  <inkml:trace contextRef="#ctx0" brushRef="#br0" timeOffset="30969.7879">23137 15972 478 0,'-16'-22'253'0,"16"22"-33"16,-22-22-65-16,22 22 29 0,-22-13 13 15,22 13-1-15,-13-20-38 0,13 20-15 0,0 0-18 16,-22-22 4-16,22 22-15 0,0 0 8 15,-17-19-10-15,17 19-17 0,0 0-11 0,-23-17-15 16,23 17 3-16,-17-16-12 0,17 16 12 16,-16-19-2-16,16 19-9 0,-24-15 13 15,24 15-2-15,-25-18-10 0,25 18-6 0,-20-17 3 16,20 17-10-16,-18-13-10 0,18 13 7 16,0 0-11-16,-21-20-5 0,21 20 3 15,0 0-15-15,0 0-2 0,-23-16 4 0,23 16-16 16,0 0 1-16,0 0 17 0,0 0-4 15,0 0 3-15,0 0-2 0,0 0 2 0,0 0 0 16,23 96 4-16,-7-58-10 0,2 1-6 16,0 7 8-16,2 7-6 0,7-3-6 0,-5 4 10 15,6 8 0-15,-4-6 14 0,1-1-20 16,-3-1-16-16,1-4 10 0,-3-1 4 16,-7 1 6-16,-1-10-6 0,2-2 11 15,-3-5-2-15,-9-3 8 0,3 2-3 16,0-5 7-16,-5 0-4 0,0-27 12 0,-12 38-4 15,12-38-10-15,-11 31-1 0,11-31-4 16,-17 15 5-16,17-15-10 0,0 0-9 0,0 0 5 16,-34-46-11-16,21 11 0 0,3-4-2 15,-3-11 5-15,-2-4-18 0,1-6 7 16,6-3-6-16,-12-11-9 0,8-4 4 0,4 15 5 16,-6-15-8-16,6 1-4 0,-7 3 8 15,5 6-1-15,3 2-3 0,-5 2 9 16,6 0-1-16,-1 3 3 0,-1 2 1 0,4 0-7 15,-4 7 0-15,5 7 15 0,1-4-8 16,-3 4 8-16,2 6-1 0,-2 0-6 16,3 6 0-16,2 3 12 0,0-5-3 0,0 4-5 15,0 31 5-15,2-59-5 0,3 36 1 16,-2-2 7-16,-3 25-17 0,5-45 11 0,-3 25 1 16,-2 20-1-16,6-31 4 0,-6 31-5 15,9-27-8-15,-9 27 9 0,1-24 8 16,-1 24-2-16,0 0 2 0,7-29 1 15,-7 29-6-15,0 0-5 0,0 0 14 16,7-27-12-16,-7 27 2 0,0 0 16 0,0 0-28 16,0 0 16-16,20-17 0 0,-20 17 0 15,0 0 0-15,0 0 6 0,0 0-8 0,0 0 8 16,55 17 0-16,-55-17-3 0,28 15 1 16,-14-3 2-16,3 1 0 0,-1 3 1 0,6 0-3 15,3 1 11-15,-3 5-2 0,5-1 4 16,-6 1-8-16,6 3 2 0,3-1 7 15,-8-3 15-15,3 3-1 0,-1 1-7 0,-3-3-9 16,4 0 18-16,0 2 13 0,-6-4-8 16,-2 1 13-16,3 0 1 0,0 4-4 15,0-2-8-15,5 6 0 0,-2-4-5 0,2 3-3 16,-3-1 8-16,5 4-13 0,-5-3-1 16,6 0-6-16,-5 3-1 0,4-4-5 15,0-3-1-15,-7 5 1 0,-1-8-5 0,1 0 1 16,-2-2-2-16,-5 1 1 0,4-3 0 15,-4-1 0-15,4 1-6 0,-2-2 4 16,-15-15-3-16,30 25 6 0,-15-11-8 16,4-6-9-16,-19-8-21 0,27 16-18 0,-27-16-16 15,25 15-22-15,-25-15-26 0,26 6-29 0,-26-6-70 16,0 0-144-16,22-18-456 0,-22 18 133 16</inkml:trace>
  <inkml:trace contextRef="#ctx0" brushRef="#br0" timeOffset="31282.6048">23231 15854 3419 0,'0'0'-134'15,"-33"4"6"-15,33-4 1 0,0 0 14 16,0 0 5-16,0 0 17 0,0 0 17 16,0 0 4-16,0 0 19 0,0 0 18 0,45-74 8 15,-28 56 19-15,6-8 6 0,2 1 12 16,4 2-2-16,-3-3 8 0,1 1 0 16,3 4-12-16,-1-3 6 0,-1 6 3 0,-3-5-3 15,4 2-6-15,-1-1 3 0,-6 4-27 16,8 1-12-16,-8 1-43 0,-2 4-24 15,0-5-47-15,0 5-47 0,-20 12-324 0,30-24 107 16</inkml:trace>
  <inkml:trace contextRef="#ctx0" brushRef="#br0" timeOffset="32009.1529">24058 15082 1864 0,'0'0'31'15,"0"0"6"-15,0 0-3 0,25-9 17 16,-25 9 48-16,0 0 20 0,0 0-2 0,33 36 12 16,-18-17-1-16,-1-1-2 0,2 3 0 15,4 8 0-15,-3-2 17 0,6 8-7 16,1-2-21-16,-2 10-2 0,4-2-11 0,-1-5-13 16,1 2-4-16,-11-5-23 0,6 1 2 15,-1 1-4-15,-1-5-6 0,-2 0 0 16,1-3-18-16,-10 0-4 0,6-7 3 0,-3 2 1 15,-2-2-10-15,1-4 6 0,-10-16-12 16,18 29 12-16,-18-29-8 0,12 21 1 0,-12-21-2 16,8 21-6-16,-8-21 9 0,10 19-5 15,-10-19-7-15,0 0 5 0,0 0 1 16,7 21-8-16,-7-21 2 0,0 0-5 16,0 0-2-16,0 0-7 0,0 0 3 0,0 0-3 15,0 0 0-15,-55-73-16 16,41 47 2-16,-2-7-12 0,-1-4-10 0,-3-7 6 0,0-4-9 15,-2-5 3-15,0-2 4 0,6 0 0 16,1-6-2-16,-2-2-1 0,2 4 11 16,0-1-2-16,5 1 3 0,1 5 12 15,1 6-6-15,1 6 4 0,2 1 3 0,-3 4-6 16,5 2 10-16,1 5-6 0,-1 3 8 16,-2 1-7-16,0-2 8 0,5 28-6 15,-2-38-2-15,2 38 0 0,0-39 11 0,0 39-9 16,0-30-1-16,0 30 10 0,2-27-14 15,-2 27 14-15,10-25-6 0,-10 25-1 16,0 0-3-16,8-31 8 0,-8 31 2 16,12-21-11-16,-12 21 19 0,8-19-3 0,-8 19-3 15,22-23-9-15,-22 23 7 0,20-16-4 16,-20 16 6-16,28-16-8 0,-28 16 4 16,34-13 12-16,-34 13 3 0,33 0 0 0,-33 0 3 15,34 9 6-15,-16 3 6 0,-1 8 6 0,-1-3-6 16,-2 12 9-16,4 3-9 15,-4-4 5-15,-3 7-17 0,-2 3 8 0,-1-2 13 16,-5 4-6-16,2-1 4 0,-5-1-4 16,-3 5 4-16,-2-3-3 0,-3 3-3 0,-1-2-4 15,-7 1-14-15,-8 5 9 0,2-7 0 16,-3 2-1-16,2-7 0 0,3-5-7 16,1-3-6-16,3-1-11 0,2-8-48 0,1 1-51 15,13-19-33-15,-12 20-35 0,12-20-83 16,0 0-567-16,0 0 71 0</inkml:trace>
  <inkml:trace contextRef="#ctx0" brushRef="#br0" timeOffset="32711.8107">24733 14507 3642 0,'0'0'-73'16,"17"-24"-4"-16,-17 24 9 0,0 0 14 15,17-8-1-15,-17 8 16 0,0 0 18 0,0 0 25 16,0 0 22-16,43 45 36 0,-34-20-1 16,2 3 12-16,3 8 15 0,-6 3-19 15,9 8 11-15,-2-2 9 0,2 7-36 0,-1-3-17 16,6 1 19-16,-3-1 0 0,-1-1-9 0,-1 3-9 16,3-4 4-16,-2-9-8 0,-5-1 4 15,4-2-10-15,-3-4 7 0,-3-4-7 16,4 1 14-16,-10-6 0 0,7-2 7 0,-7 4 5 15,-5-24 6-15,15 28 9 0,-15-28-14 16,5 29-20-16,-5-29 0 0,4 21-9 16,-4-21 2-16,0 0-10 0,0 0 7 15,-21 24-10-15,21-24 1 0,0 0-4 0,0 0-4 16,-51-13-6-16,51 13-8 0,-34-26-16 16,17 3-11-16,-3-2-11 0,4-14 0 15,-6-8-9-15,5-3 5 0,2-6 2 0,-2-2-10 16,6-5 2-16,-3 1 9 0,1-1-12 0,-4-3 3 15,7 3 4-15,3 4 3 0,-3 0 5 16,5 0 4-16,2 10-4 0,-2-1 9 16,2 1 7-16,3 4-9 0,3-5 7 15,2 6 4-15,-2 3-3 0,2 0 3 0,4 0-1 16,-4 2 7-16,3 0-1 0,-3 11 5 16,2-4-5-16,-2 8 8 0,2-5 2 15,-1 5 10-15,-6 24-16 0,10-43 2 0,-6 23-7 16,-4 20 17-16,10-33-2 0,-10 33-8 15,15-30 1-15,-15 30 3 0,13-26-4 16,-13 26 5-16,13-15-1 0,-13 15 10 16,0 0 6-16,0 0 13 0,0 0 1 0,39 35 19 15,-31-11-4-15,2 6 11 0,4 5-13 16,-6 4 6-16,2 1 2 0,2 4-11 16,-4-2-7-16,4 3 5 0,-7-1-3 0,3 1 1 15,-4 4 1-15,-1-2-7 0,-3 0-2 0,-3 1 11 16,-6-2-19-16,1 1-1 0,-4-5 12 15,-5 1-14-15,4-3 4 0,-9-4-3 16,6-4-4-16,-3-1 6 0,-3-5-8 16,4-3-26-16,1-4-24 0,1-1-29 0,2-6-35 15,6-2-34-15,8-10-58 0,0 0-82 16,0 0-452-16,0 0 486 0</inkml:trace>
  <inkml:trace contextRef="#ctx0" brushRef="#br0" timeOffset="32857.7202">25195 13892 2911 0</inkml:trace>
  <inkml:trace contextRef="#ctx0" brushRef="#br0" timeOffset="33455.3496">25208 13871 2559 0,'0'0'-165'0,"0"0"49"16,17-17 56-16,-17 17 13 0,0 0 26 0,0 0 25 15,0 0 26-15,57 26-9 0,-57-26 25 16,32 28-13-16,-20-9 10 0,4-5-8 0,-2 5 3 16,2 3-4-16,-1-2-9 0,-1-7 0 15,-2 7 14-15,-12-20-6 0,18 33 2 0,-15-17 3 16,-3-16 0-16,0 32-4 0,0-32 0 16,-8 38-9-16,8-38 14 0,-22 27 12 15,9-14 5-15,13-13-1 0,-30 15 12 16,30-15-15-16,-30 0-5 0,30 0-3 0,-32-24-10 15,18 0-1-15,-1-6 0 0,2-12-24 16,5-5-4-16,-1-5-12 0,4-7-19 0,5 8 3 16,0 1 1-16,0-1-4 0,2 0 4 15,5 6-2-15,1 1-1 0,0 4 5 16,2 5-2-16,5-4 12 0,-5 9 0 0,4 3-8 16,-1 5 8-16,1-3 0 0,2 10 2 15,1-4 11-15,1 4-3 0,-18 15 0 16,27-23 5-16,-12 14 5 0,-15 9 3 15,27-11 22-15,-27 11 2 0,0 0 3 0,0 0 10 16,0 0 0-16,52 23-1 0,-47-6 0 16,-5-17-9-16,15 42 3 0,-8-19 1 0,1 6-9 15,0 9-1-15,2-3-2 0,5 4-5 16,0-2-4-16,2 2 0 0,2-1-8 16,1-3 5-16,3-2-2 0,-1-3-9 15,6-3 3-15,-1-4-4 0,3-6-8 0,2-3 6 16,1-5 4-16,-1-6-6 0,2-3 0 15,-1-3-2-15,4-3-2 0,-9-3-2 0,4 0-2 16,-5-7 8-16,0 0 0 0,-7 1-8 16,-4-6 14-16,-2-1-4 0,-9-1 4 15,-5 23 1-15,0-42 33 0,0 42-25 16,-17-47 15-16,0 20-15 0,-1 0 2 0,-9-1-6 16,2-1-3-16,-3 2-3 0,-1 0 6 15,-1 3-12-15,-2-2 1 0,2 5 2 0,0 2-6 16,3 2-4-16,-1 2-2 0,-4 8-10 15,7-1-1-15,-3 3-2 0,28 5-5 16,-46-4-1-16,46 4-23 0,-40 8-7 0,40-8-11 16,-28 14-18-16,28-14-22 0,-19 19-17 15,19-19-43-15,-6 22-43 0,6-22-484 0,0 0 670 16</inkml:trace>
  <inkml:trace contextRef="#ctx0" brushRef="#br0" timeOffset="33877.0861">26125 13045 2911 0,'-17'-49'-5'0,"17"49"16"16,0 0-1-16,0 0-10 0,0 0 8 0,-13-15 0 15,13 15 5-15,0 0-8 0,0 0 0 16,0 0 11-16,0 0 17 0,47 52 0 0,-30-37-1 15,1 7-9-15,7 0-1 0,3 2 10 16,3 1-13-16,0-2-5 0,3 1-2 16,-4-4 8-16,5-1-11 0,-1 1 15 15,-3-9-6-15,-2 1-1 0,-7 1 3 16,4-4-3-16,-4-3 33 0,-22-6 10 0,35 3-1 16,-35-3 5-16,0 0 2 0,34-12 30 15,-34 12 1-15,10-26-9 0,-10 26 0 0,3-28-10 16,-3 28-7-16,-3-47-9 0,-2 19 0 15,-4-1-17 1,-4-5-9-16,5-3 3 0,-8 0-2 0,1 0-12 0,2-3-9 16,5 7 11-16,-6-1-7 0,3 6 4 0,4 1-8 15,-1 0-18-15,2 0 4 0,-5 7 1 16,11 20-28-16,-5-42-17 0,5 42-16 0,-9-33-23 16,9 33-30-16,0-27-26 0,0 27-33 15,0 0-44-15,14-34-43 0,-14 34-506 16,17-17 369-16</inkml:trace>
  <inkml:trace contextRef="#ctx0" brushRef="#br0" timeOffset="34429.0523">26697 12798 3145 0,'0'0'-120'0,"2"22"27"15,-2-22 16-15,0 0 12 0,0 0 15 0,0 0 20 16,15 22 7-16,-15-22 17 0,0 0 6 15,0 0 3-15,0 0 0 0,32 3 0 16,-32-3 0-16,0 0-3 0,0 0 5 16,47-15-2-16,-27 2 3 0,-20 13 5 0,36-24-11 15,-14 9 6-15,0-5-6 0,5-1 5 16,-7 0-5-16,3-4 11 0,-1 2-5 0,-2-1 0 16,-3 4 2-16,-2-7-8 0,-7 8 0 15,2-4 5-15,-3 2 20 0,-7 21 13 16,0-41-5-16,0 41 17 0,-7-33 5 15,7 33-14-15,-13-27-8 0,13 27 5 0,-17-26-6 16,17 26-2-16,-23-21 1 0,23 21-7 16,-25-16 3-16,25 16-13 0,-22-11 5 0,22 11 6 15,0 0-11-15,-47 5 0 0,47-5-7 16,-30 22 9-16,15-6-2 0,-2 6 0 16,-1 2 4-16,1 8-12 0,-1-4 8 15,1 4-3-15,3 2 0 0,-1 4-2 0,5 1 11 16,0-3 2-16,2 5-9 0,5-7 4 15,1-3-1-15,2 3 1 0,0-4-7 0,2-3 5 16,-2 2 4-16,6-2 2 0,-1-6 0 16,2 4-6-16,5-6-3 0,-4-1 7 15,-8-18 1-15,30 28 3 0,-11-19-11 16,6-2 10-16,-25-7 0 0,50 5-14 0,-20-5 4 16,-30 0-5-16,64-5-1 0,-34-2 10 15,1 1-4-15,-2-3-6 0,3-1-5 16,-6 2-14-16,6-4-3 0,-3 0-17 15,-4-5-7-15,7 0-5 0,-2-3-14 0,-2-1-11 16,-1-3-25-16,0-1-23 0,3-7-88 16,-5 2-506-16,-2-9 591 0</inkml:trace>
  <inkml:trace contextRef="#ctx0" brushRef="#br0" timeOffset="35005.6955">27761 11228 2818 0,'-20'-25'-117'0,"20"25"10"15,-18-18 24-15,18 18 12 0,0 0 6 16,-19-18-3-16,19 18 16 0,0 0-2 0,-16-12 10 16,16 12 10-16,0 0 41 0,0 0 34 15,0 0 33-15,0 0 1 0,0 0 14 16,5 73 10-16,6-50-4 0,-2 6-5 0,1 2 10 15,8 7-27-15,-1 7 9 0,3 5 0 16,3-1 13-16,-4-1-22 0,4 5-9 0,6 0-4 16,-4-4-19-16,0-4 4 0,6 2-3 15,-5-5-7-15,-1 0 8 0,-2-9-15 16,-5 2-9-16,3-7 0 0,-3-5 0 16,-5-3-2-16,1 0 1 0,-3-3 11 0,-11-17 4 15,21 27-1-15,-21-27 10 0,16 25-7 16,-16-25-2-16,12 12-8 0,-12-12-2 0,0 0 5 15,0 0 4-15,0 0-15 0,0 0-6 16,0 0 7-16,0 0-2 0,0 0-5 16,0 0-11-16,-54-52 4 0,54 52-8 0,-33-22 1 15,11 14 8-15,22 8-8 0,-40-15 8 16,18 3 2-16,22 12 2 0,-47-8 4 16,24 8 10-16,23 0-16 0,-55 16 8 0,20 3 4 15,5 1 0-15,-9 10 2 0,4 2 5 16,0 2 0-16,-4-1-2 0,13-1 1 15,-3-5-7-15,11 3 2 0,-6-2-10 0,8 4 10 16,7-8-4-16,1 3-6 0,1 0-8 16,1-4 9-16,6-23 5 0,0 43-3 0,0-43 11 15,6 44-5-15,1-26 5 0,3 0-4 16,2 0-3-16,-12-18 5 0,40 20 1 16,-10-16 0-16,8-13-8 0,6-2-8 15,16-8-71-15,9-8-80 0,-2-14-123 0,23-20-586 16,-5-4-116-16</inkml:trace>
  <inkml:trace contextRef="#ctx0" brushRef="#br0" timeOffset="35936.3458">29347 11157 3762 0,'0'0'-138'16,"3"-28"10"-16,-3 28 18 0,0 0 21 0,-5-37 2 16,5 37 9-16,-11-24 19 0,11 24 14 15,0 0 35-15,-14-32 25 0,14 32 32 16,0 0 8-16,-8-21-4 0,8 21 1 0,0 0-5 15,0 0-3-15,-15-21-12 0,15 21-5 16,0 0 2-16,0 0 9 0,0 0 16 16,0 0 10-16,0 0 1 0,0 0-18 0,-15 66 12 15,15-66-8-15,11 48-8 0,-1-21 9 16,0 8-8-16,6-2-9 0,0 4 0 0,8 3-9 16,1 6-1-16,2 1-2 15,-4-4 2-15,5 4-2 0,-3-5-12 0,2 1 12 16,-8-6 3-16,-3-3-9 0,1-2 5 15,-2-5-12-15,-3 0 6 0,-7-3-3 0,-2-1 4 16,-3-23 3-16,0 39-13 0,0-39-1 16,-11 27 9-16,11-27-8 0,-24 17 4 15,24-17-4-15,-25 3 9 0,25-3-3 0,0 0-11 16,-65-31 1-16,38 9 5 0,-3-2 5 16,3-3-7-16,-6-11 1 0,6-2-11 15,-3-5-15-15,3-2-13 0,5-6-1 0,2-6-3 16,-3-8-8-16,6-7 5 0,9-4-4 15,-1 0-1-15,4 6 7 0,2 2-2 16,3 1 13-16,-5 5-9 0,5-1 6 0,5 4-5 16,-2 3 2-16,2 7-6 0,4 1 1 15,-4 5 3-15,6 3 5 0,-2 0-7 0,3 6 3 16,-6-2 1-16,4 11-4 0,2 0 1 16,-4 2 7-16,6 1-6 0,1 1 10 15,0 8 7-15,2 0-7 0,-17 15 2 16,30-21 6-16,-12 13-8 0,-18 8 13 0,35 0 2 15,-35 0-9-15,44 8 6 0,-23-2 8 16,-21-6 4-16,44 21 4 0,-27-5 17 16,-1 3 3-16,-2-3 12 0,-1 9 21 0,-6 4 21 15,-1 4-20-15,0 8 4 0,-12 2 13 16,0 4-8-16,-6 4-9 0,4 2 0 16,-6 1-17-16,-6-4 3 0,2 2 5 0,-4-2 2 15,0 2-23-15,-6-3-1 0,0-2-7 16,2-1 11-16,-4-5-2 0,7-7-17 0,6-1-14 15,-3-6-42-15,5-4-39 0,7-2-19 16,-1-3-27-16,9-18-14 0,0 19-35 16,0-19-87-16,0 0-476 0,0 0 459 15</inkml:trace>
  <inkml:trace contextRef="#ctx0" brushRef="#br0" timeOffset="36629.572">29947 9959 3149 0,'0'0'-49'0,"0"0"2"0,-20-22 9 0,20 22-6 16,0 0 5-16,0 0 10 0,0 0 3 0,0 0 15 15,-38 58 17-15,31-29 7 0,6-2 24 16,1 7 7-16,1 6-10 0,3 6 1 0,4 1-2 16,0 4 7-16,6 3-16 0,2-3-7 15,6-1 12-15,-5-5-17 0,1-6 3 16,-1-3 4-16,1-5 2 0,-9-3-4 0,1-4 20 15,2-2 16-15,-7-2 32 0,-5-20-24 16,11 32 6-16,-11-32-17 0,0 0-8 16,-13 37-4-16,13-37 9 0,-25 9-23 0,25-9 9 15,-35 0 0-15,35 0-4 0,0 0-2 16,-61-31-2-16,35 11-2 0,1-7-23 0,3-5-12 16,-2-5-3-16,1-4-2 0,5-7 2 15,-1-2-4-15,2-4 5 0,4 0 4 16,5 7-5-16,4 2-5 0,1 2 12 15,3-1 1-15,7 2-3 0,1-1 6 0,0 5-4 16,2-2 2-16,-3 9-2 0,3 3 2 16,4 5 2-16,-9-4-6 0,6 7-4 0,-11 20 4 15,17-34 1-15,-17 34 3 16,17-20-4-16,-17 20 0 0,28-5 6 0,-28 5 0 16,0 0 2-16,39 25 4 0,-26-6 2 15,0 8 2-15,4 4-2 0,-5 8-8 16,6 1 2-16,-1 10-4 0,1 1 14 0,1 0 0 15,1-3-6-15,2 2-2 0,1-3-2 16,-3-8 4-16,7 0-4 0,-5-11 4 0,3 1 0 16,-2-4-2-16,-3-5-2 0,2-7 8 15,0-3-4-15,4-3-4 0,-26-7 6 16,46-7-6-16,-21-4 4 0,-2-5 4 16,6-7 5-16,-9 3-7 0,1-8 0 0,-7-4 10 15,-6-2-6-15,2 0-18 0,-6 1 6 16,-4-4 8-16,0-4-8 0,-10 2 12 0,1 0 4 15,-6 0 10-15,0 3 11 0,0-2-3 16,-5 8 6-16,-2 0 4 0,5 3-6 16,1 8-2-16,-6-4-8 0,5 8 5 15,-1 0-11-15,-7 3-5 0,25 12 2 16,-49-6-19-16,49 6-3 0,-48 6-15 0,24 0-9 16,24-6-26-16,-42 18-19 0,22-12-31 0,20-6-29 15,-30 15-37-15,30-15-48 0,-21 12-507 16,21-12 524-16</inkml:trace>
  <inkml:trace contextRef="#ctx0" brushRef="#br0" timeOffset="37013.333">30581 9510 3018 0,'21'-14'-8'0,"-21"14"-5"0,0 0-2 0,26-5 2 15,-26 5 15-15,0 0-2 0,47 27-5 16,-25-6 3-16,6 6-1 0,4 11 13 0,2 3 1 16,-1 1 4-16,11 8 13 0,-8 5-8 15,-2-8 3-15,-2-4 2 0,-6 4 4 16,1-2-2-16,-2-3 22 0,-6 5 17 0,-1-5 22 15,-5 3 15-15,-6 4 7 0,-7 0-10 16,-3 13-5-16,-11 2-15 0,-7 8-3 16,-6-2-8-16,-17 21-5 0,1-16-9 0,-4-10-7 15,2-6-5-15,-2-8-5 0,-2 6 2 16,8-12-6-16,-3-4-1 0,9-5-11 0,0-4 9 16,-9-5-24-16,19-5-20 0,-5-4-29 15,0-6-35-15,12-4-43 0,18-8-47 16,-40-5-87-16,40 5-547 0,-34-33 178 15</inkml:trace>
  <inkml:trace contextRef="#ctx0" brushRef="#br0" timeOffset="37211.2113">30222 9272 3474 0,'-25'-35'-91'0,"5"11"18"0,0 6 8 16,3 0 15-16,2 1 4 0,15 17 5 0,-19-27 6 15,19 27-3-15,-16-25 10 0,16 25 3 16,-19-25-1-16,19 25 10 0,-11-22-7 0,11 22 2 16,0 0 5-16,-5-24-3 0,5 24-19 15,0 0-33-15,0 0-49 0,0 0-72 16,40-21-403-16,-40 21 115 0</inkml:trace>
  <inkml:trace contextRef="#ctx0" brushRef="#br0" timeOffset="37797.8488">30931 9244 2333 0,'10'17'0'0,"-10"-17"-6"0,0 0-7 16,0 0 0-16,17 14-7 0,-17-14 7 15,0 0 3-15,0 0 0 0,0 0 10 16,0 0-6-16,60-26-1 0,-60 26 0 0,30-17 1 16,-13 7-1-16,1-2-3 0,-18 12 13 0,32-24-3 15,-15 12 34-15,-17 12-5 0,22-26 1 16,-9 13 2-16,-13 13-6 0,17-20 9 15,-17 20 5-15,13-25-12 0,-13 25-6 16,12-21-1-16,-12 21-3 0,5-24-6 16,-5 24 3-16,10-26-3 0,-10 26 3 0,0 0-12 15,3-33-6-15,-3 33 0 0,0 0 0 16,0 0-9-16,-27-32 6 0,27 32-6 0,-25-9 3 16,25 9 0-16,-31 0 9 0,31 0-3 15,0 0 6-15,-47 14-9 0,47-14 18 16,-35 19-12-16,18-7 3 0,-2 5 9 15,3-2 15-15,2 3 28 0,-2 0 9 0,2 7 28 16,1 0-10-16,-2 6-1 0,0-4-11 16,1 8 0-16,6 1 7 0,-4 2-3 0,7-2-9 15,0-1-3-15,5 2-19 0,5-4 6 16,4 5-6-16,2-1-15 0,-2-4 15 16,9-1-16-16,-5-2-2 0,1-4-4 15,-1-3 2-15,4-1 12 0,-4 0-17 0,6-2-6 16,-3-5 8-16,1 2-12 0,0-4-6 15,-17-13-8-15,43 12-28 0,-21-12-60 0,-22 0-71 16,60-22-96-16,-31 2-462 16,-1 0 550-16</inkml:trace>
  <inkml:trace contextRef="#ctx0" brushRef="#br0" timeOffset="38352.501">31436 8759 2853 0,'-40'-2'-141'0,"40"2"12"0,0 0 11 16,-45 26 28-16,33-8 26 0,1 2 24 0,-3 5 24 16,6 4 32-16,-1 1 14 0,6 0 2 0,0 1-6 15,3 4-4-15,6-3 9 0,3 1-3 16,2 1 0-16,6-4-3 0,0-2-7 16,6-4 3-16,-1 1-3 0,5-7 9 15,6-2-4-15,-6-8-5 0,3 0-1 0,0-4 6 16,-3-4-3-16,-27 0-3 0,64-7 0 15,-41-3 0-15,4-2 3 0,1-7-6 0,-4-4 5 16,-4-7-2-16,-4 0 2 16,5-10-6-16,-13-4 20 0,4-12-9 0,-7-4-11 15,-2-9-5-15,-3-3 10 0,0-15-10 16,-7-2 5-16,-3-3-3 0,2-33 1 0,-16 0-6 16,8 3-13-16,-4 4-13 0,3 19-2 15,-1 11-14-15,1 6-1 0,0 8 3 16,0 12 5-16,1 7 5 0,-1 4 3 15,2 10-1-15,0 4 4 0,1 3 1 0,1 5-2 16,5 9 6-16,8 20 2 0,-22-24-2 16,22 24-4-16,0 0 18 0,0 0 12 0,0 0 17 15,-47 44 0-15,39-3 28 0,6 6 1 16,-1 9-1-16,6 4 2 0,-1 12-4 16,9 8 4-16,3 3-6 0,4 2 4 15,7 26-8-15,10-5 4 0,6-7 6 0,2-7 1 16,-1-15-4-16,-2-16-7 0,2 1-1 15,3-7 6-15,10-3-14 0,4-5-4 0,-1-7-7 16,-1-3 16-16,-5-10-19 0,2-2 2 16,-9-3-12-16,8-7-26 0,-4-3-34 15,-11-9-40-15,1-3-74 0,3-12-114 16,-9-1-449-16,-8-7 544 0</inkml:trace>
  <inkml:trace contextRef="#ctx0" brushRef="#br0" timeOffset="38508.4091">31752 8193 2940 0,'-30'-9'-74'0,"30"9"-7"15,-18-16-3-15,18 16 4 0,0 0 6 0,0 0 11 16,27-51 7-16,-6 28 9 0,10-3-1 16,7 2 6-16,0-1 6 15,11-4 6-15,3 8-21 0,5-4-49 0,-2 1-140 0,-2 2-238 16,-1 5 101-16</inkml:trace>
  <inkml:trace contextRef="#ctx0" brushRef="#br0" timeOffset="39315.644">27005 14802 1604 0,'0'0'-34'0,"0"0"81"0,0 0 51 16,-15-26-14-16,15 26 4 0,0 0 27 0,-13-18 37 16,13 18 21-16,0 0 29 0,0 0-2 15,-17-21 27-15,17 21-36 0,0 0-9 0,0 0-15 16,0 0-17-16,-17-12-30 0,17 12-5 15,0 0-18-15,0 0-7 0,-18 48-2 16,13-16-22-16,-4-2-4 0,6 9-7 16,1 2-6-16,4 2-6 0,1 4-2 0,6-5-10 15,2-2-3-15,4 7-5 0,2-10 2 16,0 0-10-16,8-7 1 0,-2-3-2 16,8-3-7-16,4-12 2 0,3-4 1 0,2-11-10 15,7-6-1-15,18-11-35 0,9-3 3 16,-4-8-23-16,-1-4-13 0,-1-2-10 15,3-1-13-15,-11-1-3 0,2 0-8 16,-2 3-5-16,-6-5-1 0,-13 8-10 0,-1 2-16 16,-6-4-30-16,-2 2-54 0,-6 3-507 15,-5-6 525-15</inkml:trace>
  <inkml:trace contextRef="#ctx0" brushRef="#br0" timeOffset="40024.7746">27696 13489 2893 0,'-40'3'-105'0,"40"-3"29"16,0 0 28-16,-29 3-13 0,29-3 17 15,0 0 2-15,0 0 36 0,0 0 36 16,-30 12 15-16,30-12 13 0,0 0 22 15,0 33 5-15,0-33 12 0,9 42-11 0,-1-18 0 16,0 4 0-16,6 6-17 0,2-1-3 16,8 5-9-16,4 2-7 0,4-1 3 0,1 5-1 15,1-5-11-15,3 5 3 0,6 5 25 16,-4-1-4-16,1 6 16 0,-5-7 11 16,-3-2 6-16,0 2 4 0,-4 2-21 0,-6-1-6 15,6 2-7-15,-4-3-6 0,1 1-7 16,-4-5-5-16,6 1-7 0,-7-7-6 0,-1 0-2 15,1-4-7-15,3-1-4 0,-3-2 2 16,-1-5-8-16,2 1 3 0,-7-5-8 16,-1-3 3-16,1 0 5 0,-3-3-4 15,-11-15-1-15,22 26-2 0,-22-26-3 0,15 21-2 16,-15-21-2-16,17 12 7 0,-17-12-3 16,0 0-4-16,0 0 0 0,0 0 0 15,0 0-2-15,47-45-1 0,-39 22 1 0,0-4 1 16,-3-1-6-16,7-4-3 0,-7 2 11 15,7-5-6-15,-6-4-8 0,5 0-2 16,0-2-5-16,-2-1-1 0,2-5-3 0,3-5-2 16,1 10 5-16,-7-2-2 0,4-2 4 15,-4 2 0-15,2 6-2 0,2 2-2 0,-7 5 6 16,2 8 4-16,-2-4-8 0,1 3 24 16,-6 24-20-16,12-38 7 0,-7 25-6 15,-5 13-1-15,8-27-4 0,-8 27 4 0,9-24-1 16,-9 24 6-16,0 0-4 0,25-20 4 15,-25 20-7-15,23-7 4 0,-23 7 3 16,0 0 8-16,0 0 13 0,50 12-2 0,-50-12 13 16,29 27 5-16,-12-8-6 0,-4 2 4 15,5-1-5-15,-3 4 3 0,-1-2-12 0,-1 1 1 16,-1 4 1-16,1-7-1 0,1 2-5 16,-1-1 0-16,-8 0-1 0,7 2-1 15,-7-2-8-15,-5-21-21 0,13 33-31 16,-9-16-45-16,-4-17-38 0,15 30-62 15,-15-30-78-15,13 10-587 0,-13-10-158 0</inkml:trace>
  <inkml:trace contextRef="#ctx0" brushRef="#br0" timeOffset="41315.2575">29447 13782 3907 0,'0'0'-82'16,"-21"-34"17"-16,21 34 25 0,-14-16 36 0,14 16-4 16,0 0 18-16,-17-22-12 0,17 22 10 15,0 0-4-15,-16-15 0 0,16 15-10 0,0 0 10 16,0 0-8-16,-19-15 4 0,19 15 16 16,0 0-16-16,0 0 0 0,0 0 4 15,-30 36-4-15,30-36 0 0,-18 44-2 0,9-19 10 16,-1 4-4-16,2-1-2 0,0 7 6 15,-1-4-16-15,4-3 12 0,-3-1-6 16,1 0-2-16,6 1 14 0,-3-4-10 0,4-24 6 16,-8 44-8-16,8-44 6 0,0 38-6 15,0-38-2-15,3 34-2 0,-3-34 6 16,10 27 6-16,-10-27-6 0,17 16 0 0,-17-16 6 16,23 5-4-16,-23-5-4 0,0 0 6 15,46-12 5-15,-46 12-1 0,35-21-10 16,-22 9 2-16,4-3 10 0,-17 15-2 15,30-31-4-15,-15 12-6 0,-3-3 14 16,-1 4 7-16,-1-3-15 0,2-1 4 0,-12 22 13 16,13-40-14-16,-6 15 14 0,-7 25-6 0,7-40 2 15,-2 18-2-15,-5 22 11 0,3-33 2 16,-3 33 5-16,0-32 14 0,0 32-24 16,0 0 0-16,2-36-11 0,-2 36 0 15,0 0-10-15,0 0-2 0,3-25 9 0,-3 25-9 16,0 0-4-16,0 0 1 0,25-9-4 15,-25 9-11-15,0 0 6 0,34-3-2 16,-34 3-6-16,28-8 9 0,-28 8-5 0,25-12-5 16,-25 12 13-16,32-8 3 0,-32 8 1 15,25-19-7-15,-8 4 8 0,1 3 3 16,-4-8 2-16,2 5-8 0,1-3 22 0,-17 18-16 16,24-37 20-16,-13 17 8 0,-6-4-9 15,-5 24 4-15,9-39 7 0,-9 18 3 0,0 21 12 16,-9-46-8-16,4 21 2 0,5 25-4 15,-16-47-6-15,2 25-8 0,4-2 4 16,-2 3 3-16,-1 1-10 0,13 20-1 0,-25-33 5 16,15 18-6-16,10 15 4 0,-22-27 0 15,22 27-11-15,-20-22 3 0,20 22-4 16,-17-18-1-16,17 18 2 0,-15-16-1 16,15 16-2-16,0 0-17 0,-13-22-10 0,13 22-29 15,0 0-11-15,0 0 10 0,-7-27 6 16,7 27-3-16,0 0 7 0,24-36 2 15,-4 19 0-15,-4 2 4 0,5 3 9 0,-3-5-1 16,4 5 4-16,-22 12-4 0,33-17 2 16,-16 9 12-16,-17 8 10 0,0 0 8 15,0 0 11-15,45 20 1 0,-33-5 4 0,-12-15-5 16,13 39-7-16,-6-11 14 0,1-2-11 16,-3 1-6-16,2 1 4 0,3 1-10 0,-3-2 12 15,3-4-1-15,1 5-4 0,-1-4-7 16,4 2 3-16,-1-5 2 0,1-3-6 0,1 2 2 15,3-4-8-15,0-5 9 0,8-2-5 16,-5-2 10-16,-21-7-6 0,55-7-2 16,-13-2 8-16,-5-9-7 0,15-7 10 15,-4-3-8-15,-1-5-18 0,-2-2 18 16,-1-2-2-16,-9-1-7 0,0-4 5 0,-6 3 6 16,-11-5-13-16,-3 1 18 0,-3-1-8 15,-9 2 1-15,-3-5-7 0,-8-1 0 0,-2-6 6 16,-7 3-4-16,-5-5 0 0,1-10 1 15,-10 3-19-15,1-2 2 0,-1 7 10 16,-6-1-5-16,5 15-2 0,-2 4 9 0,3 3-9 16,4 8 10-16,2 0-6 0,-2 8-1 15,5-4 11-15,2 6-1 0,0 4-5 16,8 0 8-16,12 15 0 0,-28-28 8 0,18 16-19 16,10 12 5-16,-22-20 3 0,22 20-5 15,-16-16 5-15,16 16-1 0,0 0-3 16,-19-23 5-16,19 23-6 0,0 0 32 0,0 0-7 15,0 0 3-15,0 0 0 0,-17 52-1 16,17-52 15-16,5 59 13 0,4-22-4 16,-1 3 1-16,6 4 13 0,2 2 4 0,6 2 3 15,0-1-3-15,3-5-2 0,3 3-2 16,4-4-1-16,2-5-8 0,-1-3 5 0,5-1-2 16,1-4-10-16,-4-5 6 0,0-4-6 15,9-1-4-15,-9-4-7 0,8-1 2 16,-3-3-3-16,2 0-2 0,-2-1-4 15,2-6-4-15,-5 0-2 0,0 0-17 16,6-3-33-16,-8 0-35 0,12-3-45 0,-2-3-44 16,-3-3-38-16,0-6-83 0,-2-3-599 15,0-6-265-15</inkml:trace>
  <inkml:trace contextRef="#ctx0" brushRef="#br0" timeOffset="41663.0404">29881 12691 3971 0,'-32'10'-123'0,"7"-3"39"0,25-7 32 16,-32 11 5-16,32-11-9 0,-20 6 5 15,20-6 9-15,0 0 11 0,0 0 9 0,0 0 20 16,0 0 9-16,0 0 2 0,0 0 10 16,52-56 9-16,-19 31-6 0,7 2 3 15,9-8-4-15,-2-1-2 0,15-4-4 16,3-5-1-16,0 1-12 0,0 1-18 0,0-2-37 15,-4 8-46-15,-4-3-46 0,-11 4-64 16,-2 3-502-16,-9 4 606 0</inkml:trace>
  <inkml:trace contextRef="#ctx0" brushRef="#br0" timeOffset="42540.5125">31062 12319 2979 0,'0'0'36'0,"0"0"19"15,0 0 5-15,0 0-14 0,0 0 0 16,0 0-6-16,40-35-5 0,-24 19 1 15,-2-4 8-15,13-5-15 0,-7-4-7 0,-2-1 0 16,2 3-17-16,7 2-16 0,-10-3-14 16,1 4 1-16,0 2 1 0,-4 0-4 15,-2 4 11-15,-1-4-9 0,-11 22 8 0,14-36 8 16,-14 36 14-16,8-32 6 16,-8 32-6-16,-5-27 9 0,5 27-12 0,0 0 3 15,-20-31 6-15,20 31-4 0,-22-6 7 0,22 6-14 16,0 0 18-16,0 0-16 0,-63 16 5 15,46-1-3-15,-8 0-1 0,5 9 3 16,-5 3 6-16,-2 5 12 0,8 1-4 16,-1 3 2-16,-3 0 4 0,6 2-11 0,4-2-2 15,4 2 4-15,1-9-2 0,5 3-15 16,3-2 9-16,3-3-3 0,-3-27-2 16,13 41 5-16,-1-29 1 0,5 1 3 0,-17-13-7 15,33 5 7-15,-33-5 3 0,52-12-1 16,-23 0 1-16,4-6 4 0,-1-6 5 15,3-8 3-15,0-1 2 0,-5-4 17 0,2-3-20 16,-4-2 2-16,-2 0 3 0,-3 0-2 16,-3-8-2-16,-2 4 0 0,-2-2 12 15,-1 4-11-15,-7 0 0 0,-1-2 1 0,-1 0-15 16,3 3 5-16,-4-8 6 0,-5 3-12 16,3 2 3-16,-3-3 0 0,0 2 6 15,0 7-9-15,-3 1 3 0,-2 4 8 16,-4 8-7-16,1 2 5 0,-4 5-5 0,12 20 11 15,-35-27-15-15,22 19 1 0,13 8-6 16,-34-10 1-16,34 10-3 0,-32-3 1 0,32 3 5 16,0 0-8-16,-38 0 9 0,38 0-14 15,0 0-8-15,0 0 5 0,0 0-4 16,0 0-2-16,0 0 7 0,0 0-5 0,0 0 5 16,0 0-1-16,0 0-5 0,0 0 0 15,45-48 3-15,-45 48-7 0,40-29 7 16,-18 13-8-16,3 1 0 0,2 0 10 15,0 3-10-15,3 4 8 0,-3-4 10 0,1 8 6 16,-3-4 4-16,-25 8 2 0,49 4 10 16,-26 8 22-16,-1 4 1 0,-11 6 6 0,10 2 3 15,-13 9-6-15,0 5 0 0,-4-2-2 16,1 8-7-16,-2-1 1 0,5 4 2 16,-3-5-10-16,-1 0-2 0,4 3-2 15,-3-9-9-15,3-6-6 0,3-1 3 0,-1-4-1 16,5-6 3-16,6-11-3 0,-21-8-6 15,66-12-61-15,-10-3-32 0,-2-10-79 16,8-16-105-16,3-4-651 0,-11-4-518 0</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5T00:27:53.781"/>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1-06-15T00:27:59.597"/>
    </inkml:context>
  </inkml:definitions>
  <inkml:trace contextRef="#ctx0" brushRef="#br0">14646 6737 0,'40'0'109,"0"0"-31,1 0-62,39 120 15,-80-79-15,40-41 15,-40 40 32,0 40 30,0-40-93,40 0 16,0 0 125</inkml:trace>
  <inkml:trace contextRef="#ctx1" brushRef="#br0">14626 6643 498 0,'0'0'275'16,"5"-31"-130"-16,-5 31-52 0,0 0-29 16,0 0 3-16,0 0-12 0,0 0 4 15,0 0 4-15,4-26 25 0,-4 26 10 0,0 0-8 16,0 0 10-16,0 0 8 0,0 0 10 0,0 0-8 16,0 0-11-16,0 0 16 0,0 0-17 15,0 0 6-15,0 0-16 0,0 0 1 16,-9-35-15-16,9 35-20 0,0 0 3 15,0 0-13-15,0 0-7 0,0 0 0 0,0 0 2 16,0 0-16-16,0 0 8 0,0 0-3 16,0 0-8-16,0 0 5 0,0 0-13 15,0 0-2-15,0 0 5 0,0 0-3 0,29 64 0 16,-29-64 8-16,16 28-6 0,-7-12-7 16,6-1 5-16,-7 6 3 0,2-1 22 15,5 2-13-15,-1-2-3 0,1 7 8 0,1 1 10 16,1 2 8-16,0-1 17 0,0 3-12 15,1-2 1-15,-1 1 1 0,-2-4 20 0,2 8-12 16,1-5 4-16,-3 5-12 16,0-5 4-16,0 0 7 0,4 6-15 0,-11-13-5 15,10 9-5-15,-6-7-10 0,-2-1 4 16,5-3-5-16,0 2 0 0,-6-2 1 0,1-2 1 16,1-3-16-16,-2 6 1 0,-9-22-8 15,16 29 3-15,-16-29 9 0,15 22-6 0,-15-22-9 16,12 16 6-16,-12-16 2 0,9 20-5 15,-9-20 4-15,10 20-2 0,-10-20-4 0,0 0-1 16,6 19-4-16,-6-19 5 0,0 0-6 16,0 0 0-16,10 23 3 0,-10-23 2 15,0 0 3-15,0 0-4 0,12 21 6 16,-12-21-7-16,0 0 3 0,0 0 2 0,0 0-5 16,0 0 3-16,15 22-5 0,-15-22 10 15,0 0 0-15,0 0 14 0,0 0 13 16,0 0 16-16,0 0-14 0,0 0 3 0,0 0-5 15,0 0 1-15,0 0-8 0,0 0 1 16,0 0-11-16,0 0 0 0,0 0-3 16,-27-94 3-16,22 71-7 0,5 23 2 0,-13-44-9 15,1 23 4-15,7 0-1 0,5 21 1 16,-15-39-9-16,10 15 0 0,5 24 1 0,-12-36-1 16,12 36 1-16,-8-31-1 0,8 31-2 15,-7-28 3-15,7 28-6 0,0 0 3 16,-1-30-2-16,1 30 1 0,0 0 1 0,0 0 3 15,1-38-5-15,-1 38 3 0,0 0-1 16,15-25-1-16,-15 25 0 0,17-15 1 0,-17 15-2 16,20-12 2-16,-20 12-5 0,25-9 1 15,-25 9 6-15,0 0-1 0,35-15-4 16,-35 15 5-16,25-7-5 0,-25 7 7 0,29-7-3 16,-29 7-1-16,30-1 3 0,-30 1-2 15,0 0-3-15,37-6 0 0,-37 6 2 16,0 0-1-16,35-5 1 0,-35 5-3 15,0 0 10-15,0 0-7 0,30 0 0 16,-30 0 5-16,0 0 6 0,29 23 8 0,-29-23-4 16,16 23 7-16,-4-7 6 0,-4 8-3 0,2-8 3 15,4 8-6-15,-6-1 1 0,5 1 0 16,1 3-5-16,1 2-1 0,-7-4 1 16,7 3-3-16,-1-5 1 0,-3 1-2 0,3 3-4 15,-2-2 1-15,-2-4-3 0,3 0 2 16,0 2-1-16,-3-7 3 0,-10-16-1 0,15 35-5 15,-3-20 2-15,-12-15 1 0,15 28-6 16,-15-28 3-16,14 22-1 0,-14-22-2 16,11 19-13-16,-11-19-28 0,0 0-25 15,14 21-54-15,-14-21-46 0,0 0-71 0,0 0-210 16,16 9-445-16,-16-9-355 0</inkml:trace>
  <inkml:trace contextRef="#ctx1" brushRef="#br0" timeOffset="650.2174">16088 7155 4017 0,'0'0'-159'0,"-21"-19"9"0,21 19 11 15,0 0 25-15,-21-15 15 0,21 15 16 0,0 0 15 16,-20-12 25-16,20 12-4 0,0 0 2 15,0 0 10-15,0 0 5 0,-33-6 2 0,33 6 7 16,0 0 3-16,0 0 15 0,-35 18 16 16,35-18 3-16,-17 15 4 0,17-15 8 15,-18 19 0-15,18-19-5 0,-17 28 27 0,17-28-16 16,-7 27 7-16,7-27 2 0,-6 32-8 16,6-32-7-16,-5 32 2 0,5-32 2 15,0 34-5-15,0-34 11 0,5 28-4 0,-5-28-15 16,10 28 7-16,-10-28-6 0,16 27-1 15,-2-10 0-15,2-5 0 0,-16-12 2 16,36 18-6-16,-11-7 2 0,1-10-3 0,5 4 7 16,-5-3-9-16,-26-2-4 0,56-2 7 15,-30-3 1-15,-26 5-6 0,49-8 10 0,-26 3 6 16,-23 5-3-16,37-24 7 0,-27 14 18 16,-10 10-16-16,15-24-1 0,-15 24 30 15,3-28-3-15,-3 28-11 0,-6-32-5 16,6 32-5-16,-22-40-8 0,9 22 8 0,-2-1-3 15,-5 2-6-15,-2 2-11 0,2 0 7 16,20 15-2-16,-45-19-14 0,24 14 6 0,21 5-11 16,-40-8-9-16,40 8 3 0,-38 4-17 15,38-4-7-15,-39 9-5 0,39-9-16 0,-30 15-20 16,17-6-23-16,13-9-27 0,-24 25-30 16,18-12-50-16,6-13-102 0,-10 23-444 15,10-23 454-15</inkml:trace>
  <inkml:trace contextRef="#ctx1" brushRef="#br0" timeOffset="1270.8338">16453 7026 3058 0,'0'0'-115'16,"-17"16"19"-16,17-16 31 0,-13 17 18 16,13-17 30-16,-2 27 11 0,2-27 18 0,0 0 10 15,12 50 0-15,0-31 6 0,-4 1 2 16,10-7-6-16,-1 9 8 0,0-7-3 16,1 2 13-16,6-3 2 0,-9 2 12 0,3-3 4 15,2-1 5-15,4 0 9 0,-3-5 1 16,3 1-7-16,-24-8-4 0,48 11-3 0,-26-7-4 15,-22-4 0-15,40 5-6 0,-40-5 16 16,40-5-16-16,-40 5-6 0,42-7 12 16,-23-1-8-16,4-4 3 0,-5 0-16 15,-18 12 22-15,30-28-14 0,-13 17 3 0,-17 11-11 16,20-29 1-16,-11 17-13 0,-9 12 1 16,16-25 1-16,-16 25-8 0,12-20 0 15,-12 20 0-15,15-20-12 0,-15 20 7 0,14-15-13 16,-14 15 2-16,0 0 1 0,28-19-2 15,-28 19-1-15,23-8-1 0,-23 8-4 0,32-10 11 16,-32 10-2-16,34-6-11 0,-34 6 10 16,43-4 5-16,-16-3-3 0,1 6-3 15,4-5-5-15,-2 0 3 0,2 1 0 0,1-1 3 16,-1 0-11-16,-3 4 8 0,2-5 5 16,-31 7-5-16,47-5 1 0,-27 1 26 15,-20 4 51-15,32-8 23 0,-32 8-2 0,29-18-11 16,-29 18 17-16,10-17 12 0,-10 17-13 15,-4-31 13-15,4 31 3 0,-20-46-11 0,3 21-8 16,-3-6-12-16,-5 0-8 0,-3 0-11 16,4 5-11-16,-7-6-9 0,6 8-9 15,-2-2-15-15,-2 5-26 0,9 5-29 0,-1-3-43 16,21 19-53-16,-27-13-51 0,27 13-70 16,-14-8-248-16,14 8-441 0,0 0-697 0</inkml:trace>
  <inkml:trace contextRef="#ctx1" brushRef="#br0" timeOffset="2821.3353">14382 5433 4397 0,'0'0'-227'0,"-12"-30"9"15,12 30 6-15,0 0 7 0,0 0 10 0,-1-27 9 16,1 27 21-16,0 0 23 0,0 0 38 16,0 0 31-16,-12-24 35 0,12 24 30 15,0 0 5-15,0 0 14 0,0 0 15 0,0 0-26 16,0 0 3-16,0 0-6 0,0 0 9 15,0 0 11-15,0 0-3 0,0 0 3 16,0 0-3-16,17 90 14 0,-6-55 0 0,4 1 10 16,2 2-13-16,0-2 7 0,1 1 0 15,7 4-1-15,-1-8-2 0,-1 1-11 16,2-7 5-16,-1-2 2 0,1-3 8 0,-5-7 7 16,5 0 11-16,-5 2 12 0,0-9-2 15,-20-8-1-15,34 3-11 0,-34-3 0 0,40-11 0 16,-20-6-11-16,-3-2-1 0,-4-1-4 15,-1-5-12-15,3 0 2 0,-5-3 2 16,-4 4-7-16,3-2 13 0,-9 26-1 16,8-36-14-16,-1 21-6 0,-7 15 4 0,7-25-5 15,-7 25-1-15,0 0-2 0,0 0-4 16,31-6 6-16,-31 6-2 0,0 0 0 16,47 27-1-16,-25-13 3 0,5-1-4 0,1 0 4 15,1-1-3-15,-1 0 1 0,9-2 0 16,-9 0 11-16,1-1-11 0,1-3 15 0,-2-3 3 15,4 0-1-15,-32-3-3 0,49 0 28 16,-49 0-14-16,38-6 12 0,-13-4-9 16,-25 10 10-16,35-20-8 0,-21 3 0 15,-14 17 0-15,20-33-2 0,-15 14-4 0,-5 19-1 16,10-39-5-16,-10 15 2 0,0 24-3 16,-10-56-4-16,5 24-5 0,-4-1-6 0,-2-4-2 15,1 2-15-15,-5 2-24 0,-2-2-23 16,-2 7-17-16,4-1-24 0,0 4-46 15,2 4-71-15,-2 3-136 0,1 2-438 0,6 3 269 16</inkml:trace>
  <inkml:trace contextRef="#ctx1" brushRef="#br0" timeOffset="3454.4855">15491 4711 3285 0,'0'0'-90'16,"0"0"35"-16,0 0 42 0,0 0 31 15,0 0 13-15,0 0 19 0,0 0-10 0,0 0-7 16,0 0-3-16,0 0-12 0,0 0 0 16,0 0-2-16,0 0 27 0,0 0 7 0,0 0-2 15,0 0 3-15,37 77 6 0,-19-41 10 16,4-3 8-16,-2 4 3 0,4 6-9 16,1 4-10-16,-4-2 18 0,6 1-41 15,-2 1-8-15,0 2 0 0,4-3-1 0,-7 0-1 16,4-2-2-16,-6-11-4 0,-1 3 9 15,3-1-14-15,-7-4 3 0,3-10 0 16,-5 4-5-16,1-3 0 0,-3-4 12 0,3-2 15 16,-14-16 11-16,18 25 17 0,-18-25 4 15,17 15-6-15,-17-15-18 0,0 0 3 0,0 0 12 16,0 0-6-16,0 0-1 0,35-47-17 16,-35 47-5-16,15-37-8 0,-12 15-4 15,6-3-12-15,-2 2-6 0,-2-2 3 0,-5 25-4 16,10-41 1-16,-10 41-5 0,11-30-3 15,-11 30 2-15,4-27 4 0,-4 27-12 0,0 0 7 16,8-29-6-16,-8 29 3 0,0 0 0 16,20-9-3-16,-20 9 5 0,0 0-5 15,0 0 7-15,0 0-1 0,0 0 3 16,42 43-2-16,-29-27 0 0,2-1 0 0,-3 5 0 16,0-2 0-16,-12-18 4 0,25 33-1 0,-10-14 2 15,-2-4-2-15,-1 0-1 0,-12-15 0 16,22 25-16-16,-14-13-34 0,-8-12-25 15,29 19-31-15,-14-10-30 0,-15-9-66 16,0 0-165-16,35 0-479 0,-35 0-79 0</inkml:trace>
  <inkml:trace contextRef="#ctx1" brushRef="#br0" timeOffset="3830.2713">16578 5107 3911 0,'0'0'-46'15,"0"0"15"-15,-20-20 4 0,20 20 15 0,0 0 12 16,0 0 0-16,-21-13 0 0,21 13 0 0,0 0-8 16,0 0 8-16,0 0-5 0,0 0-3 15,0 0 4-15,0 0 4 0,0 0-2 16,0 0 0-16,0 0-2 0,0 0 2 16,0 0 2-16,63 0 0 0,-63 0-12 0,0 0 14 15,35 0 10-15,-35 0-14 0,0 0 0 16,34-5 2-16,-34 5 16 0,0 0 13 0,0 0 10 15,32-3 13-15,-32 3-3 0,0 0-21 16,15-16 5-16,-15 16-20 0,0 0 11 16,0 0-1-16,6-27-7 0,-6 27-7 0,0 0 5 15,4-24-1-15,-4 24-10 0,0 0 13 16,0 0-14-16,0 0 24 0,0-32-17 16,0 32 0-16,0 0-4 0,0 0 5 0,0 0-5 15,0 0 7-15,0 0-8 0,0 0-1 16,0 0-23-16,0 0-13 0,0 0-22 15,0 0-36-15,0 0-28 0,0 0-47 0,0 0-98 16,0 0-501-16,0 0 362 0</inkml:trace>
  <inkml:trace contextRef="#ctx1" brushRef="#br0" timeOffset="4809.1815">16493 5124 3140 0,'0'0'-133'0,"-22"-22"11"0,22 22 19 16,0 0 19-16,0 0 12 0,-15-25 23 0,15 25 13 16,0 0 6-16,-8-20 21 0,8 20 3 15,0 0 15-15,0 0 3 0,-12-22 12 0,12 22 9 16,0 0 25-16,0 0 3 0,0 0 23 15,-10-23 0-15,10 23 3 0,0 0 5 16,0 0-12-16,0 0-12 0,0 0-1 16,0 0-23-16,0 0-5 0,0 0 4 0,0 0-16 15,0 0 0-15,0 0 1 0,0 0 1 16,0 0-3-16,0 0-5 0,0 0-4 16,0 0 0-16,55 74 0 0,-43-58 2 0,5-2-11 15,3 1 13-15,-3-3 2 0,3 3-9 16,5-2 23-16,-2-3-5 0,6-3 4 0,-4 1 3 15,7-8-2-15,1 0 7 0,4-5-8 16,1 1-5-16,1-10-1 0,-2-1 3 16,-4 0-8-16,-3-6 2 0,-6 1 0 15,1-5 1-15,-12 5-4 0,-6-5-4 0,-2-2 9 16,-2-5-10-16,-6 2-9 0,3 30 7 16,-5-61-14-16,-5 30 16 0,3 4-3 15,-5-1 11-15,2 2 9 0,2 5-7 0,8 21-5 16,-17-38 0-16,17 38-14 0,-12-30-2 15,12 30-5-15,-6-22 5 0,6 22-10 0,0 0-1 16,0 0-3-16,0 0 9 0,0 0 2 16,0 0-1-16,0 0-7 0,0 0 9 15,57 76-6-15,-32-47 4 0,1-1 3 0,3 0-2 16,9 6-6-16,1-4 8 0,9 5-5 16,-9 1 4-16,16 5 19 0,-1-2-2 15,1 3-3-15,2-3 6 0,3 3-7 0,0-4 2 16,2 1-2-16,3 4 3 0,-3-2 16 15,3-4-3-15,-1 3-2 0,-2-3 5 0,-2-4-11 16,2 1-6-16,-5-6 1 0,-7 1-3 16,4-5 7-16,-8 1-6 15,5-3-3-15,-6-2-4 0,-7-2-2 0,1 2-6 16,-3-5 0-16,-7 0 2 0,-2 1-3 16,-2-5-3-16,-5 3 2 0,2-2-3 0,-2 0 0 15,-20-12-3-15,26 18 3 0,-16-8 3 16,-10-10 0-16,19 20 0 0,-19-20 1 0,0 0-4 15,-10 35-10-15,10-35 2 0,-40 27-5 16,20-14 2-16,-14 5 1 0,-4-2 2 0,-2-3-3 16,1-1 6-16,-3-3-2 0,-3-3 2 15,2 1-2-15,6-7-2 0,2-3 10 0,-14-7-5 16,11-4-2-16,-1-2-2 0,-8-10 2 16,11-4 6-16,-1-8-10 0,3-4 3 15,6-5 3-15,3-5-5 0,5-1 0 0,10-2 1 16,0-4 5-16,10-3-2 0,0 2 3 15,10-2 5-15,-2 1 3 0,2-1 10 16,-2 0 1-16,2 0 15 0,4 0 2 16,-4-1 15-16,-2-2-4 0,-4 0 1 0,2-4 7 15,-1 6 2-15,-5-3-5 0,-5 1-5 16,-1 4-2-16,-1-4-8 0,-8 6-5 0,-9 5-14 16,3 1-16-16,-14 7-14 0,-4 6-8 15,-4 3-12-15,-11 13-20 0,1 7-27 0,1 9-45 16,1 13-53-16,-12 6-92 0,-2 7-642 15,-6 9-507-15</inkml:trace>
  <inkml:trace contextRef="#ctx1" brushRef="#br0" timeOffset="7138.2234">15607 8566 4206 0,'0'0'-189'15,"-39"-2"8"-15,39 2 20 0,0 0 14 0,0 0 18 16,0 0 6-16,-32-4 21 0,32 4 16 15,0 0 3-15,0 0 23 0,0 0 21 0,0 0 29 16,0 0 10-16,0 0 21 0,0 0 2 16,0 0-5-16,-25-12 6 0,25 12-9 15,0 0 3-15,0 0 40 0,0 0 9 16,0 0 10-16,14 67 0 0,-3-39-8 0,4 10-13 16,-3 1-1-16,10 5 2 0,0 5-4 0,4-4-9 15,-6 2 1-15,2-1-2 0,8-3-7 16,-3 0-1-16,0-2 3 0,-2-14-3 15,-7 1-3-15,9-3 15 0,-7-6 22 16,-3-1 32-16,-2-9 41 0,-15-9-12 0,0 0-17 16,52-22-12-16,-36 0-15 0,6-11-2 15,-5-1-18-15,1-5-10 0,-1-6-3 0,-4 7-9 16,1-3-2-16,-2 1-11 0,-2 7-1 16,-2 4-9-16,0 4-5 0,1 0-10 15,-9 25-3-15,15-31 0 0,-15 31-5 0,20-15 1 16,-20 15 1-16,30 0-2 0,-30 0 0 15,40 15 3-15,-18-5 7 0,1 5-11 16,9 2 2-16,1-3-4 0,-1-1 1 0,2-1-3 16,-6-3 2-16,2-3 1 0,2 4 3 15,-4-6-2-15,-1-3-1 0,-27-1 6 0,52-1 4 16,-30-10-7-16,5 2 1 0,-6-7-2 16,-1-2 6-16,4-1-1 0,-4-8 0 15,-3-1 1-15,-1-2 1 0,-4-4-2 16,-4-3-2-16,-4-3 1 0,1 0-3 0,-10-3-3 15,-2-1-1-15,-8 2-2 0,-2-5 1 16,-1 0-11-16,-7 1-8 0,-2-1 0 0,2 8-5 16,-3-1 0-16,4 10-12 0,2 6-25 15,1-2-26-15,2 8-24 0,2 2-15 0,17 16-26 16,-30-15-35-16,30 15-50 0,-31-5-585 16,14 0 24-16</inkml:trace>
  <inkml:trace contextRef="#ctx1" brushRef="#br0" timeOffset="8094.7221">16762 7801 3573 0,'0'0'-136'15,"0"0"23"-15,0 0 18 0,0 0 11 16,0 0 17-16,0 0 9 0,0 0 4 0,0 0 7 15,0 0-6-15,29-17 13 0,-29 17-1 16,0 0 2-16,0 0 11 0,0 0 17 0,0 0 11 16,0 0 11-16,0 0 11 15,0 0 28-15,0 0-1 0,0 0 5 0,0 0 11 16,22 29-13-16,-22-29 8 0,0 0 2 0,18 36 4 16,-10-17 7-16,1 8-6 0,4 1-1 15,1 2 4-15,7 7-7 0,1 10 11 0,1 2-2 16,4 0 3-16,-3 4-24 0,6 3 3 15,-3-1-6-15,-2-5-3 0,1 3 9 16,1-1 9-16,-2-7-10 0,2 0 10 16,-7-8-15-16,-5 0-4 0,2-2 9 0,-2-7-1 15,2-4-10-15,-11 0 5 0,8-6-2 16,-3 1-3-16,-11-19 2 0,17 32 0 0,-12-20 0 16,-5-12 5-16,15 24 3 0,-15-24 5 15,14 16 1-15,-14-16-8 0,0 0-5 16,0 0-8-16,15 18-6 0,-15-18-1 0,0 0-7 15,0 0-8-15,0 0-3 0,0 0-4 16,0 0-4-16,0 0 3 0,0 0-5 16,-17-104-7-16,17 79-1 0,0-5-6 15,2-1-4-15,-2-1 1 0,3-1 3 0,-3 1 1 16,3-1 0-16,6 2-2 0,-6 1-1 16,0 1 5-16,4 1-2 0,-4 0 5 0,2 7-1 15,-5 21-1-15,12-40-3 0,-5 22 4 16,-7 18-1-16,10-34-1 0,-10 34 2 0,15-25 3 15,-15 25 0-15,15-22 4 0,-15 22-7 16,22-11 6-16,-22 11 0 0,0 0 10 16,43 6 4-16,-43-6 2 0,35 18 0 0,-18-6 4 15,3 3 5-15,-1 2 3 0,1 2 0 16,-5-1-4-16,-4 2-1 0,9 2 0 16,-10-4 1-16,9 5 3 0,-6 1-2 15,-1-1-3-15,0-2 3 0,-6-3-1 0,1 3 1 16,5 1-7-16,-12-22-1 0,13 33 1 15,-10-13 0-15,-3-20-5 0,12 33 0 0,-12-33-1 16,7 31 5-16,-7-31-7 0,7 30-2 16,-7-30-1-16,5 29 1 0,-5-29-3 15,3 23 1-15,-3-23 0 0,3 25 0 0,-3-25-4 16,0 0 3-16,5 34-2 0,-5-34 2 16,0 0-1-16,7 28 1 0,-7-28-2 0,0 0 0 15,3 23 1-15,-3-23-2 0,0 0 1 16,0 0 0-16,5 26-11 0,-5-26-5 15,0 0-18-15,0 0-17 0,0 0-30 16,5 25-39-16,-5-25-46 0,0 0-64 0,0 0-198 16,7 6-463-16,-7-6-335 0</inkml:trace>
  <inkml:trace contextRef="#ctx1" brushRef="#br0" timeOffset="8975.7267">18144 8383 3952 0,'0'0'-830'15</inkml:trace>
  <inkml:trace contextRef="#ctx1" brushRef="#br0" timeOffset="8996.7141">18144 8383 3522 0,'0'0'-209'0</inkml:trace>
  <inkml:trace contextRef="#ctx1" brushRef="#br0" timeOffset="9032.6974">18102 8390 2925 0,'0'0'-185'0</inkml:trace>
  <inkml:trace contextRef="#ctx1" brushRef="#br0" timeOffset="9715.3136">18102 8390 2416 0,'0'0'-138'0,"0"0"24"15,-20 23 13-15,20-23 33 0,0 0 35 0,-6 27 22 16,6-27 22-16,-2 27 33 0,2-27-5 15,-5 27 14-15,5-27 10 0,0 38 14 16,0-38-8-16,5 37-1 0,-3-18 4 0,-2-19-2 16,6 37-7-16,-2-19-5 0,-4-18-1 15,8 32 2-15,0-17-14 0,-8-15 3 16,19 27-10-16,-19-27-1 0,20 22 15 0,-20-22-6 16,18 8-11-16,-18-8 3 15,29 7 1-15,-29-7-12 0,0 0-3 0,0 0-7 0,48-22 2 16,-48 22 5-16,17-23-12 0,-4 7 18 15,-13 16-9-15,5-38 6 0,-5 38 17 16,2-40 16-16,-2 40-14 0,-7-46-13 0,2 25 7 16,-5-4-23-16,10 25 6 0,-15-46-2 15,7 24 0-15,8 22-11 0,-12-35 5 16,5 22-13-16,7 13 6 0,-8-26-12 0,8 26-8 16,0 0-7-16,-18-32 7 0,18 32-7 15,0 0 21-15,0 0-17 0,0 0 11 16,0 0-9-16,0 0 1 0,0 0-1 15,0 0 11-15,0 0 8 0,26 91-12 0,-11-70 19 16,1-3-11-16,5 5-9 0,-1-4 9 16,7-2-2-16,-2-1 5 0,9-1-1 0,-3-6 0 15,1 1 13-15,2-8 0 0,2 3 4 16,1-5 8-16,-2-7-9 0,6-3 7 16,0-2-5-16,-2-5-4 0,-6-3 0 0,-3-4-6 15,2-2 5-15,-7-4 3 0,0 0 5 16,-3-6 16-16,-7 2-1 0,-5-1 1 15,-1-1-15-15,-9-10 2 0,0 4-3 16,-10-3-5-16,-2-10 21 0,-8-3-6 0,-10-5-19 16,-5-3 2-16,-12 6-20 0,-14-21 0 15,5 19 9-15,5 14 5 0,-5 1 21 0,9 6-9 16,2 9 1-16,1 4 0 0,6 0 12 16,4 7-6-16,2 3-10 0,7 4-5 0,-2 2 5 15,7 4-11-15,20 8 2 0,0 0 1 16,-48 8-11-16,48-8 1 0,-12 27 9 15,9 2 4-15,6 4 4 0,4 6-1 0,5 15 10 16,8-2 11-16,1 6 9 0,8 10 13 16,4 1 4-16,-1-1 7 0,22 16-1 0,9-3 7 15,4-9 1-15,12-9 8 0,-9-16 1 16,-3-13-2-16,8-5-3 0,5-11-10 16,4-6-3-16,-5-11-11 0,-1-2-7 0,13-12-4 15,-1-2-6-15,-3-6-14 0,-3-7-25 16,-7-3-27-16,-4-4-32 0,-8-2-38 15,-4 1-31-15,-16 3-37 0,-5-2-31 0,-15 8-47 16,-8-5-127-16,-2 8-538 0,-7 0-438 16</inkml:trace>
  <inkml:trace contextRef="#ctx1" brushRef="#br0" timeOffset="9932.8256">18333 7715 4311 0,'0'0'16'0,"-32"0"22"0,32 0-6 16,0 0-7-16,0 0-2 0,0 0-4 0,0-42 19 16,0 42 8-16,46-47 9 0,-11 17-11 15,15-2 6-15,10-8-11 0,5 1-3 0,6 3-53 16,27-10-83-16,-22 7-162 0,-11 7-624 15,-5-9-317-15</inkml:trace>
  <inkml:trace contextRef="#ctx1" brushRef="#br0" timeOffset="47984.7216">21249 9494 749 0,'0'0'60'0,"0"0"-48"0,0 0-36 16,0 0 6-16,0 0 12 0,0 0-36 15,0 0 42-15,0 0 24 0,0 0 42 16,0 0 53-16,0 0 27 0,0 0 20 15,0 0 11-15,0 0-36 0,0 0-12 0,0 0-18 16,0 0-11-16,0 0-22 0,0 0-10 16,0 0-15-16,0 0-8 0,0 0-4 0,0 0-1 15,0 0 6-15,0 0-7 0,0 0 9 16,0 0 0-16,0 0-2 0,0 0 15 0,0 0 10 16,0 0-1-16,0 0-2 0,0 0-12 15,0 0-5-15,0 0 3 0,-60-34-12 16,60 34-6-16,0 0-10 0,0 0-8 0,0 0-3 15,0 0-15-15,0 0-10 0,0 0-10 16,0 0 4-16,0 0 3 0,0 0 0 0,0 0 8 16,0 0-3-16,0 0 8 0,0 0-10 15,0 0 10-15,0 0-8 0,0 0 8 16,0 0-5-16,-37-3 5 0,37 3 0 16,0 0 3-16,0 0-3 0,0 0 2 0,0 0-2 15,0 0 0-15,0 0 0 0,0 0 8 16,0 0-13-16,0 0 7 0,-34 0 1 0,34 0 0 15,0 0-9-15,0 0 9 0,0 0 0 16,0 0-1-16,0 0-7 0,0 0 2 16,0 0 1-16,-31-3 2 0,31 3-11 0,0 0 11 15,0 0-5-15,0 0 13 0,0 0-11 16,0 0 6-16,0 0-3 0,-37-5 5 0,37 5-5 16,0 0 16-16,0 0-14 0,0 0-2 15,0 0 0-15,-34-2 6 0,34 2-6 16,0 0 2-16,0 0 6 0,0 0-13 15,-38 2 0-15,38-2 5 0,0 0 0 0,-34 0-3 16,34 0 11-16,0 0-8 0,0 0 0 16,-40 5 0-16,40-5 0 0,0 0-3 15,0 0-5-15,-36 0 1 0,36 0 12 0,0 0 0 16,-31 3-2-16,31-3-9 0,0 0 4 16,0 0 4-16,-35 3-2 0,35-3 0 0,0 0 0 15,0 0-7-15,-32 3 7 0,32-3 13 16,0 0-3-16,0 0 11 0,-35 0 9 0,35 0 3 15,0 0-10-15,0 0 17 0,-33-6-3 16,33 6-1-16,0 0-12 0,0 0 11 16,-32-8-13-16,32 8-11 0,0 0 10 0,0 0 5 15,0 0-13-15,0 0 6 0,-30-4 1 16,30 4-11-16,0 0-4 0,0 0 13 16,0 0-16-16,-30-8 7 0,30 8 0 15,0 0 0-15,0 0 2 0,0 0-5 0,0 0-4 16,-30-5 7-16,30 5-7 0,0 0 1 15,0 0 1-15,0 0 9 0,0 0-6 0,-29-10-3 16,29 10-6-16,0 0-3 0,0 0 8 16,0 0-1-16,-25-6-2 0,25 6-5 0,0 0 10 15,0 0-12-15,0 0-4 0,0 0 16 16,-40-3 3-16,40 3 10 0,0 0-23 16,0 0 5-16,0 0 0 0,-42 3 0 0,42-3-4 15,0 0 0-15,-33 4 8 0,33-4-8 16,0 0-1-16,-35 5 3 0,35-5 2 0,-29 4 2 15,29-4 3-15,-28 3-3 0,28-3-2 16,0 0-2-16,-34 10-7 0,34-10 5 16,-23 5-3-16,23-5 9 0,-27 10 11 15,27-10-21-15,-20 9 10 0,20-9 4 0,-28 9-1 16,28-9-1-16,0 0-8 0,-34 12 4 16,34-12 0-16,-27 9-7 0,27-9 5 0,-21 7-4 15,21-7-1-15,0 0 9 0,-34 11-2 16,34-11 20-16,-16 10-25 0,16-10 5 15,0 0-6-15,-31 14 4 0,31-14-3 0,-25 8 14 16,25-8-7-16,-18 10-8 0,18-10 10 16,0 0 5-16,-34 10-9 0,34-10 0 0,-18 11 2 15,18-11 0-15,0 0-2 0,-28 11-4 16,28-11-1-16,0 0 5 0,-27 10-6 16,27-10 6-16,0 0 2 0,-29 14-15 15,29-14 22-15,0 0-5 0,-25 8-4 0,25-8 2 16,0 0 0-16,-26 13 3 0,26-13-5 15,0 0 0-15,-31 12 0 0,31-12-5 0,-21 9 10 16,21-9-1-16,-24 9 5 0,24-9-9 16,-20 16-9-16,20-16 9 0,-22 11 0 15,22-11 2-15,-23 12-6 0,23-12 2 0,-15 12 0 16,15-12-1-16,0 0-1 0,-23 20 6 16,23-20-13-16,-19 12 16 0,19-12 1 0,0 0-8 15,-20 15 2-15,20-15-2 0,0 0 0 16,-22 19-7-16,22-19 7 0,0 0 4 15,-13 21 0-15,13-21-11 0,0 0 12 16,-15 26-1-16,15-26-4 0,-8 18 4 0,8-18 13 16,0 0-19-16,-7 25 2 0,7-25-5 15,0 0 7-15,-7 24 2 0,7-24-6 16,0 0-1-16,-2 28 14 0,2-28-13 0,0 0 6 16,0 37 5-16,0-37-5 0,2 24-4 15,-2-24-3-15,4 28 3 0,-4-28-5 0,3 28-1 16,-3-28 8-16,5 27 8 0,-5-27-5 15,3 23-3-15,-3-23 2 0,4 24 4 16,-4-24-8-16,3 24 7 0,-3-24-3 0,8 25-2 16,-8-25-2-16,2 30-3 0,3-10 7 15,-5-20-6-15,8 34 6 0,-3-17 3 0,-5-17-8 16,15 38 8-16,-8-21-3 0,-7-17 2 16,12 35-10-16,-4-20 6 0,-8-15 8 15,19 32-3-15,-13-17-5 0,-6-15 0 0,19 24 11 16,-11-9-20-16,-8-15 13 0,20 23 1 15,-20-23-1-15,19 24-2 0,-19-24 9 16,16 19-15-16,-16-19 16 0,15 15-20 0,-15-15 8 16,24 20 0-16,-24-20 0 0,21 16 2 15,-21-16 0-15,17 17 2 0,-17-17-4 16,27 18 5-16,-27-18-1 0,23 16 0 0,-9-8-4 16,-14-8-2-16,20 12 13 0,-20-12 14 15,27 15-25-15,-27-15 7 0,20 12-3 0,-20-12 4 16,26 13 11-16,-26-13-13 0,26 14 5 15,-26-14 1-15,28 12-1 0,-28-12 1 16,27 8-2-16,-27-8 2 0,33 7 15 0,-33-7-21 16,34 6 6-16,-34-6-8 0,35 6 8 15,-35-6 2-15,30 3-6 0,-30-3 21 0,35 3-31 16,-35-3 8-16,30 0 0 0,-30 0 0 16,32 0 4-16,-32 0-6 0,28 0-1 15,-28 0-10-15,39 0 11 0,-39 0 5 16,37 0-7-16,-37 0-2 0,36 3 8 0,-36-3-4 15,42 0-6-15,-42 0-2 0,44 0 8 16,-44 0-6-16,38 0 2 0,-11 0-2 16,-27 0 4-16,38 0-6 0,-38 0 8 0,42-3-4 15,-42 3 4-15,37 0 0 0,-37 0-2 16,42 0 0-16,-42 0-6 0,40-3 2 0,-40 3 4 16,45 0 3-16,-25-3-10 0,-20 3 3 15,49 0 0-15,-49 0 2 0,47-3 4 0,-17 3 3 16,-7-3-5-16,-23 3 2 0,54-6 4 15,-28 6-12-15,-26 0 0 0,51-7 4 16,-21 2-2-16,-4 2 2 0,-26 3 0 16,54-9 2-16,-29 2 2 0,4 0 7 0,-6 4-3 15,4-2-12-15,-27 5 6 0,48-8-4 16,-26 0 6-16,-22 8-4 0,37-7 4 0,-37 7-2 16,33-9 0-16,-33 9 11 0,35-6-13 15,-35 6 7-15,30-6-3 0,-30 6 8 16,32-6-5-16,-32 6 1 0,30-5-7 0,-30 5-4 15,32-7-3-15,-32 7 2 0,30-3 4 16,-30 3-2-16,30-6 8 0,-30 6 0 0,31-6-4 16,-31 6 3-16,31-5-9 0,-31 5 3 15,34-4-1-15,-34 4 5 0,32-3-1 16,-32 3 4-16,30-8-6 0,-30 8 0 0,31-5-4 16,-31 5 10-16,29-4-8 0,-29 4 9 15,0 0-16-15,40-3 7 0,-40 3 4 16,27-1-6-16,-27 1 8 0,30-5 2 0,-30 5-3 15,0 0-3-15,38-3 0 0,-38 3-5 16,30-3 3-16,-30 3 6 0,31-1-4 16,-31 1 7-16,0 0-13 0,38-8 6 0,-38 8 4 15,32-3-2-15,-32 3 4 0,0 0 5 16,43-3-8-16,-43 3-6 0,25 0 1 16,-25 0 4-16,0 0-4 0,42-3 0 0,-42 3 4 15,0 0-4-15,37 0 7 0,-37 0-3 16,0 0 9-16,40 0-11 0,-40 0 2 0,0 0 2 15,35 0-4-15,-35 0 0 0,0 0-2 16,37 0 2-16,-37 0-2 0,0 0 6 16,35 3 1-16,-35-3-1 0,0 0 0 0,30-3 8 15,-30 3-8-15,0 0 12 0,32 3-19 16,-32-3 12-16,0 0-16 0,29 3 10 16,-29-3 10-16,0 0-15 0,0 0 4 0,33 6-4 15,-33-6 0-15,0 0 25 0,0 0-26 16,28 5-3-16,-28-5 14 0,0 0-10 0,0 0-4 15,27 1 3-15,-27-1 8 0,0 0-7 16,0 0 6-16,30 3-11 0,-30-3 12 16,0 0-7-16,29 3-1 0,-29-3 8 0,0 0-3 15,27 5-7-15,-27-5 15 0,0 0-8 16,0 0-2-16,35 1 6 0,-35-1-3 0,0 0-1 16,21 3-6-16,-21-3 6 0,0 0-4 15,0 0 6-15,0 0 7 0,31 4-3 16,-31-4-4-16,0 0-2 0,0 0 10 15,0 0 4-15,0 0-18 0,0 0-3 0,0 0 17 16,31 3-17-16,-31-3 8 0,0 0-1 16,0 0 1-16,0 0-4 0,25 2 11 15,-25-2-12-15,0 0 8 0,0 0-6 0,0 0 7 16,0 0-14-16,24 8 5 0,-24-8-10 16,0 0 8-16,0 0 18 0,0 0-17 0,32 6 3 15,-32-6 5-15,0 0-5 0,0 0 0 16,28 6 9-16,-28-6-1 0,0 0-11 0,27 3-1 15,-27-3 6-15,0 0 0 0,0 0-7 16,33 4 1-16,-33-4 4 0,0 0-3 16,30 5 3-16,-30-5 1 0,0 0 5 0,29 3 0 15,-29-3 0-15,0 0-6 0,28 3 3 16,-28-3-6-16,0 0-1 0,32 4 4 16,-32-4-3-16,0 0 3 0,33 2 3 0,-33-2-3 15,0 0 0-15,36 3 12 0,-36-3-15 16,0 0 8-16,30 3-5 0,-30-3 0 15,0 0 0-15,28 3-5 0,-28-3 5 16,0 0 2-16,29 0-6 0,-29 0-3 0,0 0 7 16,30 6 4-16,-30-6-4 0,0 0 1 15,35 3 1-15,-35-3-9 0,0 0 16 0,30 0-11 16,-30 0 19-16,0 0-20 0,30 3 1 16,-30-3 4-16,0 0 0 0,0 0-4 0,32 7 9 15,-32-7-11-15,0 0 6 0,0 0 8 16,32 2-8-16,-32-2-5 0,0 0-1 15,0 0 6-15,28 3-2 0,-28-3 3 16,0 0 6-16,0 0-6 0,0 0-6 0,29 4 10 16,-29-4-6-16,0 0 6 0,0 0-4 15,36 0 13-15,-36 0-13 0,0 0 2 0,0 0 7 16,34 3-2-16,-34-3 5 0,0 0 1 16,0 0-1-16,40-3 13 0,-40 3-9 15,0 0-8-15,37-7 2 0,-37 7 0 0,28-2 1 16,-28 2-1-16,29-3-12 0,-29 3 4 15,0 0 3-15,33-7-5 0,-33 7-6 0,0 0 12 16,28-3 1-16,-28 3-4 0,0 0 2 16,26-6 6-16,-26 6-6 0,0 0 1 15,43-6 3-15,-43 6-7 0,32-3 2 0,-32 3 1 16,38-6-5-16,-38 6 6 0,39-3-4 16,-39 3-1-16,37-8 4 0,-37 8-5 15,38-1 0-15,-38 1 10 0,34-3-13 0,-34 3 3 16,36-3-3-16,-36 3 3 0,29-5 2 15,-29 5-1-15,33-1-1 0,-33 1 0 0,32-3 3 16,-32 3-3-16,30 0-4 0,-30 0 6 16,32-3-2-16,-32 3-3 0,30-5-3 15,-30 5 0-15,0 0 3 0,44 0 5 0,-44 0-4 16,30 0 5-16,-30 0 0 0,0 0-7 16,43-3 4-16,-43 3-2 0,39 3 1 0,-39-3-2 15,36-3 5-15,-36 3-5 0,37 0 5 16,-37 0-14-16,35 0 12 0,-35 0 1 15,34 0-5-15,-34 0 1 0,37-2 1 16,-37 2 2-16,33 0-3 0,-33 0 0 0,37-3 0 16,-37 3 6-16,40-4-4 0,-40 4 5 0,42-3 0 15,-42 3-7-15,43-1 5 0,-21-4-3 16,-22 5-3-16,37-3 0 0,-37 3-1 16,42-9 8-16,-42 9-3 0,33-3 0 15,-33 3 0-15,35-6-8 0,-35 6 15 0,34-3-7 16,-34 3-6-16,31-3 2 0,-31 3 2 15,31-4-1-15,-31 4 0 0,30-5 3 0,-30 5-4 16,0 0 2-16,38-6 8 0,-38 6-12 16,0 0 3-16,32-7 1 0,-32 7 5 15,0 0 9-15,30-5 0 0,-30 5 4 0,0 0-4 16,32-10 0-16,-32 10-6 0,20-5 2 16,-20 5-4-16,0 0 0 0,30-16-5 15,-30 16 9-15,27-13-5 0,-7 3 2 0,-2-2 4 16,2 0-5-16,7 0-3 0,-8 0 0 15,6-2 0-15,-5 2 5 0,0 0 1 0,-20 12 9 16,30-21 9-16,-15 12 6 0,2-6-3 16,-17 15-4-16,23-25 1 0,-10 8-4 0,-13 17-4 15,27-27 3-15,-18 15-7 0,-9 12-2 16,21-30-4-16,-16 13 3 0,-5 17-2 16,15-30 3-16,-15 30-6 0,12-30 5 15,-7 13-3-15,-5 17 0 0,3-28 0 0,-3 28 2 16,0-36-2-16,0 36 4 0,-5-33-1 15,5 33-3-15,-11-41 2 0,4 23-3 0,7 18 3 16,-17-33-3-16,17 33-4 0,-16-31 4 16,7 15-2-16,9 16-1 0,-16-28-1 15,16 28-3-15,-19-27 2 0,19 27 2 0,-18-27-4 16,6 13 0-16,12 14-1 0,-20-27 3 16,5 12 0-16,15 15-3 0,-19-26 5 0,19 26-5 15,-20-21-2-15,20 21 4 0,-21-22-1 16,21 22 0-16,-22-21 1 0,22 21-2 15,-22-26 0-15,9 18 0 0,13 8 0 16,-32-22-1-16,15 10-2 0,-4-1 3 0,-5 1-1 16,3 1-1-16,-2 0 0 0,-2-2 2 15,-3 1-1-15,5 4 4 0,-5-4-6 0,3 2 2 16,0 1 1-16,-1-3-2 0,-2 6-1 16,1-4 2-16,4 0 0 0,-5 5-2 15,3-5 2-15,-3 1 2 0,3 3-2 0,-1-3 0 16,-4 1 0-16,5 1 0 0,-6-3-2 15,-2-1 4-15,-4 0-5 0,-4-2 1 16,3 6 0-16,-5-1-1 0,-1 0 1 0,-2 1 0 16,1 2-2-16,-1 1 1 0,-4 0-3 15,2 2 5-15,-9-1-3 0,4 3 1 0,-4 0 3 16,-9 0 0-16,-3 0-5 0,-2 3 3 16,-6-3 3-16,6 6-2 0,-8-2-2 15,6-1 2-15,-2-1 0 0,0 1 2 0,-1 1 1 16,7-1 0-16,-4 1 0 0,8-4 0 15,7 1 0-15,6-1 2 0,1 0-4 16,-2 0-4-16,6 0-5 0,1 0-14 0,1 0-34 16,2 8-52-16,1-4-53 0,-1 3-95 15,0 2-675-15,-7 2-648 0</inkml:trace>
  <inkml:trace contextRef="#ctx1" brushRef="#br0" timeOffset="49940.428">23219 9308 4385 0,'0'0'-191'0,"0"0"9"16,0 0 10-16,0 0 1 0,0 0 18 15,0 0 7-15,-30-5 14 0,30 5 29 0,0 0 31 16,0 0 24-16,0 0 25 0,0 0 23 16,-30-8 8-16,30 8-6 0,0 0 11 0,0 0 12 15,-22-7-5-15,22 7 10 0,0 0 2 16,0 0 3-16,0 0 8 0,-30-13-7 16,30 13 1-16,0 0-6 0,0 0-6 0,-26-14-5 15,26 14-6-15,0 0 0 0,0 0 6 16,0 0-13-16,-34-7 8 0,34 7-1 15,0 0-17-15,0 0 14 0,-35-5 3 0,35 5-8 16,0 0-1-16,-30-1-5 0,30 1 2 16,0 0 2-16,0 0-2 0,-40 1-2 0,40-1 3 15,0 0 3-15,-39 5 1 0,39-5 3 16,-31 3-3-16,31-3-1 0,-31 4 1 16,31-4-11-16,-38 8 4 0,20-2-5 15,18-6-1-15,-51 8 10 0,25-1-13 0,4-2 14 16,-8-1 12-16,3 3-26 0,-1-2 5 15,28-5 4-15,-57 11 0 0,25-7 7 0,7 1-7 16,-5-1-3-16,-2-1-5 0,0 1 14 16,-1 0-19-16,3 1 15 0,-4-3-4 0,4 3 2 15,-2-1 2-15,2-1 1 0,-2-2-1 16,2-1 0-16,30 0 2 0,-57 7 1 16,37-3-1-16,20-4 0 0,-53 0-4 0,29 1-6 15,24-1 8-15,-48-1-2 0,48 1-4 16,-52 0 19-16,18 0-13 0,6-4 0 15,28 4-4-15,-64 0 10 0,31-3 1 0,5 3-3 16,-9 0-8-16,37 0 2 0,-59 0-11 16,32 3 9-16,-3 2-2 0,-1 0 8 15,-1-3-8-15,0 2-2 0,5-3 8 0,-5 7 25 16,-1-6-29-16,1 5-4 0,4-4 2 16,-9 0 2-16,4 4-11 0,1-5 8 15,-2 1 3-15,1 1-4 0,1 3 6 0,2-7-4 16,30 0-12-16,-50 6-14 0,50-6-57 15,-35-5-139-15,20 4-491 0,15 1 581 0</inkml:trace>
  <inkml:trace contextRef="#ctx1" brushRef="#br0" timeOffset="80306.9857">6834 10682 334 0,'0'0'66'0,"0"0"-37"0,-41 3 81 16,41-3-51-16,-27 0-26 0,27 0-8 0,0 0 0 15,-39 0-6-15,39 0 0 0,0 0-19 16,-35 0 6-16,35 0 0 0,0 0 12 15,-35 4-30-15,35-4 24 0,-28 3-12 0,28-3 6 16,-32 4-6-16,32-4 0 0,-30 3 0 16,30-3 6-16,-35 0-12 0,35 0 18 15,-34 2 0-15,34-2 24 0,-32 3-30 0,32-3 28 16,-33 4-16-16,33-4 10 0,-35 0-17 16,35 0-5-16,-34 3 5 0,34-3-5 15,-36 0-12-15,36 0 23 0,-42 5-17 0,42-5-6 16,-40 3 6-16,14 1-5 0,26-4 10 15,-45 3 12-15,25 0-12 0,20-3 1 16,-45 3 5-16,45-3 5 0,-37 3-16 0,37-3 11 16,-37 3-6-16,37-3 6 0,-33 0 0 15,33 0 5-15,-32 0-11 0,32 0 0 16,0 0-10-16,-42 3 0 0,42-3 10 0,0 0 0 16,-40 0-5-16,40 0 6 0,-28 3-6 15,28-3 0-15,0 0 5 0,-34 3-10 16,34-3 20-16,0 0 1 0,-33 0-16 0,33 0 15 15,0 0-20-15,0 0 10 0,-44 0 6 16,44 0-1-16,0 0 10 0,-33 0 1 16,33 0-16-16,0 0 0 0,-32 0 5 0,32 0 9 15,0 0-4-15,-35-3 0 0,35 3-5 16,0 0 4-16,-40 0 15 0,40 0-1 0,0 0-9 16,-37-3 27-16,37 3-14 15,0 0 9-15,-37-3-23 0,37 3 17 0,0 0-9 16,-37-3-5-16,37 3 1 0,0 0-10 15,-36 0 14-15,36 0-10 0,0 0 9 16,-29-3-8-16,29 3-9 0,0 0-12 0,0 0 4 16,-40 3 28-16,40-3-28 0,0 0 20 15,0 0-12-15,-37-3 4 0,37 3-8 0,0 0 0 16,0 0 0-16,-36 3 8 0,36-3-12 16,0 0 8-16,-31 0-4 0,31 0 0 15,0 0-4-15,-35 6 0 0,35-6-4 16,0 0 8-16,-35 6-8 0,35-6 0 0,0 0 0 15,-30 3 8-15,30-3-8 0,0 0 16 16,-25 6-16-16,25-6 0 0,0 0 0 0,0 0 0 16,0 0-12-16,-30 7 16 0,30-7-12 15,0 0 4-15,0 0 4 0,0 0 4 16,0 0 0-16,-32 11-4 0,32-11 4 0,0 0-12 16,-22 17 8-16,22-17 4 0,0 0-4 15,-20 19 8-15,20-19-4 0,0 0-8 16,-23 17 0-16,23-17 4 0,0 0-8 0,-17 17 8 15,17-17-13-15,0 0 21 0,-17 13-4 16,17-13-8-16,0 0-8 0,-13 16 11 16,13-16-3-16,0 0-13 0,0 0 4 0,-18 16 13 15,18-16-4-15,0 0-5 0,0 0 0 16,0 0 4-16,-9 28-4 0,9-28 13 16,0 0-13-16,0 0 9 0,0 34-5 0,0-34 9 15,0 0-4-15,5 31 8 0,-5-31-22 16,0 0 18-16,7 31-8 0,-7-31 8 15,0 0 0-15,5 23-9 0,-5-23 4 0,0 0 1 16,0 0-1-16,0 0 10 0,0 32-10 16,0-32-4-16,0 0 9 0,0 0-4 15,0 0-1-15,5 22 14 0,-5-22-13 16,0 0 8-16,0 0-13 0,0 0 0 0,5 30 0 16,-5-30 9-16,0 0-9 0,8 26 5 15,-8-26 13-15,0 0-5 0,9 24-22 16,-9-24 14-16,10 15 8 0,-10-15-4 0,0 0-4 15,16 24 8-15,-16-24-4 0,16 15 0 0,-16-15-14 16,15 20 10-16,-15-20 4 0,13 15-5 16,-13-15 5-16,17 16 9 0,-17-16-9 15,16 15 5-15,-16-15-5 0,20 18-5 16,-20-18 10-16,21 15 4 0,-21-15-13 0,16 15 8 16,-16-15-8-16,22 12 8 0,-22-12-4 15,22 17 5-15,-22-17-10 0,16 15 10 0,-16-15-10 16,16 12 5-16,-16-12 5 0,0 0-19 15,23 15 5-15,-23-15 4 0,18 14-4 16,-18-14 14-16,19 13-1 0,-19-13 1 16,20 11-5-16,-20-11 4 0,18 16 6 0,-18-16-1 15,22 11-9-15,-22-11 9 0,17 16-5 16,-17-16 1-16,16 11-5 0,-16-11 4 16,0 0 5-16,24 16-4 0,-24-16-10 0,0 0 5 15,17 13 0-15,-17-13-4 0,0 0-1 16,0 0-4-16,18 16 9 0,-18-16 9 15,0 0-18-15,0 0 14 0,17 12 8 0,-17-12-17 16,0 0-1-16,0 0 14 0,26 12-13 16,-26-12 4-16,0 0 4 0,22 12 1 15,-22-12-1-15,0 0 10 0,24 15-14 0,-24-15 9 16,25 10-9-16,-25-10 9 0,20 8-18 16,-20-8 13-16,25 12-4 0,-25-12 22 0,20 20-26 15,-5-8 17-15,-15-12-13 0,18 25 4 16,-6-13 1-16,-12-12-5 0,24 25 0 15,-24-25 9-15,16 25-1 0,-4-13-8 16,-12-12 5-16,15 18-1 0,-15-18-13 0,17 24 18 16,-17-24-13-16,18 18 8 0,-18-18 0 15,17 20 1-15,-17-20-10 0,13 19 14 16,-13-19-13-16,15 18 4 0,-15-18 0 0,14 18 0 16,-14-18-13-16,15 19 13 0,-15-19-5 15,8 16 10-15,-8-16-10 0,0 0 5 16,14 21 5-16,-14-21-1 0,0 0-4 0,16 21 4 15,-16-21-8-15,15 15 4 0,-15-15 0 16,15 17 4-16,-15-17 1 0,14 14 7 16,-14-14-12-16,16 15-12 0,-16-15 12 0,21 17-5 15,-21-17 10-15,23 15 7 0,-23-15-7 16,27 15-1-16,-12-9 5 0,-15-6-1 0,32 16-8 16,-32-16 8-16,30 8 1 0,-14 0-5 15,-16-8 0-15,36 11 5 0,-18-9-9 16,-18-2 8-16,38 8 0 0,-38-8-8 15,39 6 9-15,-39-6 3 0,37 3-12 0,-37-3 8 16,37 3 5-16,-37-3-9 0,41 0 8 16,-41 0 0-16,37-3-4 0,-37 3 4 0,44-6-8 15,-26 3 8-15,-18 3-4 0,44-10 0 16,-24 5-4-16,-20 5 4 0,36-10-4 16,-36 10 12-16,34-12-16 0,-34 12 8 15,35-10-8-15,-35 10 4 0,25-10-8 0,-25 10 8 16,22-2-8-16,-22 2-4 0,0 0 0 15,32-9 8-15,-32 9 0 0,0 0 0 0,26-6 0 16,-26 6 0-16,0 0 4 0,32-10 4 16,-32 10-4-16,0 0 4 0,32-8-8 15,-32 8-8-15,18-10 19 0,-18 10 1 0,0 0-4 16,35-12-16-16,-35 12 16 0,29-12-4 16,-29 12-4-16,25-13 4 0,-25 13-1 15,28-10 5-15,-7 1 0 0,-21 9-8 0,28-15 7 16,-28 15-3-16,33-12-8 0,-16 1 12 15,-17 11-8-15,32-13 8 0,-32 13-8 16,28-11 0-16,-28 11-4 0,25-12 8 0,-25 12 3 16,29-9-7-16,-29 9-4 0,0 0 8 15,33-6-4-15,-33 6 15 0,29-9-11 16,-29 9 0-16,23-6 0 0,-23 6-1 16,0 0 1-16,37-6-8 0,-37 6 1 0,0 0 6 15,33-7-3-15,-33 7-3 0,19-5 3 16,-19 5 3-16,0 0-6 0,32-3 3 0,-32 3 0 15,0 0 0-15,36-7 7 0,-36 7 1 16,32-3-8-16,-32 3 7 0,34-9-7 0,-34 9-4 16,35-8 12-16,-35 8-1 0,42-12-3 15,-24 10-4-15,-18 2 7 0,47-13-14 16,-29 10 14-16,-18 3-10 0,35-6 3 16,-35 6 0-16,34-9-4 0,-34 9 4 0,28-2 7 15,-28 2-3-15,0 0 0 0,42-7-12 16,-42 7 8-16,24-3 8 0,-24 3-8 15,0 0 0-15,33-6 0 0,-33 6 11 0,0 0-19 16,35-3 19-16,-35 3-25 0,0 0 10 16,30-3 0-16,-30 3 4 0,0 0 4 15,30-3-4-15,-30 3-4 0,0 0 12 0,35-3-16 16,-35 3 16-16,0 0-8 0,34-6 0 16,-34 6 3-16,0 0 1 0,32-10-8 15,-32 10 12-15,25-7-12 0,-25 7 11 0,23-4 1 16,-23 4-16-16,25-11 8 0,-25 11 11 15,0 0-14-15,39-6 13 0,-39 6-6 16,30-9-8-16,-30 9 4 0,25-3 0 0,-25 3 0 16,32-9 0-16,-32 9 8 0,27-6-1 15,-27 6 0-15,28-3-3 0,-28 3-1 16,0 0-3-16,37-6 4 0,-37 6 7 0,0 0-15 16,30-10 8-16,-30 10-4 0,0 0-4 15,35-6-3-15,-35 6 11 0,25-4-4 0,-25 4 0 16,0 0 0-16,35-12 7 0,-35 12-4 15,0 0 8-15,30-5 3 0,-30 5 7 16,0 0 0-16,27-10 10 0,-27 10 0 16,0 0-4-16,22-13 4 0,-22 13-12 0,0 0 8 15,20-20-4-15,-20 20-10 0,17-19 6 16,-17 19 16-16,15-18-25 0,-15 18-4 0,13-22 4 16,-13 22-4-16,8-25 13 0,-8 25-16 15,14-24 3-15,-14 24 10 0,7-25-13 16,-7 25 6-16,10-32-3 0,-10 32 9 15,6-30-15-15,-6 30 0 0,9-30 4 0,-9 30-4 16,3-38 0-16,-3 38-4 0,3-33 4 16,-3 33 16-16,0-35 11 0,0 35 0 0,-6-30 0 15,6 30 20-15,-9-28-13 0,9 28 6 16,-8-29-11-16,8 29 7 0,-17-24-6 16,17 24-2-16,-17-27-4 0,2 14-5 0,15 13 0 15,-31-23-1-15,14 9-2 16,-2 2-3-16,19 12 5 0,-43-21-7 0,23 9 4 15,-5 2-4-15,1 1-1 0,24 9-7 16,-48-15 2-16,26 6 0 0,-5 3 0 0,27 6 0 16,-51-12 0-16,25 4-5 0,-2 3 0 15,3-5 5-15,-5 4-2 0,30 6-1 0,-50-16 3 16,24 11-5-16,1-5 10 0,-3 5-12 16,0-5-1-16,-1 2-2 0,1-3 5 15,-4 2-2-15,2 2-3 0,-5 2-3 16,3-2 8-16,-3 6-5 0,-4-3 0 0,1 4 5 15,-1 0-5-15,-1 4 0 0,3-4 0 16,4 1-3-16,-2 2 3 0,1 1 5 16,4-4-11-16,-2 5 14 0,32-5-6 0,-51 3 3 15,22 1-2-15,6 0-1 0,23-4-2 16,-42 4 5-16,42-4 0 0,-35 0-3 16,35 0 1-16,-37 1 4 0,37-1-2 0,0 0-5 15,-49-1 8-15,49 1-1 0,-33-4 1 16,33 4-3-16,-25-4 0 0,25 4 3 15,0 0-6-15,-47-4-2 0,47 4 2 0,-30-3-5 16,30 3 11-16,-35 0-13 0,35 0 12 16,-34 0-7-16,34 0 2 0,-41 0-2 15,41 0-5-15,-44 0 10 0,44 0 0 0,-47-5-6 16,20 5 14-16,27 0-16 0,-51-4 0 16,24 4 6-16,27 0-6 0,-54 0 5 15,29 0-10-15,-3 4-25 0,-4 1-19 0,-1 6-21 16,-11 5-38-16,9 2-69 0,-9 0-404 15,8 0 117-15</inkml:trace>
  <inkml:trace contextRef="#ctx1" brushRef="#br0" timeOffset="120630.9652">7617 13131 761 0,'0'0'106'16,"0"0"-78"-16,0 0 34 0,0 0-40 15,0 0-33-15,0 0-17 0,0 0 17 0,0 0-11 16,0 0 27-16,0 0 40 0,0 0 36 16,0 0 3-16,0 0 6 0,0 0 7 0,0 0-36 15,0 0 7-15,0 0-5 0,0 0-3 16,0 0 8-16,0 0 6 0,0 0 10 16,0 0 12-16,0 0 1 0,0 0-3 15,0 0 10-15,0 0-17 0,0 0-9 0,0 0-5 16,0 0-5-16,0 0-8 0,0 0-18 15,0 0-2-15,0 0-8 0,0 0 3 0,0 0 1 16,0 0-16-16,0 0 8 0,0 0-6 16,0 0 18-16,0 0-15 0,0 0 17 15,0 0-10-15,0 0-12 0,0 0 9 0,0 0-1 16,0 0-5-16,0 0-8 0,0 0 5 16,0 0-5-16,0 0 2 0,0 0-2 15,0 0-10-15,0 0-8 0,0 0 1 0,0 0-3 16,0 0 5-16,0 0-5 0,0 0-7 15,0 0 2-15,0 0 7 0,0 0 1 16,0 0-3-16,0 0-3 0,0 0 6 0,0 0 2 16,0 0-3-16,0 0 6 0,0 0 2 15,0 0-10-15,0 0 0 0,0 0 5 0,0 0-5 16,0 0 5-16,0 0-5 16,0 0 2-16,0 0-2 0,0 0 3 0,0 0 7 15,0 0-5-15,0 0 5 0,0 0-5 16,0 0 5-16,60-39-5 0,-60 39-5 0,0 0 10 15,0 0-5-15,0 0-3 0,0 0 11 16,0 0-11-16,0 0 13 0,0 0-10 0,0 0-7 16,41 5 7-16,-41-5 2 0,0 0 1 15,0 0-3-15,0 0-3 0,0 0 3 16,0 0 0-16,0 0 3 0,38 4-8 0,-38-4 5 16,0 0-5-16,0 0 2 0,0 0 3 15,0 0 3-15,0 0 2 0,0 0 2 0,30 3 1 16,-30-3-8-16,0 0 0 0,0 0 10 15,0 0-3-15,0 0 8 0,0 0 0 16,0 0 0-16,0 0 14 0,0 0 2 16,0 0 14-16,0 0 0 0,0 0-15 0,30 0-1 15,-30 0-4-15,0 0-9 0,0 0 9 16,0 0-5-16,0 0-5 0,0 0 1 16,0 0-1-16,0 0 0 0,0 0-6 0,0 0 14 15,0 0-18-15,0 0 12 0,0 0 0 16,0 0-11-16,0 0 9 0,0 0 2 0,0 0 20 15,0 0-2-15,0 0 14 0,0 0 9 16,0 0-8-16,0 0 6 0,0 0-14 0,0 0-3 16,0 0 0-16,0 0 3 0,0 0 29 15,0 0-45-15,0 0 4 0,0 0-9 16,0 0 3-16,0 0-1 0,0 0 1 16,0 0-9-16,0 0 3 0,0 0-11 0,-82-24 8 15,82 24-5-15,0 0 4 0,0 0 1 16,-30-8-2-16,30 8 10 0,0 0-10 0,0 0-4 15,-35-2-14-15,35 2 10 0,0 0 2 16,0 0-7-16,0 0 0 0,-37 2-2 16,37-2-4-16,0 0 9 0,-28 8-6 0,28-8-4 15,0 0 4-15,-34 2 3 0,34-2-6 16,-28 7 9-16,28-7-2 0,-25 6 1 16,25-6 1-16,0 0-11 0,-44 6 10 0,44-6 1 15,-25 3-5-15,25-3 12 0,0 0-12 16,-33 3 6-16,33-3-11 0,0 0 10 15,-37 3 1-15,37-3-11 0,0 0 15 16,-33 0-8-16,33 0 2 0,0 0 4 0,-41 3-11 16,41-3 4-16,0 0-7 0,-43 3 6 15,43-3 1-15,-27 0 2 0,27 0-6 0,0 0 10 16,-38 0-2-16,38 0-9 0,0 0 9 16,-35-3-6-16,35 3 6 0,0 0 2 0,-41 0-13 15,41 0 5-15,0 0 3 0,-40 0 3 16,40 0-3-16,0 0 2 0,-37 0-2 15,37 0 11-15,0 0-13 0,-38 0-6 16,38 0 3-16,0 0 1 0,-35-3 4 0,35 3-2 16,0 0 4-16,0 0-4 0,-39 3 0 15,39-3 1-15,0 0-6 0,-30 0-4 16,30 0 9-16,0 0-4 0,0 0 12 0,-33 0 1 16,33 0-14-16,0 0 11 0,0 0 0 15,0 0-2-15,-37 0-5 0,37 0 3 0,0 0-3 16,0 0 3-16,-30 3-4 0,30-3 11 15,0 0-4-15,0 0-3 0,-35 0 0 0,35 0 10 16,0 0-18-16,0 0 6 0,-30 3 4 16,30-3-7-16,0 0 11 0,0 0-6 15,0 0 3-15,-34 3-9 0,34-3 27 16,0 0-21-16,0 0 3 0,0 0 7 0,-43-3-13 16,43 3 7-16,0 0-2 0,-34-3 6 15,34 3 1-15,0 0 1 0,-37-3-1 16,37 3-2-16,0 0-4 0,-30-3 0 0,30 3 2 15,0 0 1-15,0 0-1 0,-40-6-2 16,40 6-6-16,0 0 10 0,0 0-8 0,-25-3 5 16,25 3 4-16,0 0-5 0,0 0-7 15,-32-4 10-15,32 4 2 0,0 0-12 0,0 0 12 16,0 0-9-16,0 0 2 0,-31-5 1 16,31 5-8-16,0 0 21 0,0 0-12 15,0 0-5-15,0 0-1 0,0 0-4 16,-29-6 4-16,29 6 3 0,0 0-10 0,0 0 7 15,0 0 6-15,0 0-9 0,-37-6 5 16,37 6 2-16,0 0-4 0,0 0 2 0,-36-5 2 16,36 5 1-16,0 0-9 0,-29-3 24 15,29 3-23-15,0 0 9 0,0 0-6 16,-33-2-4-16,33 2 14 0,0 0-5 0,0 0-7 16,-34-3 10-16,34 3-7 0,0 0 2 15,0 0 3-15,-35-4 0 0,35 4-9 0,0 0-1 16,0 0 3-16,-27-4 8 0,27 4-9 15,0 0 3-15,0 0 2 0,0 0 3 16,0 0-4-16,-33-8 6 0,33 8-5 16,0 0-2-16,0 0-1 0,0 0 8 0,-35-6-5 15,35 6 0-15,0 0 1 0,0 0-6 16,-30-6 13-16,30 6-12 0,0 0 0 0,0 0 1 16,0 0 0-16,-32-6 6 0,32 6-6 15,0 0 0-15,0 0 3 0,0 0 3 16,-32-3-6-16,32 3 14 0,0 0-17 0,0 0 9 15,0 0-8-15,-32-7 11 0,32 7-15 16,0 0 12-16,0 0-9 0,0 0 0 0,-30-3 12 16,30 3-11-16,0 0 10 0,0 0-8 15,0 0-5-15,-35 0 3 0,35 0 8 16,0 0-4-16,0 0-5 0,-30 7-4 16,30-7 13-16,0 0-1 0,0 0-10 0,-30 8 6 15,30-8-9-15,-22 13 10 0,22-13 1 16,-18 12 0-16,18-12-7 0,-22 20 7 15,22-20-4-15,-22 17 2 0,22-17-4 0,-22 19 11 16,22-19-10-16,-25 18-2 0,25-18 1 16,-21 23 1-16,21-23 5 0,-24 16-10 0,24-16 4 15,-20 18 4-15,20-18-6 0,-17 15 2 16,17-15 1-16,0 0 2 0,-23 17-12 16,23-17 10-16,0 0-8 0,-17 13-8 0,17-13 9 15,0 0-1-15,0 0-2 0,-17 15 10 16,17-15-11-16,0 0 8 0,0 0 6 15,0 0-5-15,0 0 1 0,-16 17-3 0,16-17-5 16,0 0 8-16,0 0-1 0,0 0-4 16,-15 21 10-16,15-21-3 0,0 0-6 0,0 0 3 15,0 0-14-15,0 0 3 0,0 0 4 16,-9 24-11-16,9-24 7 0,0 0 6 16,0 0-7-16,0 0 16 0,0 0 1 0,0 0-7 15,0 0 12-15,-8 21-8 0,8-21 3 16,0 0 8-16,0 0-8 0,0 0-2 15,0 0 2-15,0 0 6 0,0 0-8 0,0 0 8 16,0 0-19-16,0 0 15 0,0 0-3 16,0 0 3-16,0 0-8 0,0 0 10 15,-13 18-9-15,13-18 3 0,0 0 0 0,0 0-3 16,0 0 11-16,0 0-1 0,-15 20 1 16,15-20-8-16,0 0 14 0,0 0-12 15,0 0 7-15,-14 19-5 0,14-19 8 0,0 0-10 16,0 0 6-16,-18 15-4 0,18-15-4 15,0 0 9-15,0 0-10 0,0 0 10 0,0 0-6 16,0 0-7-16,-14 18 10 0,14-18 5 16,0 0-10-16,0 0 1 0,0 0 7 15,0 0-12-15,0 0 1 0,-13 18 5 16,13-18-3-16,0 0-3 0,0 0 1 0,0 0 4 16,0 0 8-16,0 0-10 0,0 0 4 15,-12 21 6-15,12-21-10 0,0 0 0 0,-11 23 6 16,11-23-2-16,0 0-2 0,-12 24 0 15,12-24 10-15,0 0-6 0,-9 27-4 16,9-27 0-16,-11 20 2 0,11-20 5 0,0 0 5 16,-10 22 1-16,10-22-15 0,0 0 4 15,-12 20 2-15,12-20-2 0,0 0 2 0,-12 19-2 16,12-19-4-16,0 0 2 0,-10 21-3 16,10-21 6-16,0 0-4 0,0 0 14 15,-15 22 5-15,15-22-21 0,0 0 10 16,0 0-8-16,-8 22-3 0,8-22 4 0,0 0 1 15,0 0-7-15,0 0 6 0,-3 37-7 16,3-37 9-16,0 0-2 0,3 33 0 0,-3-33 1 16,5 22 2-16,-5-22-1 0,0 0-3 15,8 39 1-15,-8-39 0 0,10 20 6 16,-10-20-14-16,17 25 3 0,-17-25 1 0,17 24 6 16,-7-11 2-16,-10-13 0 0,32 28-2 15,-17-16 2-15,1 0-8 0,1 0 8 0,3 1 0 16,-3-1-7-16,3-3 6 0,-20-9 7 15,40 21-10-15,-18-11-7 0,-2-5 14 16,5 5-3-16,-25-10-2 0,45 13 17 16,-21-7-19-16,-4 0-5 0,-20-6 3 0,40 12-2 15,-18-5 6-15,-22-7 2 0,38 8 6 16,-21-1-8-16,-17-7-2 0,35 8-4 0,-35-8 8 16,30 9 0-16,-30-9-4 15,32 15 11-15,-32-15-14 0,28 5 12 0,-28-5 1 16,37 12-8-16,-20-6-2 0,-17-6 2 0,37 9-6 15,-37-9 8-15,36 7 4 0,-16-4-5 16,-20-3 1-16,42 3 0 0,-18-1-6 0,-24-2 1 16,45 0-8-16,-45 0 5 0,43 0 4 15,-18 0-3-15,-25 0-1 0,44 0 10 16,-21 3-8-16,-23-3-2 0,39 4 12 16,-39-4-6-16,43 6-9 0,-23 0 9 0,-20-6-8 15,37 9 0-15,-17-2-5 0,-20-7 2 16,34 15 7-16,-14-8 0 0,-20-7-1 0,33 12 1 15,-33-12-6-15,32 12 10 0,-32-12-4 16,22 9-1-16,-22-9 6 0,20 9 7 16,-20-9-14-16,0 0 12 0,32 14 2 0,-32-14-14 15,20 4 8-15,-20-4-2 0,0 0-6 16,30 12 8-16,-30-12-6 0,27 4 8 16,-27-4-4-16,0 0 0 0,30 8 6 0,-30-8 0 15,21 5-3-15,-21-5-1 0,0 0 10 16,32 3-14-16,-32-3 6 0,0 0 16 15,34 3-20-15,-34-3 8 0,0 0-2 0,40 0-6 16,-40 0 3-16,25 0 7 0,-25 0 3 16,0 0-6-16,43 0-10 0,-43 0-1 15,30-3 11-15,-30 3-7 0,0 0-2 0,41 0 2 16,-41 0-3-16,0 0 5 0,33-3-2 16,-33 3-2-16,0 0 5 0,35 0 16 0,-35 0-12 15,0 0 10-15,34-5-4 0,-34 5 3 16,0 0-9-16,41 0 8 0,-41 0-1 15,29-4-5-15,-29 4-5 0,32-4 12 0,-32 4 8 16,30-7-11-16,-30 7 4 0,30-1-6 16,-30 1-1-16,27-8 2 0,-27 8 9 15,30-3-11-15,-30 3 12 0,0 0 0 0,43-5-15 16,-43 5 1-16,29 0 14 0,-29 0-14 16,0 0 4-16,45-3 1 0,-45 3-5 15,28 3 5-15,-28-3-8 0,32 0 13 0,-32 0-5 16,25 4-8-16,-25-4-4 0,0 0 4 15,37 0-6-15,-37 0 15 0,0 0-20 0,28 0 11 16,-28 0-1-16,0 0-4 0,29 1 0 16,-29-1 2-16,0 0 3 0,33 3-5 0,-33-3 11 15,0 0-11-15,30 8 6 0,-30-8-6 16,27 4-3-16,-27-4 3 0,25 4-2 16,-25-4 6-16,27 8 0 0,-27-8-2 15,0 0-12-15,32 8 18 0,-32-8-3 16,23 3 0-16,-23-3-5 0,29 6-5 0,-29-6 5 15,30 3-1-15,-30-3 1 0,32 7 17 0,-32-7-19 16,33 5-10-16,-33-5 13 0,47 7 4 16,-25-4-8-16,8 0 3 0,2-1 14 15,1 1-9-15,2-3-8 0,4 4 4 0,-1-4 1 16,-3 3-5-16,0-3 3 0,4 3 0 16,-2-3 4-16,-4 0-5 0,2 3-1 15,-5-3 2-15,2 3 0 0,2-3 3 0,-4 3-6 16,-30-3 8-16,62 5-7 0,-41-5 4 15,8 0 9-15,-29 0-8 0,48 1-9 0,-29 2 4 16,-19-3 1-16,43 4 4 0,-43-4-6 16,37 4-1-16,-37-4 4 0,33 1 10 15,-33-1-9-15,32 3-1 0,-32-3-6 16,32 4 8-16,-32-4-5 0,30 0 12 0,-30 0-6 16,27 3 3-16,-27-3-9 0,0 0 3 15,33 4 3-15,-33-4-7 0,0 0-3 16,34 1 0-16,-34-1 5 0,0 0 10 0,42 5-2 15,-42-5-6-15,28 0 3 0,-28 0 0 0,32 6-4 16,-32-6 9-16,33 6-12 0,-33-6 15 16,35 6-15-16,-35-6 8 0,30 6-4 15,-30-6 0-15,36 10-1 0,-18-5 5 16,-18-5-2-16,30 6 4 0,-30-6-7 0,35 9-1 16,-35-9 7-16,34 11-4 0,-11-8-4 15,-23-3 5-15,37 4-5 0,-37-4 4 0,37 9 1 16,-37-9-4-16,33 3 1 0,-33-3 11 15,35 8-13-15,-35-8 2 0,30 2 4 16,-30-2-8-16,26 4 10 0,-26-4-2 0,23 6 0 16,-23-6-2-16,28 7-7 0,-28-7 8 15,32 5-2-15,-32-5 1 0,35 3 6 0,-35-3-1 16,47 7-6-16,-25-7 7 0,10 2-4 16,-32-2-1-16,58 0 1 0,-29 0-3 15,-1 0 8-15,4 0 2 0,-2 0-8 16,-30 0 2-16,52 0 7 0,-25 0-7 0,-27 0 2 15,48-2 6-15,-24 2-6 0,-24 0 3 16,53 0-4-16,-23-3-7 0,-30 3 2 0,57 0-1 16,-25-4 8-16,-2 4-4 0,3 0 1 15,-1-3-4-15,2 0 2 0,1 1 2 16,-2-5-4-16,2 4 3 0,-5-4-6 16,2 5 8-16,2-6-4 0,-6 5 5 0,4-6 7 15,-2 5-19-15,-30 4 6 0,54-11 9 16,-28 5-7-16,-1 0-1 0,1 0 3 0,2 1-5 15,-28 5 4-15,45-10-6 0,-20 4 6 16,-1 0-5-16,-24 6 2 0,41-9 3 0,-20 1-3 16,-21 8-1-16,36-5 7 0,-36 5-3 15,42-10-3-15,-22 9-6 0,-20 1 4 16,44-8 4-16,-23 5-2 0,-21 3 8 0,44-9-8 16,-17 6 0-16,-6-3 3 0,-21 6-4 15,52-7 2-15,-25 2-2 0,-2-1 4 0,-25 6 0 16,59-9-9-16,-27 2 6 0,-1 1 9 15,-1 0-9-15,-1 0 0 0,8 1 0 16,-9 1 2-16,9-4 4 0,-4 4 0 16,2 0-6-16,-4 0-6 0,4 0 8 0,-4 0-5 15,5-3 7-15,0 4-8 0,1 0-3 16,-3-3 7-16,1 6 2 0,-2-3-3 16,-1 0 14-16,1 3-20 0,-2-3 14 0,-31 3-13 15,61 0 6-15,-34 0 0 0,0-3 0 16,-27 3-6-16,49 0 12 0,-49 0-3 0,45 0-7 15,-45 0 2-15,37 0 5 0,-37 0-7 16,33 0 5-16,-33 0 1 0,32 3 5 0,-32-3-8 16,32 3 2-16,-32-3 2 0,36 3 0 15,-36-3-9-15,42 7 10 0,-18-7-8 16,-24 0 0-16,46 5 5 0,-19-2 3 16,-2 1-6-16,4-1 0 0,-29-3 6 0,47 5-1 15,-22-2 0-15,-25-3-3 0,43 0 4 16,-18 4-4-16,-25-4-1 0,49 0 4 0,-28 0-3 15,11 0 3-15,0 0 1 0,0 0-1 16,-32 0 0-16,65-4 0 0,-35 1-5 16,7 3 9-16,-4-1-4 0,-1 1 1 15,0-4 1-15,-32 4-8 0,62 0 7 0,-37-3-3 16,7 3 4-16,-32 0-10 0,50 0 7 16,-22 3-4-16,1-3 2 0,3 4 0 0,-2-4-4 15,-5 1 13-15,10-1-11 0,-5 3 2 16,5 1-3-16,-1 0 11 0,2-3-7 0,-2 2 3 15,-2 1 0-15,1 4-1 0,-6-8 1 16,3 5-2-16,-3-2 1 0,3 0-2 16,-5-1 6-16,-25-2-6 0,54 10 2 0,-29-6 0 15,3-1 4-15,4-1-7 0,0 5 5 16,-2-4-5-16,-2 2 2 0,9 2 3 16,-7-4-3-16,0 3-4 0,-3-3 2 0,5 0 0 15,-4 3 0-15,-3-3 2 0,-25-3 10 16,49 8-10-16,-24-7 2 0,-5 6 0 15,-20-7-3-15,50 7 6 0,-21-1-3 0,-1-3-2 16,-3 3 3-16,7 0-5 0,-2 0-1 16,2 0 3-16,-2 1 1 0,3-2-2 0,-3 1 5 15,6 0-3-15,-6 0-3 0,-5 2 0 16,7-4 2-16,-6-1 0 0,4 6-4 16,-4-6 9-16,0 5 1 0,-26-8 0 0,49 9 2 15,-21-6-2-15,-8 4 1 0,-20-7-1 16,49 8 0-16,-21-4-3 0,-6 1 6 15,-22-5-3-15,52 10 0 0,-22-4-2 0,0-3 10 16,2 0 1-16,1 2-15 0,-1-1 10 16,2-1-6-16,4 1-3 0,-1-4 3 15,0 2 2-15,-4-2-8 0,1 3 4 0,-1-3-1 16,-1 0 8-16,1-3-1 0,-33 3 0 16,62 0 6-16,-27-2 3 0,-1 2-3 0,1-4-2 15,-5 1-2-15,10 0-1 0,-6 2-1 16,2-4 0-16,-2 2-2 0,-2 0-2 15,1-3 0-15,2 6 1 0,-6-7 3 0,-29 7-3 16,50-3-1-16,-27 3-3 0,-23 0 0 16,40-2 4-16,-40 2-6 0,32-3 4 15,-32 3-2-15,32-4-3 0,-32 4 6 0,0 0-4 16,45-3 2-16,-45 3-4 0,25-3 1 16,-25 3 0-16,32-2 3 0,-32 2-5 15,33-3 2-15,-33 3 1 0,36-7-2 0,-36 7-1 16,38-7 3-16,-38 7-2 0,40-5 0 15,-40 5-3-15,40-8 5 0,-40 8-2 0,39 0-2 16,-17-4-4-16,-22 4 9 0,43-9-3 16,-21 6-2-16,-22 3 1 0,47-8-1 0,-21 5 2 15,-26 3-2-15,51-5 1 0,-25 1 1 16,-26 4 1-16,42-6-2 0,-42 6 4 16,42-5-1-16,-42 5 1 0,30-4-1 0,-30 4-1 15,32-6-4-15,-32 6 3 0,0 0 0 16,37-6 0-16,-37 6 4 0,28-6-5 15,-28 6 1-15,25-3-4 0,-25 3 0 0,37-9 4 16,-37 9 2-16,40-10 0 0,-15 3 2 16,-1 3-3-16,7-4-2 0,-7 4 1 15,3-7 0-15,-1 5-1 0,-26 6 1 16,54-10 1-16,-37 5-1 0,9-2 0 0,0 2 0 16,-26 5 1-16,50-13-1 0,-24 9 1 15,0-1-2-15,-1-3 2 0,-25 8-1 0,45-8 0 16,-45 8 1-16,37-8 0 0,-37 8-4 15,31-8 4-15,-31 8 1 0,29-4 1 0,-29 4-6 16,0 0 5-16,33-7-4 0,-33 7 1 16,0 0 1-16,27-7 1 0,-27 7 2 0,0 0-3 15,27-5 3-15,-27 5-4 0,0 0 2 16,30-13 0-16,-30 13 11 0,17-6-14 16,-17 6 4-16,26-9-1 0,-26 9-3 0,24-14 4 15,-24 14-4-15,18-12 0 0,-18 12 9 16,24-12-10-16,-24 12 3 0,23-12 0 15,-23 12 0-15,22-13-1 0,-22 13 2 16,23-15 2-16,-23 15 4 0,19-12 8 0,-19 12 0 16,15-18 6-16,-15 18-3 0,13-25-2 15,-13 25 1-15,10-27-5 0,-10 27 0 0,8-31-3 16,-8 31 1-16,7-38-2 0,2 17-2 16,-9 21-16-16,1-39 0 0,-1 12 1 15,0 27 1-15,4-45 0 0,-4 16-1 0,0 29 4 16,-4-45-2-16,3 21 0 0,1 24 0 15,-5-49 4-15,1 26 0 0,4 23 0 0,-7-45-4 16,-1 23 0-16,8 22 1 0,-7-44 3 16,-1 26-2-16,8 18 2 0,-12-39-1 0,12 39 2 15,-10-38 0-15,5 17-1 0,5 21 1 16,-13-35 0-16,13 35-1 0,-13-36 1 16,6 17-1-16,7 19-1 0,-12-32 1 15,12 32 3-15,-10-27-1 0,10 27 0 0,-5-30-2 16,5 30 3-16,-15-24-2 0,15 24 1 15,-13-29 2-15,13 29 2 0,-15-24 1 0,15 24 2 16,-22-24-1-16,10 11 3 0,12 13-3 16,-23-20 2-16,23 20-2 0,-27-24 0 15,12 12 0-15,15 12 1 0,-24-21-1 16,6 12-4-16,18 9 1 0,-30-18-2 0,15 4 1 16,15 14 3-16,-29-16-4 0,29 16 3 0,-31-20-2 15,14 11 4-15,17 9 0 0,-32-18 2 16,32 18 2-16,-33-16 1 0,16 6-2 15,17 10-3-15,-37-17 5 0,17 6-5 0,20 11 1 16,-45-15-2-16,20 10-2 0,1-5-1 16,-9 7-1-16,0-3 1 0,-11 0-3 0,-1 0-3 15,-2 3 4-15,-8 0-1 0,1-4 0 16,-4 7 2-16,-11-2-5 0,1-3 7 16,-9 2-6-16,0 3 0 0,-4-1 3 15,3 1 1-15,-4 0-1 0,0 0 3 0,2 0-3 16,-1 0 3-16,3 0-4 0,-6 1 0 15,2-1-3-15,0 3 0 0,-8 2-3 16,-7-3 1-16,3 2-1 0,10-4 2 0,-11 3-1 16,1-3 0-16,2 3 6 0,4-3-5 15,-4 3 1-15,10 0-1 0,-12-3 3 0,0 3-3 16,-4 3 3-16,2-3 1 0,-4 6-2 16,5-2-3-16,-4-2 1 0,4 5-3 0,3-2 1 15,5 4-7-15,-2 0 0 0,4-4 2 16,-2 4 3-16,13-5 0 0,0 1 3 15,-3 2 4-15,7-1-5 0,-3-3 2 0,7-3 5 16,-2 3 0-16,3 0 2 0,6-6 4 16,4 3-5-16,3-3 0 0,3 0 2 15,4 0-4-15,3 0 2 0,2-3 0 0,3 2-2 16,-3 1-3-16,7-8-2 0,-2 5 4 16,1 0-1-16,1-3 0 0,-1 0 9 15,-1 0-8-15,0-1 0 0,0 2 4 0,2-2-6 16,1 2 6-16,-2-2-2 0,-1 4 0 15,5-4-3-15,-3 2 2 0,-3 2 0 16,6-3 2-16,-5 3-9 0,2-5 5 16,-1 5 1-16,1 2-1 0,-2 1 1 0,0-4-2 15,-4 0 2-15,4 4 4 0,-5-3-5 16,-2 3 5-16,-1-3-5 0,2 3 5 0,0 0-4 16,0 0 4-16,0 0 0 0,4 0 0 0,-5 0-4 15,2 3-1-15,6-3 5 0,-9 3-3 16,8-3-2-16,0 4 3 0,-6 0-4 15,8-4 6-15,-4 1-2 0,4 2 0 0,-2-3 0 16,-4 8-2-16,4-5 3 0,2-2-4 16,-3 4 1-16,3-2 1 0,1 1 1 0,-3 1 2 15,5-2-2-15,-5 0 1 0,5-1-3 16,-5 3 3-16,4-3-3 0,0 1 1 16,-1 1 0-16,5-1-1 0,-5 0 3 15,4-1-2-15,28-2-4 0,-60 3 5 0,28-3-4 16,-2 4 0-16,1-4 5 0,-5 3-8 15,-1-3-3-15,-8 3 7 0,-5-3 3 16,2 2-1-16,0-2-3 0,-2 4-1 16,-5-4-1-16,5 0 3 0,4 0-2 0,-4 3 4 15,4-3-3-15,1 0 5 0,0 0-1 16,5 3 0-16,5-3-2 0,-3 0 2 0,2 0 0 16,3 3-1-16,-2-3 1 0,3 3 1 15,1-3-1-15,-2 0 3 0,5 0-4 0,30 0 1 16,-62-3-1-16,37 3 2 0,25 0-1 15,-41 0 0-15,41 0-4 0,-43 0-6 0,43 0 0 16,-30 0 0-16,30 0-3 0,0 0-5 16,-40 3 4-16,40-3 4 0,0 0-10 15,-37 0 10-15,37 0-1 0,0 0 0 0,-30 0 5 16,30 0-3-16,0 0-5 0,-35 3-1 16,35-3-5-16,0 0 7 0,-39 5-3 15,39-5-1-15,-27 1 5 0,27-1-4 0,-30 3-4 16,30-3 12-16,0 0-1 0,-47 4-1 15,47-4-1-15,-30 0 6 0,30 0 5 16,0 0-5-16,-41 3-3 0,41-3 3 0,0 0 3 16,-34 0-4-16,34 0 2 0,0 0 2 15,-35 0-1-15,35 0 0 0,0 0-2 16,-34 2 6-16,34-2 0 0,0 0-6 0,-35 0-3 16,35 0 7-16,0 0 8 0,-30 0-4 15,30 0-4-15,0 0-4 0,0 0 3 0,-40 0 3 16,40 0-6-16,0 0-1 0,0 0 1 15,-42-2 12-15,42 2-12 0,0 0 6 0,-37-7-8 16,37 7 7-16,-28-3-8 0,28 3 9 16,0 0 0-16,-40-6-3 0,40 6-2 15,-30-3 5-15,30 3-9 0,0 0 7 0,-40-6 7 16,40 6-8-16,-25-3 3 0,25 3 4 16,0 0-10-16,-41-3 5 0,41 3 4 15,0 0-2-15,-33-6-1 0,33 6-4 0,0 0-2 16,-35-6 0-16,35 6-1 0,0 0 7 15,-30-4-1-15,30 4-1 0,0 0 4 16,-32-3-5-16,32 3 20 0,0 0-14 0,-34-5-5 16,34 5 4-16,0 0-7 0,-35-7 4 15,35 7-7-15,0 0 8 0,-33-5-15 0,33 5 16 16,0 0-2-16,-34-13 1 0,34 13-4 16,-25-5 4-16,25 5 2 0,0 0 0 15,-33-12-9-15,33 12 14 0,0 0-17 0,-32-8 10 16,32 8-6-16,0 0 3 0,-25-8 1 15,25 8-1-15,0 0 0 0,-30-14 9 0,30 14-9 16,0 0 2-16,-22-5-2 0,22 5 10 16,0 0-10-16,0 0-3 0,-30-13 3 15,30 13 12-15,0 0-10 0,-23-9-1 0,23 9 5 16,0 0-1-16,-22-9-5 0,22 9 6 16,0 0-3-16,0 0-2 0,-29-9 2 15,29 9 0-15,0 0 0 0,0 0 0 0,0 0 2 16,-31-11-7-16,31 11-4 0,0 0-1 15,0 0 12-15,-22-4-4 0,22 4 9 0,0 0-7 16,0 0-8-16,-40-11 6 16,40 11 15-16,-24-5-10 0,24 5-9 0,-26-7 3 15,26 7-1-15,-32-6-2 0,32 6 6 0,-25-9 2 16,25 9-9-16,-32-6 11 0,32 6-3 16,-29-9 2-16,29 9 2 0,-30-6-7 0,30 6 4 15,-31-7-5-15,31 7-7 0,-26-5 6 16,26 5 2-16,-30-7-1 0,30 7 3 15,-26-7-5-15,26 7 2 0,-31-5 2 0,31 5 12 16,0 0-15-16,-38-8 1 0,38 8 5 16,0 0-5-16,-33-2 1 0,33 2-1 15,0 0-3-15,-32-5 10 0,32 5-4 0,0 0 4 16,0 0-4-16,-34-5-7 0,34 5 14 16,0 0-17-16,0 0 4 0,-33-3 4 15,33 3-6-15,0 0 2 0,0 0-4 16,0 0 4-16,0 0-4 0,-37 0-3 0,37 0 5 15,0 0 5-15,0 0 1 0,0 0-4 16,-32 3 4-16,32-3-5 0,0 0 4 0,0 0 13 16,0 0-20-16,-28 8 4 0,28-8 6 15,0 0-5-15,0 0 6 0,0 0-9 0,-29 4 5 16,29-4-12-16,0 0 7 0,0 0-1 16,0 0-7-16,0 0 7 0,0 0 1 15,-25 8-4-15,25-8 14 0,0 0-9 0,0 0 0 16,0 0 9-16,0 0 5 0,0 0-11 15,0 0 4-15,0 0-13 0,0 0-6 0,0 0-14 16,0 0-14-16,0 0 1 0,0 0 3 16,-16 15-7-16,16-15-5 0,0 0-6 15,0 0-17-15,0 0-17 0,25 28-17 16,-12-19-41-16,5 0-70 0,-18-9-501 0,47 17 538 16</inkml:trace>
  <inkml:trace contextRef="#ctx1" brushRef="#br0" timeOffset="200628.4859">4439 14346 605 0,'0'0'-26'0,"-17"-16"26"16,17 16 96-16,-22-19-40 0,22 19 10 15,-18-19 10-15,18 19-9 0,-20-18-12 16,20 18-7-16,-20-21 5 0,20 21 3 0,-20-18-6 16,20 18-10-16,-17-18 3 0,17 18 9 15,-13-20 9-15,13 20 2 0,-19-16 3 0,19 16-2 16,0 0-9-16,-21-20-14 0,21 20 11 16,0 0-12-16,-17-13-12 0,17 13-1 15,0 0 7-15,-25-12-11 0,25 12 0 0,0 0-8 16,0 0 7-16,-40-5 0 0,40 5-7 15,-30 0 10-15,30 0-3 0,-41 8 2 16,41-8 5-16,-40 0 13 0,40 0-15 0,-45 4 4 16,23-4 6-16,22 0-14 0,-48 0-6 15,48 0 2-15,-44 3 4 0,44-3-3 16,-42-3-7-16,16-1-1 0,26 4-8 0,-39-3 21 16,39 3 0-16,-45-5 0 0,20 1-3 15,25 4-1-15,-49-12-5 0,28 1 2 0,-6 6-3 16,5-5 0-16,22 10-12 0,-47-18 3 15,29 6 6-15,1 3-3 0,17 9-3 16,-35-15-3-16,18 5-6 0,17 10 12 16,-28-16-9-16,28 16 17 0,-32-15-2 0,32 15 8 15,-27-12-3-15,27 12-3 0,-23-12-5 16,23 12 2-16,0 0-5 0,-32-10 19 0,32 10-20 16,0 0-25-16,-33-2 17 15,33 2-11-15,-34 8 5 0,34-8-2 0,-33 9 2 16,33-9 1-16,-35 10-1 0,35-10 6 0,-30 9-6 15,30-9 9-15,-31 8-6 0,31-8-3 16,-18 7 1-16,18-7 5 0,0 0-3 16,-30 9 0-16,30-9 0 0,0 0-5 0,0 0 2 15,-27 11 9-15,27-11-6 0,0 0 6 16,0 0-6-16,-22 8 0 0,22-8-3 16,0 0 9-16,0 0-9 0,-28 16 6 0,28-16 9 15,0 0-6-15,-20 18-15 0,20-18 12 16,0 0-3-16,-20 15 9 0,20-15-9 0,0 0 9 15,-17 17-12-15,17-17 12 0,0 0 0 16,-22 21-6-16,22-21-6 0,-18 15 6 16,18-15 3-16,-13 15 0 0,13-15-6 15,-17 16 3-15,17-16-3 0,0 0 20 0,-25 21-17 16,25-21 9-16,-24 22-9 0,13-10 3 16,11-12-12-16,-29 28 6 0,19-13-2 15,10-15 5-15,-23 31-3 0,8-15 0 16,5 1 6-16,10-17 0 0,-22 34-9 0,9-15 6 15,4 2 0-15,-3-1 3 0,12-20-3 16,-18 34 28-16,10-19-31 0,8-15-2 0,-19 28 5 16,19-28 3-16,-8 24 2 0,8-24 1 15,-13 25-12-15,13-25 3 0,-12 21 21 16,12-21-24-16,-5 21 0 0,5-21 6 0,-12 25-8 16,12-25 8-16,-5 31 2 0,5-31-7 15,-12 41 8-15,9-17-1 0,-5 3-4 0,4 1 16 16,-1 4-14-16,-3-5 0 0,5 3 11 15,-2 2-8-15,0-2-9 0,-2 1 12 16,5-3 3-16,-1 0-7 0,-5-4-4 0,8-24 2 16,-4 50 0-16,2-33 2 0,2-17 4 15,-3 44-6-15,-4-26 0 0,7-18 8 16,0 37-2-16,0-37-9 0,0 34-2 0,0-34 2 16,7 29 0-16,-7-29 3 0,3 28-6 15,-3-28 6-15,0 0-5 0,2 30 5 16,-2-30-3-16,7 20 3 0,-7-20 0 15,0 0 3-15,8 25-3 0,-8-25-3 0,0 0 0 16,14 22 14-16,-14-22-13 0,0 0 18 0,8 22-18 16,-8-22-4-16,0 0-2 0,13 15 5 15,-13-15 0-15,0 0 3 0,0 0-3 16,22 18-3-16,-22-18 6 0,0 0 0 16,17 12 6-16,-17-12-6 0,0 0-14 0,25 17 14 15,-25-17 0-15,23 7 8 0,-23-7-16 16,27 5 2-16,-27-5 12 0,30 10 5 0,-30-10-8 15,32 2-9-15,-32-2 4 0,32 6-1 16,-32-6 0-16,33 7 6 0,-33-7-6 16,29 5 0-16,-29-5 6 0,31 10-6 15,-31-10 6-15,34 5 8 0,-34-5-19 0,25 10 16 16,-25-10 1-16,32 10-12 16,-32-10 0-16,28 12 3 0,-28-12-6 0,29 5 9 15,-29-5-6-15,28 10-5 0,-28-10 2 16,27 7 6-16,-27-7-6 0,35 3 6 0,-35-3 0 15,30 3 3-15,-30-3 0 0,32 3 3 0,-32-3 0 16,28 0 2-16,-28 0-11 0,0 0 0 16,35 0 3-16,-35 0 6 0,0 0 0 15,31 0-3-15,-31 0 2 0,0 0-8 16,35-3 1-16,-35 3 4 0,0 0 1 0,38 0 6 16,-38 0-9-16,32-3 2 0,-32 3-4 15,30-3 7-15,-30 3-10 0,34-3 5 0,-34 3 2 16,40-6-4-16,-20-2-1 0,-20 8 3 15,40-5 0-15,-15 1 3 0,-25 4-1 16,40-8-7-16,-15 1 5 0,-25 7 5 0,40-9-7 16,-40 9 7-16,35-6-10 0,-35 6 5 15,31-6 2-15,-31 6-4 0,26-7-1 16,-26 7 6-16,0 0-1 0,34-2-7 0,-34 2 8 16,0 0 2-16,35-6-8 15,-35 6 6-15,30 0 3 0,-30 0-6 0,0 0 3 16,49-4-6-16,-49 4 3 0,40 0 5 15,-40 0-2-15,37-3-6 0,-37 3-2 0,36-5 8 16,-16 1-1-16,-20 4-7 0,39-6 5 0,-39 6-6 16,37-5 1-16,-37 5 13 0,36-12-5 15,-36 12-3-15,36-4-3 0,-36 4 0 16,35-11 9-16,-35 11-6 0,30-9 0 16,-30 9 3-16,27-4-3 0,-27 4 5 0,30-11-5 15,-30 11 3-15,0 0 3 0,30-6-4 16,-30 6-4-16,0 0 2 0,25-6 0 0,-25 6 0 15,0 0 0-15,32-9 2 0,-32 9-10 16,0 0 8-16,33-6 6 0,-33 6-12 16,0 0 3-16,32-6 0 0,-32 6 6 15,25-5 0-15,-25 5-14 0,0 0 22 0,37-4-17 16,-37 4 1-16,28-3 10 0,-28 3 1 16,0 0-12-16,40-6 4 0,-40 6-4 15,31-6 9-15,-31 6-3 0,30-5 17 0,-30 5-23 16,30-5 6-16,-30 5-6 0,0 0 6 15,35-7-2-15,-35 7 2 0,0 0 8 0,35-3-8 16,-35 3 0-16,0 0-6 0,33-6 9 16,-33 6 0-16,0 0-3 0,41 0 6 15,-41 0-9-15,25-4 0 0,-25 4 9 0,0 0-12 16,48-2 12-16,-48 2-6 0,39 0 8 16,-39 0-5-16,36 0-3 0,-36 0 2 15,47 0 4-15,-25 0 0 0,-22 0-9 0,49 0 3 16,-49 0-3-16,50 0 3 0,-23 0 0 15,3 2 6-15,-30-2-9 0,62 0 3 16,-34 0 3-16,4 0-3 0,-2 0 0 0,5 0 0 16,-5 0 5-16,-30 0 1 0,65-2-6 15,-33-1 0-15,2 3 5 0,-6-3-2 0,-28 3 0 16,62-3-3-16,-35 3 0 0,-1-4 2 16,-26 4-4-16,47-2-4 0,-25-1 1 15,-22 3 5-15,40 0-3 0,-40 0 8 16,42-3-5-16,-42 3-8 0,45-4 19 0,-20 1-8 15,-25 3-3-15,44-3 0 0,-19 1-3 16,-25 2-2-16,45-3 7 0,-45 3 12 0,37-4-19 16,-37 4 7-16,37-3-7 0,-37 3 8 15,33-3-3-15,-33 3 0 0,32-2 0 16,-32 2 2-16,30-4-4 0,-30 4 10 16,0 0-6-16,48 0-2 0,-48 0 6 0,31 0-6 15,-31 0 3-15,33-3-3 0,-33 3 2 16,32 0 1-16,-32 0 11 0,0 0 4 0,48 0-12 15,-48 0-1-15,32 0 17 0,-32 0-12 16,32 0-2-16,-32 0 5 0,0 0-2 16,38 3-14-16,-38-3 11 0,29 0 0 0,-29 0 0 15,32 4 2-15,-32-4-5 0,31 2 3 16,-31-2 0-16,36 6-3 0,-36-6 8 16,38 4-13-16,-16-1 2 0,-22-3-4 0,35 5 4 15,-35-5 6-15,38 3 5 0,-21 4-8 16,-17-7-3-16,35 5 16 0,-35-5-13 15,30 7 5-15,-30-7-15 0,35 8 15 0,-16 1-3 16,-19-9-4-16,38 7 7 0,-11 2-5 16,-27-9 5-16,39 12-3 0,-13-4-7 0,-6-4 5 15,-20-4-10-15,36 14 10 0,-18-8 5 16,-18-6-3-16,37 9-9 0,-21-3-1 16,-16-6 1-16,41 9 4 0,-23-3 3 15,-18-6-2-15,35 11 2 0,-35-11 0 0,30 9-5 16,-30-9 0-16,35 7 2 0,-18 1 0 15,-17-8 1-15,34 5-1 0,-34-5-11 16,28 10 9-16,-28-10 4 0,28 4-8 0,-28-4 8 16,22 5 4-16,-22-5-8 0,0 0 5 15,40 3-1-15,-40-3-6 0,22 4 2 0,-22-4-2 16,0 0 2-16,39 3 0 0,-39-3 4 16,0 0-4-16,26 0 0 0,-26 0 0 15,0 0-2-15,0 0 0 0,35 0 2 16,-35 0-8-16,0 0 11 0,0 0 4 0,0 0-7 15,34 0 7-15,-34 0 5 0,0 0-14 16,0 0 7-16,32 0-1 0,-32 0 1 0,0 0 12 16,30 0-12-16,-30 0-3 0,28 3 5 15,-28-3 7-15,35 2 5 0,-35-2-7 16,32 10 2-16,-32-10-9 0,39 5 9 0,-18 2-8 16,-21-7 4-16,40 6-3 0,-14 1-1 15,-5-2 6-15,-21-5-5 0,49 12 0 16,-22-7-1-16,-2 0 6 0,-25-5-17 15,45 10 19-15,-22-4-5 0,-23-6-7 0,42 6 0 16,-22-3 7-16,-20-3-2 0,34 6 6 16,-34-6-8-16,35 3-5 0,-35-3 11 0,33 0-5 15,-33 0 1-15,40 0-3 0,-40 0-4 16,32 0 0-16,-32 0 9 0,34 0-13 16,-34 0 4-16,31-3 4 0,-31 3-6 15,32-6 6-15,-32 6 5 0,37-9-11 0,-37 9 0 16,40-9 2-16,-18 2 6 0,1-3-4 15,2 1 5-15,4 1-7 0,-1-2 0 0,1-2 15 16,-1 3-15-16,4-3 2 0,-2 2-11 16,0-6 7-16,0 8 0 0,-3-1 2 0,3-3-6 15,-3 1 8-15,-2 3 4 0,2-2-14 16,-2 1 10-16,0 3 0 0,-2-3 0 16,2-1-2-16,-1 0 2 0,-24 10-6 15,43-13 8-15,-26 5-4 0,-17 8-4 0,44-12 10 16,-28 6-6-16,-16 6 0 0,35-15 5 15,-35 15-1-15,34-16 5 0,-19 11-7 0,-15 5-9 16,35-16 3-16,-35 16 0 0,30-12 6 16,-11 4-2-16,-19 8 4 0,28-11 1 15,-28 11-5-15,30-16-3 0,-30 16 6 16,32-15 1-16,-32 15-8 0,25-12 8 0,-12 3-6 16,-13 9 4-16,27-14 2 0,-27 14-2 15,22-17 28-15,-22 17-9 0,23-20-6 16,-23 20 2-16,24-17-5 0,-24 17 1 0,13-25 6 15,-13 25 1-15,12-23-10 0,-12 23 15 16,10-28-1-16,-10 28 2 0,3-35-6 0,-3 35 3 16,0-38-5-16,0 38 5 0,-8-45-2 15,-1 23 6-15,-4-2-12 0,5 0-3 16,-7-2-9-16,-2-4 5 0,0 1 1 0,0 2 5 16,-6-1-7-16,6 1 2 0,1 2-5 15,-1 0 9-15,0 1-2 0,-1 3-9 16,1-2 3-16,0 2 8 0,1 2-7 0,-3-2 10 15,2 4 6-15,4 1-3 0,13 16 12 16,-32-31-17-16,16 15-11 0,16 16 8 16,-27-23 8-16,15 11-8 0,12 12-4 0,-28-16 0 15,28 16-7-15,-32-17-4 0,32 17 1 16,-34-12 6-16,34 12-15 0,-36-10 10 0,36 10 0 16,-41-8 6-16,21 4-8 0,20 4 3 15,-41-6-6-15,41 6 14 0,-42-4-14 16,42 4 5-16,-44-2-5 0,44 2 3 0,-43 0 4 15,43 0 0-15,-44-3 0 0,44 3 4 16,-40 3-18-16,40-3 12 0,-37-3 4 16,37 3-13-16,-42 0 8 0,42 0 1 15,-36 0-7-15,36 0 7 0,-37 0 8 0,37 0-6 16,-37-3-6-16,37 3 8 0,-40-5-12 16,40 5 8-16,-39 0-9 0,39 0-5 0,-48 0-2 15,20 0-2-15,-4-4-2 0,-2 0 7 16,34 4-7-16,-75-4 9 0,35 1-4 15,-9 3 14-15,1-1 6 0,-6-7-18 0,1 5 4 16,-2 2 3-16,-1-3 5 0,-1 4-7 16,1-3 2-16,-5 3 1 0,8 3-20 15,-6-3 11-15,1 4-1 0,-7 0-3 0,-1 0 7 16,1 1 20-16,8-2-20 0,-3 1-3 16,8 0 4-16,-13 0-6 0,0 4 2 15,8-3 14-15,-8-1-8 0,-1 2-1 0,6 1 7 16,5-5-4-16,-10 5 4 0,11-4 0 15,-3 2 2-15,5-2 4 0,2 4-18 0,2-1-3 16,-1-3 0-16,7 5 5 0,-1-4-9 16,8 0 10-16,-5 0-10 0,3-3 5 15,3 6 10-15,1-4-7 0,1 1 4 0,0-3 4 16,0 4-3-16,2-2 5 0,30-3-6 16,-53 3 11-16,28 0 0 0,25-3 2 15,-44 3-6-15,44-3 4 0,-38 0 0 0,38 0-11 16,-32 0 0-16,32 0 7 0,-30 3-3 15,30-3 0-15,0 0 3 0,-42-3-10 16,42 3 8-16,0 0-1 0,-35-3 2 0,35 3-1 16,0 0 6-16,-37-6 0 0,37 6-3 15,0 0 1-15,-33-3 7 0,33 3-5 0,0 0-9 16,-35-6 9-16,35 6-5 16,-26-4-2-16,26 4 10 0,0 0 1 0,-36-3-6 15,36 3 0-15,0 0 2 0,-34-4-3 0,34 4-1 16,0 0 8-16,-35-3-8 0,35 3 11 15,-25-5-5-15,25 5-2 0,0 0 11 16,-44-7-11-16,44 7 5 0,-26-6 1 0,26 6-8 16,-34-6 0-16,34 6 0 0,-35-3-1 15,35 3 10-15,-33-10-7 0,33 10-9 16,-37-5 14-16,37 5 1 0,-44-6-1 0,24 2-3 16,20 4 0-16,-40-8-11 0,18 1 12 15,22 7 6-15,-38-9-7 0,38 9 0 0,-44-11 7 16,26 3-2-16,18 8-9 0,-47-12-3 15,29 4-8-15,18 8-5 0,-35-14-5 16,35 14-4-16,-30-9-8 0,30 9-5 16,-29-9 7-16,29 9-5 0,-20-9-13 0,20 9-21 15,0 0-22-15,-32-6-23 0,32 6-23 16,-23 6-74-16,23-6-392 0,-25 22 117 0</inkml:trace>
  <inkml:trace contextRef="#ctx1" brushRef="#br0" timeOffset="311664.5789">8564 16595 505 0,'0'0'-41'16,"0"0"48"-16,0 0-14 0,0 0 0 15,0 0 7-15,0 0 7 0,0 0 0 0,0 0 20 16,-23 9 7-16,23-9 45 0,0 0-9 16,0 0 28-16,0 0 1 0,0 0 2 15,0 0-5-15,0 0 22 0,0 0-26 0,0 0 11 16,0 0-8-16,0 0 1 0,0 0-29 15,0 0 10-15,0 0-5 0,0 0 13 16,0 0-22-16,0 0 11 0,0 0-10 0,0 0-8 16,0 0-2-16,0 0 13 0,0 0-2 15,0 0-1-15,0 0-17 0,0 0 9 16,0 0 1-16,0 0-7 0,0 0 0 0,0 0-10 16,0 0 5-16,0 0-6 0,0 0-11 15,0 0 7-15,0 0-11 0,0 0-10 16,0 0 4-16,0 0 9 0,0 0-6 15,0 0-8-15,0 0-3 0,0 0-5 0,0 0 8 16,0 0 0-16,0 0 5 0,0 0-8 16,0 0-5-16,0 0 5 0,0 0-2 0,0 0-1 15,0 0 1-15,0 0-8 0,0 0-3 16,0 0 21-16,0 0-18 0,0 0 2 0,0 0-2 16,0 0-5-16,0 0 3 15,0 0 2-15,0 0 0 0,0 0 12 0,0 0-9 16,0 0-1-16,0 0-9 0,0 0 12 15,0 0-8-15,0 0 6 0,0 0-11 0,0 0 6 16,0 0-6-16,0 0 6 0,15 42 2 16,-15-42-3-16,0 0 11 0,16 22-13 15,-16-22 0-15,0 0-13 0,17 25-2 0,-17-25 10 16,17 12-5-16,-17-12-1 0,0 0-2 16,20 17 0-16,-20-17 5 0,0 0-8 15,17 17 5-15,-17-17 24 0,0 0-13 16,16 12-11-16,-16-12 10 0,0 0 4 0,0 0-4 15,17 12 6-15,-17-12-8 0,0 0 14 16,0 0-9-16,0 0 0 0,0 0 6 0,24 9-14 16,-24-9 3-16,0 0 3 0,0 0 5 15,0 0 0-15,0 0 2 0,0 0-4 16,0 0-7-16,0 0 9 0,0 0 0 16,20 12 0-16,-20-12 0 0,0 0 0 0,0 0-5 15,0 0 10-15,0 0-2 0,0 0 0 16,0 0-3-16,0 0 5 0,0 0-5 0,18 12-2 15,-18-12 2-15,0 0 0 0,0 0 2 16,0 0-7-16,0 0 2 0,0 0 6 16,0 0-9-16,0 0 6 0,0 0 0 0,32 3 11 15,-32-3-11-15,0 0 0 0,0 0 0 16,0 0 6-16,0 0-14 0,0 0 5 16,0 0-3-16,0 0 4 0,0 0 10 0,0 0 3 15,0 0-11-15,0 0 10 0,0 0 20 16,0 0-22-16,0 0 10 0,0 0-2 15,0 0 2-15,0 0-2 0,0 0-6 0,0 0 1 16,0 0 2-16,0 0-3 0,0 0-3 16,0 0-4-16,0 0 2 0,0 0 5 15,0 0-10-15,0 0 8 0,0 0-1 16,0 0-4-16,37-5-3 0,-37 5 2 0,0 0-2 16,0 0 3-16,0 0-8 0,25-11 15 15,-25 11-3-15,0 0-4 0,0 0-8 0,0 0 0 16,31-11 5-16,-31 11 7 0,0 0-4 15,0 0-1-15,19-9-7 0,-19 9 5 16,0 0-2-16,0 0 4 0,32-6-2 16,-32 6 3-16,0 0-3 0,31-6 5 0,-31 6-3 15,0 0 1-15,26-6-13 0,-26 6 10 16,0 0 0-16,28-6-10 0,-28 6 12 0,0 0 1 16,0 0-3-16,30-7 2 0,-30 7 1 15,0 0-6-15,27-5-4 0,-27 5 2 16,0 0 10-16,0 0 0 0,25-10-3 0,-25 10-4 15,0 0 2-15,30-8 7 0,-30 8-4 16,27-14-3-16,-27 14-3 0,25-10 11 16,-25 10-3-16,27-12 5 0,-27 12-10 0,25-11 0 15,-25 11-5-15,25-12 2 0,-25 12-2 16,28-7 8-16,-28 7-3 0,0 0 5 16,29-15-5-16,-29 15 2 0,21-7-4 0,-21 7-3 15,0 0 2-15,24-13 1 0,-24 13-1 16,0 0-4-16,22-9 9 0,-22 9 1 15,0 0-8-15,0 0 5 0,25-8 5 16,-25 8-8-16,0 0 3 0,0 0 0 0,21-10 0 16,-21 10-2-16,0 0 2 0,0 0 0 15,0 0 15-15,0 0-15 0,31-6-3 0,-31 6 6 16,0 0-3-16,0 0 5 0,0 0-5 16,26-6 7-16,-26 6-4 0,0 0-11 15,0 0 6-15,0 0 2 0,36 0 0 16,-36 0 0-16,0 0-3 0,0 0 6 0,0 0-3 15,33-3 2-15,-33 3 1 0,0 0 4 16,0 0-9-16,0 0 19 0,35 0-24 0,-35 0 9 16,0 0 1-16,0 0-6 0,0 0 1 15,30 3-6-15,-30-3 1 0,0 0 4 16,0 0 6-16,0 0-1 0,0 0-4 0,32 0 4 16,-32 0-2-16,0 0 0 0,0 0 0 15,0 0-2-15,28 3 2 0,-28-3 0 16,0 0 0-16,0 0-8 0,0 0 18 0,26 6-10 15,-26-6 0-15,0 0-2 0,0 0 2 16,0 0-3-16,0 0 8 0,31 3-5 16,-31-3 3-16,0 0 4 0,0 0-14 0,0 0 7 15,25 10 0-15,-25-10 7 0,0 0-2 16,0 0-2-16,0 0-11 0,0 0 1 16,29 5 4-16,-29-5 3 0,0 0 0 0,0 0-7 15,0 0 4-15,0 0 8 0,22 11-10 16,-22-11 3-16,0 0 7 0,0 0-3 15,28 9-4-15,-28-9 2 0,0 0 2 0,23 5 1 16,-23-5-3-16,0 0 5 0,26 7 10 16,-26-7-18-16,0 0 1 0,21 7-1 15,-21-7 8-15,0 0-5 0,35 8-5 16,-35-8 8-16,25 7-1 0,-25-7-9 0,22 5 2 16,-22-5 2-16,29 10 6 0,-29-10-3 15,28 3 0-15,-28-3-5 0,0 0 2 0,37 5 3 16,-37-5 8-16,0 0-13 0,28 9 0 15,-28-9 5-15,0 0-10 0,22 3 25 0,-22-3-15 16,0 0 0-16,0 0 0 0,30 8 2 16,-30-8-7-16,0 0 0 0,22 8-5 15,-22-8 13-15,0 0-1 0,28 8 3 16,-28-8-2-16,0 0-3 0,29 8 2 16,-29-8 3-16,0 0-7 0,25 5 4 0,-25-5-4 15,0 0-1-15,0 0 1 0,27 8 2 16,-27-8 0-16,0 0 0 0,0 0 2 0,0 0 1 15,0 0-11-15,21 9 13 0,-21-9-7 16,0 0-1-16,0 0 6 0,0 0-3 16,27 3-3-16,-27-3 3 0,0 0 3 15,0 0-8-15,0 0 7 0,30 6-4 0,-30-6 7 16,0 0 2-16,0 0 3 0,0 0-10 16,30 3 3-16,-30-3-1 0,0 0 8 0,0 0-10 15,0 0-2-15,37 0 4 0,-37 0-2 16,0 0-5-16,0 0 3 0,34-3 2 15,-34 3-5-15,0 0 7 0,0 0 6 0,35-6-11 16,-35 6-2-16,0 0 5 0,33-3 5 16,-33 3-5-16,29-7-5 0,-29 7 3 15,31-5-1-15,-31 5 1 0,31-10-1 0,-31 10 3 16,31-8 0-16,-31 8-5 0,29-11 8 16,-29 11 4-16,32-9-9 0,-32 9 9 0,25-7-7 15,-25 7-5-15,0 0 10 0,33-14-10 16,-33 14 8-16,24-6-3 0,-24 6-8 15,0 0 13-15,26-9-5 0,-26 9 20 16,0 0-20-16,30-10-7 0,-30 10 4 0,0 0 3 16,27-8 3-16,-27 8-3 0,0 0-5 15,22-10-3-15,-22 10 3 0,0 0 13 16,0 0-6-16,32-9-9 0,-32 9 9 0,0 0 1 16,23-8-1-16,-23 8-2 0,0 0-5 15,0 0 3-15,32-4 4 0,-32 4-2 16,0 0 0-16,22-9 10 0,-22 9-15 0,0 0 5 15,25-7 0-15,-25 7 5 0,0 0 0 16,28-7-5-16,-28 7 2 0,0 0 1 0,34-6 2 16,-34 6-10-16,0 0 2 0,30-6 1 15,-30 6 4-15,0 0-4 0,30-3 0 16,-30 3-1-16,0 0 6 0,0 0-1 16,28-6 0-16,-28 6 1 0,0 0-8 0,0 0 5 15,0 0 5-15,37-6 0 0,-37 6-15 16,0 0 10-16,25-3 7 0,-25 3-7 15,0 0-7-15,0 0 9 0,40-3-4 0,-40 3 7 16,0 0-15-16,25-4 13 0,-25 4-1 16,0 0-2-16,0 0 2 0,44 0 1 15,-44 0-3-15,0 0 5 0,30-2-5 0,-30 2-3 16,0 0 6-16,32-3-13 16,-32 3 8-16,0 0-1 0,0 0 6 0,30-5 4 15,-30 5-12-15,0 0 0 0,0 0 8 0,28 5-1 16,-28-5 13-16,0 0-15 0,0 0-5 15,37 0 7-15,-37 0 1 0,0 0-3 0,25 3 17 16,-25-3-20-16,0 0 1 0,0 0 4 16,40 2 6-16,-40-2-8 0,0 0 2 15,29 4-4-15,-29-4 2 0,0 0-10 16,32 3 8-16,-32-3 2 0,0 0 4 0,30 6-4 16,-30-6 0-16,0 0-7 0,27 3 10 15,-27-3-3-15,0 0-5 0,0 0 10 0,25 3-5 16,-25-3-3-16,0 0 6 0,0 0-3 15,0 0-5-15,30 6 24 0,-30-6-24 16,0 0 0-16,0 0 5 0,32 6 15 16,-32-6-17-16,0 0 2 0,30 6-3 0,-30-6-4 15,0 0 7-15,35 3 0 0,-35-3 0 16,27 7 5-16,-27-7-8 0,31 0 13 0,-31 0-8 16,37 0-4-16,-37 0 4 15,44 0 1-15,-44 0 2 0,41 0-5 0,-41 0-5 16,49 0 10-16,-22 0 2 0,-27 0-2 0,52 0-5 15,-24-3 0-15,-28 3 0 0,50 0 0 16,-26-4-5-16,-24 4 10 0,41 0-13 16,-41 0 6-16,44 0 14 0,-44 0-10 0,28 0-2 15,-28 0 5-15,30 0-14 0,-30 0 11 16,0 0-2-16,42 0-2 0,-42 0 2 16,0 0 4-16,35 0-13 0,-35 0 11 15,0 0-2-15,31 0-2 0,-31 0 4 0,0 0-4 16,0 0-1-16,43 0 3 0,-43 0-2 15,0 0 19-15,37 0-24 0,-37 0 4 16,30 0 1-16,-30 0 2 0,0 0 2 0,43 4-4 16,-43-4 7-16,27 0-15 0,-27 0 5 15,32 0 10-15,-32 0-12 0,32 3 14 16,-32-3-9-16,32 0-3 0,-32 0 7 0,25 4-2 16,-25-4 5-16,0 0-10 0,45 1-31 15,-45-1-66-15,30 3-213 0,-17-3-329 0,-13 0 119 16</inkml:trace>
  <inkml:trace contextRef="#ctx1" brushRef="#br0" timeOffset="324256.6229">30250 15437 1006 0,'0'0'322'16,"0"0"-180"-16,0 0-76 0,0 0-41 15,0 0 1-15,0 0-43 0,0 0-4 0,0 0-5 16,0 0-10-16,0 0-4 0,0 0 13 16,0 0 18-16,0 0 50 0,0 0 21 0,0 0 32 15,0 0 1-15,0 0 9 0,0 0-9 16,0 0 16-16,0 0-19 0,0 0 8 15,0 0-14-15,0 0 7 0,0 0-6 0,0 0 4 16,0 0 0-16,0 0-9 0,0 0-13 16,0 0 4-16,0 0-10 0,0 0 2 0,0 0-7 15,0 0-1-15,-40-29-1 0,40 29-22 16,0 0 6-16,0 0 4 0,0 0-14 16,0 0 0-16,-8-24 4 0,8 24-3 0,0 0-4 15,0 0-7-15,0 0-9 0,-12-21 8 16,12 21-4-16,0 0-6 0,0 0-1 0,0 0-1 15,0 0-1-15,-17-15 9 0,17 15-11 16,0 0-4-16,0 0 13 0,0 0-9 16,0 0 3-16,0 0-1 0,-25-20-6 0,25 20 8 15,0 0 3-15,0 0-11 0,0 0 0 16,-25-12-6-16,25 12 1 0,0 0 12 16,0 0-9-16,0 0 4 0,-33-7 2 15,33 7-4-15,0 0-8 0,-30-3 14 0,30 3-10 16,0 0 6-16,-31-2-4 0,31 2 0 15,0 0 4-15,-36-3-7 0,36 3 3 0,0 0 2 16,-39-7 11-16,39 7-5 0,-27-5 11 16,27 5 3-16,-30-7-1 0,30 7 5 0,-28-7 1 15,28 7-5-15,-29-10-4 0,29 10 0 16,-25-4-2-16,25 4-7 0,-30-11 21 0,30 11 1 16,-22-8-2-16,22 8-4 0,0 0 9 15,-38-13-19-15,38 13 17 0,-27-12 9 16,27 12-7-16,-28-9-6 0,28 9 20 15,-25-12-16-15,25 12 3 0,-25-13-2 0,25 13-7 16,-26-12-2-16,26 12 3 0,-26-11 0 16,26 11 3-16,-25-14 1 0,25 14-1 15,-27-10-1-15,27 10-4 0,0 0 5 16,-30-15-3-16,30 15-14 0,-22-8 8 0,22 8-4 16,0 0 3-16,-22-14-13 0,22 14 9 15,0 0-1-15,-26-8-7 0,26 8 2 0,0 0-1 16,0 0-7-16,-26-9 6 0,26 9-6 0,0 0 0 15,0 0-3-15,-26-9 3 0,26 9 0 16,0 0 6-16,0 0-9 0,-27-7-1 16,27 7 8-16,0 0-5 0,0 0-1 15,-34-7 16-15,34 7-16 0,0 0-1 0,0 0-4 16,-40-5 11-16,40 5-5 0,0 0 1 16,-28 0-2-16,28 0 5 0,0 0-3 15,-35 0 0-15,35 0 5 0,0 0-7 16,0 0-1-16,-39 0 0 0,39 0 0 0,0 0 3 15,-32 4-3-15,32-4 2 0,0 0 2 16,0 0-8-16,-33 1-2 0,33-1 4 0,0 0 4 16,0 0-7-16,0 0 5 0,-43 3-6 15,43-3-2-15,0 0 2 0,0 0 1 0,-32 4 5 16,32-4-7-16,0 0 8 0,-30 7-6 16,30-7 2-16,0 0 2 0,-27 4 0 0,27-4-3 15,0 0-12-15,-30 9 3 0,30-9-8 16,-25 8-1-16,25-8-4 0,-30 9 6 0,30-9-6 15,-29 10 1-15,29-10 6 0,-28 8 2 16,28-8-2-16,-32 7 20 0,32-7-6 16,-29 8-1-16,29-8-6 0,-26 10 8 15,26-10 5-15,-27 9-8 0,27-9 13 0,-25 6-15 16,25-6 7-16,0 0-7 0,-25 10 3 16,25-10 2-16,0 0-5 0,-32 12 6 15,32-12 3-15,-22 10-1 0,22-10-4 0,-20 9 9 16,20-9 1-16,0 0-5 0,-32 15-5 15,32-15 8-15,-20 10-1 0,20-10-10 0,0 0 9 16,-32 15 8-16,32-15-5 0,-18 8 1 16,18-8 3-16,-17 15-6 0,17-15-1 0,-25 17 7 15,25-17-7-15,-21 12 1 16,21-12 2-16,-24 18-1 0,24-18-1 0,-23 16-5 16,23-16 1-16,-20 15 10 0,20-15-10 15,-25 16 3-15,25-16 4 0,-21 16-7 0,21-16 5 16,-25 18 7-16,25-18-7 0,-20 18 14 15,20-18-18-15,-20 19 4 0,20-19-3 16,-17 20-1-16,17-20 1 0,-16 23 10 0,16-23-9 16,-17 24 0-16,17-24 11 0,-17 25-11 15,9-10 1-15,8-15-3 0,-18 32 2 16,13-14 8-16,5-18-15 0,-17 39 11 0,13-16-1 16,4-23-4-16,-11 36 5 0,9-18-4 15,2-18 12-15,-3 37-11 0,3-37-3 0,-5 35 2 16,5-35 6-16,-4 33-8 0,4-33 17 15,0 32-4-15,0-32-15 0,0 28 6 16,0-28-3-16,0 0-6 0,0 39 7 0,0-39-12 16,4 27 12-16,-4-27 11 0,5 26-11 15,-5-26 2-15,3 24 4 0,-3-24-4 0,0 0 0 16,5 33-4-16,-5-33 1 0,8 23 3 16,-8-23-4-16,0 0 4 0,5 31 16 15,-5-31-18-15,4 24-1 0,-4-24 1 16,3 24-3-16,-3-24 3 0,9 29 2 0,-9-29 2 15,5 24 1-15,-5-24-10 0,10 27 3 16,-10-27 6-16,5 21 0 0,-5-21 2 0,0 0-10 16,11 32 1-16,-11-32 5 0,5 19-4 15,-5-19 10-15,0 0 3 0,9 23-6 0,-9-23-3 16,0 0-7-16,0 0 0 0,5 28 7 16,-5-28 7-16,0 0-7 0,3 26 7 15,-3-26-3-15,0 0-4 0,0 33 2 0,0-33-4 16,0 0 9-16,0 35 4 0,0-35-8 15,0 24 6-15,0-24-2 0,0 0-16 0,-5 37 21 16,5-37-8-16,-3 24 15 16,3-24-17-16,0 0 3 0,-9 33 9 0,9-33 2 15,-8 26-9-15,8-26 6 0,-8 24-9 16,8-24-3-16,-5 24-7 0,5-24 6 0,-10 23 5 16,10-23-10-16,0 0-1 0,-4 37 15 15,4-37 1-15,-1 25-8 0,1-25-4 16,0 0-3-16,0 37 5 0,0-37-3 0,0 0 3 15,1 27 1-15,-1-27-6 0,0 0 5 16,4 26 4-16,-4-26-8 0,0 0 1 0,0 0 5 16,0 0-9-16,3 28-5 0,-3-28 5 15,0 0 3-15,0 0 11 0,12 27-9 0,-12-27-4 16,0 0 12-16,16 15-6 0,-16-15-1 16,20 12 4-16,-20-12-5 0,25 8 1 0,-25-8-3 15,29 8 3-15,-29-8 9 16,28 7-15-16,-28-7 2 0,32 13 2 0,-10-9 6 15,-22-4-6-15,40 10 1 0,-15-5-2 0,0 2 10 16,4-4-12-16,-1 0 13 0,4-1-1 16,-2 2-10-16,3-1 1 0,-1 0 6 15,-3 0-3-15,2 0 4 0,3-3-11 16,-2 3 3-16,-2 0 8 0,-30-3-11 0,60 3 7 16,-35-3 3-16,4 0-6 0,-29 0 6 15,50 0-3-15,-22 0 0 0,-28 0-2 0,50 0-6 16,-21-3-8-16,3 3 25 0,-4-6-9 15,-3 0 10-15,4 0-17 0,2 0 4 16,-6-3-1-16,4 0-1 0,1-1 5 0,2 2 16 16,-4-4-20-16,-3-5-3 0,7 5 14 15,-4 2-9-15,-6-2 8 0,7 1-13 16,-4-2 10-16,-5-1 2 0,3 5-10 0,-23 9 2 16,44-21 13-16,-23 15-10 0,1-3 0 15,-22 9 5-15,44-12 1 0,-23 5 1 0,-21 7-7 16,39-12 6-16,-17 9 3 0,-22 3-5 15,47-7 1-15,-19 6 10 0,-28 1-17 0,47-4 1 16,-47 4 9-16,42-4-6 0,-19 4 8 16,-23 0-12-16,47-3 2 0,-47 3 9 15,40 0-28-15,-15 3-25 0,-3-3-41 16,5 0-75-16,-9 0-304 0,-18 0-301 0,32-6 362 16</inkml:trace>
  <inkml:trace contextRef="#ctx1" brushRef="#br0" timeOffset="331834.133">3151 16823 104 0,'0'0'131'0,"0"0"-17"0,0 0-27 16,0 0-4-16,-24-13-10 0,24 13-9 15,0 0 23-15,0 0-9 0,0 0 19 16,-25-14-9-16,25 14 12 0,0 0-4 0,0 0 6 15,-18-12-8-15,18 12-5 0,0 0-6 0,0 0 1 16,-23-15-19-16,23 15 3 0,0 0-14 16,0 0 0-16,-17-15-20 0,17 15 17 15,0 0-4-15,0 0 3 0,-17-18 10 0,17 18 1 16,0 0 9-16,0 0-5 0,-17-19 5 16,17 19-2-16,0 0-7 0,0 0-13 15,-21-16-4-15,21 16 5 0,0 0-4 0,0 0-11 16,-17-16-1-16,17 16-6 0,0 0-2 15,0 0-4-15,0 0-2 0,0 0 0 16,0 0-1-16,-17-15-5 0,17 15-2 0,0 0-4 16,0 0 4-16,0 0-1 0,0 0 1 15,0 0-4-15,0 0-7 0,0 0 11 16,0 0-6-16,0 0 5 0,0 0-5 16,0 0 0-16,0 0-5 0,0 0-8 0,0 0 8 15,32-35 3-15,-32 35 2 0,0 0 0 16,0 0 0-16,23-14-5 0,-23 14 0 0,0 0 0 15,25-5 0-15,-25 5-5 0,0 0 18 16,26-8-21-16,-26 8 8 0,25-9 3 16,-25 9-6-16,0 0 11 0,30-8-8 0,-30 8-5 15,0 0 7-15,33-10 3 0,-33 10-7 16,19-6 4-16,-19 6-7 0,0 0 3 16,33-9 4-16,-33 9-12 0,29-6 15 0,-29 6-5 15,28-3-5-15,-28 3 8 0,32-6-6 16,-32 6 8-16,25-7 3 0,-25 7 7 15,30-5-20-15,-30 5 0 0,30-6 10 0,-30 6-5 16,0 0 5-16,35-11-5 0,-35 11-5 16,27-5 7-16,-27 5 3 0,25-7 8 15,-25 7-8-15,28-9-10 0,-28 9 5 0,29-6 5 16,-29 6-5-16,28-6 2 0,-28 6 6 16,40-12-13-16,-18 2 0 0,5 5 20 15,-2-5-18-15,-1 1 1 0,6-3 2 0,-9 1-5 16,4 3 7-16,-1 1 11 0,1-2-21 15,-25 9 13-15,37-15-5 0,-21 9 3 0,-16 6-6 16,32-12 1-16,-32 12-6 0,32-12 6 16,-32 12-3-16,22-10 7 0,-22 10-7 15,25-7 8-15,-25 7-8 0,0 0 5 16,27-8 5-16,-27 8 5 0,0 0 0 0,25-8-5 16,-25 8 0-16,0 0-3 0,0 0 8 15,0 0 5-15,30-4-5 0,-30 4-1 0,0 0-6 16,0 0 2-16,0 0 4 0,37 4-4 15,-37-4 5-15,0 0-1 0,28 4-4 16,-28-4 0-16,0 0 0 0,35 7-5 0,-35-7 9 16,22 5-4-16,-22-5-7 0,28 5-1 15,-28-5 6-15,24 6 2 0,-24-6-1 16,0 0-1-16,38 3-3 0,-38-3 7 16,24 3 2-16,-24-3-9 0,0 0 3 0,33 3-6 15,-33-3 24-15,0 0-2 0,32 2-3 16,-32-2-2-16,0 0 11 0,30 4-22 0,-30-4 10 15,25 3 12-15,-25-3-9 0,0 0 6 16,37 3-8-16,-37-3-1 0,28 6 4 0,-28-6 3 16,32 3-11-16,-32-3 2 0,29 6-3 15,-29-6 5-15,28 9-9 0,-28-9 9 16,30 3 9-16,-30-3-12 0,30 7-6 16,-30-7 5-16,34 5-7 0,-34-5 4 0,30 3-6 15,-30-3-2-15,35 8 8 0,-35-8 1 16,30 3-11-16,-30-3 1 0,32 1 20 15,-32-1-27-15,35 5 14 0,-15-2-2 0,-20-3-4 16,40 3 6-16,-40-3-8 0,37 0 0 16,-37 0 10-16,37 2 0 0,-37-2-6 15,35 4 2-15,-35-4 3 0,33 3-8 0,-33-3 16 16,41 3-17-16,-41-3 8 16,33 7 0-16,-33-7 0 0,33 5 4 0,-12-1 11 15,-21-4-17-15,38 6-4 0,-38-6 4 0,38 5 0 16,-19-1-10-16,-19-4 12 0,38 6 0 15,-38-6 0-15,36 2 0 0,-36-2-2 0,31 7 0 16,-31-7-2-16,29 5 2 0,-29-5-4 16,26 1 21-16,-26-1-23 0,32 2 4 15,-32-2 12-15,32 9-2 0,-32-9-4 16,32 8-10-16,-32-8 10 0,25 7-8 0,-25-7 4 16,32 8 4-16,-32-8-14 0,26 5 10 15,-26-5 4-15,29 10-6 0,-29-10 4 0,23 7 2 16,-23-7-2-16,30 9 4 0,-30-9-4 15,29 9-12-15,-29-9 20 0,27 6-8 16,-27-6-4-16,26 6 6 0,-26-6-4 0,31 7 4 16,-31-7-4-16,26 3-1 0,-26-3-1 15,22 5 8-15,-22-5-8 0,0 0-4 16,39 8 4-16,-39-8 0 0,25 3 0 0,-25-3-2 16,0 0 16-16,28 1-14 15,-28-1 0-15,0 0 0 0,25 8 4 0,-25-8 0 16,0 0-4-16,0 0-2 0,34 5 4 0,-34-5-8 15,0 0 12-15,26 4-2 0,-26-4-8 16,0 0 12-16,22 6-4 0,-22-6 5 0,0 0 1 16,32 7-14-16,-32-7 2 0,20 8 10 15,-20-8-4-15,25 7 2 0,-25-7 0 16,23 9-16-16,-23-9 8 0,27 8 2 16,-27-8-2-16,29 12 4 0,-29-12 10 0,20 7-3 15,-20-7 10-15,0 0 10 0,32 16-1 16,-32-16-6-16,18 15 13 0,-18-15-18 0,27 22 10 15,-19-10-9-15,-8-12 7 0,30 30-7 16,-16-15 5-16,4 9-13 0,-5-6 17 16,2-1-13-16,-1 2 3 0,2 2 2 15,-5-1 8-15,2-3-7 0,0 5 15 0,2-4 0 16,-6 2-6-16,1-3 7 0,-10-17-1 16,15 34-5-16,-3-19-3 0,-12-15-1 15,11 32-3-15,-6-13-13 0,-5-19 11 0,12 30-6 16,-12-30-1-16,10 28 1 0,-10-28 3 15,13 25-4-15,-13-25-5 0,5 22 3 0,-5-22 11 16,0 0-5-16,9 24 5 0,-9-24 0 16,0 0 0-16,3 23-8 0,-3-23 3 0,0 0 1 15,2 30-10-15,-2-30 11 0,0 0-7 16,0 36-6-16,0-36 1 0,0 0 3 16,-2 33-3-16,2-33-4 0,-3 26 5 15,3-26-8-15,0 0 3 0,-9 36-3 0,9-36 2 16,-3 31 0-16,3-31-3 0,-2 31 4 15,2-31 4-15,-10 34-10 0,10-34 8 16,-3 30-6-16,3-30 2 0,-2 32 4 0,2-32-2 16,-3 27-3-16,3-27 2 0,-8 25-5 15,8-25 8-15,0 0-4 0,-9 33 2 16,9-33 0-16,0 0-1 0,-8 29-3 0,8-29 4 16,0 0-4-16,-5 29 2 0,5-29-2 15,0 0 6-15,-9 20-4 0,9-20 1 0,0 0-6 16,-6 20 3-16,6-20-2 0,0 0 7 15,0 0-5-15,-10 31 1 0,10-31-2 16,0 0 4-16,-15 16-2 0,15-16 0 0,0 0-3 16,-17 22 6-16,17-22-8 0,-20 13 5 15,20-13 3-15,-17 15-2 0,17-15-5 16,-23 15 5-16,23-15-3 0,-22 16 2 0,22-16 2 16,-23 15-3-16,23-15-3 0,-25 9 6 15,25-9-3-15,-21 12 0 0,21-12 0 16,-18 11-2-16,18-11 0 0,-27 9 2 0,27-9-3 15,0 0 3-15,-30 4 0 0,30-4 4 16,0 0-5-16,-38 0 7 0,38 0-8 0,0 0-3 16,-47-9 5-16,47 9 0 0,-35-4-2 15,35 4 2-15,-35-11-5 0,35 11 8 16,-41-8-6-16,41 8 0 0,-36-13 9 0,16 7-10 16,20 6 6-16,-42-18-3 0,18 11 1 15,4-3 3-15,20 10 16 0,-43-17-3 16,16 10-2-16,4-2-1 0,23 9 1 0,-49-15-5 15,26 3 3-15,-2 2-4 0,1 1 8 16,1 1-3-16,-1 0-3 0,24 8 1 16,-42-16 4-16,42 16-9 0,-33-11-1 0,33 11 1 15,-32-12 0-15,32 12-3 0,-33-13 2 16,33 13-4-16,-29-12 1 0,29 12 1 0,-33-12 12 16,33 12 0-16,-32-10-1 0,32 10 1 15,-33-5-2-15,33 5-1 0,-35-10-1 16,35 10 3-16,-34-7-2 0,34 7 3 15,-33-2-3-15,33 2 3 0,-34-7-7 0,34 7 2 16,-35-3-7-16,35 3 2 0,0 0 2 16,-38-1-3-16,38 1 2 0,-32-4-4 15,32 4 1-15,0 0 1 0,-39 0-2 0,39 0-2 16,0 0 3-16,-40 0 0 0,40 0 1 16,0 0 0-16,-33 4-5 0,33-4 3 0,0 0 0 15,-35 0 3-15,35 0-4 0,0 0-2 16,-31 1 2-16,31-1 5 0,0 0-7 0,-31 3 4 15,31-3 0-15,0 0-1 0,0 0 0 16,-40 4-4-16,40-4 2 0,0 0 2 16,-32 5-3-16,32-5 0 0,0 0 3 15,-34 7-6-15,34-7 1 0,0 0-1 0,-30 7 5 16,30-7 0-16,0 0 5 0,-32 8-6 16,32-8 1-16,0 0-1 0,-26 7-1 0,26-7 2 15,0 0-1-15,-36 3 0 0,36-3 0 16,0 0-1-16,-30 6 2 0,30-6-2 15,0 0 2-15,-38 6 1 0,38-6-2 0,0 0 0 16,-34 6 7-16,34-6-7 0,-20 11 0 16,20-11-1-16,-25 4-3 0,25-4 3 0,0 0-2 15,-30 12 0-15,30-12 3 0,0 0-2 16,-27 4 2-16,27-4-3 0,0 0 1 16,-25 7 1-16,25-7 2 0,0 0 0 15,-21 9-1-15,21-9-1 0,0 0 0 0,-31 11 0 16,31-11 0-16,0 0 2 0,-30 8 0 15,30-8-1-15,0 0 3 0,-31 12-3 0,31-12-1 16,-21 5 0-16,21-5 3 0,0 0-2 16,-26 6 0-16,26-6 3 0,0 0-6 15,0 0 3-15,-27 9 3 0,27-9-5 0,0 0 0 16,0 0 2-16,-25 10 1 0,25-10-2 16,0 0 2-16,0 0-2 0,-30 5 3 0,30-5-3 15,0 0 1-15,-27 7 0 0,27-7 1 16,0 0-4-16,-27 5 3 0,27-5 1 15,0 0-4-15,-33 1 2 0,33-1 2 0,0 0 4 16,-30 7-6-16,30-7-2 0,0 0 2 16,-30 5 3-16,30-5-2 0,0 0 0 15,-32 7 0-15,32-7 0 0,0 0 1 0,-30 7-4 16,30-7 1-16,0 0 5 0,-35 6-4 16,35-6-3-16,0 0 3 0,-31 2 2 15,31-2-1-15,0 0-1 0,-35 7-1 0,35-7 4 16,0 0-4-16,-37 3 0 0,37-3 2 15,-28 0 2-15,28 0-2 0,0 0 0 0,-37 6 0 16,37-6 0-16,-28 3 7 0,28-3-11 16,-25 3 6-16,25-3-5 0,-35 3 4 15,35-3 1-15,-41 3-5 0,16 3 1 0,-6-1 2 16,2-4 0-16,-8 6-1 0,1-2-1 16,-10 2 2-16,-2 1 0 0,6 0-1 15,-6-1-3-15,-4 5 4 0,0-4 1 0,0 1-5 16,3-3 5-16,3 3-2 0,2-1-16 15,1-6-11-15,9 3-37 0,4 2-43 16,2-2-73-16,4-1-141 0,6-7-598 0,18 3-565 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0:36:33.870"/>
    </inkml:context>
    <inkml:brush xml:id="br0">
      <inkml:brushProperty name="width" value="0.05292" units="cm"/>
      <inkml:brushProperty name="height" value="0.05292" units="cm"/>
      <inkml:brushProperty name="color" value="#FF0000"/>
    </inkml:brush>
  </inkml:definitions>
  <inkml:trace contextRef="#ctx0" brushRef="#br0">18997 1991 700 0,'24'-8'190'0,"-24"8"-118"15,0 0-39-15,0 0 0 0,0 0-7 0,33-4-26 0,-33 4 11 16,0 0-11-16,0 0-11 0,40 7-15 15,-40-7 15-15,0 0-5 0,25 5 48 16,-25-5 31-16,0 0 8 0,0 0-1 0,0 0 54 16,0 0-6-16,0 0 3 0,0 0 14 15,0 0-17-15,0 0-13 0,0 0-7 0,0 0 0 16,0 0-20-16,0 0-9 0,0 0-8 16,0 0-1-16,14-23-11 0,-14 23-6 0,0 0-4 15,0 0-4-15,0 0-8 0,0 0-1 16,-9-40 6-16,9 40-10 0,0 0-10 15,-11-32-1-15,11 32 11 0,0 0-13 16,-17-27 5-16,17 27-12 0,-10-19 4 0,10 19 0 16,0 0-4-16,-15-28-7 0,15 28 5 15,0 0 3-15,-17-24-6 0,17 24 0 16,0 0 20-16,-7-22-17 0,7 22-6 0,0 0 3 16,0 0 1-16,-18-18 7 0,18 18-5 15,0 0 0-15,0 0-8 0,0 0-6 0,0 0 14 16,0 0-8-16,0 0 8 0,0 0-6 15,0 0 3-15,0 0 0 0,0 0 1 16,-40 43-1-16,35-22 3 0,5-21 5 0,-15 50 12 16,10-23-3-16,-7 11 14 0,0-1 1 15,4 5 4-15,-2 5 7 0,-3 6 10 16,6 2-22-16,-5 4 18 0,6 3-8 16,1 1-8-16,-2-1 4 0,5 2-4 0,-1 5-11 15,3-2 5-15,-5 0-2 0,10 2-8 16,-5-1 5-16,0-5 2 0,0 6 2 0,0-4 2 15,0 0 12-15,0-11 6 0,-5 9 3 16,0-3 4-16,1-10 0 0,-1 9-10 0,-1-1-2 16,1 1-9-16,-7-1 3 0,0-2-5 15,6-6-1-15,-1-4-14 0,-1 2-10 16,3-1-16-16,-2 3-35 0,-2-5-56 16,1 4-82-16,-7 4-179 0,-3-8-329 0,-1 2 659 15</inkml:trace>
  <inkml:trace contextRef="#ctx0" brushRef="#br0" timeOffset="913.4655">21368 2288 2793 0,'5'-37'-86'0,"-2"16"5"16,-3 21 8-16,7-36 7 0,-7 36 4 0,5-35-1 15,-5 35 15-15,0-39 2 0,0 39-4 16,3-36 6-16,-3 36 24 0,0-33 3 16,0 33 17-16,3-35-7 0,-3 35 17 15,-3-30 4-15,3 30 20 0,0-34 6 0,0 34 3 16,0 0-7-16,-3-38-10 0,3 38-3 0,-5-20 2 15,5 20-9-15,0 0-1 0,-15-28-8 16,15 28 5-16,0 0 4 0,-14-23-10 16,14 23-3-16,0 0 6 0,-13-16-9 15,13 16 6-15,0 0 0 0,-17-17 1 0,17 17 17 16,0 0-15-16,0 0-15 0,0 0 15 16,0 0-12-16,-18-15 6 0,18 15 3 0,0 0-3 15,0 0-3-15,0 0 6 0,0 0 9 16,0 0 21-16,-14 68 4 0,14-37 15 15,-3 12 4-15,1 9 29 0,-1 14-20 0,-2 7-3 16,2 13-1-16,3 0-11 0,-4 6-1 16,1 4 8-16,3-1-28 0,0 3 8 15,3 42 6-15,1-5-2 0,-1 1 1 16,2-4 6-16,-2-3-12 0,-1-19-2 0,1-13 10 16,1-3-17-16,-4 4-3 0,5-9 20 15,0-1-33-15,-4-2 3 0,15-5-28 0,-13-10-13 16,5-8-67-16,-1-3-90 0,1-15-252 15,-4-4-252-15,-3-12 119 0</inkml:trace>
  <inkml:trace contextRef="#ctx0" brushRef="#br0" timeOffset="2025.8099">23576 1941 2718 0,'0'0'-60'16,"-5"-29"31"-16,5 29 0 0,0 0 32 16,-4-34 0-16,4 34 3 0,0 0 3 15,-3-40 5-15,3 40 6 0,-2-28 0 0,2 28-8 16,-3-27 8-16,3 27 11 0,0 0 2 16,0-39-3-16,0 39 8 0,0 0-19 15,0 0 16-15,-5-30-9 0,5 30 6 0,0 0-1 16,0 0-1-16,0 0 23 0,0 0 22 15,0 0-8-15,0 0-5 0,0 0 5 0,-17 108-4 16,12-49-1-16,4 9-3 0,-4 14-16 16,-5 7-3-16,8 5 10 0,-6 0-10 15,-1 37-3-15,-3-5-1 0,7-19-7 0,-10 24 10 16,10 0-6-16,-3-2-12 0,1-3 4 16,2-10 3-16,2-21-20 0,6 0-18 15,2 1-18-15,2-10-72 0,1-7-113 0,1-13-347 16,-1-4-138-16,-5-18 662 0</inkml:trace>
  <inkml:trace contextRef="#ctx0" brushRef="#br0" timeOffset="5138.0508">15802 1514 2693 0,'0'0'-134'16,"0"0"28"-16,-5-24 18 0,5 24 14 16,0 0-2-16,0 0 22 0,-11-35 2 0,11 35-5 15,0 0 11-15,0 0 2 0,-5-28 3 16,5 28 7-16,0 0 4 0,0 0-1 16,0 0 4-16,-9-27 7 0,9 27 0 0,0 0 20 15,0 0 32-15,-8-23 18 0,8 23 4 16,0 0 9-16,-12-24 3 0,12 24 5 15,0 0-23-15,0 0 4 0,0 0-15 0,-12-27-8 16,12 27-6-16,0 0 4 0,0 0-5 16,0 0-3-16,0 0 0 0,0 0-3 0,0 0-13 15,0 0 7-15,0 0 6 0,0 0 8 16,0 0 17-16,0 0 13 0,0 0 2 16,-8 86-9-16,8-55 10 0,3 2-12 15,-1 9 8-15,5 1 1 0,1 3 13 0,-1-1-10 16,3 9 5-16,-3 1 3 0,6 0 3 15,-1 4-12-15,1-2-2 0,2 2-3 0,-3 1-1 16,-2-2-3-16,5-3-21 16,-2 0 7-16,-4 1-5 0,6-3 0 0,-4-11-2 15,-2 2-5-15,1-4-6 0,1-2 3 16,-6-9 1-16,4 3-9 0,-4-3-1 0,0-2-24 16,3-3-29-16,-3 0-21 0,2 0-67 15,-7-24-110-15,5 35-473 0,-5-35 575 16</inkml:trace>
  <inkml:trace contextRef="#ctx0" brushRef="#br0" timeOffset="5581.7756">15329 1791 3005 0,'0'0'-49'0,"0"0"15"0,0 0 8 0,0 0 10 15,0 0-11-15,0 0 16 0,0 0-5 16,0-33 5-16,0 33 11 0,0 0-6 15,0 0 6-15,22-33 0 0,-22 33-5 0,16-23-3 16,-16 23 8-16,22-24-8 0,-9 8 8 16,-13 16 2-16,26-27 1 0,-16 11-3 0,1 1 14 15,3-4 2-15,1 0-11 0,-2-2 14 16,4-1-2-16,-2 1-1 0,-2-5 10 16,6 5-10-16,-1-7 2 0,-1 1-10 0,10 0-5 15,-6-1 4-15,8 0 4 0,-2 4-6 16,3-5 3-16,-2 8-6 0,4-3-4 15,-2 6-3-15,2-4 2 0,-4 3-5 0,1 3-15 16,-4 1-9-16,-4 0-21 0,6 6-28 16,-3-3-35-16,-6 2-68 0,-18 10-417 15,37-19 113-15</inkml:trace>
  <inkml:trace contextRef="#ctx0" brushRef="#br0" timeOffset="6383.3117">16276 1699 2232 0,'-9'30'-102'0,"9"-30"17"0,-8 29 28 16,8-29 12-16,-3 30 23 0,3-30 3 15,-2 39 8-15,2-39 0 0,0 42 18 0,0-15 12 16,0 2 4-16,5-2-12 0,-2 4 0 16,2-4 15-16,0-1-5 0,7 1 1 15,-2 0 14-15,0 0 13 0,-2 0 0 16,8-7 5-16,-3 2 3 0,4-1 11 0,-1-2 15 15,8-6-6-15,-4 2 10 0,-2-6-9 16,9-3-7-16,-27-6-10 0,47 3-4 0,-25-3-11 16,-22 0-1-16,53-12-9 0,-26 0 10 15,-7-5-8-15,5 0-6 0,-2-5 5 16,3-6-7-16,-6 1 3 0,-2-5-9 0,0-1-5 16,-1-1-2-16,-3-3 6 0,-3 0-11 15,-2-2 2-15,1 1-7 0,-9 5-5 16,3-2 12-16,-4 4-3 0,0 1 8 0,-4-2-15 15,-1 8-8-15,-10 0-19 0,2 6-12 16,-7 1-7-16,-2 5-5 0,-1 0-1 16,-9 6-1-16,3 0 1 0,-4 3 3 0,33 3 7 15,-62 0 6-15,39-4 4 0,23 4-4 16,-51 4-8-16,26-1-4 0,25-3-11 0,-48 15-18 16,31-9-41-16,17-6-45 0,-28 15-67 15,28-15-319-15,-20 17 109 0</inkml:trace>
  <inkml:trace contextRef="#ctx0" brushRef="#br0" timeOffset="6943.9747">17149 1127 2056 0,'0'0'-43'0,"-27"-40"18"16,27 40-8-16,0 0 3 0,0 0 11 16,0 0 8-16,0 0 18 0,0 0 27 0,-17-19 3 15,17 19 3-15,0 0 6 0,0 0-3 16,0 0-8-16,0 0-11 0,0 0 3 0,0 0-14 15,0 0 11-15,0 0-4 0,0 0 10 16,0 0-11-16,0 0-6 0,56 46 0 16,-41-25 0-16,3 6-6 0,0 5 15 15,-1 5 6-15,7 8-6 0,-3 5 10 0,-1 3-5 16,-1 4 1-16,3-3 5 0,-6 7 0 16,6 1-7-16,-5-3 4 0,1 2-4 15,-1-3-6-15,-2-1 6 0,2-3-4 0,-1-4-2 16,1-1 5-16,-3-7-11 0,-1-1-9 15,0-5-5-15,1-1-19 0,-3-4-23 16,-6-7-35-16,5 2-38 0,-10-26-91 0,7 27-367 16,-7-18 111-16</inkml:trace>
  <inkml:trace contextRef="#ctx0" brushRef="#br0" timeOffset="7573.641">17084 926 2154 0,'0'0'-21'16,"-22"-15"25"-16,22 15 2 0,0 0 12 0,-19-16 16 15,19 16-28-15,0 0-6 0,0 0 0 16,0 0-6-16,0 0 12 0,-10-27-6 0,10 27-3 16,0 0 6-16,0 0 1 0,0 0-1 15,0 0-3-15,32-28 0 0,-32 28-7 16,0 0 11-16,0 0-1 0,22-15-13 16,-22 15 13-16,0 0-3 0,27-7-6 0,-27 7 19 15,0 0 11-15,38 0-18 0,-38 0 4 16,45 0 10-16,-45 0-10 0,47 10 0 15,-17-5 3-15,-3-1 0 0,3 5-4 0,2-3 8 16,1 6-11-16,-1 4 7 0,2-1 3 16,-1 1 9-16,2 5-6 0,-5 1 9 0,6 3-4 15,2 2-14-15,0 3 2 0,3 6 6 16,-5 3 6-16,5 0-18 0,0 15 9 16,0-3 6-16,-1 2-7 0,-4 1 1 0,-5-9 0 15,0 3 8-15,-1-1 8 0,-6-8 18 16,-6 3 1-16,2-10 15 0,-5 5 21 15,-3-2 14-15,0-1 15 0,-7-2-19 0,-5 1-5 16,0 0-14-16,-2-2-11 0,-3 6-5 16,-12 1-4-16,4-2-9 0,-2-2-11 15,-3-3 0-15,-1 3-3 0,4-7-4 0,-3 2 9 16,1-1-6-16,0-8-8 16,4 5-8-16,-5-4 2 0,2 0-4 0,3 2 2 15,0-2 0-15,6-3-8 0,7-18 1 0,-23 40 6 16,19-21-10-16,4-19-1 0,-11 37-8 15,11-37-21-15,-4 38-15 0,4-38-24 0,4 36-48 16,-4-36-38-16,8 33-45 0,-8-33-85 16,12 25-436-16,-9-18 594 0</inkml:trace>
  <inkml:trace contextRef="#ctx0" brushRef="#br0" timeOffset="8145.2907">18136 986 2828 0,'0'0'-107'16,"-27"8"7"-16,27-8 26 0,0 0 4 16,0 0 5-16,0 0 9 0,-15 25 11 15,15-25 5-15,0 0 20 0,0 36-6 0,0-36 16 16,3 33 27-16,-3-33 9 0,9 50 14 15,-6-22 2-15,0 3 2 0,7 6 3 16,-3 0-7-16,5 0 3 0,-2 4-10 0,-2-5 6 16,11 1-13-16,4 0 17 0,-8-3-14 15,9-7-12-15,6 4 6 0,-10-5 18 16,13-8-21-16,-6 0 2 0,1-6 5 0,-3-2-8 16,4-5 31-16,-29-5 3 0,48-1 1 15,-48 1 14-15,47-24-11 0,-17 4 1 16,-11-5 13-16,1-8 10 0,2-2-18 0,-7-4 14 15,-2 1-10-15,2-5-18 0,-3-1-16 16,-6 2 4-16,3-5 0 0,-6 5-9 16,-1-3 6-16,-2 6-20 0,0 3 7 0,-5-5-11 15,-9 1-6-15,1 6-4 0,-7 1 6 16,-3 5-16-16,-11 2-14 0,7 9-7 0,-14 4-13 16,-3 4-24-16,2 6-34 0,-6 6-25 15,4 3-59-15,-4 3-81 0,6 0-418 16,-12 6 119-16</inkml:trace>
  <inkml:trace contextRef="#ctx0" brushRef="#br0" timeOffset="8995.7796">14750 3639 2740 0,'-5'-20'-93'15,"5"20"14"-15,-8-37 7 0,8 37 23 0,-7-38 33 16,7 38 25-16,-10-31 41 0,10 31 16 15,-3-27 7-15,3 27-15 0,-5-23 18 0,5 23-13 16,0 0-17-16,0 0-12 0,-4-36-8 16,4 36-2-16,0 0-3 0,0 0-3 15,0 0-3-15,0 0-2 0,0 0 7 16,0 0 5-16,49 63-13 0,-33-30 1 0,5 9 4 16,-3 8 10-16,4 6-7 0,4 8-1 15,3 4-2-15,3 3 0 0,-7-1 6 0,3 1-1 16,2-2-6-16,-1 1 5 0,3-6 0 15,-4-2-12-15,-3-10 2 0,4-2 8 16,-8-3-15-16,1-11 12 0,-5-3-7 0,-1-1-4 16,-2-4 6-16,-2-7 7 0,3 1-9 15,-10-1 0-15,6-2-5 0,-11-19-13 16,17 28-29-16,-17-28-51 0,8 21-87 0,-8-21-184 16,5 9-293-16,-5-9 120 0</inkml:trace>
  <inkml:trace contextRef="#ctx0" brushRef="#br0" timeOffset="9691.9162">14598 3474 2553 0,'-15'-15'-79'16,"15"15"11"-16,-17-32-2 0,17 32 5 15,-10-18 9-15,10 18-12 0,0 0 12 0,-12-27 0 16,12 27 9-16,0 0 2 0,0 0 12 16,-5-32-13-16,5 32 12 0,0 0-1 15,0 0-5-15,25-37 16 0,-25 37 8 0,22-18-12 16,-8 9 16-16,-14 9-5 0,38-26-12 16,-16 17 12-16,-2-3 9 0,3-3-17 15,2 6 3-15,4-6-8 0,-4 4-1 0,3-1 14 16,4 0-1-16,-7 3-14 0,4 3 23 15,-1 0-4-15,-6-1 4 0,-22 7 4 0,45 0 28 16,-45 0 17-16,33 4 57 0,-33-4 12 16,32 15 12-16,-18 2 17 0,1-1-17 15,-7 7-6-15,2 4 6 0,3 0-15 0,-4 5-19 16,-1 8 10-16,-6-2-12 0,5 4-12 16,-2 3-3-16,-5-3 8 0,3 1-17 15,-3 0-1-15,2-3-20 0,-2 0 3 16,0-3 1-16,0-4-7 0,0 5-8 0,0-8 0 15,3 2-10-15,-3-2 0 0,0-5 4 16,3 2-11-16,2-2 2 0,-5-25-1 0,9 47-10 16,-1-27 15-16,-1-2-9 0,4 6 0 15,3-7 3-15,-6 5-3 0,6-2-7 16,4-1 7-16,-5 2-2 0,4 2-7 16,3 1 9-16,7 2-5 0,-9-2-2 0,2 0 3 15,5 1 1-15,-1 0-3 0,1 0 1 16,2-1 1-16,-4 1-14 0,1-5 13 15,2 5-6-15,-4 0 0 0,3 0 2 0,-6-3 0 16,2 3-3-16,1-7 10 0,-2 6-7 16,-3-1 0-16,-2-5 11 0,-2-3 5 0,-4 3 3 15,-9-18 10-15,25 31 3 0,-19-15-2 16,-6-16 10-16,14 29-11 0,-14-29-15 16,7 35 19-16,-7-35-2 0,-4 35-13 0,4-35 6 15,-8 36-14-15,-7-18 0 0,1-3 3 16,14-15-1-16,-30 32 6 0,10-19-14 15,-3-1-6-15,4 0-22 0,-4-6-13 0,-4 3-28 16,27-9-63-16,-47 3-90 0,47-3-526 16,-48-12 445-16</inkml:trace>
  <inkml:trace contextRef="#ctx0" brushRef="#br0" timeOffset="10449.4592">15941 3779 3135 0,'-30'-27'-82'0,"30"27"6"0,0 0 0 16,0 0-5-16,0 0 4 0,0 0 12 15,0 0 8-15,0 0 22 0,0 0 20 0,0 0 9 16,-49 36 12-16,49-36 9 0,-11 21 8 16,11-21-6-16,-5 29 10 0,5-29-10 15,-5 29 0-15,5-29-3 0,-4 29 9 16,4-29-12-16,0 33 3 0,0-33 5 0,0 37-10 15,4-12 2-15,-4-25-6 0,8 51 6 0,-6-28-6 16,1 4 4-16,0-2 7 0,8 2-5 16,-5 2-9-16,1-4 17 0,5 2-19 15,1-6 14-15,-3 5-9 0,5-8 3 0,-5 0-5 16,2-3-3-16,-12-15 5 0,28 29 5 16,-16-17 4-16,-12-12 1 0,25 15 16 15,-25-15 3-15,23 7 9 0,-23-7 7 16,0 0 4-16,0 0-16 0,39-16-6 0,-39 16-2 15,20-30-13-15,-12 9-6 0,4-3-1 16,-5 1-3-16,-2-4 0 0,0-5 4 0,0 1-4 16,-2 1 4-16,-3 1-6 0,0-2 4 15,0 31 0-15,-3-54 3 0,-2 26-1 0,0 3 7 16,5 25-9-16,-4-37 9 0,4 37-9 16,-8-34 2-16,8 34-3 0,-8-25-5 15,8 25-8-15,-12-22 5 0,12 22-2 16,0 0 0-16,0 0-3 0,0 0 1 15,-12-17 4-15,12 17-4 0,0 0 6 0,0 0-2 16,0 0 6-16,0 0 1 0,0 0-14 16,0 0 12-16,0 0-5 0,27 78-2 0,-27-78-3 15,17 27 12-15,-7-9-7 0,2-3-2 16,-4 7 6-16,5-3-2 0,6 2 3 0,-3 1-3 16,8 2-2-16,-4 0 2 0,2-1 5 15,-2 1-3-15,1-6-6 0,-2 0 8 16,1-3-1-16,-5 0 8 0,7 2-9 15,-9-5 0-15,-13-12 1 0,30 18-1 0,-16-8-10 16,-14-10-18-16,33 9-36 0,-33-9-60 16,32 0-96-16,-32 0-489 0,32-15 631 0</inkml:trace>
  <inkml:trace contextRef="#ctx0" brushRef="#br0" timeOffset="10853.3765">16592 3377 2951 0,'0'0'-50'0,"-45"5"-1"0,45-5 10 15,-32 6-3-15,32-6 25 0,-34 15 25 0,16-6 16 16,18-9-3-16,-32 15 8 0,16-6 0 15,16-9-2-15,-22 27 1 0,22-27-2 0,-19 27 2 16,16-9-3-16,3-18 6 0,0 36-4 16,0-36 5-16,7 50-7 0,-1-23-3 0,8-2 2 15,-6 6 3-15,7 0 6 0,-3 1-2 16,5 1 2-16,-1 1 2 0,3 0-12 16,1-1 4-16,5 1 3 0,-2-1-8 0,4 5 0 15,5-5 3-15,0 0-5 0,-2-4-7 16,2-1 0-16,-4-3 2 0,4-3 2 15,-5-1 5-15,-7-6-14 0,6-2 10 16,-7 2-6-16,-2-3-3 0,-17-12 3 0,35 13 3 16,-35-13-13-16,38 3-23 0,-16-14-25 15,-4 2-31-15,7-6-33 0,-5-3-57 0,1-6-117 16,-1-1-379-16,-4-7 120 0</inkml:trace>
  <inkml:trace contextRef="#ctx0" brushRef="#br0" timeOffset="11603.4004">16689 3015 2603 0,'0'0'-62'0,"-27"-12"11"16,27 12 1-16,0 0 10 0,-27-17 2 0,27 17-10 16,0 0 2-16,-20-9 10 0,20 9 5 15,0 0 1-15,0 0 20 0,0 0 37 0,0 0 3 16,0 0 13-16,0 0 16 0,0 0 2 15,0 0-2-15,0 0 30 0,30 82-6 16,-15-58 12-16,-1 3-17 0,1 7 1 0,2-1 0 16,-6 8-7-16,6 7-9 0,3 3-11 15,-3 1 4-15,-5 0-9 0,1 5-9 16,4-7-1-16,-6-3-7 0,3-7 0 0,-8-1-8 16,6-4 7-16,-4-8-9 0,1 1 20 15,-2-4 22-15,-1-1-5 0,-6-23 10 16,7 31-4-16,-7-31 6 0,12 28-14 0,-12-28-24 15,0 0-16-15,0 0-10 0,0 0-27 16,0 0-3-16,0 0-24 0,0 0-26 0,18-68-17 16,-11 39-15-16,-2-4-25 0,1-4-29 15,1 0-21-15,-2 0 4 0,2-4 2 16,3 1 25-16,-5 5 20 0,3-4 29 16,-3 6 53-16,-1 6 29 0,4-2 27 0,-5 2 13 15,-3 27 22-15,7-40-6 0,-7 40 8 16,3-38-13-16,-3 38-3 0,4-30-3 15,-4 30-4-15,1-24-6 0,-1 24 18 0,7-22-12 16,-7 22-12-16,0 0 8 0,0 0-2 0,0 0 5 16,8-23-2-16,-8 23-10 0,0 0 6 15,0 0-2-15,0 0-4 0,0 0 9 16,0 0 14-16,0 0 0 0,0 0 2 16,0 0 15-16,41 42 11 0,-41-42 6 15,8 25 1-15,-8-25 4 0,2 31 10 0,-2-31 10 16,-10 48-7-16,5-20-14 0,-10 9-6 15,1 0-3-15,-4 0 1 0,3 12-9 0,-4-9 3 16,3 2-1-16,-3 0-13 0,2-2 20 16,4-3-19-16,0-1-8 0,-1 0 1 0,4-4 7 15,-1 2 3-15,0-6-8 0,3-6-9 16,0-2 11-16,3 5-7 0,5-25-3 16,-5 37 3-16,5-37 2 0,0 34-6 15,0-34 1-15,5 30-10 0,-5-30 1 0,13 27-3 16,1-19-1-16,-14-8 5 0,35 15-12 15,-35-15 5-15,36 7-1 0,-17-5 2 16,-19-2-2-16,43 0-1 0,-43 0 5 0,40-9-10 16,-14 3 4-16,-26 6-20 0,46-15-37 15,-17 6-37-15,-7 1-54 0,6-5-76 0,-8-4-184 16,-3 2-399-16,1 0 207 0</inkml:trace>
  <inkml:trace contextRef="#ctx0" brushRef="#br0" timeOffset="12731.2917">17100 2833 3361 0,'0'0'-111'15,"0"0"23"-15,-18-12 19 0,18 12 14 16,0 0 17-16,0 0-9 0,0 0-3 16,0 0 11-16,0 0 3 0,0 0 12 15,0 0 32-15,0 0 8 0,0 0 11 0,0 0 8 16,0 0 7-16,28 83 0 0,-16-49 9 16,3 5-3-16,0 11 21 0,4 6 11 15,4 5-17-15,-8 7 1 0,5 3 13 0,0 2-16 16,0-2-5-16,2 0 6 0,-5-13-2 15,1 1-5-15,1-8-3 0,-1 3-17 0,-5-6 4 16,1-4 1-16,4-2-13 0,-4-4-12 16,-3-2-7-16,-1 0-27 0,9-5-25 15,-8-4-30-15,-2-4-36 0,-1 4-42 16,2-7-58-16,-10-20-531 0,5 28 459 16</inkml:trace>
  <inkml:trace contextRef="#ctx0" brushRef="#br0" timeOffset="13613.3766">17544 3212 3030 0,'0'0'-69'15,"-24"-12"11"-15,24 12 19 0,0 0-7 16,-25-12-9-16,25 12 10 0,0 0 5 0,0 0 3 16,0 0 5-16,0 0 9 0,0 0-7 15,0 0 21-15,-30 27-3 0,30-27 6 16,5 33-3-16,-5-33 6 0,5 44-3 16,2-16 21-16,1 2 6 0,-3 8-21 0,5-5 6 15,2 0-6-15,-2 6 6 0,3-7-9 16,2-4 6-16,0 4-3 0,0-11 3 0,1 0 0 15,-1 2-3-15,0-7 0 0,-4-5 3 16,-11-11-3-16,27 19 0 0,-27-19 3 16,30 2-6-16,-30-2 6 0,0 0 6 0,34-19 2 15,-34 19 1-15,16-17-6 0,-16 17 6 16,12-31-4-16,-12 31 7 0,8-34-9 16,-8 34-1-16,4-33 10 0,-4 33 10 15,0-36 9-15,0 36-3 0,-4-30 8 0,4 30 1 16,-3-32-7-16,3 32 9 0,-5-27-8 15,5 27 0-15,-8-23-16 0,8 23 7 0,0 0-2 16,-7-28-8-16,7 28-15 0,0 0-3 16,0 0 3-16,0 0-5 0,-8-28 5 15,8 28-5-15,0 0 3 0,0 0 2 0,0 0 0 16,0 0 0-16,0 0 0 0,0 0 5 16,0 0 0-16,43 64 5 0,-34-42 2 15,4-2-4-15,5 12 9 0,-1-2 3 0,0 7 0 16,5 4-3-16,-2 3-8 0,0 2 1 15,5 2 7-15,5 2 2 0,-10-3-10 0,5-2-4 16,2 1 9-16,3-2-9 0,-13-2 7 16,4-7-1-16,-4-1 8 0,0-1-1 15,0-1 5-15,-2-2-4 0,1 1 6 0,-4 2-1 16,1-2 1-16,-8 0-1 0,7 1 3 16,0-2-4-16,-7 1 3 0,-2-3 0 15,2-4 16-15,-5 4 21 0,0-28-12 16,0 42 13-16,0-42-7 0,-10 44 4 0,-1-22 9 15,-1-3-9-15,12-19 0 0,-22 30-13 16,7-15 20-16,15-15-7 0,-28 18-9 0,28-18 2 16,-22 13-2-16,22-13-13 0,0 0-4 15,-35-6-1-15,35 6-9 0,-20-34-10 16,13 11 5-16,2-13-5 0,-8-4-5 0,8-7 2 16,-4-10-3-16,4-8-13 0,3-6 8 15,-13-13-22-15,7-2 2 0,-2 1 26 16,-2-1-2-16,2 3-5 0,4-1 1 0,2 13-4 15,-4 4-6-15,0-1-7 0,1 5 10 16,-2 9-3-16,8 4 0 0,-8 8 3 16,4-2 0-16,2 4-5 0,-2 8 2 0,2 2-11 15,3 0-21-15,-2 1-22 0,2 29-44 16,-3-45-58-16,3 45-97 0,-12-45-569 0,9 25 32 16</inkml:trace>
  <inkml:trace contextRef="#ctx0" brushRef="#br0" timeOffset="14665.1124">17704 3320 3546 0,'0'0'-160'0,"-16"-13"14"15,16 13 16-15,0 0 7 0,-24-15 13 16,24 15-2-16,0 0 17 0,-25-14 5 0,25 14 33 16,0 0 27-16,-20-15 36 0,20 15 30 15,0 0 23-15,0 0 0 0,-27-12 3 16,27 12 0-16,0 0-5 0,0 0-11 0,0 0-4 15,0 0-8-15,0 0-1 0,0 0 1 16,0 0-12-16,-37 27 1 0,37-27 7 0,-1 44-13 16,-3-17-2-16,-2 0-5 0,6 6-1 15,-4-3 6-15,4 9 2 0,4-4 0 16,-4 5-10-16,10 4 2 0,-9-7 8 16,1-5-17-16,6 3 7 0,-3-4-2 0,2 0 7 15,1-6-3-15,-1-1-2 0,3 2-7 16,4-5 2-16,-8-3 10 0,-6-18-14 0,29 24 4 15,-16-17 5-15,-13-7-9 0,35 0 4 16,-35 0 5-16,34-22-7 0,-21 7 5 16,2-6 11-16,-7-5 2 0,3-4 7 0,-10-8 9 15,-1-5 2-15,-8-4-3 0,-1-4 4 16,-6 1 16-16,-5-2-6 0,-1 5 3 16,-3 2-8-16,2 6-1 0,-6-2-7 0,0 13-30 15,-8 3-28-15,5 8-22 0,-8 6-20 16,1 10-37-16,4 5-69 0,-8 8-196 15,1 5-323-15,7 4 122 0</inkml:trace>
  <inkml:trace contextRef="#ctx0" brushRef="#br0" timeOffset="18453.4871">19357 3991 2667 0,'0'0'-138'0,"0"0"21"0,-18-15-24 0,18 15-7 16,0 0-32-16,-15-15-320 0,15 15 106 15</inkml:trace>
  <inkml:trace contextRef="#ctx0" brushRef="#br0" timeOffset="18544.4295">19293 3886 1751 0,'-10'-32'-68'15,"10"32"22"-15,0 0 21 0,-10-24-8 16,10 24 15-16,0 0-38 0,-15-18-20 0,15 18-44 15,0 0-243-15,0 0 86 0</inkml:trace>
  <inkml:trace contextRef="#ctx0" brushRef="#br0" timeOffset="19049.1643">19216 3748 1142 0,'0'0'-62'0,"0"0"31"0,0 0 20 15,0 0-10-15,0 0 21 0,-8-22 0 0,8 22-6 16,0 0 12-16,0 0 5 0,0 0-11 16,0 0 21-16,0 0 10 0,0 0 0 15,0 0 51-15,0 0 10 0,0 0 2 16,0 0 36-16,0 0-10 0,-23-18-10 0,23 18 4 15,0 0 2-15,0 0-18 0,0 0-4 16,-19-15-23-16,19 15-12 0,0 0-7 16,0 0-1-16,0 0-14 0,0 0 3 0,0 0-6 15,0 0-13-15,-18-16 6 0,18 16 17 16,0 0-15-16,0 0 12 0,0 0 16 16,0 0 7-16,0 0 1 0,-19-18-1 0,19 18-2 15,0 0-11-15,0 0 7 0,0 0-14 16,0 0-5-16,-15-17-10 0,15 17-3 15,0 0-12-15,0 0 8 0,0 0-8 0,0 0 2 16,0 0-4-16,2 78-3 0,-2-78 11 16,12 62-8-16,-11-20 2 0,6 1-5 0,3 4-3 15,-5 0 15-15,5 4-8 0,7 2-4 16,-10-1-2-16,6 1-5 0,0-10 5 16,-4 0 15-16,3-4-14 0,-1 1-10 0,1-5 2 15,-2-4-28-15,0-6-10 0,-3-1-19 16,3 1-5-16,-5-7-9 0,-5-18-29 15,8 27-47-15,-8-27-40 0,0 0-465 16,0 0 116-16</inkml:trace>
  <inkml:trace contextRef="#ctx0" brushRef="#br0" timeOffset="19582.8478">18867 3782 2597 0,'-10'-19'-56'0,"10"19"2"16,0 0 1-16,-15-28 0 0,15 28 2 0,0 0-11 16,0-27 5-16,0 27 13 0,0 0 7 15,0 0 23-15,15-49 24 0,-15 49 1 16,5-25 6-16,5 10-7 0,-10 15-3 0,13-28 0 16,1 12 3-16,-14 16-7 0,18-22 1 15,-18 22-1-15,20-25 4 0,-8 14-4 16,-12 11 0-16,25-22 1 0,-10 10-4 0,7 0 7 15,-22 12-7-15,40-21-11 0,-13 14-16 16,-1-3-27-16,-1 1-9 0,7 1-24 16,-3 1 6-16,-3 1-11 0,1 3 4 0,-27 3 6 15,45-6 24-15,-45 6 19 0,37 3 39 16,-37-3 21-16,37 15 39 0,-19-3-2 0,-3 7 6 16,4 4-16-16,4 9 10 0,1 2-12 15,-1 9 2-15,4 3-22 0,0-1 3 16,3 5 0-16,-2 1 0 0,1 0-11 15,-6-2 24-15,0 1 13 0,1 3 19 0,-9-5 1 16,3 3 8-16,-1 0-9 0,-2-1-7 16,-8-3-8-16,5-2-12 0,-7 1-7 0,5-2-1 15,-10 1 6-15,0-8 4 0,0 0-19 16,-4-1 2-16,-6-8-8 0,0 11-3 16,3-8 7-16,-11 0-17 0,1-1 9 0,-6-1-4 15,1-2-11-15,-5 0 10 0,6-3 5 16,-4 0-10-16,-1-1-7 0,10-4-3 15,1-1-10-15,-2-3-13 0,0 0-2 0,17-15-17 16,-17 24-26-16,17-24-23 0,-13 23-38 16,13-23-42-16,0 0-80 0,0 0-306 15,0 0 108-15</inkml:trace>
  <inkml:trace contextRef="#ctx0" brushRef="#br0" timeOffset="20154.4919">19519 3454 2002 0,'-3'24'-66'0,"3"-24"6"16,-8 23 22-16,8-23 18 0,0 37 16 0,0-37-3 16,0 39 14-16,3-13-3 0,4-2 19 15,-6 0-15-15,14 2 7 0,-8-2-3 16,5 1 3-16,-1-3-4 0,4-2 8 0,2 0-4 15,2-1-8-15,4-4 1 0,-5-3-4 16,9-1-8-16,-5-2 4 0,-22-9-8 0,47 8 1 16,-47-8 0-16,47-3-1 0,-26-6 4 15,3 0 1-15,-4-5-5 0,-5-1 16 0,7-3-1 16,-7 0 19-16,1-6 0 0,-4 1 18 16,2 2 27-16,-6-4 25 0,0-4 4 15,-4 6 10-15,-1-5 4 0,2 0-19 16,-5 28 3-16,-5-52 5 0,-2 24 10 0,-1-1-20 15,-6 6-15-15,4-2 0 0,-6 4-18 16,-1 1-6-16,-1 3 9 0,-6-2-32 16,1 7-8-16,-1 0-12 0,-2 0-13 0,-3 5-3 15,1 1 3-15,1-3 0 0,27 9-5 16,-54-8 3-16,36 8-1 0,18 0-13 0,-42-12-16 16,42 12-22-16,-28-4-17 15,28 4-12-15,0 0-12 0,0 0-25 0,-49 7-59 16,49-7-115-16,-8 9-293 0,8-9 110 15</inkml:trace>
  <inkml:trace contextRef="#ctx0" brushRef="#br0" timeOffset="20438.3135">19932 2962 2568 0,'0'0'82'0,"0"0"-8"16,31-6-27-16,-31 6-25 0,0 0-6 16,0 0 9-16,0 0-1 0,0 0-10 15,23 29 4-15,-23-29-2 0,8 21-3 16,-8-21 13-16,12 24-5 0,0-9 2 0,-12-15-2 16,28 34-8-16,-13-14 9 0,9 3-12 15,-1-1 3-15,4-1 2 0,-4 3-15 0,6 2-8 16,-1-5-19-16,-8-2-19 0,10 1-13 15,-10 0-29-15,-1-5-7 0,4 0-27 0,-3-2-26 16,-6-1-22-16,-14-12-403 0,23 12 111 16</inkml:trace>
  <inkml:trace contextRef="#ctx0" brushRef="#br0" timeOffset="20661.2055">19929 2695 2526 0,'-37'-41'192'0,"5"4"-4"0,4 6 38 16,6 3-15-16,2 5-34 0,0 4-24 16,10-1-33-16,10 20-25 0,-27-30-19 0,16 18 2 15,11 12-31-15,-17-21 11 0,17 21-12 16,-10-19 3-16,10 19-13 0,-15-19-5 0,15 19 1 16,0 0-6-16,-15-18-21 0,15 18-30 15,0 0-34-15,0 0-35 0,0 0-27 16,0 0-41-16,0 0-54 0,0 0-102 0,0 0-433 15,0 0 429-15</inkml:trace>
  <inkml:trace contextRef="#ctx0" brushRef="#br0" timeOffset="21190.8783">20023 2296 3404 0,'0'0'35'0,"0"0"-4"0,0 0-14 16,0 0-36-16,0 0-12 0,33 0 9 16,-33 0-5-16,0 0 4 0,15 16 3 15,-15-16-5-15,17 16 11 0,-17-16 2 0,20 24 3 16,-7-9 0-16,2 0 4 0,4 4 5 16,3 2-5-16,-2 5 1 0,1-1 4 15,0-5-3-15,-3 3-1 0,5-1 4 0,-8-5-5 16,4 2 5-16,-2-4 0 0,-2 1 0 15,-15-16 7-15,23 25-5 0,-8-16-2 0,-15-9-4 16,18 18 11-16,-18-18-3 0,17 19 15 16,-17-19-3-16,0 0 5 0,15 12-5 15,-15-12-7-15,0 0 7 0,0 0-2 16,0 0-3-16,0 0 2 0,0 0-1 0,-18-78-10 16,13 51 7-16,-4-3 8 0,-1-7-1 15,2-1-5-15,0 5 4 0,-2-5-11 0,5 1-6 16,0 4 0-16,0 1 19 0,1 2-17 15,3 0 7-15,-8 3-3 0,9 27-2 0,-3-47 9 16,0 25-7-16,3 22 3 0,-4-33 4 16,4 33-9-16,-5-32-9 0,5 32 7 15,0 0-2-15,0-33-4 0,0 33 4 16,0 0-3-16,12-23-1 0,-12 23 6 16,0 0-7-16,0 0 5 0,0 0 0 0,0 0-7 15,0 0 5-15,0 0 8 0,73 41 1 16,-61-23-5-16,3 0-9 0,4 7-19 0,1-3-12 15,-7 5-14-15,11-2-19 0,-1 2-33 16,-5 2-51-16,7-4-66 0,-10-5-438 0,12 3 119 16</inkml:trace>
  <inkml:trace contextRef="#ctx0" brushRef="#br0" timeOffset="21447.7312">20740 2006 2690 0,'-18'-27'25'0,"6"-3"12"16,-4 9 20-16,0 2-2 0,8 0-13 16,8 19 3-16,-18-24-17 0,18 24-30 15,-15-26-14-15,15 26-5 0,-15-18-10 16,15 18 2-16,0 0 2 0,-15-21-3 0,15 21 6 16,0 0-1-16,0 0-3 0,0 0 11 15,0 0-5-15,0 0 2 0,0 0 23 0,-31 42-15 16,31-42-2-16,0 41 8 0,0-41-5 15,12 48-1-15,-5-19-11 0,6-1-9 0,-3-1-25 16,4 5-26-16,2-5-37 0,-1 0-39 16,9-4-385-16,-6-8 110 0</inkml:trace>
  <inkml:trace contextRef="#ctx0" brushRef="#br0" timeOffset="21518.686">20842 2222 2013 0</inkml:trace>
  <inkml:trace contextRef="#ctx0" brushRef="#br0" timeOffset="21908.4376">20842 2222 1864 0,'24'-28'-54'0,"-24"28"15"0,5-27 19 15,-5 27 12-15,3-37 8 16,-3 37 8-16,-3-43 32 0,3 43 7 0,-9-45 44 0,-1 19 0 15,10 26 8-15,-13-42 14 0,6 20-15 16,-4-1 6-16,-4 6 6 0,15 17-10 0,-20-31-32 16,10 16 8-16,10 15-19 0,-17-23-6 15,17 23 14-15,0 0-31 0,-22-15-9 16,22 15 10-16,0 0-12 0,0 0-1 16,0 0-2-16,0 0 0 0,-15 50-3 0,15-50 7 15,0 0-12-15,22 59-5 0,-7-35 5 16,-2 1-5-16,6 5 0 0,6 2 3 0,-7 1-1 15,10 3 1-15,8 2-3 0,-1 1 2 16,2 3-4-16,9 7 2 0,5-2 0 0,0 1 9 16,3 5-12-16,-2-5 1 0,0 6 0 15,6-3-3-15,-4 5 3 0,-4-3-1 16,0 2 3-16,-1 4-7 0,-8-4 5 0,-4 3-3 16,-5 5 0-16,-9-8-2 0,-7 0 0 15,-5-3 5-15,-7-5 15 0,-1 2-11 16,-10-4 11-16,-4-1 25 0,4 0 12 15,-10-4 17-15,2-6 10 0,-7-6-13 0,2 2 2 16,-3-6 3-16,-1-8-16 0,-1-4 3 16,-3-7 15-16,-2-5-9 0,30 0-7 0,-69-15-7 15,29-3-10-15,-7-6-3 0,-3-10-6 16,-2-9 10-16,0-3-11 0,5-7 0 0,-1-4-8 16,9 0-5-16,4-5-12 0,4-2-28 15,5 2-42-15,6 3-35 0,5 0-42 16,5 4-82-16,2-4-186 0,5 11-382 15,3-3 246-15</inkml:trace>
  <inkml:trace contextRef="#ctx0" brushRef="#br0" timeOffset="22399.2725">21615 3478 3492 0,'0'0'-48'0,"0"0"3"0,-32-15 9 16,32 15-17-16,0 0-2 0,-20-20-10 0,20 20 15 15,0 0-2-15,-8-22 12 0,8 22 30 16,0 0 37-16,0 0 21 0,0 0-2 16,-5-27-5-16,5 27 2 0,0 0-8 0,0 0-3 15,0 0 3-15,0 0-12 0,0 0-5 16,0 0 15-16,75 65-15 0,-48-34 0 0,1 7-5 15,6 9-2-15,3 5 0 0,0 7-7 16,1-1 7-16,-3 1 6 0,0-3-11 16,-5-11 1-16,2 6-1 0,-2-9-4 15,-1 3 3-15,-4-7 14 0,-2-2-26 0,-3-3 10 16,-1-3 5-16,2 1-19 0,-7-8 1 16,-2 0-7-16,4-2-16 0,-1-3-21 15,-6-2-20-15,-1 0-27 0,-3-3-60 0,-5-13-77 16,0 0-433-16,10 15 120 0</inkml:trace>
  <inkml:trace contextRef="#ctx0" brushRef="#br0" timeOffset="22773.1606">21831 3639 2777 0,'-27'-51'-6'0,"1"7"0"0,4 8 20 16,5 2 0-16,-1 3-8 0,6 6 4 15,0-4-26-15,1 2-23 0,5 3 0 16,1-4-1-16,5 28 9 0,-13-47 8 0,13 47-10 15,0-39 4-15,0 39 2 0,0-35 6 16,0 35-3-16,17-28 14 0,-17 28 1 0,22-27 6 16,-2 19 0-16,-2-1 12 0,-18 9-3 15,54-10 1-15,-24 13-1 0,1 1 6 16,3 4 0-16,1 4-6 0,9 4 6 16,-6 2 0-16,2 11-3 0,4 2-3 0,2 1 3 15,-2 10 0-15,-9-3 0 0,0 5 31 16,-3-2-13-16,0 5 30 0,-10-1 10 0,3 2 11 15,-9 5 20-15,-1 3-11 0,-8 2 3 16,3-2-1-16,-5 7-18 0,-5-3 2 0,0 2-10 16,-5 0-6-16,-7 2-12 0,-1-5 7 15,-2 1-15-15,-2-1-4 0,1-7 2 16,-6 2-10-16,0-7 3 0,-3-2-8 16,7-8-4-16,-6-7-16 0,7 1-4 0,6-6-34 15,-3-4-41-15,4-5-52 0,10-16-122 16,-5 15-481-16,5-15 503 0</inkml:trace>
  <inkml:trace contextRef="#ctx0" brushRef="#br0" timeOffset="23245.2204">22373 3030 2940 0,'-12'22'-141'16,"12"-22"12"-16,-10 23 18 0,10-23 17 16,-6 42 4-16,6-18 6 0,0-24 8 15,6 48 11-15,3-16 3 0,-4-5 16 0,6 0-8 16,-1 3 9-16,5-3 4 0,1-3 3 15,-3-3 0-15,2-1-5 0,10-5 11 16,-8-3 0-16,1 0 8 0,2-2 8 0,-20-10-5 16,42 5-12-16,-42-5-5 0,50-1-26 0,-28-13-21 15,8 5 12-15,-8-6-7 16,8-3 22-16,-8-4 33 0,-1 3 70 0,-9-2 41 16,7-1 55-16,-14-2 2 0,1-2 47 15,-6 26 9-15,7-48-4 0,-14 20-6 16,7 28-5-16,-20-52-18 0,7 27-21 0,-2 5-5 15,-4-7-20-15,-4 7-25 0,-2 1-8 16,3 4-15-16,-5 2-12 0,6 5-21 0,-11 0-13 16,32 8-13-16,-60-6-15 0,29 9-17 15,3 0-1-15,-4 5-21 0,4-7-19 16,1 6-27-16,27-7-26 0,-38 5-32 0,38-5-58 16,-31 11-463-16,31-11 118 0</inkml:trace>
  <inkml:trace contextRef="#ctx0" brushRef="#br0" timeOffset="23706.9341">22626 2707 3070 0,'0'0'108'0,"0"0"-20"0,0 0-34 15,0 0-57-15,0 0-6 0,0 0-7 16,43 16 7-16,-43-16-17 0,17 20 5 15,-10-7-1-15,-7-13-2 0,23 21 8 0,-23-21 6 16,17 21 3-16,-17-21-1 0,18 26 16 16,-11-14-6-16,-7-12 5 0,23 21-4 15,-14-7 14-15,-9-14-10 0,23 16-2 0,-23-16-3 16,17 20 3-16,-17-20 7 0,11 12 16 16,-11-12 21-16,0 0 0 0,0 0 3 0,0 0-10 15,0 0-9-15,0 0-5 0,31-35 2 16,-31 35-12-16,0-48-1 0,0 17-3 15,0-12-3-15,-4 0 6 0,1-4 4 0,-1-3 6 16,3 10-11-16,-4-7 10 0,1 5-11 16,1 9 9-16,3 0 4 0,-2 4-12 15,2 29-8-15,-5-48 7 0,2 26-13 16,3 22-2-16,-3-32-4 0,3 32 8 0,0 0 0 16,3-33 2-16,-3 33-4 0,0 0 4 0,0 0-2 15,0 0 5-15,0 0-7 0,0 0 2 16,0 0-4-16,74 42 4 0,-59-19 4 15,5 1-8-15,7 1 4 0,-6 4-4 16,3-2-4-16,4 3-37 0,1 0-30 0,2 5-52 16,-9-5-55-16,3-2-99 0,2-4-441 15,-10-1 578-15</inkml:trace>
  <inkml:trace contextRef="#ctx0" brushRef="#br0" timeOffset="24095.6929">23228 2281 3075 0,'-9'-18'18'0,"9"18"-23"16,-25-24 10-16,25 24-15 0,-18-21-10 0,18 21-5 15,-13-17-6-15,13 17 1 0,0 0 19 16,-14-18-4-16,14 18 7 0,0 0 0 0,0 0-2 16,-12-28 2-16,12 28 0 0,0 0 0 15,0 0-3-15,26-35-15 0,-26 35-4 16,28-23-5-16,-11 10-1 0,-1-2-15 15,3-1 14-15,-19 16 0 0,30-27 5 0,-17 11 9 16,-13 16 14-16,22-27 3 0,-10 15 12 16,-12 12 8-16,13-30 4 0,-13 30 11 0,9-32-9 15,-9 32-11-15,1-25 5 0,-1 25-5 16,0 0-9-16,-15-30 0 0,15 30 8 16,-27-6-8-16,27 6 6 0,0 0 0 0,-63 15 2 15,39-3 12-15,-4 9 10 0,-2 0 12 16,3 11 23-16,-3 8 27 0,-2 2-21 15,7 11 9-15,-5 7-5 0,3 3-6 0,16-4-8 16,-6 0 9-16,7-2-27 0,10-3 5 16,5-2-1-16,8 3-34 0,9-4-51 15,10-6-84-15,8-5-176 0,8-12-407 16,1-9 631-16</inkml:trace>
  <inkml:trace contextRef="#ctx0" brushRef="#br0" timeOffset="26848.1142">17062 888 2779 0,'3'-24'-138'16,"-3"24"14"-16,0 0 4 0,0 0 7 15,0 0 3-15,-3-33 24 0,3 33 33 16,0 0 16-16,0 0 19 0,0 0 55 0,-19-37 20 15,19 37 30-15,-13-23-3 0,13 23 20 16,-13-24-25-16,13 24 4 0,-10-24-17 16,10 24-2-16,-15-21-7 0,15 21-9 0,-9-22-6 15,9 22 9-15,0 0-16 0,-15-25-6 16,15 25 6-16,-20-15-9 0,20 15-6 0,-18-15 8 16,18 15-2-16,-24-17 4 0,24 17 12 15,-26-12 5-15,26 12-2 0,-36-16 5 16,36 16-12-16,-35-12-1 0,14 3-1 0,-5 3-18 15,26 6 20-15,-50-15-20 0,18 12-3 16,-3-3 1-16,2 6-3 0,-12-3-2 16,1 3-3-16,-8 3 8 0,2 0-12 0,-5 3 22 15,-5-3-3-15,-2 6-19 0,3-3 7 16,-3 3-1-16,-3-3-1 0,7 3 3 0,-4 6 1 16,3-7-13-16,-1 4 6 15,5 0 17-15,6 1-17 0,1-4-4 0,6 0-4 16,2 2 8-16,1 0 0 0,1-2 0 15,3-1-6-15,0 4-4 0,-1 2 4 16,1-1 6-16,5-5 0 0,-5 7-2 0,5-3 3 16,-5 8-7-16,5-1-3 0,-2 2-1 0,-1 3 4 15,4 5 7-15,-8 1-7 0,4 0 2 16,-2 5 0-16,13-1 2 0,-8-4 2 16,8 3-6-16,-3-1-2 0,5-2 2 15,-2 2 4-15,2-1 4 0,0-1 4 0,0-2 2 16,3 1 20-16,-8 3-9 0,5-3 2 15,0 1-3-15,-5 3-1 0,1-2-3 16,3 2-1-16,-8 9-9 0,1-2 10 0,3-3-5 16,0 3-7-16,-2-3 3 0,10-3 2 15,-3-1-2-15,0-1-8 0,7 0 8 16,-4 0-5-16,4-1 8 0,-3-7-8 0,1 7-1 16,7-8-1-16,-4 7 8 0,2-3 1 15,2 0-6-15,-4 0 0 0,7 8-5 16,-3 0 5-16,-4 2-2 0,4-5-3 0,-1 5 14 15,3-5-4-15,4 1-14 0,-1-1 11 16,-2 2-2-16,5-4-9 0,-4 5 8 16,8-2 6-16,-4 3-7 0,5 6-1 0,0-6-1 15,1 5-1-15,3-5-7 0,-4 1 13 16,3 1-13-16,-1-8 3 0,1-3 7 0,-3 5-3 16,2-8-2-16,1 1 7 0,-3-5-5 15,-5-20 3-15,10 47-5 0,-3-25-7 16,1 2 7-16,-3 2-3 0,9-2-1 15,-6 4 11-15,2 0-3 0,4 6 1 0,1-1-4 16,-2 5 3-16,0-2-2 0,1 3-1 16,-1 5 3-16,4-2 8 0,-5-2-6 0,3 2 6 15,-2-2-10-15,-5-3-2 0,6 3 5 16,1 0 19-16,0-1-24 0,-2 0 6 16,4 0-6-16,-5 0-6 0,4 2 16 0,8 4-10 15,-7-4-4-15,-1-1 8 0,6 4-3 16,5-2 4-16,-5 3-3 0,3-7 5 0,-2 9-6 15,4-4 11-15,3 4-5 0,-5-2-9 16,2 4-1-16,3-2 8 0,0 0-2 16,-3-6-2-16,0 3-2 0,-7-11 7 15,6 2-4-15,-7-8 0 0,-2 0 14 0,-1-3-16 16,-4-4-11-16,3-1 20 0,-3 1-12 16,-2-5 3-16,-10-15 7 0,20 25 7 0,-20-25-14 15,18 23 0-15,-18-23-1 0,14 21-3 16,-3-8 9-16,-11-13-1 0,17 25-4 15,-4-7 6-15,-4-2-6 0,6 2 0 0,-15-18 3 16,25 33-3-16,-8-16-13 0,-4 1 10 16,5 0 1-16,-6-1 7 0,7-4-10 15,-3 2 9-15,3 2-1 0,-3-2-8 16,3 0 3-16,1 0 6 0,-2-2 1 0,4-1 8 16,0 0-1-16,0 2-10 0,-1-3-5 15,1 2 4-15,8 3-1 0,-5-5-1 0,2 1 6 16,8-1-7-16,7 1 28 0,1 0-4 15,3-3-2-15,9-1 4 0,5-1-2 16,5-4-8-16,-6 1 3 0,4-4-4 0,-6-4-2 16,-2 4 7-16,-1-3-1 0,-2-2 1 15,0 3 8-15,-9-6-6 0,2 3 0 0,-4-2 5 16,5 0-2-16,-4-3-6 0,-3 6 0 16,8-7-6-16,-6-1 1 0,1 3-5 15,2 0 1-15,-1-3 2 0,-3 2 0 16,-3-1 4-16,3 0-6 0,-6-4 6 0,-1 5 8 15,-9 2 16-15,7-4 0 0,-4 0 1 16,0-4-8-16,-5 4-3 0,-2-5 0 0,5 1-5 16,2-3-3-16,1-3-4 0,-1 0-4 15,-4 3 0-15,4-5-1 0,6 3-6 0,-6-4 2 16,0 3 2-16,1-3-6 0,-1 4 1 16,2 3 0-16,-9 0 1 0,0 1-2 15,-4 1 7-15,1-1 1 0,0 2 1 0,-2 0 3 16,-2-4 7-16,-1-2-2 0,3-2-1 15,-2 2 0-15,6-8-5 0,-7 1-3 16,3-8 2-16,1 3-4 0,-2-4 0 0,-4 0-1 16,3-4 1-16,2 2-4 0,-1-4-3 15,-4 0-1-15,-2-3 0 0,2-7 2 16,-5 4 0-16,-2-10-1 0,1 9-1 0,1-10 0 16,-5-3-3-16,1-2 4 0,-2 5-3 15,-4-6-1-15,5-1-2 0,0 5-1 16,0-3-4-16,0 1 9 0,5 0-15 0,-4-2 4 15,4 4-4-15,4 2 1 0,-4-2 6 16,5 0-6-16,-7 3 4 0,1-3-2 0,-1 0 5 16,0-2 2-16,2-1 0 0,-5-1-4 15,-5-6 7-15,5 2 4 0,-3-11 2 16,-2-6 2-16,0 1-4 0,-8-3 3 0,6-3-1 16,-12-21-4-16,6 15 0 0,3 12 0 15,-5 11 3-15,-3 1-3 0,1 12 1 16,3 1-3-16,-6 4-2 0,-3 8-5 0,5 3-24 15,-11 5-17-15,-4 8-19 0,-6 2-12 16,-3 4-2-16,1 4-10 0,-3 5-3 16,4 1 3-16,1 4-14 0,1 1-27 0,8 6-44 15,-2-2-53-15,5 7-76 0,4 1-498 16,1-4 164-16</inkml:trace>
  <inkml:trace contextRef="#ctx0" brushRef="#br0" timeOffset="27865.0156">17025 4874 3408 0,'0'0'-93'0,"-18"-33"18"16,8 18 1-16,10 15 13 0,-22-21 4 16,22 21-4-16,-15-20-17 0,15 20-8 0,0 0-11 15,-15-27 21-15,15 27 17 0,0 0 27 16,-15-23 26-16,15 23 21 0,0 0 5 16,0 0-5-16,-17-19-3 0,17 19-12 15,0 0 6-15,0 0 5 0,0 0-8 0,0 0 3 16,0 0-3-16,0 0 6 0,0 0 2 15,74 54 0-15,-51-28-2 0,7-2 2 16,4 7-11-16,6 5 6 0,-2-2-3 0,7 3 3 16,-6 1 2-16,4-2 0 0,3 1 4 15,-8 1-1-15,7-5 3 0,-10 0 22 0,10-1 2 16,-6-2 5-16,3-2-4 0,0-1 6 16,1-5 9-16,-1-3-4 0,0-4 2 15,5 2-6-15,13-5-7 0,-10-3-6 16,-2-4 2-16,8 2 21 0,1-4-29 0,-4-3-6 15,-3-3 8-15,2 0-9 0,3-1 20 16,-8-1 10-16,-5-4-6 0,3-2 9 0,-5-4-5 16,5 0-5-16,-3-3-5 0,-2 3 9 15,1-8-17-15,-3 2-1 0,4 2 0 16,-7-2-4-16,2 0-7 0,3-2-1 0,-7 3-3 16,-4 1 4-16,3-2 14 0,-4-2-7 15,-1 2-3-15,-2-1 8 0,-7 4-13 0,6 2 2 16,-8-1-3-16,1-3-2 0,-3 2 0 15,-14 18-2-15,26-33-5 0,-17 17 2 16,6-3-6-16,-15 19 1 0,15-27-3 16,-15 27-14-16,15-28-19 0,-15 28-14 0,8-23-5 15,-8 23-8-15,7-20-21 0,-7 20-24 16,0-15-24-16,0 15-35 0,0 0-47 0,0 0-530 16,0 0 476-16</inkml:trace>
  <inkml:trace contextRef="#ctx0" brushRef="#br0" timeOffset="28509.0129">18795 4731 3266 0,'0'0'24'0,"-32"-8"-8"0,32 8 5 16,-28-5-17-16,28 5-36 0,0 0-17 16,-32-2-30-16,32 2 16 0,0 0-5 0,0 0 12 15,-30-6 28-15,30 6 23 0,0 0-1 16,0 0 9-16,0 0-6 0,0 0-2 15,0 0 5-15,0 0 5 0,0 0 1 16,0 0-6-16,0 0 7 0,0 0-7 0,0 0 3 16,0 0 5-16,107 12-6 0,-77-12 9 15,8 0-11-15,-11 0 2 0,15-4 9 0,-10 2-6 16,6-3-5-16,-4 4 2 0,-1-3-4 16,2-3 4-16,0 4-7 0,-8 2 0 0,0-4-3 15,-27 5 3-15,42-4-3 0,-42 4 3 16,35-2 3-16,-35 2-1 0,28-3-2 15,-28 3 10-15,0 0 5 0,41 0-4 0,-41 0 1 16,0 0 11-16,0 0-8 0,30 3-2 16,-30-3-3-16,0 0 0 0,11 18 0 15,-11-18 0-15,0 0 0 0,0 38-2 16,0-38 7-16,0 0 10 0,-8 42-13 0,8-42 1 16,-8 35-8-16,8-35 10 0,-9 34 0 15,9-34-8-15,-10 36 5 0,5-17 11 0,5-19-11 16,-1 40 3-16,1-40 4 0,0 39-4 15,1-12-5-15,9-7 2 0,-6 5-5 16,1 0-2-16,5-5 10 0,-5 6-3 0,10-8-2 16,-4 5 0-16,4-5 18 0,-6 0-28 15,4-3 10-15,-13-15 0 0,17 28 7 16,-5-14-12-16,-12-14 4 0,15 20 22 0,-15-20 2 16,6 19 8-16,-6-19 3 0,0 0 3 15,12 21-9-15,-12-21-11 0,0 0 4 16,0 0 14-16,0 0-25 0,0 0 6 0,-57 9 21 15,57-9-1-15,-50-6 6 0,50 6-7 16,-69-9 11-16,21 3 3 0,-1-2 22 0,-1 3 1 16,2 3 1-16,-6-4-1 0,6-1-3 15,4 3-19-15,-1-5 4 0,7 5-9 16,7 1-12-16,0-2-9 0,1-2-36 16,30 7-45-16,-51-5-65 0,51 5-96 0,-30-10-203 15,22 5-379-15,8 5 217 0</inkml:trace>
  <inkml:trace contextRef="#ctx0" brushRef="#br0" timeOffset="30919.5759">22942 6322 3301 0,'0'0'-142'0,"-39"-4"13"16,39 4 13-16,0 0 28 0,-35-11 2 15,35 11 10-15,-20-9 9 0,20 9 5 16,0 0 56-16,-30-12 42 0,30 12-21 0,-20-12-9 16,20 12-4-16,-25-12 25 0,25 12 22 15,-20-18-3-15,20 18-21 0,-20-16 11 0,20 16-8 16,-25-20-4-16,25 20 3 16,-20-20 0-16,20 20-6 0,-17-18-10 0,17 18 7 15,-17-25-2-15,17 25-3 0,-17-26 8 0,17 26-11 16,-15-27 8-16,15 27-16 0,-13-28 21 15,13 28 0-15,-13-28 2 0,13 28 2 16,-19-31 8-16,19 31-9 0,-13-23 8 16,13 23-3-16,-17-28 2 0,17 28 0 0,-12-23 1 15,12 23-2-15,-15-18-12 0,15 18 1 16,0 0-6-16,-16-27-6 0,16 27-4 0,0 0-10 16,-12-18 1-16,12 18 4 0,0 0 4 15,0 0-6-15,-14-24 2 0,14 24 11 0,0 0 2 16,0 0-2-16,-15-20 9 0,15 20 4 15,0 0-5-15,0 0-2 0,0 0 0 16,0 0-8-16,0 0-9 0,-18-22-9 16,18 22-3-16,0 0-1 0,0 0 0 0,0 0-7 15,0 0 3-15,0 0 6 0,0 0-2 16,0 0 4-16,0 0 0 0,0 0 3 16,0 0-5-16,0 0 6 0,0 0-6 15,0 0 2-15,0 0 0 0,0 0-4 0,0 0 10 16,0 0-1-16,0 0 11 0,0 0-12 0,0 0 3 15,0 0 4-15,12 93-9 0,-6-63 5 16,6 11 2-16,0 2-2 0,5 12 6 16,-6 0-6-16,9 4 9 0,0-1 0 15,-5 1 2-15,5 0-14 0,-1-1 10 0,-2-3-1 16,-1-1 7-16,1-6 7 0,1 2 4 16,-2-1-8-16,2-7-1 0,-1 5 0 0,6-1-2 15,-5-2-3-15,3 0-23 0,2 1-35 16,-6-7-38-16,1-5-45 0,-1 2-56 15,-2-4-79-15,-8-7-384 0,3 0 121 0</inkml:trace>
  <inkml:trace contextRef="#ctx0" brushRef="#br0" timeOffset="31459.2443">22276 5683 2603 0,'0'0'-47'0,"0"0"14"16,0 0-6-16,-45-10-20 0,45 10-26 0,0 0-30 16,0 0-29-16,0 0-12 0,-30-17-340 15,30 17 105-15</inkml:trace>
  <inkml:trace contextRef="#ctx0" brushRef="#br0" timeOffset="31538.1932">22201 5656 1739 0,'-14'-23'-32'0,"14"23"8"0,0 0 7 16,0-31-16-16,0 31 12 0,0 0 4 0,24-38-25 15,-11 25-15-15,7-4-19 0,0 2-54 16,2 0-231-16,5-1 88 0</inkml:trace>
  <inkml:trace contextRef="#ctx0" brushRef="#br0" timeOffset="31896.9692">22686 5369 1222 0,'0'0'30'0,"30"15"46"0,-30-15 34 15,18 27 1-15,-4-5-2 0,-8 2-8 16,8 4-3-16,-6 6-8 0,2 6-13 0,-6 0 1 16,4 1-16-16,-8 2 6 0,0 2-22 15,0 2 6-15,-8-5 12 0,4 2-2 16,-6-1 14-16,3-2 13 0,-8-4 19 15,9-4-9-15,-3-6 0 0,3-2-16 0,-3 0-10 16,4-3-16-16,5-22-21 0,-8 40-12 16,1-21-2-16,7-19 1 0,-1 32-11 0,1-32 7 15,0 31-10-15,0-31 7 0,0 35 0 16,0-35-4-16,1 31-5 0,-1-31 4 16,7 32-2-16,1-12-4 0,-8-20 8 0,15 37 3 15,2-18-5-15,-4-1 3 0,-1 1-10 16,7 1 1-16,-1-4 4 0,2 5 2 15,-2-4 11-15,3 1-3 0,4 0-1 0,-5 1 5 16,0-4-3-16,0 2 3 0,-3-6 15 16,-17-11 3-16,25 24 6 0,-14-11-2 15,-11-13 1-15,24 18-11 0,-24-18 7 0,25 18-9 16,-12-7-3-16,-13-11-5 0,35 18-14 16,-16-6-41-16,1-6-31 0,3 4-32 0,-23-10-55 15,37 11-74-15,-37-11-533 0,32 9 406 16</inkml:trace>
  <inkml:trace contextRef="#ctx0" brushRef="#br0" timeOffset="32186.7915">23176 6220 3347 0,'0'0'-9'0,"84"13"-2"15,-84-13-40-15,0 0-25 0,41 0-46 0,-20-1-53 16,-1-3-58-16,-20 4-402 0,43-13 118 16</inkml:trace>
  <inkml:trace contextRef="#ctx0" brushRef="#br0" timeOffset="32269.7392">23531 6157 2559 0,'16'-12'-6'0,"-16"12"0"16,30-29 6-16,-20 17 0 0,-10 12-9 0,26-27 3 16,-11 14-36-16,-15 13-29 0,18-28-37 0,-6 12-42 15,-12 16-31-15,20-27-325 0,-20 27 107 16</inkml:trace>
  <inkml:trace contextRef="#ctx0" brushRef="#br0" timeOffset="33032.5226">23701 5913 1767 0,'0'0'-68'0,"0"0"44"0,-6-37 7 16,6 37 25-16,-17-19 17 0,17 19 19 0,-17-15 12 16,17 15-21-16,-25-13 3 0,25 13-11 15,0 0-1-15,-40-1-3 0,40 1 3 16,0 0-1-16,-49 13 19 0,31-6 9 16,18-7 9-16,-35 26 3 0,18-11-9 0,0 0 9 15,-3 3 5-15,4 5-5 0,4-2-1 16,-2 0-5-16,3 4 5 0,-4 3-15 15,10-1-2-15,-4 4-8 0,3 1-6 0,4 1 2 16,2 1 5-16,0 1-14 0,0-2-5 16,2 0 5-16,-2 2 0 0,6-2-6 0,3-1-5 15,-1-2 3-15,4-3-6 0,4-2 1 16,5-1 4-16,4-1 3 0,-5-5-3 16,8-6-2-16,4-3 2 0,-2-1-5 0,3-6-7 15,4-2 4-15,2-2 8 0,3-8-14 16,-2-3 4-16,3-4 2 0,6 1-13 15,-1-10-1-15,-3 1 10 0,-4-6-17 0,0-2-8 16,-7 4-4-16,-2-11 12 0,-9 10 0 16,-6-3 7-16,0-5 3 0,-7 5 4 15,-4-4 37-15,-1 5-10 0,-1 4 9 0,-4-1-5 16,0 29-5-16,-4-57-3 0,-1 37-7 16,5 20-4-16,0-39-19 0,0 39-20 0,-3-30-16 15,3 30-13-15,0 0 8 0,0-33 8 16,0 33-1-16,0 0 4 0,0 0 5 0,18-15-3 15,-18 15 13-15,0 0-4 0,0 0 4 16,47 6 4-16,-47-6 8 0,44 0-8 16,-44 0 1-16,43 0-1 0,-43 0 8 15,44-3-3-15,-23 0 14 0,-21 3 13 0,40-6 5 16,-40 6 16-16,34-6 2 0,-34 6 2 16,35-11 4-16,-22 2 0 0,-13 9 1 15,21-12-5-15,-21 12-10 0,23-19 0 0,-23 19 9 16,8-18-22-16,-8 18 5 0,0 0-12 15,-3-33-1-15,3 33-1 0,0 0 15 0,-35-26-1 16,35 26 8-16,-39-12-11 0,11 9-3 16,-1 0 0-16,29 3-8 0,-53 0 6 15,28 0-8-15,25 0-10 0,-49 3 6 0,49-3-10 16,-36 0 14-16,36 0-7 0,-34 0-3 16,34 0 12-16,0 0 0 0,-42-3-16 15,42 3 11-15,0 0 3 0,0 0-1 0,-35 3-6 16,35-3 9-16,0 0-5 0,0 0-4 15,0 0 0-15,0 0 2 0,0 0 2 16,0 0-2-16,85 44 9 0,-56-35-11 16,8 3 4-16,3 0-4 0,-5 0 9 0,3 2-1 15,3-1-2-15,2-6 21 0,-6 2-19 16,0 2 17-16,3-10 16 0,-7 6-3 0,2 0 3 16,-1-7-4-16,-1 0-8 0,1 0-9 15,4-7-32-15,-4 5-36 0,6-8-49 0,-8-1-84 16,-1-6-157-16,1-2-386 0,-13 1 547 15</inkml:trace>
  <inkml:trace contextRef="#ctx0" brushRef="#br0" timeOffset="34153.7673">24692 4401 3075 0,'0'0'-7'0,"0"0"-18"0,0 0 2 16,0 0 0-16,0 0-3 0,0 0 8 15,0 0 3-15,38 62 4 0,-23-38-7 0,5 7 12 16,-1-4-4-16,7 7 2 0,3 4 3 16,-3-2-1-16,10 1 4 0,-6 1 2 0,5-2 2 15,3 0 4-15,-3 3-1 0,1-9 0 16,2 3 6-16,-8-7 5 0,5-2-11 0,-5 0 0 15,6-1 3-15,-6-5 2 0,-4 0-4 16,5-6-1-16,-10 3 0 0,-1-2-10 16,4-2 15-16,-7 0 1 0,-17-11-17 15,21 12 4-15,-21-12-3 0,0 0-11 0,15 19 11 16,-15-19 0-16,0 0 2 0,0 0-7 16,0 0-4-16,0 0-1 0,0 0 1 0,-53 30-4 15,53-30 4-15,-32 13 19 0,32-13-21 16,-30 13 22-16,13-9 7 0,17-4 1 15,-35 13 10-15,35-13 2 0,-38 14-3 0,16-9 14 16,22-5-1-16,-39 18 1 0,18-8 13 16,21-10-10-16,-39 15 1 0,26-3-3 15,13-12-12-15,-29 22 9 0,21-9 0 16,8-13-12-16,-20 24 2 0,20-24 4 0,-12 30-7 16,12-30-2-16,0 35 4 0,0-35-4 15,15 37 0-15,-6-20 1 0,4 3-8 0,5-5 8 16,-1 4-8-16,5-7 0 0,-2-3-3 15,0 0 30-15,5 0-11 0,-25-9-3 0,49 5 7 16,-24-10 1-16,6-4-10 0,3-6 9 16,-4-3-14-16,2-3 7 0,-2-9 0 15,2 0-1-15,-1-4-2 0,-2-3-6 16,-1 1 5-16,-3 2-13 0,-4 0-3 0,-5 1 9 16,4 5 5-16,-6 2-8 0,4 5 3 15,-8 0 1-15,5 1 2 0,-15 20-7 16,17-33 5-16,-17 33-2 0,13-21-11 0,-13 21-1 15,15-22-4-15,-15 22 9 0,12-15-14 16,-12 15 11-16,0 0-4 0,27-12-2 0,-27 12 0 16,0 0-13-16,43 0 2 0,-43 0-8 15,35 0 6-15,-35 0-6 0,42-4 12 0,-42 4-1 16,35 0 10-16,-35 0 15 0,36-4 23 16,-36 4-13-16,25-12 7 0,-25 12-15 15,25-18 6-15,-25 18 6 0,20-21-5 0,-9 9 12 16,-11 12-6-16,14-27 18 0,-14 27 19 15,8-32-6-15,-8 32 14 0,9-31-1 16,-9 31 1-16,0-27-12 0,0 27-8 16,0 0-5-16,0-35-9 0,0 35-5 0,0 0-5 15,3-24-4-15,-3 24-6 0,0 0-9 16,0 0 0-16,0 0-3 0,0 0 0 0,0 0-2 16,0 0 2-16,0 0-4 0,0 0 6 15,70 36-9-15,-35-16 7 0,-1 1-3 16,8 7-2-16,6 0 2 0,-1-1-1 0,3 4-1 15,12 5-3-15,-5 0 2 0,1 2-1 16,-1 2 3-16,5 1 0 0,0 1-2 0,-2 2 1 16,1 2-2-16,-6 1 1 0,-2 1 0 15,4 2 1-15,-5-1 1 0,-2 1-3 16,-5 0-2-16,-1-1 0 0,-14-7 4 0,5-2-4 16,-8 4 1-16,-7-10 1 0,3-1 3 15,-11 1-2-15,1-3 1 0,-4 0 7 16,-8-4 0-16,-7 2 0 0,-1-2-1 0,-10 4-4 15,-1-8 3-15,-9 2-2 0,-3 1-1 16,-2-11 3-16,-4 1 0 0,-5-7 3 16,-4-2 0-16,8-7 5 0,-11-7 2 0,3-2 3 15,-5-10-7-15,-2-9-2 0,-2-10-1 16,4-16-6-16,5-8-7 0,-10-22-7 0,16-11-16 16,2 9-20-16,17 7-38 0,7-5-26 15,10-2-19-15,6-1-30 0,7 8-45 0,2-1-121 16,4 9-554-16,-1 12-269 0</inkml:trace>
  <inkml:trace contextRef="#ctx0" brushRef="#br0" timeOffset="35037.515">28318 5245 4013 0,'-40'-10'-74'0,"40"10"21"0,-25-7-1 16,25 7-6-16,-25-8-17 0,25 8 3 15,0 0 5-15,0 0 9 0,-32-9 14 0,32 9 19 16,0 0 27-16,0 0 18 0,0 0 26 15,-22-15 16-15,22 15 16 0,0 0-12 0,0 0-1 16,0 0 0-16,50-27-16 0,-26 13-7 16,9 5-10-16,13 0 10 0,10-4-9 15,5-2 0-15,2 3-16 0,14-8-3 16,2 3-10-16,3 2 5 0,-2-7-7 0,-1 4 9 16,-1-3 7-16,4-2-17 0,-5 2 8 15,2 0 7-15,4-4-9 0,-4 3 16 16,6-3-5-16,-1 4-2 0,-7 0-5 0,5-2 6 15,-3 2-1-15,1 3 2 0,-3-2-8 16,1 7-3-16,1-7 0 0,-10 8 14 0,-2 0-14 16,-2-3 4-16,0 5-9 0,-6-2 13 15,-8 5 4-15,-2-3 4 0,-11 6 7 0,6-3 10 16,-11 3-14-16,-1-2-2 0,-2 4 0 16,-30 2-8-16,49-7 1 0,-49 7-22 15,37-3-34-15,-37 3-10 0,28 6-24 16,-20-2-39-16,-8-4-56 0,9 16-59 0,-9-16-582 15,0 0 131-15</inkml:trace>
  <inkml:trace contextRef="#ctx0" brushRef="#br0" timeOffset="35397.0315">30488 4792 3714 0,'0'0'50'0,"0"0"-7"16,0 0-2-16,0 0-22 0,0 0 8 0,0 0-12 15,0 0 8-15,35 40-1 0,-35-40 4 16,22 19 13-16,-6-4 17 0,1 1-3 16,7 4 6-16,2 9 6 0,6-5 9 15,5 9-6-15,3 6 2 0,2-4-4 0,1 2-8 16,6 7 1-16,-11-6 26 0,6-2 4 15,-1 1-2-15,-3 4-1 0,7-5 0 0,-8 2-8 16,3-2-6-16,-2 1-10 0,5-1-6 16,-3-1-5-16,6-4-7 0,-4 0-3 0,-1 3-6 15,6-7-3-15,-2 2-11 0,-4-2-13 16,-6-6-14-16,0-2-18 0,-2 1-18 16,-2 0-23-16,-1-2-28 0,-5 1-32 0,0-7-36 15,-7 0-44-15,-20-12-147 0,18 15-546 16,-18-15-407-16</inkml:trace>
  <inkml:trace contextRef="#ctx0" brushRef="#br0" timeOffset="36242.5021">28109 5223 4201 0,'0'0'-112'0,"0"0"18"16,0 0 8-16,-30 10 15 0,30-10 28 16,0 0 32-16,-13 15 16 0,13-15 31 0,0 0 4 15,-14 26 14-15,14-26 22 0,0 0 6 16,0 38-5-16,0-38 15 0,10 40-6 16,2-11-3-16,3 1-1 0,5 4-5 0,-2 4-7 15,14 1-8-15,2 2-6 0,1-2-5 16,2 0-3-16,4 3-9 0,0-6-7 0,-1 2 8 15,-2-1 3-15,4-2 13 0,-2 4-4 16,2 0-3-16,7 8-2 0,-4-1-1 16,3 2 0-16,1 2-1 0,-7 3-6 0,3 4-6 15,-2 2 0-15,-1 4-3 0,1-2-3 16,1 3-1-16,8 26-2 0,-12-20-5 16,-7-2 1-16,8-2 0 0,-11 0-4 15,1-1 0-15,-2 0-1 0,1 0-2 0,-3-1 2 16,-5 6 4-16,3-4-2 0,-5 3 5 15,-4-13-3-15,-1 4 2 0,1 2-4 0,0 1 2 16,1 10-5-16,-9-10-1 0,11 8-1 16,-3 4-1-16,-5-13-5 0,5 2-10 0,-2 0-15 15,-1-4-19-15,4-1-33 0,1-5-32 16,-1 1-41-16,3-2-41 0,-7-12-70 16,11 5-699-16,-13-13-861 0</inkml:trace>
  <inkml:trace contextRef="#ctx0" brushRef="#br0" timeOffset="36709.491">29539 8853 4871 0,'-13'22'48'0,"13"-22"8"0,0 0-12 15,0 0-5-15,0 0-26 0,0 0-25 16,0 0-17-16,65-62-26 0,-31 38-18 0,11-11-2 16,10-2-6-16,4-5 0 0,-3-2 17 15,6 1 2-15,-1-4 14 0,-5-1 12 16,28-15 12-16,-7-3 10 0,10-4-6 15,0 1 9-15,5-3-2 0,3 5-3 0,-1 0 8 16,0 5-5-16,-1 0 1 0,-6 3 4 16,-13 12 5-16,-9 7 3 0,-3 6-7 15,-5-1 0-15,-7 7 1 0,2 2 14 0,2 1 4 16,-3 2 9-16,-4 1 5 0,2 1 0 16,-12 1 5-16,-1 2 7 0,4 1-8 0,-4 4-5 15,7-10-2-15,-4 5-3 0,9 0-2 16,1-7-7-16,-4 5-22 0,3-4-13 15,-9 6-3-15,-4 0-24 0,-2 0-16 0,-1 0-14 16,-5-5-8-16,-5 9-8 0,-6-2-8 16,1 0-6-16,-4 5-36 0,-13 11-92 15,17-27-534-15,-10 14 317 0</inkml:trace>
  <inkml:trace contextRef="#ctx0" brushRef="#br0" timeOffset="37551.6785">31878 5829 3408 0,'0'0'25'0,"0"0"12"0,0 0 17 15,0 0 4-15,0 0-6 0,0 0-7 16,0 0-4-16,0 0-19 0,78-8-10 0,-78 8 0 16,0 0 2-16,0 0-10 0,12 15 15 15,-12-15 3-15,14 21-9 0,-14-21 7 0,16 38-9 16,-4-14 8-16,-5 2 2 0,3 1 6 16,1 6-9-16,-2 2 3 0,1-1 5 15,2 2 3-15,-2 5-7 0,0-4 4 0,6-1-4 16,-1 5 4-16,-1-4-6 0,6 0 1 15,-3-2 5-15,3-3 6 0,0-2-23 0,0 1 6 16,-3-6-12-16,-6 1 1 0,3-5 18 16,-1 1-1-16,0-4-11 0,1 1 13 15,-14-19-19-15,22 33 15 0,-7-14-12 16,0-1 3-16,1 0-9 0,1 2-15 0,0-5-16 16,0 3-15-16,-1 0-4 0,1-1-5 15,3-5-1-15,-1 2 4 0,-19-14 2 16,26 23 27-16,-26-23 50 0,20 19 26 0,-20-19 27 15,14 8 21-15,-14-8 26 0,0 0-11 16,0 0 2-16,0 0-13 0,0 0-7 0,0 0-6 16,0 0-11-16,0 0-10 0,-55 21-7 15,55-21-11-15,-37 7-4 0,13 0-5 0,-4-1 0 16,-2 1 1-16,5 4 5 0,-19-2 6 16,4 3-4-16,-7 0-5 0,-10 3-6 15,-3 3-4-15,0 2-5 0,-2 0-8 16,7 3-20-16,-5-5-35 0,6 0-41 0,6 5-66 15,6-7-66-15,5-1-163 0,5-3-576 16,4-5-747-16</inkml:trace>
  <inkml:trace contextRef="#ctx0" brushRef="#br0" timeOffset="38649.8087">28768 6000 4574 0,'0'0'-156'0,"0"0"6"0,29 2-16 0,-29-2-14 15,33-2-22-15,-33 2 0 0,40-7 8 16,-40 7 15-16,39-8 29 0,-39 8 61 0,38-10 65 15,-21 4 53-15,-17 6 29 0,35-11 8 16,-35 11 14-16,35-13-19 0,-16 3-8 0,1-3-2 16,6 4-16-16,-4 0 2 0,3-4-3 15,-1 5-5-15,1-1-3 0,-4-1 1 16,-21 10-12-16,47-20 2 0,-28 17 5 16,-1-10-3-16,-18 13 9 0,42-19 8 0,-25 9 1 15,-17 10-6-15,35-15 0 0,-19 9-1 16,-16 6 2-16,34-15 15 0,-17 4-20 0,-17 11-2 15,36-13 10-15,-12 2-11 0,-2 2 4 16,-22 9 6-16,45-16-7 0,-22 8 15 16,2 1 12-16,-1-5-7 0,3 5 17 0,-7-6-25 15,-20 13 18-15,35-15 2 0,-14 10-1 16,-21 5 0-16,26-12-7 0,-26 12-10 0,28-10-5 16,-28 10-25-16,23-8-38 0,-23 8-32 15,0 0-59-15,29-7-47 0,-29 7-81 16,0 0-593-16,0 0-33 0</inkml:trace>
  <inkml:trace contextRef="#ctx0" brushRef="#br0" timeOffset="39249.4591">30262 5829 3807 0,'0'0'60'16,"0"0"5"-16,0 0-11 0,0 0-5 16,0 0-40-16,70-27-21 0,-70 27-14 15,35-21-20-15,-13 6-1 0,3 1-10 0,7 1 0 16,-4-7 8-16,3 2 7 0,5 0 7 15,-11 0 23-15,7-2 8 0,-3 3 0 16,4-5 8-16,-1 3-4 0,0 1 0 0,-2 0 4 16,-2-2 2-16,4 5-8 0,-7-1-17 15,4 4-6-15,-4 1-10 0,0-3-20 0,1 4-15 16,0 2-19-16,0-1-28 0,-4 3-40 16,0-1-56-16,-22 7-461 0,40-9 121 15</inkml:trace>
  <inkml:trace contextRef="#ctx0" brushRef="#br0" timeOffset="40138.6445">29467 6910 2809 0,'0'0'11'0,"0"0"-3"0,0 0-2 16,0 0-6-16,0 0 0 0,0 0 8 15,0 0-8-15,0 0 8 0,0 0-8 16,49-54 5-16,-49 54 4 0,23-22 23 0,-8 11 7 15,-15 11 10-15,27-24 15 0,-14 12-4 16,-13 12 18-16,31-27 5 0,-15 16-7 0,-1-5-4 16,2 1-10-16,0 3-2 0,0-4-5 15,-17 16-3-15,40-28-9 0,-24 16-8 0,1-2-1 16,-17 14-12-16,37-24 1 0,-17 11 10 16,0 5-13-16,0-4-7 0,-20 12 16 15,34-18-10-15,-18 8 22 0,-16 10 14 16,27-17 14-16,-27 17 5 0,27-12 21 0,-27 12 1 15,20-12 6-15,-20 12 5 0,23-8-10 16,-23 8-11-16,0 0-11 0,31-19-8 16,-31 19-7-16,21-12-7 0,-21 12-10 0,32-16-7 15,-17 8 0-15,-15 8-5 0,32-14-4 16,-32 14-6-16,25-12-15 0,-25 12-18 0,22-15-29 16,-22 15-42-16,23-6-44 0,-23 6-59 15,0 0-114-15,25-9-591 0,-25 9-359 16</inkml:trace>
  <inkml:trace contextRef="#ctx0" brushRef="#br0" timeOffset="40755.9171">30749 6598 4114 0,'0'0'-125'0,"0"0"1"16,25-10-13-16,-25 10-7 0,0 0-3 15,20-9 7-15,-20 9 14 0,0 0 40 0,20-13 36 16,-20 13 48-16,0 0 22 0,17-15 22 15,-17 15 17-15,0 0-11 0,16-29-5 0,-16 29 2 16,21-18-27-16,-21 18 10 0,20-24-10 16,-7 11 0-16,4-4-18 0,-1 0 9 15,3-1-4-15,-1 3-5 0,2-4 0 16,4 4 4-16,-6-5-4 0,11 1 2 0,-3-1 1 16,1-1 3-16,2 2 12 0,2-3-7 15,-6 5 9-15,11-6 9 0,-10 6 12 0,6-5-3 16,2 2 9-16,-6 0-4 0,7 1-2 15,-3 1-6-15,3-4 7 0,-2 3-13 16,3 1 1-16,-3 0-11 0,7-1-3 16,-6 4-1-16,-1 0 4 0,-1 3-2 0,-9-1-9 15,2 0 3-15,-3 4-2 0,-22 9-5 16,40-15-8-16,-28 9-15 0,-12 6-38 16,0 0-60-16,27-9-83 0,-27 9-175 0,0 0-343 15,0 0 569-15</inkml:trace>
  <inkml:trace contextRef="#ctx0" brushRef="#br0" timeOffset="41567.4737">29660 7766 3103 0,'0'0'54'0,"0"0"-11"16,0 0-7-16,0 0-1 0,0 0-7 16,21-19-12-16,-21 19 7 0,0 0-7 15,26-20 20-15,-26 20-27 0,31-17 5 16,-14 0-6-16,0 4-1 0,3 1-7 0,3-1 0 16,-1 1 9-16,-2-5 0 0,5 2 6 0,-5 3 11 15,5-4 0-15,-1-3 19 0,1 4 18 16,0-2-11-16,7-4-9 0,-5-2 3 15,4 2-13-15,3-2-3 0,-2-1-15 16,1 2 10-16,2-1 10 0,-5-1-22 0,2 5 21 16,-4-1-25-16,1 0 6 0,-4 7-9 15,-5-4 16-15,0 2 3 0,2 6 1 0,-4-4 1 16,-18 13-4-16,25-18-4 0,-25 18 1 16,24-16 4-16,-24 16-3 0,25-15-18 15,-25 15 3-15,27-13 1 0,-27 13-21 0,28-8-12 16,-28 8-11-16,24-7-25 0,-24 7-13 15,26-4-9-15,-26 4-21 0,27 0-15 0,-27 0-26 16,25-4-45-16,-25 4-124 0,0 0-380 16,34 0 669-16</inkml:trace>
  <inkml:trace contextRef="#ctx0" brushRef="#br0" timeOffset="41942.7919">31408 7256 2995 0,'0'0'5'0,"0"0"-18"16,0 0-31-16,0 0-27 0,0 0-36 15,0 0 0-15,0 0 8 0,0 0 27 16,40-21 69-16,-40 21 66 0,0 0 57 0,13-21 28 16,-13 21 37-16,12-23-4 0,-12 23-8 15,10-28-33-15,-10 28-25 0,17-32 8 0,-4 14-40 16,9-2-15-16,0 0-10 0,9 1-22 15,6-3-31-15,8-3-29 0,1 6-44 16,7-2-50-16,4-1-89 0,-5 4-236 0,-5-3-267 16,-7 6 602-16</inkml:trace>
  <inkml:trace contextRef="#ctx0" brushRef="#br0" timeOffset="42798.257">28743 3929 2866 0,'-30'-6'-95'0,"30"6"-12"15,-39-9-19-15,39 9-53 0,-36-3-401 0,36 3 115 16</inkml:trace>
  <inkml:trace contextRef="#ctx0" brushRef="#br0" timeOffset="43931.317">28417 3935 2278 0,'0'0'29'16,"-45"4"13"-16,16-2 12 0,8 5-17 0,21-7 13 16,-49 8-14-16,24 0-9 0,1 1 6 15,-4 3-16-15,3 6 6 0,-3 1-5 0,-1 1 5 16,4 10-17-16,-3-6 2 0,-4 3 6 15,-2 6-5-15,1 5-3 0,1-3 2 0,-1 4 3 16,-3 1 9-16,1 1 5 0,-3 1 0 16,-1 8 10-16,-4-1 8 0,8-5 2 15,3-2-1-15,-1 3 5 0,-3-3-16 0,6 1 7 16,-1 0-3-16,2 0-10 0,2 4 4 16,2-4-2-16,7 3-17 0,-4 2 4 15,5 5 6-15,7 0-13 0,-3-1 7 16,1 2-2-16,7 6-2 0,-7-6-1 0,4 2 3 15,0-3 20-15,1-3 22 0,-5-4 16 0,7-1 10 16,-3 2 3-16,0-1-6 0,-4 4 4 16,7-5-1-16,0 9-11 0,2-4-9 15,3 13 10-15,8 2-14 0,-5-1-8 0,6 4 0 16,7 6-1-16,1-2-15 0,6-3 6 16,-1 0-12-16,3-2 5 0,-1-1 8 15,1-11 0-15,-7 0-1 0,7-3 4 0,-1 2-3 16,-1-4 9-16,6-1-4 0,-1 1-5 15,4 0-7-15,-7 1 1 0,2-3-1 16,4 8 0-16,3 1-8 0,1 2 2 0,2-4 1 16,3 4-10-16,-2-1 2 0,8 0-7 15,0 2-3-15,1-5-15 0,2 4-11 0,-1-3-8 16,-6-3-3-16,3-2 1 0,0-4-2 16,-11-9 11-16,-2 4-10 0,0-8-1 15,-7-4 8-15,0-2 5 0,-5-4 5 0,0 1 2 16,2 0 0-16,1 1 6 0,2-3-1 15,-7 1 2-15,13 3 6 0,-6-1-5 16,3 3-4-16,2-6 2 0,2 6 0 0,0-6 2 16,-7 3-1-16,7-1-3 0,-6-2 9 15,-2-1-9-15,4 1 3 0,-8-6 1 16,2 2-5-16,-2-1 4 0,0 2-4 0,-3-2 5 16,8 0-1-16,-1 3 14 0,2-1-15 15,8 0 0-15,-4 3 1 0,3 1 0 0,4-2-2 16,12 0 5-16,-4 2-4 0,3-3 1 15,1 1-9-15,-2-5 15 0,4 7-6 16,-10-9 0-16,-1 0-3 0,7-3 6 0,-9 3-3 16,7-2 9-16,2 0 2 0,3-1-2 15,-1-3 4-15,8 3 0 0,1-3-7 0,6 3 5 16,-4-2-7-16,0-1 4 0,5-1-2 16,1 4 0-16,-4-5-2 0,-1-1 2 15,0 4-1-15,-9-3 2 0,-1-6-10 16,6 7 4-16,-8-5 2 0,1-2 2 0,-1 6-5 15,2-3 2-15,-4-1 2 0,2 0-2 16,-1 0 4-16,2 0-5 0,-1-3 3 0,-1 3-3 16,4-3-1-16,-5 0 4 15,3 0-4-15,2 0 3 0,7-3-2 0,-2 0-1 16,-1 0-1-16,10-3-1 0,-13 0-2 0,7 1 6 16,-1 1 3-16,3-5-1 0,-2-2-3 15,2-1-1-15,-5 0 2 0,5 0 4 0,-4-3-15 16,-1 0 10-16,5-2-2 0,2 0-2 15,-7-3-1-15,4 2-9 0,1-1-1 16,-5 1 0-16,2-2-3 0,-2-6 5 0,-4 1-4 16,-3-2 2-16,-1-3 7 0,11-11 5 15,-8-3-5-15,-5-2 5 0,5-4 5 16,-7-4-4-16,2-5-9 0,1 1 1 16,12-25-16-16,-3-4-20 0,0-2-12 0,-7 0-8 15,4-5-25-15,-6 6-2 0,-6-5-5 16,3-2 8-16,-15 13 7 0,1 3 14 0,-1-26 14 15,-9-2 3-15,1 6 28 0,-5-20 8 16,-4-3 15-16,-4-2 11 0,-4-3 18 16,-5 0 11-16,-2-10 4 0,-6 0 19 0,-9-2-9 15,-8-4 13-15,-15-3-11 0,-12-1 2 16,-13-2-4-16,-17 4-12 0,-17 3-7 0,-17 2-3 16,-22 4-7-16,-51-17-7 0,-21 17-15 15,-10 10-1-15,-21 18-10 0,-22 17-1 16,-16 16-13-16,-14 13-13 0,-5 21-13 0,42 19-32 15,-18 17-51-15,-77 14-97 0,-1 17-322 16,-4 8-221-16,0 1 318 0</inkml:trace>
  <inkml:trace contextRef="#ctx0" brushRef="#br0" timeOffset="56009.5622">17636 12045 3205 0,'-51'-15'-125'0,"51"15"37"16,0 0 18-16,0 0-24 0,0 0 9 0,-45 1 6 15,45-1 6-15,0 0 2 0,0 0 16 16,-45 7 2-16,45-7 22 0,0 0-1 15,-30 0 16-15,30 0-6 0,0 0 2 0,0 0 0 16,-32 4-13-16,32-4-24 0,0 0-15 16,0 0-13-16,0 0 8 0,0 0-6 0,0 0 18 15,-28 3-3-15,28-3 16 0,0 0 19 16,0 0 33-16,0 0 61 0,0 0 35 16,0 0 11-16,0 0-19 0,0 0 2 0,0 0 17 15,-37-14-11-15,37 14-9 0,0 0-6 16,-20-13 4-16,20 13 6 0,0 0-2 15,0 0-31-15,-23-15 7 0,23 15-9 0,0 0-14 16,0 0-10-16,-27-12 9 0,27 12-11 16,0 0-3-16,-20-12-4 0,20 12-1 15,0 0-2-15,-25-15 16 0,25 15-5 0,0 0 5 16,-22-12-10-16,22 12-5 0,0 0 4 16,-19-12-16-16,19 12 0 0,0 0-6 0,0 0-15 15,0 0 1-15,-18-12-3 0,18 12-7 16,0 0 5-16,0 0 9 0,0 0-8 15,0 0 11-15,-18-16-3 0,18 16 4 16,0 0-6-16,0 0 4 0,0 0-2 0,0 0 2 16,0 0 0-16,0 0 0 0,0 0-4 15,-20-19-10-15,20 19-3 0,0 0 0 0,0 0-11 16,0 0 3-16,0 0-5 0,0-33 7 16,0 33 2-16,0 0 3 0,0 0 2 15,0 0 16-15,0-37-6 0,0 37 22 0,0 0 12 16,-4-26-2-16,4 26-8 0,0 0 0 15,-15-24 5-15,15 24 2 0,0 0 8 0,-15-21-8 16,15 21 0-16,0 0 2 0,-12-18-12 16,12 18 5-16,0 0 7 0,0 0-15 15,-23-20 12-15,23 20-9 0,0 0-3 16,0 0 10-16,-18-15 6 0,18 15-11 0,0 0 16 16,0 0-5-16,-26-12 7 0,26 12-19 15,0 0 17-15,0 0-6 0,-25-9 3 0,25 9-3 16,0 0-2-16,0 0-7 0,0 0-5 15,0 0 5-15,-26-9 0 0,26 9-2 16,0 0-11-16,0 0 2 0,0 0-4 0,0 0 0 16,-36 0 2-16,36 0-2 0,0 0 10 15,0 0 1-15,0 0-15 0,-35 5 3 0,35-5 14 16,0 0-13-16,-33 7-2 0,33-7 4 16,0 0-2-16,-24 8-1 0,24-8 3 15,0 0-2-15,-21 10-4 0,21-10 2 16,0 0-7-16,-30 15 9 0,30-15-7 0,0 0 5 15,-22 15-3-15,22-15 1 0,-17 11 3 16,17-11-1-16,0 0 2 0,-32 12 8 0,32-12 7 16,0 0-15-16,-25 12 17 0,25-12-4 15,0 0-11-15,-23 12 5 0,23-12-1 16,0 0-4-16,-20 9 4 0,20-9-2 0,0 0-4 16,-22 12-13-16,22-12 6 0,0 0-10 15,-23 18 8-15,23-18-9 0,-17 13 11 0,17-13 1 16,-17 19-6-16,17-19 5 0,-17 22 0 15,17-22-2-15,-16 18 11 0,16-18-4 16,-22 25-3-16,22-25 5 0,-17 22 2 16,17-22 0-16,-22 21-3 0,22-21 1 0,-13 18-7 15,13-18 7-15,-13 22 4 0,13-22-4 16,-19 23 2-16,19-23-5 0,-8 32 1 0,8-32-8 16,-8 30 1-16,8-30-3 0,-7 36-4 15,7-36 1-15,-2 33 3 0,2-33 0 16,0 30-5-16,0-30 10 0,0 35-3 0,0-35-5 15,2 31 10-15,-2-31 0 0,0 27-5 16,0-27 14-16,0 0-2 0,3 33-7 0,-3-33 5 16,0 0-11-16,0 32 6 0,0-32 10 15,0 0 4-15,4 22-12 0,-4-22-2 16,0 0 9-16,0 0-7 0,5 31 8 16,-5-31-11-16,0 0 3 0,0 0 3 0,3 24 2 15,-3-24 5-15,0 0-8 0,0 0-4 16,5 27 7-16,-5-27 12 0,0 0-19 0,0 0 7 15,10 25 0-15,-10-25 0 16,0 0 0-16,0 0 0 0,5 25-3 0,-5-25 8 16,0 0 3-16,0 0 2 0,7 22-1 0,-7-22-4 15,0 0 2-15,0 0-2 0,10 30-10 16,-10-30 8-16,13 15-1 0,-13-15-4 16,25 20 4-16,-25-20 8 0,27 17-15 0,-7-7 5 15,-2-1 0-15,6 1 7 0,-4-2-4 16,0 2-1-16,-20-10 0 0,37 12 1 15,-20-7 2-15,-17-5-3 0,28 13 5 0,-28-13-7 16,28 12-2-16,-28-12 2 0,26 7 2 16,-26-7 3-16,21 10 7 0,-21-10-12 15,22 7 7-15,-22-7-2 0,0 0-10 0,25 14 12 16,-25-14 10-16,0 0-3 0,0 0 16 16,24 9 9-16,-24-9-5 0,0 0-5 15,0 0 7-15,0 0-7 0,23 12-10 0,-23-12 3 16,0 0-11-16,0 0-1 0,0 0 5 15,0 0-4-15,18 9 0 0,-18-9 4 16,0 0-5-16,0 0-4 0,0 0-4 0,0 0 7 16,0 0-7-16,0 0-2 0,0 0 4 15,20 13 4-15,-20-13-3 0,0 0 1 0,0 0-4 16,0 0-6-16,0 0 8 0,0 0 4 16,12 16-12-16,-12-16 4 0,0 0-2 15,0 0 4-15,15 17 2 0,-15-17-6 0,0 0 0 16,10 19 2-16,-10-19-4 0,0 0 6 15,19 22 0-15,-19-22 4 0,13 12-2 0,-13-12-4 16,0 0-6-16,15 20 8 0,-15-20 0 16,0 0-2-16,18 13 4 0,-18-13 5 15,0 0-3-15,14 17 2 0,-14-17 0 16,0 0-4-16,15 15 0 0,-15-15 0 0,0 0 5 16,18 18-11-16,-18-18 6 0,0 0-8 15,20 15 12-15,-20-15-8 0,12 12 0 0,-12-12 6 16,0 0 0-16,0 0-8 0,22 17 4 15,-22-17 10-15,0 0-6 0,0 0-6 16,12 15 12-16,-12-15-16 0,0 0 4 0,20 15-6 16,-20-15 12-16,0 0-2 0,23 15-12 15,-23-15 2-15,18 10 8 0,-18-10-6 16,27 9 0-16,-27-9 6 0,19 9 2 0,-19-9 0 16,0 0-2-16,28 12-10 0,-28-12 2 15,0 0 8-15,25 9-2 0,-25-9 8 16,0 0-10-16,29 10 2 0,-29-10 8 0,28 7 2 15,-28-7-10-15,23 6-2 0,-23-6-2 16,32 2 6-16,-32-2 2 0,29 7-8 0,-29-7 12 16,31 3-10-16,-31-3 0 0,0 0 2 15,32 3 4-15,-32-3-12 0,0 0 4 16,30 3 6-16,-30-3-8 0,0 0 4 0,24 3 4 16,-24-3-4-16,0 0 8 0,0 0-6 15,42 3 2-15,-42-3 0 0,0 0 6 16,26 0-8-16,-26 0 0 0,0 0 4 0,0 0-4 15,39 0 2-15,-39 0 2 16,0 0-2-16,0 0 2 0,0 0-2 0,32-3 0 16,-32 3-6-16,0 0 0 0,0 0-2 0,28 3 6 15,-28-3-2-15,0 0 8 0,0 0-12 16,39-6-2-16,-39 6 12 0,0 0-8 0,0 0 0 16,26-3 4-16,-26 3 2 0,0 0 4 15,0 0-6-15,39-9 10 0,-39 9-8 16,0 0 0-16,20-6 8 0,-20 6-10 0,0 0 2 15,30-6 1-15,-30 6 5 0,0 0-2 16,0 0 0-16,30-9 4 0,-30 9 4 16,0 0-5-16,23-8 5 0,-23 8-3 0,0 0-1 15,0 0-4-15,29-5 9 16,-29 5-6-16,0 0-7 0,0 0 4 0,0 0-4 16,30-7 5-16,-30 7-5 0,0 0-2 0,0 0-4 15,22-6 20-15,-22 6-13 0,0 0 1 16,0 0 13-16,0 0-6 0,32-3-4 15,-32 3 6-15,0 0-5 0,0 0-1 0,0 0 0 16,33 0-8-16,-33 0 1 0,0 0-2 16,0 0 2-16,32-3 3 0,-32 3-4 15,0 0 6-15,0 0-5 0,0 0 5 0,37 0 3 16,-37 0-5-16,0 0-3 0,0 0 6 16,38 0 1-16,-38 0-3 0,0 0-2 0,0 0 3 15,27 0-5-15,-27 0 5 0,0 0-1 16,0 0-6-16,0 0 0 0,0 0 1 15,38 0 4-15,-38 0 1 0,0 0 10 0,0 0-21 16,0 0 10-16,39 0-10 0,-39 0 7 16,0 0 4-16,33 6-2 0,-33-6-4 0,0 0 5 15,29 5-4-15,-29-5 6 0,0 0 0 16,31 1-8-16,-31-1-3 0,0 0 14 16,26 3-5-16,-26-3-5 0,0 0 4 15,0 0 0-15,30 4-6 0,-30-4 8 0,0 0 5 16,0 0-7-16,38 3-9 0,-38-3 3 15,0 0-1-15,24 2 8 0,-24-2-5 16,0 0 2-16,31 3-5 0,-31-3 9 0,0 0-6 16,37 0 4-16,-37 0 1 0,0 0-3 15,49-3 4-15,-49 3 15 0,36-9-12 0,-36 9-7 16,34-4 11-16,-34 4-6 0,32-11-1 16,-32 11 6-16,33-13 1 0,-14 8-1 15,-19 5 1-15,41-15-8 0,-17 5-6 0,-6 3 8 16,6-1-2-16,-24 8 1 0,46-18 9 15,-22 7-14-15,-1 3-1 0,-4-2 9 16,7 1-9-16,-26 9 7 0,36-12-1 16,-36 12-8-16,28-12 1 0,-28 12 3 0,28-12-4 15,-28 12 4-15,24-14 0 0,-24 14 0 16,30-12 4-16,-30 12-11 0,20-15 4 16,-20 15-11-16,30-15-7 0,-15 5 2 0,-15 10 1 15,32-15 1-15,-32 15-5 0,25-15 10 16,-25 15-8-16,25-17 9 0,-25 17 2 0,20-12 13 15,-20 12 3-15,17-11-7 0,-17 11 7 16,0 0-7-16,27-19-3 0,-27 19-5 0,15-12 12 16,-15 12 7-16,0 0-15 0,20-18 1 15,-20 18-1-15,13-17 2 0,-13 17-5 16,0 0 5-16,14-28 13 0,-14 28 2 16,0 0 10-16,0-36 16 0,0 36 6 0,0 0 9 15,-17-38 5-15,2 22 1 0,15 16 6 16,-27-35-9-16,12 20-7 0,-3 0-4 0,3-5-6 15,-4 7-3-15,-1-7-6 0,3 4 0 16,-3-2-7-16,-1-1-2 0,2 2-5 0,-6-6-4 16,0 2-2-16,-5-3-1 0,1 2 5 15,-1-3-2-15,-5 1 8 0,2 3 24 16,-4-7-10-16,-7 2-27 0,8 8 3 0,2-3 4 16,1 0-3-16,1 5-2 0,-2-4-1 15,4 0-1-15,4 8-1 0,4-5-2 16,-2 4 0-16,-2-2-1 0,9 3 1 0,-10 4 1 15,5-7-4-15,6 2 3 0,-8-1-3 16,-1 7 3-16,5-5-3 0,-8-2 4 0,-4 7-4 16,-7-1-2-16,-7 8-8 0,-11 3-11 15,-12 6-8-15,-16 10-1 0,-41 9-20 16,-1 3 3-16,-3 1-6 0,8-2-12 0,3 0-25 16,29-5-38-16,11-3-58 0,10-7-259 15,7 0-383-15,-1-6 32 0</inkml:trace>
  <inkml:trace contextRef="#ctx0" brushRef="#br0" timeOffset="187545.3653">24917 15337 1834 0,'0'0'164'0,"0"0"-78"16,0 0-51-16,0 0 3 0,0 0-28 0,0 0-10 16,0 0-10-16,0 0 14 0,0 0 2 15,0 0 28-15,0 0 36 0,0 0 8 0,0 0 20 16,0 0-13-16,0 0 9 0,0 0 18 16,0 0-27-16,0 0-2 0,0 0 6 15,0 0-16-15,0 0-6 0,0 0-2 0,0 0 6 16,0 0-6-16,0 0-15 0,0 0 3 15,0 0-9-15,0 0-16 0,0 0 7 0,0 0 7 16,0 0-13-16,0 0 4 0,0 0 17 16,0 0-16-16,0 0 0 0,0 0-11 15,-43-48 5-15,43 48-1 0,0 0 4 16,0 0-3-16,0 0 18 0,0 0-26 0,0 0 2 16,0 0-7-16,0 0 1 0,0 0-1 15,0 0 3-15,-22-14-14 0,22 14 1 0,0 0-1 16,0 0-8-16,0 0 8 0,0 0-15 15,0 0 2-15,0 0 3 0,0 0-8 16,0 0 1-16,0 0 9 0,0 0 12 0,0 0-17 16,0 0 12-16,0 0-6 0,0 0-7 15,0 0 16-15,0 0-8 0,32-46-2 0,-32 46-20 16,0 0 21-16,17-12-5 0,-17 12 5 16,0 0 6-16,21-12-5 0,-21 12-5 15,0 0 3-15,22-17 8 0,-22 17-10 0,0 0 6 16,30-12-1-16,-30 12 1 0,0 0 7 15,25-12-7-15,-25 12-9 0,0 0 3 16,24-9 0-16,-24 9 8 0,0 0-4 0,21-12 4 16,-21 12-4-16,0 0 2 0,29-12-5 15,-29 12 1-15,20-10 6 0,-20 10-8 0,25-8 2 16,-25 8-1-16,0 0 3 0,29-14-4 16,-29 14-1-16,23-8 1 0,-23 8-4 15,0 0 5-15,33-14 3 0,-33 14 6 0,0 0-16 16,25-11 8-16,-25 11 4 0,24-8-2 15,-24 8 4-15,22-8 10 0,-22 8 1 16,26-11-13-16,-26 11-4 0,0 0 1 0,36-13 1 16,-36 13-6-16,0 0 4 0,28-12 6 15,-28 12-12-15,20-6 14 0,-20 6 0 16,0 0-4-16,29-15 0 0,-29 15 8 0,0 0-8 16,25-13-4-16,-25 13-2 0,25-13 2 15,-25 13 4-15,23-9 6 0,-23 9-10 16,25-10 4-16,-25 10-13 0,24-8 15 0,-24 8 7 15,26-10-12-15,-26 10 3 0,20-9 1 16,-20 9-1-16,29-8 4 0,-29 8-11 0,28-7 9 16,-28 7-6-16,27-8-12 0,-27 8 1 15,34-7 7-15,-34 7 0 0,30-9-2 0,-30 9-2 16,35-8-7-16,-35 8-3 0,30-4 0 16,-30 4-9-16,28-8 9 0,-28 8-23 15,30-6-4-15,-30 6-8 0,34-5-22 16,-34 5 1-16,30-10-14 0,-12 4-30 0,1 3-50 15,-19 3-95-15,30-15-376 0,-15 7 120 16</inkml:trace>
  <inkml:trace contextRef="#ctx0" brushRef="#br0" timeOffset="189367.5505">25883 14695 2493 0,'0'0'-65'0,"0"0"15"0,0 0-5 0,0 0 7 16,0 0 5-16,0 0-8 0,0 0 10 16,0 0 3-16,0 0 31 0,0 0 14 0,0 0 24 15,0 0 3-15,0 0 7 0,0 0 2 16,0 0-3-16,0 0-4 0,0 0 8 0,0 0-3 16,0 0-13-16,0 0 0 0,0 0 6 15,0 0-16-15,0 0-3 0,0 0 0 16,0 0 9-16,0 0-7 0,0 0 7 0,0 0-4 15,0 0-2-15,0 0-4 0,0 0 9 16,0 0-3-16,0 0-1 0,0 0-16 16,0 0 5-16,0 0 1 0,0 0-1 15,0 0 0-15,0 0-5 0,0 0-8 0,0 0 10 16,0 0-5-16,0 0 3 0,0 0-6 16,0 0-2-16,0 0 5 0,0 0-3 0,0 0 3 15,0 0-3-15,0 0 6 0,0 0 2 16,0 0-5-16,0 0 3 0,0 0 3 15,0 0 5-15,70 11-3 0,-70-11 8 0,0 0-5 16,33 0 3-16,-33 0-1 0,0 0 4 16,35-3-4-16,-35 3-2 0,0 0 7 0,42-8-5 15,-42 8 0-15,22-4 11 0,-22 4-9 16,0 0 6-16,40-9-13 0,-40 9 4 16,20-7 1-16,-20 7 2 0,0 0-2 15,34-12-6-15,-34 12 6 0,23-7-8 0,-23 7 0 16,25-8 7-16,-25 8-12 0,0 0 3 15,34-13 9-15,-34 13-2 0,20-6-3 0,-20 6-7 16,0 0-2-16,31-10 4 0,-31 10 3 16,26-5-2-16,-26 5 4 0,0 0 0 15,33-10-2-15,-33 10-2 0,0 0 2 0,37-7-1 16,-37 7-6-16,25-5 2 0,-25 5 7 16,0 0-16-16,35-7 9 0,-35 7 0 15,22-4 9-15,-22 4-9 0,0 0-2 0,35-5 7 16,-35 5-10-16,0 0 5 0,30-6 2 15,-30 6 3-15,0 0-3 0,32-3 1 16,-32 3-3-16,0 0 0 0,28-3 0 0,-28 3-10 16,0 0 1-16,0 0 9 0,30-3-13 15,-30 3 9-15,0 0-6 0,0 0 5 16,0 0-10-16,0 0 5 0,0 0 5 0,41 3-2 16,-41-3-6-16,0 0-2 0,0 0-15 15,0 0 13-15,0 0-6 0,28 3 5 0,-28-3-8 16,0 0 20-16,0 0-7 0,0 0 6 15,0 0 7-15,0 0 5 0,0 0 10 0,0 0-4 16,28 3-6-16,-28-3 5 0,0 0-4 16,0 0 12-16,0 0-8 0,0 0 10 15,0 0-5-15,0 0 8 0,0 0 7 16,0 0-3-16,0 0-7 0,0 0 11 0,0 0-9 16,0 0 16-16,0 0-7 0,0 0-1 15,0 0 0-15,0 0 0 0,0 0-8 16,0 0 3-16,0 0 0 0,0 0-5 0,0 0-3 15,0 0 5-15,-53 39-5 0,53-39 7 16,-17 17 2-16,17-17-3 0,-18 15 9 0,18-15-11 16,-22 15-1-16,22-15 5 0,-20 19-7 15,20-19 9-15,-25 16 3 0,25-16-12 0,-20 19 9 16,20-19-13-16,-17 12 6 0,17-12 7 16,-20 15-6-16,20-15-2 0,-23 12 9 15,23-12-20-15,0 0 13 0,-26 18-8 16,26-18 3-16,0 0-5 0,-21 17-5 0,21-17-4 15,-19 12 3-15,19-12-3 0,0 0 0 16,-20 11 2-16,20-11 3 0,0 0-7 16,-18 16 0-16,18-16 7 0,0 0-1 0,0 0-12 15,-25 15 12-15,25-15-8 0,0 0 4 16,-19 15-2-16,19-15-6 0,0 0 12 16,0 0-10-16,0 0 11 0,-18 17-7 0,18-17-7 15,0 0 5-15,0 0 10 0,-20 12-12 16,20-12 8-16,0 0-6 0,-17 16-2 0,17-16 8 15,0 0-1-15,-20 15-3 0,20-15 0 16,0 0 4-16,-20 20-11 0,20-20 10 16,-13 15-3-16,13-15-1 0,0 0 2 0,-21 19-4 15,21-19-3-15,0 0 15 0,-18 18-5 16,18-18-4-16,0 0 0 0,-17 17-5 16,17-17 3-16,0 0 9 0,-13 15-14 0,13-15 5 15,0 0-2-15,0 0 1 0,0 0-8 16,0 0 5-16,-17 18-1 0,17-18-8 0,0 0 0 15,0 0-1-15,0 0 2 0,0 0-1 16,0 0 12-16,0 0-13 0,0 0 5 16,0 0-6-16,0 0 13 0,0 0-11 0,0 0 5 15,0 0 2-15,0 0 2 0,0 0-1 16,0 0 1-16,0 0-2 0,0 0 4 16,0 0-6-16,0 0 0 0,0 0 1 15,0 0 5-15,0 0-8 0,0 0 12 0,0 0-4 16,0 0-2-16,0 0 0 0,0 0-2 15,0 0 2-15,0 0 6 0,0 0-8 0,0 0 10 16,0 0-2-16,0 0-4 0,0 0-2 16,0 0-2-16,0 0 0 0,0 0 8 15,0 0-5-15,-18-55 1 0,18 55 2 0,0 0-2 16,0 0 6-16,0 0-6 0,0 0-2 16,12-47 8-16,-12 47-6 0,0 0-2 15,0 0 0-15,3-34 8 0,-3 34-8 0,0 0 8 16,3-25 8-16,-3 25-4 0,0 0 2 15,0 0-4-15,0-36 9 0,0 36-7 16,0 0 2-16,-3-31-8 0,3 31 4 0,0 0-8 16,0 0 2-16,-3-34-6 0,3 34-9 15,0 0-7-15,0 0-32 0,0 0-16 0,0-36-41 16,0 36-35-16,0-12-50 0,0 12-101 16,0 0-354-16,3-27 118 0</inkml:trace>
  <inkml:trace contextRef="#ctx0" brushRef="#br0" timeOffset="191129.5507">26190 14913 2638 0,'0'0'-3'15,"0"0"6"-15,4-35-6 0,-4 35-6 0,0 0 9 16,0 0 0-16,0 0-2 0,0 0-1 16,0 0 0-16,0 0 11 0,0 0-13 0,0 0 5 15,0 0 3-15,0 0 8 0,0 0 7 16,-12-40-1-16,12 40-3 0,0 0 3 0,0 0 11 16,0 0-5-16,0 0 13 0,0 0 15 15,0 0 0-15,0 0 17 0,0 0 4 16,0 0-12-16,0 0 7 0,0 0-12 15,0 0-5-15,0 0-8 0,0 0-6 0,0 0-6 16,0 0-8-16,0 0-10 0,0 0-1 16,0 0 0-16,12-24 0 0,-12 24-7 0,0 0 1 15,21-17-1-15,-21 17 1 16,24-13-5-16,-24 13 8 0,25-17-10 0,-25 17 7 16,25-15-14-16,-25 15 4 0,23-15-6 15,-23 15 3-15,26-12-15 0,-26 12 8 0,18-14-8 16,-18 14 5-16,22-13-7 0,-22 13 13 15,0 0 8-15,25-15-1 0,-25 15 10 16,0 0 6-16,0 0 3 0,18-8 4 0,-18 8-2 16,0 0-2-16,0 0-5 0,0 0 0 15,0 0 2-15,0 0-2 0,0 0-3 0,0 0 3 16,0 0-7-16,0 0 3 0,0 0 6 16,0 0-7-16,0 0-2 0,-62 36-8 0,62-36 4 15,0 0-5-15,-18 16 9 0,18-16-6 16,0 0 4-16,0 0-5 0,-20 18 1 15,20-18-7-15,0 0-5 0,0 0 10 16,-12 19-15-16,12-19 1 0,0 0-23 0,0 0-1 16,0 0-18-16,0 0-3 0,0 0-11 15,0 0 8-15,20 41-10 0,-20-41-4 16,0 0-6-16,20 12 12 0,-20-12 4 16,0 0 4-16,29 6 4 0,-29-6 6 0,0 0-2 15,28 3 12-15,-28-3 5 0,0 0 7 0,0 0 2 16,32 3 3-16,-32-3 7 0,0 0 11 15,0 0 13-15,0 0 17 0,0 0 17 16,30 3 13-16,-30-3 13 0,0 0 4 0,0 0-22 16,0 0 4-16,0 0 1 0,0 0 1 15,0 0 14-15,0 0 2 0,0 0-7 16,0 0 13-16,0 0-8 0,0 0-11 16,0 0 9-16,0 0-11 0,-70 24-1 0,70-24-8 15,0 0 2-15,0 0-20 0,0 0 11 16,0 0-6-16,-27 6-13 0,27-6-2 0,0 0-10 15,0 0-7-15,0 0 5 0,0 0 0 16,0 0-9-16,0 0 9 0,0 0 0 0,0 0-7 16,0 0-3-16,0 0 3 0,0 0-5 15,0 0 7-15,54-48 12 0,-54 48-14 16,21-18 5-16,-21 18 7 0,17-23-1 16,-17 23 6-16,18-15 2 0,-18 15 26 0,12-16 6 15,-12 16-7-15,0 0 10 0,22-17-4 16,-22 17-2-16,0 0 13 0,15-15-7 15,-15 15 12-15,0 0-12 0,0 0 16 0,0 0-14 16,0 0-11-16,17-19 15 0,-17 19-18 16,0 0-3-16,0 0 6 0,0 0-17 0,0 0 1 15,0 0 8-15,0 0-10 0,0 0-16 16,0 0 13-16,0 0-17 0,0 0-3 0,0 0-11 16,0 0 5-16,0 0 3 0,0 0-6 15,0 0 8-15,0 0-7 0,0 0-1 16,0 0 4-16,0 0 8 0,-44 61-11 15,44-61 13-15,-13 15-7 0,13-15-10 0,0 0 9 16,-14 18 5-16,14-18-10 0,0 0 7 16,0 0-9-16,-16 17-19 0,16-17 7 15,0 0-3-15,0 0-1 0,0 0 4 16,0 0-1-16,0 0-3 0,0 0 9 0,0 0 2 16,0 0-4-16,0 0 3 0,0 0-7 0,0 0 1 15,0 0 0-15,0 0 2 0,0 0-5 16,0 0 1-16,0 0-19 0,0 0-8 15,30-72-9-15,-30 72-6 0,13-15 8 0,-13 15-3 16,0 0 13-16,22-20-1 0,-22 20 2 16,0 0 19-16,10-20 16 0,-10 20-1 15,0 0 26-15,0 0-2 0,0 0 25 0,0 0-10 16,0 0-3-16,0 0 0 0,0 0 3 16,0 0-1-16,0 0 17 0,0 0-17 15,0 0 7-15,0 0 1 0,0 0 10 0,0 0 11 16,0 0-3-16,-72 36-10 0,72-36-3 15,-22 14 9-15,22-14-20 0,0 0 2 16,-21 15-1-16,21-15-6 0,0 0-4 0,-22 12-3 16,22-12-12-16,0 0 0 0,0 0-12 15,0 0-1-15,0 0 1 0,0 0-3 16,0 0-9-16,0 0-6 0,0 0-20 0,0 0-21 16,0 0-48-16,0 0-124 0,0 0-452 15,0 0 666-15</inkml:trace>
  <inkml:trace contextRef="#ctx0" brushRef="#br0" timeOffset="204643.5973">24762 16403 2809 0,'0'0'-63'0,"0"0"12"16,-17-25 26-16,17 25 30 0,0 0 7 0,0 0-1 15,0 0 3-15,0 0-14 0,0 0 9 16,-15-18-4-16,15 18-2 0,0 0 6 0,0 0-1 16,0 0-5-16,0 0-6 0,0 0 0 15,0 0 0-15,0 0 3 0,0 0 0 0,-17-19-2 16,17 19-4-16,0 0 12 0,0 0-6 16,0 0-3-16,0 0 8 0,0 0-5 15,0 0 6-15,0 0 0 0,0 0-6 0,0 0 8 16,0 0-8-16,0 0-6 0,-21-12 6 15,21 12 6-15,0 0-12 0,0 0 6 16,0 0 9-16,0 0-12 0,0 0-3 0,0 0 6 16,0 0-2-16,0 0-7 0,-26-7 12 15,26 7 11-15,0 0 0 0,0 0 0 16,0 0-1-16,0 0 1 0,0 0-11 0,-31-8 10 16,31 8-2-16,0 0-3 0,0 0-3 15,0 0-5-15,0 0 11 0,0 0-16 0,0 0-6 16,-32-7 0-16,32 7-5 0,0 0 11 15,0 0-12-15,0 0 4 0,0 0 2 16,0 0 2-16,0 0 12 0,0 0-3 16,0 0 6-16,0 0-6 0,0 0 5 0,0 0 1 15,0 0 10-15,0 0-11 0,0 0 14 16,0 0 0-16,0 0 6 0,-20-13 6 0,20 13-2 16,0 0-5-16,0 0 17 0,0 0-8 15,0 0-3-15,0 0-10 0,0 0 0 16,0 0 2-16,0 0 5 0,0 0 0 0,0 0-3 15,0 0 12-15,0 0-13 0,0 0 5 16,0 0-5-16,0 0 10 0,0 0-13 0,0 0-9 16,0 0 5-16,0 0-5 0,0 0 1 15,0 0-15-15,0 0 8 0,0 0-1 16,0 0-4-16,0 0 5 0,0 0-10 16,0 0 7-16,0 0 1 0,0 0 3 0,0 0-3 15,0 0 8-15,0 0 4 0,0 0-15 16,0 0 11-16,0 0 6 0,43-35-6 0,-43 35-6 15,0 0 3-15,27-15-6 16,-27 15 5-16,18-16-1 0,-18 16-4 0,29-12-2 16,-29 12 3-16,30-12-3 0,-30 12 6 0,32-14-4 15,-32 14 0-15,33-9 3 0,-14 3-5 16,-19 6 4-16,31-9 0 0,-31 9-12 16,36-15 8-16,-20 7 6 0,-16 8-8 0,30-13 0 15,-30 13 10-15,32-16-8 0,-15 6 4 16,-17 10 7-16,28-15-9 0,-28 15 7 15,32-15-5-15,-32 15-10 0,22-13 3 0,-22 13 3 16,20-9 3-16,-20 9-10 0,0 0 11 16,32-12-12-16,-32 12 12 0,0 0 0 15,25-12-12-15,-25 12 12 0,0 0-6 0,22-11 0 16,-22 11 2-16,0 0 4 0,21-8-10 16,-21 8 6-16,0 0-4 0,0 0-1 0,27-13-1 15,-27 13 6-15,0 0-2 0,30-15 10 16,-30 15-6-16,19-9 3 0,-19 9-1 15,20-12-4-15,-20 12-4 0,26-10 4 16,-26 10-5-16,26-8 8 0,-26 8-1 0,26-11 6 16,-26 11-10-16,30-13-4 0,-30 13-1 15,22-8 14-15,-22 8-16 0,27-9 16 0,-27 9-5 16,32-10-2-16,-32 10 4 0,31-8 0 16,-31 8 7-16,32-10-15 0,-32 10-5 15,30-9 7-15,-30 9 6 0,35-12 5 0,-35 12-9 16,31-8 0-16,-31 8 0 0,21-7 0 15,-21 7-5-15,27-8 3 0,-27 8 2 0,25-5-6 16,-25 5-13-16,25-10-9 0,-25 10-4 16,0 0-3-16,37-8 6 0,-37 8-2 15,29-10-3-15,-29 10-7 0,26-9-3 16,-26 9-6-16,25-6-5 0,-25 6-8 0,0 0-5 16,32-9-1-16,-32 9-6 0,0 0-20 15,34-6-36-15,-34 6-68 0,18-11-400 0,-18 11 115 16</inkml:trace>
  <inkml:trace contextRef="#ctx0" brushRef="#br0" timeOffset="206473.6431">25956 15710 2238 0,'-68'24'-71'0,"68"-24"20"0,0 0 5 16,0 0 11-16,0 0-2 0,-36 0 5 0,36 0 2 15,0 0 8-15,0 0-9 0,0 0 12 16,-35 5-4-16,35-5 16 0,0 0 11 0,0 0 15 16,-31 0 7-16,31 0-7 0,0 0 11 15,0 0 15-15,0 0 9 0,0 0-4 16,-39-5-1-16,39 5-8 0,0 0-7 16,0 0 16-16,0 0-4 0,-32-4 2 0,32 4-10 15,0 0 12-15,0 0-10 0,0 0 12 16,-25-8-7-16,25 8 16 0,0 0-15 0,0 0 13 15,0 0-11-15,-28-12-2 0,28 12 5 16,0 0-6-16,0 0 17 0,0 0-1 16,-29-12-4-16,29 12-13 0,0 0 2 0,0 0-8 15,-20-13 2-15,20 13 2 0,0 0-1 16,-16-15-3-16,16 15 0 0,0 0-9 0,-19-17 3 16,19 17 20-16,0 0-25 0,0 0 9 15,0 0 12-15,-17-16-5 0,17 16-1 16,0 0 3-16,0 0 0 0,-16-19 0 0,16 19-9 15,0 0-16-15,0 0-1 0,-22-16 2 16,22 16 6-16,0 0 10 0,0 0-17 0,-20-15-6 16,20 15 13-16,0 0-20 0,0 0 9 15,0 0-13-15,-20-15 6 0,20 15 7 16,0 0-6-16,0 0-8 0,0 0 10 16,0 0-5-16,0 0-10 0,0 0 3 0,0 0 5 15,0 0 0-15,0 0 5 0,-17-20-6 16,17 20-1-16,0 0-5 0,0 0 2 0,0 0-8 15,0 0 3-15,0 0 3 0,0 0-2 16,0 0 4-16,0 0 9 0,0 0-12 16,0 0 1-16,0 0-12 0,0 0 11 0,60-9-3 15,-60 9 5-15,0 0-10 0,34-3-1 16,-34 3 0-16,0 0 12 0,37-3-13 0,-37 3 6 16,0 0-7-16,36 0 2 0,-36 0-8 15,29 3 25-15,-29-3-32 0,0 0 7 16,42 3 8-16,-42-3-16 0,31 4 4 0,-31-4-10 15,25 5 10-15,-25-5-1 0,29 3-12 16,-29-3 10-16,28 7 0 0,-28-7-1 16,25 10-22-16,-25-10-1 0,32 9-3 0,-32-9-12 15,30 9-3-15,-30-9-9 0,30 6-2 16,-11 0-8-16,-6 0 3 0,4-3-4 16,-17-3 12-16,28 7-1 0,-9-5 3 0,-19-2 6 15,25 6 15-15,-25-6-3 0,25 3 5 16,-25-3 1-16,23 4 9 0,-23-4-4 15,25 4 11-15,-25-4-2 0,22 0 2 0,-22 0 9 16,0 0 3-16,32-4 3 0,-32 4 0 16,0 0 4-16,28 0 3 0,-28 0 19 0,0 0-12 15,0 0 9-15,32-4 4 0,-32 4-1 16,0 0 1-16,17-3 6 0,-17 3-3 0,0 0-3 16,0 0-4-16,0 0 3 0,0 0 1 15,22-6 3-15,-22 6-10 0,0 0 10 16,0 0-7-16,16-9-3 0,-16 9 6 0,0 0-9 15,0 0 9-15,19-6-6 0,-19 6 10 16,0 0-7-16,0 0 7 0,0 0-16 0,17-9 2 16,-17 9-2-16,0 0 9 0,0 0-16 15,0 0 7-15,0 0-17 0,0 0 3 16,0 0-13-16,0 0 10 0,0 0-8 16,0 0 1-16,0 0-8 0,26 12-8 0,-26-12-15 15,0 0-1-15,0 0-9 16,0 0-2-16,15 10-15 0,-15-10 2 0,0 0 1 15,0 0 20-15,0 0-7 0,0 0 7 0,0 0 13 16,12 15 23-16,-12-15-15 0,0 0 34 16,0 0 10-16,0 0 10 0,0 0-10 0,0 0 5 15,0 0-5-15,0 0 10 0,0 0-10 16,5 12 5-16,-5-12 5 0,0 0 19 0,0 0 4 16,0 0 9-16,0 0 14 0,0 0 11 15,0 0-1-15,0 0 2 0,0 0-5 16,0 0-3-16,0 0 8 0,0 0-3 0,-23 31-8 15,23-31 2-15,-12 12-8 0,12-12 6 16,0 0-8-16,-15 25 25 0,15-25-27 16,0 0 12-16,-17 21-1 0,17-21-8 0,-12 18 2 15,12-18 3-15,0 0-13 0,-18 20 5 16,18-20-4-16,0 0 3 0,-17 21-7 16,17-21-9-16,0 0 0 0,-13 15 11 0,13-15-6 15,0 0-1-15,0 0-2 0,-17 16-4 16,17-16-7-16,0 0-14 0,-13 17 11 15,13-17 7-15,0 0-2 0,0 0-13 0,-19 17 0 16,19-17 7-16,0 0-12 0,-13 18 5 16,13-18-8-16,0 0-4 0,0 0 4 0,-12 19 11 15,12-19-6-15,0 0 3 0,0 0-1 16,-16 20-4-16,16-20-5 0,0 0 5 16,0 0-7-16,0 0 4 0,-15 19 3 0,15-19-5 15,0 0 14-15,0 0-11 0,0 0-6 16,-14 20 3-16,14-20-2 0,0 0 4 0,0 0 3 15,-17 18-5-15,17-18 0 0,0 0 0 16,0 0 0-16,-15 21 5 0,15-21-5 16,0 0 7-16,0 0-2 0,-13 16-12 15,13-16 9-15,0 0-2 0,0 0 0 0,0 0 0 16,0 0 5-16,-15 19-3 0,15-19-11 16,0 0 6-16,0 0-2 0,0 0 8 0,0 0-8 15,0 0-2-15,0 0 4 0,0 0 1 16,-17 16-3-16,17-16-7 0,0 0 12 15,0 0-5-15,0 0-4 0,0 0-1 0,0 0 8 16,0 0 2-16,0 0 0 0,0 0-3 16,0 0-4-16,0 0 2 0,0 0-3 0,0 0 11 15,0 0-1-15,0 0-4 0,0 0-13 16,0 0 5-16,0 0 0 0,0 0 3 16,0 0 2-16,0 0 0 0,0 0 5 0,0 0-10 15,0 0 10-15,0 0 5 0,0 0-5 16,0 0 5-16,0 0 0 0,0 0 5 0,0 0-8 15,0 0-4-15,0 0 12 0,0 0 0 16,0 0 7-16,0 0-7 0,0 0 2 16,-42-35-7-16,42 35 7 0,0 0-12 15,-11-31 10-15,11 31 6 0,-9-28 6 0,9 28-10 16,-8-28 9-16,8 28 5 0,-12-27-14 16,12 27 11-16,-8-31 2 0,8 31 0 15,-12-27-9-15,12 27 7 0,-13-31 10 0,1 15 11 16,12 16 19-16,-12-21-10 0,12 21-3 15,-21-26-5-15,21 26 2 0,-20-21-3 0,20 21-1 16,-14-15-16-16,14 15-6 0,-18-15-2 16,18 15-26-16,0 0-28 0,0 0-33 0,0 0-29 15,-17-16-45-15,17 16-153 0,0 0-434 16,0 0 522-16</inkml:trace>
  <inkml:trace contextRef="#ctx0" brushRef="#br0" timeOffset="208537.0406">26793 15500 2917 0,'0'0'-118'0,"0"0"26"0,0 0 9 0,0 0 12 16,0 0 2-16,5-30 10 0,-5 30 9 15,0 0 5-15,0 0 13 0,0 0 12 16,0 0 10-16,0 0 0 0,0 0 7 0,0 0 3 15,0 0-4-15,0 0 11 0,13-21 0 16,-13 21 6-16,0 0-7 0,0 0 14 0,0 0-20 16,8-23 16-16,-8 23-9 0,0 0-7 15,0 0 0-15,0 0 6 0,0 0-3 16,0 0-3-16,10-21 0 0,-10 21 4 0,0 0-1 16,0 0 3-16,0 0-3 0,0 0-3 15,0 0 0-15,0 0 7 0,0 0-7 16,0 0 3-16,0 0-9 0,0 0-4 0,0 0 0 15,0 0 14-15,0 0-11 0,15-19 4 16,-15 19-13-16,0 0-7 0,0 0 7 16,0 0-8-16,0 0-2 0,0 0 2 0,0 0-3 15,0 0 3-15,0 0-10 0,0 0 2 16,0 0-3-16,0 0 13 0,0 0-7 16,0 0 26-16,0 0 6 0,0 0 19 0,0 0 7 15,0 0 17-15,0 0-11 0,0 0-8 16,0 0-6-16,0 0 16 0,0 0-14 15,0 0 0-15,0 0-6 0,0 0-4 0,0 0 3 16,0 0 4-16,0 0-7 0,0 0-1 16,0 0-8-16,0 0 5 0,0 0-6 0,0 0-3 15,0 0 3-15,0 0-3 0,0 0 10 16,0 0 6-16,0 0-13 0,0 0 6 16,0 0 1-16,0 0-4 0,0 0 3 0,0 0 10 15,0 0-13-15,0 0 6 0,0 0 10 16,0 0-4-16,0 0-6 0,0 0 0 0,0 0 0 15,0 0 0-15,0 0 3 0,0 0-9 16,0 0 0-16,0 0 5 0,0 0 1 16,0 0 5-16,0 0-8 0,0 0 3 15,0 0 2-15,0 0 3 0,0 0-11 0,0 0 11 16,0 0-17-16,0 0 6 0,0 0-1 16,0 0-5-16,0 0 0 0,0 0 6 0,0 0-6 15,0 0 0-15,0 0-3 0,0 0 9 16,0 0-15-16,0 0 7 0,0 0-1 0,0 0 8 15,0 0-10-15,0 0 2 0,0 0-3 16,0 0 9-16,0 0 8 0,0 0-2 16,0 0-4-16,0 0 4 0,0 0-4 0,0 0 4 15,0 0-6-15,0 0 5 0,0 0-8 16,0 0-8-16,0 0-6 0,0 0 5 16,0 0-2-16,0 0 0 0,0 0-26 15,0 0-1-15,0 0-14 0,0 0-26 0,-3 75-15 16,3-75-25-16,0 0-57 0,0 0-358 15,0 0 107-15</inkml:trace>
  <inkml:trace contextRef="#ctx0" brushRef="#br0" timeOffset="208669.9567">26958 15402 1966 0,'0'0'-11'0,"19"-16"-8"0,-19 16-3 15,0 0 3-15,0 0-12 0,0 0-11 0,0 0-21 16,0 0-17-16,0 0-4 0,0 0-19 15,0 0-14-15,0 0-263 0,0 0 91 0</inkml:trace>
  <inkml:trace contextRef="#ctx0" brushRef="#br0" timeOffset="210474.6378">26936 15396 1342 0,'0'0'51'0,"0"0"12"0,0 0 4 0,0 0 14 15,0 0-10-15,0 0-23 0,0 0 4 16,0 0-5-16,0 0-8 0,0 0 14 0,0 0-5 16,0 0-12-16,0 0 8 0,0 0 2 15,0 0-4-15,0 0 12 0,0 0-3 16,0 0-2-16,0 0-6 0,0 0 5 0,0 0-4 16,0 0 8-16,0 36-9 0,0-36 11 15,0 0-7-15,0 0 11 0,0 0 4 16,-11 33 7-16,11-33-7 0,-5 29 2 0,5-29 11 15,-5 49-2-15,-2-14 3 0,5 5 6 16,2 7-3-16,0-2-6 0,0 5 0 0,2-2-12 16,-2 2-1-16,3-1 2 0,6 4-11 15,-6-2-8-15,2-1 3 0,-2-1-13 16,6 1 8-16,-6-6-18 0,4-3 16 0,-2-4-3 16,3 3 3-16,-3-8-15 0,0-5 3 15,-1 0-11-15,4-2 0 0,-8-25 2 16,5 41-14-16,-2-21-8 0,-3-20-6 0,9 33 8 15,-9-33-18-15,3 24-11 0,-3-24 4 16,0 0-17-16,0 0-22 0,0 0-1 16,0 0-8-16,0 0-6 0,0 0-17 0,0 0 2 15,0 0-6-15,32-69-9 0,-31 46-1 16,3-3 1-16,-1-2-21 0,-3-2-2 0,5 0-14 16,-5-1 3-16,0-4-16 0,0 1 5 15,0 1 16-15,0-1 42 0,0-1 33 16,-5 2 58-16,2-1 7 0,-1 0 26 0,3 3 8 15,-3-2 7-15,-1 3-11 0,-1-2 2 16,4 7-7-16,-3-2 14 0,5 27-11 16,-10-47 0-16,7 29-11 0,3 18 7 0,-9-37-14 15,9 37 7-15,-5-32 7 0,5 32-5 16,-8-30-2-16,8 30 16 0,-7-30 6 16,7 30-4-16,-5-25 9 0,5 25 5 0,0 0-6 15,-10-27 8-15,10 27-10 0,0 0-3 16,-12-25-4-16,12 25 9 0,0 0-15 15,0 0-9-15,-10-21 1 0,10 21-6 0,0 0 2 16,0 0-8-16,0 0 3 0,0 0 5 16,-11-25-13-16,11 25 5 0,0 0 3 0,0 0 7 15,0 0-15-15,0 0 0 0,0 0-3 16,0 0-3-16,-5-31-5 0,5 31 13 16,0 0-15-16,0 0-1 0,0-31 14 0,0 31 5 15,0 0-11-15,0 0 3 0,3-36-5 16,-3 36 15-16,0 0-7 0,5-29 2 15,-5 29-5-15,0 0 0 0,8-27 0 0,-8 27 0 16,0 0-5-16,10-29 2 0,-10 29 3 16,0 0 3-16,12-25-14 0,-12 25 17 15,0 0-9-15,10-17 8 0,-10 17-5 0,0 0 3 16,12-21 2-16,-12 21-5 0,0 0 0 16,13-19 0-16,-13 19-24 0,0 0 8 0,32-20-3 15,-32 20-16-15,20-12 4 0,-20 12 9 16,17-12 0-16,-17 12-1 0,0 0 3 15,32-11 6-15,-32 11 5 0,0 0 15 0,25-7-9 16,-25 7 15-16,0 0-1 0,0 0-2 16,0 0 8-16,40 12-3 0,-40-12-3 15,17 12 3-15,-17-12-6 0,16 17 1 0,-16-17 5 16,14 16 18-16,-14-16-4 0,11 20-4 16,-11-20 5-16,9 19-2 0,-9-19 1 15,12 21 4-15,-12-21-2 0,8 26-4 0,-8-26-1 16,3 25-5-16,-3-25 0 0,2 32-5 15,-2-32 7-15,-2 33 7 0,2-33-7 0,-3 35 2 16,3-35 4-16,-8 34 0 0,8-34 5 16,-5 30 6-16,5-30-5 0,-14 32 9 15,14-32-8-15,-13 24-11 0,13-24 7 0,-14 25-1 16,14-25 0-16,-16 20 6 0,16-20-3 16,-17 20-2-16,17-20 4 0,-18 15-15 0,18-15 6 15,0 0-2-15,-17 22-12 0,17-22-3 16,0 0-7-16,-14 17-8 0,14-17-11 15,0 0 5-15,0 0 0 0,0 0-10 16,-16 16-17-16,16-16 0 0,0 0 0 0,0 0-20 16,0 0-10-16,0 0-13 0,0 0-18 15,0 0-23-15,0 0-56 0,0 0-121 0,0 0-339 16,0 0 119-16</inkml:trace>
  <inkml:trace contextRef="#ctx0" brushRef="#br0" timeOffset="211089.3358">27445 15229 2523 0,'0'0'-42'0,"0"0"5"0,0 0 5 0,0 0 1 16,0 0 12-16,0 0 3 0,0 0 6 16,0 0 26-16,0 0 19 0,0 0 3 15,-49 44-1-15,49-44 15 0,0 0 5 0,0 0-7 16,9 46-1-16,-9-46-4 0,10 36-8 15,-7-15 4-15,-3-21 0 0,10 41-9 16,-6-20-8-16,4 2 8 0,-8-23-3 0,7 36-6 16,-4-17 10-16,-3-19-15 15,12 27 15-15,-12-27-13 0,1 29 17 0,-1-29 0 16,0 0 11-16,9 24 2 0,-9-24 4 0,0 0 7 16,0 0-5-16,0 0-3 0,3 24 1 15,-3-24 2-15,0 0-19 0,0 0 3 0,0 0-4 16,0 0-9-16,0 0-11 0,0 0-6 15,0 0 6-15,-52-65 5 0,52 65-9 16,-13-36-6-16,8 14-12 0,5 22-4 0,-7-47-7 16,7 27-1-16,0 20 2 0,-2-46-6 15,2 25 10-15,0 21-3 0,2-47-1 16,-2 47 2-16,3-41 5 0,-3 20-1 0,0 21-4 16,10-43 14-16,-6 25-2 0,-4 18-9 15,17-38 7-15,-9 19-2 0,-8 19-3 16,22-30-10-16,-17 15 2 0,-5 15 9 0,21-32-11 15,-9 20-1-15,-12 12-1 0,19-21-3 16,-19 21-5-16,23-21-13 0,-23 21-10 16,20-20-20-16,-7 8-18 0,1 6-48 0,-14 6-85 15,0 0-436-15,33-21 115 0</inkml:trace>
  <inkml:trace contextRef="#ctx0" brushRef="#br0" timeOffset="211890.8483">27619 15291 2695 0,'0'0'9'0,"0"0"16"16,0 0 11-16,22 10 11 0,-22-10 7 16,0 0-6-16,0 0 4 0,0 0-13 0,0 0-4 15,0 0-5-15,0 0 8 0,0 0-1 16,0 0-13-16,43-28 7 0,-43 28-7 16,17-15-12-16,-17 15 4 0,17-20-4 0,-17 20 4 15,20-18-16-15,-20 18-14 0,23-22 0 16,-10 11-2-16,-13 11-15 0,27-23 12 0,-13 10-10 15,-3-2 2-15,-11 15-13 0,30-27 5 16,-14 15-5-16,-16 12-4 0,25-24 0 16,-17 10 5-16,-8 14 4 0,22-20 5 0,-22 20 0 15,18-22 14-15,-18 22-4 0,17-18 9 16,-17 18 11-16,8-19 0 0,-8 19-3 16,0 0-2-16,10-28 7 0,-10 28 1 0,0 0-8 15,7-31 7-15,-7 31-4 0,0 0 2 16,0-27-3-16,0 27 3 0,0 0 3 0,0 0-1 15,-8-35-7-15,8 35 10 0,0 0-5 16,0 0 25-16,-14-27-16 0,14 27 7 16,0 0-5-16,-12-18 11 0,12 18 0 15,0 0-1-15,0 0-2 0,0 0 5 0,-23-12-8 16,23 12 2-16,0 0-10 0,0 0 7 16,0 0-4-16,0 0-1 0,0 0 0 0,0 0 11 15,-50 12-6-15,50-12 7 0,0 0-7 16,-29 15 8-16,29-15-1 0,0 0-2 15,-20 18 7-15,20-18 1 0,-16 23-6 0,16-23 4 16,-14 24 12-16,14-24-4 0,-15 27 12 16,7-8-23-16,8-19 2 0,-9 32 4 0,9-32-7 15,-8 33 10-15,8-33 1 0,-3 34-10 16,3-34 3-16,0 35 18 0,0-35-9 0,3 39 2 16,-3-39 2-16,5 36-13 0,-2-18-6 15,-3-18 17-15,5 35 4 0,-5-35-1 16,9 33-11-16,-6-14-7 0,-3-19 19 15,15 31-15-15,-10-15-6 0,7 2-5 0,-12-18 5 16,18 24-11-16,-3-12 14 0,-15-12-9 16,29 20 2-16,-29-20-6 0,28 11-6 15,-6-4 12-15,-22-7-11 0,37 3-3 0,-37-3 3 16,48-8-12-16,-23 4 2 0,4-9-32 16,8-3-13-16,-4 0-15 0,4-4-27 0,11-8-43 15,-2-2-79-15,-6-4-561 0,2-5 294 16</inkml:trace>
  <inkml:trace contextRef="#ctx0" brushRef="#br0" timeOffset="212541.4634">28383 14554 3231 0,'0'0'-118'0,"0"0"28"0,0 0 18 0,0 0 22 16,0 0 21-16,-18 19 21 0,18-19 34 15,0 0 6-15,0 0 23 0,-10 24-9 16,10-24 24-16,-8 22-4 0,8-22-13 0,-9 29-3 16,9-29-4-16,-15 30-2 0,15-30-10 15,-5 33 6-15,5-33-7 0,-5 38-9 0,5-38-2 16,-7 36 1-16,7-36-1 0,0 35-5 16,0-35-9-16,12 33 7 0,-7-16-7 15,-5-17 3-15,17 29-3 0,-5-15-12 16,4-2 17-16,3 0-1 0,-19-12-8 0,35 18-2 15,-8-9 2-15,-2-1-2 0,1-4 5 16,5 0 1-16,-31-4-8 0,53 5 4 16,-24-2 0-16,-29-3-2 0,48 5 0 0,-30-5 0 15,-18 0 2-15,41 2 6 0,-41-2 15 16,31 4 15-16,-31-4-3 0,0 0 12 0,39 3-9 16,-39-3 12-16,0 0-6 0,27 6 9 15,-27-6-6-15,0 0-14 0,25 6 5 0,-25-6 16 16,0 0 0-16,15 12-6 0,-15-12 3 15,0 0-7-15,13 24-2 0,-13-24 1 16,0 0 3-16,-7 32 6 0,7-32 7 16,0 0-9-16,-21 39 1 0,9-26-5 0,12-13-8 15,-22 33-2-15,4-17-2 0,1-1-8 16,0 4-4-16,-4-4 3 0,2 3-6 0,-1-3-3 16,3-3 6-16,17-12-18 0,-28 27-14 15,15-15-19-15,13-12-33 0,-20 18-24 16,20-18-29-16,-17 15-28 0,17-15-46 0,0 0-77 15,-20 10-598-15,20-10-177 0</inkml:trace>
  <inkml:trace contextRef="#ctx0" brushRef="#br0" timeOffset="213344.072">29108 14820 3871 0,'21'-11'-131'0,"-21"11"4"0,0 0 10 15,24-12 2-15,-24 12-4 0,25-9 2 0,-25 9 2 16,22-12-1-16,-22 12 6 0,20-12 7 16,-20 12-1-16,27-15 12 0,-27 15 6 15,16-12 10-15,-16 12 14 0,17-15 6 0,-17 15 12 16,17-16 0-16,-17 16 2 0,0 0 28 16,16-24 0-16,-16 24 10 0,0 0 22 0,12-19-8 15,-12 19 11-15,0 0 4 0,0 0 12 16,4-25-6-16,-4 25 9 0,0 0-7 0,0 0 12 15,0 0-16-15,0 0 9 0,0 0-9 16,-26-30-1-16,26 30-7 0,0 0 4 16,0 0-1-16,-23-14 3 0,23 14-6 15,0 0-6-15,0 0 2 0,-32-6-5 0,32 6 5 16,0 0 4-16,0 0 2 0,-32-3 8 16,32 3-14-16,0 0 5 0,0 0-2 0,0 0 2 15,0 0 0-15,-35 19 13 0,35-19-8 16,0 0 3-16,-25 22-9 0,25-22 2 15,-10 12 8-15,10-12 3 0,0 0 9 16,-22 25-6-16,22-25 5 0,-8 20 5 0,8-20 1 16,-12 20 6-16,12-20-8 0,0 0 9 15,-16 24 34-15,16-24-39 0,-7 18 5 16,7-18-9-16,0 0 2 0,0 0-1 0,-13 25-17 16,13-25 0-16,0 0 11 0,0 0-12 15,-9 22-6-15,9-22 4 0,0 0-8 0,0 0-2 16,-3 31 6-16,3-31-10 0,0 0 1 15,8 30 3-15,-8-30 10 0,4 25 3 16,-4-25-4-16,8 28 3 0,-8-28-10 0,15 27-3 16,-5-12 7-16,-10-15-2 0,17 25-6 15,-1-10-3-15,-16-15-1 0,27 23 0 16,-15-11 0-16,-12-12-5 0,27 18-2 0,-12-9 4 16,-15-9 9-16,28 12-10 0,-28-12 8 15,25 12 11-15,-25-12-5 0,32 8-6 16,-32-8 8-16,34-5-15 0,-34 5 19 0,40-7-24 15,-19-1 4-15,5-7-4 0,-3 3-24 16,0-9-18-16,4 0-18 0,3-5-20 16,-3 2-19-16,-2-6-26 0,4 0-31 0,-6 3-41 15,2-3-68-15,-5 1-495 0,5 5 403 16</inkml:trace>
  <inkml:trace contextRef="#ctx0" brushRef="#br0" timeOffset="214129.6004">29693 14465 3217 0,'-25'-5'-27'0,"25"5"3"15,0 0-7-15,0 0-16 0,0 0-16 16,-32-7-17-16,32 7 1 0,0 0 6 16,0 0 1-16,0 0 9 0,0 0 26 0,0 0 19 15,0 0 27-15,0 0 5 0,0 0 24 16,0 0-4-16,0 0 14 0,0 0 5 15,0 0 14-15,0 0-8 0,0 0 11 16,0 0-7-16,9 62 9 0,-9-62-2 0,11 39 8 16,-2-12 5-16,-6-4-11 0,2 2 4 0,-2 2-3 15,6-1-9-15,-7 2-2 0,1-5 2 16,0 2-17-16,-3-25-1 0,5 44-6 16,-5-23 2-16,0-21-11 0,5 36 8 0,-5-36-6 15,4 27-8-15,-4-27 3 0,3 27-8 16,-3-27 4-16,0 0-1 0,5 27 0 15,-5-27 4-15,0 0-12 0,0 0 6 0,0 0-6 16,0 0 2-16,0 0 6 0,0 0-21 16,0 0 8-16,35-70-7 0,-27 44 15 15,1-1-10-15,-8-5-5 0,6 5 9 0,2-4-17 16,-4-1-3-16,6 2 13 0,-7 0-23 16,7 3-4-16,-6 0 2 0,7-2 5 15,-7 1-7-15,7 2 6 0,-7 5-1 0,3-3 8 16,-1 0-1-16,-7 24-2 0,13-44 7 15,-6 20-11-15,1 2 13 0,-3 2-1 0,7-4 4 16,-12 24-3-16,10-33 10 0,-10 33-9 16,8-32-2-16,-8 32 6 0,14-24-5 15,-14 24-4-15,5-21 7 0,-5 21-6 0,12-22 8 16,-12 22-9-16,0 0-3 0,13-24 17 16,-13 24-13-16,0 0 5 0,8-23 1 15,-8 23-11-15,0 0 9 0,14-17 8 0,-14 17 2 16,0 0-8-16,0 0 0 0,15-22-3 15,-15 22 6-15,0 0 10 0,0 0-17 16,0 0 4-16,15-18-2 0,-15 18 15 0,0 0 4 16,0 0 4-16,0 0 13 0,0 0 2 15,0 0 19-15,0 0-8 0,32 45-3 0,-32-45 9 16,11 27 7-16,-11-27-8 0,10 35 0 16,-6-16 4-16,2 2-1 0,-6-21-2 15,12 44 2-15,-9-17 0 0,2-1 5 0,-1 1-3 16,4 4-4-16,-6 1-2 0,4-4-6 15,3 1-4-15,-7 1-9 0,4-3 2 16,1 3-4-16,-2-3-3 0,3 1-1 0,-3-3-3 16,2-4-6-16,1 4 2 0,-8-25-7 15,9 43 2-15,-1-24-13 0,-8-19-24 16,13 30-20-16,-3-18-30 0,-10-12-21 0,22 25-45 16,-10-20-36-16,1 0-75 0,-13-5-664 15,27 3-518-15</inkml:trace>
  <inkml:trace contextRef="#ctx0" brushRef="#br0" timeOffset="214849.1896">30172 13753 4257 0,'0'0'-152'0,"-9"-45"18"0,9 45 13 16,-3-31 19-16,3 31 15 0,-3-28 18 15,3 28 14-15,-9-28 10 0,9 28 12 16,0 0 11-16,-3-37 4 0,3 37 16 0,0 0 2 16,-3-32-2-16,3 32 15 0,0 0 5 15,-2-28 23-15,2 28 0 0,0 0-2 16,0 0 13-16,0-29 2 0,0 29 1 0,0 0-9 16,0 0-1-16,0 0-12 0,0 0 3 15,0 0-13-15,-4-32-2 0,4 32-1 0,0 0 3 16,0 0 4-16,0 0 17 0,0 0 6 15,0 0 15-15,0 0 3 0,0 0-3 16,36 74 3-16,-28-46-10 0,0-2-1 0,1 7-4 16,1 2-9-16,-4 1 10 0,6 5-7 15,0-2 3-15,-4 4 3 0,1 1-11 0,-1-5 5 16,2 5-2-16,2-1-4 0,-2 4-2 16,0-5-7-16,1 0-1 0,1 2-5 15,-2-1-1-15,5-2-3 0,-6-1 0 0,6-3-5 16,-2 0 3-16,-1-5-5 0,1 1-3 15,-4-6-2-15,1-3 1 0,6 2-11 0,-7-5-19 16,1 0-21-16,-4-2-21 0,-6-19-18 16,19 30-16-16,-19-30-12 0,8 25-24 0,2-18-33 15,-10-7-66-15,0 0-183 0,0 0-410 16,0 0 54-16</inkml:trace>
  <inkml:trace contextRef="#ctx0" brushRef="#br0" timeOffset="215139.0099">30228 13958 3728 0,'-10'-22'-28'16,"10"22"-3"-16,0 0 0 0,0 0 4 15,0 0 6-15,0 0 19 0,-11-28 29 0,11 28 25 16,0 0 31-16,0 0 19 0,0 0 13 0,0 0-12 16,0 0 13-16,15-37-13 0,-15 37-9 15,23-24-16-15,-6 7-6 0,8-4-16 16,3-1-17-16,1 5-43 0,8-8-23 0,-4 5-40 16,2 0-24-16,-3 1-35 0,7 1-64 15,-6-1-173-15,4 4-441 0,-12-5 152 16</inkml:trace>
  <inkml:trace contextRef="#ctx0" brushRef="#br0" timeOffset="216471.1843">25274 17284 3575 0,'0'0'-38'0,"0"0"17"0,0 0 5 0,0 0 16 15,0 0 5-15,0 0-14 0,0 0 5 16,0 0 8-16,0 0 9 0,0 0 0 0,0 0 11 16,-46-22-12-16,46 22 10 0,0 0 19 15,0 0 3-15,0 0 21 0,-8-30 20 0,8 30-4 16,0 0 11-16,0 0-10 0,-12-25-17 15,12 25-2-15,0 0-20 0,0 0-6 16,0 0-6-16,0 0 4 0,0 0-12 0,0 0 1 16,0 0-3-16,0 0 0 0,0 0-4 15,0 0-1-15,0 0 0 0,36 61-1 0,-26-40 5 16,1 1-10-16,1 0-4 0,-2 0 6 16,2 1-6-16,-2 1 3 0,0-1-10 15,-3 2 7-15,6-3-5 0,-3 0 1 16,2 2-8-16,-4 0-12 0,7-3-26 0,-3 5-9 15,1-7-13-15,-4 1-6 0,-9-20-12 16,16 32-11-16,-4-24 2 0,-12-8-8 0,15 19 5 16,-15-19-6-16,0 0 0 0,0 0 3 15,0 0 6-15,0 0 1 0,0 0 9 16,0 0 0-16,0 0 7 0,13-67 14 0,-18 48 3 16,-1-5 0-16,-1-2 11 0,0 2 3 15,-4-4 1-15,4 1 14 0,-6-8 13 0,4 8 11 16,-4-5 9-16,-4 2 25 0,2 0 5 15,-2-4 5-15,1 2 29 0,-1 2-15 16,-2 3 7-16,1-5-9 0,6 2-5 0,1 5-3 16,-3-2-13-16,2-1 2 0,6 1-12 15,1-1 2-15,-4 1 2 0,6-2-6 0,3 29-6 16,-5-54 5-16,5 34-2 0,0 20-5 16,5-52 3-16,-2 27-3 0,6-3 0 15,-4 4-7-15,10-5 9 0,-3 4 0 16,-1 2-11-16,11-4 3 0,-4 0-3 0,4 7 4 15,-5 1 3-15,5 7-3 0,-4-1 14 16,-18 13 15-16,34-10 2 0,-34 10 10 16,0 0 22-16,48 26-7 0,-35-11 5 0,-1 6 0 15,-2 4-1-15,2 0-3 0,-2 6 0 16,-2-3 8-16,1 3-6 0,-4-1-11 0,0-2 3 16,-2 4-13-16,0-5-3 0,2 1 5 15,-1-4-4-15,-4 4-3 0,0-28-7 0,1 46 5 16,-1-26-4-16,0-20-8 0,-5 39-5 15,5-39 11-15,-5 36-10 0,5-36 4 16,-8 27-34-16,8-27-14 0,-8 29-2 0,8-29-39 16,-12 21-22-16,12-21-23 0,-15 16-33 15,15-16-48-15,-17 3-97 0,17-3-507 0,0 0 207 16</inkml:trace>
  <inkml:trace contextRef="#ctx0" brushRef="#br0" timeOffset="216988.8946">25704 16893 3511 0,'0'0'-56'0,"0"0"-7"0,31-8 7 16,-31 8 0-16,22-12-10 0,-22 12-3 15,29-5 12-15,-29 5-1 0,0 0 23 16,31-12 11-16,-31 12 19 0,0 0 16 0,25-6 12 15,-25 6 0-15,0 0-16 16,26-22 16-16,-26 22-16 0,23-18-22 0,-10 2 10 16,-13 16-17-16,25-31-9 0,-6 16 2 15,-11-1 3-15,6-1-10 0,-14 17 6 0,20-38 3 16,-10 19 6-16,1 4 7 0,-11 15 17 0,15-35-17 16,-15 35 9-16,5-27 2 0,-5 27-3 15,7-21-2-15,-7 21 5 0,0 0-5 16,5-33 8-16,-5 33-6 0,0 0 12 0,0 0 5 15,0 0-3-15,0 0-2 0,0 0 5 16,0 0 11-16,0 0 24 0,0 0-4 16,0 0 3-16,-57 57-1 0,44-34 14 15,5 5-11-15,-6 2 7 0,-3 0 4 0,4 2-8 16,0-5 12-16,4 2-5 0,-2-2 3 16,1-3-7-16,1 0 1 0,-1 3-4 0,7-2 17 15,-2 0 2-15,-4 0 0 0,9-25-16 16,-5 47 2-16,5-47-10 0,0 39-21 15,0-39 20-15,2 38-16 0,5-22 2 0,-7-16 0 16,18 30-16-16,-8-15-7 0,-10-15 6 16,30 18-6-16,-10-7-16 0,7-10-7 15,-27-1-21-15,44 3-26 0,-44-3-26 0,53-4-39 16,-29-3-47-16,1-3-75 0,-2 1-501 16,-6-6 420-16</inkml:trace>
  <inkml:trace contextRef="#ctx0" brushRef="#br0" timeOffset="217412.5935">26259 16596 3212 0,'-12'-21'0'0,"12"21"5"16,0 0 0-16,0 0-10 0,0 0 0 15,0 0-2-15,0 0 12 0,0 0 4 0,0 0 3 16,0 0-10-16,0 0 15 0,0 0 13 15,-20 68-2-15,20-68 11 0,7 30 0 16,-7-30-6-16,10 36 5 0,-3-15-3 0,3-3-16 16,1 0 7-16,1 0-24 0,8-3 5 15,-3-3-3-15,-17-12-6 0,35 23-5 0,-17-16-6 16,-18-7-4-16,34 9-4 0,-34-9 18 16,30 3-7-16,-30-3-1 0,0 0 8 15,43-15 6-15,-43 15 3 0,22-19 22 16,-22 19 9-16,12-25-9 0,-12 25 8 0,7-34 5 15,-7 34 4-15,-7-33 14 0,7 33-10 16,-14-34 4-16,3 14 19 0,11 20 3 0,-22-30 0 16,9 18 1-16,13 12-10 0,-34-15-14 15,34 15-2-15,-35-8-4 0,35 8-9 16,-40 0 10-16,40 0-30 0,-37 8-9 0,37-8-6 16,-32 9-13-16,32-9-7 0,-26 10-10 15,26-10-29-15,0 0-19 0,-27 15-31 16,27-15-30-16,0 0-50 0,0 0-103 15,-17 8-485-15,17-8 294 0</inkml:trace>
  <inkml:trace contextRef="#ctx0" brushRef="#br0" timeOffset="218028.4412">26356 16408 3379 0,'0'0'-16'0,"0"0"25"0,0 0-4 15,0 0 24-15,33 39 2 0,-28-19-5 0,-1 8 14 16,4-2 5-16,-3 4 8 0,0 3 15 16,4 4 17-16,-1 0 9 0,5 3-3 15,-4-2 0-15,-1 2-3 0,5-5-3 0,-3 4-14 16,5-3-9-16,-6-2-4 0,3 3-10 16,1-3-5-16,-1-6 2 0,-4-1-13 0,4 0 0 15,1-4-1-15,-6-1-6 0,5-1-7 16,-4-3-11-16,-8-18-10 0,13 30 2 0,-13-30-24 15,12 27-5-15,-12-27 8 0,8 18 5 16,-8-18-10-16,0 0 1 0,10 15 1 16,-10-15-2-16,0 0-4 0,0 0 18 15,0 0-5-15,0 0-1 0,0 0 3 0,0 0-2 16,-33-77 8-16,28 49 4 0,-3 1-6 16,-1-12-8-16,1 1-5 0,1-2-12 15,-1-7 3-15,3 1-25 0,-7-1 0 0,7-1-3 16,2-2 6-16,-2 5 3 0,1-5 6 15,1 1 4-15,3 2 2 0,-2 0 6 0,2 5 1 16,0-5 12-16,0 14-7 0,0-4 4 16,0 5 11-16,2-1-3 0,1 2 3 0,1 8 5 15,-4 23 3-15,8-54-5 0,-6 33 3 16,-2 21 2-16,11-38 3 0,-7 23-7 16,-4 15 6-16,8-27 6 0,-8 27 6 15,15-22 9-15,-15 22-4 0,0 0 14 0,22-11 2 16,-22 11 18-16,0 0 2 0,0 0 0 15,0 0 0-15,33 42-2 0,-28-24-13 16,-5-18 9-16,10 50 19 0,-10-23 0 0,4 8 1 16,-4 1 10-16,-4 6-15 0,4 3 0 15,-6-3-18-15,2 2 6 0,3-1-5 16,-3-2-16-16,-1-2 4 0,2-4-7 0,-2-2-14 16,5-3-33-16,-3-3-23 0,3-27-37 15,-5 47-23-15,5-47-36 0,-7 31-80 16,7-31-167-16,-5 20-379 0,5-20 322 0</inkml:trace>
  <inkml:trace contextRef="#ctx0" brushRef="#br0" timeOffset="218335.3757">26547 15531 3356 0,'-25'-19'-52'0,"25"19"5"16,0 0-3-16,0 0 0 0,0 0 13 16,0 0 2-16,0 0 0 0,0 0 5 0,0 0 33 15,0 0 12-15,0 0 27 0,0 0 35 16,0 0-8-16,-32 39 9 0,32-39 19 16,0 0-6-16,3 36-1 0,-3-36-11 0,8 50-8 15,-6-21 8-15,2 3-15 0,-1-2 4 16,2 4-20-16,2 6 11 0,1-2-16 0,-5 2 1 15,2-2-7-15,-1 4-6 0,4-3-23 16,-6-1-25-16,9-1-16 0,-6-5-27 16,2 3-48-16,1-10-96 0,-1 2-224 15,-2-4-320-15,0-7 437 0</inkml:trace>
  <inkml:trace contextRef="#ctx0" brushRef="#br0" timeOffset="218917.0106">26796 16131 3085 0,'0'0'-65'15,"0"0"11"-15,0 0 5 0,2-36 1 16,-2 36 5-16,5-24-1 0,-5 24 2 0,5-34 3 16,-5 34 19-16,3-41 26 0,-3 41 11 15,0-36 25-15,0 36 2 0,0-42 24 16,0 42 12-16,0-32-3 0,0 32-14 0,0-32 4 15,0 32-12-15,0 0 4 0,0-33 6 16,0 33-8-16,0 0-1 0,0 0-6 0,0 0 15 16,0 0 29-16,0 0 16 0,0 0-10 15,-64 62 8-15,51-30-11 0,-2 3-2 16,7 2-5-16,-1 1-22 0,4 4-1 0,2-3-14 16,6 6-1-16,-1-3-5 0,10 2-9 15,-4-4-9-15,15-3-17 0,2-6-39 16,11-1-41-16,2-12-56 0,11-6-85 15,4-9-273-15,1-3-317 0,11-12 200 0</inkml:trace>
  <inkml:trace contextRef="#ctx0" brushRef="#br0" timeOffset="222369.134">27493 17888 3383 0,'0'0'-135'15,"0"0"24"-15,0 0 17 0,0 0 33 16,0 0 14-16,0 0 23 0,0 0 30 0,0 0 12 16,0 0 8-16,16-68 10 0,-16 68 7 15,0 0 5-15,0 0 4 0,0 0-14 16,0 0 8-16,0 0-6 0,-12-27-10 0,12 27 7 15,0 0 0-15,0 0-19 0,0 0 20 16,0 0-12-16,0 0-2 0,0 0 5 0,0 0 1 16,0 0-7-16,-9-20-6 0,9 20 2 15,0 0-8-15,0 0 1 0,0 0 3 16,0 0-7-16,0 0-2 0,0 0 7 0,0 0-5 16,36-20 0-16,-36 20 2 0,25-14 2 15,-25 14-5-15,26-18-1 0,-7 9-2 16,1-6 2-16,5 0-4 0,3-2-2 0,-2-4 18 15,4 0-8-15,1-4 14 0,1 1 3 16,2 0 3-16,2-8 10 0,5 1-6 16,-6-4 15-16,3 5-10 0,4-3-2 0,-2-1-10 15,2 0 7-15,7 2 0 0,-4-1-17 16,8-4 6-16,-4 5-9 0,1 2 5 0,2 0 2 16,0-1-9-16,-6 3-6 0,3 1 1 15,-4-2 3-15,0 1 0 0,-8 10 6 16,-3-3-11-16,1 3 1 0,-5-1-12 0,2 4 11 15,-7 3 1-15,-4-4-2 0,6 7 2 16,-5-4 6-16,-22 13-15 0,33-17-4 0,-33 17 2 16,32-15-10-16,-32 15-7 0,29-12-15 15,-29 12-11-15,21-5-15 0,-21 5-23 16,24 0-27-16,-24 0-46 0,0 0-112 16,0 0-495-16,28 10 349 0</inkml:trace>
  <inkml:trace contextRef="#ctx0" brushRef="#br0" timeOffset="222892.8078">28347 17571 3356 0,'0'0'-23'16,"-17"15"12"-16,17-15 13 0,0 0-9 15,-20 15 0-15,20-15 1 0,0 0-6 0,-19 12 5 16,19-12 9-16,0 0 8 0,0 0 8 15,0 0 14-15,-16 15-7 0,16-15 2 16,0 0-2-16,0 0-3 0,0 0-2 0,0 0-1 16,0 0-4-16,0 0-4 0,0 0 9 15,0 0-1-15,72-51 0 0,-36 32-11 0,-2-1 5 16,9-6-15-16,4-2 0 0,7-6 0 16,3 1-5-16,3-6-3 0,-3 0-14 0,1 1-1 15,-1-1-1-15,2-1 2 0,1 4 0 16,-8-5-1-16,-5 8 5 0,-2-3-2 15,-5 6 8-15,2 0-2 0,-11 5 14 16,-2 0 0-16,1 4 11 0,-3 3 4 16,-5-1-4-16,-2 4 3 0,0-1-3 0,0 0-5 15,-7 1-2-15,-13 15 5 0,25-20-9 16,-10 10-12-16,-15 10-10 0,25-25-11 0,-25 25-1 16,22-22-16-16,-22 22-27 0,22-21-22 15,-22 21-55-15,22-21-106 0,-22 21-368 0,13-22 114 16</inkml:trace>
  <inkml:trace contextRef="#ctx0" brushRef="#br0" timeOffset="223787.7009">29047 16563 2580 0,'0'0'17'0,"0"0"-8"0,-30 6 0 0,30-6-9 16,0 0-3-16,0 0-18 0,0 0-5 16,0 0-4-16,-35 0 6 0,35 0 27 0,0 0 21 15,0 0-9-15,0 0 29 0,0 0 12 16,0 0-2-16,-35 0-1 0,35 0 5 16,0 0-21-16,0 0 11 0,0 0-13 0,0 0-7 15,0 0-12-15,0 0-3 0,0 0 2 16,0 0-7-16,0 0 9 0,0 0-14 15,0 0 2-15,0 0 7 0,0 0-2 0,0 0 0 16,0 0-2-16,0 0 2 0,0 0-10 16,0 0 2-16,0 0-2 0,0 0 3 0,0 0-6 15,104-15 1-15,-104 15 4 0,37-10 1 16,-12 5-3-16,0-1 7 0,3 0 1 16,1-4 1-16,-4 0-1 0,7 0 2 15,1 2-1-15,-1-1-1 0,5-1-11 0,-1-1 15 16,0 2-2-16,-3-1-10 0,-3-2 12 15,2 3-2-15,-7 2-8 0,5-2 10 0,-1-1-7 16,-1 4 0-16,-28 6-1 0,43-12-6 16,-21 6 11-16,-22 6-2 0,35-9-4 15,-35 9-3-15,30-9 0 0,-30 9 2 0,26-6 3 16,-26 6 11-16,0 0 12 0,31-11-12 16,-31 11 3-16,0 0 1 0,29-8-6 0,-29 8-7 15,0 0 0-15,0 0 2 0,0 0 13 16,28-4-9-16,-28 4 7 0,0 0 5 15,0 0 5-15,0 0-10 0,0 0 5 16,0 0-10-16,0 0 9 0,0 0-1 0,0 0 4 16,0 0-2-16,17 29 15 0,-17-29-7 15,0 0-3-15,0 0 11 0,-25 54-11 0,13-34 12 16,0 5 23-16,1-1-6 0,-6 8-2 16,-1-4 3-16,-1 7 19 0,-3 3 8 15,2-2-2-15,-3 10 5 0,1-3-3 0,-1 4-3 16,-2 0-11-16,1 0-1 0,6 4-9 15,-9 0-5-15,7-4-1 0,2-1-6 16,4-6-5-16,-4-3-7 0,3 1 1 16,1-4-7-16,1-2 1 0,5 0-9 0,-1-7-3 15,4 2-2-15,-5-5-3 0,4 1 1 16,1 1-6-16,5-24-10 0,-11 33-4 0,11-33-13 16,-8 29-8-16,8-29-14 0,-7 20-17 15,7-20-20-15,0 0-5 0,-5 28-24 16,5-28-24-16,0 0-37 0,0 0-101 0,0 0-617 15,0 0-295-15</inkml:trace>
  <inkml:trace contextRef="#ctx0" brushRef="#br0" timeOffset="224428.2985">30120 15781 4163 0,'-14'-34'-28'15,"14"34"19"-15,-21-20 13 0,21 20 8 0,-22-24 11 16,22 24-7-16,-22-21-4 0,22 21-5 16,-17-17-1-16,17 17 5 0,-13-24 2 0,13 24-6 15,-17-23-7-15,17 23 5 0,-10-25 10 16,10 25-4-16,-6-24 9 0,6 24 6 0,0 0 2 16,0 0-10-16,-10-32-3 0,10 32-2 15,0 0-7-15,0 0 9 0,0 0-15 16,0 0 6-16,0 0 1 0,0 0-3 0,0 0 6 15,0 0-4-15,0 0 7 0,0 0-5 16,0 0-2-16,51 62 3 0,-42-38-9 16,-4 2 7-16,3 1 5 0,-3-3-1 0,4 4 1 15,-4-1 4-15,-2 5 8 0,0-2 1 16,2 2-3-16,-1-1-4 0,-3-1 1 0,4 2-7 16,-1-5 9-16,-4 0-11 0,6 2-1 15,-2-5-15-15,-4-24-16 0,8 42-12 0,-5-23-21 16,-3-19-7-16,2 38-13 0,1-26-23 15,1 3-17-15,-4-15-34 0,5 22-81 16,-5-22-587-16,0 0 88 0</inkml:trace>
  <inkml:trace contextRef="#ctx0" brushRef="#br0" timeOffset="225248.5647">30419 15309 3569 0,'0'0'-114'0,"0"0"4"15,0 0 10-15,0 0 2 0,0 0 16 16,0 0 24-16,0 0 25 0,0 0 25 0,0 0 6 16,0 0 30-16,0 0 3 0,0 0 16 15,32 25 20-15,-32-25-6 0,0 0-2 16,0 42 4-16,0-19-6 0,0-23 14 15,0 50 1-15,0-26-10 0,0 3-6 0,0 0-9 16,3 1-4-16,-3 1-1 0,0-2-17 16,0 0 16-16,0-27-8 0,0 44-14 0,0-23 6 15,0-21 7-15,0 40-4 0,0-40-2 16,4 32-4-16,-4-32 1 0,0 24-3 16,0-24 11-16,0 0-10 0,0 34 2 15,0-34 12-15,0 0-20 0,0 0 2 0,0 0-1 16,0 0 1-16,0 0-12 0,0 0 2 15,0 0-6-15,0 0 3 0,16-86-4 0,-9 61-2 16,-4-5-3-16,1-1-9 0,4-1 13 16,-6 2-15-16,5 0 6 0,3-2 2 15,-9 5 4-15,6-5-10 0,0 7 7 0,-7 25-1 16,11-45-1-16,-6 23-3 0,-5 22 6 16,7-37-4-16,1 22 8 0,-8 15 2 0,17-28-3 15,-17 28-1-15,17-29 9 0,-17 29-12 16,23-16 0-16,-23 16-2 0,25-19 6 15,-25 19 8-15,32-10-12 0,-32 10 5 0,30-5 6 16,-30 5-9-16,32 0 13 0,-32 0 8 16,0 0-12-16,45 11-4 0,-30-5 5 15,-15-6-3-15,30 17 17 0,-16-8-19 16,-14-9 7-16,27 21-5 0,-19-8 17 16,-8-13-15-16,20 30 16 0,-12-12 4 0,-8-18 3 15,5 36 22-15,-5-10-13 0,0 1 12 16,0-27-3-16,-3 59-1 0,1-28-2 0,-6 0-7 15,5 0-1-15,-6 9 12 0,1-3-7 16,0-4-2-16,-8 4-1 0,8-8-10 0,0-2-6 16,-4 1 4-16,7-3-21 0,-7-4-15 15,12-21-14-15,-10 40-17 0,4-23-11 0,6-17-21 16,-12 27-32-16,12-27-27 0,-9 15-42 16,9-15-85-16,0 0-567 0,0 0 32 15</inkml:trace>
  <inkml:trace contextRef="#ctx0" brushRef="#br0" timeOffset="225658.3263">30474 15211 3565 0,'0'0'-150'0,"0"0"27"0,-16-18 21 15,16 18 12-15,0 0 25 0,-12-17 22 16,12 17 4-16,0 0 26 0,0 0 26 16,-18-16 13-16,18 16 5 0,0 0-1 0,0 0 10 15,-10-29 0-15,10 29 26 0,0 0 14 16,-4-28-17-16,4 28-6 0,0 0-4 0,0-33-13 16,0 33 3-16,0 0 15 0,9-44-17 15,-9 44-9-15,15-33-4 0,-7 16 3 16,0-1-11-16,-8 18-6 0,25-37 0 0,-16 22 6 15,4-5-1-15,6 4-11 0,-3-3 4 16,1 0 7-16,0 4-1 0,-2-5 7 16,2 3 1-16,-1 1 12 0,6-3-10 15,-4 4 12-15,1-4-20 0,1 3 6 0,0-4-10 16,0 4-5-16,0-2 3 0,-2 3-11 16,1-2-3-16,1 5 0 0,-3-3-21 0,-17 15-17 15,40-21-17-15,-23 12-21 0,-17 9-30 16,30-15-44-16,-30 15-74 0,26-17-534 0,-12 15 387 15</inkml:trace>
  <inkml:trace contextRef="#ctx0" brushRef="#br0" timeOffset="226560.803">31217 14878 3231 0,'0'0'-9'0,"7"-25"11"0,-7 25 19 15,0 0 21-15,3-30 0 0,-3 30 6 0,0 0 5 16,0 0 9-16,0-31-2 0,0 31-3 16,0 0-1-16,0 0-11 0,0 0-5 15,0 0-12-15,5-25 11 0,-5 25 0 0,0 0 5 16,0 0-10-16,0 0 7 0,0 0-8 16,0 0-2-16,42 53 3 0,-42-53-14 0,17 33-1 15,-11-15-5-15,3 5 4 0,-9-23 1 16,17 39 5-16,-12-20-15 0,-5-19 7 15,11 33-3-15,-6-16-4 0,-5-17-4 0,7 27 2 16,-7-27 3-16,12 21-5 0,-12-21 15 16,0 0-7-16,8 27 9 0,-8-27 1 15,0 0-7-15,0 0 1 0,0 0-8 16,0 0 1-16,0 0-7 0,0 0-3 0,0 0-3 16,0 0 0-16,0 0 4 0,20-89-1 15,-18 59-1-15,1-3 4 0,5-1 7 16,-4-1-14-16,1-1 0 0,-2 1 8 0,4 5 6 15,-4 0-11-15,1 3-6 0,2 0 12 0,-6 27-3 16,5-39-2-16,-1 21 6 0,-4 18-8 16,8-32 6-16,-8 32-9 0,3-25-3 15,-3 25 4-15,0 0 8 0,5-23 1 0,-5 23 3 16,0 0 4-16,0 0 6 0,0 0 5 16,0 0-15-16,0 0 3 0,0 0 0 15,0 0-5-15,0 0 8 0,0 0-4 16,0 0-1-16,0 0-6 0,0 0-5 0,39 48 4 15,-39-48-2-15,0 0-3 0,0 0 1 16,0 0-5-16,0 0 7 0,13 15-5 16,-13-15 11-16,0 0-10 0,0 0-3 0,0 0-3 15,0 0 5-15,24-45 2 0,-24 45 7 0,11-37-13 16,-6 17 12-16,2 0-1 0,-7 20-2 16,10-43-6-16,-2 24-2 0,-8 19 11 15,9-34 0-15,-9 34-5 0,10-30 7 0,-10 30 3 16,8-25-14-16,-8 25 7 0,9-21 5 15,-9 21-9-15,0 0 0 0,5-26 9 16,-5 26 2-16,0 0 25 0,0 0-3 16,0 0 9-16,0 0 4 0,0 0 16 0,0 0-6 15,11 74-4-15,-11-74 2 0,0 50 2 16,4-19 6-16,-4-1 0 0,1 3-4 0,3-1-8 16,-4 2-3-16,3-3-8 0,2 3-3 15,-2-4-5-15,4-3-11 0,-2 1-30 16,0-2-18-16,2-3-26 0,-7-23-26 0,17 42-21 15,-7-30-22-15,-10-12-31 0,15 21-38 16,-15-21-65-16,0 0-612 0,16 12-225 16</inkml:trace>
  <inkml:trace contextRef="#ctx0" brushRef="#br0" timeOffset="226806.6592">31786 14494 4002 0,'0'0'-31'16,"0"-38"25"-16,0 38 43 0,0-27 20 15,0 27 9-15,0 0 22 0,0 0 7 0,-5-36-6 16,5 36 10-16,0 0-4 0,0 0-9 16,2-29-1-16,-2 29 1 0,0 0-15 0,0 0-6 15,0 0-1-15,0 0 2 0,0 0-1 16,0 0-11-16,0 0-6 0,0 0-3 16,0 0-6-16,31 62-3 0,-31-62-8 15,15 39-13-15,-10-21-12 0,-5-18-9 0,12 37-17 16,-10-20-25-16,-2-17-29 0,11 33-18 15,-11-33-32-15,11 24-31 0,-11-24-33 0,0 0-90 16,13 20-610-16,-13-20-355 0</inkml:trace>
  <inkml:trace contextRef="#ctx0" brushRef="#br0" timeOffset="227012.5381">31786 13985 4420 0,'-14'-25'54'0,"3"6"25"0,11 19 36 0,-22-30-8 15,22 30-11-15,-12-25-14 0,12 25-7 16,-15-18-2-16,15 18-7 0,0 0-1 0,-13-26-4 16,13 26-6-16,0 0-14 0,0 0 1 15,-17-21-12-15,17 21-21 0,0 0-30 0,0 0-40 16,-12-19-36-16,12 19-22 0,0 0-9 16,0 0-19-16,0 0-32 0,0 0-51 15,0 0-142-15,0 0-480 0,34-8-108 0</inkml:trace>
  <inkml:trace contextRef="#ctx0" brushRef="#br0" timeOffset="227578.7902">31883 14217 4024 0,'17'24'53'16,"-17"-24"-5"-16,0 0 18 0,0 0-10 16,8 18-4-16,-8-18-2 0,0 0-5 0,0 0-5 15,0 0 1-15,12 15 4 0,-12-15 15 16,0 0 0-16,0 0 9 0,0 0 14 0,15 21-1 16,-15-21-3-16,0 0-10 0,16 29-8 15,-16-29-3-15,11 34-6 0,-8-16-8 16,-3-18-2-16,13 40-9 0,-9-15-2 0,4-4-4 15,-8-21 1-15,5 36-7 0,-2-16 0 16,-3-20-6-16,10 34 0 0,-10-34-2 16,5 29-2-16,-5-29-3 0,9 20-2 0,-9-20 2 15,0 0 0-15,3 25-2 0,-3-25-8 16,0 0-7-16,0 0 2 0,0 0-10 0,0 0 0 16,0 0-1-16,0 0 0 0,22-89-1 15,-14 59 0-15,-6 0 0 0,10-9-3 16,-6-2 5-16,6 5-3 0,-4-6 7 0,2 3-3 15,2 3 3-15,-7-2-1 0,2 10 1 16,3 4 0-16,0 1 2 0,-10 23 3 16,8-39-8-16,1 24 8 0,-9 15 0 0,11-27 11 15,-11 27 10-15,22-10 13 0,-22 10 4 16,0 0 6-16,0 0 9 0,0 0 3 0,49 25 1 16,-38-6 2-16,-11-19-2 0,17 40-2 15,-7-18-9-15,3-2-3 0,-8 5-3 16,7 1-6-16,-7 1-1 0,4-3-3 0,-1 0-6 15,0 3-9-15,1-7-20 0,-6 5-20 16,-3-25-32-16,20 41-43 0,-15-20-41 16,-2-3-52-16,-3-18-105 0,4 27-635 15,-4-15-730-15</inkml:trace>
  <inkml:trace contextRef="#ctx0" brushRef="#br0" timeOffset="228414.9118">31722 15386 4691 0,'-10'-23'-14'16,"10"23"18"-16,-11-26 21 0,11 26 4 15,-14-21-1-15,14 21-13 0,0 0-20 16,-8-27-3-16,8 27 6 0,0 0-7 0,3-31-10 16,-3 31 4-16,0 0 8 0,14-35 4 15,-14 35-7-15,8-18 6 0,-8 18-3 0,18-22 1 16,-18 22 3-16,25-16 6 0,-25 16 4 16,22-18-11-16,-22 18-4 0,29-15 0 15,-13 5 5-15,-16 10-5 0,40-15-1 0,-16 3 9 16,-2 2-3-16,3-3 3 0,1 1-1 15,0 0-5-15,-5 3 5 0,6-3-4 16,0 0 5-16,-4 3-1 0,2 0-10 0,-5-2 5 16,-20 11-4-16,32-15 22 0,-32 15 4 15,30-6 9-15,-30 6 2 0,0 0 2 0,0 0 12 16,0 0 13-16,0 0 7 0,-48 62 13 16,14-32 14-16,-2 8 8 0,-1 1-7 15,-8 8 4-15,6 5-7 0,-4 2-3 0,2 0-7 16,3-1-4-16,0 1-4 0,11-4 0 15,-2 1-7-15,1 0 3 0,3-4-6 16,1-4-6-16,8-7-7 0,-1-2-6 0,2 0-5 16,1-6-3-16,4-3-2 0,2 2-4 15,6-2-2-15,2-25-6 0,-8 49 1 0,13-24-1 16,-2-1-3-16,2 2 0 0,9-2-4 16,-4 1 0-16,7 5-3 0,3-4 2 15,0 1 0-15,5 0-1 0,-3-3-4 0,4 5 0 16,-1-2 2-16,1-2-2 0,-3 4-2 15,5-6 2-15,-3-1 0 0,1 2 0 16,2 1 1-16,-6 0 5 0,4-3 3 16,-5 1 1-16,-6 1 3 0,6-3-4 0,-7-4 2 15,2 2 4-15,-4-1 0 0,-3 0-2 16,2 2-2-16,-11-20-2 0,7 34-2 0,-7-34 0 16,5 32-9-16,-5-32-14 0,-5 35-18 15,5-35-25-15,-18 37-26 0,6-18-40 0,-7-1-34 16,3-1-44-16,-6 0-75 0,4-2-173 15,-11-2-519-15,6-4-974 0</inkml:trace>
  <inkml:trace contextRef="#ctx0" brushRef="#br0" timeOffset="229181.0543">30332 15164 4789 0,'0'0'-179'16,"0"0"6"-16,-38 7 7 0,38-7 7 0,0 0 11 16,-32 2 9-16,32-2 16 0,0 0 19 15,-34 3 30-15,34-3 33 0,0 0 24 0,-40 0-5 16,40 0 22-16,-40-3 13 0,40 3 4 15,-40-6 14-15,40 6 5 0,-42-6-12 16,42 6-3-16,-42-10 4 0,19 8-2 0,23 2 16 16,-38-9-12-16,38 9 3 0,-39-12 2 15,39 12-3-15,-30-10-1 0,30 10 1 16,-30-9-17-16,30 9 3 0,-27-6 4 0,27 6-6 16,0 0-9-16,-30-9 17 0,30 9-17 15,0 0 1-15,-23-8 16 0,23 8-6 16,0 0 5-16,0 0 13 0,0 0 5 0,-32-12-3 15,32 12 6-15,0 0-13 0,0 0-19 16,0 0 20-16,0 0 2 0,0 0-11 16,6-35-7-16,-6 35-3 0,42-51-3 0,-2 15 5 15,17-13-6-15,22-22 4 0,11-9-8 16,16-9-5-16,9-17 6 0,12-13-11 0,5-4 3 16,5-4 6-16,-1-2 6 0,-2 9-15 15,1 7-4-15,-9 7 0 0,-9 10-1 16,-8 12-6-16,-9 7-6 0,-15 13-13 0,-11 14-35 15,-12 11-33-15,-14 9-77 0,-3 1-236 16,4-1-336-16,-7 2 406 0</inkml:trace>
  <inkml:trace contextRef="#ctx0" brushRef="#br0" timeOffset="229640.1406">31625 13372 3093 0,'0'0'-101'0,"42"-8"28"0,-42 8 39 16,0 0 34-16,0 0 50 0,32 8 40 15,-32-8 17-15,17 22 18 0,-2-1 13 16,-7 0-7-16,5 14-2 0,4 1-2 0,7 9-21 15,-3 5-8-15,3-1-6 0,4 5-14 16,2 4-2-16,9-3-17 0,-12-2-13 0,1-5 6 16,-5 3-10-16,4-3-4 0,-3-1-7 15,4-1 0-15,0 1-3 0,-6-8-25 16,2-1-20-16,-4-5-9 0,-2 2-27 16,0-6-28-16,3 0-20 0,-8-5-30 0,4-4-51 15,-4-4-124-15,2 1-485 0,-8-2 221 16</inkml:trace>
  <inkml:trace contextRef="#ctx0" brushRef="#br0" timeOffset="230063.2063">29588 15202 3528 0,'0'0'24'0,"-29"-6"25"0,29 6 3 15,0 0-1-15,0 0 1 0,0 0 15 0,-33 36 38 16,28-7 22-16,-7 14 18 0,5 16 5 16,-1 4-3-16,5 23-10 0,6 7-6 0,12 32-21 15,0-1-13-15,12 0-12 0,10-4-16 16,8-1-20-16,-2-7-28 0,11-10-42 15,1-6-46-15,5-12-44 0,-8-13-50 16,-12-23-56-16,-6-2-167 0,-7-11-483 16,3-5-197-16</inkml:trace>
  <inkml:trace contextRef="#ctx0" brushRef="#br0" timeOffset="230295.0617">30242 16662 4041 0,'0'0'-22'0,"0"0"5"0,60 21-3 0,-42-36-11 16,6-7-22-16,18-8-5 0,13-11-16 0,34-24 1 15,9-8-3 1,14-10-8-16,5-12-25 0,11-11-11 0,9 2-15 0,15-3-27 15,4 2-46-15,1-2-451 0,-12 6 119 16</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0:41:35.078"/>
    </inkml:context>
    <inkml:brush xml:id="br0">
      <inkml:brushProperty name="width" value="0.05292" units="cm"/>
      <inkml:brushProperty name="height" value="0.05292" units="cm"/>
      <inkml:brushProperty name="color" value="#FF0000"/>
    </inkml:brush>
  </inkml:definitions>
  <inkml:trace contextRef="#ctx0" brushRef="#br0">18547 3403 79 0,'-18'-59'-53'0</inkml:trace>
  <inkml:trace contextRef="#ctx0" brushRef="#br0" timeOffset="695.7517">18529 3344 219 0,'0'0'85'16,"0"0"11"-16,0 0-5 0,-5-27-23 16,5 27 4-16,0 0-22 0,0 0-12 15,0 0 16-15,0 0 5 0,0 0-13 0,0 0 5 16,0 0-7-16,0 0-11 0,-12-29-11 15,12 29 4-15,0 0-15 0,-12-25 25 16,9 17-10-16,3 8 20 0,-15-22-7 0,10 10-9 16,5 12 4-16,-13-24-1 0,-1 11-9 15,9-3 18-15,5 16-10 0,-15-24-1 0,5 12-13 16,10 12 5-16,-17-22-15 0,17 22 10 16,-10-18 0-16,10 18-1 0,-15-13-8 0,15 13-9 15,0 0 12-15,-15-8-7 0,15 8-10 16,0 0 14-16,0 0-9 0,0 0 0 15,0 0 13-15,-13 66-1 0,13-66-7 16,5 57 7-16,3-18 5 0,-1 3-9 0,3 3 5 16,3 11 12-16,-3-1-5 0,2 0 0 15,3-3-8-15,-5 1 12 0,9-2-24 16,-6-10 12-16,0-1-8 0,2-3 16 0,-4-9-16 16,-3-1 15-16,7-1 43 0,-7-8 61 15,-8-18-9-15,15 27-18 0,-15-27-7 0,0 0-15 16,0 0-5-16,0 0-1 0,0 0-20 15,24-71 5-15,-24 38-12 0,0-5-10 0,-4 2 3 16,4-6-6-16,-1 7-8 0,-3 1-1 16,-1 2 9-16,4 2 2 0,1 30-3 15,-4-52-9-15,3 32 14 0,1 20-6 16,-4-30-8-16,4 30 1 0,0 0 4 0,0 0-18 16,0-33 8-16,0 33-1 0,0 0 3 15,0 0 0-15,0 0-2 0,20-15-6 16,-20 15 6-16,0 0-3 0,41 4-10 0,-41-4 2 15,0 0 8-15,65 11-7 0,-42-5 1 16,9 0 1-16,1-2 5 0,1 1-5 0,-1-2-7 16,4 4 4-16,5-7 5 0,-7 2-7 15,0 1-4-15,-1-3 8 0,-4 0-11 16,2 0 5-16,-32 0-1 0,60-5 1 16,-37 1 4-16,4-5 1 0,-4 0-3 0,-4-3 5 15,6 0-10-15,-3-4 5 0,-7 3 0 16,3-5 5-16,-3-3-15 0,-1 2 5 0,-1-4 15 15,-5-1-10-15,1 3-3 0,-9 21 6 16,6-46-3-16,-6 23 7 0,0 23 3 16,-3-51-1-16,0 24-9 0,-6-1 5 0,1 0-5 15,-4-6 10-15,2 3-15 0,-5-2 5 16,-5 3-5-16,3-2 5 0,-1 1-5 16,0 4 1-16,-1 4 1 0,4 2-11 0,0 2-38 15,-2 4-31-15,2 7-24 0,15 8-31 16,-20-12-92-16,20 12-380 0,-27-2 114 15</inkml:trace>
  <inkml:trace contextRef="#ctx0" brushRef="#br0" timeOffset="1670.7675">19226 2296 2261 0,'0'0'-124'16,"0"0"14"-16,0 0 12 0,-28-4-5 16,28 4 12-16,0 0 14 0,0 0-11 0,0 0 23 15,0 0-2-15,0 0 4 0,0 0 2 16,0 0 13-16,0 0-1 0,0 0 10 15,0 0-2-15,0 0 10 0,0 0-10 0,0 0 19 16,15 55 1-16,-15-55-6 0,0 0 5 16,19 48 0-16,-4-26 0 0,-4 0 11 15,4-1 11-15,-5 3-11 0,7 3 5 0,3 0 6 16,-1 0 0-16,-1 2 11 0,2-2 1 16,3 0 10-16,-1-3-6 0,2 3 6 15,1 2 5-15,3-4-5 0,-4 3-1 0,6-4 11 16,-4 1-27-16,-2-1 15 0,6-3-9 15,-10 3 4-15,7-4 0 0,-7-1 6 0,-2-1 8 16,6-3 11-16,-6 3-16 0,-3-1 10 16,0-5-1-16,-15-12-15 0,27 24 24 15,-15-14-10-15,-12-10-1 0,20 19 18 16,-20-19-14-16,18 16 29 0,-18-16 31 0,12 12 24 16,-12-12 21-16,0 0 21 0,0 0 4 15,22 11-46-15,-22-11 1 0,0 0-5 0,0 0-21 16,0 0-22-16,0 0-7 15,0 0-12-15,25-39 2 0,-25 39-12 0,6-35 5 16,-6 35-11-16,7-43-7 0,-4 18-3 16,-1-2-8-16,1-2 0 0,2 0-7 0,1-2-2 15,-5-3 4-15,3-1 0 0,-1 5 0 16,2-7-2-16,-2 2-8 0,1 2 10 0,-4-5-14 16,3 10 16-16,2-4-11 0,-5 2-10 15,3 2 8-15,-3 28-1 0,0-44-2 16,0 44 0-16,2-38-7 0,-2 38 0 15,3-30 5-15,-3 30 0 0,5-25-3 0,-5 25 3 16,0 0-3-16,19-18-2 0,-19 18 7 16,0 0 0-16,28-4-2 0,-28 4 6 15,0 0-8-15,0 0 6 0,44 29-2 0,-29-17 5 16,1 0-3-16,-16-12-2 0,32 31 5 16,-17-12-1-16,4 2-11 0,1 0 19 0,-4 5-12 15,8 1 5-15,-6 0 6 0,-1 4 3 16,1-3 0-16,1 3-8 0,-4-3-1 15,-2-5 9-15,1 1-3 0,1-4-9 0,-7 2 7 16,0-4-9-16,-8-18 0 16,19 32 11-16,-11-17-4 0,-8-15 0 0,12 24-3 15,-12-24-8-15,13 21 8 0,-13-21-4 16,9 24-24-16,-9-24-1 0,11 13-35 0,-11-13-28 16,0 0-94-16,0 0-180 0,0 0-274 15,0 0 117-15</inkml:trace>
  <inkml:trace contextRef="#ctx0" brushRef="#br0" timeOffset="2399.3114">20575 2347 2365 0,'0'0'-140'0,"-9"51"10"0,6-20 1 16,-2-3 20-16,5 3-1 0,0 1 9 16,0-2 16-16,0-3 3 0,5 1 10 15,-2 3 7-15,2-7 18 0,-1 4-6 0,-4-28 18 16,13 46 11-16,-10-24-12 0,13-4 16 16,-5 1 4-16,-11-19-4 0,24 28 15 0,-9-22-11 15,-15-6 0-15,30 6 5 0,-30-6-10 16,0 0 21-16,38-9-5 0,-38 9 21 15,29-21 5-15,-29 21 5 0,13-35-10 16,-8 13 25-16,-1-5-11 0,-4 27 15 0,1-53-5 16,-1 23 12-16,-1-1 9 0,-3 3 26 15,4 28-8-15,-5-56-10 0,-3 28-3 0,4 4-9 16,4 24-1-16,-11-40-13 0,4 25-4 16,7 15-5-16,-12-32-4 0,12 32-19 15,-8-20 15-15,8 20-11 0,0 0-1 0,-12-29 1 16,12 29-8-16,0 0 7 0,0 0-3 15,0 0-4-15,0 0 7 0,0 0-3 16,0 0-11-16,0 0 0 0,0 0 4 0,0 0-1 16,0 0 8-16,0 0-4 0,20 100 0 15,-5-79 10-15,4 1-6 0,-2 2 6 16,4-3 3-16,3 5 8 0,2-5 15 0,6 0 30 16,-3-1-16-16,2-7 22 0,3 4 9 15,3-5 47-15,-1-3-23 0,-5-3 7 16,4 4 0-16,-3-7-9 0,4-3 22 15,-2 0-31-15,1-3-3 0,0-1-3 0,-5-2-15 16,-3 0-8-16,0 0-6 0,-4-6-4 16,1 0-14-16,-6-1-25 0,0-6-17 0,-18 19-25 15,20-33-41-15,-8 11-54 0,-12 22-65 16,5-35-84-16,-5 35-471 0,-5-32 494 0</inkml:trace>
  <inkml:trace contextRef="#ctx0" brushRef="#br0" timeOffset="3133.8573">20928 1944 2940 0,'-20'-27'-109'0,"10"4"21"0,-2-5 38 15,-3 2 27-15,6-1 26 0,-2 0 5 16,-3-1 15-16,4-4-12 0,-1 5 3 0,1 3-5 15,1-4 2-15,-2 6 3 0,11 22-6 16,-16-45-14-16,8 23 23 0,8 22-14 16,-13-38 0-16,4 20 8 0,9 18-9 15,-8-30 1-15,8 30 2 0,-12-32-2 0,12 32-6 16,-6-21 9-16,6 21-6 0,0 0 5 16,-12-27-7-16,12 27-1 0,0 0-5 0,0 0 5 15,0 0 3-15,0 0-5 0,0 0 5 16,0 0 8-16,0 0 0 0,0 0-5 15,53 80 7-15,-36-50-7 0,12 9 8 0,-3 8 8 16,13 5 2-16,-1 4-2 0,4 1 7 16,5-3-2-16,-2 5-1 0,-1-4-2 0,2 3-1 15,3-6-5-15,-4 1 3 0,-6-5 7 16,-4-3-10-16,3-4 7 0,-4-2 22 16,1-3-17-16,-5 3-3 0,3-6-3 15,-8-6-2-15,6 0 0 0,-5 2 2 0,-1-4 2 16,1-2-9-16,-5 1 7 0,6-1-12 15,-10-4 2-15,5-4 0 0,-4 3 3 0,4-3-12 16,-4 2-11-16,-6-5-9 16,-12-12-30-16,27 21-31 0,-16-12-37 0,-11-9-53 15,19 15-129-15,-19-15-335 0,0 0 118 16</inkml:trace>
  <inkml:trace contextRef="#ctx0" brushRef="#br0" timeOffset="3385.7045">20762 2147 2487 0,'0'0'-47'0,"-30"-19"7"0,30 19 24 16,-22-16-12-16,22 16 12 0,-16-12-4 16,16 12 1-16,0 0-1 0,-7-25 37 0,7 25 15 15,0 0 35-15,27-44 13 0,-9 28 17 16,4-4-7-16,0-4-14 0,8 2-7 15,1 1-9-15,6-2 3 0,2-1-13 0,-4 6 3 16,5-5-15-16,3 2-6 0,3 0-17 16,-5 3-30-16,-2-1-37 0,1 2-48 15,2-1-76-15,-9-2-142 0,2-2-280 0,2 4 116 16</inkml:trace>
  <inkml:trace contextRef="#ctx0" brushRef="#br0" timeOffset="3880.509">21165 1275 2164 0,'-27'33'-108'0,"1"1"18"15,1-3 19-15,5 6 33 0,-4-4 30 0,-3 8 12 16,4 5 19-16,-5 1 15 0,-4 1 17 16,-2 8 21-16,-3 2 16 0,-1 4-4 15,-4 6 14-15,-8 19 5 0,-7 0-21 0,5 2 9 16,0 5 14-16,4-4-2 0,-7 0-16 15,3 0-8-15,-3 3-3 0,1-1-3 0,1 4 6 16,1 6-11-16,3-4 1 0,1 4 7 16,3-7-13-16,9-10 5 0,6-12 0 15,7 1 1-15,-4-2-12 0,9 3-5 16,1-1-10-16,0 0-7 0,2-12 2 0,5-3 1 16,-2 0-11-16,1-8 2 0,2-4-6 15,4-4-6-15,0-6-2 0,-3-4 5 0,1-2-5 16,4-5 7-16,-5 1-8 15,3-5-4-15,5-22-21 0,-19 40-39 0,9-22-21 16,0-2-22-16,10-16-30 0,-33 30-21 0,11-13-6 16,-2-4-32-16,-2 4-11 0,-3-2-11 15,-4-3-506-15,9-2 626 0</inkml:trace>
  <inkml:trace contextRef="#ctx0" brushRef="#br0" timeOffset="4403.2851">18500 2019 2885 0,'-28'-24'-76'16,"20"12"7"-16,8 12 13 0,-19-22 1 15,19 22 0-15,-10-19-8 0,10 19 2 16,0 0 1-16,-11-21 10 0,11 21 1 0,0 0 9 15,0 0 7-15,0 0 30 0,0 0 23 16,0 0 10-16,0 0 6 0,73 47 6 0,-46-20 5 16,11 14 10-16,13 7-2 0,24 20 2 15,8 2-13-15,6 0 6 0,6-7-8 16,14-1 12-16,12-6-10 0,6-9 21 0,7-5-12 16,3-9 5-16,2-1 11 0,11-11 13 15,-9-3 8-15,8-5-3 0,4-8 24 16,5-1-19-16,1-4-4 0,0-7-3 0,1 2-4 15,1-5-8-15,-4 4-12 0,-3 0-10 16,-14-3 9-16,-21 6-26 0,-18 3 4 16,-1 0-11-16,-21 3 3 0,13 3-14 0,-21 0-18 15,-5 3-21-15,-4 4-23 0,-12 3-25 16,-12 0-77-16,-11 7-152 0,-9-4-475 0,-8 2 300 16</inkml:trace>
  <inkml:trace contextRef="#ctx0" brushRef="#br0" timeOffset="5309.7212">22662 3174 3174 0,'-20'-24'-141'16,"20"24"30"-16,-13-24 20 0,13 24 23 15,-17-22 12-15,17 22 4 0,-11-17 9 0,11 17 11 16,-16-20 5-16,16 20 3 0,0 0 9 16,-11-22 0-16,11 22-7 0,0 0-2 15,0 0-1-15,-14-21 9 0,14 21 4 0,0 0-1 16,0 0 7-16,0 0-7 0,0 0 13 16,0 0 19-16,0 0 13 0,0 0-4 15,0 0 21-15,0 0 8 0,29 102-10 16,-12-54 11-16,-1 8-9 0,1 6-4 0,3 8 7 15,9 7-14-15,-6 1 2 0,0-1-8 16,7-5-1-16,-4 3 1 0,2-7 1 16,-5-3 5-16,1-10 9 0,-2-2-2 0,3-5-11 15,-7-1 4-15,4-4-12 0,-5-7 0 0,1 2 9 16,-3-3-14-16,2-4-3 0,-2-1-4 16,0 0-21-16,-3-1-30 0,-1-5-59 15,-2 0-93-15,-1-1-159 0,-8-23-289 16,3 33 117-16</inkml:trace>
  <inkml:trace contextRef="#ctx0" brushRef="#br0" timeOffset="5779.4243">23129 2664 2365 0,'25'31'-114'0,"-3"-3"30"15,5-1 15-15,-6 0 30 0,6-1 18 16,-2 4 18-16,2-3 17 0,7 12 18 0,-3 3 24 16,1 2 2-16,2 1 22 0,1 12 4 15,-2 0-12-15,2 5-1 0,-1 3 1 16,3-1-5-16,-6 4-4 0,3 0-2 0,-1-1 0 15,-1-2-7-15,-4-2-7 0,-1 0-5 16,0-10-11-16,-7-5-1 0,-2-4 8 16,4-4-8-16,-5-3-3 0,1-3-15 15,-6-4 0-15,1 0 5 0,2-3-17 0,-3-3-51 16,-3-3-82-16,-1-3-154 0,-6-4-352 16,-2-14 119-16</inkml:trace>
  <inkml:trace contextRef="#ctx0" brushRef="#br0" timeOffset="6103.2591">22577 4065 2400 0,'0'0'-89'16,"0"0"33"-16,0 0 39 0,0 0 30 0,82-20 27 16,-55 5 9-16,3 0 11 0,5-3-10 15,4 0-4-15,1-5 14 0,2-1-1 16,11-4-1-16,-1 1-7 0,10-5-7 0,-2-1 6 16,-3-3-13-16,1 0-10 0,1-6 2 15,-10 10-5-15,1-10 2 0,-5 9-5 0,2-2-1 16,-9 2-17-16,6 0-3 0,-9 2-28 15,0 3-38-15,-5 3-36 0,-3 4-72 16,-7 1-99-16,-2 5-306 0,-1 3 110 0</inkml:trace>
  <inkml:trace contextRef="#ctx0" brushRef="#br0" timeOffset="6693.8912">24262 3030 2116 0,'-44'10'-118'15,"44"-10"7"-15,-30 5 15 0,30-5 4 16,-27 10 1-16,27-10 6 0,-25 8 18 16,25-8 13-16,-20 12 54 0,20-12 36 0,-18 20 31 15,18-20 11-15,-19 22 38 0,19-22-40 16,-11 30-10-16,11-30-5 0,-2 41 3 0,2-41-24 16,5 45 17-16,-2-19-18 0,6 1-8 15,-4-3 3-15,6 1 7 0,1 2-4 16,0-1-4-16,5 2-4 0,4-1 4 15,3-4 2-15,4 4-4 0,4-3-12 0,-2-3 6 16,7 1-10-16,-4-7 10 0,11 1-4 16,-9-7-6-16,0-3-3 0,-5 0 6 0,5-3 12 15,-5-6 22-15,2-3 17 0,-3-3 1 16,-1-6-19-16,0-7 38 0,1 0-11 16,-7-3-8-16,4-2-13 0,-9-5-13 0,2-1 2 15,-6-3-3-15,4-5-11 0,-12 2-6 16,3-3 17-16,-8 0 5 0,-5-2 14 15,2 8-6-15,-6-5-7 0,-6 4-9 0,2 4-9 16,-7 1 8-16,-9 8-4 0,1 3-1 16,-9 2-14-16,-5 7-4 0,-1 6 3 15,-7 2-7-15,1 4 7 0,-4 4-13 0,2-1-10 16,0 4-5-16,2 1-11 0,1-1-5 16,4 1-9-16,4 2-6 0,-2-1-22 15,7 0-19-15,1 0-47 0,6 1-52 16,5-3-74-16,1 2-437 0,7-3 681 0</inkml:trace>
  <inkml:trace contextRef="#ctx0" brushRef="#br0" timeOffset="7355.4966">24586 2750 2961 0,'20'-12'46'15,"-20"12"5"-15,0 0 1 0,17-15-32 16,-17 15-23-16,0 0-11 0,0 0 4 16,0 0 7-16,0 0-7 0,48 20 3 0,-48-20-1 15,21 19 1-15,-8-7 4 0,4 0-4 16,1 5-1-16,-1 1 6 0,8 0-1 0,-2 3 3 16,4 2-2-16,-2-2 4 0,2 1-7 15,0-4 8-15,-4-3-3 0,2 0-3 16,-5-3 11-16,0 0 12 0,-3 2 7 15,-17-14 44-15,32 12 3 0,-32-12-4 0,27 6-12 16,-27-6 2-16,0 0-5 0,0 0-10 16,48-21 17-16,-33 5-18 0,-15 16-9 0,19-37-4 15,-6 15 17-15,-8-1-18 0,3-4 7 16,-3 3 23-16,2 0 8 0,-7 24 15 16,10-38-16-16,-3 21-20 0,-7 17-20 0,8-25-20 15,-8 25-11-15,0 0 9 0,8-22-6 16,-8 22-5-16,0 0-2 0,0 0 11 15,0 0-20-15,41 0 1 0,-41 0 9 16,0 0-7-16,53 9 5 0,-26-6 5 0,3 1-1 16,0-1-4-16,-30-3 2 0,65 3 3 15,-28-3 4-15,0 0-5 0,6 0 1 0,8 0-3 16,-1 2 7-16,5-2-3 0,0 0 3 16,2 0-4-16,0 4 6 0,0-4 1 15,0 0 1-15,-10 3-8 0,-7-3 6 0,-3 0 14 16,-1 0 31-16,-7 0-4 0,-29 0 4 15,53-9-4-15,-36 3 0 0,-17 6-3 16,27-19 14-16,-27 19-11 0,13-24 4 0,-13 24-5 16,-5-43 0-16,5 43-4 0,-20-62-7 15,-7 18-6-15,1-3 2 0,-13-7-11 16,1-2 11-16,-8 2 2 0,-2-1-2 0,-1 2 4 16,-1 0 4-16,2 11-5 0,1-5-3 15,3 10 4-15,4 3-8 0,2 3-6 0,3 7-1 16,1 2-11-16,4 2-25 0,-2 5-28 15,7 0-28-15,-2 3-22 0,11 0-38 16,16 12-52-16,-39-20-90 0,24 13-578 16,15 7-137-16</inkml:trace>
  <inkml:trace contextRef="#ctx0" brushRef="#br0" timeOffset="8408.3746">24942 4182 3758 0,'-3'-30'-157'16,"-2"-2"11"-16,2 4 13 0,3 28 6 15,-5-47 15-15,1 24 6 0,4 23 3 16,-11-37 14-16,11 37-1 0,-2-30 10 15,2 30 0-15,-3-27 22 0,3 27 21 0,0 0 6 16,-5-32 0-16,5 32-4 0,0 0 12 16,0 0 4-16,0 0-1 0,0 0 10 0,0 0-3 15,0 0 13-15,0 0 0 0,0 0 7 16,51 77-11-16,-37-40 14 0,3 3-6 16,4 6-1-16,-1 2 3 0,0-1-2 15,1 3-1-15,0-4 10 0,3-2-3 0,-8-11-1 16,5 0-2-16,-1-1 9 0,-4-5 38 15,-4-2 36-15,-2-8 35 0,2 5 48 16,-12-22 10-16,18 23-24 0,-18-23-25 0,14 9-21 16,-14-9-16-16,0 0-15 0,0 0-6 15,0 0-4-15,20-56-20 0,-20 56 7 0,0-50-9 16,0 25-15-16,0 25-3 0,-4-54 3 16,4 33-18-16,0 21 9 0,0-38-3 15,0 38-17-15,0-31-8 0,0 31 9 16,0 0-1-16,0 0-12 0,5-27 14 0,-5 27-5 15,0 0-3-15,0 0-3 0,0 0 6 16,0 0-6-16,64 25 8 0,-64-25-12 0,35 9 7 16,-13-6 2-16,-22-3-4 0,47 3-6 15,-22-3 14-15,-25 0-8 0,50-3 0 16,-23 0 19-16,-27 3 6 0,51-12 0 0,-29 5 19 16,-5-5 5-16,3-3 4 0,-5-2 1 15,-2-1 3-15,1-3 1 0,-2-5-16 16,-7 1-4-16,-2-4-2 0,0-4-10 15,-6-3-2-15,3-9 6 0,-3 5 14 0,-2 0-7 16,-4-3-4-16,4 2-4 0,-3 5 0 16,1 4-8-16,2 5-2 0,-3-1-20 0,8 28-40 15,-19-39-26-15,9 27-22 0,10 12-20 16,-25-19-27-16,25 19-39 0,-32-4-72 0,32 4-577 16,-31 4 45-16</inkml:trace>
  <inkml:trace contextRef="#ctx0" brushRef="#br0" timeOffset="9145.9171">26018 3627 3609 0,'-23'4'-109'0,"23"-4"10"0,0 0 6 16,0 0-3-16,-35 0-18 0,35 0-2 15,0 0 3-15,0 0 4 0,0 0 7 16,0 0 9-16,0 0 18 0,0 0 10 0,0 0 11 16,0 0 10-16,0 0 18 0,0 0 9 15,0 0-2-15,0 0-8 0,61-40 11 16,-61 40-8-16,34-9-13 0,-34 9-19 16,40-10-14-16,-22 3-33 0,-18 7 5 0,37-12-9 15,-13 3-12-15,-24 9 7 0,33-19 18 16,-16 11-8-16,-17 8 24 0,27-16 18 0,-27 16 9 15,21-23 5-15,-21 23 24 0,12-15-4 16,-12 15 4-16,0 0-11 0,0 0 0 16,0-32 44-16,0 32-11 0,0 0 22 0,0 0-33 15,-28-28 22-15,28 28 17 0,-26-9 10 16,26 9 9-16,0 0 5 0,-28-12-6 0,28 12 3 16,0 0-10-16,-25-6-5 0,25 6-6 15,0 0-9-15,-35-4 9 0,35 4-19 16,0 0 14-16,0 0 0 0,-47 16-1 0,47-16-4 15,-27 15 4-15,14-2-8 0,13-13-1 16,-29 27 4-16,14-7 13 0,2-5 4 16,1 8 8-16,-1-1-8 0,13-22 26 0,-20 42 8 15,15-19 20-15,-9-2 13 16,14-21 20-16,-10 42 8 0,7-19 8 0,3-23 5 16,8 39 16-16,-8-39-7 0,12 43 5 15,3-23-23-15,2-2 0 0,5-3-7 0,1 0-13 16,5 2-2-16,6-4-1 0,3-5-5 0,5-3-11 15,1 2 0-15,6-7-15 0,4 0-12 16,-1-7 13-16,12 2-29 0,1-3-5 16,-3-4-29-16,-9 8-24 0,-3-7-28 0,-1 6-25 15,-1-8-39-15,-2 4-77 0,-10-3-206 16,-6-3-399-16,-8-5 284 0</inkml:trace>
  <inkml:trace contextRef="#ctx0" brushRef="#br0" timeOffset="10750.0728">27132 2319 3210 0,'0'-23'-137'0,"0"23"41"0,0-42 15 0,0 42 30 16,0-40 37-16,0 18 11 0,0 22 3 16,-5-37 6-16,5 37-6 0,-3-35 11 15,3 35-14-15,-4-27 6 0,4 27 2 16,0 0-2-16,0-33 5 0,0 33 0 0,0 0 0 15,-5-29-13-15,5 29-1 0,0 0 6 16,0 0 3-16,0 0-6 0,0 0 3 16,0 0 6-16,0 0 2 0,0 0 26 0,0 0-5 15,0 0 10-15,44 86-1 0,-31-51-3 16,1 2 3-16,1 0 4 0,1 3-8 16,5 6 2-16,-1 1-3 0,1-5 5 0,3 2 10 15,1-1-25-15,-3-3-2 0,4-6 3 16,-6-1-8-16,-5-1 2 0,6-2 2 0,-6-8-5 15,0 3-4-15,-2-6 0 0,-5-1 34 16,-8-18 21-16,17 30 27 0,-7-18 21 16,-10-12 2-16,14 26-11 0,-14-26-8 15,13 15-22-15,-13-15-5 0,0 0-7 0,0 0-9 16,5 21-7-16,-5-21 0 0,0 0-8 16,0 0-6-16,0 0-11 0,0 0-3 15,0 0-4-15,0 0 7 0,0 0-14 0,0 0-4 16,0 0-4-16,-75-18 2 0,75 18-10 15,-35-9-4-15,35 9 3 0,-36-8 6 0,36 8-6 16,-43-7 9-16,23 2-10 0,20 5 11 16,-42-1-8-16,42 1 1 0,-33-4 10 0,33 4-11 15,-32-4-4-15,32 4 0 0,0 0-4 16,-40 0 7-16,40 0 0 0,-22 9-1 16,22-9 0-16,-27 12-4 0,27-12 4 15,0 0-2-15,-18 29 3 0,18-29 0 0,-12 28 0 16,12-28 4-16,0 32-7 0,0-32 3 15,3 39 6-15,6-18-9 0,-1 5 20 16,0-5-9-16,1 0-16 0,1 0 7 0,5 2 7 16,-3-7-8-16,-4 4 5 0,5-1 5 15,-13-19-4-15,24 27-5 0,-12-15 11 0,-12-12-2 16,25 19 2-16,-25-19 4 0,28 5-9 16,-28-5 5-16,42-5 2 0,-42 5-7 0,52-22-3 15,-26 4-7-15,3 0-9 0,-6-4-1 16,6-3 8-16,-11 1-3 0,9-4-2 15,-10 4 3-15,-1-2-9 0,3 5-6 16,-6-1-19-16,-1 0-27 0,1 5-29 0,4-3-31 16,-5 5-35-16,3-3-46 0,-2 6-538 15,-13 12 403-15</inkml:trace>
  <inkml:trace contextRef="#ctx0" brushRef="#br0" timeOffset="11015.9065">27801 2451 3383 0,'0'0'41'0,"0"0"16"15,0 0-18-15,-15-18-18 0,15 18-2 16,0 0 7-16,0 0-11 0,0 0 1 0,0 0 5 16,0 0-4-16,0 0-7 0,0 0 0 15,0 0-2-15,50 48 9 0,-50-48-1 16,25 19 4-16,-11-3 0 0,3-4 2 15,4 3-13-15,-2 0 5 0,6 1 6 0,-2-1-10 16,-3 1-1-16,2-4 3 0,0 1-39 16,-4-1-16-16,-1-3-25 0,-17-9-18 0,32 15-26 15,-32-15-64-15,20 10-91 16,-20-10-435-16,0 0 635 0</inkml:trace>
  <inkml:trace contextRef="#ctx0" brushRef="#br0" timeOffset="11211.7845">27647 1914 3078 0,'-20'-33'165'0,"12"6"51"0,-4 1-18 15,2 1-15-15,10 25-28 0,-15-30-24 0,15 30-45 16,-7-29-34-16,7 29-33 0,0 0-11 16,0-30-21-16,0 30-6 0,0 0 9 15,0 0 0-15,-1-27-7 0,1 27 10 16,0 0-29-16,0 0-22 0,0 0-21 0,0 0-50 15,0 0-91-15,0 0-575 0,0 0 201 16</inkml:trace>
  <inkml:trace contextRef="#ctx0" brushRef="#br0" timeOffset="11787.4262">27962 1240 3479 0,'0'0'-33'0,"0"0"6"0,-60-9-15 16,60 9-20-16,0 0-13 0,0 0-8 15,0 0-11-15,0 0 5 0,0 0 24 16,6 65-5-16,-6-65 5 0,22 39 15 16,-14-16 21-16,7 4 46 0,-1 0 11 0,6 10 14 15,-3 1-9-15,14 8 7 0,0 1-5 16,12 4-3-16,6 5-1 0,-3-2-10 0,6 3-8 15,2-7 5-15,1-2-3 0,-1-2 5 16,-3-2-2-16,-4-11-8 0,-3-1 12 0,-4-5-14 16,-7-3 2-16,-1-6 7 0,-3 6-2 15,-8-9-3-15,6 0 7 0,-9 0-14 0,-1-3 12 16,-17-12-5-16,30 21 5 0,-30-21-8 16,17 17 8-16,-17-17-3 0,0 0-10 15,0 0 6-15,0 0-1 0,0 0 0 16,0 0-6-16,0 0-1 0,0 0 3 15,0 0-5-15,0 0 11 0,-90-21-6 0,58 17-5 16,32 4 2-16,-57-7 7 0,25 4-11 0,-1 3 2 16,-1 0 0-16,4 3-2 0,-5 0 6 15,5 5-4-15,-3-7 2 0,6 6-2 16,0 3 5-16,0-5-5 0,7 8 0 0,-3-4 5 16,23-9-5-16,-37 22 4 0,24-11 12 15,-4 5-2-15,17-16 8 0,-19 28 0 16,19-28 1-16,-5 30-6 0,5-30 5 15,5 31 6-15,-5-31 2 0,27 32 2 0,-7-20 8 16,2 0-5-16,6 0-2 0,9-3 14 16,7-3-15-16,-1 2 3 0,6-7-11 15,3-1 1-15,-2 0-4 0,3-5-2 0,8-2 0 16,0-1-41-16,-4-5-28 0,4-5-84 16,-13-2-159-16,1-4-461 0,-8-7 408 0</inkml:trace>
  <inkml:trace contextRef="#ctx0" brushRef="#br0" timeOffset="12985.7541">27427 4641 3347 0,'0'0'48'0,"0"0"-2"0,0 0-15 0,20-20-35 16,-20 20-12-16,0 0 5 0,0 0-9 15,30-4-6-15,-30 4 8 0,0 0-12 0,42-5 16 16,-42 5-4-16,30 0 0 0,-30 0 20 15,40-3-14-15,-40 3-2 0,50 3 3 0,-22-3-3 16,1 0 2-16,3 5 7 0,-32-5 0 16,58 0 1-16,-34 0 4 0,-24 0 7 15,46-5 19-15,-19 5-5 0,-2-4 0 16,2-3 2-16,3 0-16 0,0-5 11 0,2 0-4 16,-2-3-12-16,5-6-9 0,-10-2-16 15,6-1-4-15,-5-7-1 0,-4-4-5 16,-5 0-5-16,6-11 7 0,-14-1-1 0,-1-1 5 15,-8-3-5-15,-5-11 7 0,-3 4 0 16,-8-4 2-16,-9-9 0 0,0 4 2 16,-6 0 6-16,-1 0-1 0,5 4 3 0,0 13-6 15,-1 5 14-15,3-2-5 0,5 10 2 16,1 5 5-16,2 2-8 0,1 6 6 16,6 0-3-16,-4 5 2 0,3 0-2 0,11 19-3 15,-14-33 6-15,14 33-9 0,-11-22 9 16,11 22 5-16,0 0-3 0,0 0-2 0,0 0 8 15,0 0-9-15,0 0 1 0,0 0-1 16,0 0 9-16,0 0 2 0,73 65 4 16,-51-31 4-16,8 5-2 0,2 2 16 15,1 13 13-15,11 3 8 0,-6-3 6 0,9 5 14 16,18 19 4-16,-11-13 1 0,14 8 5 16,-6-14-7-16,-7-7-17 0,2-5 6 0,0-2-6 15,0-1-9-15,2-7-3 0,-7-10-7 16,1 1 2-16,-1-6-8 0,0-4-5 15,-4-6-6-15,-4-6-36 0,3-2-45 16,-7 0-54-16,-3-12-88 0,-1-1-167 16,-6-9-314-16,2-4 118 0</inkml:trace>
  <inkml:trace contextRef="#ctx0" brushRef="#br0" timeOffset="13299.5576">27624 3841 3205 0,'0'0'169'0,"0"0"-45"0,0 0-5 16,0 0-24-16,0 0-18 0,0 0-10 0,0 0-14 16,85-3-23-16,-41-8-2 0,-6 2-20 15,7 3 3-15,-6 1-15 0,-6-2 0 16,-3 1 6-16,2 3 0 0,-2-3-28 0,-1 3-40 16,-29 3-56-16,40-9-83 0,-40 9-170 15,28-6-345-15,-16 2 556 0</inkml:trace>
  <inkml:trace contextRef="#ctx0" brushRef="#br0" timeOffset="13471.4527">27529 4117 3704 0,'0'0'401'0,"0"0"-75"0,0 0-76 0,0 0-104 16,0 0-75-16,0 0-91 0,0 0-59 15,0 0-58-15,0 0-89 0,0 0-250 16,0 0-357-16,0 0 10 0</inkml:trace>
  <inkml:trace contextRef="#ctx0" brushRef="#br0" timeOffset="130772.7623">26142 8778 559 0,'0'0'-13'0,"0"0"-14"15,0 0 6-15,0 0-34 0,0 0-92 16,0 0 46-16,0 0 35 0</inkml:trace>
  <inkml:trace contextRef="#ctx0" brushRef="#br0" timeOffset="130831.847">26142 8778 250 0,'0'0'-23'0</inkml:trace>
  <inkml:trace contextRef="#ctx0" brushRef="#br0" timeOffset="130872.8298">26142 8778 211 0,'0'0'-24'0</inkml:trace>
  <inkml:trace contextRef="#ctx0" brushRef="#br0" timeOffset="130965.8878">26154 8695 162 0,'11'-17'-8'0,"-11"17"0"15,0 0 8-15,12-25 8 0,-12 25-16 0,8-22 8 0,-8 22 25 16,14-29 23-16,-14 29 29 0,11-26 13 16,-11 26 2-16,5-28-5 0,-5 28 17 15,12-25-30-15,-12 25-8 0,7-21-20 0,-7 21-6 16,0 0-45-16,10-27-41 0,-10 27-13 15,12-20-7-15,-12 20-42 0,11-23-82 0,-11 23 50 16</inkml:trace>
  <inkml:trace contextRef="#ctx0" brushRef="#br0" timeOffset="131067.8236">26371 8305 546 0,'0'0'-27'0,"10"-16"-14"0,-10 16 6 16,13-22-8-16,-13 22 21 0,14-18-29 15,-14 18-57-15,17-18 35 0</inkml:trace>
  <inkml:trace contextRef="#ctx0" brushRef="#br0" timeOffset="132202.8319">26441 8212 289 0,'14'-19'0'15,"-14"19"-16"-15,0 0 32 0,13-25 22 0,-13 25 35 16,0 0-2-16,5-23 4 16,-5 23-10-16,0 0 5 0,8-32-2 0,-8 32-8 0,0 0 15 15,4-27-8-15,-4 27-12 0,0 0-7 16,0 0 15-16,0-34-2 0,0 34 8 16,0 0-2-16,0 0 21 0,-9-38-16 0,9 38 24 15,0 0-16-15,-6-33-3 0,6 33-5 16,-10-24 24-16,10 24-14 0,-9-25-7 0,9 25-1 15,-13-29-12-15,13 29-2 0,-13-27 15 16,13 27-17-16,-14-32-5 0,14 32-10 16,-13-26-3-16,13 26 8 0,-12-29-7 0,12 29 6 15,-15-27-10-15,15 27-1 0,-17-27-2 16,17 27 2-16,-13-25-9 0,13 25 3 16,-17-22 2-16,17 22 0 0,-20-24-1 0,20 24 0 15,-23-26 10-15,9 14-8 0,14 12-6 16,-20-21 8-16,20 21-1 0,-28-19 3 15,28 19 15-15,-24-18-10 0,24 18-16 0,-21-16 1 16,21 16 1-16,-27-16 1 0,27 16-6 16,-22-12-8-16,22 12 3 0,-22-12-3 15,22 12 3-15,0 0-1 0,-31-15-6 0,31 15 0 16,0 0 4-16,-26-12-7 0,26 12-3 16,0 0 3-16,-20-9-8 0,20 9 2 15,0 0 7-15,0 0-14 0,0 0 10 0,0 0-3 16,-31-9 4-16,31 9-6 0,0 0-2 15,0 0-6-15,0 0-3 0,-42 0 7 0,42 0-13 16,0 0 12-16,-37 0-1 0,37 0 2 16,0 0-1-16,-47 1 3 0,47-1-11 15,-30 5 9-15,30-5-1 0,-37 6 5 16,37-6-4-16,-33 1-5 0,33-1 9 0,-40 5-8 16,40-5 10-16,-34 3 4 0,34-3-10 15,-33 4-3-15,33-4-1 0,-32 8 5 0,32-8 1 16,-30 4 0-16,30-4 0 0,-32 8 2 15,32-8-5-15,-25 8 3 0,25-8-2 16,-30 4-5-16,30-4 7 0,0 0 8 0,-30 11-10 16,30-11-3-16,-20 9 7 0,20-9-6 15,0 0 10-15,-29 15-2 0,29-15-11 16,-20 9 9-16,20-9-2 0,0 0 0 0,-23 15 0 16,23-15 2-16,0 0-7 0,-22 16 7 15,22-16 2-15,-17 12-6 0,17-12 1 16,0 0 1-16,-26 19-2 0,26-19 8 0,-17 15-4 15,17-15-9-15,0 0 11 0,-24 16-2 16,24-16-2-16,-15 12 7 0,15-12-5 0,0 0-5 16,-21 12 3-16,21-12 4 0,0 0 3 15,0 0-1-15,-27 14-2 0,27-14 1 16,0 0-10-16,0 0 9 0,0 0-2 16,-19 11-11-16,19-11 11 0,0 0-2 0,0 0-3 15,0 0 5-15,-16 13-4 0,16-13-1 16,0 0-2-16,0 0-6 0,0 0 8 15,-32 12-4-15,32-12 7 0,0 0 4 0,-20 9-16 16,20-9 9-16,0 0 5 0,-29 10-2 16,29-10 7-16,0 0 2 0,-28 5-5 15,28-5 0-15,0 0-6 0,-25 10 6 0,25-10 0 16,0 0 3-16,0 0-10 0,-30 2 5 16,30-2 5-16,0 0-3 0,0 0-4 0,0 0 2 15,-32 10 0-15,32-10 0 0,0 0 2 16,0 0-4-16,-28 3 0 0,28-3 8 15,0 0-10-15,0 0 2 0,0 0 8 0,-32 5 8 16,32-5 11-16,0 0-11 0,0 0-5 16,0 0 4-16,0 0-6 0,-30 7-5 0,30-7 7 15,0 0 0-15,0 0 4 0,0 0 0 16,0 0-11-16,0 0 1 0,0 0 1 16,0 0 5-16,0 0-9 0,0 0 0 15,-32 5-7-15,32-5 7 0,0 0 2 0,0 0-4 16,0 0 9-16,0 0-9 0,0 0 4 15,0 0-4-15,0 0 12 0,0 0-20 16,0 0-6-16,0 0-6 0,0 0-13 16,0 0 1-16,0 0-9 0,0 0-13 0,0 0-3 15,0 0-4-15,0 0-1 0,0 0 7 16,0 0 11-16,0 0-4 0,0 0 6 0,0 0-2 16,0 0 5-16,0 0 17 0,0 0-7 15,-9 3-11-15,9-3-15 0,0 0-22 0,0 0-30 16,0 0-33-16,0 0-21 0,0 0-379 15,0 0 113-15</inkml:trace>
  <inkml:trace contextRef="#ctx0" brushRef="#br0" timeOffset="133931.5038">19044 8634 1857 0,'-182'3'-482'0,"-6"3"102"16</inkml:trace>
  <inkml:trace contextRef="#ctx0" brushRef="#br0" timeOffset="137141.8695">5689 9158 1658 0,'0'0'-75'0,"-31"-11"10"15,31 11 3-15,-25-12-1 0,25 12 7 16,-26-12 9-16,26 12 13 0,-26-5 0 0,26 5 9 16,0 0-20-16,-31-13 20 0,31 13-1 15,-25-10-10-15,25 10 14 0,-22-8-4 0,22 8 4 16,-30-6 0-16,30 6 22 0,-30-10 0 15,30 10 22-15,-32-10-22 0,32 10 6 16,-25-7-6-16,25 7 5 0,-29-9 6 16,29 9-22-16,0 0 22 0,-33-11-11 15,33 11 0-15,0 0 5 0,-32-9 1 0,32 9-1 16,-25-6-10-16,25 6 5 0,-25-6-11 0,25 6 11 16,-30-11 11-16,30 11 26 0,-34-4-27 15,34 4 1-15,-30-9 4 0,30 9 6 16,-32-11-6-16,32 11-15 0,-26-6 5 15,26 6 10-15,-29-6-5 0,29 6-10 0,0 0 0 16,-40-6 6-16,40 6 4 0,-25-1 9 16,25 1 11-16,0 0-6 0,-40-8 20 15,40 8-11-15,-25-6 32 0,25 6-11 0,0 0-10 16,-40-6 21-16,40 6 7 0,-25-7-30 16,25 7-2-16,0 0-4 0,-37-2 0 15,37 2-9-15,0 0 0 0,-34-6-4 0,34 6-4 16,0 0-3-16,-35-7 10 0,35 7-8 15,0 0 19-15,-35-3-4 0,35 3 6 16,0 0-10-16,-47-2-5 0,47 2-6 0,-27 0 16 16,27 0-7-16,0 0 0 0,-40-4-10 15,40 4 6-15,0 0 4 0,-42-6-14 16,42 6 3-16,-23-3 0 0,23 3-6 16,0 0 3-16,-33-6 0 0,33 6 9 0,0 0-9 15,-36-3-4-15,36 3-6 0,0 0 7 16,-33-9-10-16,33 9 18 0,0 0 7 0,-40-6 6 15,40 6-7-15,-25-7 0 0,25 7-3 16,-29-7 0-16,29 7-4 0,-28-4 4 16,28 4 8-16,-25-7-6 0,25 7 2 15,-32-4-13-15,32 4 7 0,0 0 1 0,-44-9 8 16,44 9-9-16,-33-6 16 0,33 6-5 16,-30-6-8-16,30 6-1 0,-29-4-3 0,29 4-2 15,0 0 0-15,-38-5 2 0,38 5-13 16,0 0 0-16,-32-3-2 0,32 3-1 15,0 0 6-15,0 0 7 0,-32-3-12 16,32 3 2-16,0 0-2 0,0 0-1 0,0 0-4 16,-41 0 4-16,41 0-2 0,0 0 0 15,-25 9-2-15,25-9 4 0,-21 9-2 0,21-9 0 16,-26 9-2-16,26-9-4 0,-22 9 9 16,22-9 5-16,0 0-13 0,-42 12 12 15,42-12-14-15,-28 8 9 0,28-8 6 16,-34 9-1-16,34-9 11 0,-32 3-1 0,32-3 6 15,-33 3 4-15,33-3-12 0,-32 6-5 16,32-6 7-16,-30 3-3 0,30-3-9 16,0 0 0-16,-38 3-1 0,38-3 1 0,0 0-10 15,-31 6 5-15,31-6 3 0,0 0-6 16,-35 9 8-16,35-9-5 0,-26 9 0 16,26-9-2-16,-25 13 4 0,25-13-2 0,-31 12-2 15,31-12 4-15,-21 12-7 0,21-12 8 16,-25 12-6-16,25-12 1 0,-24 16 2 15,7-4 2-15,17-12-2 0,-30 22 3 0,15-13-10 16,15-9 9-16,-28 21 5 0,28-21-14 16,-22 15 14-16,22-15-9 0,-23 20-1 15,23-20 8-15,-24 21-2 0,11-12 4 0,13-9-7 16,-17 16 5-16,17-16-5 0,-23 20-5 16,23-20 7-16,-14 13 3 0,14-13-19 15,-21 17 16-15,21-17-4 0,-17 13 9 0,17-13-14 16,-14 17 7-16,14-17 7 0,0 0-7 15,-25 18 2-15,25-18 3 0,0 0-12 16,-16 16 7-16,16-16-5 0,0 0 5 0,-14 19-2 16,14-19-6-16,0 0 6 0,-18 21-10 15,18-21 5-15,0 0 0 0,-17 25-8 16,17-25 5-16,-5 17 5 0,5-17-5 16,0 0 10-16,-12 35-7 0,12-35 2 0,-5 27 5 15,5-27 0-15,-11 35 0 0,9-13-7 0,2-22 2 16,-8 49 5-16,1-22-8 0,4-2 6 15,-2-2-1-15,1 6 1 0,1 0-6 16,3-29 6-16,-2 48-3 0,2-23-3 16,0-25 1-16,2 49 9 0,5-24-7 0,-2-1 0 15,5 2 15-15,-2-2-17 0,0 3-1 16,6-1 3-16,-3-2 0 0,3 3 5 0,-2-5-2 16,3 2 2-16,-2 2 2 0,7-2 1 15,2 1-11-15,-2-2 3 0,3 1-3 16,1-4 14-16,6 2-17 0,-5-1 16 15,3-2-5-15,1-3 3 0,-7-1 7 0,6 1-10 16,-8-4 5-16,5-1-2 0,-5 1-3 16,0-2 0-16,0 4 0 0,2-6 2 0,-22-8-2 15,35 19-5-15,-16-13 13 0,-19-6-6 16,38 12-2-16,-21-6-2 0,-17-6-1 16,45 9 8-16,-25-6-5 0,-20-3-5 15,45 3 8-15,-45-3-3 0,44-3-3 0,-14 0 8 16,-30 3-5-16,52-9 3 0,-22 3-6 15,-5-4-2-15,5 2 8 0,-2-1-1 0,4-4 3 16,0 4-5-16,-2-3 8 0,2 0-8 16,-7 1 0-16,5-1 2 0,0 4 1 15,0-2-3-15,-3 4 0 0,3-3 0 16,-3 0 7-16,3 1-14 0,-5 3 2 0,0-2 2 16,4 2 6-16,-29 5-11 0,48-10 3 15,-28 7 0-15,-20 3 5 0,45-6-5 16,-23 0 0-16,-22 6 5 0,52-10 5 0,-32 8-7 15,-20 2-3-15,54-6 2 0,-33-1-2 16,8 5-5-16,-29 2 7 0,48-13 1 16,-23 9-3-16,1-1-3 0,-26 5-2 15,40-10 12-15,-17 5 1 0,-23 5-3 0,35-9-3 16,-35 9 1-16,35-14-1 0,-10 9-5 16,-25 5 3-16,37-19 2 0,-13 10 1 0,-3 0-3 15,5-3 2-15,0-1 0 0,-4 4-4 16,-2-1-4-16,5-2-2 0,-25 12 0 15,42-18-3-15,-20 8 5 0,-4 2 9 16,-18 8-6-16,42-19-3 0,-29 11 5 0,-13 8 4 16,30-16 2-16,-30 16-8 0,32-16 2 15,-15 6 3-15,-17 10-2 0,27-24 10 0,-12 12-2 16,2-3 5-16,-17 15-5 0,28-29-8 16,-11 11 2-16,-6 0 8 0,4-1-2 15,-1 0-3-15,-1-2-8 0,-1 3 11 16,-12 18 2-16,22-37 0 0,-9 15 1 0,0 3-12 15,-4 1 9-15,-9 18 8 0,17-40-11 16,-6 21 5-16,-11 19 1 0,10-37 10 16,-10 37-6-16,10-33 11 0,-10 15-5 0,0 18-11 15,9-38 6-15,-9 38-6 0,3-33 8 16,-3 33 13-16,-3-39-16 0,3 39 0 16,-14-38 0-16,-1 19 5 0,0-1-2 0,-3 3-6 15,-12-5-4-15,0-2 9 0,-4 4-14 16,-3 1-1-16,-15-5 6 0,6 6-3 15,-6 0-3-15,-2 2 6 0,7 6-3 0,-1-2 0 16,4 8-10-16,-1-7 7 0,3 10-14 16,4-4-16-16,4 5-21 0,1 5-30 15,1-5-36-15,5 4-52 0,27-4-68 0,-40 12-337 16,24-5 114-16</inkml:trace>
  <inkml:trace contextRef="#ctx0" brushRef="#br0" timeOffset="139751.4152">11172 8843 2063 0,'-25'-18'-120'16,"25"18"11"-16,0 0 2 0,-17-12 5 16,17 12 8-16,0 0-3 0,0 0 0 15,0 0 7-15,-27-10 5 0,27 10 9 0,0 0 1 16,0 0 10-16,0 0 43 0,-30-5 60 16,30 5 17-16,0 0 3 0,0 0-6 0,0 0 14 15,-32-8-12-15,32 8 3 0,0 0-5 16,0 0-6-16,-28-7-10 0,28 7 5 15,0 0 11-15,0 0-9 0,-25-14-13 16,25 14 20-16,0 0-21 0,-28-12 3 0,28 12-4 16,-21-10 0-16,21 10-8 0,0 0-12 15,-43-8 3-15,43 8-7 0,-34-3 4 0,34 3 4 16,-45-4-5-16,45 4-3 0,-47 0 23 16,47 0-12-16,-51 0 0 0,24 4 4 15,27-4 11-15,-57 0-4 0,25 0 10 16,0 3 14-16,1-3-1 0,-3 0 17 0,34 0 1 15,-67 0-8-15,32 0-20 0,2 3 8 16,-7-1-21-16,6 5 2 0,-3-4-10 0,4 0 4 16,-7 4-10-16,10-5 12 0,1 4-12 15,-8-2 9-15,9-2-15 0,-1 3 15 16,-2-4-13-16,-1 5 4 0,32-6 3 16,-52 4 5-16,22 0 9 0,3-1-12 0,27-3 9 15,-57 2 2-15,29 1-11 0,4 1-1 16,-2 2 4-16,26-6-4 0,-52 5 0 0,30-1 3 15,22-4-5-15,-48 12-6 0,24-9-3 16,24-3 9-16,-45 13 17 0,25-9-10 16,20-4 8-16,-42 9-11 0,22-7 3 0,20-2 4 15,-37 10-10-15,37-10-5 0,-37 5 13 16,37-5-8-16,-35 4-8 0,35-4 8 16,-30 6-5-16,30-6 0 0,-30 6-5 15,30-6 9-15,-27 6 1 0,27-6-8 0,0 0 0 16,-33 7 1-16,33-7-8 0,0 0 0 15,0 0 7-15,-35 5-5 0,35-5 3 16,0 0-10-16,0 0 5 0,-24 7-7 0,24-7 2 16,0 0 12-16,-16 15-14 0,16-15 10 15,0 0-3-15,-12 25 0 0,12-25 4 16,-14 18-4-16,14-18 0 0,-13 20 8 16,13-20-11-16,-10 23 8 0,10-23-10 0,-12 21 5 15,12-21-5-15,0 0 10 0,-13 25-10 16,13-25 8-16,0 0-1 0,-12 24 3 0,12-24-3 15,0 0 3-15,-5 25-12 0,5-25-3 16,0 0 10-16,-13 28-9 0,13-28 11 16,0 0-4-16,-2 30-3 0,2-30 10 0,-3 29-15 15,3-29 10-15,0 30-5 0,0-30 8 16,0 38-10-16,0-38 4 0,-5 33-4 0,5-33 0 16,0 30 2-16,0-30-5 0,5 32 5 15,-5-32 5-15,-5 28-5 0,5-28 0 16,5 27-5-16,-5-27-2 0,3 32-3 15,-3-32 15-15,2 27-18 0,-2-27 1 0,10 30-3 16,-10-30-11-16,5 36-18 0,-5-36 12 16,7 28-3-16,-7-28 8 0,10 29-1 0,-10-29 9 15,11 28-1-15,-11-28 2 0,5 25 1 16,-5-25-1-16,7 22 6 0,-7-22-3 16,8 24 8-16,-8-24 1 0,9 20-4 15,-9-20 9-15,0 0-11 0,11 33 8 0,-11-33 6 16,9 17-12-16,-9-17 12 0,0 0-6 15,5 28 9-15,-5-28-6 0,0 0 6 16,7 19 6-16,-7-19 3 0,0 0-6 0,0 0-3 16,8 22 6-16,-8-22-3 0,0 0-3 15,8 18-6-15,-8-18 18 0,0 0-15 16,10 24 12-16,-10-24-3 0,14 18-4 0,-14-18 4 16,16 24 0-16,-16-24-3 0,17 20-3 15,-17-20-3-15,17 22 3 0,-17-22 3 16,18 21 0-16,-3-5 3 0,-15-16 3 0,29 25-1 15,-13-10 4-15,1-3-6 0,3 1 2 16,0-1 1-16,5 1-6 0,4-1 5 16,-7 0-2-16,8-2 0 0,-5-2 2 15,2 4-5-15,-1-2 6 0,-1-4-9 0,6 3 3 16,-1 1-9-16,-5-5 12 0,7 2-6 16,-2-2 0-16,5-2 0 0,3 2 2 0,-3-2-2 15,4 0 6-15,1-3-6 0,-1 0 6 16,9-3-4-16,1 0 4 0,-4-5 2 15,0 3-2-15,-7 1-6 0,-3 0 6 16,-1-4-4-16,1 5 7 0,-5-3-12 0,-1 0 3 16,-29 6 0-16,53-9 3 0,-28 2-1 15,-1 2-2-15,2-2 12 0,-26 7-4 0,47-11-5 16,-28 7-3-16,7-3 2 0,-26 7-4 16,39-8 2-16,-12 1 2 0,-27 7-2 15,41-10 3-15,-14 6-3 0,-27 4 6 16,42-14-12-16,-17 9 6 0,-1-2 0 0,-24 7 8 15,45-15-5-15,-29 9-3 0,-16 6 5 16,39-9 4-16,-16 3 1 0,-23 6-1 16,42-16-15-16,-22 6 3 0,4 4 6 0,-24 6-8 15,43-18 13-15,-13 9-8 0,-8 3 5 16,5-4-5-16,-2 2-5 0,2-2 10 16,3 5-10-16,-5-7 10 0,2 5-5 0,4-2 3 15,-2-2-6-15,3 3 1 0,-7-2 4 16,10 1-2-16,0-3 0 0,0 3 0 15,-5-5 0-15,7 2 0 0,3 0 0 0,0 3 0 16,-1 0 6-16,4-3-12 0,-4-1 12 16,4 1-1-16,-4 2-2 0,3-2 5 15,-4-1-14-15,4 1 6 0,-9 0-2 0,4 4 2 16,-2-2-3-16,-5 4 8 0,2-3-5 16,-2 0 11-16,2 0-11 0,0 3 0 15,-7-3 6-15,7-2-12 0,-6 5 4 0,3-3 2 16,-2 3 0-16,-1-3 2 0,6 3-2 15,-3 0 0-15,1-4 6 0,-4 5-1 0,5-5-5 16,0 3 0-16,-1-1 3 0,-1-1-3 16,3-2 5-16,-7 6-8 0,7-5 3 15,-4-2 3-15,0 3 0 0,-2 0 10 16,0-3-3-16,4 0-4 0,-4-1 4 0,4 0-2 16,-2 1-3-16,0-2-5 0,-1 2 8 15,-2 0 2-15,-3-1-2 0,5 6 0 0,-9-4 7 16,-18 11 24-16,34-24 16 0,-19 16 21 15,-15 8-23-15,23-20 4 0,-23 20 7 16,17-23-2-16,-17 23 4 0,8-26-1 16,-8 26 7-16,0-33 1 0,0 33-12 0,-15-36 2 15,5 18-14-15,2-6 1 0,-7 3-3 16,-5 2-13-16,-2-6 1 0,-3 1-4 0,-10 3-17 16,1-3 4-16,-11 1-2 0,-12-1-10 15,-11-1-1-15,-3 3 7 0,-19 2 6 16,-5 6-22-16,-39-1 25 0,15 9-12 15,7 9 2-15,-42 11-1 0,0 7-12 0,-6 9-5 16,-1 9-19-16,-6 8-27 0,3 8-26 16,0 1-39-16,8 5-52 0,16 7-95 15,6-3-497-15,12 6 371 0</inkml:trace>
  <inkml:trace contextRef="#ctx0" brushRef="#br0" timeOffset="143963.1699">27015 9737 3110 0,'-35'2'-149'0,"35"-2"19"0,0 0 6 15,0 0-57-15,0 0-428 0,-34-2 112 0</inkml:trace>
  <inkml:trace contextRef="#ctx0" brushRef="#br0" timeOffset="219381.4174">3761 15858 364 0,'37'0'168'15,"-37"0"-76"-15,34-4 27 0,-34 4-36 0,38 4 9 16,-38-4-15-16,34 0-18 16,-34 0-17-16,40-4 14 0,-40 4-6 0,35 0-5 15,-35 0-12-15,38 4 20 0,-38-4-21 0,39-4 19 16,-39 4-6-16,37 0 12 0,-37 0-14 15,36 0 4-15,-36 0 3 0,41 0-17 16,-41 0-5-16,40-2 4 0,-40 2-4 16,43-3 7-16,-43 3-11 0,47-5 2 15,-47 5-3-15,42-3-8 0,-17 3 4 0,-25 0-4 16,49-1-8-16,-49 1 1 0,45-3 10 16,-24 3-10-16,-21 0 3 0,44 0 7 0,-44 0-4 15,43 0 1-15,-43 0-1 0,39 0 7 16,-39 0-17-16,35 0 10 0,-35 0 0 15,33 0 3-15,-33 0 1 0,32 3-1 0,-32-3-4 16,32 1 1-16,-32-1 6 0,0 0-6 16,42 0-7-16,-42 0-4 0,30 0 14 15,-30 0 2-15,42 0-9 0,-42 0 3 0,40 3-3 16,-40-3 0-16,45 0 3 0,-20 0-7 16,-25 0 1-16,49 0 9 0,-49 0-3 0,42 5-4 15,-42-5 7-15,43 0 0 0,-25 0-4 16,-18 0-2-16,39 0 5 0,-39 0 4 15,40 5-16-15,-18-5 15 0,-22 0-8 16,42 4-1-16,-42-4 0 0,40 3 3 16,-15 0 9-16,-25-3-15 0,40 6-3 0,-18-3 9 15,-22-3 9-15,37 7-13 0,-37-7-2 0,36 6 15 16,-16-1-21-16,-20-5 35 0,41 7-24 16,-41-7-8-16,35 9 3 0,-17-6 2 15,-18-3 1-15,37 8-1 0,-14-4-8 16,-23-4 0-16,39 9 6 0,-14-6-3 0,-25-3 0 15,48 9 2-15,-26-2 7 0,7-3-12 16,2 2 5-16,-2-3-5 0,-4-1 3 0,5 2 8 16,2-1-8-16,0 0 3 0,-4 0-6 15,0 0 2-15,-28-3-2 0,54 3 11 16,-34-3-11-16,-20 0 0 0,49 3 0 0,-49-3 6 16,38 3-3-16,-38-3-3 0,44 0-9 15,-23 3 15-15,-21-3-6 0,49 0 6 16,-22 0-9-16,-27 0 8 0,55 3-2 15,-30-3 0-15,-25 0-3 0,50 0 3 0,-20-3 8 16,-30 3-6-16,47 0-5 0,-20-3 5 16,-27 3-10-16,47-3 5 0,-21 3 3 15,-26 0 8-15,47 0-1 0,-23-3-10 0,-24 3-2 16,50 0-1-16,-22 3 3 0,-28-3 0 0,55-3 5 16,-24 3 4-16,2 3-9 0,4 0 2 15,0-3-2-15,-4 0 8 0,4 3-5 16,3 0-6-16,-3 0 6 0,3-3-8 15,0 3 5-15,-5-3 5 0,4 0-5 0,-1 3 16 16,-4-3-16-16,2 0-2 0,-4 0 10 16,2 4-8-16,-3-4 8 0,0 0-3 15,0 0-10-15,-31 0 2 0,62-4 6 0,-35 4-1 16,-27 0 4-16,47 0 2 0,-20 0 5 16,-27 0-11-16,46 0 4 0,-46 0-12 15,49 0 9-15,-31 4-3 0,-18-4 3 0,49 0 5 16,-26 2-8-16,9-2 2 0,-5 5 16 15,-27-5-5-15,63 4 3 0,-32 1-1 16,4-5-2-16,-2 3-10 0,1-2 12 16,-1 2-5-16,5 2 0 0,-2-5 3 0,2 3-6 15,-6-1 1-15,3-2 2 0,-2 0-5 0,3 0-5 16,2 0 5-16,-6 0 0 0,-4 0-10 16,4 0 10-16,-2 2 7 0,-30-2-12 15,49-2 5-15,-49 2 0 0,45 0-7 16,-25 2 9-16,-20-2-2 0,42-2-3 0,-42 2 6 15,40 0-3-15,-40 0 0 0,42-2-1 16,-42 2 4-16,40-3 1 0,-40 3 6 0,45-5-8 16,-20 2 3-16,-25 3-8 0,44-9 8 15,-19 6-6-15,-25 3-1 0,40-6 2 16,-40 6-3-16,42-6-4 0,-24 3 6 16,-18 3 1-16,39-9 2 0,-39 9-2 0,38-6 4 15,-38 6-9-15,35-3 3 0,-35 3 6 16,35-6-2-16,-35 6-2 0,44-6-1 0,-22 3 1 15,-22 3-5-15,43-4 5 16,-21 2-8-16,-22 2 1 0,45-8 7 0,-17 7-8 16,-28 1 10-16,52-4-7 0,-33 2 5 0,11-3-3 15,-30 5-2-15,50-5-7 0,-27 1 10 16,4 1 6-16,-27 3-9 0,55-3 2 0,-28-3 3 16,5 2-3-16,-2 2 0 0,0 1 3 15,0-4-17-15,4 2 17 0,-3-3-3 16,3 3-4-16,-2 0-3 0,1-1 10 15,-1 1-14-15,-4-2 7 0,-28 5-1 0,57-7-4 16,-32 4 7-16,4 3 3 0,-29 0-1 16,47-5-4-16,-26 1 4 0,-21 4 7 0,44-3-9 15,-44 3-4-15,45-3 4 0,-25-1 0 16,-20 4-5-16,44-2 12 0,-44 2-3 16,41-3 1-16,-41 3-10 0,46-5 15 0,-26 5-10 15,-20 0 0-15,45-4 0 0,-20 4-5 16,-25 0 5-16,40-3-5 0,-40 3 5 15,42-4 3-15,-42 4 1 0,37-4 1 16,-37 4-3-16,33-5-4 0,-33 5 2 0,35-3 0 16,-35 3 5-16,34-4-3 0,-34 4 2 15,35-6-8-15,-35 6 8 0,30 0 1 0,-30 0-7 16,37-3 4-16,-37 3-2 0,0 0-9 16,42 0 13-16,-42 0 3 0,0 0-9 15,40 0-3-15,-40 0 8 0,25 0-10 16,-25 0 5-16,0 0 4 0,43 0-9 0,-43 0 9 15,30 0 5-15,-30 0-9 0,0 0-3 16,41 0 8-16,-41 0-10 0,30 0 9 0,-30 0-4 16,0 0 2-16,38 3 4 0,-38-3-8 15,27 0 4-15,-27 0 0 0,30 3 2 16,-30-3-2-16,0 0 2 0,35 7-2 16,-35-7-4-16,25 3 4 0,-25-3 2 0,0 0-4 15,35 5-1-15,-35-5 6 0,22 4 1 16,-22-4-8-16,0 0 8 0,32 7-6 0,-32-7 4 15,0 0-2-15,30 1-7 0,-30-1 10 16,0 0-3-16,30 8 0 0,-30-8 4 16,0 0-1-16,22 5-13 0,-22-5 13 0,0 0-3 15,0 0 4-15,37 4-1 0,-37-4-1 16,0 0-11-16,28 3 27 0,-28-3-18 0,0 0 5 16,0 0-5-16,37 0-7 0,-37 0 14 15,0 0-5-15,37-3 0 0,-37 3 3 16,0 0-1-16,33-4-8 0,-33 4 11 15,0 0-3-15,32-5-2 0,-32 5 3 0,22-8-3 16,-22 8 3-16,0 0-1 0,46-4-22 16,-46 4-21-16,26-8-52 0,-26 8-49 15,0 0-106-15,40-5-420 0,-32 2 118 0</inkml:trace>
  <inkml:trace contextRef="#ctx0" brushRef="#br0" timeOffset="223098.5621">3132 14866 2529 0,'0'0'-158'0,"22"16"12"15,-22-16 9-15,20 9 7 0,-20-9 6 16,22 8 5-16,-22-8 16 0,23 7 5 16,-23-7 9-16,27 9 6 0,-27-9 7 15,29 10 3-15,-29-10 7 0,31 8 9 0,-31-8 9 16,34 7 5-16,-34-7 15 0,35 8 6 15,-35-8 17-15,33 4-1 0,-33-4 12 0,34 6-1 16,-34-6 6-16,37 3 0 0,-37-3 6 16,45 0-1-16,-45 0 6 0,47-3-27 15,-26 0 21-15,-21 3-5 0,57 0 4 0,-27-7-4 16,-3 7 0-16,3-5-11 0,0 5 10 16,2-6-15-16,0 2 21 0,1-1-11 15,-1-2 0-15,2 1-5 0,-1 0 10 16,-1 0-5-16,1 1 6 0,-4 1-11 0,-2-4 10 15,-27 8 15-15,57-4-9 0,-39 0 13 16,-18 4 16-16,37-4 3 0,-37 4-10 0,35-3 4 16,-35 3 8-16,35-5-5 0,-35 5-1 15,32-4-18-15,-32 4 8 0,28 0 0 0,-28 0-9 16,32-3-8-16,-32 3 4 0,33-6 15 16,-33 6-12-16,32-2 8 0,-32 2 4 15,34-4-1-15,-34 4-1 0,36-6 12 16,-36 6-13-16,37-6 18 0,-37 6-14 0,37-6 2 15,-37 6-11-15,37-9-14 0,-15 6 3 16,-22 3 11-16,36-10-8 0,-10 8-13 0,-26 2 10 16,51-9-7-16,-29 5 10 0,7 0-4 15,-1 0 1-15,-3-4-10 0,-25 8 2 16,60-6 1-16,-31 0-3 0,-1 2-7 16,-1 2 6-16,5-1 4 0,-32 3-7 15,55-6-3-15,-28 2 7 0,-4 1 9 0,-23 3-7 16,55-9 7-16,-30 6-3 0,-25 3-7 15,56-3 4-15,-30 1 2 0,4-1-5 0,-30 3 5 16,57-4-9-16,-27 1 3 0,2 3 7 16,-3-4-4-16,11 4-3 0,-7 0 0 0,4 0 0 15,5 0 4-15,-2 0 2 0,4 4-15 16,2-1 12-16,-5-3-3 0,0 7-6 16,5-5 0-16,-8 8 6 0,9-5 0 0,-10 5-3 15,4-2 0-15,0 2-3 0,-5 0 6 16,6-2-12-16,-5 1 9 0,3 3 6 15,-5-1-3-15,4-2-3 0,-6 0 6 16,7 0-15-16,-10 0 18 0,6-3 0 0,4 3-9 16,-10-2 3-16,0-2-12 0,5-2 17 15,-6 5-2-15,2-4-6 0,-1-3 3 16,-30-1 3-16,52 7-1 0,-33-4 4 0,-19-3 3 16,47 4-7-16,-47-4 6 0,35 2 6 15,-35-2-5-15,40 0-10 0,-40 0 4 16,37 0-1-16,-37 0-5 0,33-2 5 0,-33 2-11 15,37-4 17-15,-37 4-16 0,43-3 7 16,-43 3-2-16,49-7 0 0,-27 6 2 0,3-6 1 16,-25 7-1-16,48-9 6 0,-28 5-11 15,9-3 9-15,-29 7-12 0,42-5 6 16,-42 5 5-16,43-10 5 0,-25 7-5 0,-18 3-8 16,46-6 11-16,-46 6-11 0,36-6 3 15,-9 3 2-15,-27 3-5 0,35-6 8 16,-35 6 1-16,44-6-9 0,-22 0 10 0,-22 6-4 15,46-6 4-15,-24 1-4 0,-22 5-4 16,52-4 6-16,-25-4 0 0,1 7-3 16,-28 1 6-16,54-11-3 0,-24 10-6 15,-3-3 14-15,1 0-16 0,0 1 5 0,-28 3-10 16,61-6 20-16,-31 6-9 0,2-3 4 16,-4-1-10-16,2 2 18 0,2-1-8 0,-32 3 5 15,65-3-15-15,-31 0 8 0,1-1 7 16,-5 4-5-16,5-3-3 0,0 1 6 0,-5-1-3 15,0-1 0-15,4 4-8 0,-2-3 3 16,-2 0 10-16,-30 3-10 0,57-2-3 16,-32 2-2-16,6-3 13 0,-31 3 4 15,49-4-8-15,-21 4 1 0,-28 0-5 0,49-3 2 16,-24 3 0-16,-25 0-5 0,54-4 8 16,-33 3-5-16,-21 1 4 0,62-4-16 0,-33 4 10 15,2-3-1-15,-2-2 3 0,-29 5 2 16,58-3-3-16,-26 3 4 0,-3-4-6 15,-29 4-4-15,53-8 11 0,-24 7-4 0,-4-3 4 16,-25 4 5-16,52-7-9 0,-29 1-8 16,-23 6 6-16,47-6-6 0,-22 3 6 15,2-3-1-15,-27 6 0 0,38-2 1 16,-38 2-10-16,45-10 7 0,-25 7 0 0,-20 3 0 16,46-6-5-16,-46 6 10 0,45-8-8 15,-25 6-8-15,-20 2 15 0,42-5 3 0,-22-1-11 16,-20 6 11-16,45-7-5 0,-45 7 0 15,40-7-2-15,-20 5 5 0,-20 2-5 16,45-7 7-16,-45 7-3 0,44-3 10 16,-19 3-9-16,-25 0-1 0,43-6-1 0,-43 6-1 15,45 0-7-15,-24-3 19 0,-21 3-14 16,45 0 5-16,-45 0-3 0,40-3 5 0,-40 3-7 16,45 0 2-16,-45 0-9 0,43-3 7 15,-43 3-2-15,36 0 0 0,-36 0 4 16,38 0 3-16,-38 0-5 0,39 0-3 0,-39 0 10 15,35 0-14-15,-35 0 3 0,35 0 8 16,-35 0-4-16,35 0 0 0,-35 0 0 16,42 0 3-16,-42 0 1 0,37 0 1 15,-37 0-5-15,41 0-5 0,-41 0 1 0,37 0 10 16,-37 0-6-16,34-3 0 0,-34 3-2 16,31 0 4-16,-31 0 1 0,0 0 1 0,46-3-4 15,-46 3 5-15,26 0-12 0,-26 0 7 16,0 0-2-16,39 0 6 0,-39 0-11 15,0 0 5-15,35 0 0 0,-35 0 0 16,0 0 6-16,32-4 5 0,-32 4-13 0,33-3 4 16,-33 3 2-16,0 0 0 0,39-5 3 15,-39 5-1-15,31-4 10 0,-31 4-10 16,34-6-2-16,-34 6-4 0,37-5 16 0,-37 5-14 16,37-7 2-16,-37 7-13 0,33-3 8 15,-33 3 1-15,37-6-2 0,-37 6 4 0,32-3 4 16,-32 3-13-16,36-8 14 0,-36 8-1 15,32 0-8-15,-32 0 4 0,30-4-3 16,-30 4 1-16,29-5 4 0,-29 5 3 0,0 0 2 16,40-4 2-16,-40 4-9 0,0 0 13 15,37 0-11-15,-37 0-2 0,0 0 0 16,33-3 5-16,-33 3-1 0,0 0 3 16,35 3-1-16,-35-3-4 0,22 1 7 0,-22-1-15 15,0 0 6-15,38 3 4 0,-38-3-2 16,24 9 3-16,-24-9-1 0,25 3-2 0,-25-3-4 15,0 0 4-15,28 14 9 0,-28-14-9 16,25 10-2-16,-25-10 15 0,21 11-8 16,-21-11-5-16,20 12 13 0,-20-12-15 0,20 16 7 15,-20-16-5-15,20 12-2 0,-20-12 4 16,22 9 0-16,-22-9-4 0,18 14 0 0,-18-14 9 16,22 11-3-16,-22-11-8 0,0 0 6 15,20 16-12-15,-20-16 12 0,0 0-2 16,18 15-4-16,-18-15 2 0,19 15-4 15,-19-15 4-15,13 17 2 0,-13-17 6 0,0 0 9 16,17 24-17-16,-17-24 5 0,11 19 1 16,-11-19-4-16,17 20 2 0,-17-20 5 15,20 19-14-15,-20-19 3 0,17 20 2 0,-17-20 2 16,20 18 1-16,-20-18-1 0,17 18 0 16,-17-18-13-16,15 15 15 0,-15-15-8 0,16 16 4 15,-16-16 17-15,0 0-19 0,17 15-2 16,-17-15 12-16,0 0-12 0,14 17 8 15,-14-17 4-15,0 0-3 0,15 20 3 16,-15-20-6-16,0 0 4 0,11 18 5 0,-11-18-7 16,0 0-6-16,0 0 4 0,5 27 8 15,-5-27-6-15,0 0 10 0,9 25 5 0,-9-25-13 16,0 0 2-16,5 29-4 0,-5-29 2 16,0 0-6-16,6 27 8 0,-6-27-12 15,0 0 6-15,9 25-2 0,-9-25 4 16,5 19-4-16,-5-19 24 0,0 0-20 0,13 26-4 15,-13-26 0-15,9 22 8 0,-9-22-8 16,10 19 4-16,-10-19 0 0,0 0-4 16,11 24-4-16,-11-24 8 0,0 0 0 0,9 23-6 15,-9-23 4-15,0 0 3 0,8 21-1 16,-8-21 8-16,0 0-16 0,5 24 6 0,-5-24-2 16,0 0 0-16,0 0 2 0,12 26 8 15,-12-26-14-15,0 0 14 0,0 0-1 16,1 24-5-16,-1-24 0 0,0 0 21 15,0 0-21-15,0 0 11 0,-1 37 16 0,1-37-7 16,0 0-11-16,0 0 10 0,-12 30-10 16,12-30 1-16,-8 20 14 0,8-20-17 0,-14 19 0 15,14-19 8-15,-15 26-12 0,15-26 11 16,-25 31 0-16,17-18-14 0,-7 6 15 0,0-4 14 16,-4 3-9-16,-1 3 11 0,2-1-22 15,1-2 11-15,-5 3-9 0,6-3 2 16,-1 0 1-16,0 1-26 0,-1 1-34 15,3-7-38-15,-5 9-47 0,-2-9-69 0,-10 8-188 16,4-5-383-16,-4-4 359 0</inkml:trace>
  <inkml:trace contextRef="#ctx0" brushRef="#br0" timeOffset="225690.6969">3137 15277 3093 0,'0'0'-171'0,"0"0"9"16,0 0 14-16,-15 27 10 0,15-27 10 0,0 0 14 15,-3 33 25-15,3-33 13 0,0 26 15 16,0-26 2-16,0 0-1 0,0 42 14 15,0-42 19-15,3 33 12 0,-3-33 42 0,5 39 23 16,0-12 17-16,0 3-4 0,-1 0 5 16,4 11-12-16,1-5 2 0,-1 5-18 15,0-4 7-15,2-4-2 0,4 5 3 0,2-4-4 16,-2 0 6-16,3-4-7 0,-1 0-13 16,4 2 9-16,9-7-10 0,1-4-6 0,7-1 21 15,11-11-27-15,9-14-66 0,28-10-136 16,31-21-411-16,3-23 114 0</inkml:trace>
  <inkml:trace contextRef="#ctx0" brushRef="#br0" timeOffset="236498.9071">15277 16306 2174 0,'0'0'-79'0,"0"0"40"15,0 0 25-15,0 0 42 0,0 0 14 16,0 0 20-16,20-14-1 0,-20 14 5 0,0 0 4 15,0 0 6-15,0 0-3 0,0 0 10 16,0 0-5-16,0 0 6 0,0 0 12 0,0 0-12 16,0 0-1-16,0 0 2 0,0 0-15 15,0 0-3-15,0 0-9 0,0 0-10 16,0 0-7-16,0 0 1 0,0 0-11 0,0 0-14 16,0 0 24-16,0 0-23 0,0 0-4 15,0 0-11-15,0 0-1 0,0 0 2 16,32-3 4-16,-32 3-3 0,0 0-1 15,0 0 0-15,0 0 0 0,38 3-4 0,-38-3 7 16,0 0-3-16,40 2-2 0,-40-2-2 16,34 4 6-16,-34-4-10 0,37 3 0 0,-37-3 4 15,42 5 0-15,-19-5 14 0,-23 0-20 16,47 1 12-16,-20 1-4 0,-1 3-4 16,-26-5 4-16,44 4 1 0,-44-4-3 15,45 0 0-15,-45 0 2 0,44 1 10 0,-19-1 7 16,-25 0-7-16,48 0 4 0,-24 3-6 15,6-3 5-15,0 0-5 0,8 0 8 0,-3 4-10 16,2-4-6-16,3 3 8 0,5-1-10 16,-3-2 0-16,2 8 6 0,1-6 0 15,2 2-6-15,0 2 4 0,-7-3 6 0,0-1-7 16,-5 2-3-16,7-1 8 0,-5 0-8 16,-6 0 8-16,3 0-4 0,-1 0-4 0,-1 0-2 15,-3 0 8-15,-29-3-6 0,53 3 0 16,-24 0 2-16,-8 3 2 0,-21-6-2 15,49 7 2-15,-22-4-8 0,-27-3 10 16,41 5-2-16,-14-1-8 0,3 0 8 0,0-1-1 16,0 3-6-16,1-3 8 0,5 0-3 15,-2 3-7-15,1-3 10 0,0 4 1 16,4-4-2-16,-6 2-14 0,6-1 14 0,-8 2-4 16,-1-4-4-16,6 5 8 0,-6-4 0 15,0 0-10-15,-7-1 4 0,7 2 4 0,-5-1-2 16,-25-3 2-16,56 8-2 0,-36-4-2 15,-20-4 6-15,48 9-8 0,-24-5-2 16,6 3 6-16,-2-1 0 0,1 0-5 0,2 0 3 16,-6-1 0-16,7-1 2 0,0 2-4 15,-4 0 2-15,8 0-6 0,-5-3 10 16,3 0-6-16,-2 3 0 0,1-3 0 0,-1-3 0 16,-2 3 4-16,3-3 4 0,-4 4-6 15,4-4 0-15,-6 0 6 0,12 0 2 0,-8-4-12 16,4 4 8-16,-1-3-4 0,-1 0 4 15,6 0 2-15,-1 0 6 0,4 0 4 16,5-6-14-16,-4 6-4 0,-2-3 8 16,7 3-4-16,-4-3 0 0,2 3 3 0,0-2-10 15,-5 0 5-15,3 3-2 0,-7-3-4 16,1 4 12-16,-1-6 6 0,0 3-20 0,8 1 10 16,-3-3 0-16,-2 2-6 0,5 1 22 15,4-2-16-15,-3-2 0 0,0 2 2 16,7-2 0-16,-8 2-10 0,7-1 6 0,0-1 8 15,0 2-10-15,-4-2-4 0,3 0 12 16,-1 2 0-16,-2-3 0 0,2 0 0 16,1 1-12-16,-3 2 12 0,-1-5-2 15,5 4 0-15,-9-3-8 0,4 3 12 0,3-3-8 16,-1 3 4-16,-4-3-6 0,-3 3-4 16,5-2 10-16,0-1 10 0,-4 5-14 0,6-5 2 15,-11 1 2-15,7 1-6 0,0 2 9 16,2-5 1-16,-5 5-8 0,5-2 0 0,-2 2 8 15,4-5-6-15,-4 7 2 0,3-2 0 16,-3-2 0-16,-1 1-4 0,6 0 8 16,-5 1-12-16,0 1 6 0,2 0 10 15,-5 0-12-15,5 1 19 0,1 2-15 0,-2-4-6 16,-5 3-3-16,6-2 5 0,-5 4 4 16,2-3-4-16,-6 0 2 0,2 3-2 15,0-3 2-15,-1 0 9 0,4 3-1 0,-11-3-12 16,7 3 4-16,-1-3-9 0,-3 3 12 15,-1-3-3-15,-1 3 0 0,-1 0 6 0,1 0 2 16,-1-3-4-16,-32 3-4 0,62 0 3 16,-32 0-3-16,0-3 4 0,0 3-11 15,-30 0 22-15,59 0-15 0,-26 0-15 16,-3 0 18-16,-30 0-3 0,52-3-5 0,-22 3 5 16,-30 0 4-16,49 3-3 0,-27-6 3 15,-22 3-6-15,45 0 2 0,-23 3 6 0,-22-3-6 16,50 0 8-16,-20 0 1 0,-30 0-5 15,52 0 5-15,-22-3 1 0,-3 6-6 16,-27-3 20-16,63 0 4 0,-31 0-1 0,-2 3-5 16,2 0-11-16,1 0 16 0,-1 0-13 15,1 3-3-15,3 0 5 0,-3 1-11 16,7 1 7-16,0-1-6 0,7-2 6 0,-8 3 4 16,6-2-9-16,2 0-4 0,0-3 6 15,1 1-1-15,1-4-9 0,1 0 8 16,2 0 1-16,-4 0-3 0,2-4 4 0,4 4-2 15,-1-3 1-15,1-3-8 0,-4 3 4 16,5 0-3-16,2-5 6 0,-7 7-5 0,6-3 6 16,-6 0-1-16,7 1-5 0,-7 2-2 15,0-4 10-15,2 3-10 0,1 2 6 16,-1-4 13-16,-2 4-19 0,1-3 0 0,-3 3 11 16,-1 0-16-16,1 0 7 0,3 0-2 15,-5 0-5-15,3-3 2 0,-4 3 8 16,0 0 0-16,-3 0-5 0,7 3 3 15,-1-3 0-15,1 0-4 0,-1 3-1 0,1-3 2 16,-1 6 2-16,4-6-2 0,5 5 3 16,-7-1 2-16,4 0-8 0,1 1 9 0,-2-2-9 15,1 5 13-15,-4-5 0 16,-1-2-6-16,-3 7-4 0,3-4 9 0,-2 1-8 0,-9 1 17 16,6-2-5-16,-9-1-7 0,0-1 9 15,2 5 3-15,0-4-9 0,-4 0 4 16,4-1 7-16,-4 1-10 0,2 1 2 0,-1-1 5 15,6-3-14-15,-7 0 10 0,1 0-7 16,3 0 0-16,-2 0-8 0,3 0 15 16,-3-3-9-16,-1 3 1 0,3-4-2 0,-4 1 1 15,-1 1-7-15,1-1 8 0,-1 0 1 16,-2-1 2-16,2-1-2 0,-3 2-6 16,1-1 0-16,-30 4-2 0,60-10 4 0,-32 9 7 15,2-3-3-15,2-4-6 0,2 7-3 16,-3-5 0-16,1 1 1 0,-2 1-2 0,2-4 7 15,2 4-2-15,1-1-5 0,-4-1 5 16,5 0 10-16,-3 0-8 0,2 0-6 16,4 0 3-16,1-3 1 0,-3 0 2 0,4-1-7 15,0 3-2-15,0-1 3 0,0 1 3 16,0-2-2-16,3 0-1 0,-9-1-1 16,7 2 7-16,-7-1-11 0,-5 2 10 15,9-2-5-15,-6-5 6 0,4 7-5 0,-5-2 5 16,1-3 0-16,-5-2-4 0,6 2-4 15,-6 0-4-15,-1 3 11 0,-2 0 2 0,-6-1-2 16,-19 10 5-16,43-19 2 0,-31 10-3 16,-12 9-3-16,32-27 3 0,-16 12-9 15,-2-4 9-15,-1-2-3 0,0-2 3 0,4 2-12 16,-3 0 6-16,-6-2 6 0,5 1-6 16,-1 2-1-16,-7-5 4 0,7 1-5 0,-6 0 5 15,-6 24 2-15,9-47-5 0,-4 19-8 16,-5 3 5-16,0 25 5 0,0-52-2 15,0 30-2-15,0 22-1 0,0-46 9 0,-3 22-3 16,-3 0-4-16,6 24 4 0,-8-47 7 16,1 26-11-16,-1-5-1 0,8 26 2 15,-20-40 3-15,10 19-3 0,-7 0 3 0,2-1 0 16,-2 2-4-16,-3 0 3 0,2 2 1 16,-9-4 8-16,7 4-13 0,2-1 7 15,-9 4 2-15,7-4 0 0,-2 4-2 0,-1-2 2 16,1 1-1-16,2 2 3 0,-5-1-2 15,5 0 7-15,0 0 8 0,-5 0-16 0,1 0 8 16,2 2 7-16,-1-1-5 0,3-1-1 16,-2 3 2-16,-1-3 1 0,-2 3-2 15,1-5-2-15,1 5 2 0,1-1-1 0,0 2 1 16,-3-1-1-16,3 0 0 0,4-2-5 16,18 14 1-16,-38-20-5 0,16 7 2 15,22 13-5-15,-39-22 2 0,23 10-1 0,-8 3 0 16,24 9 0-16,-37-21 1 0,17 8 3 15,-1 4-3-15,21 9-4 0,-37-22 5 16,17 13-1-16,0 0-1 0,20 9 3 0,-39-18-4 16,21 8 3-16,18 10-2 0,-34-17-3 15,34 17 2-15,-35-13-2 0,35 13-1 0,-30-14 4 16,30 14-9-16,-32-12 6 0,16 6-1 16,16 6-1-16,-31-12-2 0,31 12 7 15,-35-12-5-15,17 3 5 0,18 9-7 0,-49-13 11 16,24 3-6-16,2 5 0 0,23 5-1 15,-50-16 2-15,25 10-3 0,1-4 5 0,24 10-8 16,-45-11 3-16,22 4 0 0,23 7 0 16,-44-12 4-16,22 9 0 0,22 3-2 15,-38-12-3-15,38 12 5 0,-39-9-3 16,24 1 2-16,15 8 0 0,-33-8 1 0,33 8 1 16,-40-7-1-16,40 7-2 0,-37-8 1 15,37 8-2-15,-35-10-1 0,35 10 4 0,-35-6-2 16,35 6-2-16,-35-9 0 0,35 9 8 15,-34-3-7-15,34 3 12 0,-37-6-13 16,37 6-2-16,-36-3 2 0,36 3-1 0,-32-6 1 16,32 6 0-16,-34 0 1 0,34 0-2 15,0 0 0-15,-45-3-2 0,45 3 1 16,-30-3 1-16,30 3 3 0,0 0-2 0,-38 0-2 16,38 0 2-16,0 0 1 0,-46 0 0 15,46 0 2-15,-30 0-1 0,30 0-1 0,0 0-2 16,-43 0 1-16,43 0 0 0,-30 3 5 15,30-3-6-15,-35 0 0 0,35 0 3 16,-34 3 2-16,34-3-5 0,-45 3 1 0,20 0 0 16,25-3 0-16,-52 3 2 0,27 0-2 15,-2 0 0-15,27-3 0 0,-52 3 6 16,22-3 6-16,30 0-4 0,-47 3 2 16,24 0-4-16,23-3 1 0,-47 3-5 0,47-3 2 15,-45 4 0-15,20-2 5 0,25-2-5 0,-44 3-3 16,16 0 0-16,28-3-1 0,-45 7 0 15,23-3 3-15,22-4-6 0,-47 4 0 16,25 0 0-16,-6 1 1 0,28-5-3 0,-47 7 3 16,27-3-1-16,20-4 3 0,-53 4-2 15,27 4 1-15,0-5 1 0,26-3-6 0,-46 9 7 16,23-6 1-16,23-3 2 0,-38 7-4 16,11-5-1-16,27-2 2 0,-39 10-4 15,16-7-1-15,23-3 1 0,-47 5 2 16,25-1-3-16,22-4 2 0,-43 9-1 0,16-6-4 15,2 5 1-15,25-8 2 0,-45 4 3 16,20 4-1-16,-4-7-1 0,1 6-7 0,28-7 2 16,-54 7 0-16,23-1-4 0,0 0 3 15,0 0 0-15,1-3 3 0,-2 3 2 16,3-3-3-16,-2 3 1 0,0 0 0 0,3-3-2 16,28-3 3-16,-54 10 0 0,24-8-2 15,4 1-5-15,1 0 4 0,25-3 3 0,-54 8 0 16,31-5 1-16,-6-2 2 0,29-1-8 15,-47 3 8-15,24 2 1 0,23-5-2 16,-45 4-2-16,45-4 5 0,-45 0-2 0,24 0 1 16,21 0 2-16,-36 0-6 0,36 0 12 15,-42 3-9-15,42-3 0 0,-39 0 1 16,39 0-3-16,-40 0 2 0,40 0 1 0,-40 0-3 16,40 0 4-16,-47-3-7 0,47 3 6 15,-47 0 0-15,24 0 1 0,23 0 2 16,-47 0-4-16,17 0 2 0,30 0 4 0,-59 0-8 15,34 0 4-15,25 0-3 0,-63 0-1 16,33 0 2-16,-5 0 4 0,35 0-3 0,-66 0 0 16,35 0 3-16,-8 0 1 0,4 0-7 15,-4 3-3-15,4-6 7 0,-5 6 0 16,3-3-2-16,-3 0 0 0,2 0-3 0,-2 5-2 16,-2-5 6-16,3 0 1 0,3 0-9 15,-6 0 2-15,5 3 0 0,-7-3-14 16,9 2-5-16,-7-2 14 0,4 0-5 0,0 0 6 15,-6 0-4-15,2 0 2 0,-10 0 6 16,2 0-5-16,-3-2 0 0,-4 2 2 16,3 0 5-16,-4-3-1 0,1 3-5 0,-17-5 2 15,6 5 2-15,-1-3-5 0,-5 3 4 16,3 0 9-16,-6 0-8 0,-4 0 0 0,9 0-2 16,-8 0 6-16,3 0 2 0,9 0-10 15,-9 0 1-15,6 0-2 0,-1 0 0 16,12 0 2-16,-2 0 9 0,9 0-10 0,-7 0 1 15,1 3 8-15,5-3-2 0,1 0 8 16,-4-3-8-16,3 6 5 0,6-6 1 0,-4 3-8 16,5 0 6-16,-1 0 3 0,-1-4-6 15,1 4 3-15,-1-5-2 0,6 2-4 16,3 3 0-16,-2-1-1 0,-5 1-1 0,0-3 10 16,5-1-4-16,-8 4-1 0,5-4 9 15,-4 4-6-15,6-3-6 0,4 3 9 16,-6 0-3-16,7-3 0 0,-2 3-3 15,1 0 9-15,2-2-4 0,-4 2-5 0,5 0 1 16,0-4 2-16,-5 4 0 0,5-3 0 16,2 3-3-16,-6 0 9 0,5-3-1 0,-4 0 1 15,3 1-3-15,1 2 3 0,-4-4-5 16,6 4 14-16,1-3-3 0,32 3 0 0,-67-3 0 16,35 3-2-16,2-3-1 0,30 3 1 15,-62 0-4-15,35-3 0 0,-4 3-3 16,31 0-6-16,-46 0 12 0,16 0 1 0,30 0-12 15,-43 0-3-15,43 0 5 0,-50 0 0 16,50 0 3-16,-44 0-6 0,44 0-2 0,-47 3 14 16,24-3-12-16,23 0 0 0,-42 3 8 15,42-3-4-15,-45 3-5 0,45-3 1 16,-47 3 3-16,47-3 6 0,-38 4-6 16,38-4 0-16,-39 2 4 0,39-2-1 0,-38 3-8 15,38-3-3-15,-42 3 9 0,42-3-1 16,-37 7 0-16,17-5-7 0,20-2 8 15,-35 3 2-15,35-3-9 0,-42 7 11 0,42-7-5 16,-33 4-7-16,33-4-1 0,-32 3-2 16,32-3 9-16,-30 1-5 0,30-1 0 0,-27 0 3 15,27 0-8-15,-35 3 4 0,35-3 1 16,0 0 3-16,-45 5-9 0,45-5-7 16,-32 4 5-16,32-4 4 0,-34 0-6 0,34 0-5 15,-36 3 9-15,36-3 10 0,-34 8-15 16,34-8 11-16,-37 6-5 0,37-6-8 0,-38 6 14 15,14-2-10-15,24-4 8 0,-41 8 7 16,12-5-6-16,2 4 4 0,27-7-1 16,-56 5-6-16,27 2 2 0,-3-1 4 15,6-3 6-15,-5 5 4 0,1-7-7 0,0 5 12 16,-2-2-9-16,1 1 9 0,-1-1-8 16,2-1 7-16,0 2-6 0,-2 0 11 0,32-5-13 15,-55 5 3-15,28-3 7 0,3 3-3 16,24-5 1-16,-45 3-8 0,45-3 3 15,-43 6-4-15,43-6-5 0,-40 3 7 0,20 0 0 16,20-3-4-16,-46 3 12 0,46-3-9 16,-43 4-5-16,43-4 4 0,-39 2-4 15,39-2 1-15,-41 3 14 0,19 0-14 0,22-3 4 16,-37 3 5-16,37-3-13 0,-42 4 8 16,42-4-6-16,-37 5 2 0,37-5-4 0,-41 3 3 15,19 1 5-15,22-4-3 0,-32 3-3 16,32-3 11-16,-38 4-3 0,38-4-7 15,-30 1-1-15,30-1 5 0,-37 3-4 0,37-3 10 16,0 0-11-16,-40 0 6 0,40 0 3 16,-29 5-3-16,29-5 3 0,0 0-5 15,-37 4 4-15,37-4 2 0,0 0-5 0,-31 0-2 16,31 0-3-16,0 0 6 0,0 0-5 16,-36 0 5-16,36 0 2 0,0 0-1 0,0 0-2 15,-36-4-1-15,36 4-5 0,0 0 8 16,-32-8 5-16,32 8 1 0,0 0-5 0,-37-1 2 15,37 1-4-15,0 0-3 0,-37-7 15 16,37 7-11-16,-22-7-1 0,22 7 3 16,0 0-6-16,-40-3 6 0,40 3-3 0,0 0-2 15,-38-6 4-15,38 6-2 0,0 0-5 16,-35-6 6-16,35 6-2 0,0 0 1 16,-40-3-10-16,40 3 4 0,0 0 10 0,-34-6 0 15,34 6-10-15,0 0 3 0,-30 0 0 16,30 0-3-16,0 0-1 0,0 0 0 15,-40-3 2-15,40 3 9 0,0 0-9 0,0 0 2 16,-40-3-3-16,40 3-12 0,0 0 12 16,-29-3-3-16,29 3-7 0,0 0 1 0,0 0 9 15,-40 0-3-15,40 0 6 0,0 0-7 16,-37 0 0-16,37 0-2 0,0 0 1 16,-36-3 1-16,36 3-2 0,-31-3 9 0,31 3 0 15,0 0 1-15,-43-3-2 0,43 3 7 16,-30-5-9-16,30 5 6 0,0 0-6 15,-39-2 0-15,39 2 6 0,0 0-9 0,-31 0 4 16,31 0 2-16,0 0 0 0,-36-2-4 16,36 2 2-16,0 0 1 0,-30-3-5 0,30 3 3 15,0 0 6-15,0 0-2 0,-47-5-2 16,47 5 1-16,0 0 0 0,-30 0 0 16,30 0-8-16,0 0 3 0,-30-1 4 0,30 1 4 15,0 0-2-15,0 0-2 0,-38-4 4 16,38 4 0-16,0 0-4 0,0 0 2 15,-34-3-4-15,34 3 9 0,0 0-9 0,0 0 6 16,-36-4-7-16,36 4 4 0,0 0 1 16,0 0 8-16,-44 0-15 0,44 0 2 0,0 0 7 15,-30-5 0-15,30 5-8 0,0 0-4 16,-30 0 6-16,30 0 9 0,0 0-6 16,0 0-9-16,-39-7 18 0,39 7-6 0,0 0-5 15,-30 0 4-15,30 0-5 0,0 0 4 16,0 0-4-16,-35-4 6 0,35 4-6 0,0 0 5 15,0 0-2-15,-35-5 9 0,35 5-15 16,0 0-2-16,-30-3 8 0,30 3 3 16,0 0-4-16,0 0 2 0,-40 0-5 15,40 0 4-15,0 0-2 0,0 0 4 0,-35 0-4 16,35 0-1-16,0 0 5 0,0 0-5 16,-39 3 0-16,39-3 12 0,0 0-9 0,-35 5-6 15,35-5 9-15,0 0-2 0,-38 4-2 16,38-4-2-16,-24 3 0 0,24-3 6 15,-32 4-3-15,32-4 0 0,-31 2 3 0,31-2-2 16,-31 3 1-16,31-3-5 0,-30 4 9 16,30-4-2-16,0 0-4 0,-40 0-1 0,40 0-4 15,0 0 5-15,-35 3 2 0,35-3 1 16,0 0-2-16,-35 4 3 0,35-4 0 16,0 0 2-16,-25 1-4 0,25-1-2 0,0 0-3 15,-35 5 9-15,35-5-3 0,0 0-3 16,-34 5 0-16,34-5 0 0,0 0 1 0,-37 7-5 15,37-7 4-15,-23 6-3 0,23-6 3 16,0 0 0-16,-33 9-5 0,33-9-1 16,-26 7 6-16,26-7-1 0,-25 8-1 15,25-8 2-15,-30 9 3 0,30-9-6 0,-27 13 6 16,27-13-3-16,-20 5-3 0,20-5 0 16,0 0 0-16,-28 15 0 0,28-15-5 0,0 0 2 15,-23 13-3-15,23-13 3 0,0 0 3 16,-17 19 1-16,17-19 4 0,0 0-10 15,-15 22 16-15,15-22-8 0,0 0-2 0,-10 24-4 16,10-24-2-16,0 0 1 0,-17 21-3 16,17-21-2-16,-7 23-2 0,7-23 4 0,0 0-4 15,-5 27 9-15,5-27-6 0,-8 24 5 16,8-24 3-16,-3 28-4 0,3-28 12 16,-2 29-15-16,2-29 2 0,-5 33 0 0,5-33-8 15,-3 38 16-15,3-38-3 0,-7 36-2 16,7-13 7-16,0-23-7 0,0 36-3 15,0-36 6-15,-3 37 0 0,3-37-4 0,0 36 9 16,0-36-9-16,0 41-1 0,3-22 9 16,-3-19-6-16,2 35 1 0,-2-35 6 15,8 39-6-15,-3-21-2 0,-5-18 13 0,5 36-8 16,-5-36-1-16,3 38-1 0,2-23-3 16,-5-15 5-16,9 37-3 0,-6-19-5 15,-3-18 9-15,17 37-9 0,-7-15 11 0,3-1 2 16,-4 5-5-16,4-2-6 0,0 1-4 15,4-5 11-15,-2 7-2 0,2-7-4 0,-2 2-2 16,2 1 14-16,-4-1-9 0,2-2-1 16,2 1 13-16,-6-6-10 0,3 3 3 0,-14-18-3 15,20 28 2-15,-8-12 8 0,-12-16-15 16,16 25 5-16,-16-25-4 0,14 21-2 16,-14-21 1-16,15 22 8 0,-15-22-1 0,15 22 1 15,-15-22 7-15,17 21-8 0,-17-21-1 16,13 21 3-16,-13-21-8 0,12 18 11 15,-12-18-9-15,13 20-3 0,-13-20 9 16,13 21-6-16,-13-21 4 0,14 18 9 16,-14-18-16-16,8 25 2 0,-8-25 1 0,14 18-1 15,-14-18 1-15,13 21-4 0,-13-21 12 0,13 23-2 16,-13-23-11-16,15 18 4 0,-15-18 9 16,10 20-4-16,-10-20 0 0,14 16 4 0,-14-16-3 15,10 20 4-15,-10-20-7 0,0 0-3 16,17 24 13-16,-17-24-14 0,11 15-1 15,-11-15 10-15,15 15-1 0,-15-15-8 0,0 0 12 16,17 24-14-16,-17-24 3 0,12 13 4 16,-12-13 4-16,13 17-6 0,-13-17-3 15,0 0 6-15,27 21-5 0,-27-21-1 16,17 12 8-16,-17-12-1 0,18 15-1 0,-18-15-2 16,20 16 11-16,-20-16-6 0,27 13 5 15,-27-13-1-15,25 15 6 0,-25-15-15 16,30 15 3-16,-12-8 7 0,-18-7-9 0,42 15 6 15,-18-10-2-15,1 2-1 0,5-1 14 16,2-4-21-16,3 2-23 0,13-8-39 0,4 2-50 16,13-11-85-16,12-4-302 0,2-8-271 15,-9-7 317-15</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0:46:18.047"/>
    </inkml:context>
    <inkml:brush xml:id="br0">
      <inkml:brushProperty name="width" value="0.05292" units="cm"/>
      <inkml:brushProperty name="height" value="0.05292" units="cm"/>
      <inkml:brushProperty name="color" value="#FF0000"/>
    </inkml:brush>
  </inkml:definitions>
  <inkml:trace contextRef="#ctx0" brushRef="#br0">15829 5904 26 0,'0'0'120'0,"-32"3"-39"16,32-3-19-16,0 0-2 0,0 0-9 0,0 0-22 15,0 0-8-15,0 0 0 0,0 0-1 16,0 0 8-16,0 0-15 0,0 0-6 15,0 0 6-15,0 0 14 0,0 0-21 0,0 0 20 16,0 0 6-16,0 0-6 0,0 0 5 16,0 0-12-16,0 0 5 0,0 0-12 15,0 0-12-15,0 0 24 0,0 0-24 0,0 0 12 16,0 0 0-16,0 0 0 0,0 0 11 16,0 0 6-16,0 0-18 0,0 0 29 0,0 0-1 15,0 0 10-15,0 0-1 0,0 0 15 16,0 0-18-16,0 0 15 0,69 18-6 0,-69-18-26 15,0 0 10-15,0 0 4 0,40 0-15 16,-40 0 14-16,0 0-19 0,35 6-4 16,-35-6-5-16,0 0 9 0,30 4-13 15,-30-4 16-15,0 0-7 0,24 3-14 0,-24-3 17 16,0 0-4-16,0 0-9 0,33 7-4 16,-33-7 13-16,0 0-9 0,30 1 17 15,-30-1 7-15,0 0-24 0,35 8 28 0,-35-8-20 16,34 3 8-16,-34-3-9 0,32 0 5 15,-32 0-13-15,46 1 9 0,-22-1 3 0,-24 0-15 16,42 5-4-16,-17-2 11 0,-25-3-7 16,42 0 0-16,-19 3 7 0,-23-3-7 15,42 3-1-15,-42-3 9 0,42 3-9 16,-42-3-3-16,36 7 8 0,-36-7-19 0,32 3 18 16,-32-3 0-16,34 5-14 0,-34-5 22 15,31 7-15-15,-31-7-8 0,34 3 16 0,-34-3-1 16,32 5-10-16,-32-5 10 0,25 7-3 15,-25-7-1-15,25 8 8 0,-25-8 0 16,28 9-14-16,-28-9 6 0,27 7 1 0,-27-7-4 16,29 6 0-16,-29-6 7 0,26 6-11 15,-26-6 8-15,34 9 0 0,-34-9-4 16,26 7 0-16,-26-7 7 0,29 5 11 16,-29-5 0-16,30 5 7 0,-30-5-15 0,30 3 1 15,-30-3 10-15,34 2-7 0,-34-2 3 16,30 4-3-16,-30-4-4 0,0 0 0 0,45 0 4 15,-45 0 6-15,28 0-10 0,-28 0 7 16,0 0-4-16,44 0 0 0,-44 0 0 16,27 0-6-16,-27 0-1 0,0 0 11 0,36 0-17 15,-36 0 3-15,0 0-3 0,0 0 6 16,39 3-3-16,-39-3-6 0,0 0 10 16,33 3-14-16,-33-3 7 0,29 0 3 0,-29 0-3 15,28 3 7-15,-28-3-7 0,0 0-7 16,42 3 11-16,-42-3-8 0,32 3 1 15,-32-3-3-15,33 0 3 0,-33 0 3 0,32 5 3 16,-32-5-6-16,35 1 3 0,-35-1 6 16,39 0 4-16,-39 0-4 0,31 6-6 0,-31-6 0 15,41 4-3-15,-41-4 6 0,36 2 4 16,-36-2-4-16,41 0 6 0,-41 0-9 16,41 3 4-16,-41-3-1 0,40 0-3 15,-40 0-3-15,37 0-4 0,-37 0 7 0,44 0-3 16,-44 0 3-16,33 0 0 0,-33 0 3 15,37 0 0-15,-37 0-3 0,37 0 4 0,-37 0-8 16,35 0 11-16,-35 0-4 0,37-3 3 16,-37 3-6-16,45 0 7 0,-45 0-17 15,38-2 16-15,-38 2-2 0,39 0-8 0,-39 0 8 16,40-7-4-16,-15 4 0 0,-25 3-7 16,40-1 10-16,-40 1 7 0,42-5-10 15,-22 2 16-15,-20 3-19 0,37-6 9 0,-37 6-6 16,38-3-6-16,-38 3 2 0,27-3-2 15,-27 3 6-15,34 0 0 0,-34 0-3 16,31-4 9-16,-31 4-9 0,0 0 0 16,49 0 3-16,-49 0 0 0,32 0 6 0,-32 0-3 15,33-2 1-15,-33 2-4 0,34 0 0 16,-34 0-7-16,40-3 10 0,-40 3 4 0,33-5-4 16,-33 5 3-16,35-2-3 0,-35 2 0 15,36-3 1-15,-36 3-1 0,36-2-3 16,-36 2 3-16,40-5 0 0,-40 5 3 0,37-1-6 15,-37 1 3-15,42-8-12 0,-42 8 6 16,35-3 9-16,-35 3-3 0,35-3-3 16,-35 3 6-16,37-2-3 0,-37 2 4 0,29-4-7 15,-29 4-7-15,30-4 14 0,-30 4-10 16,35-2-1-16,-35 2-2 0,30 0 16 0,-30 0-4 16,32-1-3-16,-32 1-6 0,33-5 12 15,-33 5-6-15,37 0-6 0,-37 0 9 16,32-4-6-16,-32 4-3 0,38 0-6 15,-38 0 18-15,30-3-12 0,-30 3 0 0,35-2 12 16,-35 2-9-16,34-3-12 0,-34 3 15 16,0 0-9-16,42 0 9 0,-42 0 3 15,0 0 0-15,40 0 0 0,-40 0 4 0,0 0-17 16,28 0 17-16,-28 0-17 0,0 0 4 16,29-3-3-16,-29 3 6 0,0 0-3 0,30-4 3 15,-30 4 0-15,0 0 0 0,0 0-3 16,42 0 3-16,-42 0 0 0,0 0 0 15,35 0-3-15,-35 0 3 0,0 0 0 0,33 0 3 16,-33 0 3-16,0 0-9 0,39 4 3 16,-39-4 3-16,0 0 0 0,38-4-6 15,-38 4 0-15,0 0 9 0,40 0-6 0,-40 0 3 16,29-3 0-16,-29 3-3 0,0 0 0 16,38 0 4-16,-38 0-14 0,0 0 16 0,42 0-9 15,-42 0-6-15,24-2 9 0,-24 2 3 16,0 0 0-16,36-3-9 0,-36 3 12 15,29-7-3-15,-29 7-3 0,28-5-3 16,-28 5 3-16,0 0 0 0,37-10-6 0,-37 10 6 16,27-9-6-16,-27 9 6 0,0 0 0 15,30-9 6-15,-30 9 6 0,0 0-15 16,23-11 6-16,-23 11-15 0,0 0 12 0,24-8 3 16,-24 8-9-16,0 0-3 0,0 0 6 15,0 0-7-15,26-10 4 0,-26 10 12 0,0 0-9 16,0 0-3-16,27-12-3 0,-27 12-10 15,0 0-3-15,30-12-7 0,-30 12 0 16,19-9-10-16,-19 9 6 0,23-9-3 0,-23 9 2 16,0 0 0-16,32-17-4 0,-32 17 6 15,0 0 4-15,27-8 6 0,-27 8 8 16,0 0 7-16,30-13-19 0,-30 13 8 0,0 0 7 16,18-7-11-16,-18 7 14 0,0 0-7 15,0 0-4-15,0 0 19 0,24-12-7 0,-24 12 7 16,0 0 3-16,0 0 16 0,0 0-11 15,0 0 3-15,25-12-3 0,-25 12-8 16,0 0 7-16,0 0 15 0,0 0-25 16,13-20 6-16,-13 20-3 0,0 0 0 15,0 0 0-15,10-25 4 0,-10 25-4 0,0 0 4 16,9-22 3-16,-9 22 8 0,0 0-15 16,0 0 14-16,5-28-14 0,-5 28 4 0,0 0 7 15,0 0-15-15,11-24 0 0,-11 24 12 16,0 0-16-16,0 0 12 0,12-22 0 0,-12 22-1 15,0 0-3-15,0 0 11 0,0 0-4 16,5-23-7-16,-5 23-7 0,0 0 7 16,0 0 4-16,5-25 3 0,-5 25 0 0,0 0-4 15,0 0 4-15,-3-35 8 0,3 35 2 16,0 0-6-16,0 0-11 0,0-30 3 16,0 30-3-16,0 0 7 0,-7-32 4 15,7 32 6-15,0 0-7 0,-20-31 1 0,20 31-5 16,-17-17 1-16,17 17 7 0,-20-20 13 15,20 20-10-15,-20-21-7 0,20 21 6 0,-20-19 4 16,20 19-4-16,-20-18 4 0,20 18-1 16,-14-16 0-16,14 16-3 0,0 0-9 15,-23-20-1-15,23 20 3 0,0 0-5 16,-20-23-4-16,20 23 6 0,0 0-3 0,-17-21-3 16,17 21 3-16,0 0 3 0,-16-23-6 15,16 23 0-15,0 0 7 0,-17-20-4 0,17 20 6 16,-19-19 0-16,19 19-2 0,-15-15-4 15,15 15 6-15,-18-18-3 0,18 18 10 0,-28-19-1 16,28 19 18-16,-37-20-15 0,22 10 3 16,-12 0-3-16,27 10-1 0,-50-22 6 15,20 13 1-15,1 0 16 0,-8-3-6 16,6 0 2-16,-8 2-14 0,-3 0-5 0,4 0 7 16,-4 2-13-16,0 1-6 0,-3-1 1 15,2 1 7-15,-6 2-5 0,-5 2 0 16,8-1-5-16,-8 1 10 0,4 0-13 0,-7 3 6 15,4 0-6-15,2 0 5 0,-6 0-8 16,2 0 6-16,7 3-1 0,-2-3 4 0,3 3 2 16,-2-3-3-16,9 0-8 0,3 0 3 15,0 0 8-15,-3 0-8 0,7-3 3 16,1 3-3-16,-1-3-3 0,33 3 3 0,-61 0 11 16,35-6-14-16,-6 6 6 0,32 0-9 15,-54-6 1-15,24 2 5 0,0 4-5 16,30 0 2-16,-52-1-2 0,22 1-3 0,30 0 13 15,-58-4-5-15,34 4-8 0,-8 4 6 16,32-4-3-16,-62 0-9 0,32 1 1 16,-5-1 16-16,-2 0-14 0,4 4 5 0,0-4-2 15,-6 0 8-15,1 0-10 0,-4 0 1 16,5 0 12-16,-3 0-8 0,-2 0 5 16,4 0-11-16,-8-4 8 0,3 4 6 0,3 0-9 15,5 0 1-15,-11 0 10 0,11 0-10 16,0 0-9-16,0 0 20 0,2-1-3 15,1 2-9-15,32-1-5 0,-60 0 8 0,33 0-8 16,0 4 11-16,27-4-8 0,-40 0 8 16,40 0-14-16,-42 3 11 0,42-3-2 0,-28 0-1 15,28 0-2-15,-32 3 8 0,32-3-3 16,0 0 3-16,-44 0-3 0,44 0-3 16,0 0 9-16,-35 0 11 0,35 0-19 15,0 0 5-15,-35 4 0 0,35-4-9 0,0 0 4 16,-30 0-7-16,30 0-2 0,0 0 3 15,-32 0 2-15,32 0-2 0,0 0 5 0,-38 0 6 16,38 0-6-16,0 0 0 0,-34 2-3 16,34-2 4-16,0 0-1 0,-35 0 12 15,35 0-6-15,0 0 0 0,-38 3-6 0,38-3 0 16,0 0-6-16,-44-3 9 0,44 3 6 16,-30-2-9-16,30 2 6 0,0 0 6 15,-37-4-9-15,37 4-3 0,-32-3 9 16,32 3-8-16,0 0 2 0,-45-3 3 0,45 3 5 15,-35-4-2-15,35 4-6 0,-33-1 3 16,33 1-2-16,-37-4-1 0,37 4-6 16,-37 0 9-16,37 0-15 0,-40 4 3 0,40-4 6 15,-35 5-6-15,35-5 3 0,-44 6 0 16,23-2 3-16,21-4-3 0,-44 8 3 0,22-4 3 16,-6 2-3-16,3-1 6 0,25-5-10 15,-59 10 10-15,29-1-3 0,0-3-3 16,-2 5-9-16,4-3-23 0,-4 0-25 0,-3 6-38 15,0-2-42-15,10 0-57 0,-4 1-291 16,4-2 102-16</inkml:trace>
  <inkml:trace contextRef="#ctx0" brushRef="#br0" timeOffset="1969.6747">17263 4872 1683 0,'0'0'-62'0,"0"0"28"0,0 0 17 15,0 0 17-15,0 0 17 0,0 0 8 16,0 0 5-16,0 0 3 0,0 0 3 0,0 0 12 15,0 0-8-15,0 0 18 0,0 0-28 16,0 0 15-16,0 0-4 0,0 0 6 0,0 0-11 16,0 0-4-16,0 0 3 0,0 0-8 15,0 0-3-15,0 0 3 0,0 0-3 16,0 0-11-16,0 0 7 0,35-93-13 16,-22 72 6-16,7-9-7 0,0-2 1 0,7-8 13 15,3-4-11-15,0-1 1 0,5-11-10 16,1-9 6-16,15-26 10 0,5-11-9 15,-3-2 5-15,7-3-8 0,-1 6 2 0,-2 2 0 16,-5 10-3-16,-1 2 4 0,-7 12-7 16,-11 12 3-16,3 6 6 0,0 2-6 15,-7 8-3-15,1-2 7 0,2 4-14 0,-4 3 1 16,-1-2 6-16,-4 11 3 0,-3-1-3 16,2 4-3-16,-3 1-9 0,-4 6-14 15,1-2-28-15,-1 6-45 0,-3 0-78 0,3 1-343 16,-15 18 108-16</inkml:trace>
  <inkml:trace contextRef="#ctx0" brushRef="#br0" timeOffset="4188.7903">18430 2679 1787 0,'-10'-19'-96'0,"10"19"0"16,0 0 24-16,0 0-4 0,-8-27 13 15,8 27 12-15,0 0 3 0,0 0 5 16,-12-23 18-16,12 23 1 0,0 0 9 0,0 0 4 15,0 0 6-15,0 0-15 0,0 0 10 16,-3-27-11-16,3 27 11 0,0 0-5 16,0 0-1-16,0 0-5 0,0 0 0 0,0 0 10 15,0 0 5-15,0 0 1 0,0 0-17 16,27 65 22-16,-16-44 0 0,-1 2-11 16,-1 4 11-16,9 4-5 0,2 2-1 15,-5 5 12-15,5 5-1 0,4 4-5 0,1-5 17 16,-2 1-17-16,4 1 0 0,-10-1 5 15,1-7 11-15,-5 1-10 0,6-5-6 0,-9-5 26 16,-5 1 32-16,7-8-17 0,-9 3 19 16,-3-23-10-16,-3 34 2 0,3-34-5 15,-12 29 13-15,12-29-1 0,-17 16 7 0,17-16 2 16,-27 7 19-16,27-7-11 0,-36-3-5 16,36 3 5-16,-39-13-17 0,39 13-5 15,-42-27 14-15,22 8-20 0,4 1-13 16,-10-3-2-16,6-7-6 0,5 3-14 0,4 1 14 15,2-5-14-15,-4 1 3 0,8 1-3 16,-7 0-3-16,10-4-7 0,1 0 4 0,-3 3-7 16,4-3 6-16,0 31-9 0,0-63 0 15,4 35-10-15,-3-4 9 0,-1 2-8 16,2 2 21-16,1 0-15 0,-3 28 6 16,4-54 0-16,1 34 0 0,-5 20-7 0,3-40 7 15,-3 40 4-15,2-44-1 0,-2 23 10 16,0 21-4-16,7-43-12 0,-7 20 6 0,0 23-12 15,8-39 2-15,-5 21 4 0,-3 18 3 16,5-37-10-16,-5 37 4 0,7-34-4 16,0 16 0-16,-7 18 4 0,11-34-1 0,-11 34-3 15,17-32-3-15,-7 17 10 0,-10 15-7 16,12-27 13-16,-12 27-3 0,12-24-3 16,-12 24 3-16,18-20-4 0,-18 20-9 0,17-16-1 15,-17 16 11-15,25-8-14 0,-25 8 10 16,0 0 7-16,47 0-3 0,-47 0-4 15,36 6 7-15,-12 3 0 0,-4 0-3 0,0 3 3 16,-3 2-4-16,3 4 1 0,-3 0 3 16,1 6-4-16,-6-1 4 0,3 1 0 15,-4 3 0-15,-6 1 0 0,5 1-7 0,-5 1 11 16,-5 1-8-16,0-3 4 0,-5 6 0 16,-5-2 0-16,0-4 0 0,-5 1 4 15,4 4 3-15,-4-6-4 0,-9 5 4 0,1-1-4 16,3-4-9-16,-2-1 12 0,7-5 1 15,-4 0-7-15,4-3 7 0,4 2-7 0,-1-4 3 16,12-16 1-16,-23 27-11 0,12-12 4 16,11-15 9-16,-15 24-9 0,15-24 0 15,-5 26-1-15,5-26 4 0,0 0 0 16,0 0 17-16,5 37-20 0,-5-37 6 0,15 19 1 16,-15-19-1-16,26 12 4 0,-26-12-1 15,25 12 1-15,-4-8 7 0,-21-4-4 16,39 12 6-16,-16-7-3 0,4 1 4 0,-3-2 2 15,-24-4 1-15,51 8-7 0,-22-1 6 16,-1-4 0-16,6-1-3 0,-4 1-1 0,5 1 7 16,-2-1-13-16,4 0 4 0,-2 0-10 15,5-3 15-15,-3 0 4 0,8 0-22 16,-6 0-28-16,3-3-53 0,5 0-95 0,-12 0-377 16,0-4 112-16</inkml:trace>
  <inkml:trace contextRef="#ctx0" brushRef="#br0" timeOffset="4861.4637">19606 2793 1932 0,'0'0'-110'0,"0"0"3"0,0 0 9 15,0 0 12-15,0 0-7 16,0 0 11-16,81-40 16 0,-81 40-2 0,28-22 8 16,-10 10-1-16,-18 12 9 0,32-24-13 15,-17 10 21-15,0-1 5 0,0 0 5 0,-15 15-7 16,25-30 18-16,-15 11-7 0,-10 19 24 16,19-28-18-16,-9 12 54 0,-10 16 6 15,8-27-13-15,-8 27 23 0,10-27-6 0,-10 27-7 16,0 0 0-16,2-35-22 0,-2 35 0 15,0 0 0-15,0 0 0 0,-20-33-11 16,20 33 10-16,-25-7-5 0,25 7 11 0,-32 0-16 16,32 0 0-16,-42 7 16 0,42-7 10 15,-53 12 0-15,31-3-26 0,-7 3 0 0,3 0-10 16,-4 7 10-16,-2 2 15 0,3 1-10 16,1 3 10-16,6 1 16 0,-3-3-17 15,7 5 11-15,-4-1-5 0,10-3 4 16,4 6-14-16,-2-3 18 0,5 1-4 0,1 0-15 15,-1-1 29-15,5 4-11 0,9-3 9 16,-4-1 0-16,0-3 13 0,8 4 7 16,2-4-6-16,9 2 4 0,-3-2 10 0,8 0-16 15,-1-1 10-15,7-4-20 0,2-1 7 16,0-6-1-16,10 0-11 0,-2-6-1 16,0 0 0-16,-3-1-14 0,0-5 6 15,0-8-10-15,1-1-17 0,-4 0-18 0,-1-6-32 16,-4 0-15-16,1-3-33 0,-5-6-43 15,-7 1-314-15,4-2 97 0</inkml:trace>
  <inkml:trace contextRef="#ctx0" brushRef="#br0" timeOffset="5183.969">20210 2565 1544 0,'-22'-25'-13'0,"7"1"43"0,0 4 13 16,2 5-10-16,13 15 17 0,-19-21-2 16,19 21-20-16,-10-18 0 0,10 18-20 0,0 0 3 15,-15-20-18-15,15 20 11 0,0 0 3 16,0 0-11-16,0 0 1 0,0 0 3 15,0 0 7-15,0 0 1 0,0 0-8 16,76 38 16-16,-61-22-16 0,8 0 7 16,-3 0-3-16,10 4-4 0,-1 2 0 0,-4-4 0 15,3 0 8-15,-6-2 7 0,8-3-11 16,-8-1 0-16,3 0-4 0,2-3 11 16,-9 0 15-16,-18-9 48 0,32 15 16 0,-32-15-21 15,22 4-14-15,-22-4-2 0,0 0-7 16,0 0-4-16,35-31 2 0,-35 31-6 0,10-35-13 15,-9 11-7-15,-1-4 13 0,0-2-4 16,-1-5-18-16,1 5 12 0,-7-6-6 16,4 1-9-16,-1 2 5 0,-1 2-5 0,-3-1-17 15,3 5-4-15,5 27-39 0,-7-47-73 16,7 47-75-16,0-36-344 0,0 36 106 16</inkml:trace>
  <inkml:trace contextRef="#ctx0" brushRef="#br0" timeOffset="5434.8561">20801 1866 2067 0,'0'0'-29'0,"0"0"-3"15,0 0 6-15,0 0-11 0,0 0 8 0,0 0-2 16,0 0 5-16,-39 51 3 0,39-51 3 15,0 0-3-15,10 39 7 0,-10-39 0 16,10 30 16-16,-5-10-8 0,9 2 4 16,-6 5 0-16,4-1 4 0,1 5-4 0,0 1 8 15,2-5-4-15,2 3-12 0,2-1-36 16,-9-2-48-16,1-6-80 0,3 1-213 16,-3-3 92-16</inkml:trace>
  <inkml:trace contextRef="#ctx0" brushRef="#br0" timeOffset="5626.7371">20652 1459 1621 0,'-20'-34'118'0,"6"6"-8"0,3 4-1 15,-6 9-11-15,17 15-11 0,-15-28-19 0,6 18-44 16,9 10-44-16,-10-18-38 0,10 18-11 15,0 0-21-15,-8-15-40 0,8 15-96 0,0 0-214 16,0 0 99-16</inkml:trace>
  <inkml:trace contextRef="#ctx0" brushRef="#br0" timeOffset="6541.6474">21249 2016 1447 0,'-25'39'-72'0,"8"-1"6"0,4-3 33 16,3-1-1-16,3-2 14 16,2 0 15-16,-2 2 0 0,4-2 10 0,3-4 15 0,10 4-10 15,-5-2-5-15,7 2 19 16,-2-4-5-16,15-1 0 0,5-3 9 0,0-6-9 16,9-1-5-16,-1-7 4 0,10-5-9 15,9-5-9-15,-6-3 18 0,14-9-18 0,-3-5 0 16,-2-2 0-16,5-10 0 0,-3-5 0 15,-2 0 5-15,-8-6 17 0,-7 5-4 16,-1 0-4-16,-6-2 8 0,-4-1-5 0,1-1 14 16,-7 0-1-16,-4 9 16 0,-4 0 8 15,-2 0 10-15,1 4 7 0,-6 5 6 16,-5 0 9-16,4 3 0 0,-12 18-33 16,18-35-5-16,-4 23-4 0,-14 12-7 0,0 0-7 15,22-19-4-15,-22 19-10 0,0 0 7 16,0 0 8-16,0 0-27 0,56 31-17 0,-46-23 0 15,11 5-6-15,-5 4-7 0,-16-17 0 16,35 20-1-16,-18-8-13 0,-17-12 0 0,25 19-26 16,-11-10 10-16,-14-9-20 15,18 12-59-15,-18-12-198 0,10 5-76 0,-10-5 92 16</inkml:trace>
  <inkml:trace contextRef="#ctx0" brushRef="#br0" timeOffset="7325.8108">21383 1925 1370 0,'0'0'-23'15,"0"0"32"-15,0 0 23 0,-22-13-4 16,22 13 3-16,0 0-8 0,0 0-6 0,0 0 1 16,0 0-5-16,0 0 0 0,0 0 13 15,30-62-17-15,-30 62-5 0,27-23 0 0,-14 12 1 16,-13 11-5-16,25-21 0 0,-25 21-5 15,29-19 18-15,-16 7-13 0,7 2 8 16,-20 10-8-16,32-15 9 0,-32 15-9 16,33-13 8-16,-14 8-16 0,-19 5 12 0,33-4-4 15,-33 4-4-15,0 0 8 0,45 9-4 16,-45-9 0-16,29 18-4 0,-24-4 12 16,-5-14 1-16,18 30-13 0,-18-30 16 0,12 39 1 15,-5-18 11-15,-7 0 5 0,0-21 23 16,-4 48-16-16,1-21-5 0,-9 3 8 0,6-3 10 15,-8 3 4-15,-2-1 9 0,-1 1 5 16,-10-3-11-16,0 5-1 0,-11-2-8 16,1 1-8-16,-5-2 0 0,2-2 6 15,-5-1-13-15,10-10-4 0,0 4-6 16,1-1-4-16,2-4 1 0,6-3-41 0,4 0-46 16,0-3-61-16,22-9-48 0,-25 19-350 0,25-19 108 15</inkml:trace>
  <inkml:trace contextRef="#ctx0" brushRef="#br0" timeOffset="7974.4064">22651 1827 1818 0,'0'23'-111'0,"0"-23"16"0,0 0 19 16,0 0 27-16,0 0 23 0,11 28 17 15,-11-28 0-15,0 0 13 0,24 9 19 0,-24-9 12 16,0 0 0-16,0 0 20 0,0 0 8 0,38-6 18 16,-38 6 14-16,0 0 14 0,0 0 0 15,30-15-18-15,-30 15-2 0,0 0 2 16,19-26-8-16,-19 26-5 0,13-21-9 16,-13 21-4-16,14-28-8 0,-1 8 3 0,-13 20-16 15,12-42-5-15,-4 24-7 0,-3-3 3 16,-5 21-3-16,13-38 2 0,-13 38-19 0,10-30 8 15,-10 30 0-15,7-24-7 0,-7 24-4 16,9-21 21-16,-9 21-23 0,0 0 2 16,10-28-2-16,-10 28-10 0,0 0 10 0,0 0-3 15,8-26-9-15,-8 26 0 0,0 0-1 16,0 0-7-16,0 0 3 0,13-15-3 16,-13 15-10-16,0 0 5 0,0 0-33 15,0 0-12-15,25-12-46 0,-25 12-46 0,0 0-101 16,0 0-340-16,0 0 113 0</inkml:trace>
  <inkml:trace contextRef="#ctx0" brushRef="#br0" timeOffset="8999.3938">22525 1669 2140 0,'0'0'-105'16,"-1"-30"39"-16,1 30 18 0,0 0 3 0,0 0 7 15,-9-29 7-15,9 29-1 0,0 0 16 16,-10-25 8-16,10 25 0 0,0 0 8 16,-15-20 0-16,15 20 20 0,0 0-16 15,-15-20 20-15,15 20-12 0,0 0-1 0,-17-15 9 16,17 15-9-16,0 0 1 0,0 0 3 16,-20-19 0-16,20 19 0 0,0 0 4 0,0 0 18 15,-21-15 7-15,21 15-1 0,0 0 3 16,0 0-7-16,-21-15 5 0,21 15-3 15,0 0-8-15,0 0 0 0,-23-12 9 0,23 12-9 16,0 0-8-16,0 0 6 0,0 0 1 16,-25-14-8-16,25 14-2 0,0 0-7 15,0 0 0-15,0 0 3 0,0 0-6 16,-22-8 0-16,22 8 0 0,0 0 0 0,0 0 5 16,0 0-8-16,0 0 0 0,0 0-1 15,0 0-8-15,0 0 3 0,0 0-3 0,0 0-8 16,0 0 5-16,0 0 3 0,0 0-6 15,-30 29 17-15,30-29-11 0,-2 38 0 16,-1-11 0-16,-2-2 9 0,5 7-9 0,0-2 0 16,0 2 0-16,0-2 0 0,5 1 0 15,-2 2 0-15,-1-1 0 0,10 4 6 16,-2-3 0-16,3 2 0 0,4-4-6 0,3 0 8 16,5-4 6-16,-1 0-5 0,2-5-6 15,4-2 5-15,-8-8-8 0,7 0 12 0,-1-3-12 16,-6-3 19-16,-22-6 1 0,47 0 8 15,-47 0-1-15,38-12-2 0,-11 0-1 16,-9-3 8-16,2-5 3 0,-1-2 9 16,2-5-3-16,-9 4 10 0,7-1-16 0,-8-3 7 15,3 3-8-15,-1-2-3 0,-5 6-4 16,-1-5-4-16,5 1 12 0,-12 24-16 0,12-45 2 16,-4 29-8-16,-8 16 8 0,10-32 6 15,-10 32-13-15,7-24-10 0,-7 24-4 16,11-18-11-16,-11 18 18 0,0 0-14 15,0 0 0-15,0 0 3 0,0 0-3 0,0 0 9 16,0 0-4-16,57 42 4 0,-43-24-2 16,2 0 0-16,-1 2-7 0,2-3-2 0,0 3 5 15,3-5 1-15,5 0 1 0,-2 0-2 16,6-3-6-16,-1-1 17 0,-3-2 9 16,5-6-18-16,2 3 2 0,-32-6-11 15,52-3 11-15,-23-3 4 0,-8-3-6 0,-21 9 4 16,42-26-4-16,-25 8 0 0,-2-1 15 15,-2-1 14-15,-6-2-9 0,1-2-4 16,-3-5 4-16,-1 5-1 0,-4 24 3 0,1-53 13 16,6 32-10-16,-7 21 1 0,3-53 3 15,-1 28 1-15,1-2 3 0,6-2-19 0,-6 2 5 16,2 0-9-16,-1-4 14 0,4 1 7 16,-8-2-3-16,2 2-2 0,-2 30 9 15,-2-63-15-15,-1 33 5 0,-6-2 0 16,4 5-21-16,-7 0-8 0,4 2-23 0,-4 3-35 15,12 22-70-15,-25-27-80 0,25 27-542 16,-25-13 390-16</inkml:trace>
  <inkml:trace contextRef="#ctx0" brushRef="#br0" timeOffset="15978.6789">27067 5047 3100 0,'0'0'-136'15,"8"-24"27"-15,-8 24 14 16,0 0 8-16,0 0 11 0,0 0 8 0,0 0 4 15,0 0 11-15,-16-47 9 0,16 47 25 16,0 0 16-16,-14-24 22 0,14 24-3 0,-12-15 12 16,12 15 3-16,0 0 0 0,-18-26 0 15,18 26 2-15,-13-13-9 0,13 13 14 0,0 0-20 16,-22-24 2-16,22 24 9 0,0 0 0 16,-22-17-10-16,22 17 7 0,-18-10-10 15,18 10 4-15,0 0-1 0,-34-15 3 16,34 15-6-16,-30-3 0 0,30 3-13 0,-35-5 13 15,35 5-8-15,-43 0 14 0,43 0 17 16,-52 0-39-16,17 0 5 0,4 2 0 0,-9-2-7 16,7 0 20-16,-6 0 16 0,6 0-19 15,-1 0 10-15,1 0-2 0,1 0-1 16,32 0-2-16,-62-2-2 0,31 2-6 16,31 0 7-16,-54-4-6 0,26 1 1 0,28 3 0 15,-49-5-6-15,27 3 4 0,22 2-10 16,-53-10 3-16,29 7 0 0,24 3-1 0,-50-9 1 15,25 6 0-15,25 3-5 0,-55-8 0 16,25 4-12-16,-5 1 2 0,0 0 8 16,-6 0-5-16,-7 0-5 0,6 0 7 0,-6 3 5 15,-1 0-2-15,4-3-3 0,-4 3-5 16,11 0 10-16,-6 0 7 0,8 0-14 16,-6 0 7-16,5 0-7 0,-1 0 17 15,-1 0-13-15,6 0-2 0,-1 0 3 0,-3 0 0 16,6-3-3-16,31 3 5 0,-62 0-8 15,33-3 6-15,29 3 4 0,-57-3-4 0,32 3 2 16,25 0-5-16,-53-6 3 0,24 6-3 16,29 0 0-16,-58-5 0 0,33 3 5 15,25 2 0-15,-61-2 0 0,30-1 5 16,31 3-5-16,-54-5-5 0,26 4 7 0,28 1-4 16,-54-6-3-16,26 1 5 0,28 5-5 15,-54-1 8-15,26-3-6 0,1 0-2 0,27 4 3 16,-49-6 4-16,23 5-9 0,26 1 7 15,-45-5 2-15,45 5-2 0,-46-6 0 16,26 3 0-16,20 3 0 0,-48-3 20 0,26 0-20 16,22 3 0-16,-57-6-10 0,27 6-2 15,30 0 9-15,-57-6-2 0,27 6 8 16,30 0-8-16,-52-4 2 0,22 1 1 0,30 3-3 16,-47-3-8-16,47 3 18 0,-48-2-7 15,26 2 2-15,22 0 0 0,-45-3 0 16,45 3 0-16,-47 0-5 0,47 0 2 0,-44-4 6 15,44 4-1-15,-40-3-2 0,40 3 3 16,-41-3-1-16,41 3 1 0,-39 0 2 16,39 0-10-16,-38 0-3 0,38 0 8 0,-44 0-5 15,44 0 5-15,-45 6 3 0,23-6-3 16,22 0-8-16,-47 7 11 0,29-5-8 16,18-2 2-16,-42 10-2 0,20-7 8 0,22-3-8 15,-40 5 10-15,18 2 0 0,22-7 5 16,-38 6-5-16,38-6-5 0,-40 6 2 0,20 0 1 15,20-6 2-15,-37 6-5 0,37-6-8 16,-40 8 18-16,40-8-5 0,-34 6-7 16,34-6 12-16,-33 6-18 0,33-6 11 15,-25 6-3-15,25-6-10 0,-30 5 15 0,30-5-5 16,-27 10 0-16,27-10 0 0,-28 6 5 16,28-6-5-16,-24 12 2 0,24-12-4 15,-23 9 12-15,23-9-10 0,-25 9-3 0,25-9 6 16,-19 9 2-16,19-9-10 0,0 0 0 15,-30 17 5-15,30-17 0 0,-23 12-3 16,23-12 6-16,0 0-3 0,-24 15-3 0,24-15 3 16,-18 15-2-16,18-15-1 0,-24 19 8 15,24-19-5-15,-16 16 3 0,16-16-8 16,-20 20-3-16,20-20 8 0,-20 19 28 0,20-19-33 16,-21 22 7-16,21-22-2 0,-21 22-5 15,21-22 0-15,-17 20 10 0,17-20-12 0,-18 20 2 16,18-20 15-16,-14 18-13 15,14-18 1-15,-17 19 4 0,17-19-9 0,-11 18 9 16,11-18-7-16,-14 17 3 0,14-17-3 16,0 0 5-16,-16 25-3 0,16-25 11 0,-14 20-11 15,14-20 1-15,0 0-1 0,-18 24 11 16,18-24-13-16,-15 23 15 0,15-23-10 0,-17 18 7 16,17-18-9-16,-17 18 19 15,17-18-19-15,-16 18 4 0,16-18-12 0,-19 15 13 16,19-15-1-16,0 0 3 0,-20 24-10 15,20-24 10-15,-13 12-2 0,13-12-8 0,0 0-3 16,-17 16 1-16,17-16 9 0,0 0-2 16,-20 17 5-16,20-17-5 0,0 0 0 15,-15 21-2-15,15-21 14 0,0 0-9 0,-17 28-1 16,17-28-2-16,-10 19 2 0,10-19-6 16,0 0 1-16,-18 21 3 0,18-21 0 0,0 0 0 15,-12 22 12-15,12-22-14 0,0 0 7 16,0 0-3-16,-15 18-9 0,15-18 12 15,0 0 5-15,0 0-18 0,-15 16 16 16,15-16-1-16,0 0-2 0,0 0 2 0,0 0 3 16,0 0-8-16,-18 17 20 0,18-17-15 15,0 0 3-15,0 0-8 0,0 0-2 0,0 0 5 16,0 0-8-16,0 0 3 16,-16 19 0-16,16-19-2 0,0 0 2 0,0 0-5 15,0 0 3-15,-13 19 7 0,13-19-8 16,0 0 1-16,0 0-5 0,0 0 2 0,0 0-2 15,0 33 7-15,0-33-5 0,0 0-5 16,0 0 10-16,12 32-5 0,-12-32 1 0,0 0 4 16,12 24-3-16,-12-24-2 0,13 22-2 15,-13-22 9-15,13 22-2 0,-13-22-4 16,24 25 8-16,-16-14 1 0,-8-11-7 0,20 25-5 16,-20-25 14-16,24 21-10 0,-24-21 3 15,16 21 0-15,-16-21 0 0,19 20 0 16,-19-20 3-16,16 18-3 0,-16-18 2 15,19 16-2-15,-19-16 3 0,18 12-8 0,-18-12 24 16,20 15-21-16,-20-15 9 0,17 17-7 16,-17-17 0-16,0 0 0 0,25 13 5 0,-25-13 0 15,0 0-5-15,27 15 9 0,-27-15-9 16,15 11 5-16,-15-11 0 0,0 0 14 16,33 11-12-16,-33-11-7 0,19 10 0 15,-19-10 14-15,0 0-19 0,23 12 5 0,-23-12 0 16,0 0 3-16,29 12-1 0,-29-12-2 15,0 0 0-15,23 6 3 0,-23-6-1 0,22 11 10 16,-22-11-3-16,0 0-9 0,37 9 5 16,-37-9 6-16,30 6-1 0,-30-6-6 15,35 9-1-15,-35-9 13 0,37 3-16 0,-14 0 7 16,-23-3-3-16,44 0 5 0,-44 0-6 16,43 3 8-16,-20-3-2 0,-23 0-7 15,56-3 10-15,-26 3-15 0,2 0 1 0,1 0 13 16,-33 0-8-16,64 0-1 0,-33-3 0 15,3 3-4-15,-6-3 4 0,6 3 5 16,-34 0-12-16,57-3 21 0,-27 3-9 0,2 0-16 16,-32 0 11-16,53-5 0 0,-21 10 5 15,-7-5-7-15,-25 0 0 0,48 0-4 16,-22 0 1-16,-26 0 12 0,48 0-4 0,-25 0-5 16,-23 0-3-16,52 0 1 0,-28 0 2 15,-24 0 5-15,53 0 6 0,-21-5 0 16,-32 5-5-16,55 0 8 0,-20-1-6 0,-5-2-3 15,6 0-1-15,-6 3 3 0,5-5-5 16,3 4 4-16,-1-2-1 0,-3-1 3 0,9-3 3 16,-6 4-7-16,0-3 3 0,-1 3-3 15,1-3 5-15,-3 3-9 0,1 0-3 16,-8-3 10-16,3 3 12 0,-4 0-21 16,-26 3 4-16,49-6-2 0,-29 3 15 0,-20 3-17 15,42-3 18-15,-42 3-18 0,33-3 4 16,-33 3-2-16,32-4 0 0,-32 4 7 0,32-2-3 15,-32 2 0-15,0 0 2 0,38 0-10 16,-38 0 2-16,29-5 6 0,-29 5 0 16,0 0-1-16,45 0-1 0,-45 0 2 15,0 0 0-15,37-1 4 0,-37 1-10 0,28 0 6 16,-28 0-2-16,0 0 9 0,37 1-13 16,-37-1 2-16,0 0 10 0,33 0-14 15,-33 0 12-15,31 5-2 0,-31-5-4 0,0 0-4 16,31 6 6-16,-31-6-8 0,25 3 6 15,-25-3 0-15,27 6 2 0,-27-6-2 0,29 6 2 16,-29-6-4-16,31 6 8 0,-31-6-5 16,34 6-6-16,-34-6 6 0,37 6-1 15,-37-6 0-15,37 3 10 0,-12 0-14 16,-25-3 8-16,40 6-8 0,-15-6 16 0,-25 0-12 16,40 6-10-16,-40-6 6 0,42 4 8 15,-22-1 0-15,-20-3-10 0,43 7 14 0,-43-7-14 16,36 1-2-16,-16 4 8 0,-20-5-4 15,41 6 2-15,-41-6 8 0,44 6-10 16,-19-3 2-16,3 0 4 0,1 0 8 0,-4 0-12 16,7 0 8-16,-4 4-12 0,2-5 8 15,2 1 4-15,-3 0-4 0,2 1 9 16,-4-1-9-16,3-1-6 0,0 1 0 0,-30-3 6 16,54 4-8-16,-29-4 8 0,-25 0 8 15,43 6-12-15,-21-4 2 0,-22-2 4 16,42 3-6-16,-19 1 4 0,-23-4 0 0,37 6-2 15,-37-6 0-15,37 2 4 0,-17 2-10 16,-20-4 4-16,42 6 7 0,-22-3 5 16,-20-3-4-16,40 3-8 0,-18 1 2 0,-22-4 2 15,45 5 5-15,-22 0-3 0,4-3 0 16,-27-2-4-16,55 5-6 0,-28-5 2 16,5 5 10-16,0 0-10 0,1-5-4 0,-1 4 15 15,1-1-9-15,1 0-3 0,1 0 8 16,-2-3-1-16,3 3-2 0,-3 0 0 15,2-3-2-15,0 5-2 0,-1-5 15 0,-1 0-9 16,-1 0-4-16,1 1 8 0,-1-1-12 16,-32 0 4-16,54 0 9 0,-29 0-3 15,-25 0-6-15,48 0 11 0,-48 0-9 0,41 0 0 16,-41 0 0-16,33 0-2 0,-33 0 0 16,40 3 4-16,-40-3-6 0,34 0 6 15,-34 0 1-15,35 0-1 0,-35 0-6 0,35 0 13 16,-35 0-16-16,43-3 6 0,-43 3 9 15,39-6 1-15,-11 3 4 0,-28 3-6 0,50-6-4 16,-18 0-1-16,-3 0 14 0,2 3-18 16,3-7 4-16,-2 3 5 0,-7 2-15 15,5-2 6-15,2 2 4 0,-4-3-2 16,-1 5-10-16,-2-6 21 0,-25 9 3 0,45-15-1 16,-25 10 8-16,-1-5 5 0,-19 10-2 15,31-24 4-15,-14 9 1 0,-4 2 29 0,-13 13 2 16,21-34-9-16,-13 13-3 0,-3-1-6 15,0-6-7-15,0 1 27 0,-5 27-9 16,-5-63-8-16,0 30-1 0,0-4-6 0,-3 0-4 16,-6 0-6-16,2-3-6 0,-9-3 5 15,-6-4-5-15,-3 1-5 0,-5 4-2 0,-9-11-3 16,-4 0-8-16,-4 6-1 0,-8-5-7 16,-22-5-18-16,-5 0-19 0,5 18-26 15,-27 1-26-15,12 14-26 0,0 12-33 16,-10 9-43-16,-35 9-95 0,-14 14-552 0,12 0-37 15</inkml:trace>
  <inkml:trace contextRef="#ctx0" brushRef="#br0" timeOffset="27083.2806">22425 6154 3594 0,'-27'-12'-193'16,"27"12"16"-16,0 0 8 0,0 0 15 0,0 0 13 15,0 0 7-15,-15-19 16 0,15 19 16 16,0 0 13-16,0 0 17 0,0 0 5 16,0 0 26-16,-18-19 6 0,18 19 14 15,0 0 3-15,0 0 11 0,-17-15 0 0,17 15 28 16,0 0-3-16,-18-12 6 0,18 12 1 16,0 0 5-16,0 0 4 0,-31-15-13 0,31 15 5 15,0 0 1-15,0 0-1 0,-23-14-7 16,23 14-9-16,0 0 19 0,0 0-13 15,-23-8-4-15,23 8-2 0,0 0-4 16,0 0 7-16,-29-10-1 0,29 10 0 0,0 0 7 16,0 0-7-16,-33-1-6 0,33 1 1 15,0 0-1-15,-35-9 0 0,35 9 6 0,0 0-3 16,-34-3-3-16,34 3 3 0,0 0 9 16,-38-2-9-16,38 2 0 0,0 0-6 15,-39-3 6-15,39 3-6 0,0 0 8 16,-37-3-11-16,37 3 0 0,0 0 3 0,-36 3-3 15,36-3 0-15,0 0 0 0,-42 0-6 16,42 0 6-16,0 0 3 0,-37 3 0 16,37-3-3-16,0 0 12 0,-32 0-6 0,32 0 3 15,0 0-7-15,-33 2 13 0,33-2 8 16,0 0-6-16,0 0 20 0,-35 0-9 0,35 0-9 16,0 0 9-16,0 0 2 0,-27 3-6 15,27-3 1-15,0 0 9 0,0 0-18 16,0 0 13-16,-39 0-6 0,39 0 0 15,0 0-5-15,0 0 2 0,0 0 3 0,-30 0-3 16,30 0-3-16,0 0 3 0,0 0 14 16,0 0-21-16,-35 4 3 0,35-4-13 0,0 0-6 15,0 0 1-15,-42 5 0 16,42-5-3-16,-30 1-7 0,30-1 12 0,-35 2 0 16,35-2-5-16,-27 8 10 0,27-8-5 0,-37 2-3 15,37-2-2-15,-31 3 13 0,31-3-6 16,-34 3 1-16,34-3-3 0,-35 4-13 15,35-4 13-15,-30 4-7 0,30-4 7 16,-35 1-7-16,35-1 7 0,-30 5-5 0,30-5 7 16,-32 2-2-16,32-2 3 0,-33 3-6 15,33-3-11-15,-27 2 23 0,27-2-9 0,0 0 5 16,-32 5-7-16,32-5 2 0,0 0-5 16,-34 5 5-16,34-5-5 0,0 0 5 15,-28 10 2-15,28-10-2 0,-32 3-2 0,32-3 2 16,-25 11 0-16,25-11 5 0,-27 1-10 15,27-1 10-15,-28 10-5 0,28-10 0 16,0 0 2-16,-32 5-4 0,32-5-3 0,-22 7 3 16,22-7 6-16,0 0-8 0,-31 8 6 15,31-8-4-15,0 0 2 0,-27 11 2 16,27-11-2-16,0 0 0 0,-29 6-5 0,29-6 10 16,0 0-5-16,-23 6 0 0,23-6-5 15,0 0 10-15,-28 9-15 0,28-9 10 16,0 0 5-16,0 0-15 0,-30 7 13 15,30-7-8-15,0 0 2 0,0 0 1 0,-22 8 4 16,22-8-4-16,0 0 2 0,0 0 7 16,0 0-12-16,-34 9 5 0,34-9 3 0,0 0 2 15,0 0-5-15,-23 7 2 0,23-7-4 16,0 0 7-16,0 0 0 0,0 0-3 16,-25 8 0-16,25-8-9 0,0 0 12 15,0 0-12-15,0 0 9 0,0 0 1 0,0 0-3 16,-24 13-3-16,24-13 8 0,0 0-5 15,0 0 0-15,0 0 2 0,-20 10-6 0,20-10 1 16,0 0 8-16,0 0-12 0,-18 16 7 16,18-16 0-16,0 0-8 0,0 0 1 15,0 0 2-15,-19 21 17 0,19-21-24 0,0 0 7 16,-3 21-3-16,3-21 1 0,0 0-3 16,-5 32 2-16,5-32 1 0,0 0 7 15,5 33-10-15,-5-33 7 0,0 0-7 0,2 30 8 16,-2-30-6-16,1 25 3 0,-1-25 5 15,0 0-5-15,12 34 0 0,-12-34 5 16,0 0-11-16,4 34 22 0,-4-34-14 0,3 21-7 16,-3-21-3-16,0 0 10 0,8 35 1 15,-8-35 2-15,5 17 0 0,-5-17-3 16,0 0 8-16,9 27-7 0,-9-27-6 0,0 0 8 16,8 24-3-16,-8-24 9 0,0 0-4 15,0 0-2-15,5 25-5 0,-5-25 5 16,0 0 0-16,7 23 0 0,-7-23 0 0,0 0 3 15,0 0-11-15,8 32 5 0,-8-32 1 16,10 17 9-16,-10-17-4 0,0 0 2 0,8 26-10 16,-8-26 5-16,0 0 0 0,9 24 0 15,-9-24 0-15,0 0 0 0,7 24 0 16,-7-24 0-16,0 0 8 0,8 22-8 16,-8-22 2-16,0 0-9 0,5 24 12 0,-5-24-3 15,0 0-7-15,7 21 13 0,-7-21-5 16,0 0-11-16,11 26 5 0,-11-26 8 15,10 18-7-15,-10-18 12 0,0 0-7 0,19 26-8 16,-19-26 5-16,8 15 0 0,-8-15 0 16,0 0 0-16,15 24-3 0,-15-24 0 15,10 12 9-15,-10-12-6 0,0 0 0 0,19 26 0 16,-19-26 0-16,15 12 0 0,-15-12 0 16,0 0 0-16,13 17 5 0,-13-17-5 15,0 0 0-15,13 18 7 0,-13-18-14 0,0 0 7 16,15 17 2-16,-15-17-2 0,0 0 3 15,17 15-6-15,-17-15-4 0,0 0 9 0,19 19 1 16,-19-19-8-16,0 0 10 0,18 16 5 16,-18-16-7-16,15 12-3 0,-15-12-8 15,0 0 16-15,17 15-6 0,-17-15 1 16,0 0-3-16,0 0 0 0,22 16 0 0,-22-16 2 16,0 0-4-16,0 0 4 0,18 11 1 15,-18-11-8-15,0 0 10 0,0 0 0 0,23 12-8 16,-23-12 11-16,19 12-3 0,-19-12 0 15,0 0 0-15,40 12-7 0,-40-12-6 16,30 4 13-16,-30-4 0 0,35 7-5 16,-35-7 3-16,40 2-6 0,-40-2 3 0,34 7 3 15,-34-7 12-15,40 3-15 0,-20 1 0 16,-20-4 0-16,38 1 2 0,-11-1-4 0,-27 0 4 16,42 5-4-16,-42-5 9 0,47 0-4 15,-47 0 2-15,52-5-8 0,-26 4 6 16,-26 1-1-16,54-4-9 0,-26 1 7 0,3-1 5 15,-31 4-10-15,50-8 10 0,-18 8-5 16,-7-7 0-16,1 6 0 0,-26 1 2 16,57-9-4-16,-35 7 2 0,-22 2 0 15,47-1 0-15,-27-3 0 0,-20 4 5 0,42-4-10 16,-42 4 5-16,40-4-5 0,-20 3 15 16,-20 1-13-16,40-2 1 0,-40 2 7 0,42-9-8 15,-19 6 3-15,-23 3 5 0,42-1-7 16,-20-6 2-16,-22 7-5 0,43-7 5 15,-43 7 0-15,42-5-5 0,-22 1 0 16,-20 4 5-16,39-4-3 0,-39 4 3 0,33-7 3 16,-33 7 2-16,32-7 0 0,-32 7-5 15,25-3-5-15,-25 3 7 0,0 0-4 0,40-3-1 16,-40 3 6-16,0 0-6 0,32-7 6 16,-32 7-6-16,0 0-2 0,0 0 8 15,34-2 9-15,-34 2-17 0,0 0 3 0,0 0 2 16,0 0-5-16,36 0-3 0,-36 0 11 15,0 0-6-15,0 0 6 0,27-5-8 16,-27 5 12-16,0 0-4 0,0 0-6 0,0 0 11 16,39 0-6-16,-39 0 1 0,0 0-3 15,0 0-3-15,26 5 3 0,-26-5 0 16,0 0-2-16,0 0 4 0,27 2-2 0,-27-2 0 16,0 0 3-16,0 0-3 0,0 0-8 15,32 4 6-15,-32-4 4 0,0 0-4 16,0 0 2-16,0 0-3 0,0 0 1 15,0 0 4-15,28 6-4 0,-28-6 7 0,0 0-8 16,0 0-2-16,0 0 0 0,0 0 13 16,0 0-8-16,29 3 5 0,-29-3-5 0,0 0 0 15,0 0 0-15,0 0-3 0,0 0 6 16,0 0-1-16,0 0-2 0,25 3 3 0,-25-3-1 16,0 0-2-16,0 0 0 0,0 0 3 15,0 0-6-15,25 11 1 0,-25-11-3 16,0 0 10-16,0 0 0 0,22 4-5 15,-22-4-8-15,0 0 6 0,0 0 2 0,26 7 0 16,-26-7-5-16,0 0 15 0,0 0-15 16,26 5 5-16,-26-5 5 0,0 0 10 15,0 0-13-15,31 8-4 0,-31-8-1 0,0 0 1 16,24 3-6-16,-24-3 11 0,0 0-1 16,0 0-2-16,35 1 10 0,-35-1-7 15,0 0-6-15,33-1 1 0,-33 1 4 0,0 0 1 16,35 0-3-16,-35 0 0 0,0 0 12 15,42-7-9-15,-42 7 2 0,0 0-8 16,40-7 13-16,-40 7-5 0,34-2-10 0,-34 2 5 16,30-7-5-16,-30 7-2 0,32-3 12 15,-32 3-3-15,30-6-7 0,-30 6 8 0,0 0-8 16,42-2 0-16,-42 2 2 0,0 0 18 16,40-4-17-16,-40 4 2 0,22-3 0 15,-22 3 0-15,0 0 12 0,43-6-12 16,-43 6 5-16,22-3 0 0,-22 3-17 0,27-6 19 15,-27 6 0-15,0 0-11 0,36-6 6 16,-36 6-7-16,0 0 0 0,41-6 5 0,-41 6 0 16,0 0 0-16,31-6 0 0,-31 6-12 15,0 0 14-15,34-7-2 0,-34 7-2 16,0 0 7-16,35-7-8 0,-35 7 6 16,22-5-1-16,-22 5 3 0,0 0-10 0,40-10 5 15,-40 10 5-15,25-6-5 0,-25 6 15 16,25-8-15-16,-25 8 2 0,27-11 16 0,-27 11-23 15,25-9-3-15,-25 9 16 0,22-11-8 16,-22 11 0-16,26-11-3 0,-26 11-4 16,22-9 9-16,-22 9-7 0,22-12 3 0,-22 12-3 15,18-15-5-15,-18 15 0 0,17-16 10 16,-17 16 8-16,17-15-8 0,-17 15-3 16,0 0 8-16,13-24-2 0,-13 24-3 15,0 0 17-15,5-31-22 0,-5 31 10 0,0 0 5 16,-2-32-10-16,2 32 5 0,0 0-5 15,-11-35 2-15,11 35 3 0,-14-25 0 0,14 25 0 16,-16-29-1-16,16 29 1 0,-22-24-7 16,8 12 2-16,14 12 5 0,-21-29-3 15,7 17-4-15,14 12-1 0,-33-32 3 16,20 20 0-16,13 12 0 0,-27-28 3 0,15 11-1 16,-3 2-2-16,15 15-5 0,-28-31 5 15,14 16 15-15,14 15-18 0,-23-32 3 0,9 17-2 16,14 15 7-16,-20-28-10 0,7 13 5 15,13 15 0-15,-27-25 9 0,27 25 1 16,-20-25 4-16,7 10-6 0,13 15-1 0,-22-29 4 16,4 17 4-16,18 12 1 0,-31-27 5 15,16 15-12-15,-1-4 12 0,16 16-3 16,-32-23 3-16,15 11-1 0,-1-5-2 0,-1 5 0 16,19 12 20-16,-38-22-19 0,21 11 5 15,17 11-2-15,-40-19-7 0,18 10 6 16,-3-2-10-16,25 11 6 0,-45-15-3 0,25 9 5 15,-4-1-2-15,24 7 2 0,-48-11-7 16,25 5 4-16,23 6-2 0,-49-12 3 16,31 7-5-16,18 5 2 0,-49-7-6 0,24 7-18 15,25 0-8-15,-59 5-21 0,31 2-12 16,-10 5-19-16,-3 6-11 0,-5 4-19 16,0 3-11-16,1-1-28 0,5-6-30 0,10 4-68 15,-5-1-407-15,10-2 120 0</inkml:trace>
  <inkml:trace contextRef="#ctx0" brushRef="#br0" timeOffset="28105.1097">22900 6386 2375 0</inkml:trace>
  <inkml:trace contextRef="#ctx0" brushRef="#br0" timeOffset="28459.3685">22900 6386 2074 0,'0'0'-142'0,"0"0"13"16,0 0 9-16,0 0 32 0,0 0-2 16,0 0 14-16,0 0 8 0,0 0 2 15,-13-23 8-15,13 23 14 0,0 0-2 0,0 0 5 16,0 0 10-16,0 0 21 16,0 0 10-16,0 0 36 0,0 0-31 0,0 0 6 0,-15-18 9 15,15 18 26-15,0 0 3 0,0 0-5 16,0 0 3-16,0 0 14 0,0 0-16 15,0 0-4-15,0 0-6 0,0 0 0 16,0 0-5-16,0 0 4 0,0 0-9 16,0 0 17-16,0 0-10 0,0 0 24 0,-47 46-5 15,35-27 22-15,-6 4 10 0,-4 6 7 16,2-1-6-16,-5 4 1 0,1 3-16 0,-3 6-4 16,-4-3-2-16,-3 4-8 0,2-2 3 15,4-1-7-15,-9 0-11 0,12-4 4 0,-5-7-19 16,3 4 9-16,4-5-3 0,4 0-9 15,1-5 5-15,1-2-5 0,-3-4-6 16,10 3 1-16,-3-3-15 0,13-16-4 16,-27 30-15-16,17-13-7 0,10-17-6 0,-20 21-6 15,20-21-14-15,-17 25-10 0,7-12-16 16,10-13-5-16,-18 19-9 0,18-19-19 0,-20 25 2 16,20-25-14-16,-19 15-21 0,19-15-16 15,-16 20-305-15,16-20 98 0</inkml:trace>
  <inkml:trace contextRef="#ctx0" brushRef="#br0" timeOffset="29158.9265">22199 6318 1587 0,'0'0'-34'0,"0"0"21"16,35 21 47-16,-16-9 13 0,-1 0 3 0,5 6 6 15,4 1 39-15,3 2 4 0,2 5 7 16,2-5-10-16,6 9 19 0,1-1-4 0,5-2 2 15,6 0-22-15,-2 0 0 0,7 0-6 16,9 0-18-16,11-3 1 0,2 0-15 16,3-1-59-16,3-4-148 0,-4-4-463 15,-23-3 77-15,-13-4 113 0</inkml:trace>
  <inkml:trace contextRef="#ctx0" brushRef="#br0" timeOffset="156903.3283">28974 10192 378 0,'0'0'58'0,"0"0"-51"16,-19-18 21-16,19 18-15 0,0 0 1 15,0 0 60-15,-21-18-35 0,21 18-7 0,0 0-38 16,0 0 31-16,-25-16-31 0,25 16-7 16,0 0 26-16,0 0-19 0,-19-11 12 15,19 11-6-15,0 0 0 0,0 0-6 16,0 0-7-16,-27-16 13 0,27 16 19 0,0 0 6 16,0 0 19-16,0 0-2 0,-25-10 0 15,25 10-7-15,0 0-6 0,0 0 16 0,0 0-34 16,-30-10 11-16,30 10 0 0,0 0-22 15,0 0 44-15,0 0-33 0,-30-4 4 16,30 4-25-16,0 0 31 0,0 0-10 0,0 0-6 16,-38 1 11-16,38-1-16 0,0 0 0 15,0 0 5-15,-37 0 5 0,37 0 0 16,0 0-10-16,0 0 21 0,-37-1-11 16,37 1 10-16,0 0 1 0,0 0 8 0,0 0-19 15,-35 0 0-15,35 0 10 0,0 0 4 16,0 0-24-16,0 0 0 0,0 0 4 0,0 0-4 15,-35 0 15-15,35 0-10 0,0 0 4 16,0 0-4-16,0 0-10 0,-35 1 10 16,35-1-5-16,0 0 5 0,-25 11-5 15,25-11-5-15,0 0-9 0,-36 17 18 0,36-17-4 16,-21 14 10-16,21-14-10 0,-27 18 0 16,10-9 9-16,17-9-4 0,-27 21 0 0,14-10-1 15,13-11-8-15,-30 33 18 0,17-18-10 16,-1 7-4-16,-1-5-4 0,5 6 22 15,2 1-18-15,-6 1 10 0,9 4-10 16,-3-5 0-16,5 3-5 0,-2 4 10 0,5-3-5 16,-5 3 9-16,5-1-9 0,5-2-5 15,-5 1 5-15,3 6 0 0,-3-8-4 16,5 5 13-16,3-1-5 0,1 0 1 0,1 0 4 16,7 0-9-16,-4 1 0 0,7-5 9 15,0 0 0-15,0-6 0 0,7 1-4 16,3-2 8-16,-3 0-17 0,8-5 17 15,-5-3 1-15,-2-3-14 0,9-3 9 0,-3-2 8 16,1 0-8-16,-5-8 17 0,2 4-26 16,-32 0 0-16,57-7 0 0,-32 2 18 15,0-2 7-15,-25 7-16 0,43-15 3 16,-29 6 5-16,-14 9-8 0,21-26 7 0,-21 26-7 16,12-24 20-16,-12 24-13 0,3-27 20 0,-3 27 4 15,0 0 0-15,-15-47 2 0,15 47-4 16,-13-28 7-16,13 28-8 0,-20-24 0 15,10 13-1-15,10 11-4 0,-32-27-4 16,20 18-4-16,12 9-7 0,-28-20 1 0,28 20 2 16,-28-19-3-16,28 19-7 0,-26-12 0 15,26 12 4-15,-21-12-1 0,21 12 0 0,-24-12-13 16,24 12 0-16,0 0 7 0,-25-14-14 16,25 14 4-16,0 0-1 0,0 0-2 15,-23-8-1-15,23 8 1 0,0 0 9 16,0 0-3-16,0 0 3 0,0 0-9 0,-25-13 6 15,25 13 0-15,0 0-7 0,0 0 14 16,0 0-7-16,0 0 0 0,0 0-4 0,0 0 1 16,0 0 3-16,0 0-3 0,0 0-11 15,0 0 28-15,0 0-11 0,0 0-3 16,0 0 7-16,0 0-7 0,0 0-7 16,0 0 4-16,0 0 9 0,0 0-19 0,0 0 20 15,0 0-4-15,48-42-13 0,-48 42 13 16,25-16 4-16,-8 5-4 0,-17 11-6 0,32-15-4 15,-15 6 4-15,-17 9-1 0,31-15-2 16,-31 15 2-16,22-12 11 0,-22 12-14 16,25-13 7-16,-25 13-10 0,19-11 27 15,-19 11-27-15,18-9 10 0,-18 9-10 0,0 0 13 16,25-10-3-16,-25 10-13 0,0 0 16 16,0 0-13-16,23-12 6 0,-23 12 1 15,0 0-7-15,0 0 6 0,0 0-6 0,0 0 7 16,34 0-1-16,-34 0 14 0,0 0-10 15,20 19 4-15,-20-19-8 0,18 15 4 16,-18-15 18-16,14 21-18 0,-14-21-4 0,13 23 8 16,-13-23-4-16,14 24 30 0,-14-24 11 15,15 24-8-15,-15-24 3 0,8 24-10 16,-8-24 3-16,8 25 2 0,-8-25 7 16,7 25-4-16,-7-25-9 0,5 25 11 0,-5-25-12 15,0 0 0-15,5 36-6 0,-5-36-1 16,3 24 6-16,-3-24-2 0,9 23-10 0,-9-23 6 15,0 0-11-15,5 28-3 0,-5-28-23 16,0 0-12-16,11 27-17 0,-11-27-38 16,5 20-50-16,-5-20-75 0,0 0-327 0,16 23 109 15</inkml:trace>
  <inkml:trace contextRef="#ctx0" brushRef="#br0" timeOffset="157415.0477">29243 10612 1857 0</inkml:trace>
  <inkml:trace contextRef="#ctx0" brushRef="#br0" timeOffset="157442.0315">29235 10661 1617 0,'0'0'-108'0,"0"38"-8"0</inkml:trace>
  <inkml:trace contextRef="#ctx0" brushRef="#br0" timeOffset="157511.991">29238 10741 1207 0,'5'18'-90'0,"-5"-18"22"15,9 32 9-15,-9-32-2 16,16 19-1-16,-16-19 16 0,25 8 10 15,-25-8 6-15,32-3-13 0,-32 3 0 0,35-12-8 0,-13-3-15 16,-2-2-108-16,-1 0 54 0</inkml:trace>
  <inkml:trace contextRef="#ctx0" brushRef="#br0" timeOffset="157631.9127">29559 10526 464 0,'4'-28'-21'0,"-4"3"35"16,0 25-14-16,-4-37 55 0,4 37 18 0,-8-30-8 16,8 30 4-16,-13-26-9 0,13 26-7 15,-17-18-7-15,17 18 16 0,-27-15-12 0,27 15-12 16,-22-9 4-16,22 9-6 0,0 0-15 15,-35-6-6-15,35 6-30 0,0 0-42 16,-30 0-40-16,30 0-188 0,0 0 75 0</inkml:trace>
  <inkml:trace contextRef="#ctx0" brushRef="#br0" timeOffset="158775.5009">29317 10649 890 0,'-5'20'0'0,"5"-20"-23"0,-9 35 0 15,9-35 17-15,-6 37 12 0,2-19 5 0,4-18 12 16,-5 41 6-16,5-41-1 0,-3 37-1 15,3-37-5-15,-3 35-11 0,3-35 0 16,3 30 0-16,-3-30 15 0,3 27-10 16,-3-27 11-16,15 22-2 0,-15-22 11 0,22 8-10 15,-22-8-6-15,25 3 14 0,-25-3-19 16,0 0-1-16,49-15 10 0,-49 15-9 16,30-18 9-16,-12 3 8 0,-1 0 1 15,0-4 12-15,-4-1 13 0,2 0-5 0,0-2 2 16,-1 1-8-16,-6-6 2 0,2-2-9 15,2 2 8-15,-4 2-5 0,2-3 7 16,-5 0 3-16,-2 2 2 0,-3 26-8 0,11-48-7 16,-8 24 2-16,0 2-14 0,-3 22 2 15,5-40-6-15,-5 40-4 0,4-37 1 16,-4 37 5-16,1-36-6 0,-1 36-7 0,-1-35 10 16,1 35-4-16,-4-33-3 0,4 33-6 15,-8-27 9-15,8 27-16 0,-8-28 10 0,8 28-7 16,-12-26 3-16,12 26 4 0,-12-21 9 15,12 21 5-15,-17-18-8 0,17 18-4 16,0 0 9-16,-21-20-12 0,21 20 0 16,0 0 3-16,-36-1-3 0,36 1 2 0,0 0-5 15,0 0 14-15,-46 13-11 0,46-13 3 16,-32 26 13-16,18-10 3 0,-2 1 17 0,1 5-15 16,-4 3 8-16,4 5-6 0,0-2-6 15,2 4 3-15,-1-2-6 0,4-3 5 16,-1 0-11-16,1 2 3 0,3-1-3 15,2-2-2-15,0 1-3 0,5-27-10 0,-3 39-28 16,3-39-27-16,8 31-43 0,-8-31-89 16,20 5-231-16,-20-5-163 0,0 0 115 0</inkml:trace>
  <inkml:trace contextRef="#ctx0" brushRef="#br0" timeOffset="159541.0526">29902 9518 2070 0,'0'0'-108'0,"-13"-19"3"16,13 19 19-16,-17-18 26 0,17 18 11 0,-15-15 8 15,15 15 3-15,-12-17 4 0,1 10-1 16,11 7 8-16,-17-13 14 0,17 13-14 16,-17-13 14-16,17 13-5 0,-20-9 4 0,20 9 19 15,-17-9-10-15,17 9 5 0,-21-8 9 16,21 8-18-16,0 0 9 0,-24-7 9 16,24 7-9-16,0 0 9 0,-25-6-4 0,25 6-10 15,0 0 14-15,-20-4-9 0,20 4 9 16,0 0-18-16,0 0 9 0,-20-7-4 0,20 7-1 15,0 0 1-15,0 0 8 0,0 0-13 16,0 0 9-16,0 0-18 0,0 0 9 16,-25-4 0-16,25 4 9 0,0 0-14 15,0 0 18-15,0 0 29 0,0 0-2 0,0 0 36 16,-8 38 7-16,8-38 2 0,0 37 17 16,-4-11-2-16,4-26-19 0,4 59-1 0,-3-25-6 15,6-2 13-15,1 8 24 0,-3 4-6 16,4-2-4-16,1 5-2 0,-2-1 11 15,0 10 9-15,1 6-8 0,-4-4 0 0,7 4-11 16,-7-4-10-16,6 4-7 0,-4-6-14 16,3 1-1-16,-3 0 12 0,1-9-23 0,0-4 5 15,1 2-16-15,-1-6 0 0,1 2-1 16,-1-6-2-16,0-5 0 0,-1-1 11 16,1 0-16-16,1-1 3 0,-1-2 6 15,-3 1-3-15,3-3 2 0,-3-1-4 0,7 1 1 16,-5-5-7-16,5 5 6 0,-7-3-3 15,6-3-14-15,3-1 2 0,-6 0-5 0,5-1 7 16,-13-17-24-16,32 27-19 0,-18-18-17 16,-14-9-27-16,28 10-48 0,-6-10-70 15,-22 0-123-15,35-31-433 0,-13 11 462 0</inkml:trace>
  <inkml:trace contextRef="#ctx0" brushRef="#br0" timeOffset="160298.9896">30357 8989 2951 0,'0'0'-155'0,"0"0"20"0,0 0 9 0,0 0 3 16,-20-18 5-16,20 18-5 0,0 0 11 16,0 0 11-16,0 0 7 0,0 0 37 0,0 0 21 15,0 0 32-15,0 0 36 0,0 0 7 16,4 63 6-16,-4-63 8 0,8 49-5 15,-3-17 20-15,8 3-8 0,-8 4 12 16,9 0-18-16,-3 5 9 0,1-1-15 0,7 4-7 16,2 1 0-16,-4-1-1 0,1-1-15 15,-1-10 5-15,2 2-3 0,-3-2-3 0,1-4-1 16,0-2-5-16,-2-6 2 0,-5 3-5 16,5-7 2-16,-7-2 3 0,-8-18 11 15,17 31 19-15,-9-19-3 0,-8-12 4 16,12 21-3-16,-12-21-7 0,0 0-2 0,0 0-3 15,3 26-6-15,-3-26 2 0,0 0-2 16,0 0-10-16,0 0-3 0,0 0 4 0,0 0-4 16,0 0-10-16,0 0 3 0,-73-33-1 15,73 33 1-15,-27-17-8 0,27 17 15 16,-35-12-3-16,35 12-12 0,-39-12-2 16,39 12 2-16,-38-6 3 0,11 6-3 0,27 0-2 15,-52 2-4-15,21 8 13 0,-3 4-9 16,-1-1 5-16,-4 2 4 0,8 8-14 15,2-2 15-15,-3 1-6 0,4 1-6 0,1 7 11 16,4-3 0-16,-2 7 7 0,5 3 9 16,1 0-4-16,3 3 8 0,2 0-7 0,4 5 2 15,2-4-4-15,-1 0-16 0,9-7 11 16,-5-1 1-16,10 1-10 0,0-6 5 16,4-4 2-16,4-2 4 0,4-5-7 15,8-5 7-15,-2-7 19 0,8-5-14 0,-31 0-1 16,60-4-1-16,-32-1-1 0,1-3 5 15,-1 0-2-15,1 1-6 0,-8 2 0 0,-21 5 1 16,39-12-3-16,-23 5 3 0,-16 7 1 16,31-12-14-16,-31 12-26 0,35-12-23 15,-19 0-63-15,1-2-81 0,5 1-190 16,-4-10-331-16,1 5 611 0</inkml:trace>
  <inkml:trace contextRef="#ctx0" brushRef="#br0" timeOffset="161488.6641">29785 11478 2743 0,'0'0'-163'15,"-1"-26"8"-15,1 26 14 0,0 0 24 16,0 0 9-16,1-43 22 0,-1 43 0 15,0 0 13-15,7-24 2 0,-7 24 3 0,0 0 14 16,0 0 37-16,12-23 21 0,-12 23 25 16,0 0 37-16,0 0-2 0,0 0 33 0,0 0-6 15,0 0 13-15,41 69-2 0,-37-44-18 16,1 5 4-16,3 4-2 0,-6 4 0 16,6 1-17-16,-3-1-2 0,0-4-10 15,-1 5-3-15,4-1-5 0,-5-2 0 0,-3-5-14 16,2 0 2-16,1-3-3 0,-3 1-6 15,0-29-2-15,4 40-1 0,1-20 23 16,-5-20 18-16,3 27 7 0,-3-27-15 0,0 0-11 16,0 0-4-16,0 0 2 0,0 0-16 15,0 0 6-15,0 0-22 0,5-86 11 0,0 46 1 16,0-7 1-16,3 5-5 0,1-5 10 16,-4-1-24-16,3 1 1 0,1 1 2 15,1-1 11-15,-4 5-21 0,4 5 8 0,-3 5-12 16,3 2-4-16,-5 6 12 0,7 0-8 15,-12 24-4-15,10-38-7 0,-5 23 7 16,-5 15 12-16,15-21-4 0,-15 21 2 0,0 0 4 16,0 0-6-16,33 0 15 0,-33 0-11 15,0 0 4-15,0 0 10 0,37 30-14 16,-37-30 5-16,17 18-9 0,-17-18 2 0,18 22-4 16,-18-22 12-16,17 17-12 0,-17-17 8 15,13 20-2-15,-13-20-4 0,14 15 0 16,-14-15 14-16,0 0-12 0,18 15 8 15,-18-15-4-15,0 0-6 0,0 0 4 0,0 0 0 16,0 0 2-16,45-33 4 0,-40 12-6 0,7-2 4 16,0-4-7-16,-1-3 3 0,3-8-6 15,-2 4 8-15,4-5-12 0,-1 1 18 16,-1 1-14-16,-6 6-8 0,4 3 8 16,-4 4-1-16,1 3-11 0,-9 21 14 0,13-30-8 15,-13 30-2-15,10-23 12 0,-10 23-6 16,0 0 6-16,0 0 8 0,0 0-4 15,0 0-2-15,0 0 11 0,8 68-3 0,-8-68 10 16,2 49-5-16,-2-21-9 0,0 0 6 16,0 5 10-16,3-1-1 0,-3 1-4 0,4 1-4 15,1 1 2-15,-2-2-4 0,-1 1 5 16,4 3-5-16,-1-7-2 0,4 8-11 16,-1-4 4-16,-3-4-13 0,9-3-28 15,-6 2-4-15,5-4-22 0,1-6-17 0,2-5-20 16,3 0-22-16,-19-14-35 0,38 8-49 15,-38-8-515-15,44-8 544 0</inkml:trace>
  <inkml:trace contextRef="#ctx0" brushRef="#br0" timeOffset="161718.5148">31018 11033 2866 0,'0'0'-98'0,"2"-36"37"0,-2 36 38 15,3-26 3-15,-3 26 0 0,0 0 0 0,0 0-1 16,0 0 39-16,0 0 5 0,0 0 8 15,0 0 1-15,0 0 1 0,0 0 15 16,0 0-2-16,-35 69 0 0,35-69 14 16,-5 50-8-16,-3-26-9 0,8 3 0 0,-4 2 1 15,3-2 0-15,1-27-5 0,0 51-4 16,0-24-9-16,0-27 5 0,1 42-6 0,3-17-14 16,-4-25-36-16,8 37-33 15,-6-22-38-15,-2-15-46 0,11 25-47 0,-11-25-473 16,0 0 118-16</inkml:trace>
  <inkml:trace contextRef="#ctx0" brushRef="#br0" timeOffset="161923.4096">30904 10594 2517 0,'-11'-39'-80'0,"6"4"37"0,-7 8 24 15,7 3 9-15,5 24 45 0,-14-33 24 16,14 33 2-16,-5-29-7 0,5 29 4 0,0 0-12 15,-8-28-6-15,8 28 10 0,0 0-22 16,-5-23 2-16,5 23-11 0,0 0-17 16,0 0-10-16,0 0-8 0,0 0-19 0,0 0-46 15,0 0-73-15,17-28-108 0,-17 28-306 16,0 0 111-16</inkml:trace>
  <inkml:trace contextRef="#ctx0" brushRef="#br0" timeOffset="162495.0623">31212 10477 2130 0,'0'0'0'0,"0"0"20"15,-8 36 4-15,8-36 17 0,-7 34 9 0,7-34 21 16,-5 41-4-16,0-17 7 0,2 3 8 15,3-27-12-15,-4 53 8 0,8-22-14 16,-4-4-1-16,3 5-7 0,2-2 7 16,-2-2-16-16,2 4-9 0,4-5-1 0,-6 0 8 15,-1-2-16-15,8-2 3 0,-10-23-8 16,5 39 16-16,-2-22-9 0,-3-17 13 0,9 30 17 16,-9-30 15-16,3 23 8 0,-3-23 3 15,0 0-7-15,2 27-14 16,-2-27-11-16,0 0-7 0,0 0 24 0,0 0-22 15,0 0-12-15,0 0-7 0,0 0-3 0,0 0-5 16,0 0 4-16,-14-92-10 0,14 92-1 16,9-44-8-16,-6 21 15 0,2-2-13 0,3-2 4 15,-3 0-14-15,7-5 3 16,-4 4 6-16,4-1-3 0,3 5-4 0,-7 0 5 16,3 0-6-16,0 2 6 0,-2 2-15 15,-9 20 11-15,15-30 1 0,-15 30-8 16,16-24-3-16,-16 24 11 0,14-20-6 0,-14 20-1 15,0 0 3-15,16-7 6 0,-16 7-12 16,0 0 21-16,0 0 0 0,0 0 0 16,27 51 15-16,-23-26 7 0,-3 0 1 0,3 2-7 15,-4 1 1-15,3 2-4 0,2 2 5 16,-5-1-1-16,0 0-11 0,3 0 6 16,-3-1-7-16,2 0 3 0,1-1-12 0,1-2 6 15,1 2-5-15,0-5-19 0,3 0-29 16,-3-2-22-16,-5-22-34 0,19 41-36 15,-8-29-41-15,-11-12-63 0,22 15-602 0,-9-12 1 16</inkml:trace>
  <inkml:trace contextRef="#ctx0" brushRef="#br0" timeOffset="162876.846">31875 10661 3632 0,'0'0'-112'0,"-5"-31"33"0,5 31 19 15,0 0 10-15,0 0 2 0,0-30-4 16,0 30 16-16,0 0-10 0,0 0 12 0,0 0-3 16,0 0 7-16,5-32 5 0,-5 32-1 15,0 0 6-15,20-27 1 0,-20 27-4 16,16-21 10-16,-16 21 8 0,15-26 5 16,-6 13-8-16,-9 13 21 0,10-35-16 0,-7 13 9 15,-3 22-1-15,8-45 8 0,-8 16-13 16,0 2 0-16,0 27 0 0,-8-65 0 15,5 31 2-15,-2 1 4 0,-9 4-6 0,4-1 31 16,-3 3 7-16,1 7-5 0,-4 5 2 16,16 15-1-16,-44-4 6 0,44 4 3 15,-53 32 25-15,19 5 38 0,-6 15 39 0,1 12 20 16,-12 32 27-16,-3 6-3 0,12 5-10 16,-3-2-14-16,13-19-23 0,12-8-17 15,3-4-17-15,9-14-14 0,5-4-9 0,14 1-12 16,1-15-28-16,12-9-41 0,9-7-59 15,21-11-76-15,7-6-44 0,-7-5-293 16,23-14-403-16,2-8-215 0</inkml:trace>
  <inkml:trace contextRef="#ctx0" brushRef="#br0" timeOffset="168586.5108">8894 11416 3834 0,'0'0'-181'15,"0"0"7"-15,0 0 10 0,31-7 8 0,-31 7 20 0,0 0 6 16,34-5 14-16,-34 5 17 0,32-4 9 15,-32 4 10-15,33-3 16 0,-33 3 10 16,37 3 16-16,-37-3 16 0,40 6-1 16,-17 0 7-16,3 1 19 0,4-3 10 0,1-3 20 15,3 6-8-15,6-2-3 0,-5-4 16 16,4 1 2-16,4 3 6 0,6-2-13 16,-1-3 14-16,1 0-9 0,-9 0-6 15,5 4 14-15,-3-4-7 0,-2 0 8 0,-2 1-3 16,3-1 4-16,-5 0 2 0,5 0-3 15,-5 0 1-15,1 0-5 0,5 0-1 0,-2 0 0 16,0 0-4-16,-5 0-2 0,4 0-12 16,-6 0 1-16,7 0-1 0,-9 4 1 15,4-4 2-15,-4 3 3 0,3 1-1 16,-4-1-5-16,-5-1-2 0,7 1 7 0,-32-3-14 16,57 7 8-16,-27-4-5 0,-5 0-4 15,2 3-1-15,-2-3 4 0,-25-3-4 16,48 3-11-16,-26 0 10 0,-22-3-3 0,37 6-9 15,-37-6 12-15,33 6 0 0,-33-6-7 16,32 0 5-16,-32 0-2 0,0 0 4 16,37 6-12-16,-37-6 4 0,22 3 2 0,-22-3 3 15,0 0-9-15,26 3 2 0,-26-3 0 16,0 0 4-16,27 7-6 0,-27-7 6 0,0 0-6 16,35 7-4-16,-35-7 10 0,29 4 0 15,-29-4-4-15,30 5 6 0,-30-5-4 16,35 4-8-16,-35-4 4 0,30 8 0 15,-30-8 16-15,27 3-12 0,-27-3 0 0,30 6 0 16,-30-6-4-16,28 3 4 0,-28-3-2 16,32 6-6-16,-32-6 4 0,34 3 0 0,-34-3 12 15,40-3-5-15,-40 3-3 0,42 0 4 16,-42 0-4-16,45 0-4 0,-18 3 8 16,3-3-2-16,-4 3 4 0,10 0-8 15,-3-3 9-15,2 0-7 0,4 3 4 16,-4 1-2-16,0-4-1 0,0 2-1 0,2-2 6 15,0 0-4-15,-4 3-1 0,2-3 9 16,-3 0-14-16,3 0 1 0,-5 3 3 0,4-3-2 16,-4 0 6-16,-30 0-8 0,53 4-4 15,-23-4 13-15,1 3-1 0,-1-3-2 16,1 5-3-16,-2-2 3 0,8 1 7 16,-4 0-15-16,1-2 13 0,1 0-3 0,2 2-1 15,-1 0-1-15,4 0-1 0,-4 1-7 16,9-2 8-16,-12 1 7 0,6-3-10 0,-1 3 5 15,-1 2 1-15,0 1 2 0,-2-4-6 16,-2 3-5-16,4 0 2 0,-8-1 2 0,7-1-1 16,-5-1 1-16,4 0 3 0,-5 3-2 15,-2-3-5-15,4 3-10 0,-2-3 17 16,2 5-2-16,-2-4-3 0,0 1 5 16,0 1-12-16,-1 0-6 0,2-3 16 0,0 3-3 15,-3 0 0-15,4 0 3 0,-5 0-5 16,3 1 6-16,-4-2-10 0,6 5 11 15,-3-8-3-15,-3 8-8 0,1-4 8 0,2-1 6 16,-1 5-11-16,0-3-3 0,-1-2 6 16,5 5-2-16,1-3 7 0,-1-2-2 15,2 2 2-15,9-1 0 0,-4 0 11 16,8-3-9-16,-2 0 22 0,-4 3-12 0,8-3-4 16,0-3-20-16,-3 5 12 0,3-4 5 15,-4 2-9-15,-8 0-1 0,3-3 3 0,-3 4-5 16,-4-2 5-16,1 1-5 0,1 2 2 15,-5-3 5-15,2-2 5 0,-2 4-12 16,2-4-4-16,-1 1 6 0,-31-1 0 16,57 0-2-16,-30 5 0 0,5-5 10 0,-32 0-12 15,57 0 4-15,-29 0 6 0,2 0-5 0,2 0 1 16,-32 0-4-16,62-6-2 0,-30 2-1 16,1 2 16-16,1-3-8 0,-3 2-5 15,3-3 3-15,-1 3 1 0,2-1 2 0,-4-1-9 16,0 2 6-16,1 0-4 0,-2 0 6 15,2 0-7-15,-7 0 7 0,7-1 0 16,-32 4-7-16,58-5-1 0,-31 2 0 16,3-1-1-16,2 1-4 0,-2 1 13 0,2-4 0 15,-2-1 18-15,2 4-13 0,0-3-5 16,1 3-9-16,-1-4 6 0,1 2-7 16,-1-5 7-16,-2 8-7 0,2-6 8 0,1 2 2 15,-2 4-8-15,-5-5-1 0,4 4-27 16,-30 3-5-16,57-9 10 0,-27 6 8 15,-3 0-8-15,3 0 4 0,0-3 8 0,4 3-3 16,-1-3-1-16,-1 0 13 0,0 0 8 16,1 2-17-16,1-6 9 0,-2 9 3 15,-1-7-14-15,6 4 18 0,-8-4-11 0,6 2 2 16,-5 0 7-16,2 0-5 0,-1 3-6 16,3-3 8-16,-2 0-3 0,1 0-1 0,-1 2 2 15,3-2 1-15,0 2-7 0,-1-1 7 16,9-2-1-16,4 2-2 0,-9-3 7 15,8 4-4-15,-3-4 20 0,-4 4-23 16,-8 0 2-16,8-3 5 0,-2 4-2 0,-12 0 4 16,5 1-10-16,2-2 12 0,-32 4-8 15,48-3 1-15,-28 0-1 0,-20 3 8 16,45-3-1-16,-45 3 3 0,41 0-8 0,-41 0 2 16,40-3-11-16,-40 3 26 0,38 0-17 15,-38 0-2-15,40 0 4 0,-40 0 4 0,35-3-2 16,-35 3 3-16,41 0-3 0,-41 0 0 15,36 0 9-15,-36 0-10 0,37-3 5 16,-37 3 12-16,35 0-9 0,-35 0 7 0,34 0-11 16,-34 0 10-16,35 3-10 0,-35-3 9 15,33 0-5-15,-33 0-15 0,30 0 31 16,-30 0-13-16,36 3-8 0,-36-3 13 0,30 3-8 16,-30-3 1-16,40 3 0 0,-40-3-1 15,38 0-6-15,-38 0 4 0,47 0-2 0,-25 0-3 16,8 0 4-16,-30 0 8 0,62-3-16 15,-27 3 12-15,-2-3 0 0,4 3-13 16,0-3 3-16,2 3 10 0,4-3-7 16,-3 0 6-16,9 0-6 0,-11 3 9 0,2-3-11 15,5 0-1-15,-4 3-8 0,-1-3 15 16,-5 3-12-16,5-5 18 0,-1 5-13 0,-4-2 6 16,0 4-9-16,-2-2 0 0,2-2 0 15,4 2 6-15,-11 2-3 0,9-4 3 16,-3 4-5-16,1-2 6 0,0-2-1 0,10 2-6 15,-10 0 9-15,7-2 1 0,3 2-1 16,0 0 1-16,5-5-4 0,-3 2 2 16,0 3 3-16,0-1-5 0,-7 1-7 15,0 0 5-15,0-4 4 0,4 4-5 0,-2-3 2 16,-5 3 3-16,1 0 7 0,0-4-8 16,-1 4-8-16,-3 0 8 0,-1-3-4 0,-1 3-5 15,-32 0 5-15,55 0 1 0,-31 0-4 16,-24 0 5-16,46 0-9 0,-46 0 7 0,34 0-3 15,-34 0 5-15,35 0-5 0,-35 0 1 16,30 0 15-16,-30 0-8 0,0 0-10 16,47 3 3-16,-47-3 5 0,33 0 1 15,-33 0-6-15,39 4 7 0,-39-4-10 0,42 3 10 16,-22 1-2-16,-20-4 0 0,45 4-7 16,-22-4 7-16,-23 0-3 0,51 7 1 15,-23-5 1-15,0-2-4 0,-28 0 1 0,57 8 1 16,-25-8 3-16,5 3 2 0,1-3-2 15,-1 3-3-15,7-3 2 0,-9 3 12 0,3 0-17 16,4-3 4-16,-7 3 9 0,4-3-12 16,-1 3-1-16,-3-3 8 0,2 3-10 15,-8-3 3-15,7 3 9 0,-36-3-9 16,59 3-1-16,-34-3 20 0,0 3-21 0,-25-3 1 16,49 4-1-16,-26-4-2 0,-23 0 3 15,45 2 12-15,-20 1-10 0,-25-3-1 0,44 3 2 16,-21 1 5-16,-23-4-7 0,52 3 4 15,-29-3 0-15,6 4 1 0,-29-4-10 16,58 1 14-16,-27 2-1 0,-1 1 0 0,0-4-10 16,7 4 2-16,-2-4 0 0,-9 2 4 15,13 0-4-15,-12-2-1 0,4 4 5 16,3 0 1-16,-2 0-6 0,-32-4 6 0,58 1 3 16,-26 3-4-16,0-4-1 0,-2 0 3 15,5 3-1-15,-5-3-3 0,5 0 8 16,-3 0-8-16,7 0 1 0,-9 0 7 0,3 0-3 15,2-3-2-15,2 3-6 0,-9-4 7 16,-28 4-4-16,62-1 7 0,-32-3-4 0,2 0-3 16,-3 0 3-16,-29 4 8 0,57-2-15 15,-26 0 12-15,-2 2-9 0,-29 0 4 16,50-4 1-16,-27 0 1 0,-23 4-8 0,46 0 3 16,-21-3 0-16,-25 3 1 0,40 0 1 15,-40 0-1-15,35 0-2 0,-35 0 9 16,40-1-5-16,-40 1 0 0,45 0-2 15,-45 0 7-15,42 1-4 0,-15-1 10 0,-27 0 3 16,45 0-8-16,-20 0 4 0,7 0-1 16,-2 0 0-16,0 3 1 0,4-3 2 0,-3 0 0 15,4 4-8-15,-4-4 5 0,4 4 1 16,-2-4-5-16,-3 2-2 0,5-2 7 16,-3 2-9-16,-2-2 2 0,-1 4-6 0,-29-4 4 15,52 4 2-15,-24 0 2 0,-28-4-2 16,42 0-9-16,-17 1 9 0,-25-1 0 15,40 4-2-15,-40-4-1 0,44 7 8 0,-26-7-7 16,-18 0-1-16,42 1 2 0,-42-1 0 16,40 7-1-16,-15-7-1 0,-25 0-5 15,49 7 9-15,-28-4-3 0,6 0 2 0,-2-1-3 16,0 5-1-16,-25-7 7 0,44 6-14 16,-19-4 5-16,-2 8 0 0,-23-10 9 0,44 6-8 15,-17 2 0-15,-6-7 1 0,-21-1 2 16,49 11-1-16,-24-10-1 0,-25-1 1 0,43 10 4 15,-26-6-6-15,-17-4 2 16,39 1 1-16,-39-1-2 0,36 8-4 0,-36-8 9 16,34 6-8-16,-34-6 3 0,35 6 1 15,-35-6 1-15,30 3-3 0,-8 3 2 0,-22-6 3 16,38 3-2-16,-38-3 1 0,40 3 0 16,-20 1-2-16,-20-4 4 0,49 2-5 15,-22-2 4-15,-27 0 2 0,48-2 0 0,-19 2 0 16,-29 0-2-16,48-4 1 0,-26 1-2 15,-22 3 0-15,40-3 1 0,-40 3-5 0,39-3 4 16,-39 3-4-16,35-3 2 0,-35 3 2 16,33-6-4-16,-33 6 1 0,32-3 3 15,-32 3-5-15,28-3 3 0,-28 3-1 16,34-3-1-16,-34 3 5 0,37-3-3 0,-12-2-1 16,-25 5 0-16,48-7 1 0,-23 2 3 15,4 2-4-15,-29 3 0 0,48-5 2 0,-23 1 1 16,0 0-1-16,-25 4-4 0,49-8-1 15,-21 5 6-15,1 0-4 0,-29 3-5 16,38-10 7-16,-11 8-3 0,-27 2 1 16,34-3 0-16,-34 3-1 0,31-6 0 0,-31 6-1 15,25-4 2-15,-25 4-2 0,0 0 5 16,39-5-7-16,-39 5 7 0,0 0-1 16,35-7-2-16,-35 7 2 0,25-3-1 0,-25 3-1 15,0 0-1-15,45-7-3 0,-45 7 5 16,34-1-3-16,-34 1 2 0,32-7-2 0,-32 7 1 15,33-5-1-15,-33 5 1 0,32-8-2 16,-32 8 2-16,28-4 2 0,-28 4-2 0,0 0 3 16,37-4-3-16,-37 4 2 0,0 0-1 15,30-8-1-15,-30 8 2 0,0 0-4 16,29-4 4-16,-29 4-2 0,0 0 8 16,0 0 1-16,35-4-4 0,-35 4 1 0,0 0 3 15,25-7-7-15,-25 7 6 0,0 0-6 16,28-6 8-16,-28 6-6 0,0 0 3 15,0 0-4-15,37-2 3 0,-37 2-3 0,0 0 3 16,28-4-4-16,-28 4 2 0,0 0-2 16,34-6 1-16,-34 6-1 0,0 0-3 15,35-3 1-15,-35 3-1 0,0 0 1 0,35-3 1 16,-35 3-6-16,0 0 9 0,25-3-2 16,-25 3-3-16,0 0 2 0,0 0-1 0,35-3 3 15,-35 3 0-15,0 0-2 0,34-3-1 16,-34 3-1-16,0 0 4 0,45 0-3 15,-45 0 2-15,40-3-2 0,-18 0 0 0,-22 3 0 16,47 0 5-16,-22-3-6 0,-25 3 3 16,48-8-2-16,-23 8 1 0,-25 0-2 15,46-4 2-15,-46 4-1 0,41-5 3 0,-19 5-6 16,-22 0 5-16,37-3-1 0,-37 3 6 16,35-1-8-16,-35 1 2 0,30-4-2 0,-30 4-3 15,0 0 5-15,47-3-2 0,-47 3 4 16,25-4-3-16,-25 4 0 0,0 0 2 15,39-3 2-15,-39 3-1 0,0 0 1 16,35-6 4-16,-35 6-4 0,0 0 4 0,30-3-4 16,-30 3 4-16,23-6-3 0,-23 6 1 15,0 0-2-15,37-7 1 0,-37 7 0 0,37-5-4 16,-37 5 5-16,37-6 0 0,-37 6-6 16,40-6 5-16,-18 0-5 0,-22 6 1 15,40-7 0-15,-40 7-3 0,38-5 5 0,-38 5 0 16,39-10-3-16,-39 10 2 0,38-4-1 15,-14 3-1-15,-24 1 0 0,38-12 0 16,-38 12 0-16,40-3 2 0,-40 3 0 0,34-9 5 16,-34 9-3-16,26-3-1 0,-26 3 0 15,27-5 3-15,-27 5 8 0,0 0 4 16,32-3 0-16,-32 3 4 0,0 0-1 0,0 0 0 16,32-7-5-16,-32 7 0 0,0 0-4 15,0 0 0-15,0 0-4 0,0 0-1 0,0 0 0 16,33-3-2-16,-33 3 1 0,0 0-1 15,0 0 0-15,0 0-1 0,0 0 0 16,0 0-1-16,24-6 0 0,-24 6 0 0,0 0-1 16,0 0 1-16,0 0 1 0,0 0-2 15,0 0-2-15,0 0 2 0,0 0-5 16,0 0 6-16,0 0-5 0,0 0 2 0,0 0-2 16,0 0 4-16,30-3-4 0,-30 3 2 15,0 0-1-15,0 0 1 0,0 0 1 16,0 0-1-16,0 0-2 0,0 0 4 0,0 0 0 15,0 0 0-15,0 0 4 0,0 0 0 16,0 0-3-16,0 0 2 0,0 0-1 16,0 0-5-16,0 0 0 0,0 0-6 0,0 0-11 15,0 0-8-15,0 0-12 0,0 0-15 16,0 0-17-16,0 0-15 0,0 0-5 16,26-6-26-16,-26 6-22 0,0 0-35 15,0 0-53-15,0 0-130 0,22 0-509 0,-22 0-183 16</inkml:trace>
  <inkml:trace contextRef="#ctx0" brushRef="#br0" timeOffset="169948.8072">27826 11015 3787 0,'0'0'-195'16,"-25"-12"11"-16,25 12 7 0,0 0 14 15,0 0 12-15,-27-12 5 0,27 12 19 0,0 0 6 16,-13-20 23-16,13 20 22 0,0 0 28 15,-12-20 18-15,12 20 17 0,0 0 10 0,-21-22 9 16,21 22 4-16,0 0 3 0,-22-15 23 16,22 15-4-16,0 0 6 0,-22-15-3 0,22 15-1 15,0 0 12-15,-17-14-1 16,17 14-9-16,0 0-7 0,0 0-9 0,0 0 6 16,0 0 0-16,-26-12 8 0,26 12 5 15,0 0 13-15,0 0-14 0,0 0 5 0,0 0-1 16,0 0-8-16,0 0 9 0,0 0-20 15,0 0 0-15,0 0-8 0,-19-13 10 16,19 13 2-16,0 0 5 0,0 0 6 0,0 0-4 16,0 0 17-16,0 0-23 0,0 0 9 15,0 0-1-15,0 0-7 0,0 0 11 16,96 12-3-16,-96-12-2 0,36 0 6 0,-36 0-14 16,47-4 4-16,-25 0 11 0,-22 4-1 15,43-4-13-15,-17 1 2 0,0-2 11 16,-26 5-8-16,52-7 4 0,-27 6 1 0,2-3-4 15,-27 4 3-15,55-7-13 0,-35 4 9 16,5-2-13-16,-25 5-2 0,37-4 5 16,-37 4-4-16,34-3 2 0,-34 3 6 15,28-3-8-15,-28 3 1 0,27-5-6 0,-27 5 10 16,0 0-11-16,38-4 13 0,-38 4-15 16,27-6 1-16,-27 6 1 0,30-3-3 15,-30 3 0-15,32-6 0 0,-32 6 8 0,30-9 6 16,-30 9-8-16,30-8 3 0,-30 8 5 15,30-3-3-15,-30 3 4 0,0 0 12 16,25-8 4-16,-25 8 3 0,0 0-3 0,0 0-1 16,32-4-3-16,-32 4-4 0,0 0-7 15,0 0-1-15,0 0-3 0,27-5-3 0,-27 5-1 16,0 0-3-16,0 0-4 0,0 0-6 16,0 0 5-16,0 0 1 0,0 0 2 15,0 0-5-15,0 0-1 0,0 0 6 0,0 0 0 16,32-4 7-16,-32 4 6 0,0 0 1 15,0 0 1-15,0 0-4 0,0 0-5 16,0 0 2-16,0 0-2 0,0 0-5 16,0 0 1-16,-45 62-1 0,31-44 0 0,-4 0 4 15,1 6-5-15,0-7-2 0,-1 11 5 16,-4-4 4-16,0 2-5 0,1-2 0 16,-6 3 0-16,5-1 1 0,-6 3-3 0,4-3 4 15,-4 4-5-15,1-2 2 0,4 0-2 16,-6-4 3-16,1 3-2 0,4-2 0 0,-2 4 0 15,2-8-1-15,-1 1 2 0,5 0-3 16,0-4-3-16,0 0 4 0,3 0-5 16,-1-3 0-16,-1 0 2 0,3 5-1 0,2-5 3 15,-2 1 2-15,16-16 4 0,-27 24 2 16,27-24 3-16,-25 19-1 0,16-6-3 16,9-13-3-16,-21 18 0 0,21-18-5 0,-22 21 1 15,22-21 0-15,-17 22 1 0,17-22-3 16,-17 24-2-16,7-11 0 0,10-13 1 15,-21 22-2-15,11-7-1 0,10-15 0 0,-17 24-1 16,9-4 1-16,8-20-1 0,-21 27-1 16,21-27-1-16,-23 21 0 0,23-21-1 15,-13 22-2-15,13-22 1 0,-9 16 0 0,9-16-1 16,0 0 1-16,-15 19 0 0,15-19 2 16,0 0-2-16,-13 20 0 0,13-20 0 15,0 0 3-15,0 0 0 0,0 0-1 0,-15 19-1 16,15-19 3-16,0 0 1 0,0 0 1 15,0 0 2-15,0 0 5 0,0 0 3 16,0 0 0-16,0 0 1 0,0 0-2 0,0 0-4 16,0 0-2-16,-17 15-2 0,17-15-4 15,0 0-18-15,0 0-19 0,0 0-32 0,0 0-23 16,0 0-23-16,0 0-43 0,0 0-37 16,0 0-96-16,0 0-663 0,0 0-820 15</inkml:trace>
  <inkml:trace contextRef="#ctx0" brushRef="#br0" timeOffset="170453.571">27980 11060 4530 0,'15'-39'-900'15,"-15"39"-426"-15</inkml:trace>
  <inkml:trace contextRef="#ctx0" brushRef="#br0" timeOffset="170911.3863">28015 10982 4075 0,'0'0'-206'0,"0"0"20"0,0 0 19 15,14-24 16 1,-14 24 3-16,0 0 9 0,0 0 6 0,11-20 11 0,-11 20 6 16,0 0 15-16,0 0 24 0,0 0 32 0,0 0 14 15,0 0 15-15,0 0 10 0,0 0 15 16,0 0 7-16,0 0-1 0,-45 59 19 16,29-41-4-16,-6 7 3 0,0-2-1 15,2 4 15-15,2 0 13 0,-7-3-4 0,6 2-10 16,1-2 3-16,-2 3-11 0,6-5-2 15,-4-3-2-15,4-3 0 0,14-16-9 0,-20 30-5 16,9-18-2-16,11-12-8 0,-17 25 0 16,17-25 2-16,-12 19-9 0,12-19-6 15,0 0 3-15,0 0-7 0,0 0 4 0,0 0-14 16,0 0-11-16,0 0-2 0,0 0-9 16,0 0-5-16,77-53 2 0,-60 35 7 0,-2 3 5 15,-2-4-2-15,-13 19 9 0,20-28 10 16,-10 16 1-16,-10 12 12 0,19-22 14 15,-19 22 6-15,8-20 5 0,-8 20 10 16,0 0-11-16,0 0-2 0,0 0 9 0,0 0-2 16,0 0 0-16,0 0 12 0,0 0-21 15,-68 42 8-15,54-27 2 0,-4 2 7 16,1 0-13-16,0-2-14 0,4 1 7 0,13-16-3 16,-28 30-2-16,16-14-2 0,12-16-3 15,-22 25 0-15,22-25 3 0,-17 22-10 0,7-11 0 16,10-11 4-16,-13 19-4 0,13-19-4 15,0 0-10-15,-15 25-22 0,15-25 16 16,0 0-28-16,0 0-17 0,0 0-30 16,0 0-5-16,0 0-23 0,69-8-9 0,-69 8-27 15,45-24-1-15,-25 12-8 0</inkml:trace>
  <inkml:trace contextRef="#ctx0" brushRef="#br0" timeOffset="170985.3392">27836 11355 1853 0,'25'-17'-90'0,"-11"8"18"16,-14 9 23-16,22-18 7 0,-22 18 3 0,0 0 18 15,8-15 4-15,-8 15-10 0,0 0-17 16,0 0-38-16,0 0-32 0,0 0-235 15,0 0 79-15</inkml:trace>
  <inkml:trace contextRef="#ctx0" brushRef="#br0" timeOffset="172352.3677">28109 11102 1222 0,'0'0'58'0,"13"-12"4"0,-13 12-2 16,0 0-10-16,0 0-10 0,17-27 4 0,-17 27-10 16,0 0-17-16,20-18 0 0,-20 18 0 15,17-15-13-15,-17 15-4 0,0 0 4 16,17-17 0-16,-17 17 0 0,0 0 5 0,0 0-1 15,15-16 13-15,-15 16-1 0,0 0 12 16,0 0 16-16,0 0 11 0,0 0-2 16,-60 47 10-16,39-30-1 0,3 9-2 15,-7-3 2-15,2 2 5 0,-6 1-2 0,6-2-4 16,-2 0-5-16,3-2-2 0,-2-4-12 16,8 4 5-16,-1-3-16 0,0-4 17 0,4 0-23 15,-6 0-9-15,19-15 2 0,-20 23 6 16,20-23-14-16,-16 18-6 0,16-18 9 15,0 0 4-15,0 0-4 0,0 0-7 0,0 0-2 16,0 0-5-16,0 0-6 0,0 0 3 16,82-47-8-16,-62 23 6 0,6 2-15 15,-7-2 20-15,6-2 0 0,-5 2-9 0,-5 0 6 16,-2 0-2-16,-1 4 7 0,-2-1 9 16,-10 21 15-16,17-30 24 0,-17 30-19 15,5-22 0-15,-5 22-11 0,0 0-1 0,0 0-2 16,0 0 8-16,0 0-8 0,0 0 2 15,-80 42-20-15,60-18 15 0,-2-3 3 16,-5-2 1-16,5 8 11 0,-3-4-14 0,3 1 8 16,-1-4 7-16,3 2-17 0,3-7 2 15,-1 3-13-15,4-6 0 0,14-12-3 16,-21 26-4-16,21-26 4 0,-17 21-2 0,17-21 4 16,0 0 12-16,0 0-13 0,0 0-26 15,0 0-7-15,0 0-26 0,0 0-27 16,84-37-30-16,-51 15-12 0,2 1-20 15,-1 2 2-15,-3 1 19 0,-5 2 17 0,-5 3 34 16,1 1 34-16,-22 12 39 0,23-18 4 16,-23 18 12-16,0 0-3 0,0 0 18 0,0 0 23 15,0 0 14-15,0 0 16 0,0 0 0 16,-65 59 1-16,47-41 8 0,-9-3-7 16,10 4 4-16,-1-3-7 0,-2 0-15 15,1-3 2-15,1 1-12 0,18-14-9 0,-23 18-6 16,23-18-5-16,-19 18-7 0,19-18 1 15,-18 12-10-15,18-12-3 0,0 0-6 0,0 0-4 16,0 0-13-16,0 0-5 0,0 0-32 16,0 0-29-16,82-33-4 0,-50 15 7 15,-7 3 4-15,1-1 7 0,-4 0 5 0,0 4 16 16,-5 0 15-16,-17 12 8 0,31-22 14 16,-31 22 3-16,21-19 13 0,-21 19 2 15,13-17 12-15,-13 17-20 0,0 0 22 0,5-23 9 16,-5 23-21-16,0 0-6 0,0 0 15 15,0 0-15-15,0 0 2 0,0-30-2 16,0 30-6-16,0 0 6 0,0 0-7 0,0 0-9 16,0 0 4-16,0 0 7 0,5-29 3 15,-5 29-7-15,0 0 4 0,0 0 13 16,0 0-26-16,0 0-5 0,0 0 10 0,0 0-17 16,8-24 10-16,-8 24 22 0,0 0-27 15,0 0 13-15,0 0-6 0,25-15-9 16,-25 15 11-16,0 0 11 0,27-15-13 0,-27 15-1 15,22-13-10-15,-22 13 13 0,0 0 0 16,27-12-2-16,-27 12 11 0,0 0-5 0,20-11 3 16,-20 11 6-16,0 0 5 15,18-12 12-15,-18 12 11 0,0 0-9 0,0 0-6 16,0 0 9-16,0 0-22 0,25-12 1 16,-25 12-5-16,0 0-1 0,0 0-2 0,0 0 14 15,0 0-11-15,0 0-7 0,0 0 0 16,0 0 10-16,19-12-8 0,-19 12 0 0,0 0 12 15,0 0 0-15,0 0-2 0,0 0 7 16,0 0-5-16,0 0 6 0,0 0 3 16,0 0 15-16,0 0 3 0,0 0 8 15,0 0-7-15,-59-21 2 0,59 21-1 0,0 0-8 16,0 0-3-16,-25-6-11 0,25 6 6 16,0 0-14-16,0 0 5 0,0 0-10 15,0 0-5-15,0 0 5 0,0 0-10 0,-25-12-15 16,25 12 3-16,0 0 6 0,0 0 1 15,0 0-4-15,0 0 12 0,42-38-16 16,-42 38 8-16,37-27-9 0,-17 12 4 0,-4 0 7 16,4 2-4-16,-20 13 17 0,22-21-5 15,-22 21 7-15,20-20 2 0,-20 20 6 16,12-15 3-16,-12 15-11 0,0 0 1 0,0 0-6 16,10-21-4-16,-10 21-23 0,0 0-30 15,0 0-27-15,0 0-46 0,0 0-94 0,0 0-239 16,23-6-295-16,-23 6 420 0</inkml:trace>
  <inkml:trace contextRef="#ctx0" brushRef="#br0" timeOffset="207631.8079">29978 13349 3007 0,'0'0'-170'16,"0"0"23"-16,0 0 16 0,0 0 6 0,-84-24 11 0,84 24 16 15,0 0-8-15,0 0-22 0,0 0-11 16,0 0-340-16,0 0 99 0</inkml:trace>
</inkml:ink>
</file>

<file path=ppt/ink/ink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5T00:51:40.052"/>
    </inkml:context>
    <inkml:brush xml:id="br0">
      <inkml:brushProperty name="width" value="0.05292" units="cm"/>
      <inkml:brushProperty name="height" value="0.05292" units="cm"/>
      <inkml:brushProperty name="color" value="#FF0000"/>
    </inkml:brush>
  </inkml:definitions>
  <inkml:trace contextRef="#ctx0" brushRef="#br0">13362 6136 0,'-40'0'47,"0"40"-16,0-40-15,0-40 187,-41 40-188,41 0 1,-40 0 0,40 0 15,0 0-31,0 0 15,-1 0 17,1 0-17,0 40-15,0-40 47,-40 0-47,-41 80 16,41-80-1,80 40 173,0 0-172,0 0 46,0 0 188,0 0-234,0 0-16,0 1 15,40-1-15,-40 0 16,40 40 0,-40-40-16,41 0 15,-1 0-15,-40 0 16,0 41-1,40-41 1,-40 0 15,0 0 376,40 0-392,0 0-15,-40 0 16,40-40-1,40 0 1,1 80 0,-41-80-16,0 0 15,161 81-15,-81-41 16,-40-40-16,-40 40 47,41-40-16,-41 0-31,0 0 16,241 0-1,-201-80-15,40 80 16,-39-81-16,-41 81 16,0 0-16,0 0 15,40 0 16,41 0-15,-41 0 0,-40 0-16,80 0 15,-39 0-15,39 0 16,-40 0-16,81 0 16,-81 0-16,0 0 15,41 41-15,-81-1 16,80-40-16,-40 0 15,81 0 1,-81 0-16,41 0 16,-1 0-16,40 0 15,-79 0-15,79 0 16,-39 0-16,-41 0 16,-40 0-16,0 0 15,0 0 1,0 0-16,0 0 15,1 0 1,-1 0-16,-40 40 63,40 0-48,0-40 1,0 0-1,0 0-15,0 40 16,0-40-16,-40 40 31,81-40 1,-41 0-17,40 0-15,-40 0 16,0 0-16,41 0 15,-41 40 1,0-40-16,0 0 16,40 0-1,-40 0-15,41 0 16,-1 0 0,0 0 62,0 0-78,1 0 62,-41 0 94,40 0-140,-40 0-16,0 0 47,0 0-47,-40-40 47,41 0-32,-1 0-15,-40 0 32,0 0-32,40-41 15,-40 41 17,0 0-17,0-40 1,0 40-1,0-40 1,0 40-16,0-41 16,40 41-16,-40 0 234,0 0-171,0 0-32,-40 0-16,40 0 1,0 0 62,-40 0-62,0 40-16,-1-41 47,1 41-32,0 0 1,-40 0 0,40 0-16,40-40 15,-40 0-15,-41 40 31,41-40-15,0 0 0,-40-40-1,40 80 17,0 0 30,-41 0-46,41 0-16,0 0 15,-40 0-15,40 0 16,-41 0 0,41 0-16,0 0 15,-40 0 1,0 0-1,-41 0-15,-39 0 16,39 0-16,1 0 16,-40 0-16,-1-40 15,41 40-15,39 0 16,1 0-16,0 0 16,40 0 46,0 0-62,0 0 16,-1 0-16,1 0 15,0 0-15,0 0 16,0 0-16,0 0 16,-40 0-16,-1 0 31,1 0-16,0 0 1,-41 0-16,121-40 47,-40 40-31,0 0-1,0 0 1,0 0 15,0 0-15,-40 0 15,39 0-15,1 0-16,-40 0 15,0 0 1,0 0-1,39 0-15,1 0 47,40-40-15,-40 40-17,0 0-15,0 0 16,-40 0-1,39-41 17,1 41 15,0 0-32,0 0 1,40-40-16,-40 40 15,-40 0 17,40 0-17,-1 0 95,1 0-17,0 40-14,0-40-79,0 0 62,0 0-46,0 0-16,-41 81 15,-39-81 1,80 0 0,0 40-16,0 0 0,0-40 296,-41-40-264</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2:10:35.930"/>
    </inkml:context>
    <inkml:brush xml:id="br0">
      <inkml:brushProperty name="width" value="0.05292" units="cm"/>
      <inkml:brushProperty name="height" value="0.05292" units="cm"/>
      <inkml:brushProperty name="color" value="#FF0000"/>
    </inkml:brush>
  </inkml:definitions>
  <inkml:trace contextRef="#ctx0" brushRef="#br0">9068 16470 895 0,'0'0'317'0,"0"0"-164"0,0 0-31 0,0 0-30 16,0 0 12-16,5-27-28 0,-5 27-9 16,0 0-10-16,0 0 15 0,0 0-14 0,0 0 13 15,0 0-1-15,0 0-6 0,0 0 6 16,3-27-12-16,-3 27 8 0,0 0-1 0,0 0-1 16,0 0-8-16,0 0 5 0,0 0-15 15,0 0-1-15,0 0-1 0,0 0 0 16,0 0 4-16,0 0-11 0,0 0 2 0,0 0-5 15,0 0 1-15,0 0-7 0,0 0-3 16,0 0-8-16,2-29 3 0,-2 29 7 16,0 0-12-16,0 0 9 0,0 0 4 0,0 0-6 15,0 0-3-15,0 0-1 0,0 0 15 16,0 0-6-16,20 75 17 0,-20-75-2 16,8 35-6-16,-3-11 7 0,2-1-10 0,-1-1 3 15,-1 3-5-15,-1 3-12 0,4-4 2 16,-3 1 8-16,4 0-9 0,-4 2 5 15,1-2 5-15,3-1-6 0,-4 3 7 0,3 0-13 16,-1 0 7-16,1-4-4 0,-3 2-3 16,2-3-5-16,1 3-3 0,-8-25 1 15,9 42-2-15,-1-25 3 0,-8-17-9 0,5 30 7 16,-5-30-6-16,10 27 5 0,-10-27 2 16,7 25-4-16,-7-25 3 0,10 22-7 0,-10-22-1 15,0 0 6-15,8 22-1 16,-8-22 6-16,0 0-4 0,0 0 5 0,8 24 4 15,-8-24-2-15,0 0 6 0,0 0-4 0,0 0-6 16,0 0 7-16,0 0-8 0,0 0-1 16,0 0-3-16,0 0-5 0,0 0 0 0,0 0 17 15,0 0-19-15,0 0 3 0,0 0 4 16,0-78-7-16,0 78-4 0,-11-38 4 16,7 10-1-16,-7 2-3 0,4-1-1 15,-3 0 12-15,2-5 3 0,-4 5-17 0,2-1 14 16,1 1-5-16,-2 2-7 0,4 0 5 15,-5 1 2-15,2 2-1 0,10 22-1 16,-16-43-1-16,9 24-5 0,7 19 17 0,-14-30-22 16,14 30 15-16,-11-29 8 0,11 29-17 15,-9-24 8-15,9 24-3 0,-11-18-3 0,11 18-1 16,0 0 11-16,-9-24-14 0,9 24 6 16,0 0 1-16,0 0-12 0,-11-26 6 15,11 26 6-15,0 0-5 0,0 0 12 0,0 0-7 16,0 0-5-16,0 0-5 0,0 0-25 15,0 0-13-15,0 0-26 0,0 0-58 16,0 0-164-16,63 53-485 0,-49-53 270 0</inkml:trace>
  <inkml:trace contextRef="#ctx0" brushRef="#br0" timeOffset="4492.3064">27723 6690 3345 0,'0'0'-95'0,"0"0"4"15,0 0 10-15,0 0 8 0,0 0 21 16,0 0 8-16,0 0 20 0,0 0 5 0,0 0 17 16,0 0-12-16,0 0 19 0,0 0 1 15,0 0-1-15,0 0-5 0,0 0 24 16,0 0-18-16,0 0-4 0,0 0 11 0,0 0 3 16,0 0 2-16,0 0 11 0,0 0 4 15,-39-28-5-15,39 28 7 0,0 0 5 16,0 0 4-16,0 0 7 0,0 0-13 0,0 0 9 15,0 0-4-15,0 0 1 0,0 0-4 16,0 0-2-16,0 0-6 0,0 0 1 16,0 0 1-16,0 0-6 0,0 0-1 0,0 0-4 15,0 0 0-15,0-38-5 0,0 38 9 16,0 0-23-16,0 0 20 0,0 0-20 16,4-33 2-16,-4 33 30 0,0 0-40 0,5-30 6 15,-5 30 8-15,0 0-6 0,8-28-6 16,-8 28 2-16,8-23-6 0,-8 23 4 0,12-24-6 15,-12 24 6-15,17-19 6 0,-17 19-8 16,15-24-2-16,-15 24 4 0,16-22 0 0,-16 22 4 16,19-21-10-16,-19 21 4 0,22-14-4 15,-22 14-2-15,21-20 6 0,-21 20 0 16,22-12-12-16,-22 12 12 0,22-12 8 16,-22 12-13-16,22-12 1 0,-22 12 6 0,0 0 0 15,25-11 0-15,-25 11 2 0,0 0-8 16,28-9 0-16,-28 9-4 0,0 0 1 0,0 0 9 15,0 0-6-15,0 0 10 0,34 20 2 16,-34-20-8-16,8 24 8 0,-8-24 0 16,0 32-8-16,0-32 8 0,0 35 7 15,0-35-11-15,-8 46 2 0,4-23-4 0,-1 2 4 16,5-25 4-16,-10 46 2 0,7-21 4 16,-6-3 7-16,9-22-11 0,-8 42 0 0,-2-24 0 15,10-18 2-15,-5 35-2 0,5-35-4 16,-12 30 12-16,12-30-12 0,-3 24-4 15,3-24 4-15,0 0 4 0,-7 34-8 0,7-34 0 16,0 0 6-16,-6 24-1 0,6-24-3 16,0 0 4-16,0 0-4 0,-5 27 2 0,5-27-12 15,0 0 4-15,0 0 8 0,0 0-6 16,-5 26 0-16,5-26 6 0,0 0 0 16,0 0-4-16,0 0 4 0,0 0-4 0,-4 30 8 15,4-30-4-15,0 0 6 0,0 0 5 16,0 0 10-16,0 0-9 0,0 0-7 0,0 0 4 15,0 0 3-15,9 32 4 0,-9-32-1 16,0 0 7-16,0 0 12 0,0 0-7 16,21 12-2-16,-21-12 21 0,0 0-15 0,35 3 3 15,-35-3 3-15,39-5-3 0,-39 5 2 16,43-10-9-16,-16 5-3 0,5-5-2 16,0 4-4-16,-7-5-4 0,12 4 4 0,-4-6-8 15,-1 3-2-15,5 1-10 0,-4 0 7 16,9 1-24-16,-7 0-17 0,0 5-33 15,0 3-48-15,-1-7-54 0,-2 6-183 0,-4 1-455 16,-28 0 148-16</inkml:trace>
  <inkml:trace contextRef="#ctx0" brushRef="#br0" timeOffset="7482.5403">32726 13349 3461 0,'0'0'-98'16,"0"0"4"-16,0 0 15 0,0 0 4 16,0 0 5-16,0 0 4 0,0 0 12 15,0 0 14-15,0 0 27 0,0 0 18 0,-45-1 21 16,45 1 3-16,0 0 8 0,0 0 4 16,0 0 4-16,0 0-5 0,0 0 2 15,0 0-1-15,0 0-7 0,0 0 6 0,0 0 2 16,0 0 2-16,0 0 8 15,-24-19-5-15,24 19-10 0,0 0 0 0,0 0 2 16,0 0 5-16,0 0-12 0,0 0 9 0,0 0-23 16,0 0 7-16,0 0-7 0,0 0 0 15,0 0 2-15,-15-19-8 0,15 19 5 0,0 0 15 16,0 0-7-16,0 0 17 0,0 0 1 16,0 0-7-16,-13-18 8 0,13 18-8 15,0 0-5-15,0 0-3 0,0 0 9 16,0 0-12-16,0 0 1 0,-17-17 3 0,17 17-9 15,0 0 7-15,0 0 0 0,0 0 9 16,0 0-13-16,0 0 6 0,0 0 3 0,-16-13-3 16,16 13-6-16,0 0 5 0,0 0-11 15,0 0 2-15,0 0-7 0,0 0 2 0,0 0-2 16,0 0 2-16,0 0-5 0,0 0 1 16,0 0-5-16,0 0 1 0,0 0 7 15,0 0-10-15,0 0 0 0,0 0 1 0,0 0 4 16,0 0-2-16,0 0-5 0,0 0 1 15,0 0 4-15,0 0-5 0,0 0 1 16,0 0-1-16,0 0-1 0,0 0 3 0,0 0 13 16,0 0-16-16,0 0 3 0,0 0 1 15,0 0-10-15,0 0 6 0,0 0-2 16,0 0-1-16,0 0-3 0,0 0-10 0,0 0 10 16,0 0 6-16,0 0-3 0,0 0 1 15,0 0-5-15,0 0-8 0,28-41-1 16,-28 41 1-16,28-13-6 0,-28 13-8 0,34-15 1 15,-22 6 6-15,-12 9 5 0,31-11-2 16,-31 11-3-16,27-16 10 0,-27 16 10 0,29-11-16 16,-29 11 4-16,26-9 3 0,-26 9-6 15,0 0 3-15,27-9-1 0,-27 9 2 16,0 0-4-16,27-9 9 0,-27 9 20 0,0 0-22 16,0 0 1-16,0 0 6 0,0 0-5 15,0 0 6-15,33 18-1 0,-33-18 3 0,0 0-7 16,0 0 24-16,-5 36-17 0,5-36 3 15,0 0-10-15,0 0 7 0,-20 35 10 16,20-35-11-16,-13 22-1 0,13-22 5 16,-15 18-6-16,15-18 1 0,0 0-9 0,-12 26 9 15,12-26 5-15,0 0-4 0,-12 18-3 16,12-18 3-16,0 0-3 0,0 0 4 0,0 0 4 16,-1 27-9-16,1-27-4 0,0 0 6 15,0 0-1-15,0 0 1 0,0 0-4 16,18 30 6-16,-18-30-1 0,0 0 2 0,17 15-2 15,-17-15-1-15,18 15-4 0,-18-15 5 16,20 8 9-16,-20-8-7 0,22 12 7 0,-22-12-4 16,20 10-3-16,-20-10-13 0,0 0 13 15,32 12-9-15,-32-12 4 0,18 9 3 16,-18-9-5-16,22 9 4 0,-22-9 0 16,22 12 6-16,-22-12 0 0,18 12-3 15,-18-12 2-15,17 17-2 0,-17-17 2 0,18 15-6 16,-18-15-2-16,0 0 7 0,17 25 4 0,-17-25-1 15,0 0 4-15,3 25 16 0,-3-25-7 16,0 0-5-16,-6 30 16 0,6-30-1 16,-10 27 4-16,10-27-5 0,-15 25 0 0,15-25-7 15,-17 27 13-15,8-10-4 0,9-17 1 16,-25 27-1-16,12-12 4 0,13-15-6 0,-25 32-11 16,12-20 0-16,13-12 2 0,-27 28-8 15,13-13-12-15,1-1-19 0,13-14-32 16,-22 20-30-16,22-20-40 0,-20 19-74 0,20-19-185 15,-20 18-426-15,12-15 131 0</inkml:trace>
  <inkml:trace contextRef="#ctx0" brushRef="#br0" timeOffset="9498.6101">33099 14832 3541 0,'0'0'-80'0,"0"0"5"0,0 0 13 0,0 0-3 16,0 0 1-16,0 0 16 0,0 0-4 15,0 0 5-15,0 0 11 0,0 0 26 16,0 0 8-16,0 0 12 0,0 0 5 16,0 0 0-16,0 0-5 0,0 0 8 0,0 0-6 15,0 0 6-15,0 0-1 0,0 0 8 16,0 0 1-16,0 0-4 0,0 0-3 0,0 0 3 15,0 0 11-15,0 0-15 0,0 0-8 16,0 0 8-16,0 0-9 0,0 0 12 16,-54 42-3-16,54-42 3 0,0 0 1 0,-3 29 23 15,3-29-10-15,-8 25 14 0,8-25 17 16,-5 30-16-16,5-30-7 0,-9 37 12 16,6-18-23-16,3-19 5 0,-5 33 0 0,5-33-8 15,-8 39-6-15,8-39 3 16,-5 30-9-16,5-30-2 0,0 27 5 0,0-27-10 15,0 0 4-15,0 38-3 0,0-38 6 0,0 0-8 16,5 30 7-16,-5-30-5 0,0 0 1 16,3 24-6-16,-3-24 1 0,0 0 5 0,10 23-6 15,-10-23 8-15,0 0 7 0,15 17-16 16,-15-17 13-16,0 0 4 0,15 14 1 16,-15-14 0-16,0 0 4 0,30 5-11 15,-30-5 2-15,0 0 9 0,0 0-11 0,52-9 8 16,-52 9-12-16,32-12 6 0,-32 12-2 15,33-12-7-15,-16 1 12 0,-17 11-10 0,44-18-8 16,-28 6 8-16,4 3 0 0,-20 9-15 16,41-18 2-16,-20 8-4 0,-1 0 7 15,-20 10-2-15,41-13 5 0,-21 2-5 0,-20 11 2 16,28-13-7-16,-28 13 1 0,27-8 4 16,-27 8-5-16,30-12 6 0,-30 12-4 0,18-7 4 15,-18 7-12-15,0 0-15 0,29-10-7 16,-29 10-15-16,0 0 0 0,0 0-20 15,33-8-29-15,-33 8-34 0,0 0-56 16,24-5-129-16,-24 5-446 0,0 0 360 0</inkml:trace>
  <inkml:trace contextRef="#ctx0" brushRef="#br0" timeOffset="9861.7206">33511 14955 3329 0,'0'0'-51'15,"0"0"6"-15,0 0 2 0,0 0 15 16,0 0-12-16,0 0 13 0,0 0 7 0,-27-12 15 15,27 12 23-15,0 0 9 0,0 0-5 16,0 0 0-16,0 0-5 0,0 0 7 16,0 0-14-16,0 0 4 0,0 0 17 15,0 0-13-15,0 0 8 0,0 0 13 0,0 0 15 16,0 0 22-16,-5 50 8 0,5-50-2 16,0 51 6-16,-4-18 30 0,4 11-49 15,0 6 17-15,4 2-22 0,-4 14 2 0,6 0-17 16,-2 2-10-16,11 9-32 0,-3-8-64 15,-4-5-85-15,4-5-293 0,1-1-347 0,-5-12 282 16</inkml:trace>
  <inkml:trace contextRef="#ctx0" brushRef="#br0" timeOffset="18659.6592">1630 9390 378 0,'0'0'240'0,"0"0"32"0,0 0-56 16,0 0-22-16,0 0-56 0,0 0-36 15,0 0-30-15,0 0-9 0,0 0-15 16,0 0-4-16,0 0-4 0,0 0-6 0,40-20-7 16,-40 20 0-16,0 0-8 0,21-22 3 15,-21 22 0-15,16-17 8 0,-16 17-12 16,27-25-4-16,-14 9-10 0,4-2 14 16,2 3-11-16,-1-5 7 0,-1-1-14 0,6 0 7 15,6 0-10-15,-4-5 13 0,0 5-6 16,1-4 3-16,0 4-7 0,-1-2 14 0,3 5-14 15,-8 0 7-15,4-3-7 0,2-2 3 16,-1 4-3-16,2-1 4 0,-7 1-1 0,4 1 4 16,-3 3 4-16,5-4-11 0,-8 8-7 15,2-6 14-15,3 2-1 0,-3 0-6 16,-1 3 11-16,3-2-8 0,3 2-3 16,-4 4 17-16,3-5-17 0,-2 1 4 15,1 2-8-15,6 1 8 0,1-2-1 0,-7 4 0 16,9-5 4-16,-5 3 3 0,-1 3 4 15,-1-4 3-15,2 3 9 0,-2-2-6 0,2 3 3 16,2 0-7-16,-29 6-3 0,50-12-3 16,-19 9 9-16,-2-1 6 0,-1 1-15 15,1 1 5-15,1-3-5 0,5 5 2 0,-2-1-3 16,-33 1 4-16,66-5-7 0,-31 5 0 16,-5 0-6-16,5 0 12 0,-5 0-12 15,-30 0 4-15,57 0-8 0,-32 5 4 0,2-5 0 16,-27 0 7-16,48 6-7 0,-24-1 6 15,1 2 9-15,-2-1-6 0,2 6 0 0,-1 0 3 16,-2 2-12-16,-1-1 0 0,9 7 6 16,-4-2 0-16,2 4 0 0,-3-5 0 15,5 7 0-15,-6-6-6 0,4 2 3 0,-6-4 0 16,5 5 0-16,-9-4-3 0,2 1 9 16,-2 1-9-16,4-4 11 0,-5 5 4 15,0-1-9-15,1 4 0 0,-5 1-1 0,8 3 4 16,-5 2 3-16,1-3-6 0,0 9-4 15,-2 0 13-15,1 1-10 0,1 0 1 16,-2 5 0-16,2-4-3 0,-4 1 2 16,-1-1 4-16,1 5-1 0,-1-8 4 0,3 3-1 15,-6-1 14-15,1 2-6 0,1-2 25 16,-2 2-9-16,2-2-5 0,-4 4 4 0,3 1-11 16,-3-2 16-16,0 5-16 0,-1-1 3 15,3 0 1-15,-4 0-9 0,3 5-3 16,-3 2 19-16,3 7-21 0,1-9 1 0,-8 5-9 15,8 2 5-15,-4 4-3 0,-2-14-2 16,5 6 9-16,-4-4 1 0,-3-2-8 0,3 0-5 16,-4 2 12-16,0-5 8 0,3 2-1 15,-6-1 7-15,3-2-8 0,-4 3 3 16,3-4 7-16,-3-2-15 0,-1-1-6 16,2-2 11-16,-2-1-8 0,2-1-1 0,-2 1 0 15,1 5-5-15,3 0 7 0,-3-3 0 16,-6 4-13-16,7 7 3 0,3-1 12 15,-2 1-11-15,2 1 5 0,0-1-5 0,0-1 5 16,2 0-3-16,-2 3-6 0,3-2 4 16,2-2-2-16,0-1 5 0,-1-2-1 15,-3 2-8-15,3-7 8 0,1-4-10 0,0 2 8 16,-2-4 1-16,0 1-10 0,2-5 8 0,-1 3-1 16,1-2-2-16,-2-1 2 0,2 4 8 15,0 1-5-15,-1-3-1 0,-1 5 4 16,5 6-12-16,-1 1 10 0,-2-5 5 15,0 8-9-15,-2-4 2 0,6 2-2 0,-6-1 2 16,2 0 3-16,-2-2-12 0,2-2 14 16,-1 0-13-16,-3-3 4 0,3-1-2 15,-1 2 2-15,6-1 0 0,-6-4-15 0,0 5 15 16,2-5 4-16,0 1-4 0,2 1 21 16,-2-2-17-16,0-3-4 0,-2 3-10 15,1-5 8-15,1 4 10 0,0-6-8 0,-2 6 0 16,0-4 2-16,2-1 0 0,-5-24-2 15,4 48 6-15,-3-22-6 0,3-2 9 16,2 3-7-16,-2 2-2 0,-3-4 4 16,3-1-6-16,-1 0-2 0,6-1 6 0,-4 1-4 15,-5-24 2-15,11 50 0 0,-6-32 12 0,-5-18-10 16,12 40-12-16,-10-25 1 0,-2-15 16 16,6 37 1-16,-6-37-12 0,12 34 2 15,-9-19 0-15,-3-15 16 0,10 38-18 0,-6-19 6 16,-4-19 6-16,8 39-10 0,-4-15-10 15,1 0 14-15,-2 2 0 0,2-2-2 16,0 0 6-16,-2 6-8 0,6-6 14 0,-8 0-12 16,3 5 0-16,1-5-2 0,0 3-4 15,0-2 8-15,-2 0 0 0,0 0-6 16,2-1 8-16,-1 0-4 0,-3 5-4 0,3-5 4 16,-4-24 8-16,3 53-12 0,2-26 6 15,-2 0 4-15,-3 5-14 0,2-1 12 16,1 2 0-16,3 0-8 0,-3 3 0 0,-1 3 10 15,4 2-8-15,4-2 8 0,-8 3 7 16,5-4-18-16,-2-1 10 0,3 2 3 16,0-1-4-16,-6-7-4 0,5 4 4 15,-2-8-10-15,-2 5 16 0,-1-2 2 0,1-3-4 16,0 2-2-16,-3 0 8 0,0 0-14 16,5 1 2-16,-5 0 2 0,-5 2-2 0,5-2 0 15,-3 5 0-15,3-2 0 0,-5 0 2 16,2 9-4-16,-6-3-4 0,6 2 4 0,-4-2 0 15,1 1 2-15,1 1 0 0,0-8-4 16,-2-2 13-16,2 0-12 0,-2 0-3 16,1 1 4-16,4-5-4 0,-1-3 2 15,-3 3 4-15,6-27-4 0,-5 53 6 0,5-28-4 16,-3 2-2-16,3-27 0 0,0 50 6 16,0-26-2-16,0-24 7 0,0 46-13 0,0-24 6 15,0-22 4-15,0 46 8 0,0-25-8 16,0-21-10-16,-5 44 4 0,5-44-2 15,-3 42 0-15,3-19 6 0,0-23-8 0,-4 46 0 16,4-23 4-16,-1 7 0 0,-3-3 0 16,4-27 2-16,-5 53-10 0,-1-25 8 15,6-1 0-15,-2-4-2 0,-1 7 6 0,3-30 4 16,-10 51-16-16,5-25 6 0,0 1 12 16,-2-3-2-16,7-24-12 0,-10 46 10 15,3-20-8-15,2-2 6 0,5-24 2 0,-13 45 3 16,4-18-11-16,-1-4 2 0,2 2 4 15,0 1 0-15,-1-3 10 0,1 2-16 0,-4-4 8 16,7 4-8-16,-7 0-2 0,1 0 6 16,2-1 0-16,-2 0-10 0,1 2 4 15,1-5 4-15,9-21 0 0,-16 39-4 0,7-19-5 16,9-20 10-16,-15 37-1 0,15-37-5 16,-8 30 1-16,4-15 0 0,4-15 14 15,-11 34-8-15,11-34-2 0,-10 34 1 16,6-16-2-16,4-18 10 0,-13 35-13 0,13-35 2 15,-8 34 0-15,-2-16 2 0,10-18-3 16,-17 39 8-16,12-22 1 0,5-17 2 0,-15 32 13 16,15-32 2-16,-14 25-19 0,14-25 15 15,-10 26-15-15,10-26 1 0,-13 21-3 0,13-21 4 16,-17 30-10-16,9-10 17 0,-2-1-9 16,-2 2 3-16,12-21 8 0,-23 39-15 15,11-21 8-15,2 6-8 0,-5-7 0 0,15-17 5 16,-22 37-1-16,9-16 7 0,-1-2 2 15,14-19 1-15,-16 28 5 0,6-16 6 16,10-12-5-16,-20 27-1 0,20-27-1 16,-19 27-8-16,9-11 4 0,10-16 4 0,-20 16-13 15,20-16 16-15,-17 20-2 0,17-20-17 16,-20 18-1-16,20-18 13 0,-20 17-16 0,20-17 6 16,-28 20-8-16,13-6 3 0,15-14-1 15,-34 16 9-15,17-5-4 0,17-11 2 16,-36 16-3-16,19-7-4 0,-5 2 0 0,22-11 2 15,-40 20 11-15,15-13-8 0,3 2 4 16,22-9-9-16,-40 13 16 0,23-6-16 0,17-7 7 16,-38 12 2-16,21-2-16 0,17-10 8 15,-33 8 1-15,33-8-12 0,-34 10 5 16,34-10 7-16,-32 5-3 0,32-5 3 16,-28 10 0-16,28-10-4 0,-30 6 1 0,30-6-4 15,-27 8 7-15,27-8 5 0,-30 4 4 16,30-4-13-16,0 0 11 0,-43 3-21 0,43-3 8 15,-31 0 12-15,31 0-12 0,0 0 7 16,-48 0-2-16,48 0 2 0,-34-6 1 0,34 6 1 16,-45-9-3-16,25 3 6 0,20 6-8 15,-48-10 5-15,23 5 21 0,-7-2-9 16,2 0 7-16,-2 3-11 0,4-4 4 0,-3 2-3 16,0 0-3-16,2-1 1 0,-3 2 2 15,2 3-3-15,30 2 3 0,-60-10 1 16,38 8-7-16,-9-3-3 0,31 5 10 15,-51-7-11-15,23 2 20 0,-4 2-7 0,32 3 1 16,-50-8 11-16,22 4-12 0,28 4 2 16,-52-8 3-16,30 4-3 0,22 4-5 0,-49-11 0 15,24 10-2-15,25 1 11 0,-45-11-11 16,22 3-1-16,-2 1-1 0,25 7-1 0,-51-13 0 16,28 5 2-16,-5-1-2 0,-1-1 4 15,4 2-8-15,-3-3 2 0,-1 2 4 16,-1 2-3-16,3-5-5 0,-1 5 14 0,6-3-14 15,-6 0 3-15,-1-2-2 0,4 0 5 16,-3 0-3-16,-6-7-7 0,2 0 2 16,1-2-3-16,-3 0-1 0,1-4 1 0,-6 0 4 15,4-5-3-15,-5-1-1 0,2-1 2 16,2-1 0-16,3-1 3 0,-2-4 6 16,5 6-8-16,-5-10-6 0,4 0 4 0,6-2-2 15,-6-1-6-15,2-1 4 0,1-4 7 16,3-2-11-16,0-3 4 0,1-2 7 15,-3-3-10-15,2 4 5 0,4-1-2 0,2-10-5 16,-1 12 6-16,-7-11 6 0,9 9-13 16,-2-2 12-16,-2 4-1 0,0-4 11 0,6 4-12 15,1 0-6-15,-1-4 3 0,-2 0-9 16,5 0 11-16,-1-3-4 0,6-1-1 16,-7 1 0-16,5-4-5 0,0 0 7 0,-2-9-10 15,0 8 11-15,6-11-11 0,-9 1-5 16,8 13 10-16,0-1-3 0,1 1 3 0,-3 2 2 15,4-1-1-15,-5 0 3 0,5 1-6 16,-5 0 4-16,5 0 4 0,-3 2-9 16,1 1 6-16,-3-3 12 0,5 6-13 15,-7 1 5-15,4 0-1 0,1 6-1 0,1 2-4 16,4 5 4-16,-1-2 5 0,-6 1 4 16,2 3-7-16,1 0 0 0,-3 2 4 15,1 2-1-15,3 2-5 0,5-1 14 0,-5-1-14 16,-3-4 6-16,3 0-3 0,-4-2 1 15,1 0 5-15,5-3-7 0,-6-1-5 0,4-4 6 16,5 2-4-16,-8 1 5 0,8 0-2 16,8 1-1-16,-16 7-4 0,8 1 0 0,0 1 7 15,0 3-1-15,0 4 11 0,0-2-14 16,8 4 9-16,-8 28-19 0,0-54 14 16,0 22 15-16,2 5-19 0,1-3 2 0,1-2 6 15,2 2-11-15,-4-4 12 0,1 6-4 16,7 0 0-16,-6 1-8 0,1 0 5 15,-2 0-2-15,2 0 7 0,0 3 2 0,0 0-20 16,0-3 17-16,3-5-6 0,-1 1 0 16,3 0 3-16,-1 0 2 0,-1-2-1 15,2-5-8-15,-2 5 11 0,4-4-1 0,3-1-12 16,0 2 6-16,-2 0 7 0,-6-5-12 16,8 1 7-16,0-4-1 0,-1 2-1 0,1-2 0 15,1 1-2-15,-2 0-5 0,1-3-5 16,-3 2-1-16,-2 1-2 0,1-4 2 15,-2 5 5-15,-1 3 6 0,-3-6-10 0,-2 3 11 16,7 2 1-16,-8-3-3 0,1 0-1 16,-3 3 3-16,0-4-11 0,4 1 6 0,-4-1-1 15,7 2 5-15,-4-1-15 0,-1 2-5 16,8 2 11-16,-7 1-12 0,2 5-3 16,3 2 3-16,-3 1-5 0,0 2 8 0,5 1-3 15,-3-1 5-15,0 0 5 0,-1 0-3 16,3-2 5-16,-4 3-3 0,7-3 14 15,-7 3 0-15,6-3-4 0,-6-8 7 0,10 2-9 16,-3-6 8-16,0 3-8 0,-1-13 2 16,5 2-3-16,-1 3 3 0,0-10 2 15,-2 4 0-15,-1-2 2 0,1 2 0 0,2-3 7 16,-3 11-5-16,-7 0 1 0,5 1 4 16,-3-2-5-16,-2 2 1 0,-2 1 4 0,2 4-3 15,-2-5 6-15,2 3-3 0,-5 8-3 16,4-1 3-16,-4-1 3 0,1 3-6 15,-1 1 6-15,4 3 1 0,-4 0-1 0,0 1-1 16,3 0 2-16,-3 4-10 0,7-4 8 16,-4 2 2-16,-1-4 6 0,1 5-6 0,6-4-4 15,-8 4 0-15,3-1 12 0,-1 0 1 16,5 1-2-16,-3-4 5 0,4 5-2 16,-6-6-3-16,4 2 2 0,3-3 0 15,3 0-8-15,2 0 6 0,2-4-7 0,0 0 0 16,-1 1 1-16,8-1-5 0,4-7 2 15,1-1 0-15,-6 1-2 0,10 0 7 16,-4 2-1-16,1-1 1 0,-7 7-1 0,3 1 1 16,-5-1-12-16,1 4-14 0,1 4-45 15,-6 4-84-15,-2 2-161 0,-5 2-378 0,0-3 122 16</inkml:trace>
  <inkml:trace contextRef="#ctx0" brushRef="#br0" timeOffset="22356.5407">744 17503 2690 0,'0'-27'-96'0,"0"27"10"0,0 0 9 0,0 0 14 16,0 0 12-16,0 0 9 0,0 0 18 16,0 0 11-16,0 0 3 0,0 0-10 15,0 0 0-15,-15-29-1 0,15 29 4 16,0 0 17-16,0 0 7 0,0 0 3 0,0 0 18 16,0 0 2-16,0 0 3 0,0 0 3 15,-14-22 3-15,14 22 6 0,0 0-1 0,0 0-1 16,0 0-3-16,0 0 5 0,0 0 5 15,0 0 3-15,-18-18 9 0,18 18-3 16,0 0-15-16,0 0-1 0,0 0 2 0,0 0 0 16,0 0-9-16,0 0 2 0,0 0-15 15,0 0 9-15,0 0-7 0,-15 61 10 0,15-61 1 16,0 56-7-16,3-18 4 0,-3-5-5 16,10 7 21-16,-8 7 4 0,5-3-15 15,-2-4 17-15,1 10 25 0,-2 1-18 16,4-3-4-16,-3 9 1 0,-2-6-5 0,2 2-13 15,-1-3 13-15,-1 1-16 0,7 6 0 16,-7-6-1-16,-1-3-9 0,5 4 1 0,1-3-16 16,-1-6 13-16,1-3-8 0,-3-1-11 15,4-8 9-15,-4-4-3 0,-4 2-8 16,9-5-2-16,-10-24-10 0,5 41-7 0,-5-41-2 16,7 30-9-16,-7-30-9 0,8 28-6 15,-8-28 3-15,5 20-27 0,-5-20-24 0,0 0-19 16,0 0-15-16,0 0-47 0,0 0-38 15,0 0-516-15,0 0 540 0</inkml:trace>
  <inkml:trace contextRef="#ctx0" brushRef="#br0" timeOffset="22843.2542">556 18066 2917 0,'-8'-23'-124'0,"8"23"24"0,-8-22 4 16,8 22 4-16,0 0 12 0,-5-29 4 16,5 29 18-16,0 0 28 0,-14-23-9 0,14 23 5 15,0 0 13-15,-6-27 8 0,6 27 2 16,0 0 22-16,0 0 2 0,-14-24 21 16,14 24 10-16,0 0-5 0,0 0 7 0,0 0 5 15,-10-21-1-15,10 21-4 0,0 0 3 16,0 0-7-16,0 0-1 0,0 0-9 15,0 0 2-15,0 0-11 0,0 0-11 0,0 0 2 16,0 0-6-16,-8-24 6 0,8 24 8 16,0 0-13-16,0 0-4 0,0 0 12 15,0 0-12-15,0 0 0 0,0 0 6 16,0 0-3-16,0 0-13 0,0 0 8 0,0 0 5 16,0 0 5-16,0 0 1 0,0 0 18 0,0 0-11 15,0 0 8-15,52-10 7 0,-52 10 0 16,31 4-3-16,-31-4 4 0,39 0 5 15,-39 0-7-15,45 1 32 0,-17 6-11 0,-28-7-3 16,49 3 17-16,-19 4-12 0,-3-4-11 16,1 3-4-16,2-3 14 0,1 0-1 0,0 0-23 15,1 0 5-15,-7 0-12 0,5 2-1 16,0-4 3-16,-6 6 1 0,-24-7-2 16,47 5-14-16,-22-2-9 0,-25-3-8 15,37 8-19-15,-17-4-19 0,-20-4-23 0,33 11-55 16,-33-11-97-16,25 9-540 0,-18-2 397 15</inkml:trace>
  <inkml:trace contextRef="#ctx0" brushRef="#br0" timeOffset="23335.9652">1179 17577 3154 0,'-54'12'-71'0,"54"-12"3"16,0 0 24-16,0 0 13 15,-30 31 8-15,18-19 17 0,12-12 17 0,-28 28 12 16,14-13 27-16,3 4 8 0,-1 2 9 16,-3-2 8-16,-2 1-1 0,1 3-5 0,2 1-1 15,-6 3 0-15,-2-2-1 0,4 4 22 16,-5 3-28-16,1-5 4 0,2 4 4 15,0-2-10-15,-2 5-15 0,-2-3-8 0,4-3 6 16,4-1-16-16,-4 2 15 0,6-6-28 16,-3-4 4-16,6 0-2 0,11-19-7 0,-20 31-16 15,8-19 1-15,12-12-18 0,-15 25-2 16,15-25-17-16,-5 26-4 0,5-26-14 0,0 0-1 16,0 0-17-16,0 0-5 0,13 40-25 15,-13-40-38-15,0 0-61 0,0 0-514 16,19 11 540-16</inkml:trace>
  <inkml:trace contextRef="#ctx0" brushRef="#br0" timeOffset="23613.3418">536 17709 2925 0,'0'0'-113'0,"0"0"8"0,-5-24 13 0,5 24 27 15,0 0 8-15,0 0 54 0,0 0 9 0,0 0 27 16,0 0 18-16,0 0 1 0,20-32 14 16,-20 32 13-16,0 0 5 0,0 0-10 15,46 12 1-15,-46-12-22 0,38 22-6 0,-11-9 0 16,-4 2-21-16,7 4-38 0,0 0-54 15,-1-6-68-15,-6 2-170 0,6-3-332 16,-8-7 119-16</inkml:trace>
  <inkml:trace contextRef="#ctx0" brushRef="#br0" timeOffset="24494.0726">826 15673 2538 0,'0'0'-15'0,"-25"5"15"0,25-5-6 16,0 0-3-16,0 0-3 0,-17 32 9 0,17-32 3 15,-5 29-3-15,5-29 9 0,-5 36 3 16,5-36 6-16,-5 46 3 0,1-26 3 0,4 9 17 15,0-29 6-15,-3 58 10 0,3-26 11 16,-2 1-7-16,2 3 4 0,-3 9 6 16,-4-3-6-16,7 5-7 0,0 2 2 0,-3 1-20 15,3-3 16-15,0 7-15 0,-2-5 4 16,2 1-5-16,-1-2-3 0,1-1-5 0,0-5 0 16,-4 2 2-16,-1-10-9 0,2-1 7 15,3 2-19-15,-3-8-3 0,1 0-5 0,2-27-11 16,-5 54 1-16,5-36-23 0,0-18-22 15,-7 34-48-15,1-21-31 0,6-13-74 16,0 0-482-16,-14 15 121 0</inkml:trace>
  <inkml:trace contextRef="#ctx0" brushRef="#br0" timeOffset="24847.4492">352 16240 2735 0,'0'0'-65'16,"0"0"10"-16,-8-23 14 0,8 23 11 0,0 0-9 15,0 0 2-15,-5-24 9 0,5 24 22 16,0 0 25-16,0 0 24 0,0 0 8 16,0 0 46-16,0 0-15 0,0 0 10 0,45-3 4 15,-45 3 0-15,0 0-6 0,52 27-4 16,-35-13 8-16,8-5-22 0,0 3 9 15,-2 0-14-15,2 1 4 0,2-1-10 0,-3-3 2 16,2 0-8-16,-1 2-2 0,2-3-8 16,5 0-3-16,-4-1 2 0,1 0-1 0,3-1-16 15,1-4 10-15,-1-2-12 0,-2 4-5 16,2-4 8-16,-32 0-23 0,52 0-21 16,-26 0-5-16,-26 0-17 0,46-4-13 0,-46 4-20 15,36-2-22-15,-36 2-20 0,34-9-40 16,-21 3-42-16,-13 6-163 0,22-13-335 15,-22 13 680-15</inkml:trace>
  <inkml:trace contextRef="#ctx0" brushRef="#br0" timeOffset="25378.231">806 15265 2701 0,'0'0'-127'15,"0"0"18"-15,-9 36 34 0,9-36 18 16,-3 33 15-16,3-33 9 0,0 35 26 0,0-35 11 16,3 42 6-16,1-16 3 0,1-2 16 15,0 3-6-15,1 1 6 0,3-1-7 0,-1 2-3 16,2 1-7-16,-3-3 4 0,4 2-4 16,-2 1 22-16,-2-3 9 0,3 1-7 0,-5-2 17 15,1 1 11-15,3-2 6 0,-4-2-6 16,1 6 22-16,-1-4-15 0,-5 4 3 15,4-2-4-15,-1 3-1 0,4 2-7 16,-7-4-6-16,3 7-1 0,0 0 6 0,-3-1 1 16,4-1 3-16,-4 3-4 0,-4-1 0 15,4-1-2-15,-3 2 1 0,3-2-5 0,-3-3-5 16,1 1 1-16,-3-4-10 0,-2-1-1 16,2 5-1-16,-1-5-13 0,1-3-4 15,1 3 1-15,4-27-13 0,-13 44 1 0,10-26-9 16,3-18-22-16,-15 37-17 0,15-37-4 15,-11 27-40-15,11-27-17 0,-15 26-45 16,15-26-46-16,-16 15-93 0,16-15-450 16,-20 0 513-16</inkml:trace>
  <inkml:trace contextRef="#ctx0" brushRef="#br0" timeOffset="25732.0135">613 14733 2943 0,'0'0'-98'0,"0"0"5"0,0 0 19 15,0 0 8-15,0 0 19 0,0 0 2 16,0 0 21-16,0 0 2 0,0 0 1 16,69 16 21-16,-69-16 6 0,30-4 0 0,-30 4 0 15,32-12 4-15,-14 4 5 0,-18 8-3 16,44-22 3-16,-24 14-9 0,-2-9 18 0,4 2-21 16,-5 0 3-16,4 2 0 0,-6-5-3 15,4-2 0-15,-1 4-6 0,-4-4-9 16,-4 1-6-16,5 1-33 0,-4-3-39 15,-11 21-177-15,17-35-271 0,-17 17 110 0</inkml:trace>
  <inkml:trace contextRef="#ctx0" brushRef="#br0" timeOffset="26129.8049">697 13654 2314 0,'-19'17'95'0,"19"-17"-2"16,-25 24-24-16,7-6 10 0,3 5-22 15,8 1 7-15,-9 3 2 0,0 4 8 16,6 0 7-16,-5 3-10 0,7-1 3 15,0 6-9-15,3 0-3 0,-4 4 5 0,4 4 1 16,2 0-21-16,1 0-12 0,1 5 12 16,1 5 5-16,-5-5-11 0,5-3-12 15,0 1 18-15,0-1-16 0,0 1 3 0,5-6-5 16,-4-4-13-16,1 4 11 0,1-6-5 16,-6-4-9-16,6-1-3 0,-3-1-1 0,0-5 3 15,0 0-12-15,0 0-16 0,0-27-1 16,-3 50-29-16,0-25-13 0,-2-3-20 0,5-22-12 15,-19 43-18-15,14-25-11 0,-3-1-29 16,-1-5-35-16,9-12-20 0,-16 17-458 0,16-17 119 16</inkml:trace>
  <inkml:trace contextRef="#ctx0" brushRef="#br0" timeOffset="26311.6925">438 14638 2538 0,'15'-19'-70'0,"-2"4"33"15,-13 15 40-15,27-19 31 0,-27 19 3 0,33-3 11 16,-33 3 2-16,32 3 11 0,-32-3-24 16,42 12 22-16,-22-1-26 0,3-2 2 0,-1 0-5 15,-2 0 8-15,-20-9-23 0,47 21-17 16,-22-14-49-16,-5-2-39 0,0-2-63 16,-20-3-211-16,37-3-196 0,-14-6 111 15</inkml:trace>
  <inkml:trace contextRef="#ctx0" brushRef="#br0" timeOffset="26672.4735">640 13394 2098 0,'0'0'-35'0,"-25"36"7"16,12-4 6-16,-1 4 22 0,1 6 18 16,-6 9 18-16,6-3 6 0,1 5 10 0,-4 0 12 15,2-4 5-15,-4-1 12 0,6-4 28 16,-6-2-13-16,9-4-18 0,-2-1 2 0,-4 0-11 15,3-3-7-15,0-5-14 0,5-5-14 16,4 0 10-16,-9-5-19 0,12-19-25 16,-10 36-13-16,10-36-5 0,-6 32-41 15,6-32-37-15,-9 21-129 0,9-21-400 0,-15 13 115 16</inkml:trace>
  <inkml:trace contextRef="#ctx0" brushRef="#br0" timeOffset="26867.3463">267 13821 2387 0,'15'-21'-64'0,"-15"21"19"0,0 0 28 0,0 0 11 16,32-3 19-16,-32 3 10 0,0 0 0 16,0 0 19-16,57 12-11 0,-57-12 7 15,35 9-4-15,-13-6-9 0,-22-3-7 0,50 6 3 16,-22-3 9-16,2-3-15 0,-30 0-9 15,64-4-24-15,-36-4-61 0,6 4-104 0,-7-10-384 16,6 1 111-16</inkml:trace>
  <inkml:trace contextRef="#ctx0" brushRef="#br0" timeOffset="27162.1675">914 13391 2265 0,'0'0'6'16,"0"0"-6"-16,0 0-20 0,-55 18 11 16,55-18 5-16,-25 27 4 0,8-5 0 0,6 0 0 15,-11 2 20-15,3 8 10 0,-1-3 12 16,4 5-4-16,-1 1 0 0,-6 5 6 0,9-6-4 16,-4 3 11-16,1-3-12 0,0 1 2 15,9-12-15-15,-5-1 0 0,2 2 2 0,3-6-8 16,8-18-6-16,-17 30 5 0,17-30-8 15,-10 29 9-15,10-29 13 0,-3 25 15 16,3-25 24-16,0 0 10 0,25 36 23 16,-6-22-25-16,4 1 5 0,14-3-19 0,6 6-50 15,4-6-98-15,15-1-336 0,-9-7-253 16,13-12 120-16</inkml:trace>
  <inkml:trace contextRef="#ctx0" brushRef="#br0" timeOffset="31769.7492">264 13275 289 0,'0'0'97'15,"0"0"15"-15,0 0-38 0,0 0 10 16,0 0-40-16,0 0-7 0,0 0-13 15,-32 0 0-15,32 0-12 0,0 0-6 16,0 0-6-16,0 0 12 0,0 0-6 0,0 0-6 16,0 0 0-16,0 0 11 0,0 0-22 15,0 0 16-15,0 0 1 0,0 0-6 0,0 0 12 16,0 0 5-16,0 0 23 16,0 0 10-16,0 0 16 0,0 0-18 0,0 0 39 15,0 0-7-15,0 0 2 0,0 0 6 16,0 0 15-16,0 0-13 0,0 0 2 0,0 0-12 15,0 0-6-15,0 0-9 0,0 0-5 0,0 0-6 16,0 0-22-16,0 0 11 0,0 0-1 16,0 0-8-16,0 0-7 0,0 0 7 15,0 0-8-15,0 0-3 0,0 0 3 16,0 0 19-16,0 0 3 0,0 0-4 0,0 0-17 16,0 0 10-16,0 0-16 0,0 0 0 15,50-37-6-15,-50 37 0 0,23-11 5 0,-23 11 1 16,21-9-7-16,-21 9-2 0,36-10-9 15,-36 10 2-15,32-5 1 0,-32 5 6 16,39-7-15-16,-39 7 14 0,33-3-17 0,-33 3 6 16,35-2 6-16,-35 2 6 0,34 2-10 15,-34-2 4-15,31 3-6 0,-31-3 3 16,34 4 0-16,-34-4 8 0,20 6 11 0,-20-6-10 16,30 9-4-16,-30-9 9 0,25 12 10 15,-25-12-3-15,20 11 14 0,-20-11-3 16,17 13-6-16,-17-13-1 0,0 0-9 0,23 17 1 15,-23-17 3-15,0 0 2 0,22 15 0 16,-22-15-2-16,8 15-18 0,-8-15 12 16,0 0-2-16,24 24-3 0,-24-24 3 0,20 22-1 15,-12-9 1-15,-8-13-6 0,25 30 1 16,-10-14 7-16,-1-1-10 0,-2 1 0 0,1 1 2 16,0 0 3-16,2 1-3 0,-1-3-9 15,1 1 5-15,-3-1 0 0,-12-15-3 16,21 28 3-16,-9-13-8 0,3-3 13 0,-2 3-10 15,-13-15 9-15,15 25-9 0,-15-25 9 16,29 32-9-16,-21-17 5 0,2 3 9 16,2 0-12-16,-5 0 0 0,4 5 3 0,1 1 2 15,-2-2 2-15,2 2-5 0,-7 2 1 16,5-5 6-16,-3 3-15 0,3 0 8 16,1-1 10-16,-11-23-19 0,12 39 14 0,-2-15-9 15,-5-8-4-15,-5-16 6 0,10 38 0 16,-3-23-6-16,-7-15 13 0,10 36 6 0,-7-16 1 15,-3-20-18-15,9 43 11 0,-6-22 4 16,-1 6 2-16,3-1-17 0,5-2 0 16,-7 3 4-16,5 2-6 0,-3 5 10 0,2-4 3 15,3 3-13-15,2 6 12 0,-4-5-3 16,4 2 3-16,-7-5-8 0,3 0 9 16,-1-4 0-16,1 2-9 0,-4-6 0 0,1 1 0 15,-2 3 8-15,5-7-1 0,-8-20-5 16,2 43 4-16,0-21-10 0,-2-22 0 15,3 37 8-15,-3-37-6 0,0 34 0 0,0-34 8 16,-3 37-10-16,3-37 2 0,-2 33 0 16,2-33 10-16,-5 37 3 0,0-17-7 0,5-20 1 15,-7 36-5-15,7-36 0 0,-1 36-5 16,-8-16 5-16,9-20 7 0,-3 34-3 16,3-34 2-16,-7 33-4 0,7-33-8 0,-1 34 4 15,1-34 6-15,-7 34-4 0,4-12 7 16,3-22-7-16,0 35 2 0,0-35 4 15,0 35-8-15,0-35 2 0,3 45 0 0,4-28-4 16,-7-17 4-16,5 44 8 0,1-21-4 16,3 2-6-16,-9-25 4 0,8 49 1 15,0-24 5-15,-4 1 5 0,-1-2-5 0,7 0 0 16,-5 2-1-16,5-5 3 0,-5 4 0 16,-5-25 5-16,9 45 3 0,-6-16 11 0,2-5-13 15,-2 1 6-15,2 3 0 0,-1-4-6 16,-3 1 1-16,-1 4 7 0,2-2-9 15,-2-27 8-15,5 45-15 0,-5-19 0 0,0-26 7 16,0 46-11-16,0-26 7 0,0-20 2 16,-5 43-9-16,5-43 13 0,-2 41 6 15,1-23-9-15,1-18 12 0,-9 39 11 0,6-19-14 16,3-20 2-16,-5 46-2 16,-3-22-12-16,1 2 15 0,7-26-5 0,-12 48-9 15,7-24 4-15,-5 3-4 0,5-4-7 0,3 2 5 16,-6 1-3-16,1-3-4 0,7-23 14 15,-10 44-17-15,7-24 0 0,3-20 2 0,-3 42-4 16,-1-24-3-16,4-18 0 0,-1 33 5 16,1-33 10-16,0 31 2 0,0-31-3 15,0 34 1-15,0-34-5 0,1 30-7 0,-1-30 10 16,4 32-4-16,-4-32-6 0,3 33 7 16,5-9-2-16,-8-24-4 0,9 42 9 15,-6-24-6-15,5 3 4 0,-8-21-6 0,14 44 4 16,-11-25-3-16,2 1 7 0,-5-20-6 15,10 40 1-15,-8-21 9 0,-2-19-11 16,12 37-2-16,-9-19 1 0,-3-18-2 16,5 37 4-16,-2-18-7 0,-3-19 7 0,5 37-1 15,-1-19 2-15,-4-18 1 0,1 37-8 16,-1-37 4-16,0 34 5 0,0-34-6 0,2 38 4 16,-2-38-3-16,0 37 13 0,0-37-20 15,0 32 16-15,0-32-11 0,0 35 4 0,0-35-2 16,0 31-5-16,0-31 10 0,0 28-5 15,0-28-2-15,0 28 4 0,0-28 9 16,5 24-14-16,-5-24 1 0,0 30 5 0,0-30-3 16,0 32-1-16,0-32 12 0,0 37-13 15,0-37 4-15,5 33-5 0,-5-33-4 16,0 32 9-16,0-32-10 0,0 35 13 0,0-35-7 16,3 23 4-16,-3-23 1 15,0 0-3-15,0 33 5 0,0-33 3 0,0 0-11 0,-3 35 3 16,3-35 1-16,0 0-1 0,0 37 3 15,0-37-3-15,-5 20-6 0,5-20 9 16,0 0-4-16,-5 36 2 0,5-36-4 16,0 0 11-16,0 33-16 0,0-33 6 0,0 0 19 15,-2 34-14-15,2-34-5 0,0 0-1 16,-1 28 0-16,1-28 4 0,0 0-10 16,-4 30 17-16,4-30-8 0,0 0 1 0,-5 35 3 15,5-35-6-15,0 0-6 0,0 33 21 16,0-33-12-16,0 0-5 0,-3 35-5 15,3-35 11-15,-3 25-8 0,3-25 7 0,0 0 6 16,0 33-9-16,0-33 13 0,0 0-14 16,-2 27 6-16,2-27-7 0,0 0 0 15,0 0 8-15,-8 27 2 0,8-27-3 0,0 0 8 16,0 0-4-16,-4 24-15 0,4-24 16 0,0 0-5 16,0 0-5-16,0 0 4 0,0 0-7 15,-5 28 13-15,5-28-13 0,0 0 2 16,0 0 3-16,-15 17 0 0,15-17-8 0,0 0 8 15,-20 24-6-15,20-24 1 0,-17 20 11 16,17-20-4-16,-23 20-12 0,23-20 15 16,-17 16-11-16,4-4 3 0,13-12-4 15,-20 22 5-15,6-9 6 0,14-13-4 0,-21 21 0 16,21-21 0-16,-22 18-7 0,22-18 4 16,-17 19 3-16,17-19 0 0,-20 15-3 0,20-15 9 15,-17 16-15-15,17-16 17 0,-16 12-7 16,16-12-2-16,0 0-1 0,-22 17 0 0,22-17 7 15,-19 10-3-15,19-10-7 0,0 0 5 16,-30 13 15-16,30-13-14 0,-25 7 7 0,25-7 5 16,-26 2-11-16,26-2 5 0,0 0-7 15,-46 6 8-15,46-6-4 0,-33 4 5 16,33-4 4-16,-32 0-13 0,32 0 9 0,0 0 2 16,-45 0-3-16,45 0-16 0,-25 2 14 15,25-2 4-15,0 0-10 0,0 0-5 16,-45-2 6-16,45 2 6 0,0 0-4 15,0 0 1-15,-37-4-4 0,37 4-6 0,0 0 3 16,-29-6 8-16,29 6-8 0,0 0 6 16,-28-12-2-16,28 12-4 0,-23-10 3 0,23 10-6 15,0 0 12-15,-34-22-7 16,34 22-13-16,-22-13 0 0,22 13 7 0,-30-23 4 16,30 23 3-16,-26-22-8 0,12 7-1 0,14 15-2 15,-30-29 9-15,17 12-6 0,-6 2 4 16,8-4-4-16,-6-2 3 0,2-1-3 0,3 2 5 15,-1-2 3-15,-2-7-4 0,0 5-7 16,1-7 8-16,-4 0 4 0,6 0-7 16,0 1 3-16,-3-2 1 0,-5 0 0 0,10 4-2 15,-2-7-5-15,-1 1 3 0,-2 2 6 16,8 2-13-16,-4-2 10 0,4 3 3 16,-5 1-4-16,7-2-2 0,-3 3 12 0,-2-5-12 15,3 5-4-15,-1-4 16 0,3 2-14 16,0-1 15-16,1-5 6 0,-1 2-23 15,0-1 8-15,2-5-2 0,0-2 7 0,1 0-5 16,-1 5-9-16,3 2-3 0,0-2 6 16,0-2-7-16,0 2 8 0,0-3-6 0,0 4-4 15,0-4 8-15,0 3 4 0,0 3 2 16,0 0-7-16,-7-2 4 0,7 1 5 16,-3 1 1-16,1-3-4 0,-5-1 3 0,4 0-5 15,-2 2 12-15,-5-7 7 0,3 3-9 16,2-1-8-16,-7-3 8 0,1 0-3 15,6 2 1-15,-5 2-9 0,1-5 7 0,-1 8-12 16,2-3 12-16,0 6-5 0,2 2 3 16,-4 1 6-16,7-2-6 0,-5 2 0 15,4-2 11-15,1 5-9 0,3 27-3 0,-5-54 4 16,0 29-4-16,2-3 3 0,3-3 7 16,0 31-2-16,-5-51 9 0,3 25-9 0,2 26 0 15,0-48 8-15,0 22 8 0,0 26-10 16,-5-46 23-16,5 46-26 0,0-44 10 15,0 24-13-15,0 20 8 0,-3-40-7 0,3 40 3 16,-4-44 0-16,4 44-5 0,0-44-1 16,-1 27 10-16,1 17-5 0,0-43-3 0,0 43 4 15,-5-37 1-15,5 37-6 16,0-38 8-16,0 38-12 0,0-36 6 0,0 36 0 16,5-37-9-16,-5 37 6 0,0-40-4 15,0 40 4-15,1-37-8 0,-1 37-1 0,4-38 9 16,-4 38 6-16,3-39-6 0,-3 39-3 15,5-41 4-15,-3 20 5 0,-2 21-1 0,0-40-8 16,5 19-3-16,-5 21 11 0,3-44-7 16,-3 44-1-16,0-43 8 0,0 14-10 15,0 29 1-15,0-54 2 0,0 30-2 0,-3-8 9 16,3 32-2-16,0-58-5 0,0 27 15 16,-5-3-13-16,5 4 3 0,-2-8 5 0,2 2-8 15,0-9 7-15,0 0-13 0,0-1 14 16,0-6 10-16,2-9-19 0,-2-4 5 15,0-7-1-15,0 5 0 0,5-2-3 0,-5-1 9 16,3-1-30-16,2 3-36 16,0 0-57-16,2 1-68 0,1 7-187 0,-8-3-459 15,0 10 54-15</inkml:trace>
  <inkml:trace contextRef="#ctx0" brushRef="#br0" timeOffset="42639.8891">2079 9588 121 0,'-32'4'74'0,"32"-4"87"15,0 0-60-15,0 0-6 0,0 0 9 16,-27 6 13-16,27-6-52 0,0 0-13 0,0 0-13 16,0 0-6-16,-27 14 0 0,27-14 0 15,0 0 4-15,0 0-6 0,-21 12 0 16,21-12-6-16,0 0 16 0,0 0-2 0,-24 11 14 15,24-11 9-15,0 0-7 0,0 0-5 16,-22 13-15-16,22-13 5 0,0 0-6 16,-23 12 0-16,23-12-8 0,0 0-10 0,-20 15 13 15,20-15 0-15,-17 12-9 16,17-12 8-16,-25 23-12 0,13-7-4 0,1 2 12 16,-3-1-12-16,14-17 7 0,-21 43-4 0,7-20 1 15,4 1-16-15,-2 3 23 0,1 0-4 16,1 2-16-16,0-1 5 0,-2 2-4 0,0-1-4 15,7 1 7-15,0 1 1 0,-3 0-1 16,-2 6 0-16,6-7 1 0,-4 8-4 16,3 2 10-16,-5-5 1 0,2 7-1 15,1-3 1-15,2 2-4 0,-3-2 3 0,3 1 11 16,-4 1-11-16,6-1-3 0,-1 3 17 16,-2-4-11-16,2 5 4 0,1-4-1 15,1 1-10-15,-1-5 4 0,-4-6-4 0,7 2 10 16,-3-5-16-16,3-27 19 0,0 51 16 15,-3-30 7-15,3-21 4 0,-2 36-9 0,2-36-7 16,-5 33-3-16,5-33 2 0,0 29-3 16,0-29-3-16,0 0-4 0,-3 37-6 15,3-37 4-15,0 27 2 0,0-27-18 16,0 0 15-16,0 41 9 0,0-41-13 0,0 24-13 16,0-24 6-16,0 0 2 0,-4 34 5 15,4-34-2-15,0 0-8 0,-1 35 4 16,1-35 7-16,-4 23-4 0,4-23-7 0,0 31 4 15,0-31-4-15,-5 33 13 0,5-33-9 16,-3 35-4-16,3-35-1 0,0 39 3 0,0-39 0 16,3 35-8-16,-3-35 2 0,0 34 1 15,0-34 5-15,5 41-3 0,-5-41 0 16,0 33 0-16,0-33 1 0,4 33-1 16,-4-33 5-16,0 39-10 0,0-39 5 0,1 36 8 15,3-10-15-15,-1-3-3 0,4 2 15 16,-1-1-15-16,1 6 5 0,-2-1 0 0,2-1-3 15,-1 1 6-15,1-1-3 0,5 4 0 16,-7-2 5-16,5-3 3 0,-2 3-3 16,6-3 0-16,-1-2 0 0,-1 0 0 0,1 2 3 15,-3-3-6-15,5 2-2 0,0-2 3 16,-1 1 4-16,6-1-4 0,0 1 7 16,3 0-5-16,-4-1 0 0,4-3 0 0,6 2-3 15,-1-2-2-15,4 1 5 0,1-2 0 16,4-1-2-16,-4-1-3 0,11 2 5 15,-6-8-3-15,8 6-2 0,-1-6 0 0,0 0 8 16,-2 2-3-16,4-1-5 0,2-5 12 16,3 2-7-16,-6 2-7 0,6-4 4 0,-3 2-2 15,-1-4 3-15,-4 3-11 0,1 2 1 16,0-7-1-16,-5 7 1 0,4-3-3 16,-11-3 7-16,1 3 1 0,-3-4-3 15,0 4 10-15,0-2 0 0,-2 0-15 0,-1 0 5 16,1-3-5-16,-29-3 10 0,50 9-5 15,-27-5 10-15,4-2-8 0,-27-2 11 16,49 6-1-16,-29-6-4 0,-20 0-3 0,48 4-5 16,-23-4 5-16,-25 0 2 0,45-4 1 15,-45 4 2-15,49-3 0 0,-27-2-3 0,1-2 11 16,-23 7-13-16,49-12 0 0,-24 6 2 16,-5 0-4-16,5-5-3 0,-25 11 5 0,48-13 7 15,-26 2-9-15,3 2 2 0,-3-3 0 16,0 0-3-16,3 0 1 0,-2 0 2 15,2-3 0-15,-3-2 0 0,5 4 0 16,-9-2-5-16,2 0-3 0,4 0 16 0,-4 0 9 16,-2-4-7-16,2 0-2 0,-1-2 1 15,2-3 4-15,-4-4 9 0,3-1-6 0,-3-1 6 16,0-3 2-16,-1-2-5 0,-2-1 9 16,3-1-5-16,-4-1 7 0,-5-1-7 15,6-5 7-15,-3 2-8 0,-6-4-2 0,7 2 0 16,-5 0 7-16,1 2 10 0,-3 0 10 15,-2 3 12-15,1 3 3 0,-4-2-1 16,0 5-4-16,-4-7-8 0,-1 0 9 0,2 0 17 16,-5-1-16-16,-2 2 4 15,-2-6-12-15,2 6 6 0,-3-3-2 0,1-8-8 16,-5-2 2-16,-6-1 6 0,3-3-9 0,-7-11 11 16,-5 0 9-16,-5-2-2 0,-11-23-4 15,-9 3-1-15,-3 3 5 0,-6 3-2 0,1 2 8 16,0 4-5-16,-9 6-7 0,2 4-5 15,7 11-5-15,3 9-8 0,0 4-3 16,-25-16-5-16,14 20-4 0,8 1-3 16,-4 2-3-16,0 3 0 0,-1 0-3 0,0 1-2 15,-2 1-4-15,5 1-1 0,-3 1 0 16,10 8-1-16,-2-1-4 0,-4 7-6 0,1 3-1 16,0 2-6-16,-4 8-7 0,-1-2-7 15,2 4-7-15,1 4 3 0,0-2-24 16,7 0-3-16,-2 2-13 0,6 5-16 0,8-2-18 15,1 3-8-15,2-1-21 0,6 2-15 16,-4 5-18-16,6-1-20 0,0 6-48 0,7 5-60 16,-5-1-525-16,3-5 115 0</inkml:trace>
  <inkml:trace contextRef="#ctx0" brushRef="#br0" timeOffset="44426.8751">3377 10110 3492 0,'-27'7'-120'15,"27"-7"3"-15,0 0 7 0,0 0 5 0,0 0 10 16,0 0 5-16,-27 5 17 0,27-5-5 15,0 0 18-15,0 0 10 0,0 0 30 16,0 0 8-16,0 0 18 0,0 0 0 16,0 0 3-16,0 0 5 0,0 0-2 0,0 0 0 15,0 0-9-15,0 0-1 0,0 0 10 16,0 0-9-16,0 0 6 0,0 0-4 16,0 0-2-16,0 0 0 0,0 0 0 0,0 0-12 15,0 0-2-15,0 0 8 0,0 0 0 16,0 0-6-16,0 0 6 0,0 0-5 15,-30 3 5-15,30-3 3 0,0 0-6 0,0 0 3 16,0 0 3-16,0 0-6 0,0 0 3 16,0 0-3-16,0 0-8 0,0 0 11 15,0 0-6-15,0 0-12 0,0 0-3 0,0 0-9 16,0 0-7-16,0 0-13 0,0 0 2 16,0 0 6-16,0 0 5 0,0 0 4 0,0 0 2 15,0 0 0-15,0 0 3 0,0 0 3 16,0 0 7-16,0 0-4 0,0 0 14 15,0 0 15-15,0 0 17 0,0 0-3 16,0 0 13-16,0 0 7 0,0 0 3 0,0 0 0 16,0 0 5-16,0 0 6 0,42-83-14 15,-32 56 0-15,5-5 6 0,0-4-4 0,2 3 5 16,-4-6 0-16,6 6-4 0,-6-8-9 16,4 4 2-16,-1-5-14 0,4-1 5 15,1-8-3-15,-1 6-8 0,1 0 0 16,-1-2 3-16,0 1-12 0,1-1 11 0,2 0 3 15,-1 2-13-15,-1-4 10 0,0-4-16 16,2-1 16-16,7-6 18 0,-10 3 8 0,5 1 7 16,-5-1 12-16,5 3 6 0,-6-2-9 15,3-12-1-15,3-4-8 0,-2 4-10 16,-3-2 23-16,5 4-11 0,-5-4-3 0,0 10-7 16,-3 2-7-16,5 0 6 0,-4 3-7 15,-1 3-2-15,0 3 4 0,-4 5-21 0,2 5 4 16,-3-5 0-16,1 7-10 0,-1 1 0 15,1 3 5-15,-4-2 3 0,-1 8-6 16,2-2 9-16,-2 4 1 0,-3 3-9 16,-5 22 5-16,14-37-14 0,-6 24 5 0,-8 13 8 15,9-32-9-15,-9 32 0 16,8-25 5-16,-8 25-15 0,5-22 8 0,-5 22-6 0,0 0-7 16,8-28 3-16,-8 28 6 0,0 0 0 15,10-21-11-15,-10 21 9 0,0 0 2 16,12-27-4-16,-12 27 2 0,0 0-4 15,8-24 3-15,-8 24 5 0,10-20-2 0,-10 20 1 16,0 0-2-16,16-29-9 0,-16 29 6 16,5-17-13-16,-5 17-18 0,0 0-20 15,11-22-30-15,-11 22-10 0,0 0-21 0,15-17-26 16,-15 17-47-16,0 0-80 0,0 0-399 16,17-8 120-16</inkml:trace>
  <inkml:trace contextRef="#ctx0" brushRef="#br0" timeOffset="45680.2546">4175 6995 2538 0,'0'0'-144'16,"0"0"28"-16,0 0 16 0,0 0-1 0,-22-8 19 15,22 8 1-15,0 0 5 16,0 0 13-16,0 0 3 0,0 0 3 0,0 0 16 15,0 0 3-15,0 0 25 0,0 0 8 16,0 0 23-16,0 0 3 0,0 0 4 0,0 0 12 16,0 0 8-16,-17-15-13 0,17 15 8 15,0 0-5-15,0 0 0 0,0 0-1 16,0 0 0-16,0 0-8 0,0 0 0 0,0 0 3 16,0 0 4-16,0 0-8 0,0 0 3 15,0 0-17-15,0 0-1 0,0 0 1 16,0 0-1-16,-15-24 4 0,15 24 0 0,0 0-11 15,0 0-3-15,0 0 7 0,0 0 3 16,0 0-10-16,0 0 0 0,0 0 0 0,0 0 14 16,0 0-7-16,0 0 23 0,0 0 0 15,0 0 16-15,0 0 5 0,0 0-9 16,0 0-5-16,0 0-3 0,0 0 3 16,0 0-10-16,0 0 9 0,0 0-7 0,0 0-11 15,0 0-4-15,0 0 1 0,0 0-3 16,0 0 2-16,0 0 6 0,0 0-14 15,0 0 13-15,0 0-2 0,0 0 6 0,0 0 7 16,0 0 3-16,0 0 10 0,0 0 2 16,0 0 0-16,0 0-1 0,0 0-3 0,0 0-1 15,0 0 2-15,0 0-17 0,0 0 1 16,0 0-4-16,0 0-3 0,0 0-7 16,0 0 0-16,0 0 0 0,0 0-10 0,0 0 12 15,0 0-2-15,0 0 2 0,0 0-9 16,0 0 13-16,0 0-11 0,0 0 2 15,0 0-13-15,0 0 8 0,0 0 1 0,0 0-12 16,0 0 7-16,0 0 2 0,0 0 1 16,0 0-1-16,0 0 2 0,0 0-1 15,0 0-8-15,0 0 3 0,0 0-3 0,0 0 5 16,0 0 3-16,0 0-6 0,0 0 6 16,0 0-6-16,0 0 1 0,0 0 2 0,0 0 0 15,0 0-2-15,0 0 11 16,0 0-7-16,0 0-2 0,0 0-2 0,0 0 2 15,0 0-5-15,0 0 10 0,0 0-5 16,0 0 4-16,0 0 22 0,0 0-29 0,0 0-10 16,0 0 8-16,0 0-9 0,0 0-13 15,0 0-18-15,0 0-12 0,0 0-20 16,0 0-34-16,0 0-49 0,0 0-101 0,0 0-359 16,0 0 115-16</inkml:trace>
  <inkml:trace contextRef="#ctx0" brushRef="#br0" timeOffset="47399.6061">4186 6967 2307 0,'-13'-10'-102'16,"13"10"16"-16,-28-15 37 0,28 15 28 0,-24-17 3 15,24 17-11-15,-25-19 15 0,25 19-1 0,-20-15 0 16,20 15 23-16,-20-20 10 0,20 20 4 16,-17-17-1-16,17 17 8 0,-17-18-4 15,17 18-4-15,0 0 0 0,-16-21-1 16,16 21-13-16,0 0 10 0,-14-15-13 0,14 15-1 15,0 0 4-15,0 0-4 0,0 0 4 16,0 0-3-16,0 0 9 0,0 0-20 0,-15-21 7 16,15 21 0-16,0 0-6 0,0 0 6 15,0 0-7-15,0 0 7 0,0 0 17 16,0 0-17-16,0 0 6 0,45 55 8 0,-36-35-7 16,2 0-1-16,-2 3 4 0,6-2 10 15,-2 1-4-15,1-2 20 0,2 3-4 16,4 4 22-16,4-2-13 0,-2 2 8 0,3-3-4 15,1 5 5-15,1 0 0 0,7 2-1 16,-3 1-10-16,5-1 3 0,0 5 7 16,5-1-14-16,-8 0 6 0,4-3-2 0,0 5-8 15,4-1-2-15,-4-5 9 0,3 1-21 16,-4-5 6-16,5 5-8 0,-2-4 0 0,-6-2 0 16,1-6 2-16,-4 2-3 15,0-4 3-15,-10 0-2 0,3-1-15 0,-1-2 12 16,-2-3-5-16,-3 3 0 0,0-3 3 15,-1 1-5-15,-16-13-3 0,27 21-4 0,-27-21-13 16,20 18-18-16,-20-18-11 0,19 18-23 16,-19-18-40-16,15 17-64 0,-15-17-161 15,0 0-264-15,0 0 114 0</inkml:trace>
  <inkml:trace contextRef="#ctx0" brushRef="#br0" timeOffset="48359.0061">4039 6721 2195 0,'0'0'-97'15,"0"0"12"-15,0 0 12 0,-25-15 5 0,25 15 14 16,0 0 11-16,0 0 3 0,-20-14 20 16,20 14 0-16,0 0 4 0,0 0-5 0,0 0 0 15,0 0 5-15,-17-18 7 0,17 18 1 16,0 0-9-16,0 0 9 0,0 0 8 16,0 0-13-16,0 0 8 0,0 0 10 0,0 0 3 15,0 0 5-15,0 0 8 0,-16-15-4 16,16 15 0-16,0 0 3 0,0 0-3 15,0 0 3-15,0 0-4 0,0 0-4 0,0 0 4 16,0 0-8-16,0 0 28 0,0 0-16 16,0 0-1-16,0 0 12 0,0 0-1 0,0 0-3 15,0 0-1-15,0 0 0 0,0 0 3 16,0 0-11-16,0 0-4 0,1-35 1 16,-1 35-1-16,0 0 0 0,0 0-7 0,0 0-10 15,0 0 3-15,0 0 7 0,0 0-25 16,0 0 4-16,0 0 7 0,0 0 3 15,0 0 4-15,0 0-7 0,0 0 18 16,0 0-22-16,0 0 4 0,20-25 10 16,-20 25-3-16,0 0 0 0,0 0 8 0,0 0-5 15,0 0 8-15,0 0 10 0,0 0 18 16,0 0-11-16,0 0 23 0,0 0-14 0,0 0 6 16,0 0-17-16,0 0 7 0,0 0 8 15,0 0-22-15,0 0 0 0,0 0-13 16,0 0 16-16,0 0-16 0,0 0 10 0,0 0-4 15,0 0-6-15,0 0 1 0,0 0-7 16,0 0 9-16,0 0-6 0,0 0 21 0,0 0-6 16,0 0 18-16,0 0-4 0,0 0 12 15,0 0-4-15,0 0 2 0,0 0-3 16,0 0-8-16,0 0-12 0,0 0 8 16,0 0-6-16,0 0-2 0,0 0-1 0,0 0-4 15,0 0 1-15,0 0-2 0,0 0-7 16,0 0-6-16,0 0-6 0,0 0 9 15,0 0-3-15,0 0 0 0,0 0 5 0,0 0-2 16,0 0 5-16,0 0-11 0,0 0-2 16,0 0 7-16,0 0-7 0,0 0-3 15,0 0 8-15,0 0 8 0,0 0-10 0,0 0 7 16,19 69-10-16,-19-69 5 0,0 0-3 16,0 0 3-16,0 0-8 0,5 27 0 15,-5-27-10-15,0 0-11 0,0 0-9 0,0 0-8 16,11 20-12-16,-11-20-32 0,0 0-73 15,0 0-166-15,31-6-215 0,-31 6 110 0</inkml:trace>
  <inkml:trace contextRef="#ctx0" brushRef="#br0" timeOffset="49387.1643">4278 6468 1914 0,'0'0'-92'0,"0"0"13"0,-18 22 19 16,18-22 14-16,0 0 30 0,-17 25 12 16,17-25 37-16,-13 15-25 0,13-15 17 0,-12 15-17 15,12-15 0-15,-12 21 4 0,12-21 4 16,-15 22 0-16,15-22 8 0,-5 27 4 15,5-27 11-15,-11 31-16 0,11-31 15 16,-2 37-19-16,2-37-1 0,-3 39 1 16,3-16-1-16,0-23 11 0,0 42-7 0,0-42 7 15,3 47 10-15,-3-25-8 0,2 2 11 16,1 2-2-16,-3-26 10 0,8 49 3 0,-6-25 2 16,1 0 20-16,1 3-16 0,4-1-11 15,-5 3 2-15,4-5 0 0,1 3-4 0,-3 0 5 16,4 1-12-16,-1-4-4 0,2 5-2 15,2-1 2-15,-4-3-6 0,7 2 0 16,-3-3 20-16,1 4-21 0,4-2-3 0,-5-2 0 16,8 5 3-16,-3-4-1 0,-1 6-7 15,5-6 4-15,-5 1-7 0,4-2-3 16,-3 1 3-16,0-4 7 0,6 2-10 0,-3 1 5 16,-1-3 2-16,2-1-7 0,1 0-8 15,-5-1 4-15,1-1-8 0,1 1 3 0,-3-1 6 16,1-1-6-16,-3-4 4 0,-14-13 2 15,25 24-6-15,-25-24-3 0,23 23-9 16,-11-14 12-16,-12-9 4 0,20 15-9 16,-20-15 9-16,17 17-7 0,-17-17 0 15,16 12 3-15,-16-12-3 0,17 13-7 0,-17-13 8 16,17 12-3-16,-17-12 4 0,18 15 1 16,-18-15-1-16,17 12 1 0,-17-12-5 0,25 9 2 15,-25-9 7-15,32 9 0 0,-32-9-5 16,37 6-2-16,-14-2 7 0,-23-4-5 0,42 7 10 15,-20-7-10-15,-22 0 3 0,51 1-12 16,-22 4 7-16,-29-5-2 0,47 0 9 16,-16 0-5-16,0-5-1 0,-31 5 18 15,60-1-4-15,-32-4-2 0,1-1 2 0,1 5 3 16,0-6-6-16,-5 0 9 0,2-2 4 16,-1 3 2-16,-4-3-11 0,7 0 11 0,-6-6 1 15,2 0-14-15,0-7 5 0,4 0-9 16,-6-3 8-16,6 1-1 0,-1-1-13 0,-6-3 0 15,6 1 4-15,-3 2-1 0,-3 1-9 16,0 3-4-16,0-2 4 0,-6 8 10 16,1-3 1-16,3 1-5 0,-3-1-2 15,0-1 13-15,3 4-17 0,-2 3 11 16,-18 12 4-16,30-27-2 0,-13 12-3 0,-2-1 8 16,-15 16 8-16,28-24 1 0,-19 12 2 15,-9 12-4-15,25-18 0 0,-25 18 3 0,15-18-12 16,-15 18 9-16,0 0-10 0,18-19-10 15,-18 19-20-15,0 0-25 0,0 0-42 0,0 0-30 16,0 0-27-16,0 0-38 0,0 0-55 16,0 0-522-16,0 0 408 0</inkml:trace>
  <inkml:trace contextRef="#ctx0" brushRef="#br0" timeOffset="50155.6887">5732 6983 3010 0,'0'0'-176'0,"0"0"29"0,0 0 28 0,0 0 7 16,0 0 21-16,0 0 24 0,0 0 14 15,0 0 13-15,0 0 16 0,0 0-3 16,0 0 27-16,0 0 0 0,27 79 13 16,-14-62 4-16,1 1 17 0,2-2-14 15,6-1 13-15,0 4-6 0,0-6-8 0,8 3 4 16,-2-4 5-16,6 0-6 0,1 2-9 16,-2-8 0-16,2-1 5 0,-1 2 1 0,2-7 2 15,-7 3-5-15,6-6 2 0,-5 3 9 16,-3-9-3-16,3 1 8 0,-3 0 3 0,-5-1 3 15,4-6-12-15,-9-5 8 0,3 4-4 16,-7-7 9-16,-2-1-4 0,-1-2 1 16,-7 2-2-16,-3 24 8 0,0-51-5 15,-3 24-4-15,-2-5-8 0,-4 2 0 0,-3-2-7 16,1-2-3-16,-3 1 2 0,-1 1-2 16,2 2-3-16,-2-1 8 0,2 3-6 0,1 4-2 15,-2 1 5-15,3 3-3 0,11 20 3 16,-20-37-8-16,8 17 6 0,12 20-8 0,-17-24-3 15,17 24-1-15,-10-21-6 0,10 21-1 16,0 0 8-16,0 0-6 0,0 0-7 16,0 0 16-16,0 0-3 0,0 0-4 15,0 0-4-15,0 0 1 0,0 0 6 16,0 0-1-16,0 0 0 0,57 70-2 0,-44-50 5 16,1 0-10-16,-2 5 5 0,4-3 10 15,4-2-10-15,0 0 4 0,-3 4-4 0,0-6 0 16,3 1 3-16,0 1 4 0,-3-7-5 15,6 6 3-15,-4-8 2 0,4 1 4 16,0-4-6-16,-1-2-1 0,-22-6-4 0,52 6-4 16,-25-6-33-16,-27 0-56 0,60-12-77 15,-35 0-152-15,7-7-317 0,-2-1 116 16</inkml:trace>
  <inkml:trace contextRef="#ctx0" brushRef="#br0" timeOffset="50897.1908">6665 5784 2403 0,'0'0'-125'0,"-20"15"1"16,20-15 8-16,0 0 7 0,-13 22 14 15,13-22 20-15,-10 21 31 0,10-21 12 0,-8 26 15 16,8-26 13-16,-5 27 13 16,5-27 3-16,-4 30 8 0,4-30 20 0,-5 33-4 0,5-33-1 15,0 39 12-15,0-39 13 0,9 39-8 16,-8-19 2-16,-1-20 14 0,7 42-13 0,1-24-4 16,-8-18-1-16,15 38-3 0,-1-19-2 15,-6-4-7-15,5 0 0 0,-13-15-7 16,31 25-4-16,-15-13 10 0,3-7-16 15,-19-5 3-15,43 12 0 0,-21-7-10 0,-22-5 4 16,45 3-1-16,-21-3 1 0,-24 0-7 16,53-3-2-16,-53 3-1 0,45-5 1 15,-20 5-1-15,-25 0-2 0,61-5 5 0,-36-2-5 16,3 6 0-16,6-7-1 0,-3 5 6 16,1-2-11-16,-2 1-5 0,-5 0 8 0,-25 4-6 15,57-5 3-15,-33 5 5 0,-24 0-5 16,43 0 6-16,-43 0 2 0,39 5 3 15,-39-5 9-15,33 8 4 0,-16-3 1 16,-17-5 7-16,28 12 5 0,-28-12-8 0,20 20 5 16,-20-20 2-16,14 21-8 0,-14-21 10 15,13 24 4-15,-13-24-12 0,0 32 8 0,0-32 1 16,-5 36-4-16,5-36-7 0,-22 42 19 16,11-19-22-16,-11 2 0 0,-2-1 13 0,-4 2-7 15,-4-2-3-15,2 0 31 0,0-2-36 16,3 1 9-16,-3-3 1 0,-3-1-4 15,9-3-8-15,1-2 8 0,3-2-19 16,-2 2-8-16,2-2-14 0,3 0-38 16,17-12-42-16,-28 15-45 0,28-15-106 0,0 0-476 15,-34-3 564-15</inkml:trace>
  <inkml:trace contextRef="#ctx0" brushRef="#br0" timeOffset="51396.8792">6931 4961 2828 0,'0'0'-130'0,"0"0"29"0,47 31 6 16,-47-31 43-16,20 21 14 0,-5-5 10 15,-1 0 25-15,2 5 12 0,3-1 20 16,-2 3 5-16,4 2 12 0,4 5 8 0,11 7 19 16,-1 0-4-16,0 3 4 0,5 1-2 15,-5-2 1-15,12 11 1 0,0-1-14 16,5 1-14-16,-4 2 9 0,4-2-6 0,3-3 5 16,4 4-6-16,-4-6-4 0,2 2 1 15,-9-2-13-15,4 0 0 0,-7-9-4 16,-4 2-3-16,-1-8 2 0,-7 6-7 0,-4-13 9 15,-4 2-14-15,0 1 7 0,-7-10-25 16,1 4-15-16,-4-2-21 0,1 0-25 0,-6-5-42 16,-10-13-61-16,7 24-150 0,-7-24-354 15,0 0 121-15</inkml:trace>
  <inkml:trace contextRef="#ctx0" brushRef="#br0" timeOffset="51659.7175">7348 5958 2650 0,'0'0'-82'0,"-25"-1"4"16,25 1 7-16,0 0 11 0,-27-6 8 16,27 6-4-16,0 0 20 0,0 0 22 15,-17-20 24-15,17 20 4 0,0 0 22 0,0 0 4 16,0 0-14-16,42-48-4 0,-25 33 4 15,3-5-1-15,5 1 3 0,0-1-6 0,4-2-7 16,4-2-3-16,-1 1 1 0,8-4-19 16,2 0-19-16,1-3-31 0,-1 7-27 15,2-4-56-15,-6 2-54 0,-3 1-316 16,0 1 105-16</inkml:trace>
  <inkml:trace contextRef="#ctx0" brushRef="#br0" timeOffset="52076.0903">8069 5343 1755 0,'0'0'-60'0,"0"0"11"16,0 0 11-16,0 0 9 0,0 0-1 0,0 0-1 15,0 0 0-15,0 0 9 0,0 0 9 16,0 0-1-16,0 0 14 0,0 0-4 0,0 0 17 16,0 0-4-16,-40 62 5 0,40-62 12 15,5 52 18-15,-2-19-5 0,2 5-6 16,7 3 9-16,3-1-5 0,-2-1-13 0,7 5 4 15,4-2-4-15,3-1-4 0,1-10 7 16,-1-4-3-16,3-3-5 0,2-1 4 0,-2-5-12 16,0-9 12-16,2 0-8 0,-1-6-4 15,1-3 7-15,2-3-7 0,-3-3-3 16,-5-6-1-16,7-3-11 0,-8 1 4 16,-5-1-7-16,0-3 14 0,0-4 1 0,-8 5 6 15,-2-8 1-15,-3 3 20 0,-7 22 8 16,0-40 12-16,0 40 13 0,-12-44-8 15,0 23-11-15,-4 4 11 0,-4-2-10 0,-6 3 9 16,-5 4-17-16,1 3 0 0,-9 6-13 16,4-2 3-16,-5 4-3 0,0 2-6 15,3 4-9-15,-2-2 3 0,1 0 8 16,6 3-14-16,-3-3-6 0,7 0-7 0,1 1-9 16,27-4-29-16,-49 5-51 0,49-5-46 15,-35 3-59-15,35-3-373 0,-25 3 116 0</inkml:trace>
  <inkml:trace contextRef="#ctx0" brushRef="#br0" timeOffset="52919.6014">8430 5191 2150 0,'0'0'-62'0,"30"0"-6"0,-30 0 14 15,0 0-6-15,35 8 18 0,-35-8-15 0,29 2 17 16,-29-2 16-16,32 10 8 0,-32-10 24 16,33 9 24-16,-16-1 0 0,-17-8 22 15,37 20-12-15,-17-11-1 0,-4 3-8 16,8 4 4-16,-6-4-8 0,-1 3-8 0,0 1 4 15,1-4 3-15,-1 4-4 0,-17-16 0 16,25 20-3-16,-25-20-1 0,18 20 10 0,-18-20 0 16,22 18 13-16,-22-18 12 0,17 14 11 15,-17-14-4-15,0 0 13 0,17 14 10 16,-17-14 0-16,0 0 4 0,0 0-17 0,16 11 4 16,-16-11-12-16,0 0-9 0,0 0-8 15,0 0-5-15,0 0-9 0,0 0-2 16,12-54 2-16,-12 54-17 0,3-30-9 15,-3 30-7-15,5-38-4 0,-5 38 11 0,4-36-5 16,-3 16-14-16,-1 20-4 0,7-33-5 16,-7 33 4-16,10-34 10 0,-3 17-14 0,-7 17-1 15,17-27 3-15,-17 27 4 0,20-24-4 16,-20 24-3-16,16-21 7 0,-16 21 7 0,17-10-2 16,-17 10-2-16,0 0 7 0,0 0 0 15,0 0 7-15,40 7-4 0,-40-7 4 16,0 0 1-16,20 18-3 0,-20-18 0 15,0 0 5-15,22 15-3 0,-22-15 3 0,0 0 18 16,0 0 6-16,0 0 18 0,23 12 15 16,-23-12-6-16,0 0-12 0,0 0 4 15,0 0-10-15,0 0-9 0,0 0 6 0,12-48-7 16,-12 48-19-16,-3-38 12 0,3 38 0 16,-5-46-10-16,1 22 8 0,1-5-8 0,3 29-3 15,-8-48 2-15,4 22 5 0,4 26-13 16,-3-36 6-16,3 36-4 0,-2-34-6 15,2 34 2-15,-3-27 0 0,3 27-10 16,0 0 18-16,-5-32-14 0,5 32 6 0,0 0 19 16,0 0-15-16,0 0-17 0,0 0 7 15,0 0 6-15,17-18 6 0,-17 18 11 0,0 0-17 16,0 0-8-16,0 0 12 0,0 0-8 16,0 0 12-16,0 0-4 0,48 41 8 0,-48-41 7 15,17 24-3-15,-17-24 6 0,20 27-8 16,-12-8 20-16,4-1-25 0,-3 0-3 15,4 1 4-15,-3 0-2 0,3-1 7 16,-13-18 11-16,20 30-19 0,-11-13-7 16,-9-17 2-16,18 27 6 0,-9-14-16 0,-9-13-25 15,18 21-37-15,-18-21-58 0,17 21-82 16,-17-21-190-16,0 0-295 0,0 0 666 0</inkml:trace>
  <inkml:trace contextRef="#ctx0" brushRef="#br0" timeOffset="54002.9309">9462 4684 2828 0,'0'0'-63'0,"0"0"10"15,0 0 2-15,-21 74-7 0,21-74-10 16,0 0 7-16,0 0 3 0,0 0 1 0,0 0 5 16,0 0 6-16,0 0 0 0,0 0 5 15,0 0 4-15,0 0 12 0,62-47-6 16,-62 47 2-16,25-16 1 0,-25 16 10 0,16-20 7 15,-16 20 7-15,15-22 4 0,-15 22 0 16,12-21 18-16,-12 21 4 0,0 0 31 16,10-27 24-16,-10 27-13 0,0 0-21 0,0-29 3 15,0 29-14-15,0 0-3 0,0 0-4 16,-18-33-9-16,18 33-4 0,0 0 7 0,-30-15-4 16,30 15 0-16,0 0-5 0,-27-10 5 15,27 10-12-15,0 0 3 0,-32 0 3 16,32 0 0-16,0 0-9 0,0 0 6 0,-37 25 0 15,37-25 0-15,-16 24 0 0,16-24 9 16,-5 27 5-16,5-27 1 0,-9 38-9 16,9-38 2-16,-5 39 4 0,5-39-7 15,5 40 9-15,4-16 11 0,-8 2 6 0,6-2-7 16,1 1 8-16,1 0-11 0,4-1 11 16,0-1-4-16,2-3-2 0,6 3 4 15,-5-8-11-15,13 3 3 0,-6-4-10 0,4-2 14 16,5-8-2-16,1 4 4 0,-1-8-5 15,5 0 0-15,-2-4 7 0,5-4-4 0,2-4-8 16,-4-8 8-16,-4 2 0 0,6-10-14 16,-3-4 15-16,-9-3-19 0,-3-7-8 15,-1-3 1-15,-11-1 4 0,0-7 2 0,-9 5 4 16,-4-2-8-16,-4-3-5 0,-6-5 5 16,4 2-2-16,-8 0-3 0,-2 4 0 15,0 5-4-15,0 8 2 0,-1 1 0 0,-3 5-2 16,0 6-10-16,-5 3 1 0,3 2-4 15,-8 5 9-15,8 6-5 0,-3-1-2 0,-3 5 5 16,6-1-1-16,22 8 0 0,-49-10 1 16,49 10-3-16,-36-3 2 0,36 3 5 15,-37-3-5-15,37 3 5 0,-29 0-4 16,29 0-3-16,0 0 9 0,-36 3-14 16,36-3 14-16,0 0-4 0,-26 9-1 0,26-9 1 15,0 0-1-15,0 0-2 0,-20 12 5 0,20-12-7 16,0 0 7-16,0 0-3 0,0 0 12 15,0 0-9-15,0 0-3 0,0 0 1 0,0 0 1 16,0 0 6-16,0 0 1 0,0 0 1 16,0 0-5-16,0 0-5 0,0 0 5 15,91-15 2-15,-66 3-4 0,2 2 2 16,-1-1 5-16,3 0-5 0,3 2-12 0,-2 2 10 16,0 2 0-16,0 2-5 0,-30 3 2 15,58 3 5-15,-29 3-4 0,6 9 8 16,-5 5 3-16,2 4-11 0,1 6 17 0,-1 9 1 15,5 0-9-15,-4 0 26 0,1 5-15 16,1-5 6-16,-5-1 11 0,0-1 6 0,5 1 17 16,-6-2 5-16,-2-9 1 0,-4 0 5 15,-3 2-2-15,7-1 16 0,-9-4-21 16,6 2 18-16,-4-9-8 0,0 5 4 16,-4-7-13-16,1 0-3 0,0 0-4 0,3-1-7 15,0-2 8-15,5-6-1 0,-1 1-1 16,-24-7-6-16,56-3-6 0,-22-4-10 15,-4 2-39-15,7-9-44 0,1 0-52 0,1-9-66 16,-2-7-204-16,-7-7-458 0,-10 2 1 16</inkml:trace>
  <inkml:trace contextRef="#ctx0" brushRef="#br0" timeOffset="55335.7434">6645 8634 3569 0,'-8'-36'-165'0,"8"36"41"15,-12-29 34-15,12 29 25 0,-8-28 18 0,8 28 17 16,-7-24 7-16,7 24 8 0,0 0 5 16,-10-35 10-16,10 35 15 0,0 0 0 15,-6-24 3-15,6 24-1 0,0 0-4 16,0 0 19-16,0 0-17 0,15-38-5 0,-15 38 4 16,0 0 1-16,33-6 2 0,-33 6-3 15,33 6 5-15,-33-6-2 0,49 23 2 16,-16-5 0-16,-1 0-5 0,5 5 20 0,8 1-22 15,0-1 6-15,1 6-9 0,-3-5-9 16,-1 5 7-16,-9-7 7 0,1 0-5 16,-2-2 0-16,-1-4 2 0,-7-1-2 0,-3 1 0 15,-2-4 11-15,-2 0 13 0,-17-12 10 16,25 18 4-16,-25-18-22 0,10 19 13 0,-10-19-7 16,0 0 3-16,0 0-13 0,0 0 7 15,-35 37-4-15,35-37 3 0,-36 6 3 16,36-6-3-16,-48 0 0 0,18 0 11 0,-2 0-16 15,32 0 3-15,-74-9-7 0,38 3 4 16,-4-4-4-16,-2-1-3 0,5-1 5 16,3-3 1-16,3-4-1 0,1-1-4 15,3 0-11-15,10 1-1 0,0-4-13 0,4 3 0 16,1-2-5-16,12 22 3 0,-15-42 4 16,7 13-11-16,4 4-5 0,4 25 8 0,-1-51 2 15,1 19 4-15,1 1-6 0,-1 1 2 16,4-4-2-16,4 3 10 0,-3-5 3 0,9-5 0 15,-9 3-9-15,8 2 7 0,-1-3-4 16,1 2 1-16,4-4-1 0,-4 5 5 16,4-5-3-16,1 4 2 0,-1 4-9 15,1 1 11-15,1-1-8 0,-2 2-9 0,3 3-4 16,3 1-1-16,-6 5-23 0,0 2-3 16,-6 5-12-16,9 2-22 0,-20 13-22 15,29-20-24-15,-29 20-43 0,27-11-70 0,-27 11-431 16,30-4 117-16</inkml:trace>
  <inkml:trace contextRef="#ctx0" brushRef="#br0" timeOffset="55932.1336">7371 7737 2788 0,'0'0'-20'0,"0"0"-10"0,0 0-10 16,7 22 9-16,-7-22 5 0,0 0-6 16,0 0 9-16,0 0 11 0,0 0-6 0,54-19 3 15,-54 19-3-15,28-16 9 0,-28 16-6 16,37-21-7-16,-17 10 7 0,-3-5-3 15,1 1-7-15,4-1-4 0,-6 1 10 16,-16 15-6-16,37-31 6 0,-25 18-7 16,1-2 3-16,-13 15-7 0,20-27 10 0,-20 27-24 15,10-29 17-15,-10 29-11 0,4-23 17 16,-4 23-3-16,0 0-1 0,0 0 18 0,-9-37 3 16,9 37 1-16,0 0 10 0,-25-23-7 15,25 23 0-15,0 0 7 0,-35-2-7 16,35 2-4-16,0 0 8 0,0 0-11 0,-50 8 3 15,50-8-7-15,-28 12 11 0,28-12-3 16,-25 18-8-16,11-1 15 0,-4-5 6 0,1 6 26 16,4 6 17-16,-2 1 15 0,1 0 9 15,-1 6 5-15,7 1 3 0,3-4-2 16,-2 4 3-16,5 5 1 0,2-2-6 0,0 5-12 16,2 0 0-16,5 4-3 0,1-5 0 15,4 3-11-15,-4-7 4 0,6 2-10 16,2 1 3-16,1-7-3 0,1-1 4 0,8-2-15 15,-1-4-2-15,3-4 8 0,6 0 6 16,4-5 1-16,0 0-1 0,3-3-6 16,0-4-7-16,5 1-1 0,-3-2 4 0,1-5-27 15,-6 1-22-15,4-3-13 0,-5 0-30 16,-1-3-39-16,5 1-47 0,-1-5-84 0,-2-5-509 16,-3 0 509-16</inkml:trace>
  <inkml:trace contextRef="#ctx0" brushRef="#br0" timeOffset="56583.7302">8286 7426 2984 0,'0'0'-104'0,"0"0"1"0,-31 11 16 0,31-11 9 16,-20 12 10-16,20-12 11 0,-19 15 23 16,19-15 25-16,-27 21 9 0,27-21 15 15,-16 30 10-15,11-9 8 0,-4 2-9 0,9-23 18 16,-8 42-19-16,8-13 0 0,0-29 9 16,0 49 2-16,2-20-3 0,1-2-3 15,0 0-3-15,7 0-5 0,-3-2-1 16,3-3 2-16,3-2-5 0,-4 0 1 0,-9-20 4 15,22 32-16-15,-14-20 6 0,-8-12 7 16,27 17-5-16,-27-17 11 0,33 5-22 0,-33-5-10 16,0 0-7-16,49-22-9 0,-34 5 1 15,0-1 1-15,-2 0-7 0,-5-5-7 16,4-1 1-16,-5-3 1 0,-2 0 1 0,-2-4-1 16,-1 4-4-16,-2-2 6 0,0 29 15 15,3-54 17-15,-3 30 0 0,0 24 5 16,0-42 1-16,0 42 6 0,0-32-6 0,0 32 14 15,0-30-20-15,0 30 12 0,0 0-1 16,4-30 6-16,-4 30-8 0,0 0 11 0,0 0 0 16,0 0 2-16,16-12-3 0,-16 12-10 15,0 0 16-15,0 0 7 0,42 37-5 16,-27-18 11-16,-1-3 6 0,2 6-2 16,3 0 11-16,-1 3-5 0,2-1 4 15,0 4 3-15,5 0 10 0,4-4-7 0,-7 8 1 16,8-5-7-16,-5 3-10 0,3-1 3 15,-1 2 0-15,6-1-15 0,3 3 5 0,-3 2-3 16,7-5-4-16,-6 5 3 0,1-4-5 16,0 2 0-16,0-1-3 0,2-3-3 0,0 6 2 15,-9-7-15-15,4-2 13 0,6 3-9 16,-6-2-1-16,-2-1-18 0,-3-5-23 16,-2-1-8-16,-7-1-32 0,4 1-19 0,-5-6-32 15,0 4-67-15,-4-6-161 0,-5-1-336 16,-8-11 118-16</inkml:trace>
  <inkml:trace contextRef="#ctx0" brushRef="#br0" timeOffset="57465.775">8561 6910 2693 0,'0'0'-99'0,"0"0"4"0,-32-4-1 0,32 4 20 16,0 0-6-16,-30-3 18 0,30 3-1 0,0 0 5 16,0 0 10-16,0 0 17 0,0 0 0 15,-40 12 29-15,40-12 4 0,0 0 15 16,0 0 7-16,-12 25 22 0,12-25 13 15,0 0 9-15,8 35-5 0,-8-35 9 0,17 35-8 16,-7-13 5-16,3 0-11 0,1-2-1 16,3 6 25-16,6 2-24 0,0-1-2 0,-1 1 2 15,3-1 2-15,-1 5-1 0,4-5-15 16,-4-4 15-16,2 4-10 0,3-2-7 0,-2-5-3 16,-6-1-10-16,-2 0-2 0,-3-6 9 15,3 4 11-15,1-5 26 0,-20-12 29 16,27 23 6-16,-27-23 27 0,26 6-25 15,-26-6-31-15,0 0 7 0,0 0-24 0,0 0-4 16,29-36-6-16,-29 36-5 0,-4-42-12 16,4 42 7-16,-13-51-5 0,1 16-13 15,-1 0-11-15,-2-1 10 0,-5-2-10 0,6 5-1 16,-7-1 4-16,2 4 4 0,3 1-8 16,2 5-1-16,3 0 6 0,-1 5-5 0,-3 0-2 15,15 19-6-15,-19-31-1 0,19 31-2 16,-15-24 1-16,15 24-7 0,-13-23 15 0,13 23-27 15,0 0 9-15,-5-19-3 0,5 19 6 16,0 0 1-16,0 0 2 0,0 0-9 16,0 0 15-16,0 0-15 0,0 0 6 15,0 0 5-15,0 0-1 0,55 54-2 0,-36-39 10 16,-6 4-3-16,4 2-1 0,4 1 3 16,-2-2 1-16,3 4 1 0,-2-4-2 15,5 7 2-15,3-7-2 0,-6-2-4 0,5 2 18 16,-7-4-17-16,1-5 6 0,3 5 1 15,-4-7-6-15,-2 3 14 0,2-3-6 0,-20-9-6 16,36 17-7-16,-23-11 8 0,-13-6-5 16,32 7 10-16,-32-7-5 0,28 7-5 15,-28-7 1-15,27 7 4 0,-27-7-10 0,27 3-19 16,-27-3-9-16,0 0-8 0,43 0-19 16,-43 0-14-16,0 0-10 0,39 0-8 0,-39 0-26 15,21-10-39-15,-12 1-45 0,-9 9-44 16,0 0-489-16,21-37 498 0</inkml:trace>
  <inkml:trace contextRef="#ctx0" brushRef="#br0" timeOffset="57668.6468">9429 6787 3169 0,'0'0'-3'0,"0"0"8"0,0-33-7 0,0 33 7 16,0 0-15-16,0 0-2 0,0-32 9 16,0 32-1-16,0 0 8 0,0 0 1 15,0 0 10-15,0 0 4 0,0 0 19 0,0 0 12 16,0 0-13-16,0 0 11 0,0 0-5 15,60 30 1-15,-60-30-7 0,25 17-2 16,-25-17-3-16,25 18-2 0,-10-5-3 16,2-2-10-16,-17-11-3 0,34 20 3 0,-11-9-26 15,-6-3-28-15,-17-8-41 0,30 18-47 16,-13-12-83-16,-17-6-515 0,18 11 550 0</inkml:trace>
  <inkml:trace contextRef="#ctx0" brushRef="#br0" timeOffset="57893.507">9190 6393 3243 0,'-15'-24'47'0,"0"1"28"16,1 7-1-16,14 16-4 0,-17-28-6 0,17 28-18 15,-15-22 12-15,15 22-15 0,-8-18-5 16,8 18-5-16,0 0-3 0,-13-22-9 0,13 22-5 15,0 0-28-15,0 0-19 0,0 0-6 16,0 0-27-16,0 0-26 0,0 0-23 16,0 0-55-16,0 0-87 0,0 0-449 15,0 0 624-15</inkml:trace>
  <inkml:trace contextRef="#ctx0" brushRef="#br0" timeOffset="58450.7434">9613 6354 3083 0,'5'20'30'0,"-5"-20"-13"15,0 0 2-15,18 24-6 0,-18-24-1 16,22 23-3-16,-5-8 1 0,3 4 2 15,3-3 9-15,7 3-14 0,-1-2 3 0,4 3-1 16,2-2 10-16,4 1-10 0,-4-4 12 16,0 4-14-16,4-5 0 0,-6-2-16 15,4 7 18-15,-12-12 7 0,0 2-9 0,-2 0 23 16,-2 1 17-16,-21-10 21 0,36 12 31 16,-36-12 14-16,22 8-21 0,-22-8 0 0,0 0-20 15,0 0-8-15,0 0-8 0,0 0 5 16,0 0-12-16,0 0 16 0,0 0-13 15,-75-52-1-15,48 34 1 0,-3 1 2 16,-2-6 8-16,-1 1 3 0,4 1-7 0,-2-2 2 16,5 5-4-16,-2-3-3 0,8 6-6 15,-2-3-7-15,2 1-8 0,2 4-1 0,18 13-4 16,-27-34-4-16,14 17-4 0,4-1 2 16,-4-3-8-16,13 21 1 0,-5-39 2 15,1 13-8-15,4 26-3 0,4-50 4 0,1 25-5 16,5 1 2-16,-5 0-6 0,7-2 7 15,-4-1-2-15,5 0-2 0,1 1-4 0,2 2-1 16,-2-1-10-16,-1 1 1 0,-1 3-7 16,1-2-4-16,6 2-5 0,-6 3-13 0,0-1 5 15,2 0-28-15,-1 5-3 16,1-5 4-16,-15 19-22 0,28-28-12 0,-14 19-15 16,-14 9-23-16,40-20-35 0,-23 11-61 15,-17 9-130-15,36-11-421 0,-19 4 270 0</inkml:trace>
  <inkml:trace contextRef="#ctx0" brushRef="#br0" timeOffset="59100.8932">10561 5778 3487 0,'0'0'-4'0,"0"0"-13"16,17 19-3-16,-17-19 2 0,0 0-4 0,0 0 2 16,0 0-1-16,0 0 5 0,0 0 3 15,0 0-1-15,0 0 0 0,0 0 7 16,59-25-2-16,-59 25-14 0,31-20-13 16,-17 8-14-16,-14 12-15 0,37-27-3 0,-21 15-3 15,4-3-2-15,-1-2-10 0,-6 2 0 16,4 1 7-16,0-5-14 0,-17 19-19 0,26-37 19 15,-17 22-7-15,-9 15 0 0,18-35 4 16,-18 35 18-16,5-30 2 0,-5 30 35 16,4-27 19-16,-4 27-11 0,0 0 11 0,-14-32-1 15,14 32 9-15,-20-15 15 0,20 15 11 16,-32-7-3-16,32 7 3 0,-30-2 8 0,30 2 11 16,-35-3 11-16,35 3-5 0,0 0-4 15,-47 5 11-15,47-5 2 0,-32 5-15 16,32-5 0-16,-25 8 20 0,25-8-5 15,-28 12 19-15,28-12-8 0,-25 21 14 0,13-7 4 16,12-14-8-16,-28 27 4 0,16-12-7 16,-1 6 9-16,4 2 6 0,-2-1 8 0,2 1 4 15,-4 3 5-15,4-1-8 16,3 2-4-16,-6 0-10 0,9 4-2 0,-2-3-7 16,0 0 16-16,1-1 15 0,1 4-20 15,3-4-3-15,0 4-8 0,3-2-5 0,1-2 0 16,1-3 1-16,-2 4-13 0,2-2-1 15,3-5 5-15,-8-21-3 0,20 42-8 16,-4-19 4-16,-3-7-3 0,7 1-4 0,0-2 6 16,0-2 7-16,7-1-2 0,3-3-1 15,-5 0-5-15,2-2-2 0,8 3-9 0,-5-8-3 16,5 1-7-16,4-1 2 0,-3-2-4 16,1 0 1-16,7 0-23 0,-4-5-11 15,3-2-25-15,4-2-23 0,-8 1-43 0,4-8-27 16,-6-3-51-16,-4-1-81 0,8-8-615 15,-8-10-242-15</inkml:trace>
  <inkml:trace contextRef="#ctx0" brushRef="#br0" timeOffset="59875.4479">11274 5140 3965 0,'0'0'-136'0,"-28"-6"7"0,28 6 9 0,0 0 1 15,0 0 7-15,-24-12 8 0,24 12 21 16,0 0-1-16,0 0 18 0,0 0 5 16,0 0 11-16,0 0 50 0,0 0 10 0,0 0 14 15,0 0 23-15,0 0-17 0,0 0-2 16,0 0 12-16,0 0-10 0,39 77 0 0,-29-59 8 16,5 7-16-16,-7-4 14 0,2 5-10 15,3 1-8-15,-1-3 10 0,-2 5 7 16,4-2-10-16,-3-2 6 0,-2-1-9 0,-1 0-6 15,0-5 8-15,2 3 2 0,-10-22-8 16,17 27-1-16,-17-27 7 0,10 27 7 16,-10-27 26-16,9 23 4 0,-9-23 14 15,0 0 39-15,8 19-20 0,-8-19-6 0,0 0-14 16,0 0-16-16,0 0-4 0,0 0 0 16,0 0-13-16,0 0 9 0,0 0-22 0,0 0 3 15,-5-87-9-15,5 87 3 0,-3-36 0 16,3 36-9-16,0-30-12 0,0 30 7 0,0 0-14 15,-4-35-14-15,4 35-5 0,0 0 4 16,4-29-7-16,-4 29 7 0,0 0 14 16,11-20-9-16,-11 20-6 0,0 0 3 0,0 0 9 15,32-6 3-15,-32 6-4 0,0 0 1 16,0 0 9-16,47 12-10 0,-47-12 4 0,27 9-1 16,-27-9-1-16,25 5-1 0,-25-5 14 15,22 10-17-15,-22-10 13 0,0 0 7 16,26 6-8-16,-26-6 8 0,0 0 3 15,0 0 8-15,25 3-12 0,-25-3-1 0,0 0-1 16,0 0 0-16,14-32 1 0,-14 32 11 16,3-30-9-16,-3 30 1 0,0-39-2 0,0 14-7 15,0 25-2-15,-3-52-10 16,6 23 7-16,-3 29 6 0,-3-48 2 0,3 26-5 16,0 22 25-16,0-34-21 0,0 34-16 0,0-35-3 15,0 35-9-15,0 0 4 0,-4-35 1 16,4 35-2-16,0 0 6 0,4-28 6 0,-4 28-3 15,0 0 9-15,11-23-10 0,-11 23-2 16,0 0 10-16,0 0 0 0,32-11-4 16,-32 11 5-16,0 0-2 0,30 2 7 0,-30-2 8 15,0 0 7-15,44 13 2 0,-27-5 10 16,-17-8-1-16,40 25-5 0,-24-11 5 16,3 1 1-16,-2 0-7 0,1 2-4 0,-1-1 1 15,4 1 13-15,-4-2-16 0,2 0-5 16,-3-3 1-16,1 3-10 0,-17-15-11 15,32 23-34-15,-24-14-43 0,6 0-35 0,-1 1-56 16,-13-10-106-16,20 5-539 0,-20-5 62 16</inkml:trace>
  <inkml:trace contextRef="#ctx0" brushRef="#br0" timeOffset="60547.7568">12363 4782 3531 0,'0'0'-148'0,"0"0"17"16,0 0 19-16,0 0 20 0,0 0 10 15,0 0 17-15,0 0 6 0,0 0 24 0,0 0-7 16,0 0 6-16,0 0 2 0,0 0 9 16,0 0-10-16,30-60 18 0,-30 60-4 0,22-20 4 15,-22 20-1-15,18-21 6 0,-9 6 3 16,-9 15-6-16,16-28-3 0,-4 12 6 16,-12 16 3-16,12-33-1 0,-12 33 10 15,5-34 7-15,-5 34 11 0,0-32 0 0,0 32 9 16,0 0-15-16,-5-40 6 0,5 40-4 15,-15-27-2-15,15 27-15 0,-14-22 12 16,14 22 0-16,-20-17-9 0,20 17 0 0,-25-11-6 16,25 11 9-16,-28-9-3 0,28 9-3 15,0 0 0-15,-39-3 0 0,39 3 0 0,0 0-3 16,-43 11 9-16,43-11 0 0,-22 15 12 16,22-15-1-16,-27 21 9 0,14-6 12 15,13-15 10-15,-24 37 13 0,11-19 7 16,5 6 4-16,-7-1 1 0,1 1 1 0,3 3 3 15,6 0-11-15,-7-4 3 0,7 2-20 16,1 1 0-16,4-26 8 0,0 39-5 16,0-39-15-16,4 39 3 0,-3-19-5 0,-1-20 0 15,16 39 1-15,-11-20 6 0,6-1 0 16,3-3-7-16,1 2-2 0,1-2 3 0,1-3-8 16,-17-12 12-16,44 15-6 0,-14-15 5 15,5-3-1-15,5-6-11 0,7-3-17 16,3-6-10-16,0-4-5 0,5 0-6 0,-6 1 4 15,-2-4 1-15,-7 7-4 0,-2-5 0 16,-2 2-4-16,-3 3-10 0,2 0-1 16,-8-4-21-16,5 2-2 0,-7 5-20 0,-5 0-9 15,0-3-24-15,0 2-27 0,-3 2-29 16,-4-5-42-16,-13 19-490 0,24-31 676 0</inkml:trace>
  <inkml:trace contextRef="#ctx0" brushRef="#br0" timeOffset="61288.9674">12877 3961 2690 0,'-10'-20'-119'15,"10"20"7"-15,0 0 9 0,0 0 5 0,-9-24 21 16,9 24 50-16,0 0 34 0,0 0 37 16,0 0 9-16,0 0 16 0,0 0-2 15,0 0 16-15,0 0-7 0,0 0 6 0,25 65 12 16,-25-65-5-16,24 36-22 0,-16-12 4 15,0-7-4-15,6 8-5 0,-6-4-7 16,4 1-5-16,1 0-4 0,2-1-2 0,-6 0 0 16,2-2-16-16,3 1 12 0,-6 3-8 15,4-4-15-15,3-1 5 0,-15-18 7 0,17 30-14 16,-12-18 2-16,-5-12 0 0,13 26 7 16,-13-26 7-16,12 21 19 0,-12-21 4 15,8 18 4-15,-8-18 9 0,0 0-4 16,15 20 9-16,-15-20 5 0,0 0-2 0,0 0-8 15,0 0 0-15,13 17-5 0,-13-17-13 16,0 0-4-16,0 0-2 0,0 0-14 0,0 0 2 16,29-52-9-16,-29 52-7 0,8-47-1 15,1 17-14-15,-3-7-6 0,3-1 1 16,-4-1-16-16,1-3-12 0,-1 0 0 0,0 0-2 16,-1 6 6-16,-1 2 2 0,2 0-4 15,-1 2 4-15,-3 4 12 0,3 4-3 16,-4 24-2-16,8-43 6 0,-5 21-11 0,-3 22 14 15,2-33 6-15,-2 33-3 0,5-31-11 16,-5 31 17-16,8-28-10 0,-8 28 5 16,5-24 14-16,-5 24-13 0,12-25-2 0,-12 25 4 15,13-29-3-15,-13 29 4 0,12-27 1 16,-12 27 2-16,19-27 3 0,-19 27 10 0,18-24-8 16,-18 24 21-16,12-23 3 0,-12 23 6 15,10-18-2-15,-10 18-13 0,0 0 0 16,13-22 10-16,-13 22-12 0,0 0 3 0,0 0 2 15,15-23-15-15,-15 23-2 0,0 0 5 16,0 0-14-16,0 0 33 0,0 0-3 16,0 0-1-16,37 5-4 0,-37-5 2 0,0 0-7 15,0 0 6-15,30 34 5 0,-22-23 5 16,-8-11 2-16,19 32-2 0,-11-15 0 16,4 6-2-16,-7 1-7 0,7 2 4 0,-4-2-5 15,7 3 3-15,-5 7-9 0,5-2 0 16,-2 1-1-16,-1-3-2 0,8 2 0 0,-8-2 0 15,-2-2 0-15,5-4-6 0,-7 2 6 16,2-5-6-16,4 0-7 0,-6-3-7 16,-8-18-15-16,10 32-16 0,-10-32-21 0,15 25-49 15,-13-16-76-15,-2-9-142 0,0 0-549 16,0 0-239-16</inkml:trace>
  <inkml:trace contextRef="#ctx0" brushRef="#br0" timeOffset="62011.525">13171 2445 3865 0,'0'0'-168'0,"0"0"36"0,-13-18 30 0,13 18 22 16,0 0 14-16,0 0 11 0,0 0-2 15,0 0 4-15,0 0 6 0,0 0 10 16,0 0 19-16,0 0 16 0,0 0 22 0,0 0 2 15,0 0 13-15,0 0-8 0,20 73 19 16,-12-48 4-16,4 0 3 0,-7 7-5 16,10 1 9-16,-2 3 7 0,-1 5 7 0,3 1-1 15,2 5 0-15,-1-1-1 0,6-1-6 16,-8-5 5-16,4-3-6 0,-1 0 5 16,-1 1 10-16,3 9-8 0,6-1 21 0,-3-1 5 15,-4 2-8-15,9 3-4 0,-2 1-2 16,0 1-5-16,10 10-5 0,-1-3-11 15,2 2-10-15,1 1 1 0,3-6-7 0,0-5-2 16,4-4-6-16,-1-10 1 0,-1-4-5 16,-2 2 2-16,4-11 8 0,-6-9 5 0,3-2 4 15,0-2 5-15,-4-10-7 0,5-7-5 16,-2-6 0-16,4-7-10 0,-3-6 0 16,1-1-3-16,3-8-3 0,-8-5-4 0,0 3-2 15,0-3-3-15,-9-4-2 0,9-1-13 16,-9 3-19-16,1-1-19 0,-1-3-19 0,-3 6-16 15,-1 3-20-15,-7-2-13 0,-1 5-31 16,1 3-34-16,-5-6-73 0,-4 9-166 16,-5 0-476-16,2-4-295 0</inkml:trace>
  <inkml:trace contextRef="#ctx0" brushRef="#br0" timeOffset="62402.8863">13378 3141 3960 0,'0'0'-169'16,"0"0"12"-16,0 0 13 0,32 24 22 0,-32-24 20 0,0 0 26 16,0 0 31-16,0 0 30 0,69-28 30 15,-51 17 30-15,-18 11 3 0,37-22 15 16,-14 10-8-16,-1-5-7 0,-2 5-6 15,4-3 8-15,-3 0-18 0,-1 0 0 16,6 3-6-16,-6-5-16 0,0 5-16 0,5 0-21 16,-9 0-44-16,5 0-40 0,-21 12-58 15,40-22-90-15,-24 14-423 0,-4-4 118 0</inkml:trace>
  <inkml:trace contextRef="#ctx0" brushRef="#br0" timeOffset="62936.56">14745 2676 2796 0,'0'0'3'0,"0"0"16"0,0 0-6 15,0 0-5-15,0 0 0 0,0 0-5 16,0 0-6-16,32 0 6 0,-32 0-8 0,0 0 10 16,0 0 0-16,0 0-2 0,0 0 8 15,0 0-3-15,0 0 13 0,0 0-2 0,0 0 4 16,-69 47 1-16,56-36 12 0,13-11 9 15,-24 31-2-15,13-13-11 0,-1 2 10 16,2 1-6-16,10-21 2 0,-12 43-1 16,4-18 5-16,5-5-10 0,3-20-7 0,3 44-5 15,-3-44 3-15,8 40-5 0,-4-21 4 16,-4-19-5-16,16 30-4 0,-11-15 11 16,-5-15-13-16,25 23 27 0,-9-14-16 0,-16-9 7 15,36 12-4-15,-14-9-2 0,-22-3 1 16,52 7-5-16,-24-2 3 0,1-2-2 0,-2 4 4 15,-1-2 1-15,1 5 1 0,-3-1-3 16,1 0-3-16,-5 3 16 0,-4 2 7 16,-16-14 11-16,24 36 6 0,-21-9-11 0,-11 10-11 15,-7 4 11-15,-9 7-8 16,-2 14-29-16,-6 0-49 0,-2 5-59 0,-1-8-104 16,2 3-290-16,-4-10-265 0,3-8 395 0</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2:11:49.464"/>
    </inkml:context>
    <inkml:brush xml:id="br0">
      <inkml:brushProperty name="width" value="0.05292" units="cm"/>
      <inkml:brushProperty name="height" value="0.05292" units="cm"/>
      <inkml:brushProperty name="color" value="#FF0000"/>
    </inkml:brush>
  </inkml:definitions>
  <inkml:trace contextRef="#ctx0" brushRef="#br0">4365 15772 951 0,'0'0'271'0,"0"0"-68"0,0 0-67 16,0 0-51-16,0 0-32 0,0 0-13 16,0 0-4-16,0 0-20 0,0 0 7 0,-8-29-3 15,8 29 3-15,0 0-12 0,0 0 1 16,0 0 10-16,0 0-10 0,0 0-5 15,0 0 1-15,0 0 18 0,0 0 7 0,0 0 10 16,0 0 10-16,0 0-4 0,0 0 13 16,0 0 1-16,0 0-7 0,0 0-2 15,0 0-3-15,0 0-11 0,0 0-9 0,0 0-4 16,0 0-3-16,0 0-3 0,0 0-3 16,0 0-7-16,0 0 4 0,0 0 0 15,0 0-4-15,0 0-5 0,0 0 14 0,0 0-5 16,0 0-7-16,0 0-2 0,0 0 2 15,0 0-2-15,0 0-3 0,0 0 0 16,0 0-12-16,0 0 9 0,0 0 3 0,42-28-3 16,-42 28 3-16,0 0 3 0,37-5 13 15,-37 5-19-15,33-3 6 0,-33 3 5 16,40-4-11-16,-40 4 6 0,42 0 2 0,-42 0-5 16,45-3-3-16,-45 3 5 0,47-2-2 15,-47 2 5-15,38-3 3 0,-11 3-8 0,-27 0-6 16,39-3 3-16,-39 3 3 0,48-4-3 15,-48 4 6-15,42-3-1 0,-19 3-8 16,-23 0 1-16,44 0-4 0,-17-3 14 0,-27 3-8 16,50-4 11-16,-23 2-5 0,-27 2-9 15,58 0 14-15,-29-3-11 0,-29 3 2 16,53 0 4-16,-29-3-9 0,-24 3 11 0,56 0-8 16,-29-4 6-16,0 3 4 0,-27 1 23 15,47-7 4-15,-24 2-6 0,-23 5-5 16,42-4 7-16,-42 4-23 0,44-8 15 0,-44 8 8 15,35-4-11-15,-35 4-2 0,35-11-10 16,-35 11 0-16,33-6-6 0,-33 6 4 16,29-2-11-16,-29 2 20 0,28-7-7 0,-28 7-15 15,0 0 10-15,35-6 2 0,-35 6-7 16,0 0 7-16,25-3 3 0,-25 3-5 0,0 0-1 16,0 0-4-16,36-6-2 0,-36 6 2 15,0 0 0-15,0 0 5 0,30 0-5 0,-30 0 5 16,0 0-5-16,0 0-3 0,30-3 1 15,-30 3 14-15,0 0-8 0,0 0-13 16,40 0 16-16,-40 0-12 0,0 0 8 16,35 0-1-16,-35 0 5 0,32-6-16 15,-32 6 18-15,33 0-7 0,-33 0 6 0,35-3 3 16,-35 3 6-16,34-3-8 0,-34 3 12 16,32-3 2-16,-32 3 11 0,33-6 2 0,-33 6-5 15,29-3 9-15,-29 3-5 0,31-5 10 16,-31 5-9-16,0 0 4 0,34-5 3 15,-34 5-21-15,0 0 11 0,32-4 1 0,-32 4-10 16,0 0-5-16,0 0-1 0,25-3-18 16,-25 3-37-16,0 0-25 0,0 0-34 0,0 0-80 15,0 44-224-15,-12-22-299 0,-16 5 654 16</inkml:trace>
  <inkml:trace contextRef="#ctx0" brushRef="#br0" timeOffset="14412.7353">4600 15891 1880 0,'0'0'56'16,"-34"-3"6"-16,34 3 14 0,0 0-27 0,0 0-8 16,-35-12-27-16,35 12-4 0,0 0 0 15,0 0 0-15,-27-6-3 0,27 6 6 0,0 0 7 16,0 0 16-16,-23-16 10 0,23 16-1 15,0 0-8-15,0 0 10 0,-20-14-4 0,20 14-10 16,0 0 0-16,0 0-1 0,-22-14-11 16,22 14-1-16,0 0 3 0,0 0-12 15,0 0-5-15,-17-15 0 0,17 15-12 16,0 0 9-16,0 0 0 0,0 0-3 0,0 0 8 16,-22-15-5-16,22 15-6 0,0 0 12 15,-18-15-3-15,18 15-4 0,-25-12 4 16,25 12 0-16,-35-14-1 0,15 6 9 0,20 8 11 15,-45-19-16-15,23 13 7 0,-7-3 0 16,6-1-7-16,-4-1 10 0,0 1-6 16,2 1-8-16,4-3 20 0,21 12-12 0,-44-23-16 15,22 11 3-15,-1 0-2 0,3 0-1 16,3-3 0-16,17 15-2 0,-40-28-6 16,23 12 9-16,1 0-1 0,16 16-13 0,-26-30 10 15,11 15-2-15,15 15-11 0,-21-32 3 16,12 19-26-16,9 13-11 0,-11-35-10 0,11 35 11 15,-4-38-11-15,3 17-1 0,1 21-1 16,0-39 17-16,0 39 0 0,1-42 8 16,-1 42 7-16,0-39 16 0,0 18 0 0,0 21 4 15,-1-42-4-15,1 42-1 0,-4-44-2 16,4 44 6-16,-5-46 7 0,5 20 7 0,0 26-14 16,-5-49 14-16,2 27-11 0,3 22 11 15,-7-36-3-15,7 36 6 0,-7-34 1 16,7 34-4-16,-5-32-7 0,5 32 3 15,-5-27 15-15,5 27-15 0,0 0 11 0,-3-37-7 16,3 37 11-16,0-27-11 0,0 27 14 16,0 0 0-16,-3-38 0 0,3 38-4 0,0 0-10 15,6-36 20-15,-6 36-16 0,14-28-1 16,-4 13 1-16,-10 15-1 0,22-28 7 16,-9 14-13-16,-13 14-1 0,28-29 1 0,-13 13 0 15,2 4-4-15,0-3-3 0,0 3 6 16,-17 12 8-16,31-30-4 0,-14 17 0 15,-5-1-11-15,-12 14 11 0,32-20-3 0,-16 10-1 16,-16 10 4-16,31-18-6 0,-13 12 6 16,-18 6 0-16,30-17-7 0,-30 17 0 15,40-8 7-15,-40 8-4 0,34-7 1 0,-34 7-4 16,36-6 3-16,-36 6 4 0,31-6-3 16,-31 6 10-16,28-6-4 0,-28 6 8 15,0 0-18-15,37-7 0 0,-37 7 10 0,23-3-3 16,-23 3 7-16,29-5-3 0,-29 5 6 15,28-7-13-15,-28 7-4 0,30-8-28 16,-30 8 21-16,35-10-11 0,-35 10-4 0,30-9 7 16,-30 9 22-16,24-8-10 0,-24 8-1 15,25-8 25-15,-25 8 30 0,0 0 16 0,25-8-8 16,-25 8-1-16,0 0-17 0,23-23 5 16,-23 23 30-16,0 0-19 0,12-24 10 15,-12 24 7-15,9-18 2 0,-9 18 0 0,0 0-17 16,1-33 6-16,-1 33 0 0,0 0-17 15,0-35-4-15,0 35 0 0,0 0 2 16,-1-39-16-16,1 39 7 0,0 0 15 0,-12-35 0 16,12 35-8-16,-9-25-4 0,9 25 3 15,-15-24 2-15,15 24-8 0,-13-29-4 16,13 29 6-16,-17-24-3 0,17 24 3 16,-15-31-19-16,15 31 9 0,-13-27-9 0,4 7 7 15,9 20-7-15,-15-42-2 0,7 17 2 16,0 3-3-16,-1-5-10 0,4-1 9 0,-3 4 6 15,1-8 0-15,2 5-7 0,-3-1 18 16,1 1-10-16,-1-1-1 0,3 1 8 16,1-1-13-16,4 28-6 0,-11-50 8 0,9 26-8 15,2 24 0-15,-8-43 7 0,4 24-7 16,4 19-2-16,-3-39 4 0,3 39-10 0,-2-39 8 16,2 39 0-16,0-39-2 0,0 39 0 15,0-35 2-15,0 35-4 0,0-36-8 16,0 36 12-16,5-34-6 0,-5 34 4 15,9-33-2-15,-6 14-4 0,-3 19 8 0,5-34-8 16,-5 34 4-16,12-32 0 0,-7 16 0 16,-5 16-4-16,15-36 4 0,-7 18 0 15,-8 18 0-15,20-40 0 0,-15 21 8 0,7-2-4 16,-4 3 0-16,2-5 8 0,5 2-2 16,1 0-2-16,-8-1 0 0,5-1-4 15,-1-1 4-15,1 3 5 0,-3 0-9 0,4-2-6 16,-2 2 4-16,4 2 2 0,-7-1-4 15,6-1 4-15,-2-1 4 0,0 2-12 0,2 2 4 16,-1 0-4-16,1 0 4 0,-3 0 8 16,1-2-12-16,-13 20-4 0,25-30 16 15,-12 15-14-15,1 0 6 0,-14 15-6 16,22-26 2-16,-9 13 2 0,-13 13 2 0,20-20-2 16,-20 20 2-16,20-22 4 0,-20 22-2 15,25-18-9-15,-25 18 5 0,22-19-6 0,-4 12 0 16,-18 7-2-16,30-16-4 0,-13 5-2 15,-17 11-4-15,39-15-1 0,-18 6 1 16,0 0 6-16,-21 9-3 0,33-12-2 0,-33 12 15 16,40-13-13-16,-16 9 3 0,-24 4 7 15,31-13-5-15,-11 9 5 0,-20 4-3 16,41-11-3-16,-41 11 4 0,40-8 1 16,-20 4 8-16,-20 4-7 0,42-6 1 0,-42 6 1 15,45-2-3-15,-25-2-3 0,-20 4 2 16,48-3 0-16,-48 3-6 0,45 3 10 0,-23-3-1 15,-22 0-5-15,52 9 11 0,-23-2-9 16,-8-4 7-16,8 2 4 0,-6 2-4 0,1 1-5 16,1 0 5-16,-2-3 4 0,-23-5-9 15,42 12 3-15,-24-5-1 0,-18-7 10 16,40 15-3-16,-19-8-2 0,-21-7-2 0,38 15 6 16,-18-3-8-16,0-3 4 0,0 3 0 15,4 2-3-15,-8 1 1 0,3 0 7 16,-3 0-12-16,3-3 5 0,-2 6 2 0,-1-1 0 15,-2-2 4-15,1 4 5 0,0-1-11 16,-2 0 4-16,-1 1 0 0,-2 0-2 16,3-1-2-16,-1 4 0 0,-2-3 9 0,2-3-3 15,-4 4 5-15,6 2-13 0,-4-4-1 16,-10-18 7-16,21 34 3 0,-12-17-1 16,-1 0 5-16,-8-17-2 0,13 30 4 0,-1-15-2 15,-12-15 15-15,14 28-33 0,-14-28 9 16,8 32-4-16,2-17 1 0,-10-15 3 15,8 34 3-15,-8-34 3 0,10 34-4 0,-10-34-6 16,12 33 6-16,-9-14-4 0,-3-19 4 16,9 38 0-16,-4-21-6 0,-5-17 11 0,8 39-10 15,-5-23 6-15,-3-16-3 0,12 38-5 16,-8-17 3-16,-4-21 11 0,10 39-3 16,-4-19-6-16,-6-20-4 0,9 37 6 0,-4-16-6 15,3-2 8-15,-8-19-2 0,5 34 5 16,2-19-9-16,-7-15 2 0,8 30 8 0,-8-30-8 15,7 30 0-15,-7-30 7 0,8 27-5 16,-8-27 7-16,2 28-9 0,-2-28 0 16,3 34 15-16,-3-34-18 0,9 36 12 15,-9-36-5-15,3 36-6 0,-3-16 9 16,0-20-7-16,2 42 6 0,1-23-2 0,-3-19-4 16,0 40-2-16,3-18-2 0,-3-22 0 0,0 41 4 15,0-41-3-15,5 36 1 0,-5-36 4 16,0 40 3-16,4-22-7 0,-4-18-3 15,-4 35 10-15,4-35-3 0,4 30-7 0,-4-30 8 16,-4 28-3-16,4-28 4 0,0 0 2 16,4 34-10-16,-4-34 4 0,0 0-2 15,0 33-9-15,0-33 11 0,0 25 4 0,0-25-1 16,0 0-1-16,0 34 2 0,0-34-10 16,0 0 6-16,1 28 4 0,-1-28 2 15,0 0-10-15,4 24 15 0,-4-24-9 0,0 0 2 16,0 0 2-16,0 0 3 0,3 27 8 15,-3-27-7-15,0 0-6 0,0 0 2 16,0 0-1-16,0 0-5 0,0 0 6 0,10 23 0 16,-10-23 9-16,0 0-11 0,0 0 6 15,0 0-2-15,0 0-2 0,0 0-2 16,0 0 6-16,0 0-1 0,0 0-1 16,0 0 8-16,0 0 0 0,0 0-10 0,0 0 0 15,0 0-6-15,0 0 6 0,0 0-8 16,0 0 6-16,0 0-4 0,0 0-2 0,47-8-4 15,-47 8 4-15,0 0 4 0,0 0 4 16,37-7-8-16,-37 7 4 0,0 0-6 0,33-8 6 16,-33 8 0-16,0 0 6 0,40 0-12 15,-40 0 12-15,29 0-8 0,-29 0-4 16,0 0 4-16,38 3 4 0,-38-3 0 0,27 8-8 16,-27-8 0-16,27 4 8 0,-27-4-2 15,31 5-2-15,-31-5 8 0,29 7-8 16,-29-7 0-16,25 5-2 0,-25-5 4 0,28 6-6 15,-28-6-2-15,0 0 12 0,31 9-12 16,-31-9-2-16,0 0 18 0,21 10-10 16,-21-10 6-16,0 0 1 0,22 8-9 0,-22-8 2 15,0 0 0-15,22 10-3 0,-22-10-5 16,0 0 10-16,0 0-2 0,0 0 2 16,30 14-8-16,-30-14 6 0,0 0 2 0,0 0 2 15,0 0-4-15,0 0 11 0,18 4-11 16,-18-4 2-16,0 0 0 0,0 0-2 15,0 0 0-15,0 0 2 0,0 0-4 0,0 0 2 16,0 0 4-16,0 0-2 0,0 0 4 16,0 0-6-16,24 9 4 0,-24-9-4 0,0 0 4 15,0 0-6-15,0 0 4 0,0 0 0 16,0 0 0-16,16 17 2 0,-16-17-2 16,0 0-4-16,0 0-2 0,0 0 14 0,15 18-14 15,-15-18 4-15,0 0 7 0,0 0-10 16,11 21 3-16,-11-21 5 0,0 0-7 0,11 21 2 15,-11-21 0-15,0 0 4 0,9 24 4 16,-9-24 8-16,8 27-15 0,-8-27 3 16,5 23-4-16,-5-23 0 0,7 32 4 15,-7-32-6-15,5 34 6 0,-5-34-2 0,5 36-6 16,0-12 8-16,3-1 4 0,-6 1-8 16,-2-24 0-16,3 43 0 0,5-19 0 0,-8-24-2 15,4 44 7-15,-3-19-6 0,3-5 4 16,-4-20 3-16,3 42-8 0,2-18 10 15,-5-24-1-15,2 41-3 0,1-20 0 0,-3-21 3 16,4 40-1-16,1-23 0 0,-5-17-10 16,3 42 12-16,-1-24-8 0,1 6-2 15,7-3 5-15,-10-21-4 0,3 41-3 0,2-23 11 16,-5-18-7-16,12 40 0 0,-10-21 6 16,-2-19-4-16,11 37 0 0,-6-20 0 15,-5-17 5-15,9 36-5 0,-4-21-2 0,-5-15 2 16,12 31 0-16,-12-31 1 0,6 28 7 15,-6-28-10-15,7 24 1 0,-7-24 9 0,7 22-7 16,-7-22-1-16,0 0-4 0,6 27 2 16,-6-27 0-16,0 0 8 0,9 26-10 15,-9-26 4-15,0 0 3 0,1 19 15 0,-1-19 18 16,0 0 0-16,0 0 11 0,0 0 12 16,0 0-10-16,0 0 4 0,0 0-11 15,-13 32-7-15,13-32 0 0,0 0 0 16,-20 12-1-16,20-12-7 0,0 0-6 0,-32 13 3 15,32-13 8-15,-23 8-9 0,23-8-1 16,-30 10 2-16,30-10-5 0,-42 15-7 0,13-5-4 16,-1-4 3-16,-5 7 1 0,-3 2-2 15,-3 0-4-15,0 0 1 0,-3 2-4 16,6-2-1-16,-9-3 6 0,5 0-21 0,5 0-29 16,2 5-39-16,5-5-71 0,-5 0-135 15,5-7-583-15,0-5-209 0</inkml:trace>
  <inkml:trace contextRef="#ctx0" brushRef="#br0" timeOffset="16694.9946">6674 13790 3819 0,'-12'-20'-177'16,"12"20"35"-16,0 0 23 0,-13-25 7 0,13 25 24 0,0 0 27 15,-9-32-6-15,9 32 21 0,-11-18 0 16,11 18 12-16,0 0-3 0,0 0 2 16,-12-30 8-16,12 30 3 0,0 0 10 0,-7-26 28 15,7 26 0-15,0 0 13 0,0 0 8 16,-5-27 7-16,5 27 10 0,0 0 4 15,-5-28-3-15,5 28-1 0,0 0-1 16,0 0-8-16,-6-33-13 0,6 33 5 0,0 0 4 16,-2-27-11-16,2 27-3 0,0 0-7 15,8-41 2-15,-8 41-3 0,14-32-3 0,-6 17-3 16,-8 15 6-16,18-40-8 0,-9 23 10 16,4-5-12-16,-1-1 1 0,-4 2-8 15,6 0 7-15,-3-1-3 0,4 3 2 0,-6-2-6 16,4-1 3-16,-13 22 5 0,25-35-12 15,-10 11 0-15,-3 6 10 0,6 0-8 16,-6 0 4-16,6-2-6 0,4 4 2 0,-5-4 2 16,0 1-7-16,3 2 9 0,-4 0-8 15,5 0 12-15,-8 1-12 0,5 1-1 16,-18 15 3-16,30-28-4 0,-16 12 3 0,1 5 7 16,-15 11-4-16,28-26 0 0,-11 16 6 15,-17 10-6-15,28-20 7 0,-13 8-3 0,-15 12-4 16,27-18 2-16,-27 18 0 0,29-16 4 15,-11 5 2-15,-18 11-10 0,25-15 17 16,-25 15-11-16,24-15 7 0,-24 15 10 0,30-15-2 16,-30 15-3-16,21-17 7 0,-21 17-12 15,26-13 7-15,-26 13 5 0,23-16-7 16,-23 16-8-16,28-16 6 0,-28 16-3 0,22-15-5 16,-22 15-4-16,24-12 8 0,-24 12-6 15,16-12-2-15,-16 12 14 0,0 0 8 0,22-12 21 16,-22 12-8-16,0 0 17 0,0 0 9 15,22-17-2-15,-22 17-2 0,0 0-2 16,0 0-1-16,0 0-4 0,0 0-6 16,17-13-10-16,-17 13-3 0,0 0-3 15,0 0 0-15,0 0-1 0,0 0-13 0,0 0 1 16,0 0-4-16,0 0-8 0,0 0-3 16,0 0-10-16,0 0-7 0,0 0-5 0,21-12-17 15,-21 12-12-15,0 0-21 0,0 0-16 16,0 0-36-16,0 0-31 0,0 0-65 0,0 0-571 15,0 0 229-15</inkml:trace>
  <inkml:trace contextRef="#ctx0" brushRef="#br0" timeOffset="34054.0069">8042 13097 3336 0,'0'0'-146'0,"0"0"19"15,0 0 25-15,0 0 13 0,0 0 5 0,0 0 11 16,0 0-1-16,0 0 13 0,0 0-2 15,0 0 8-15,0 0 5 0,0 0 6 16,0 0 3-16,0 0 5 0,0 0 10 0,0 0 12 16,0 0-15-16,0 0 8 0,0 0 4 15,0 0 0-15,0 0-3 0,0 0-4 16,0 0-11-16,0 0-4 0,0 0 10 16,0 0 7-16,0 0-10 0,0 0 6 0,0 0 0 15,0 0 7-15,0 0 4 0,0 0 7 16,0 0-7-16,0 0 7 0,0 0-11 15,0 0 11-15,3 34 0 0,-3-34 8 0,0 0 12 16,0 0 15-16,0 0 0 0,37 0 7 0,-37 0-19 16,0 0 14-16,54-36-7 0,-22 13-14 15,1-1 10-15,4-6-11 0,6-2 4 16,-8-1 3-16,4-1-10 0,1-1-4 16,4-2 3-16,-8 5-13 0,5-5-27 0,-1 2-21 15,-5 5-52-15,3 0-21 0,-11 1-103 16,5 4-166-16,-4-2 90 0</inkml:trace>
  <inkml:trace contextRef="#ctx0" brushRef="#br0" timeOffset="35104.6615">9466 13104 1474 0,'0'0'18'0,"0"0"13"15,0 0-23-15,0 0 14 0,0 0-5 16,0 0 8-16,0 0 9 0,0 0 12 0,0 0 18 16,0 0 19-16,0 0 16 0,0 0 4 15,0 0-15-15,0 0 1 0,0 0-12 0,0 0-9 16,-29-59-17-16,29 59-14 0,0 0 13 15,0 0-11-15,0 0-9 0,0 0-3 16,0 0 2-16,0 0-17 0,0 0 2 16,0 0 4-16,0 0-7 0,0 0 3 0,0 0-8 15,0 0 3-15,0 0-7 0,0 0 4 16,0 0 0-16,0 0-1 0,0 0-2 0,0 0 6 16,0 0 10-16,0 0-2 0,0 0-3 15,0 0 21-15,0 0-5 0,62 18-3 0,-38-27-3 16,-3-3 3-16,6-7-4 0,3-6 1 15,14-4-1-15,3-9-13 0,9-6-12 16,6-1-22-16,24-14-46 0,-1-2-66 0,-27 8-182 16,3 1-280-16,-11 2 119 0</inkml:trace>
  <inkml:trace contextRef="#ctx0" brushRef="#br0" timeOffset="36234.847">7908 14166 2205 0,'0'0'-48'0,"0"0"28"0,0 0 20 16,0 0 0-16,0 0 3 0,0 0-6 15,0 0 3-15,0 0 0 0,0 0 3 16,0 0-6-16,0 0 6 0,0 0 7 0,0 0 11 16,0 0-1-16,0 0 7 0,0 0 0 15,0 0 3-15,0 0 12 0,35 0-7 0,-35 0 3 16,0 0 12-16,0 0 0 0,34 12 10 16,-34-12 5-16,35 0 13 0,-35 0-19 15,59-12 12-15,-19 0-20 0,2-3-8 16,9-9 1-16,5-2 7 0,0-4-13 0,1 1 0 15,0-7-11-15,3 0-10 0,-4-3 10 16,1 0-10-16,-4 1-22 0,-4 10-34 0,-4-7-75 16,-2 4-133-16,-3-4-405 0,-1 2 116 15</inkml:trace>
  <inkml:trace contextRef="#ctx0" brushRef="#br0" timeOffset="37150.6636">9471 13849 2465 0,'0'0'-113'15,"0"0"3"-15,0 0 18 0,0 0-6 16,0 0 19-16,0 0 8 0,0 0 26 0,0 0 14 16,0 0 27-16,0 0 16 0,0 0 15 15,0 0 7-15,0 0 0 0,0 0-12 16,0 0 7-16,0 0 4 0,0 0 3 0,62 25 3 15,-62-25 6-15,31 0-11 0,-31 0 10 16,41-3-10-16,-13-3-8 0,2 0 10 16,9-6-10-16,2-5 6 0,10-4-3 15,14-9-11-15,8-1 14 0,21-19-5 0,8 1-14 16,0-1-13-16,-1 2-34 0,4-2-70 0,-11-5-168 16,-1 5-253-16,-7-6 108 0</inkml:trace>
  <inkml:trace contextRef="#ctx0" brushRef="#br0" timeOffset="44148.7132">11545 12830 1969 0,'0'0'22'16,"0"0"7"-16,0 0 7 0,0 0-11 0,0 0 3 15,0 0-7-15,0 0 3 0,0 0-17 16,0 0 6-16,0 0-16 0,0 0-1 16,0 0 11-16,0 0-3 0,0 0-11 15,0 0 7-15,0 0-7 0,0 0-7 0,0 0 4 16,0 0 3-16,0 0 11 0,0 0-4 0,0 0 0 16,0 0-7-16,0 0 0 0,0 0 3 15,0 0-6-15,0 0 17 0,0 0-14 16,0 0 7-16,0 0-7 0,0 0 0 0,0 0 0 15,7 27 10-15,-7-27-13 0,0 0 3 16,0 0 7-16,10 18-4 0,-10-18-3 16,0 0 7-16,0 0 7 0,0 0 11 15,15 17 20-15,-15-17 14 0,0 0 8 0,0 0 13 16,0 0 16-16,0 0-5 0,0 0-3 16,0 0-5-16,0 0-16 0,0 0 7 0,0 0-12 15,48-41-12-15,-39 22-3 0,1-1 2 16,1-2-11-16,1-6 5 0,5 0-1 15,3-2-12-15,-3-2-16 0,-1 4 6 0,3 1-11 16,3-5-19-16,-2 9-3 0,3-5-8 16,-1 1-15-16,3 4-9 0,-8 2-3 0,3 2-2 15,5 1-9-15,-5 3-4 0,-3-2-20 16,3 5-17-16,5 0-50 0,-5 1-88 16,0-2-282-16,0 4 108 0</inkml:trace>
  <inkml:trace contextRef="#ctx0" brushRef="#br0" timeOffset="45232.0895">11721 13430 1914 0,'0'0'-42'0,"0"0"8"16,0 0-1-16,0 0-37 0,0 0-13 16,0 0-43-16,0 0-284 0,0 0 97 15</inkml:trace>
  <inkml:trace contextRef="#ctx0" brushRef="#br0" timeOffset="45444.9623">11721 13430 1351 0,'0'0'-28'16,"0"0"28"-16,0 0 33 0,0 0 18 16,0 0-2-16,0 0 0 0,0 0-14 0,0 0 4 15,0 0-18-15,0 0 4 0,0 0-8 16,0 0-1-16,0 0 5 0,0 0 7 15,0 0-12-15,0 0 12 0,0 0-16 0,0 0 8 16,0 0-12-16,0 0 23 0,0 0-19 16,0 0 11-16,0 0 0 0,0 0-1 15,0 0 12-15,0 0-1 0,0 0 18 0,0 0 17 16,0 0 1-16,33 53-15 0,-33-53-7 16,0 0 2-16,0 0-10 0,49-33-7 15,-33 17-23-15,3 0-2 0,-3 1-30 0,0-4-34 16,4 4-39-16,-2-2-48 0,-1-1-159 15,-4 3-164-15,4 0 103 0</inkml:trace>
  <inkml:trace contextRef="#ctx0" brushRef="#br0" timeOffset="46486.5776">11749 14241 1699 0,'0'0'0'0,"0"0"8"0,0 0 20 16,0 0 12-16,-33-35-1 0,33 35-12 15,0 0-11-15,0 0 18 0,0 0-11 0,0 0-8 16,0 0-4-16,-12-21 0 0,12 21 0 16,0 0 0-16,0 0-11 0,0 0 11 0,0 0-15 15,0 0 12-15,0 0-8 0,0 0 0 16,0 0 7-16,0 0-4 0,0 0 5 0,0 0-1 15,0 0-7-15,0 0 11 0,0 0 0 16,0 0-11-16,0 0 3 0,0 0 1 16,0 0-4-16,42 56 14 0,-42-56 11 0,0 0 6 15,23 15-3-15,-23-15 13 0,0 0-4 16,20 9 23-16,-20-9 8 0,0 0 2 16,30 3 1-16,-30-3 1 0,0 0-16 15,44-12 7-15,-44 12-9 0,38-18-9 0,-14 8-4 16,1-5 2-16,2-1-16 0,3-5-4 15,-4-1 6-15,6-1-3 0,-3-4-5 0,6 0-19 16,-5 0-20-16,-5-2-26 0,3 2-22 16,1-1-38-16,-6-2-88 0,-3-2-426 15,2 5 118-15</inkml:trace>
  <inkml:trace contextRef="#ctx0" brushRef="#br0" timeOffset="47293.1417">12428 12894 2255 0,'0'0'-122'0,"0"0"16"16,0 0 19-16,0 0 0 0,0 0 5 16,0 0 10-16,0 0 31 0,0 0 12 15,0 0 12-15,0 0 9 0,0 0-9 0,-20 28 9 16,20-28 8-16,0 0 8 0,0 0 5 15,0 0-1-15,0 0 22 0,0 0-9 0,20 50 19 16,-20-50 8-16,0 0-1 0,14 18 14 16,-14-18 10-16,0 0 9 0,0 0 0 15,31 6-9-15,-31-6 2 0,0 0-22 0,0 0-4 16,62-24-10-16,-42 10 2 0,5-1-27 16,-4-3-35-16,7-3-24 0,-3 0-36 0,3-5-103 15,-4-1-362-15,3-1 110 0</inkml:trace>
  <inkml:trace contextRef="#ctx0" brushRef="#br0" timeOffset="48500.403">12771 17679 2081 0,'0'0'-18'0,"-3"47"-3"0,3-27-8 0,0-20 4 16,3 38 14-16,2-14-8 0,-5 3 12 15,4 5-4-15,-3-2 3 0,3 3-3 0,-1 9 4 16,5-5-8-16,-3-2-4 0,-1 0 11 16,6-4-11-16,-2 0-12 0,-1 1 8 15,4-6-41-15,-6-2-80 0,7 2-285 0,-7-2 99 16</inkml:trace>
  <inkml:trace contextRef="#ctx0" brushRef="#br0" timeOffset="51635.5836">13678 15611 1474 0,'0'0'-90'0,"0"0"-87"16,0 0-163-16,0 0 84 0</inkml:trace>
  <inkml:trace contextRef="#ctx0" brushRef="#br0" timeOffset="53276.6594">13609 15596 1356 0,'0'0'127'0,"-33"-3"-6"0,33 3-22 0,0 0-15 16,0 0-22-16,0 0-24 0,0 0-38 16,0 0-7-16,0 0-20 0,0 0-4 15,0 0 4-15,0 0 7 0,0 0 0 0,-30-3 4 16,30 3 0-16,0 0 8 0,0 0-4 16,0 0 12-16,0 0 8 0,0 0 16 0,0 0 8 15,0 0 23-15,-40 0-13 0,40 0 0 16,0 0 10-16,0 0 14 0,0 0-16 15,-36-6-8-15,36 6 3 0,0 0-5 16,-26-6-9-16,26 6-15 0,0 0 1 0,-34-9 6 16,34 9-7-16,-30-5 3 0,30 5-2 15,0 0 2-15,-47-9-3 0,47 9 3 0,-37-3 6 16,37 3 15-16,-43-5-3 0,43 5 14 16,-50-4-1-16,21 1 11 0,29 3-7 0,-55-3 5 15,25 3 4-15,30 0-23 0,-62 0-3 16,37 0-8-16,-7 0-3 0,32 0 8 15,-58 6-6-15,29-2-8 0,-1 0 5 16,30-4-10-16,-55 4-5 0,25 0-3 0,1-1-2 16,4-1 10-16,25-2-5 0,-52 10 2 15,24-3 7-15,0-4 1 0,28-3-6 0,-51 6 8 16,28-3 1-16,23-3-4 0,-47 6-5 16,47-6-5-16,-47 3 3 0,24 0-7 15,23-3-3-15,-44 9 16 0,19-5-9 0,25-4-9 16,-40 8 3-16,15-1-1 0,2-2-11 15,-6 6 2-15,7-2 0 0,22-9 9 16,-48 15-6-16,23-10-1 0,1 5 5 0,-1 0 0 16,25-10-4-16,-45 17 4 0,22-5-5 15,1-5 0-15,-5 6-9 0,5-5 0 0,1 6-4 16,-3-2 1-16,-1 0 8 0,5 3 1 16,2-2 1-16,-4-5 0 0,0 4 2 0,2 1 17 15,20-13-14-15,-33 22 9 16,16-10-7-16,17-12-2 0,-33 19 2 0,17-10-8 15,16-9 6-15,-25 15 4 0,25-15-6 16,-20 17 1-16,20-17 3 0,-23 17 0 0,23-17-7 16,-17 19 5-16,17-19-3 0,-13 21 2 15,13-21-4-15,-12 24 10 0,12-24-11 16,-8 29 1-16,8-29 5 0,-12 21 7 0,12-21-10 16,-8 25 2-16,8-25 20 0,-9 22-14 15,9-22-8-15,0 0 10 0,-11 31-5 16,11-31 2-16,-9 18 3 0,9-18 0 0,-12 22-8 15,12-22-4-15,0 0 7 0,-13 28 10 0,13-28-13 16,-12 20 6-16,12-20 1 0,-8 22-1 16,8-22-3-16,-12 25 2 0,12-25 3 15,-13 26-5-15,13-26-5 0,-12 23-2 0,12-23 12 16,-13 28-12-16,13-28 7 0,-15 21 4 16,15-21 4-16,-17 26-6 0,17-26-4 15,-17 27 2-15,6-15-3 0,11-12-2 16,-17 31 5-16,5-20 3 0,12-11-6 0,-20 30 8 15,20-30-2-15,-18 24 6 0,6-12-2 16,12-12 10-16,-22 25-15 0,22-25 10 16,-15 23-7-16,15-23-7 0,-20 24 6 0,20-24-11 15,-13 23 7-15,13-23 0 0,-19 25-5 16,19-25 10-16,-13 26 2 0,13-26-4 0,-15 21-3 16,15-21 7-16,-13 21-7 0,13-21 9 15,-9 21 5-15,9-21-9 0,-13 19 6 0,13-19-4 16,0 0-5-16,-19 25 8 0,19-25-6 15,0 0-4-15,-13 25 9 0,13-25-2 16,-8 17-4-16,8-17-6 0,0 0 6 0,-9 30 1 16,9-30 1-16,-8 22-3 0,8-22 3 15,0 0-8-15,-7 35 6 0,7-35 6 16,-5 21-7-16,5-21-4 0,0 0 11 16,-10 33-5-16,10-33-6 0,-2 23 0 0,2-23 13 15,0 0-13-15,-8 31 2 0,8-31 0 16,0 0-3-16,-3 36 1 0,3-36 4 0,0 26 1 15,0-26 1-15,0 0-2 0,3 39 5 16,-3-39-7-16,5 29 0 0,-5-29-4 16,5 27 1-16,-5-27-3 0,10 31 8 0,-10-31 2 15,9 31-1-15,-6-14 1 0,-3-17 1 16,10 32 1-16,-10-32 1 0,12 34 0 0,-7-18-5 16,-5-16 5-16,11 27-7 0,-11-27-5 15,5 27 23-15,-5-27-5 0,7 25-2 16,-7-25 11-16,8 26-11 0,-8-26 2 0,7 21 4 15,-7-21 10-15,0 0-1 0,8 30-7 16,-8-30-5-16,2 23 1 0,-2-23 1 16,0 0-9-16,0 33 5 0,0-33-8 0,0 0 4 15,0 30 0-15,0-30 11 0,0 0-15 16,0 31 12-16,0-31 6 0,0 0-16 0,0 31 0 16,0-31-2-16,0 0 4 0,-2 31 2 15,2-31-16-15,0 0 12 0,-3 36-6 16,3-36 2-16,-5 24 7 0,5-24-1 0,0 0-8 15,-3 38 4-15,3-38 14 0,0 0-14 16,-4 31 5-16,4-31-7 0,-1 25 6 0,1-25 2 16,0 0-12-16,0 37 6 0,0-37 9 15,1 28-11-15,-1-28 2 0,7 32 0 16,1-12 1-16,-8-20-1 0,17 39-4 16,-8-16 0-16,1 1 0 0,1-2-4 0,-1 3 8 15,4-2 4-15,-3 1-10 0,-2-1 7 16,4-4-1-16,-3 3-4 0,-10-22 4 0,17 30 5 15,-9-14-3-15,-8-16 9 0,14 27-13 16,-14-27 7-16,11 22 4 0,-11-22-7 16,10 17 1-16,-10-17 4 0,9 20 17 0,-9-20-26 15,0 0-2-15,13 24 0 0,-13-24 2 16,9 20-4-16,-9-20 7 0,0 0-5 0,16 25-9 16,-16-25 7-16,10 20 15 0,-10-20 3 15,14 19-17-15,-14-19 12 0,16 21-6 16,-16-21-7-16,19 24 6 0,-19-24-1 0,20 23-3 15,-10-14-3-15,-10-9 8 0,20 23 4 16,-8-11-7-16,-12-12 1 0,20 17-3 16,-20-17 0-16,20 20-8 0,-20-20 16 15,22 17-8-15,-22-17-3 0,18 18-10 0,-18-18-12 16,18 20-13-16,-18-20-33 0,29 17-52 16,-29-17-113-16,32 14-543 0,-16-14 293 0</inkml:trace>
  <inkml:trace contextRef="#ctx0" brushRef="#br0" timeOffset="54527.6011">13909 15963 3280 0,'13'15'-116'0,"-13"-15"10"15,25 33 19-15,-11-15 17 0,-1 2 11 0,0 2 7 16,1-2 0-16,-1 3 9 15,2-3 1-15,0 3 4 0,-1 1 14 0,-3 0 13 0,3 2-4 16,2 2 18-16,-1 2 0 0,2-1 6 16,3 4 5-16,-3-3 7 0,6 1-12 15,-1 4 2-15,-2-2 4 0,12 8 13 0,-10-8-5 16,6 8 11-16,-3-8-4 0,-1 1 6 16,-1-3-6-16,-1-2 5 0,3 3 24 15,-7-2-23-15,4-3 18 0,-5 3 9 0,5-3-16 16,-11-2 4-16,9-3-15 0,-8 2 7 15,1-3-11-15,4 3-6 0,-3 8 4 16,4-4-1-16,-5 2-15 0,4 2 8 0,0-2-2 16,-2 4-2-16,0 3 2 0,-2-3-12 15,-1 6-1-15,1 0 8 0,-1-3-6 0,0 3 10 16,-4-1-6-16,4 6 8 0,-7-3-6 16,3 0 15-16,-3 2-5 0,2 2 8 15,-2-2 6-15,-2-5-3 0,-1 3 4 0,1-3 3 16,-3-6-4-16,4 2 6 0,-4-1 16 15,0-2-26-15,-4 3-10 0,4-1-5 16,0-1-2-16,0 2-12 0,0 3 8 0,0-5-10 16,-3 4-4-16,3-2-11 0,-2-2-7 15,2 1-9-15,-3 3-10 0,-5-2-9 16,4-1-9-16,-6-2-18 0,2 6-22 0,-4-6-35 16,-6 3-126-16,1-4-488 0,-1 0 454 15</inkml:trace>
  <inkml:trace contextRef="#ctx0" brushRef="#br0" timeOffset="56875.7806">6916 16403 2977 0,'0'0'-132'0,"0"0"16"0,0 0 11 15,0 0 16-15,0 0 10 0,0 0 13 16,0 0 12-16,-16-16 16 0,16 16 11 0,0 0 14 15,0 0 16-15,0 0 7 0,0 0 0 16,0 0 20-16,0 0-18 0,-17-15-2 16,17 15-3-16,0 0 5 0,0 0 1 15,0 0 0-15,0 0-4 0,0 0-9 0,-15-18-3 16,15 18 9-16,0 0-2 0,0 0-8 16,0 0 8-16,0 0-17 0,0 0 7 15,0 0 6-15,0 0 0 0,0 0 3 0,0 0 0 16,0 0-3-16,0 0 0 0,0 0 3 15,0 0-9-15,0 0 9 0,68 42 16 0,-54-26-16 16,1 0 0-16,-2 3 7 0,-3-1-4 16,7-1 6-16,-4 2-6 0,1 2-6 15,1 1 4-15,0 0 2 0,2 0 9 16,-4-2-3-16,-1 3-5 0,4-1-7 0,-1-2 3 16,-1 2 3-16,3 3 0 0,-1-6 0 15,3 2 0-15,2 2 0 0,-4-2-6 0,0-2 9 16,1-1-12-16,-1-1 3 0,-2 2-9 15,2-3 0-15,-2-1-6 0,0 1-7 16,-15-16-12-16,22 21 6 0,-22-21 3 0,20 18 3 16,-20-18 3-16,23 16-7 0,-23-16-50 15,0 0-46-15,19 8-130 0,-19-8-233 16,0 0 107-16</inkml:trace>
  <inkml:trace contextRef="#ctx0" brushRef="#br0" timeOffset="57532.3739">6901 16375 1880 0,'-33'-21'45'15,"16"12"-8"-15,17 9-1 0,-32-19-7 0,32 19-14 16,-26-17-5-16,26 17 5 0,-24-15-1 16,24 15 3-16,-20-15 15 0,20 15 16 15,-22-15 2-15,22 15 10 0,-16-12 1 0,16 12-13 16,0 0-5-16,-22-20-2 0,22 20-5 16,0 0 0-16,-14-16-3 0,14 16-10 15,0 0 12-15,0 0-9 0,0 0-9 0,-5-29 3 16,5 29-3-16,0 0-1 0,0 0-10 15,0 0-3-15,0 0-6 0,19-36 0 0,-19 36-8 16,18-17 0-16,-18 17-9 0,29-15-14 16,-29 15-4-16,25-18 0 0,-2 8-6 15,-23 10-1-15,34-17-17 0,-16 7-10 16,4 2-18-16,-22 8 7 0,42-24-14 0,-26 20 12 16,-16 4 8-16,34-12 5 0,-34 12 15 15,32-7 13-15,-32 7 16 0,31 0 12 16,-31 0 8-16,0 0 4 0,46 7 24 0,-46-7 20 15,21 13 11-15,-21-13 11 0,24 20-13 16,-24-20 13-16,21 22 3 0,-11-7-2 16,4 0 6-16,-14-15-6 0,17 37-13 0,-6-18 1 15,-6 2-6-15,5 0-11 0,4 5 6 16,-6-6-12-16,4 6 8 0,-4-5 3 16,-1 5-19-16,0-5 7 0,3 0-1 0,-4 0 5 15,-6-21 31-15,10 35-3 0,-10-35 3 16,5 34 7-16,-5-34-2 0,-3 32-4 0,3-32-15 15,-5 35 1-15,5-35-13 0,-13 34 2 16,13-34-5-16,-10 30 7 0,3-15-15 16,7-15-5-16,-14 29 3 0,14-29-14 0,-13 25-11 15,13-25-14-15,-18 23-20 0,18-23-11 16,-14 25-23-16,14-25-15 0,-16 22-30 16,16-22-34-16,-14 19-54 0,14-19-431 0,0 0 119 15</inkml:trace>
  <inkml:trace contextRef="#ctx0" brushRef="#br0" timeOffset="58150.1588">7509 16480 2626 0,'0'0'75'15,"0"0"-22"-15,0 0-11 0,0 0-34 0,0 0-30 16,0 0-8-16,0 0-4 0,0 0 9 16,0 0-4-16,0 0 6 0,13 30 8 0,-13-30-14 15,0 0 12-15,0 0 8 0,35 7-15 16,-35-7 3-16,22 5 12 0,-22-5-3 15,0 0 0-15,37 12 6 0,-37-12-4 16,28 17 10-16,-28-17 0 0,22 9-3 0,-22-9 3 16,20 12-9-16,-20-12 9 0,18 12 6 15,-18-12 13-15,0 0 20 0,0 0 23 0,22 15-9 16,-22-15-4-16,0 0-7 0,0 0 8 16,0 0 4-16,0 0 13 0,0 0-12 15,0 0 4-15,0 0 16 0,0 0-11 16,0 0-1-16,-87-27 0 0,87 27-15 0,-32-21-9 15,15 9 4-15,17 12-17 0,-28-29-1 16,8 16-6-16,8-2 7 0,12 15-2 16,-25-32 1-16,12 15-12 0,-2 0 2 0,15 17-9 15,-24-35 9-15,14 20-11 0,10 15-8 0,-8-35 4 16,8 35-11-16,-15-33 1 0,15 33-3 16,-5-34 11-16,5 34-6 0,-7-33-1 15,7 33 3-15,0-38 2 0,0 38-7 0,7-30 4 16,-7 30 12-16,5-29-14 0,-5 29 11 15,7-20-2-15,-7 20-6 0,13-25 2 16,-13 25-1-16,17-22 5 0,-17 22-11 16,20-23-2-16,-20 23 5 0,23-19-14 15,-9 10 2-15,-14 9-13 0,25-17-12 0,-25 17-15 16,26-12-25-16,-26 12-24 0,22-9-35 16,-22 9-93-16,0 0-410 0,40-3 123 0</inkml:trace>
  <inkml:trace contextRef="#ctx0" brushRef="#br0" timeOffset="58696.8254">8004 15965 2514 0,'0'0'-18'16,"0"0"12"-16,0 0 6 0,0 0 6 15,-27 55 3-15,27-55 15 0,0 0 9 16,-20 24 2-16,20-24 6 0,-14 20-1 0,14-20 6 16,-8 19-13-16,8-19 0 0,0 0-14 15,-5 39 22-15,5-39-14 0,5 31-6 0,-5-31 3 16,5 31-6-16,7-11-2 0,-12-20-3 16,20 33 0-16,-5-15 0 0,-2-2-1 15,4 2-4-15,3-1 0 0,0-5-11 0,5-1-15 16,-5-1-5-16,9 2-13 0,-7-7-14 15,1 5-9-15,5-4-4 0,-28-6 10 0,44 3 10 16,-22 0 21-16,-22-3 19 0,38 3 23 16,-38-3 14-16,35-3 19 0,-35 3-6 15,0 0-1-15,34-9 2 0,-34 9-6 16,18-9-21-16,-18 9 0 0,0 0 7 0,15-29-8 16,-15 29-5-16,4-24-7 0,-4 24-3 15,0 0 0-15,-7-45 0 0,7 45 0 0,-14-37 10 16,3 16-3-16,2 1-7 0,-4-1 5 15,0-1-5-15,-6 0-3 0,4 4 1 16,2-4 12-16,-4 4-13 0,-1 1 5 0,-1 1 10 16,3-1 3-16,-1 2-1 0,-7 3 0 15,24 12 2-15,-36-21 0 0,17 12-11 16,19 9 1-16,-35-12-1 0,35 12-1 0,-38-11 0 16,38 11 5-16,-32-4-7 0,32 4-5 15,-29 0-16-15,29 0-18 0,0 0-10 16,-31 7-15-16,31-7-48 0,0 0-72 0,-22 14-175 15,22-14-264-15,-7 7 116 0</inkml:trace>
  <inkml:trace contextRef="#ctx0" brushRef="#br0" timeOffset="59716.1949">8316 15633 2586 0,'0'0'61'0,"0"0"-7"0,0 0-37 16,0 0-17-16,0 0-17 0,0 0-14 0,0 0 14 15,-75-10 19-15,75 10 38 0,0 0 25 16,-28-15 9-16,28 15 24 0,-24-9-10 0,24 9-8 16,0 0-9-16,0 0-4 0,-21-12-36 15,21 12 8-15,0 0-14 0,0 0-2 16,0 0 2-16,0 0-5 0,0 0 7 0,0 0-18 15,0 0 6-15,0 0-6 0,0 0 4 16,0 0-4-16,0 0 4 0,0 0-4 16,0 0 2-16,95 12-7 0,-95-12 0 0,32 15-6 15,-16-6 2-15,-16-9 2 0,36 18 5 16,-21-6-5-16,5 1 2 0,-4-3-2 16,8 2 0-16,-4 0 9 0,-2 1-13 0,-18-13 4 15,47 21 2-15,-25-8-2 0,5 0 3 16,-6-1 7-16,8-3-14 0,-6 0 11 0,4 3-9 15,-4-3-5-15,1 1 8 0,-2-2 3 16,-22-8-2-16,38 12 0 0,-19-4 0 16,-19-8-8-16,33 9 2 0,-33-9 4 15,32 12 0-15,-32-12-2 0,25 6-16 16,-25-6 3-16,27 7 6 0,-27-7-3 0,21 5 16 16,-21-5 13-16,0 0 0 0,25 10 13 15,-25-10-10-15,0 0-7 0,0 0 9 0,0 0-3 16,0 0-9-16,0 0 2 0,0 0-4 15,0 0 8-15,0 0-4 0,0 0-6 0,0 0 5 16,0 0-5-16,0 0 6 0,0 0-1 16,0 0-13-16,0 0 8 0,0 0-12 0,0 0-3 15,0 0 5-15,0 0-4 0,0 0 10 16,-63-40-14-16,63 40 10 0,0 0 4 16,0 0-10-16,-35 0 0 0,35 0 8 15,0 0-4-15,0 0-4 0,0 0 4 0,-49 12 2 16,49-12 4-16,0 0-8 0,-21 13 0 15,21-13 4-15,0 0-13 0,-19 15 7 16,19-15 6-16,0 0-4 0,0 0 6 16,-17 18 6-16,17-18-10 0,0 0 2 0,0 0 7 15,-13 18 5-15,13-18-2 0,0 0 8 16,0 0-1-16,-3 29-1 0,3-29-11 0,0 0 7 16,0 0 1-16,0 33-3 0,0-33-8 15,0 0-1-15,0 0 13 0,3 32-11 16,-3-32 1-16,0 0-4 0,0 0 0 0,0 0 0 15,8 30 0-15,-8-30 6 0,0 0 0 16,0 0 1-16,0 0 4 0,0 0 6 0,0 0-10 16,2 25 6-16,-2-25 0 0,0 0-7 15,0 0-1-15,0 0 2 0,0 0-1 16,0 0-1-16,0 0 3 0,0 0-1 0,0 0 6 16,0 0-8-16,0 0 16 0,0 0-1 15,0 0-11-15,0 0 5 0,0 0 3 16,13 18-4-16,-13-18 1 0,0 0-7 0,0 0-1 15,0 0 13-15,0 0 10 0,0 0-15 16,0 0 8-16,0 0-9 0,31 3-1 0,-31-3 11 16,0 0-3-16,0 0-2 0,30 0 0 15,-30 0 1-15,0 0-4 0,0 0-2 16,43-13 10-16,-43 13 3 0,27-15-11 16,-27 15 1-16,32-12 6 0,-17 4-10 0,-15 8 8 15,25-24-11-15,-12 17 5 0,-13 7-13 16,32-26-10-16,-20 14-6 0,-12 12-13 0,21-18-22 15,-21 18-31-15,24-19-28 0,-24 19-74 16,12-22-164-16,-4 9-458 0,-8 13 156 0</inkml:trace>
  <inkml:trace contextRef="#ctx0" brushRef="#br0" timeOffset="60541.6959">8930 15703 3615 0,'0'0'-29'15,"0"0"3"-15,0 0-6 0,0 0 4 16,0 0-11-16,0 0-18 0,0 0-4 0,0 0 8 15,0 0 1-15,0 0 14 0,0 0 4 16,0 0 3-16,0 0 1 0,0 0 8 16,0 0-3-16,0 0-3 0,0 0 10 0,0 0 11 15,0 0-9-15,0 0 11 0,0 0 8 16,0 0-3-16,0 0-5 0,0 0 0 16,0 0-1-16,0 0 6 0,0 0 0 0,0 0 6 15,0 0-12-15,0 0 4 0,66 19 4 16,-66-19 1-16,0 0-6 0,20 18 3 15,-20-18 0-15,11 15 6 0,-11-15-6 0,0 0 2 16,19 20-2-16,-19-20-5 0,0 0 5 16,22 15 15-16,-22-15-9 0,0 0-6 15,25 12 2-15,-25-12 1 0,0 0 2 0,21 4 5 16,-21-4-10-16,0 0 8 0,0 0-6 16,41-16 1-16,-41 16-8 0,20-15 12 0,-20 15-12 15,23-20 15-15,-23 20 8 0,17-25-11 16,-7 14-2-16,-10 11-2 0,17-24-1 15,-17 24 11-15,13-29-11 0,-13 29 11 0,13-25-8 16,-13 25 12-16,5-23-17 0,-5 23 5 16,0 0 5-16,4-37 0 0,-4 37-6 15,0 0 13-15,-4-34-7 0,4 34-5 0,0 0-5 16,-11-35 5-16,11 35 2 0,0 0 2 16,-9-27-1-16,9 27 4 0,0 0-5 0,-13-22 0 15,13 22 7-15,0 0-9 0,0 0 2 16,-8-22 0-16,8 22-5 0,0 0-7 15,0 0 8-15,0 0-1 0,0 0-2 16,0 0-5-16,-9-24 1 0,9 24 8 0,0 0-4 16,0 0-4-16,0 0 8 0,0 0-4 0,0 0 3 15,0 0-3-15,0 0-3 0,0 0 3 16,0 0-4-16,0 0 8 0,0 0-11 16,0 0 3-16,0 0-1 0,0 0 21 15,0 0-16-15,0 0 21 0,0 0-11 0,0 0-3 16,0 0 9-16,0 0 16 0,0 0-5 15,0 0-2-15,0 0 12 0,32 60 1 0,-32-60 18 16,0 0 5-16,18 15 8 0,-18-15-6 16,0 0-5-16,30 12-8 0,-30-12 0 15,36 3-17-15,-36-3 8 0,41 0-17 0,-41 0 0 16,52-7-15-16,-27 1-27 0,4 0-17 16,-1-4-33-16,-3 5-25 0,4-5-57 0,-1-4-156 15,-6 2-438-15,1-5 445 0</inkml:trace>
  <inkml:trace contextRef="#ctx0" brushRef="#br0" timeOffset="61353.2168">9605 15087 3183 0,'0'0'-5'0,"0"0"-2"0,0 0-15 0,0 0-7 16,0 0 2-16,0 0 9 0,0 0-4 15,0 0 14-15,0 0 21 0,0 0 22 16,-37 53 9-16,37-53 9 0,0 0-3 16,-9 20-10-16,9-20 9 0,0 0 8 0,-8 23-28 15,8-23 11-15,0 0-8 0,3 34-1 16,-3-34-8-16,0 0 5 0,14 41-7 16,-14-41 2-16,13 27-12 0,-1-11 5 0,0 2 1 15,-12-18-7-15,25 33 2 0,-9-16 2 16,1 0-3-16,0-4-15 0,1 2 4 0,2-3-15 15,5 0-3-15,-6-1 8 0,11-2-9 16,-3-6 2-16,-1-1 1 0,-26-2-7 0,59-2 4 16,-27-6-7-16,-7 4 5 0,3-8-10 15,1-2 5-15,-4 2 8 0,3-11 3 16,1 4-7-16,-11-2 6 0,4-8 0 16,-5 1-7-16,-4-2 12 0,-5-8-3 0,1 2 7 15,-9-2 5-15,0-2 16 0,-4-7 13 16,-1 5 16-16,-8-5-3 0,-2-1 17 0,-2-6-12 15,-3 6 12-15,-5-2-13 0,5 4-1 16,-5 2 0-16,0 5-9 0,0 3-3 16,3 4 1-16,3 1-13 0,-1 6 2 0,7 0 4 15,-5 5-6-15,1 1 0 0,0 1-4 16,4 1-9-16,13 17 1 0,-24-24-3 16,24 24-2-16,-16-21 1 0,16 21-6 15,0 0-1-15,-17-15 13 0,17 15 2 0,0 0 2 16,0 0 2-16,0 0-4 0,0 0 9 15,0 0-2-15,17 80 2 0,-7-56-6 0,3-2-3 16,-5 1 12-16,6 4 0 0,-2 0 5 16,4 1 1-16,1-1 3 0,0 2-5 0,-1 1 2 15,1-2-6-15,0-1-3 0,5-2 3 16,-6 2 5-16,1-5-7 0,0 0 6 16,6 0 1-16,-4-3 8 0,1-6 9 0,8 3-4 15,-4-2 1-15,12-2-2 0,1-7-5 16,8-2-6-16,-3-3-12 0,12-3-21 15,-7-6-15-15,-1 1-20 0,3-2-21 0,-1-7-28 16,-6 5-23-16,3-3-46 0,-11-3-81 16,1-3-604-16,-5-3-42 0</inkml:trace>
  <inkml:trace contextRef="#ctx0" brushRef="#br0" timeOffset="61584.0676">9628 14871 3875 0,'-18'11'13'15,"18"-11"1"-15,-31 9-13 0,31-9-8 0,0 0-16 16,-25 8-2-16,25-8 13 0,0 0-13 16,0 0 19-16,0 0 16 0,0 0 11 15,0 0 29-15,0 0-16 0,79-29-5 0,-54 12 4 16,4 2-20-16,2-3-30 0,4 3-25 15,1-2-40-15,-3 5-66 0,-6 0-175 16,-4-3-428-16,-3 3 423 0</inkml:trace>
  <inkml:trace contextRef="#ctx0" brushRef="#br0" timeOffset="62967.934">7321 17831 3120 0,'0'0'-90'0,"0"0"11"0,-12-27-11 16,12 27 0-16,0 0-6 0,0 0 9 15,0 0 1-15,17-38 9 0,-17 38 17 0,0 0 35 16,12-20 21-16,-12 20 24 0,0 0 11 16,0 0 22-16,10-31 3 0,-10 31 19 0,0 0-5 15,0 0-24-15,7-18-4 0,-7 18-3 16,0 0-8-16,0 0 4 0,0 0-5 15,0 0 2-15,11-22-11 0,-11 22-11 16,0 0 3-16,0 0 5 0,0 0-15 0,0 0 15 16,25-7 5-16,-25 7-7 0,0 0 6 15,0 0 6-15,52 29-6 0,-35-14 3 0,5 0-15 16,1 8 10-16,2 1-16 0,7 0 13 16,-4 1-7-16,-1 0-3 0,8 0-4 15,-5-1 4-15,6-3 0 0,-6 2 3 0,0-7-6 16,-3 1 4-16,-7-2 1 0,0-3 22 15,0 1 20-15,-20-13 26 0,27 18 25 0,-12-7 2 16,-15-11-5-16,23 13-8 0,-23-13-16 16,0 0-2-16,0 0-23 0,0 0-19 15,0 0 4-15,0 0 8 0,0 0-13 0,0 0 12 16,0 0-20-16,0 0 1 0,0 0 4 16,-65-47-15-16,45 30-5 0,0 2 1 15,-10-5 2-15,-1 4 0 0,10-7 0 16,-9-1 14-16,-2-2-19 0,3 2-5 0,4-4-4 15,-3 1 8-15,3-5-14 0,3 5-14 16,0-3-1-16,6-2-7 0,-1-1 6 0,5 3-3 16,-3-1-2-16,2 7 11 0,8-5-11 15,-7 5 11-15,9-1 9 0,3 25-20 0,-5-43 11 16,5 21 11-16,0 22 7 0,5-41-20 16,1 20 11-16,4-3-6 0,2 4 4 0,-4 0-2 15,7 0 8-15,2 0-5 0,-3 1-14 16,6 1-1-16,-2 1-18 0,4 0-8 15,0 1-20-15,-2 4-22 0,3 3-28 0,-3-3-46 16,-3 6-57-16,0-1-477 0,-17 7 642 16</inkml:trace>
  <inkml:trace contextRef="#ctx0" brushRef="#br0" timeOffset="63509.6447">8184 17200 2987 0,'0'0'18'0,"-16"19"-3"15,16-19-10-15,0 0 0 0,-20 15-10 16,20-15-5-16,0 0 7 0,-14 27-4 0,14-27-3 15,0 0 12-15,-15 27 3 0,15-27-2 16,0 0 12-16,2 33-17 0,-2-33 4 16,10 30 3-16,-10-30-5 0,12 32-5 15,1-17 25-15,-1 4-20 0,-12-19-7 0,21 27 4 16,-9-15 6-16,-12-12-6 0,23 21 1 16,-23-21 9-16,27 12-7 0,-8-4 5 15,-19-8-5-15,30 2 5 0,-30-2 0 0,33 0-12 16,-33 0-11-16,35-12 8 0,-35 12 0 15,39-15-3-15,-21-1 18 0,-4 4-2 0,-14 12 2 16,25-31 20-16,-14 16 8 0,1-5 7 16,-12 20 19-16,12-33-9 0,-12 33-3 15,5-34-7-15,-5 34 6 0,0-37-14 0,0 37 4 16,0-33-8-16,0 33-8 0,-9-34 0 16,9 34-7-16,-18-32 0 0,18 32-9 15,-27-27 7-15,11 15 4 0,-4-1-2 0,20 13 0 16,-46-17 4-16,25 11-3 0,-10 2-10 15,1 1 24-15,30 3-20 0,-56 3-4 0,25 1 17 16,0 2-21-16,2-4 2 0,1 8-13 16,4-5-7-16,24-5-9 0,-36 16-11 15,22-7-16-15,14-9-31 0,-15 22-53 16,15-22-107-16,0 0-454 0,-10 17 657 0</inkml:trace>
  <inkml:trace contextRef="#ctx0" brushRef="#br0" timeOffset="64183.2268">8654 16991 3028 0,'0'0'40'16,"0"0"-15"-16,-25 16 2 0,25-16-22 0,0 0-5 16,-15 15-7-16,15-15 4 0,0 0 1 15,-6 24-6-15,6-24 8 0,0 0-2 16,0 0 4-16,6 38-14 0,-6-38 17 16,12 22-10-16,-12-22 0 0,13 21 0 15,-13-21 12-15,15 21-2 0,-15-21-7 0,19 19-3 16,-19-19-8-16,17 16 3 0,-17-16-2 15,21 12-1-15,-21-12 1 0,0 0 7 0,25 5-3 16,-25-5 5-16,0 0-4 0,0 0-3 16,0 0 15-16,41-14 0 0,-41 14-8 0,0 0 11 15,23-23 5-15,-23 23 17 0,12-24-5 16,-12 24 12-16,8-27-3 0,-8 27 24 16,8-31-8-16,-8 31 8 0,5-35 4 0,-5 35-11 15,0-34 6-15,0 34 4 0,0-37-17 16,0 37-10-16,-1-33-1 0,1 33-9 15,-4-32 1-15,4 32-3 0,-8-29 6 0,8 29-10 16,-8-23-5-16,8 23-1 0,0 0-4 16,-14-27 0-16,14 27 13 0,0 0-3 0,-21-20 24 15,21 20-10-15,0 0 5 0,-27-4 6 16,27 4-7-16,0 0 4 0,0 0-6 16,0 0-12-16,-42 27 12 0,42-27-8 15,-8 24-1-15,8-24-8 0,-10 28 7 0,10-28-9 16,0 24-5-16,0-24 5 15,0 0-2-15,10 44 2 0,-10-44 0 0,5 21-7 16,-5-21-3-16,15 24 11 0,-15-24-1 0,13 20-7 16,-13-20-7-16,22 15 4 0,-4-5 11 15,-18-10-3-15,34 5-4 0,-34-5-24 0,45 4-11 16,-45-4-28-16,47-9-3 0,-21 3-14 16,-4-1-21-16,2-2 3 0,1-1-20 15,-5-3-12-15,0 1-17 0,3 0-35 16,-6-3-54-16,-4-3-508 0,-1 0 501 0</inkml:trace>
  <inkml:trace contextRef="#ctx0" brushRef="#br0" timeOffset="64845.1788">9041 16428 2940 0,'-14'-20'-120'0,"14"20"29"0,-28-36 15 16,20 20 17-16,-12-1 9 0,20 17 23 15,-26-32 57-15,11 17 14 0,2 0 35 16,13 15 33-16,-20-22 23 0,20 22-4 0,-17-23 4 15,17 23-35-15,-17-16-18 0,17 16-6 16,0 0-10-16,0 0-4 0,-13-17-12 16,13 17-8-16,0 0-1 0,0 0 15 0,0 0-19 15,0 0-3-15,0 0 6 0,0 0-13 16,35 56 3-16,-35-56-2 0,20 27-5 0,-8-11 10 16,1 4 1-16,2-7-14 0,-1 7 5 15,-2-2-5-15,8-3-3 0,-4 4 10 16,1-2-6-16,0 3-9 0,3-5 0 15,-3 0 5-15,3 1-3 0,-4-1-11 0,-1 1 16 16,6-6-14-16,-21-10 3 0,30 21 9 16,-15-12 23-16,-15-9-7 0,28 15-9 15,-28-15 0-15,22 12 4 0,-22-12-8 0,23 12 1 16,-23-12 5-16,0 0-1 0,20 12-11 16,-20-12 12-16,0 0-11 0,19 13-1 0,-19-13-1 15,0 0 5-15,0 0-3 0,0 0-2 16,0 0 1-16,0 0-6 0,0 0 9 15,0 0 0-15,0 0-5 0,0 0-4 16,0 0-5-16,0 0 1 0,0 0 5 0,0 0-5 16,0 0 4-16,0 0-13 0,0 0 5 15,0 0-16-15,0 0 15 0,0 0-9 0,-70 17 3 16,70-17 7-16,-26 12 0 0,26-12-6 16,-21 8 3-16,21-8-4 0,-19 15 8 15,19-15-2-15,-16 20 4 0,16-20-8 0,-17 17 10 16,17-17-8-16,-12 22 0 0,12-22 9 15,0 0-5-15,-15 28 5 0,15-28-6 0,0 0 4 16,0 24-5-16,0-24 1 0,0 0 7 16,0 0-6-16,0 0 8 0,15 32 7 0,-15-32 1 15,0 0-1-15,29 7-2 0,-29-7 3 16,0 0-10-16,35-7 4 0,-35 7-3 16,35-12-1-16,-35 12 1 0,37-17 5 15,-14 6-5-15,-5-2 0 0,3 1-22 0,5 0-17 16,-7-5-14-16,1 5-5 0,7-3-31 15,-11 3-23-15,1-3-19 0,-17 15-30 0,25-30-70 16,-13 11-120-16,-1 4-455 0,-5-1 188 16</inkml:trace>
  <inkml:trace contextRef="#ctx0" brushRef="#br0" timeOffset="65541.1859">9380 16228 3479 0,'-16'-23'-84'0,"16"23"-3"0,0 0 1 16,0 0-6-16,0 0 20 15,0 0 1-15,0 0 22 0,0 0 17 0,0 0 24 16,0 0 11-16,0 0-1 0,0 0 12 0,0 0 7 16,0 0 5-16,0 0-8 0,53 54 2 15,-38-39 8-15,-1 0-10 0,-3 2-1 0,6-4 6 16,-17-13-1-16,25 26-5 0,-25-26 1 15,20 18-1-15,-20-18 16 0,17 18 22 16,-17-18 8-16,18 12 10 0,-18-12 2 16,0 0 7-16,14 15 1 0,-14-15-7 0,0 0-10 15,0 0-17-15,0 0 7 0,0 0-29 16,0 0 9-16,0 0 5 0,0 0-6 16,0 0-5-16,0 0-13 0,-32-86 2 0,27 71-4 15,5 15-3-15,-15-28-1 0,15 28-1 16,-13-20-13-16,13 20-1 0,0 0-6 0,-9-28-8 15,9 28-3-15,0 0 8 0,-8-23-7 16,8 23 4-16,0 0-1 0,0 0 4 0,0 0 8 16,20-27-8-16,-20 27 0 0,0 0 5 15,0 0 3-15,25-12-3 0,-25 12 8 16,0 0-9-16,0 0-1 0,32-3 9 16,-32 3-9-16,0 0 4 0,0 0-1 0,0 0 5 15,33-6 6-15,-33 6-2 0,0 0-6 16,0 0 2-16,0 0-6 0,22-17 8 15,-22 17 6-15,0 0-8 0,15-27 0 0,-15 27 14 16,8-25-9-16,-8 25 5 0,5-27 0 16,-5 27 9-16,4-27-4 0,-4 27 7 15,3-32-18-15,-3 32 11 0,5-27-9 0,-5 27-6 16,5-28-2-16,-5 28 0 0,7-23 3 16,-7 23 8-16,8-26-11 0,-8 26 8 0,0 0 3 15,17-31-3-15,-17 31-10 0,15-18 5 16,-15 18-5-16,17-19 1 0,-17 19-3 15,18-16 3-15,-18 16-5 0,22-11 5 0,-22 11 5 16,0 0 5-16,30-4-7 0,-30 4 14 16,0 0-1-16,40 12-9 0,-40-12 3 15,25 19-3-15,-8-8-6 0,-17-11-1 16,32 26-14-16,-16-13-11 0,1-1-15 0,0 0-17 16,-17-12-25-16,28 21-34 0,-11-11-31 0,-4-5-64 15,-13-5-513-15,24 12 519 16</inkml:trace>
  <inkml:trace contextRef="#ctx0" brushRef="#br0" timeOffset="66377.8196">10150 15730 3210 0,'0'0'70'0,"-17"-15"-10"0,17 15-21 0,0 0-26 16,-28-12-40-16,28 12-46 0,0 0-14 15,-25-3 12-15,25 3 5 0,0 0 30 0,0 0 25 16,0 0 25-16,-49 13 18 0,49-13-3 16,0 0 2-16,-22 17 5 0,22-17-12 15,-6 25 4-15,6-25-5 0,-2 32-4 16,2-32 11-16,5 34-7 0,-5-34 0 0,12 37 2 16,-4-22-7-16,-8-15-1 0,22 30-1 15,-12-15 2-15,3 1-10 0,-13-16 1 16,25 21-1-16,-13-11-11 0,-12-10 10 0,32 16-1 15,-32-16-2-15,27 9-7 0,-27-9-7 16,30 0 1-16,-30 0-6 0,0 0 10 0,50-18-5 16,-33 9 7-16,-1-6 7 0,4-2 5 15,-3 4-1-15,2-2-4 0,-19 15 12 0,30-33-5 16,-14 17-2-16,-2-1-1 0,4 1 1 16,-4 1-10-16,-1-4 1 0,-13 19 4 15,20-32 0-15,-8 17 6 0,-12 15-3 16,11-30 17-16,-11 30 10 0,5-34-3 0,-5 34 16 15,-1-39 7-15,1 39 4 0,-4-35-1 16,4 35-1-16,-10-33-9 0,10 33 10 0,-10-29-21 16,10 29-11-16,-3-24-3 0,3 24-10 15,0 0 0-15,-5-24-8 0,5 24-2 16,0 0-2-16,0 0 14 0,0 0-10 16,0 0 7-16,0 0-1 0,0 0-8 0,0 0 8 15,23 72 0-15,-9-49 2 0,-1-2-14 16,2 4 17-16,7 7-9 0,1-2 8 0,-1 2 5 15,10 3-11-15,-4-1-8 0,-3-4 6 16,4 2-15-16,-6-4-8 0,1 1 3 16,1-2-5-16,-3-4-3 0,-6-4 7 0,1-4 15 15,-2 3 6-15,-3-3 10 0,-12-15 23 16,18 24 7-16,-18-24-15 0,9 15 2 0,-9-15 1 16,0 0 0-16,0 0-5 0,0 0 12 15,0 0-14-15,0 0 17 0,0 0-7 16,0 0-8-16,-62-55 4 0,45 23-6 0,0 2-8 15,-3-8-8-15,-5-5-6 0,2-4-7 16,1-2-3-16,-5 2-5 0,5-1 2 0,-3-1 4 16,5 0-18-16,3-1-1 0,1 10-10 15,4 4 3-15,-3 1 9 0,10 5-2 16,2 0-1-16,-2 4 8 0,5 26 3 16,0-43 0-16,0 43 6 0,13-33 16 15,-13 33 1-15,18-23 5 0,-18 23 12 0,27-6-14 16,-27 6 2-16,0 0 0 0,47 18 0 15,-30-3-2-15,-4 2 0 0,-1 5 4 0,3-2-2 16,-7 5-4-16,-6 7 6 0,-2 1 3 16,-2 6-12-16,-13 8-12 0,0 5-29 0,-3-2-42 15,-2 0-54-15,-9-4-148 0,4-5-493 16,8-8 304-16</inkml:trace>
  <inkml:trace contextRef="#ctx0" brushRef="#br0" timeOffset="74042.9976">16592 16292 2577 0,'0'0'87'0,"0"0"-98"16,0 0-16-16,0 0-11 0,0 0-9 16,0 0-35-16,0 0-25 0,0 0-20 15,0 0-89-15,0 0-297 0,0 0 108 0</inkml:trace>
  <inkml:trace contextRef="#ctx0" brushRef="#br0" timeOffset="74074.9788">16562 16225 1803 0,'13'-44'-157'0,"-13"44"-282"0,5-21 99 16</inkml:trace>
  <inkml:trace contextRef="#ctx0" brushRef="#br0" timeOffset="83894.7934">13919 14420 719 0,'0'0'78'0,"0"0"-78"15,0 0 53-15,0 0-53 0,28 6 28 0,-28-6-39 16,0 0 22-16,0 0 12 0,24 9 5 16,-24-9 27-16,0 0 4 0,0 0 4 0,26 9 4 15,-26-9-3-15,0 0 32 0,24 9-18 16,-24-9 7-16,25 7-7 0,-25-7 2 15,0 0-11-15,37 5-1 0,-37-5-2 0,35 3-2 16,-35-3-5-16,33 0 3 16,-33 0-2-16,40 3-5 0,-40-3-7 0,35 0-2 15,-35 0-6-15,39 0-4 0,-39 0-11 0,42 0 10 16,-42 0-10-16,33 0-6 0,-33 0 3 16,37 4 6-16,-37-4-16 0,32 0 3 15,-32 0-3-15,30 0 3 0,-30 0 0 16,0 0 6-16,38 2-1 0,-38-2 7 0,0 0 5 15,31 0 19-15,-31 0-14 0,0 0-7 16,31 3 9-16,-31-3-7 0,0 0-10 0,39 7 7 16,-39-7-8-16,25 4-5 0,-25-4 8 15,32 4-11-15,-32-4 2 0,36 3 3 0,-36-3-5 16,41 5 7-16,-41-5 3 0,38 4-3 16,-15-4 2-16,-23 0 8 0,39 0-8 0,-39 0 7 15,43 0-5-15,-43 0 0 0,36 0-5 16,-11 0-3-16,-25 0-4 0,40 3 2 15,-40-3 0-15,43 0-5 0,-21 5 7 16,-22-5-11-16,44 3-1 0,-44-3 1 16,38 6-5-16,-16-3 14 0,-22-3-1 0,42 3-1 15,-22 1-1-15,-20-4 0 0,41 3 5 16,-17-1 8-16,-24-2-8 0,45 3 6 0,-23-3-3 16,-22 0 1-16,45 3 5 0,-45-3-8 15,47 0-10-15,-25 4 5 0,-22-4-3 16,43 0 1-16,-43 0-1 0,35 3-9 0,-35-3 2 15,35 2 2-15,-35-2-2 0,27 0-2 16,-27 0 11-16,0 0-9 0,39 3-2 0,-39-3 0 16,0 0 0-16,31 0-5 0,-31 0-5 15,0 0-9-15,0 0-2 0,29 7-37 16,-29-7-20-16,15 3-49 0,-15-3-98 0,0 0-480 16,0 0 631-16</inkml:trace>
  <inkml:trace contextRef="#ctx0" brushRef="#br0" timeOffset="85728.0164">15377 14259 2922 0,'0'0'-8'16,"-6"25"19"-16,6-25 15 0,0 0 0 16,0 0 2-16,0 0-3 0,0 0-7 0,0 0-3 15,0 0 0-15,0 0 0 0,0 0-3 16,0 0 5-16,0 0 6 0,0 0-2 16,0 0 13-16,0 0-12 0,0 0 6 0,0 0-2 15,0 0-8-15,0 0-6 0,0 0 4 16,0 0-9-16,0 0 7 0,0 0-14 15,0 0 13-15,0 0 3 0,0 0-16 16,0 0 14-16,0 0-3 0,13 31 2 0,-13-31 10 16,0 0-4-16,0 0-1 0,18 15 6 0,-18-15 0 15,0 0-9-15,27 12-5 0,-27-12 5 16,20 12 0-16,-20-12 4 0,27 15-13 16,-27-15 7-16,27 13-3 0,-10-7 3 15,-17-6-9-15,26 9 2 0,-26-9 0 16,25 12 1-16,-25-12 1 0,31 11-4 0,-31-11-8 15,26 12 12-15,-9-6 4 0,-17-6-8 16,37 9-2-16,-37-9 15 0,28 13-21 0,-28-13 0 16,30 8 10-16,-30-8-4 0,32 9-2 15,-32-9 4-15,29 6-4 0,-29-6 0 0,23 11 4 16,-23-11-4-16,25 4 2 0,-25-4-2 16,0 0 0-16,25 9 0 0,-25-9 4 15,0 0-2-15,25 8-2 0,-25-8-2 16,0 0 0-16,24 9-2 0,-24-9-4 0,0 0 0 15,23 6-1-15,-23-6-5 0,0 0 6 16,30 7 4-16,-30-7 0 0,0 0-7 0,0 0 9 16,30 2-12-16,-30-2 14 0,0 0-10 15,22 6-1-15,-22-6-1 0,0 0-7 16,0 0-3-16,34 9-7 0,-34-9 1 0,0 0 6 16,21 7-2-16,-21-7 2 0,0 0 0 15,0 0 4-15,29 6 0 0,-29-6-3 0,0 0 14 16,0 0 1-16,25 6-4 0,-25-6 1 15,0 0 5-15,0 0-6 0,0 0 8 16,0 0-2-16,0 0 8 0,25 8 3 16,-25-8 7-16,0 0-5 0,0 0 9 0,0 0-11 15,0 0 7-15,0 0 1 0,0 0 1 16,0 0 4-16,0 0 7 0,0 0-8 0,0 0-6 16,0 0 9-16,0 0-3 0,0 0-1 15,0 0-6-15,0 0 1 0,0 0-2 16,0 0-3-16,0 0 0 0,0 0 11 0,0 0-10 15,0 0 3-15,0 0-6 0,0 0-2 16,0 0 1-16,0 0-1 0,0 0 0 16,0 0 4-16,0 0 8 0,0 0-14 0,0 0 6 15,0 0-3-15,0 0 7 0,0 0-8 16,0 0-6-16,0 0 10 0,0 0-6 16,0 0 6-16,0 0-6 0,0 0-4 0,-47 38 4 15,47-38 2-15,0 0 2 0,-22 13-2 16,22-13-2-16,0 0-2 0,-18 12-2 0,18-12 4 15,0 0-2-15,-29 12-2 0,29-12 8 16,-18 12-4-16,18-12-2 0,0 0 8 16,-22 15-6-16,22-15-14 0,-18 12 16 0,18-12 8 15,0 0-8-15,-25 20 2 0,25-20-2 16,-17 10-4-16,17-10-4 0,0 0 8 16,-23 17-1-16,23-17-6 0,0 0 6 0,-17 16 3 15,17-16-8-15,0 0 16 0,-18 12-12 16,18-12 2-16,0 0-12 0,-15 15 8 15,15-15-4-15,0 0-4 0,0 0 4 0,-22 20 8 16,22-20-8-16,0 0 8 0,-19 12-2 16,19-12 2-16,0 0 10 0,-20 12 4 0,20-12 9 15,0 0 1-15,-23 12-7 0,23-12 2 16,0 0 7-16,0 0-10 0,-25 12 1 16,25-12-5-16,0 0-1 0,-27 13-10 0,27-13 4 15,0 0-5-15,-18 8 3 0,18-8 2 16,0 0 5-16,0 0 1 0,-29 12 1 15,29-12-16-15,0 0 5 0,0 0 0 0,-23 13-8 16,23-13 13-16,0 0-6 0,0 0-1 16,0 0-1-16,-24 10 10 0,24-10-12 15,0 0-3-15,0 0 12 0,-23 6-4 0,23-6-7 16,0 0 2-16,0 0-5 0,-30 10 7 16,30-10-11-16,0 0 9 0,0 0 9 15,0 0-18-15,-27 5 9 0,27-5-11 0,0 0 11 16,0 0 0-16,0 0-1 0,0 0 2 15,0 0 3-15,-27 7 6 0,27-7-13 0,0 0 6 16,0 0-1-16,0 0-2 0,0 0-7 16,0 0 14-16,0 0-10 0,0 0-4 15,0 0 5-15,0 0-3 0,0 0-1 0,0 0-1 16,0 0 0-16,0 0 2 0,0 0 1 16,0 0 8-16,0 0 14 0,0 0-6 15,0 0 5-15,0 0 6 0,0 0 0 0,0 0-3 16,0 0 2-16,0 0 0 0,-11-43-10 15,11 43 18-15,0 0-17 0,0 0-1 16,11-43-4-16,-11 43 0 0,0 0-6 0,15-44 9 16,-10 29-9-16,-5 15 3 0,12-34 16 15,-12 34-21-15,5-33 3 0,-2 14 0 16,-3 19 4-16,9-38-1 0,-9 38-9 0,3-36 6 16,-1 18 7-16,-2 18-9 0,3-41-2 15,-3 41-1-15,4-34-3 0,-4 34-17 16,5-32-6-16,-5 32 2 0,10-30-34 0,-10 30-4 15,10-30-9-15,-4 15-9 0,-6 15-11 16,15-27-25-16,-15 27-31 0,12-26-59 0,-12 26-196 16,15-28-301-16,-10 16 631 0</inkml:trace>
  <inkml:trace contextRef="#ctx0" brushRef="#br0" timeOffset="87336.5259">15658 14319 2768 0,'0'0'-95'0,"0"0"13"0,12-24 2 16,-12 24 0-16,0 0-5 0,0 0-6 16,0 0-17-16,0 0-4 0,0 0 6 0,0 0 11 15,15-21-8-15,-15 21 34 0,0 0 19 16,0 0 42-16,0 0 16 0,0 0 13 15,0 0 21-15,0 0-2 0,9-18-4 0,-9 18 0 16,0 0-1-16,0 0-12 0,0 0 4 16,0 0-16-16,0 0-7 0,0 0 0 15,0 0 7-15,0 0-11 0,0 0 8 0,0 0-8 16,0 0-4-16,0 0 0 0,0 0 4 16,0 0-3-16,0 0 3 0,0 0 3 0,0 0-10 15,43 35 14-15,-43-35 12 0,0 0 7 16,3 20 7-16,-3-20 14 0,0 0 0 15,0 0 2-15,0 31-1 0,0-31-1 16,0 0 3-16,0 0-1 0,-3 34-17 0,3-34 9 16,0 0-3-16,0 0-7 0,-2 37-6 15,2-37-1-15,0 0 3 0,-3 28-12 16,3-28 0-16,0 0-3 0,0 0-1 0,-5 27 4 16,5-27 0-16,0 0 14 0,0 0 2 15,0 0 9-15,0 0-4 0,-3 27 9 16,3-27-10-16,0 0-3 0,0 0 8 0,0 0-16 15,0 0 7-15,0 0-3 0,0 0-2 16,0 32-11-16,0-32-7 0,0 0 2 0,0 0-3 16,0 0-4-16,0 0 9 0,-5 25 1 15,5-25-8-15,0 0 15 0,0 0-13 16,0 0 5-16,0 0 18 0,0 0-13 0,0 0 4 16,0 0-9-16,0 0 0 0,0 0 2 15,0 0 1-15,0 0-8 0,0 30 9 16,0-30-11-16,0 0 4 0,0 0 0 0,0 0-11 15,0 0 2-15,0 0 9 0,-4 32-2 16,4-32-2-16,0 0 6 0,0 0-4 0,-10 21-5 16,10-21 8-16,0 0 3 0,0 0-4 15,-6 24 3-15,6-24 1 0,0 0-13 16,0 0 2-16,-12 32 10 0,12-32-21 16,0 0 0-16,-12 20-16 0,12-20 2 0,0 0-21 15,0 0-5-15,-8 22 6 0,8-22-2 16,0 0-7-16,0 0-3 0,0 0-18 0,0 0-19 15,-14 19-30-15,14-19-32 0,0 0-61 16,0 0-372-16,0 0 113 0</inkml:trace>
  <inkml:trace contextRef="#ctx0" brushRef="#br0" timeOffset="87450.454">15541 14477 2105 0,'0'0'-531'0,"0"0"109"0</inkml:trace>
  <inkml:trace contextRef="#ctx0" brushRef="#br0" timeOffset="87557.3874">15528 14426 2017 0,'0'0'-15'0,"0"0"22"0,-13-21-32 0,13 21-27 15,0 0-23-15,0 0-51 0,0 0-109 16,0 0-170-16,0 0 93 0</inkml:trace>
  <inkml:trace contextRef="#ctx0" brushRef="#br0" timeOffset="88829.9872">15503 14349 1452 0,'0'0'35'0,"0"0"1"0,-9-25-6 15,9 25-4-15,0 0-18 0,0 0-16 16,0 0-31-16,0 0-22 0,0 0-7 0,0 0-15 16,-5-25 35-16,5 25 24 0,0 0 10 15,0 0 43-15,0 0 9 0,0 0 4 16,0 0 0-16,0 0-1 0,0 0-28 0,0 0 1 15,-11-22 12-15,11 22-17 0,0 0 0 16,0 0 17-16,0 0-26 0,0 0 18 0,0 0-1 16,0 0-4-16,0 0 3 0,0 0 10 15,0 0-10-15,0 0 5 0,0 0 8 0,0 0 7 16,0 0 24-16,0 0 10 0,0 0 13 16,0 0 1-16,0 0 5 0,0 0 13 15,0 0-9-15,0 0-3 0,0 0 3 16,0 0-21-16,0 0-5 0,0 0-9 0,0 0-4 15,0 0-4-15,-15 69-10 0,15-69-7 16,0 0 4-16,-5 20 0 0,5-20-6 16,0 0-2-16,-12 35-1 0,12-35-3 0,-5 28 0 15,5-28-3-15,0 27 8 0,0-27-10 16,-3 31 16-16,3-31-7 0,-5 31 6 0,5-31 7 16,0 27 7-16,0-27 1 0,0 31-10 15,0-31 11-15,0 0 0 0,0 43 15 16,0-43-16-16,0 29-7 0,0-29 2 15,0 0-3-15,0 38-13 0,0-38 10 0,0 25-12 16,0-25-12-16,0 0 10 0,5 41-6 16,-5-41-4-16,0 28 2 0,0-28 3 15,3 29-3-15,-3-29-4 0,0 29-2 0,0-29-8 16,2 28 6-16,-2-28 10 0,0 0-7 16,0 37 11-16,0-37 2 0,0 0 7 0,0 0-6 15,-2 34 4-15,2-34-5 0,0 0 1 16,-3 27-13-16,3-27 11 0,0 0-6 15,-5 29-5-15,5-29-6 0,0 0 1 0,-5 27-1 16,5-27 6-16,0 0-4 0,-9 24-4 16,9-24 2-16,0 0 6 0,0 0-7 15,0 0 4-15,-3 29-10 0,3-29 11 0,0 0-8 16,0 0-9-16,0 0 12 0,0 0-2 16,0 0-1-16,-3 26-6 0,3-26 6 0,0 0-3 15,0 0-2-15,0 0-4 0,0 0 3 16,0 0 1-16,0 0 12 0,0 35-10 15,0-35 12-15,0 0-12 0,0 0-1 0,0 0 4 16,0 0-2-16,0 0-5 0,0 0 16 16,3 30-13-16,-3-30 7 0,0 0 5 15,0 0-16-15,0 0 4 0,0 0 4 0,0 0-3 16,8 23-3-16,-8-23 3 16,0 0-5-16,0 0 0 0,0 0 15 0,0 0-15 15,9 18 11-15,-9-18-10 0,0 0-3 0,0 0 6 16,0 0 4-16,10 22-1 0,-10-22-4 15,0 0 10-15,0 0-13 0,0 0 4 0,0 0-6 16,0 0 7-16,0 0 0 0,6 20 8 16,-6-20-3-16,0 0 0 0,0 0-9 15,0 0 9-15,0 0-5 0,0 0 0 0,0 0 8 16,0 0-14-16,0 0 7 0,0 0 6 16,0 0-9-16,0 0-4 0,10 18 1 15,-10-18 10-15,0 0-4 0,0 0-2 0,0 0-4 16,0 0 8-16,0 0-9 0,0 0 6 15,0 0 3-15,0 0 0 0,0 0 0 16,0 0 4-16,0 0 0 0,0 0 0 16,0 0-1-16,44-38-3 0,-44 38 8 0,12-22 4 15,-12 22-11-15,16-24 0 0,-16 24 1 16,20-30-4-16,-11 19 7 0,-9 11-17 0,28-31-8 16,-19 16-2-16,6-2 11 0,-2-1-3 15,-13 18-4-15,28-27 18 0,-19 15-6 0,-9 12 1 16,23-21-7-16,-23 21 1 0,14-19 0 15,-14 19-5-15,16-19 2 0,-16 19 8 16,17-13 0-16,-17 13-12 0,0 0 13 16,23-18 1-16,-23 18-6 0,0 0 11 0,17-15-13 15,-17 15 11-15,0 0 0 0,25-16-7 16,-25 16 5-16,17-13 8 0,-17 13 3 0,18-15 4 16,-18 15-6-16,19-12 10 0,-19 12-11 15,17-15 8-15,-17 15-10 0,20-15 2 0,-20 15-1 16,26-15-1-16,-26 15-3 0,19-17 6 15,-19 17-4-15,28-13 6 0,-28 13-2 16,20-17-4-16,-20 17 12 0,25-12 1 16,-25 12 9-16,20-13 0 0,-20 13-3 15,17-12 4-15,-17 12-3 0,0 0 8 0,20-12-16 16,-20 12 6-16,0 0-6 0,0 0-1 16,20-12-5-16,-20 12-1 0,0 0-2 0,0 0-8 15,0 0-7-15,0 0-6 0,0 0-19 16,24-11-22-16,-24 11-40 0,0 0-35 0,0 0-64 15,0 0-216-15,0 0-416 0,0 0 54 16</inkml:trace>
  <inkml:trace contextRef="#ctx0" brushRef="#br0" timeOffset="92495.822">12241 12002 3650 0,'0'0'-104'16,"-17"-23"-5"-16,17 23 15 0,0 0-4 0,0 0 2 16,-13-18 0-16,13 18-14 0,0 0 1 15,0 0-1-15,0 0 12 0,-15-21 1 16,15 21 27-16,0 0 5 0,0 0 23 0,0 0 10 15,-17-23 26-15,17 23-7 0,0 0 6 16,0 0 1-16,0 0 2 0,-20-15-5 16,20 15-11-16,0 0 3 0,0 0 4 0,0 0-24 15,0 0 3-15,0 0-15 0,0 0 0 16,-13-18-1-16,13 18-13 0,0 0 7 16,0 0 3-16,0 0 2 0,0 0 3 0,0 0 4 15,0 0-1-15,0 0 3 0,0 0 33 16,-26-12-3-16,26 12 24 0,0 0 5 0,0 0 8 15,0 0 4-15,-26-12 8 0,26 12-9 16,0 0 4-16,0 0-4 0,0 0 7 16,-29-10-27-16,29 10 7 0,0 0 8 0,0 0-8 15,0 0 0-15,-28-10 12 0,28 10-5 16,0 0 0-16,0 0 3 0,-25-10 1 16,25 10-5-16,0 0 11 0,0 0-14 0,-35-7 10 15,35 7-8-15,0 0-2 0,0 0-1 16,-27-8 3-16,27 8-10 0,0 0 7 15,0 0-4-15,0 0-3 0,-29-4 0 0,29 4-3 16,0 0-7-16,0 0-4 0,0 0-2 16,0 0 2-16,-36 2-5 0,36-2 9 15,0 0-7-15,0 0 4 0,-34 10-4 0,34-10 10 16,0 0-6-16,-27 5 3 0,27-5-7 16,0 0 4-16,-26 10 10 0,26-10-1 0,0 0-2 15,-26 12-1-15,26-12 0 0,-23 7-9 16,23-7 6-16,0 0 0 0,-23 15-4 15,23-15 8-15,-19 12-11 0,19-12 14 0,0 0-7 16,-30 18 6-16,30-18-12 0,-18 15-1 16,18-15 4-16,-20 17 6 0,20-17 0 15,-22 18 7-15,22-18-10 0,-22 21 7 0,9-11-10 16,13-10 12-16,-20 23-15 0,20-23 12 16,-25 24 8-16,25-24-1 0,-17 20 10 15,17-20-1-15,-20 22 1 0,20-22-7 0,-20 21-3 16,20-21 6-16,-20 29-10 0,6-14 0 15,14-15-5-15,-20 30 5 0,10-14 3 0,-7 3-12 16,17-19 10-16,-16 36-1 0,6-17-6 16,10-19 6-16,-17 39-6 0,12-16 0 15,-3-2 0-15,-1 0 4 0,9-21 8 0,-17 45-21 16,7-22 9-16,5-1 6 0,-3-1-6 16,1 3 6-16,7-24-9 0,-13 44-3 15,10-22 3-15,3-22-3 0,-10 35 3 0,5-11-6 16,5-24 12-16,-5 38-6 0,5-38-3 15,-5 42 6-15,1-21-12 0,4-21 6 16,0 40 0-16,0-40 3 0,0 40 0 0,0-40-3 16,-3 34 3-16,3-34 3 0,3 31-9 15,-3-31-3-15,-3 27 5 0,3-27 4 0,0 31-3 16,0-31 6-16,3 32-3 0,-3-32-6 16,0 36 0-16,0-36-6 0,4 37-10 0,-4-37 0 15,5 40 0-15,-5-18 10 0,0-22-11 16,0 39 11-16,1-21-1 0,-1-18 9 15,0 39-8-15,0-39 15 0,0 30 13 16,0-30 6-16,0 29 1 0,0-29-4 0,0 0-4 16,-1 36 4-16,1-36-7 0,0 0 10 15,0 33-7-15,0-33-5 0,0 0-1 16,-5 33 6-16,5-33-9 0,0 0 6 0,0 35-6 16,0-35-6-16,0 0 6 0,0 37 0 15,0-37 3-15,5 25-3 0,-5-25 0 0,0 0 6 16,0 40-6-16,0-40 5 0,0 31-8 15,0-31 0-15,0 31-3 0,0-31 18 0,0 34-13 16,0-34 4-16,-5 36-9 0,1-15 6 16,4-21-12-16,0 47 15 0,-3-25 0 15,3-22-12-15,-2 49 0 0,-1-31 6 16,3-18-3-16,0 43 14 0,0-43 0 0,-5 41-5 16,5-20-1-16,0-21 4 0,-4 36-1 15,4-36 0-15,4 42-11 0,-4-22 3 16,0-20 5-16,5 40-8 0,-2-16 9 0,-1 2 2 15,-2-26 0-15,7 48-3 0,-1-16-5 16,-2-4 8-16,6 2-3 0,-7 2-5 16,2-2 2-16,-2 1-10 0,7 6 8 0,-6-4 13 15,4 7-11-15,-5-2-5 0,2-2 3 16,0 5-3-16,0-4-3 0,-1-1 3 0,-4-1 3 16,3-2 11-16,2-3-14 0,0 2 0 15,-5-1 0-15,2-5 0 0,1-1 2 16,-3-25 4-16,4 47-9 0,-4-25 0 0,0-22 6 15,5 40 5-15,-5-40-13 0,0 37 7 16,0-16 1-16,0-21-6 0,3 35 9 16,-3-35-1-16,0 30 1 0,0-30 2 0,0 29 2 15,0-29 14-15,0 0-11 0,0 36 5 16,0-36-7-16,0 0-3 0,-3 30 5 0,3-30-3 16,0 0-2-16,0 31-1 0,0-31 1 15,0 0-3-15,-5 31 0 0,5-31 3 16,0 0-1-16,0 31 3 0,0-31-5 0,0 0 3 15,-4 25-3-15,4-25 0 0,0 0 2 16,0 0 1-16,0 31 2 0,0-31-13 16,0 0 16-16,0 0-6 0,0 0 5 15,0 0-2-15,0 34-2 0,0-34-8 0,0 0 9 16,0 0 4-16,-3 24-11 0,3-24 5 16,0 0 3-16,0 0-3 0,0 32-2 0,0-32 2 15,0 0 3-15,3 27-10 0,-3-27 0 16,0 0 16-16,4 28-11 0,-4-28 0 0,0 0-5 15,0 31 0-15,0-31 4 0,0 0 6 16,5 24 2-16,-5-24-8 0,0 0-1 16,0 0 8-16,3 34-1 0,-3-34-6 0,0 0 6 15,2 24-10-15,-2-24 11 0,0 0-9 16,0 0 3-16,3 38 2 0,-3-38-9 16,0 0 11-16,0 30-9 0,0-30-3 0,0 0 8 15,3 22 9-15,-3-22-14 0,0 0 2 16,0 0-4-16,0 32 13 0,0-32-2 15,0 0 5-15,0 0-19 0,0 35 14 0,0-35-2 16,0 27-5-16,0-27-6 0,0 0 4 16,0 39 4-16,0-39-2 0,-3 27-2 0,3-27-2 15,0 33 7-15,0-33-1 0,0 32-4 16,0-32 11-16,-3 33-11 0,3-33 5 16,-2 37-10-16,2-37 7 0,0 37 3 0,0-37-7 15,-8 37 2-15,4-19 0 0,4-18 2 16,-5 38 2-16,5-38 3 0,-10 37-9 0,7-18 11 15,3-19 2-15,-9 39-7 0,4-20-8 16,5-19 10-16,-5 45-6 0,2-18 0 16,-2-4 5-16,-2 4-1 0,7-27 0 15,-5 54-8-15,0-27 11 0,2 1-3 0,0-3-4 16,1 2 2-16,2-27 11 0,-8 51-9 16,3-28 9-16,1 2 9 0,4-25-11 15,-6 41-3-15,2-20 18 0,4-21-14 0,-5 37-6 16,5-37 26-16,-8 36-26 0,8-36 6 15,-7 31-3-15,7-31-1 0,-10 34 0 0,10-34 0 16,-7 30 2-16,6-10 3 0,1-20-5 16,-4 37 2-16,4-37 6 0,-5 40-8 0,5-20-6 15,0-20 14-15,0 44-14 0,-3-18 8 16,3-26-4-16,0 41 1 0,0-15 1 16,0-26-4-16,-3 38 0 0,3-38 4 15,-4 39-6-15,4-39 15 0,0 30-1 0,0-30-1 16,-5 29-9-16,5-29 2 0,0 0-1 15,0 33 12-15,0-33-5 0,0 0-9 0,-3 37 1 16,3-37-8-16,-3 24 8 0,3-24-2 16,0 0-3-16,-2 33 1 0,2-33 2 15,-3 26-4-15,3-26 6 0,0 0 7 0,-5 36-11 16,5-36 16-16,-4 26-12 0,4-26-3 16,-3 28-8-16,3-28 21 15,-2 27-17-15,2-27 12 0,0 0-24 0,-3 40 15 0,3-40-1 16,-5 22 5-16,5-22-2 0,0 0 1 15,-3 33-10-15,3-33 14 0,0 0 0 16,-4 35-9-16,4-35 3 0,0 0 5 16,0 39-1-16,0-39 11 0,0 31-20 0,0-31 13 15,4 43 7-15,-1-21-2 0,-3-22-9 0,5 53 10 16,-2-26-11-16,-1 0 8 0,5 5-4 16,-2-5 4-16,-5 4-2 0,3-3-1 15,-1 0 4-15,1-1 9 0,-3-27-7 0,0 50 10 16,3-28-1-16,-3-22 4 0,5 41 6 15,-5-41 7-15,-5 36-9 0,5-36 2 0,0 35-10 16,0-35-4-16,-3 36-1 0,3-36 1 16,-3 30 0-16,3-30-5 0,-2 34-4 15,2-34 3-15,-8 36-7 0,4-16-1 16,4-20-4-16,-8 46 9 0,0-19 5 0,2-2-10 16,-2 3 1-16,1-1 0 0,-4 0-12 15,6-3 9-15,-4 6-2 0,3-8 5 16,6-22-8-16,-10 45 2 0,3-20 0 0,7-25 3 15,-5 35-1-15,-3-17 1 0,8-18-5 16,-5 35 5-16,5-35-24 0,-16 30-5 0,16-30-37 16,-8 29-31-16,5-17-36 0,3-12-80 15,-5 27-232-15,5-27-373 0,-12 8 121 0</inkml:trace>
  <inkml:trace contextRef="#ctx0" brushRef="#br0" timeOffset="93419.2782">11838 11567 3421 0,'0'0'-204'15,"0"0"-520"-15,0 0 535 0</inkml:trace>
  <inkml:trace contextRef="#ctx0" brushRef="#br0" timeOffset="93527.2088">11786 11523 2872 0,'0'0'-157'0,"0"0"16"15,0 0-8-15,0 0 8 0,0 0-6 0,0 0-10 16,0 0-349-16,0 0 107 0</inkml:trace>
  <inkml:trace contextRef="#ctx0" brushRef="#br0" timeOffset="96159.568">11859 11615 1731 0,'0'0'-102'0,"14"24"9"0,-14-24 13 15,13 20 8-15,-13-20 11 0,22 22-10 0,-14-10 16 16,-8-12 5-16,17 20 25 0,-9-8 20 16,2-1 10-16,-10-11 20 0,22 19 21 15,-12-7-7-15,2-3 29 0,-12-9-7 0,22 15 3 16,-7-6-2-16,2 2 0 0,-2-4-7 16,1 3-1-16,-2 0-9 0,2 2-13 0,3-2 8 15,-2-1 3-15,-1 3-8 0,1-6-1 16,0 8-4-16,3-7-4 0,0-1-11 15,2 4 11-15,1 0-12 0,2-3 5 0,-1 4-1 16,4-2 3-16,-1 0-3 0,3 0-8 16,5 0 1-16,2 1 17 0,0-2-11 0,3 2 4 15,-2-3-1-15,-3 0 0 0,2 1-3 16,0-1 10-16,-4-4-4 0,-1 2 23 16,-3 2-1-16,2-4-14 0,0 3 4 0,-5-3-1 15,4 0-3-15,-5 0 2 0,4-1-9 16,-1-2 9-16,-6 4-16 0,2-4 10 0,-4 3-4 15,-2 0-15-15,-18-3 4 0,38 3-1 16,-21 0 4-16,-17-3 4 0,30 4-7 16,-30-4 7-16,27 2-8 0,-27-2 3 0,18 3 6 15,-18-3-9-15,0 0 8 0,0 0-6 16,34 11-2-16,-34-11 8 0,0 0 0 16,22 6-19-16,-22-6 10 0,0 0-4 0,0 0 1 15,26 12-4-15,-19-6 5 0,-7-6 3 16,0 0-1-16,0 0-10 0,37 15 5 15,-37-15 6-15,17 9-1 0,-17-9-2 0,16 12 5 16,-16-12-3-16,0 0 0 0,27 14-2 16,-27-14 10-16,17 12-6 0,-17-12-4 15,0 0 22-15,23 12-20 0,-23-12 2 0,0 0 8 16,20 12-15-16,-20-12 5 0,0 0 0 16,27 10-8-16,-27-10 3 0,0 0 0 0,19 12-10 15,-19-12 5-15,16 12 19 0,-16-12-14 16,0 0 0-16,0 0-5 0,30 12 5 15,-30-12-3-15,0 0 0 0,0 0 8 0,17 12 4 16,-17-12-4-16,0 0-1 0,0 0-6 16,0 0 11-16,0 0-9 0,22 12 2 15,-22-12 0-15,0 0 2 0,23 9-4 0,-23-9 2 16,0 0 0-16,22 8-7 0,-22-8 7 16,0 0 2-16,32 6-7 0,-32-6 3 15,0 0-5-15,0 0 7 0,33 3-1 0,-33-3-3 16,0 0-1-16,0 0 7 0,32 3-11 15,-32-3 9-15,0 0-5 0,0 0 0 0,33 3-2 16,-33-3-2-16,0 0 4 0,32 0 10 16,-32 0-15-16,0 0 6 0,29 3 1 15,-29-3-4-15,0 0 7 0,0 0-9 0,0 0 2 16,37 0 0-16,-37 0 4 0,0 0-4 16,0 0 9-16,0 0-7 0,36-3 1 0,-36 3-3 15,0 0-5-15,34-3 10 0,-34 3-10 16,0 0 14-16,35 0-9 0,-35 0-4 15,0 0-1-15,38-3 12 0,-38 3-9 0,0 0-3 16,25-3 5-16,-25 3 0 0,0 0-2 16,0 0 2-16,0 0 2 0,41 0 12 15,-41 0-10-15,0 0 7 0,0 0-2 0,0 0 4 16,0 0-8-16,25 3-3 0,-25-3 2 16,0 0 3-16,0 0 4 0,0 0-4 15,0 0-1-15,0 0-2 0,23 9-10 0,-23-9 12 16,0 0-6-16,0 0 5 0,8 21-7 15,-8-21 2-15,0 0 8 0,11 27-10 0,-11-27 2 16,6 28 13-16,-6-28-11 0,9 32 5 16,-9-32 6-16,1 33-9 0,-1-33 2 15,7 36-1-15,-7-36 1 0,5 39 13 0,-2-22-4 16,-3-17 6-16,2 41 2 0,-2-19 0 0,0-22 1 16,10 48-6-16,-10-19 3 0,3-2-9 15,-1 0 2-15,-2 0 2 0,0 5 0 16,3-2-12-16,-3-2 5 0,4 4 7 15,1-1 0-15,-2 0-6 0,2-4-10 16,-2 4-2-16,6 1 7 0,-8-2 1 0,6 0 0 16,-2 0 10-16,0 2 1 0,9-2-6 15,-9-3 1-15,6 5-10 0,-6-1 1 0,7-3 5 16,-4 0-4-16,2-1-1 0,2 0-3 16,-5 4 4-16,6-2 4 0,-6-2-8 15,3-1 9-15,-3 1 6 0,3 1-4 0,-2-1 2 16,4 1 4-16,-2 3-1 0,-5-1-1 15,7 0-6-15,-11 2 4 0,6 1 10 0,0-2-9 16,-1 2-1-16,-1-1 5 0,0 6-10 16,7-4-2-16,-9-2-1 0,1-1 4 0,2-2 10 15,-6 1-14-15,7 1 7 0,-7-3 2 16,3-4-5-16,-3-24-6 0,9 50 2 16,-6-25 7-16,-3-1-3 0,0-24 6 0,2 42 2 15,1-16 1-15,1-2-3 0,-4-24-15 16,8 51 7-16,-6-27 1 0,1 0 4 15,0 3 1-15,-3 0-10 0,9 3 12 16,-8 0-7-16,4 0 0 0,0 2-9 0,0-2 10 16,-1 6 1-16,-1-6-7 0,2 3 4 15,-2-3-2-15,-1 5-1 0,-2-5 4 0,3 0-4 16,1 0 5-16,1-3 4 0,-2 0-10 16,-1 1-1-16,1 0-1 0,0-4 4 0,-3-24 11 15,9 56-18-15,-7-31 5 0,-2 2 3 16,3-1 2-16,0 1-6 0,-3-27 3 15,9 53-4-15,-6-29 13 0,0 3-12 0,-3-2 7 16,5 2 5-16,-5-27 3 0,4 56-8 16,-4-27 0-16,1 0 0 0,-1 3 3 0,4-2-1 15,-1 4 1-15,-3 0-14 0,5-1 11 16,-5 4 0-16,3-2 7 0,-1 2-8 16,1 0-1-16,6 2-4 0,-6-1 5 0,-1 1-4 15,4 1 0-15,3 4-4 0,-2-3 0 16,1 2 0-16,-3-4 6 0,-2 2-6 15,6-5 5-15,-8 2-5 0,3-8 1 0,-1 1 11 16,5 1-12-16,-6-2-2 0,1 3 14 16,1-6-9-16,4 5 2 0,-6-2-2 15,8 1-1-15,-5 1-1 0,1-2 2 0,3 2-13 16,-4-2 9-16,7-2-14 0,-7 1 11 16,6-1-5-16,-6-2-3 0,7 1 5 0,-5-3-2 15,1 0-3-15,-3 3 5 16,3-7 4-16,-3 3 5 0,2-3-10 0,-7-20 2 15,10 41 0-15,-1-20 0 0,-4 3 0 0,3-1 2 16,0-2-5-16,-3 4 9 0,4 0 9 16,-1 0-12-16,0-1 10 0,1 3-8 0,-1-1-2 15,-3 1 6-15,9 0-9 0,-9 0 13 16,5-2-10-16,-4 1 3 0,3-2-3 16,-4-1 5-16,-5-23-2 0,11 36 7 0,-6-17-7 15,4 1 9-15,-3 3-6 0,-6-23-1 16,9 37-1-16,-4-19 1 0,-5-18-4 0,7 36 10 15,1-16-7-15,-8-20 5 0,8 37-9 16,-3-20 3-16,-5-17 0 0,9 38 6 16,-6-16-2-16,-3-22 2 0,8 36-1 0,-3-15 8 15,-5-21-7-15,10 39 1 0,-8-22-4 16,5 5 6-16,-7-22-5 0,8 40 13 16,-3-18-12-16,4-1-2 0,-9-21-2 15,8 38-1-15,0-22 3 0,-8-16-2 0,12 42 5 16,-4-27-2-16,-8-15-2 0,15 34 1 15,-10-19-5-15,-5-15 1 0,12 31 1 0,-12-31 1 16,8 27 4-16,-8-27-4 0,14 29 3 16,-14-29-5-16,12 27 1 0,-12-27 1 0,11 27-3 15,-2-10-1-15,-9-17 7 0,13 30 0 16,-1-17-8-16,-12-13 3 0,11 27-4 16,-11-27 5-16,14 25 3 0,-14-25 4 0,15 22-4 15,-15-22 4-15,12 22-13 0,-12-22 8 16,8 17 2-16,-8-17-4 0,0 0-6 0,13 25 5 15,-13-25 5-15,0 0 2 0,10 25-9 16,-10-25 3-16,0 0-10 0,15 27 7 0,-15-27 2 16,0 0-3-16,7 23 2 0,-7-23-1 15,0 0-2-15,12 20-1 0,-12-20 0 16,0 0 12-16,0 0-18 0,5 23 11 0,-5-23 5 16,0 0-7-16,0 0 0 0,0 0 5 15,3 24-6-15,-3-24 6 0,0 0-2 16,0 0 3-16,0 0 0 0,0 0-3 15,0 0-3-15,0 0 0 0,-8 41 2 0,8-41 7 16,0 0-8-16,0 0 2 0,0 0 6 16,-12 21 4-16,12-21 0 0,0 0 0 15,0 0 0-15,-18 16 0 0,18-16-6 0,0 0 3 16,0 0-7-16,-27 13 2 0,27-13 9 0,0 0-5 16,-23 10-5-16,23-10 2 0,0 0 0 15,-26 13-3-15,26-13 2 0,0 0 3 16,-25 12-4-16,25-12 2 0,-25 9-7 15,25-9 15-15,-23 11 3 0,23-11 9 0,-20 7 3 16,20-7 2-16,-29 8-6 0,29-8-1 16,-28 9-1-16,28-9 1 0,-30 3-4 0,30-3-1 15,-35 9 1-15,35-9-1 0,-34 6-8 16,34-6 0-16,-35 11 1 0,35-11-4 0,-35 4 1 16,35-4 7-16,-40 4-8 0,40-4 2 15,-37 5 3-15,37-5 2 0,-35 7 7 16,35-7 3-16,-32 3 4 0,32-3-2 0,-35 7 1 15,35-7-2-15,-28 1-7 0,28-1 3 16,-29 4-4-16,29-4 1 0,0 0-5 0,-37 7 2 16,37-7-1-16,0 0-1 0,-33 1-3 15,33-1 6-15,0 0 2 0,-37 0 0 16,37 0 0-16,0 0 4 0,-45 0 1 16,45 0 4-16,-34-1-2 0,34 1 1 0,-40 0 0 15,40 0-1-15,-42-7-2 0,42 7-6 16,-48-4 1-16,18-2-2 0,-4 4 1 0,3-1 4 15,-5-4-3-15,-9 2 6 0,3-2 6 16,-6-1 0-16,3 1 3 0,-12-1-2 16,-8 4-2-16,-6-4-1 0,-7 8-3 0,-19 5-3 15,-39 13-3-15,-13 5-6 0,-13 8-13 16,-5 16-22-16,-15 5-33 0,-9 18-46 16,-5 3-47-16,-43 26-59 0,36-19-169 0,-51 15-578 15,-5 0-879-15</inkml:trace>
  <inkml:trace contextRef="#ctx0" brushRef="#br0" timeOffset="150891.2021">24795 8813 2074 0,'0'0'100'0,"0"0"-66"16,0 0 0-16,0 0-21 0,0 0-30 16,0 0-30-16,0 0-39 0,0 0 1 15,0 0 1-15,0 0 12 0,0 0-1 0,0 0 13 16,0 0 12-16,0 0 31 0,0 0 9 15,0 0 16-15,0 0 9 0,0 0 7 0,0 0 0 16,0 0 0-16,0 0-4 0,0 0 0 16,0 0-16-16,0 0-4 0,0 0-20 15,0 0 8-15,0 0-12 0,0 0 4 0,0 0 8 16,0 0 0-16,0 0-8 0,0 0 7 16,0 0 5-16,0 0-4 0,0 0 16 15,0 0 12-15,0 0 1 0,0 0 7 0,40-37 16 16,-40 37 4-16,25-12 10 0,-25 12 0 15,27-20-2-15,-8 12-1 0,1-4-8 16,-2-3 14-16,4-1 2 0,8 1 2 0,5-8-5 16,-1 2 6-16,14-6-2 0,1-2-10 15,1 0-4-15,20 1-4 0,-5-3-6 0,2-1 11 16,5-1-18-16,-2 1 2 0,1 3-11 16,-6-2 0-16,0 0 8 0,0 2 11 15,1-2-7-15,-1 1 9 0,-12 6 4 16,13-7-6-16,-10 4 3 0,1 0-9 0,-3 0 5 15,-1 3 2-15,-2-2-13 0,0 5-3 16,-4-3 3-16,5 2-3 0,-7 5-2 0,-3-2-4 16,-7-1-8-16,0 8 2 0,-3-3-31 15,-3 6-2-15,-3-3-35 0,-1 6-37 0,1 0-55 16,-26 6-113-16,41-11-372 0,-41 11 116 16</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2:14:58.415"/>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0070C0"/>
    </inkml:brush>
  </inkml:definitions>
  <inkml:trace contextRef="#ctx0" brushRef="#br0">18323 4253 478 0,'0'0'41'16,"-7"-24"12"-16,7 24 56 0,0 0-17 15,0 0-33-15,-3-31-1 0,3 31-13 16,0 0-12-16,0 0-17 0,0 0 6 0,-8-25 0 15,8 25-7-15,0 0 7 0,0 0-12 16,0 0 16-16,0 0-10 0,0 0-6 0,0 0 5 16,0 0-5-16,-7-29-15 0,7 29 10 15,0 0 0-15,0 0-15 0,0 0 5 16,0 0-10-16,0 0 5 0,0 0 10 0,0 0 5 16,0 0-10-16,0 0-1 0,0 0 22 15,7 109-26-15,-4-78 15 0,2 12 5 0,0 3-5 16,0 2 0-16,5 14 10 0,-1 0-5 15,4 2 6-15,-1 2-2 0,1-1-9 16,5 7 5-16,-4-6 15 0,-6-4-15 0,7 3 9 16,-3-4-5-16,5-5 1 0,-4-5-6 15,-5-7-4-15,2-4 5 0,-5-7 46 16,2-1 39-16,-2-8 35 0,-1 2 37 16,4-5 17-16,-8-21-5 0,5 35-21 0,-5-35-21 15,8 25-21-15,-8-25-22 0,0 0-5 16,9 25-20-16,-9-25-12 0,0 0 4 0,0 0-1 15,0 0-21-15,0 0 4 0,0 0 4 16,0 0-20-16,0 0-5 0,0 0 5 0,-17-97-8 16,12 72-9-16,-3 0 2 0,3-4-7 15,-9 1-8-15,2-8 6 0,-1 3-3 16,-5-1 2-16,4-3-4 0,4 0-3 0,-5 2 2 16,0 0 3-16,-3-4-2 0,6 3-5 15,0 3-8-15,1 1-9 0,2 2 3 16,3 2-9-16,-3 4-17 0,2-2-9 15,-1 2 2-15,1 0-3 0,7 24-7 0,-11-50-2 16,7 32 13-16,4 18 5 0,-1-46-1 16,-3 23 19-16,4 23-11 0,-8-45 8 0,8 24 0 15,0 21 5-15,-2-45-6 0,2 45 12 16,0-42-3-16,2 18-7 0,-2 24-7 16,8-41-14-16,-4 20 0 0,1-2-12 0,-5 23 6 15,11-39-9-15,-4 23-9 0,-7 16 20 16,15-31 3-16,-15 31 3 0,15-28-1 15,-15 28 12-15,12-24 2 0,-12 24 9 0,13-21 16 16,-13 21 5-16,10-19-9 0,-10 19 8 16,12-19-8-16,-12 19 4 0,18-18-4 15,-18 18 12-15,17-18 1 0,-17 18-14 0,27-19-8 16,-5 11 8-16,1-2-14 0,-23 10-9 16,35-17-1-16,-16 10 14 0,-19 7 4 0,38-20 0 15,-19 8 9-15,1 3 20 0,-20 9 19 16,26-24 5-16,-11 15 18 0,4-7 13 15,-19 16-6-15,23-25 17 0,-9 16-15 0,-14 9 7 16,20-25-6-16,-20 25-9 0,16-22-8 16,-16 22-9-16,15-17 0 0,-15 17-20 15,0 0 12-15,17-20 7 0,-17 20-26 0,0 0 18 16,14-15-22-16,-14 15 0 0,0 0 8 16,0 0-1-16,0 0-3 0,0 0 0 15,0 0-8-15,0 0 8 0,0 0 3 16,0 0-7-16,0 0 0 0,0 0 7 0,20 56-10 15,-20-56 10-15,-9 43-14 0,9-16 18 0,0 2-11 16,0-29 0-16,-3 59 7 0,0-31-4 16,1 2-3-16,-1 0 8 0,-4 2-5 15,0-2-3-15,-1 4 8 0,-1-1-5 16,1-2-3-16,1 0 7 0,-1-4-7 0,0 5 8 16,-2-5-5-16,0-1 11 0,-2 0-10 15,2-4-4-15,3 0 25 0,-10-1-8 0,7-2 15 16,-5 3 5-16,15-22 4 0,-21 33-1 15,6-17-4-15,1 0 7 0,-4-1-18 16,18-15 4-16,-30 31-10 0,8-19 6 16,5 8-10-16,-3-5 1 0,-3-2-7 0,-1 4 7 15,3-2-1-15,0-3 0 0,0 3-15 16,21-15 12-16,-32 23-6 0,19-16 3 0,13-7-6 16,-24 20 9-16,24-20-6 0,-20 12 0 15,20-12 6-15,0 0 2 0,-22 19-2 16,22-19-3-16,0 0 0 0,-20 11 5 0,20-11 4 15,0 0-13-15,0 0 1 0,-18 16-6 16,18-16 6-16,0 0 5 0,0 0-8 0,0 0-6 16,0 0 6-16,0 0 8 0,0 0-8 15,0 0 0-15,0 0 8 0,0 0-5 16,0 0 5-16,0 0 0 0,0 0-11 0,57 16 9 16,-57-16-6-16,0 0 8 0,43-7-9 15,-43 7 7-15,30 0-6 0,-30 0-1 16,0 0 7-16,49-5-4 0,-49 5 9 15,33-4 2-15,-33 4 3 0,37-3 13 0,-37 3-5 16,52-5-9-16,-20 1 19 0,1 0-11 16,1 2-1-16,2 2-4 0,-2-3-4 0,3-3 1 15,-4 6 2-15,4-4-10 0,1 2 7 16,-7-1-7-16,7 3 0 0,-6-3 0 0,1 3-1 16,-33 0-18-16,62 0-1 0,-38 3-15 15,4-3-12-15,0 3-13 0,-1 3-28 16,0 0-15-16,-2-1-30 0,-2 5-51 15,1 0-82-15,-1 2-311 0,-13-2 111 0</inkml:trace>
  <inkml:trace contextRef="#ctx0" brushRef="#br0" timeOffset="1336.0043">19385 4884 2098 0,'0'0'-71'15,"0"0"2"-15,0 0 21 0,0 0-1 16,0 0-5-16,0 0 10 0,0 0-4 0,0 0-1 16,0 0 12-16,0 0 12 0,0 0-5 15,0 0 17-15,0 0 18 0,0 0 16 16,0 0 13-16,0 0-1 0,0 0-8 16,0 0-5-16,19-84 0 0,-19 84 4 0,15-12-8 15,-15 12 0-15,27-15-4 0,-27 15-8 16,38-15-4-16,-18 6-4 0,2 0 0 15,6-3 0-15,-3 2-8 0,2-2 12 0,0 2-4 16,-4-2 0-16,1-1-8 0,-1 1 16 16,-4 1-8-16,4-5 8 0,-5 5 12 0,-1-5 4 15,-17 16 7-15,32-29 0 16,-19 14 8-16,-13 15-12 0,20-26-1 0,-20 26-7 16,19-20 4-16,-19 20-8 0,13-19 7 15,-13 19-4-15,14-18-14 0,-14 18 4 0,0 0-11 16,0 0 10-16,0 0-3 0,-12-40 0 15,12 40 4-15,0 0 0 0,-24-18-8 0,24 18 0 16,-26-15 1-16,26 15-1 0,-35-8 1 16,35 8-1-16,-34-9-7 0,34 9 11 15,-38-2-4-15,38 2-3 0,-39 0-4 16,39 0 11-16,-43 2 4 0,43-2-16 0,-39 3 12 16,14 3-7-16,25-6 7 0,-38 9-4 15,19-2 1-15,19-7-5 0,-32 16 8 16,14-4 0-16,0 0-15 0,18-12 19 0,-29 25 0 15,12-7-1-15,7-3-6 0,-5 4 18 16,15-19-19-16,-18 34 8 0,13-9-8 0,-3-5 11 16,8-20-3-16,-9 44-4 0,4-22 4 15,5-22-1-15,-5 43 1 0,0-21-8 16,5-22 8-16,0 37 4 0,0-37-5 16,10 33 19-16,-10-33-7 0,5 31-4 0,-5-31 21 15,9 28 4-15,4-19-1 0,-13-9 3 16,38 20-4-16,-14-16-14 0,4 3 11 0,7-7-2 15,4 2-6-15,3-4-6 0,5-1-4 16,-6-1 6-16,8 1 0 0,-2-2-6 16,-4-2-3-16,2-2 2 0,-3 3 1 0,5-7-7 15,-2 5 7-15,-6-8-1 0,8 1-3 16,-6 0-2-16,-2-5-1 0,6 2 3 16,-7 0-6-16,4-8 3 0,-7 5 0 0,2-3-2 15,-5-1-1-15,6 1 9 0,-14-4-6 16,9 1-3-16,-11 2 15 0,3-4-12 15,-3-1-6-15,-4 0 0 0,6-1 3 0,-11-4 0 16,-6 2-9-16,6-1 12 0,-8 6 9 16,4-3 12-16,-8 1-13 0,-1 2 1 0,0 28-6 15,-1-56 2-15,-3 34-8 0,4 22 9 16,-5-36-6-16,5 36 0 0,-5-37-1 16,5 37 7-16,-1-26-18 0,1 26-5 15,-12-23-7-15,12 23-2 0,0 0 11 0,-15-19-9 16,15 19 4-16,0 0 2 0,0 0 0 15,0 0 9-15,0 0-3 0,0 0-6 0,0 0 0 16,-57 31 0-16,57-31 0 0,-12 28 6 16,12-28 6-16,-10 30-10 0,10-30 1 15,-5 37-3-15,5-37 0 0,0 44 8 0,5-20-2 16,0 4 0-16,-1 0 6 0,1-4-3 16,3 4 3-16,2-2 6 0,-2 1-6 15,-1-6 9-15,3 0-2 0,7 0-1 0,-9-1-6 16,0-3 6-16,11 0-6 0,-6-2 9 15,6-3-9-15,2-4 3 0,6 2-3 16,0-3 0-16,-4-2-3 0,13-2 6 0,-6 2 3 16,-30-5-9-16,62-5 0 0,-27 2-3 15,-7-2 3-15,4-3-6 0,-7-3 0 0,0-2 2 16,0-5 4-16,-1-1-6 16,-8-1 9-16,6-9-3 0,-7 5 0 0,-3-3 31 15,-4 0-13-15,-1 1 0 0,-5-2-8 16,-2 28 5-16,0-48 3 0,0 48-18 0,-12-44 6 15,3 23-15-15,-4 4 3 0,-10 2 6 16,-1 2-3-16,-1 5 2 0,-3 1-8 0,-4 2 6 16,32 5-6-16,-59-3 12 0,29-1-7 15,30 4-5-15,-55 4-16 0,27 1 3 16,4 2-17-16,24-7-13 0,-45 20-18 16,28-9-23-16,-1 1-18 0,-1 5-24 0,19-17-344 15,-28 38 102-15</inkml:trace>
  <inkml:trace contextRef="#ctx0" brushRef="#br0" timeOffset="1670.7951">20936 4331 1921 0,'0'0'52'15,"29"11"-5"-15,-29-11-18 0,0 0-26 0,0 0-42 16,0 0-8-16,0 0-2 0,20 19 8 16,-20-19-1-16,13 18-1 0,-13-18 7 15,13 18 0-15,-13-18 8 0,19 20 20 0,-19-20 28 16,16 16 36-16,-16-16-12 0,21 11 17 16,-21-11-4-16,30 12 10 0,-12-5-6 0,-18-7-1 15,42 15-8-15,-15-10-5 0,-2 2-4 16,5-1-6-16,3 0-5 0,2 0 7 15,12-3-4-15,-2 1-10 0,4-4-4 16,4 0-5-16,1 0 2 0,6-7 4 0,4 1-13 16,1 0-18-16,-10-3-22 0,7 0-53 15,-3-4-82-15,-12-2-387 0,-2-2 113 16</inkml:trace>
  <inkml:trace contextRef="#ctx0" brushRef="#br0" timeOffset="2109.5234">22688 3322 1929 0,'23'13'-130'15,"-23"-13"2"-15,17 14 14 0,-17-14-5 16,0 0-276-16,23 13 95 0</inkml:trace>
  <inkml:trace contextRef="#ctx0" brushRef="#br0" timeOffset="2485.759">22751 3362 1266 0,'17'15'-69'0,"-17"-15"24"0,0 0 10 16,0 0 4-16,0 0 15 0,0 0 0 16,0 0 21-16,0 0 1 0,0 0 4 15,0 0 1-15,-75 8-6 0,75-8 5 16,0 0-15-16,-54-13 5 0,54 13 5 0,-43-7-5 16,17 4 5-16,26 3-5 0,-65 0-10 15,33 0 10-15,-14 7-5 0,-5 0 10 0,-11 2-5 16,1-5 0-16,-5 10 15 0,-2-1 16 15,1-5 10-15,0 1-2 0,2 8 24 0,6-8-15 16,2 6-6-16,0-3-6 0,7 7-4 16,0-1-1-16,2 0 0 0,7 5-5 15,1 4 0-15,2 1-13 0,1-5 12 16,12 6-8-16,-5-2 0 0,8 1 0 0,0 2 3 16,4-1-3-16,11-5 7 0,-5 5 0 15,11-2 4-15,1-27 4 0,13 52-13 16,2-21-3-16,5 0-1 0,9-4-3 0,6 9-1 15,0-9 5-15,10 0-1 0,7-3 4 16,0 0-1-16,6-1-7 0,-4-2-3 0,6 1-1 16,-3-3 8-16,0 2-8 0,-2-3 4 15,-3-2 4-15,-2 2-8 0,-6-5 4 16,1 3 0-16,-10-5-4 0,3 2 7 16,-11-4-14-16,3 0 3 0,-3-3 5 0,-5 1-8 15,-4 1-22-15,-18-8-43 0,34 12-74 16,-34-12-98-16,28 7-194 0,-28-7 96 0</inkml:trace>
  <inkml:trace contextRef="#ctx0" brushRef="#br0" timeOffset="2775.5992">22114 3550 1375 0</inkml:trace>
  <inkml:trace contextRef="#ctx0" brushRef="#br0" timeOffset="2788.5901">22100 3520 1183 0</inkml:trace>
  <inkml:trace contextRef="#ctx0" brushRef="#br0" timeOffset="2811.576">22085 3493 1001 0,'0'0'-289'0,"-3"-30"75"0</inkml:trace>
  <inkml:trace contextRef="#ctx0" brushRef="#br0" timeOffset="3639.4002">22074 3382 918 0,'0'0'-11'0,"0"-38"50"15,3 16 32-15,-3 22 18 16,0-44-2-16,5 21 5 0,-5 23-21 0,2-46 2 0,-2 18-1 0,0 28-3 0,1-47-18 15,3 23 7-15,-4-3-18 0,0 27-12 16,5-53-8-16,1 29-4 0,-4-5-8 16,-2 1 15-16,2-2-15 0,-2 3-4 0,0-5-8 15,0-1 8-15,-2 3 11 0,0-5-7 16,-9-1 11-16,4-6-4 0,-5 6 1 16,2-3-9-16,-5-2 16 0,5 1-1 0,-8 0 18 15,1 0-11-15,-3 2-7 0,2 2 3 16,-4 2 13-16,2-1-20 0,5 2 16 0,-2 6-7 15,-1 4-3-15,2 2-4 0,6-1-10 16,10 22-10-16,-18-32 0 0,8 15 0 16,10 17-3-16,-12-25 0 0,12 25 9 0,-15-24 14 15,15 24 3-15,0 0 10 0,-11-28-1 16,11 28 0-16,0 0-1 0,-12-25 0 16,12 25-12-16,0 0-1 0,0 0 1 15,0-27-1-15,0 27 0 0,0 0-9 0,0 0-3 16,0 0 12-16,0 0-15 0,8-33-6 15,-8 33 6-15,0 0 3 0,0 0 0 0,0 0 0 16,0 0 11-16,0 0 24 16,0 0 5-16,0 0 2 0,4-27 13 0,-4 27-10 0,0 0-5 15,0 0-12-15,0 0-8 0,0 0-11 16,0 0 9-16,0 0-9 0,0 0 0 16,0 0 3-16,0 0-6 0,0 0-7 15,30 81 10-15,-15-48 3 0,-4 5-13 0,4 1 2 16,0 3 8-16,9 3-13 0,-6 5 11 15,-1 0 1-15,0-7-4 0,1 5 2 0,-1-10-7 16,-4-2 2-16,2 1 8 0,-1-3-1 16,-4 0-9-16,1-1 9 0,5-1 0 15,0-2 3-15,-2 2-3 0,2-2-3 0,-2 1 3 16,-3 1 2-16,3 1 3 0,-2-3-10 16,4 2 7-16,-1-2 0 0,-1 4-10 15,1 1 15-15,3 2-8 0,-3-2-2 0,2 7-6 16,3 3 8-16,-2 5 2 0,4-2-6 15,2 5 6-15,-4 3-4 0,6-4 4 16,-7 1-2-16,1-4-4 0,0-4-1 16,0-4-3-16,-3-4 5 0,0-6-3 0,-6 3 3 15,-1-10 5-15,4 1 6 0,-6-3 6 16,2-1-2-16,-3 0-1 0,3-3-3 0,1 5 5 16,0-2-8-16,2 1 2 0,-1-1 1 15,-1 1-17-15,3 0 4 0,2 0 0 0,-1 1 2 16,1 1-2-16,2-4 1 0,-1 2 11 15,-2-4-13-15,0 3-3 0,3-1 11 16,-4-7-11-16,-1 4 0 0,2-2 0 16,-15-15 3-16,20 25-1 0,-10-13 4 0,-10-12-7 15,17 20 1-15,-17-20 6 0,15 17-9 16,-15-17-2-16,20 18 17 0,-20-18-12 0,17 19 0 16,-17-19 1-16,20 16-8 0,-20-16 1 15,23 16 0-15,-23-16-4 0,17 11 5 16,-17-11 6-16,0 0-12 0,17 16 1 0,-17-16-13 15,0 0-17-15,0 0-53 0,16 12-66 16,-16-12-110-16,0 0-485 0,0 0 425 16</inkml:trace>
  <inkml:trace contextRef="#ctx0" brushRef="#br0" timeOffset="4176.0673">22156 4638 3115 0,'0'0'-105'16,"13"15"6"-16,-13-15-5 0,0 0 7 0,0 0 2 15,27 13 9-15,-27-13 10 0,0 0 10 16,33 5 19-16,-33-5 14 0,32-2 20 15,-32 2 30-15,42-13 8 0,-15 1 4 16,-1 4 0-16,4-6-4 0,6 0 3 16,-1-5-1-16,0 4-11 0,2-1-29 0,4 1-36 15,-2 2-78-15,6 1-122 0,-6-4-272 16,1 4 107-16</inkml:trace>
  <inkml:trace contextRef="#ctx0" brushRef="#br0" timeOffset="5693.226">23424 3572 2143 0,'-7'-24'45'0,"7"24"12"16,-10-50 15-16,3 23 1 0,0 6-4 15,7 21-8-15,-8-41-31 0,8 41-51 16,-10-32-24-16,10 32-11 0,-3-24 3 0,3 24 8 15,-5-24 22-15,5 24 46 0,0 0 6 16,-9-31 2-16,9 31-2 0,0 0 11 0,-6-27-9 16,6 27 8-16,0 0-12 0,0 0 8 15,-2-35-8-15,2 35-4 0,0 0-6 16,0 0 6-16,-7-24-11 0,7 24-4 0,0 0-5 16,0 0 5-16,0 0 4 0,0 0-1 15,0 0-6-15,0 0 4 0,0 0-12 0,0 0-3 16,0 0 4-16,0 0 10 0,0 0-14 15,0 0 6-15,77 47-2 0,-63-35 2 16,1 0 8-16,-15-12 3 0,31 27-3 16,-17-17-10-16,3 2 4 0,-17-12 7 0,26 18 2 15,-12-8 11-15,-14-10 5 0,25 12 0 16,-25-12 21-16,27 5 4 0,-27-5-6 16,30-1 0-16,-30 1-4 0,40-16 3 0,-18 5-7 15,-2-6 1-15,6-2 10 0,-4-6-7 16,5-3-5-16,-2 1 4 0,0-6 10 0,-7-2-5 15,4-1-3-15,0-1 4 0,-5-10 1 16,-1 0-16-16,3-2 0 0,-6 7 9 16,-4-1 5-16,1 0 1 0,-4 3-10 0,3 2-5 15,-4 6-9-15,3 5 9 0,-5 0-15 16,-1 3-2-16,-2 24-1 0,13-39-4 0,-11 19-5 16,-2 20-3-16,7-31-6 15,-7 31 8-15,5-23-2 0,-5 23-11 0,0 0 9 16,3-32-13-16,-3 32 5 0,0 0 1 15,5-22-2-15,-5 22-1 0,0 0 7 16,0 0-3-16,0 0-1 0,0 0-5 0,0 0 5 16,0 0 3-16,0 0-2 0,62 38 4 15,-45-21-3-15,0 2-3 0,4 6 2 0,4-1 4 16,-3 4 1-16,5 3 1 0,-5-3 1 16,4 3 15-16,8 5-24 0,-4 2 14 0,-3 2-8 15,3-4 6-15,5 6-4 0,-5-7 5 16,-3 5-3-16,5-5-9 0,-4 1 1 0,-1-6 4 15,-2 5 4-15,-3-4-2 0,6 1 6 16,-4-2-6-16,2 0-2 0,9 3 17 16,-1 3-17-16,6 0 4 0,-5 2 4 15,4 2-1-15,2-5 5 0,-4 4-7 0,7-1 1 16,-6-2 4-16,6 0-5 0,-6-2 1 16,2-2 4-16,-1-2-8 0,-7-6 3 15,1-3 7-15,-1 1-5 0,-2 0-1 0,3-4 9 16,-2-3-10-16,-6 5 5 0,3-8-1 15,0 3-7-15,1-3-2 0,-7 0 9 0,1 0-7 16,2 1 0-16,-1-4-1 0,-3 3 1 16,-21-12-2-16,35 16 16 0,-21-6-19 0,-14-10 9 15,25 15-14-15,-25-15 3 0,23 12-6 16,-23-12 6-16,20 12 7 0,-20-12 0 16,17 15-2-16,-17-15 0 0,14 18-11 0,-14-18 4 15,8 26 0-15,-8-26 3 0,5 33 3 16,-5-33 1-16,3 39-15 0,-3-39 9 15,-8 45 4-15,5-21-7 0,-7 1 4 0,1 0 7 16,-3 2-4-16,-1 1-2 0,-5 2-3 16,1-1 3-16,-3 1-2 0,1 2 2 15,-7 2-1-15,1-4 12 0,-4 8-6 0,-3-2 4 16,2-3-1-16,2 2-11 0,-6 2 1 16,3-4 12-16,2-2-12 0,2-3 10 0,-6-1-4 15,3-3 0-15,-2 3 4 0,2-3-2 16,-5-3-4-16,1-3 6 0,1 1-6 15,-1-3 8-15,-1-1 6 0,5-2-4 16,-2-5-1-16,1 3 9 0,4-3-1 0,0-1 21 16,-1-6-6-16,28-1 11 0,-51 5-13 15,26-5 1-15,25 0-5 0,-45-6-2 0,22-5 3 16,1 3-6-16,-5-5-3 0,9-2-5 16,-2-3 0-16,-4-7-2 0,8-2 0 15,-1-8-7-15,0 0 7 0,4-7-5 0,-2 0-9 16,6-11 15-16,-2-5-15 0,2-1 7 15,4-1 4-15,2 3-11 0,0-5 5 0,6 6-1 16,-3 5-8-16,8 0 11 0,-3-6-10 16,2 0 4-16,6 3-4 0,1 1 8 15,4-3-8-15,-1 4 8 0,3-2-3 16,5-2 6-16,7-6 3 0,-7 1-9 0,3-1 3 16,3 0 5-16,0-2-8 0,3-4 1 15,1 0 6-15,-5-4-5 0,0-2 10 0,14-28-2 16,-4 0 9-16,-7-12 4 0,2-1 6 15,-5-5-1-15,-4 0 16 0,-3-4-12 16,5 1 5-16,-14 3 0 0,-6 14-3 0,2 22-1 16,-5 0-4-16,-5 12-5 0,0 8 13 15,-3 9-24-15,1 10-43 0,-11 1-56 0,-6 15-33 16,-12 8-34-16,-15 13-74 0,-19 9-581 16,-62 22 107-16</inkml:trace>
  <inkml:trace contextRef="#ctx0" brushRef="#br0" timeOffset="57440.2534">13596 14999 1202 0,'0'0'98'16,"-39"-6"-61"-16,39 6 10 0,-31-13 34 0,31 13-32 16,-29-13-2-16,29 13-25 0,-32-19-1 15,32 19 0-15,-25-18-17 0,25 18-42 0,-21-21-13 16,21 21-60-16,-14-27-280 0,14 27 90 16</inkml:trace>
  <inkml:trace contextRef="#ctx0" brushRef="#br0" timeOffset="78408.6457">17766 10466 319 0,'0'0'30'0,"0"0"105"0,0 0-73 0,0 0 10 16,0 0-47-16,0 0-12 0,0 0 12 15,0 0-12-15,-37-59 5 0,37 59-11 0,0 0 11 16,0 0-12-16,0 0 6 0,0 0-18 16,-10-27 12-16,10 27 6 0,0 0-6 15,0 0 12-15,0 0-12 0,0 0 0 0,-3-30 17 16,3 30-5-16,0 0-18 0,0 0 29 15,0 0-12-15,0 0-12 0,0 0 24 16,-3-32-13-16,3 32-5 0,0 0 6 0,0 0-12 16,0 0-5-16,0 0-5 0,0 0 16 15,0 0-17-15,0 0 12 0,0 0-12 0,0 0-5 16,0 0 11-16,-5-27 17 0,5 27-12 16,0 0-5-16,0 0 0 0,0 0 0 15,0 0 0-15,0 0 22 0,0 0-22 16,0 0 0-16,0 0-5 0,0 0 10 15,0 0-16-15,0 0 17 0,0 0-1 0,0 0-5 16,25-22 11-16,-25 22 0 0,0 0 4 16,23-11 7-16,-23 11-1 0,0 0 20 0,32-12-6 15,-32 12 15-15,23-10-1 0,-23 10 4 16,20-12-6-16,-20 12 12 0,20-9 0 16,-20 9-7-16,0 0-4 0,29-16-2 0,-29 16 0 15,0 0 10-15,30-8-12 0,-30 8 15 16,0 0-17-16,20-14 15 0,-20 14-20 0,22-12 10 15,-22 12-8-15,25-18-3 0,-25 18 19 16,37-15-31-16,-14 5-7 0,-3-2 7 16,12 3-7-16,1-3 3 0,4-2-10 15,8 2 0-15,-6 0 3 0,4 3-7 0,3 0 1 16,0-3 3-16,-4 2-10 0,3 3 3 16,-3-2-6-16,-2 2 6 0,-3-1 4 15,2 5-1-15,-8-3-9 0,3-1 6 0,-11 5 0 16,7-4 0-16,-30 6-3 0,59-7 0 15,-31 5 7-15,4-1-7 0,-7 0 6 0,-25 3 1 16,60 0-7-16,-26 0 0 0,-7 0 3 16,-27 0-9-16,57 3 12 0,-31-3-6 15,-26 0 0-15,44 3-6 0,-19-3-1 0,-25 0 1 16,37 2 6-16,-37-2 6 0,31 3 1 16,-31-3-7-16,32 0 0 0,-32 0 3 15,0 0 0-15,30 4 7 0,-30-4-10 0,0 0 3 16,27 3 6-16,-27-3-6 0,0 0-6 15,0 0 6-15,0 0 1 0,34 5 2 16,-34-5-9-16,0 0-4 0,23 7 4 0,-23-7 10 16,0 0-1-16,0 0-6 0,28 9 0 15,-28-9 0-15,0 0 0 0,0 0 0 0,22 9 0 16,-22-9 3-16,0 0 0 0,0 0 0 16,29 6 1-16,-29-6-1 0,0 0-3 15,25 9 0-15,-25-9 0 0,0 0 3 16,35 4-6-16,-35-4 6 0,27 7 3 0,-27-7 0 15,0 0-12-15,38 6 3 0,-38-6 0 16,25 6-3-16,-25-6-26 0,29 6-23 16,-29-6-57-16,26 15-59 0,-11-5-344 0,-3-2 107 15</inkml:trace>
  <inkml:trace contextRef="#ctx0" brushRef="#br0" timeOffset="78876.0763">19044 10763 1779 0,'0'0'-108'15,"34"-22"-2"-15,-34 22-13 0,0 0-272 0,0 0 95 16</inkml:trace>
  <inkml:trace contextRef="#ctx0" brushRef="#br0" timeOffset="81160.3219">18833 10669 1266 0,'29'11'-54'0,"-7"-9"9"0,-22-2 20 16,51 3 0-16,-22-3 14 0,4 0 11 0,-33 0 5 16,66-5 31-16,-33 2 0 0,0-2 3 15,1 2 0-15,1-2 4 0,2-2 0 0,1 4 8 16,-6-6-11-16,3 3 1 0,2 0-19 16,0 0 26-16,3 1-18 0,5-5-14 15,-6 4 18-15,2 0 3 0,1-3-4 16,-2 1-17-16,4 0 16 0,-7 1 0 0,1 1-8 15,-1 3 7-15,-9-1 7 0,4-4-15 16,0 2 7-16,-2 3 3 0,-3-4 0 16,-27 7 3-16,47-5-7 0,-47 5-11 0,43-3 6 15,-24 0-3-15,-19 3-3 0,41-4-1 16,-41 4-4-16,39 0-6 0,-39 0 10 0,37 0-10 16,-37 0 3-16,36 4 0 0,-36-4-3 15,37 3 6-15,-37-3-6 0,35 5-1 16,-35-5 8-16,46 3-14 0,-28 1 6 15,-18-4 1-15,43 6-1 0,-43-6 4 0,39 3 10 16,-17 0-11-16,-22-3-2 0,43 3 9 16,-21 2 0-16,-22-5 3 0,43 1 6 0,-24 2-3 15,-19-3 6-15,53 3 3 0,-23 2-1 16,6-5 0-16,-6 0 6 0,8 0-16 16,-1-5 6-16,-4 5-11 0,9 5-6 0,-3-5 8 15,1 0 0-15,0 0-3 0,5-5 3 16,-8 5-6-16,0 0-8 0,-4 0 3 15,1-3-1-15,3 3 1 0,-9 0 16 16,-28 0-22-16,62 0 6 0,-34 0-1 0,-28 0-5 16,55 0 11-16,-28-3-5 0,-27 3-6 15,55 0 2-15,-28 3 1 0,3-3-3 0,-30 0 5 16,51 3 1-16,-25 2-3 0,4-4-9 16,-30-1 9-16,54 3 8 0,-31 1-3 15,7-1-11-15,-30-3 6 0,47 5 2 0,-22 0-5 16,-25-5 0-16,44 6-11 0,-21-5 11 15,-23-1 0-15,39 5 14 0,-17-2-11 16,-22-3 16-16,41 4 2 0,-17-4-8 0,-24 0 6 16,43 8-1-16,-13-5-2 0,-5 1 4 15,-1 1-2-15,-24-5-2 0,55 6-11 16,-28-2 10-16,-2 1-5 0,0 2 3 0,2-2-6 16,-27-5 3-16,43 10-2 0,-21-5-8 15,-2 3 5-15,-20-8 0 0,37 8-3 16,-17-1 3-16,-20-7-2 0,40 12 4 15,-23-5 3-15,-17-7-20 0,40 12 10 0,-23-6 5 16,-17-6-7-16,42 9 4 0,-26-3 3 16,-16-6-12-16,37 12 9 0,-14-9 1 0,-23-3-1 15,37 11 1-15,-17-7-8 0,-20-4 7 16,37 8 3-16,-15-2-5 0,-22-6 5 16,40 6-5-16,-17 0 2 0,-23-6-4 0,42 6 7 15,-20-2 12-15,-22-4-14 0,40 5 1 16,-20-2-4-16,-20-3 3 0,42 7-3 0,-20-5 2 15,-22-2 15-15,47 3-12 0,-29 0-5 16,11 1 7-16,-29-4-9 0,51 3 7 16,-21 1-5-16,1-3 0 0,-3-1-3 0,5 3 6 15,-7 1-3-15,-26-4-5 0,61 5 12 16,-30-5-12-16,-5 0 12 0,-26 0-11 16,46 3 4-16,-21-3-3 0,-25 0 6 15,40 0-3-15,-40 0-5 0,42 4 5 0,-22 0 0 16,-20-4-3-16,45 0 6 0,-17 4-8 15,4-4 10-15,-4 1-5 0,8 3-3 16,-1-4 27-16,-2 3-21 0,4 2-10 0,5-1-3 16,-5-1 8-16,1 0 2 0,1 1 0 15,-4-1 2-15,-2 2 3 0,-3-1-3 0,-3-1-11 16,0 0 9-16,-27-3 4 0,47 3-4 16,-29-1 3-16,-18-2-6 0,38 4 3 15,-38-4-2-15,41 3 2 0,-41-3-2 0,38 6 9 16,-38-6-5-16,44 3 3 0,-23-3-5 15,-21 0 10-15,44 6-8 0,-17-6 3 16,-27 0 0-16,45 3 9 0,-20 1-12 0,-25-4-11 16,45 3 6-16,-22-3 3 0,-23 0 0 15,46 4 0-15,-46-4 0 0,40 1 3 16,-40-1 1-16,40 0-4 0,-40 0 7 0,38 3 1 16,-38-3 3-16,44 0-13 0,-44 0 9 15,43 0 0-15,-23 0-2 0,-20 0-1 16,49-3 1-16,-49 3 0 0,48-1-1 0,-17 1 3 15,-31 0-2-15,48 0 4 0,-26-4-7 16,-22 4 1-16,48 0 1 0,-48 0-4 0,47-3 9 16,-47 3-9-16,39-4 5 0,-39 4 4 15,43 0-4-15,-43 0 6 0,39-3-4 16,-13 3-5-16,-26 0 7 0,44-3-4 16,-17 0-3-16,-27 3 9 0,58 0-4 0,-26-3-3 15,-2 3-10-15,2 0 6 0,1-3 4 16,2 3 5-16,-1-3-5 0,-34 3-10 15,62-3 10-15,-37 6 3 0,7-6-5 0,-32 3-6 16,57-4 13-16,-32 4-12 0,-25 0 3 16,45-2 7-16,-20-1-5 0,-25 3 0 0,43-3 5 15,-43 3-9-15,51-3 8 0,-23-1-8 16,0 1 9-16,-28 3 6 16,51-2-15-16,-23-1 4 0,-28 3-6 0,54-4 10 15,-31 4-4-15,5-3 1 0,-28 3 3 16,51-3-2-16,-23-1-6 0,1 3 0 0,-29 1 4 15,53-4-4-15,-25 4-2 0,1-3 12 16,-29 3-10-16,50-4 2 0,-30 3 2 0,-20 1-10 16,45-4 12-16,-45 4-4 0,41-4 0 15,-41 4 4-15,41-4 3 0,-41 4-9 16,44-3-3-16,-22 3 5 0,-22 0 9 0,40-5-5 16,-40 5-4-16,48-4-6 0,-23 1 4 15,-25 3 0-15,44-5-5 0,-17 2 7 16,-27 3 2-16,51-7-2 0,-25 7-4 0,-26 0 6 15,53-5 5-15,-23-2-5 0,0 4-2 16,-5 0 8-16,5 1-5 0,-1-5-8 0,-29 7 5 16,52-6 0-16,-24 3-2 0,-1-3 11 15,-27 6-14-15,52-6 1 0,-34 3 19 16,-18 3-26-16,49-8 11 0,-29 7-6 16,8-6 6-16,-28 7 2 0,54-7-6 0,-26 5 4 15,1-5 0-15,-29 7 2 0,52-6-4 16,-27 3 2-16,3-3 6 0,-28 6-12 0,47-6 1 15,-20-1 8-15,-27 7-8 0,41-5 7 16,-17 2-2-16,-24 3 0 0,47-10 5 16,-24 5-3-16,6 1-4 0,-29 4-3 0,50-10 3 15,-27 8 4-15,4-6-2 0,-27 8-6 16,47-3 12-16,-25-5-6 0,-22 8 0 16,43-7-4-16,-43 7 4 0,40-2-2 0,-40 2-2 15,39-7 4-15,-19 4 0 0,-20 3 15 16,45-5-17-16,-20-2 4 0,-25 7-4 15,52-6 4-15,-20 4 2 0,-2-5-2 0,3 4-2 16,4-2-6-16,-9 4-3 0,9-2 13 16,-8 0-1-16,2-2 7 0,0 1-14 0,0 1 4 15,-2-2 0-15,-29 5 0 0,53-8-2 16,-24 1 6-16,3 6-8 0,-32 1-3 16,48-11 14-16,-18 10 4 0,-5-7-24 15,2 5 13-15,3-3-2 0,-30 6-7 0,50-7 9 16,-26 2-4-16,2 2 1 0,-26 3 8 15,44-7-14-15,-44 7 2 0,42-5 14 0,-42 5-11 16,48-3-7-16,-19 3 0 0,3 0-43 16,-1 5-42-16,8 2-103 0,4-1-506 15,-8 6 619-15</inkml:trace>
  <inkml:trace contextRef="#ctx0" brushRef="#br0" timeOffset="93202.8694">30710 9108 1242 0,'0'0'34'0,"0"0"-49"16,0 0 25-16,0 0-15 0,0 0-29 0,0 0 39 16,0 0-20-16,0 0 0 0,0 0 30 0,0 0 34 15,0 0 3-15,0 0 18 0,0 0 7 16,0 0-7-16,7-37-2 0,-7 37-22 15,0 0 7-15,0 0-9 0,0 0-8 0,0 0-1 16,0 0-4-16,0 0-8 0,0 0 3 16,0 0-3-16,0 0 3 0,0 0-11 15,0 0-1-15,0 0-6 0,0 0-16 0,0 0 26 16,0 0-18-16,0 0 0 0,0 0 4 16,0 0 0-16,0 0-1 0,0 0 1 15,0 0 3-15,0 0-3 0,0 0-1 0,0 0-6 16,0 0 28-16,0 0-7 0,0 0-1 15,0 0 8-15,0 0-18 0,0 0 7 16,0 0-7-16,0 0 17 0,0 0-14 16,0 0-3-16,0 0 6 0,0 0-6 0,0 0 20 15,0 0-1-15,0 0-6 0,0 0 10 16,0 0 5-16,0 0-19 0,20-26 10 0,-20 26-10 16,0 0-4-16,0 0 7 0,0 0 0 15,0 0-10-15,3-32 9 0,-3 32-5 16,0 0-7-16,5-24 6 0,-5 24 3 0,0 0-12 15,14-29 6-15,-14 29 0 0,11-25-6 16,-11 25 0-16,9-23 0 0,-9 23-3 16,12-31 6-16,-12 31 0 0,11-35 0 0,-7 17 9 15,-4 18-12-15,8-34 0 0,-8 34-1 16,5-37 4-16,-5 37 3 0,-5-37-9 16,5 37 6-16,-3-33-12 0,3 33 6 0,-5-38-3 15,5 38 0-15,-12-31-3 0,12 31-2 16,-12-34 5-16,12 34 3 0,-8-28 0 0,8 28-6 15,-15-27 6-15,15 27 0 0,-14-21 3 16,14 21-9-16,-13-21-3 0,13 21 0 16,0 0 6-16,-18-21-15 0,18 21-9 15,0 0 9-15,-17-17-7 0,17 17 3 0,0 0-12 16,0 0 15-16,-34 0-3 0,34 0 13 16,0 0-20-16,0 0 13 0,-48 26-1 15,35-14 11-15,-4 3-11 0,-2 4 11 0,-1-2-8 16,2 11 1-16,-5-4 10 0,-1 1 0 15,6 6-7-15,-4 1 10 0,0-1-4 16,4-1 1-16,1 3-1 0,0-2 1 0,2 3-4 16,0-3 7-16,10-4 10 0,-7 5-13 15,11-5 3-15,1-3 3 0,0-24-6 0,5 50 20 16,3-24-7-16,1-5 13 0,4-3 7 16,2 0-4-16,2-2 6 0,3-1 0 15,2-7 9-15,1 7-1 0,0-6 9 0,4-5-7 16,5 4 2-16,-2-5 0 0,5-2-1 15,2-2 0-15,3 1-7 0,2-7 0 0,3 2-4 16,4-2-5-16,-4-3-2 0,-5-2-2 16,5 3 4-16,-3-7-6 0,-2 4-6 15,-1-4 1-15,-3-1-11 0,1-3-15 16,-2-1-16-16,-1 0-24 0,-2-6-42 0,-2 2-73 16,-2-7-133-16,4 5-281 0,-10-12 116 15</inkml:trace>
  <inkml:trace contextRef="#ctx0" brushRef="#br0" timeOffset="93904.4471">31053 8308 2063 0,'14'21'-120'0,"-14"-21"11"0,16 16 14 16,-16-16 22-16,19 15 11 0,-19-15 32 0,28 8 5 16,-28-8 20-16,32 8 1 0,-32-8 13 15,35 0-14-15,-35 0 5 0,44-4 0 16,-44 4 5-16,45-4-5 0,-22 2 0 16,-23 2-5-16,42-2 27 0,-42 2-14 0,42-4 22 15,-42 4-13-15,33 0 8 0,-33 0-5 16,35 0 5-16,-35 0-5 0,34 6 4 0,-34-6 0 15,35 2 0-15,-35-2 0 0,30 8-5 16,-30-8-4-16,32 7 1 0,-32-7-5 16,27 10 1-16,-27-10 3 0,23 9 4 0,-23-9 10 15,23 17 5-15,-23-17 9 0,19 13 11 16,-19-13-2-16,7 22 3 0,-7-22-11 0,0 25 9 16,0-25-4-16,0 0-5 0,-17 47 1 15,8-29-8-15,-2 2-13 0,-8 0 1 16,6-2-7-16,-4 2-3 0,0-2-6 15,-1 0 6-15,1 2-6 0,1-3 3 0,1 2-24 16,-4-1-24-16,-1 1-31 0,-2-1-42 16,2-3-83-16,0-1-351 0,3-2 110 0</inkml:trace>
  <inkml:trace contextRef="#ctx0" brushRef="#br0" timeOffset="94438.1276">31212 6957 1958 0,'0'0'-63'0,"0"0"32"0,-15-24 47 16,15 24 6-16,0 0 5 0,0 0 17 0,-10-30 10 15,10 30 3-15,0 0-4 0,0 0 1 0,-8-23-10 16,8 23-4-16,0 0-11 0,0 0 7 15,0 0-5-15,0 0-12 0,0 0-9 16,-15-21 6-16,15 21-10 0,0 0 6 16,0 0-6-16,0 0 4 0,0 0-1 0,0 0 3 15,0 0-6-15,0 0 4 0,48 68-4 16,-36-43 6-16,0 2-6 0,4 6 6 16,1 5 15-16,0 3-9 0,6 4-3 0,-4 6-1 15,4-3 10-15,5 5 16 0,2 7-23 16,6 0 15-16,-3 0-10 0,7-4 6 15,-1 3-11-15,4-4 5 0,-8-1-1 0,9-2-13 16,-11-9 3-16,4-4 5 0,-3 2-16 16,1-8 17-16,-5 4-9 0,0-5-16 15,-5-9-14-15,-2 5-5 0,2-4-42 16,2-1-61-16,-7-4-100 0,-1-5-357 0,-3 3 113 16</inkml:trace>
  <inkml:trace contextRef="#ctx0" brushRef="#br0" timeOffset="94763.925">31154 7861 2301 0,'-39'3'45'0,"39"-3"-10"0,0 0 3 15,0 0-13-15,0 0 8 0,0 0-2 16,0 0 2-16,20-62 0 0,-20 62-10 16,32-40 6-16,-15 13 6 0,3 2-6 15,5-5-1-15,-2 6-14 0,4-2 0 0,3 1-3 0,0-2-3 16,14-4-16-16,-4 4-11 0,12-2-21 15,-5 2-32-15,-4 1-25 0,6 1-32 16,-9 3-63-16,-3 6-358 0,-1-3 109 0</inkml:trace>
  <inkml:trace contextRef="#ctx0" brushRef="#br0" timeOffset="94988.7861">32057 7151 2112 0,'0'0'-17'0,"22"40"3"16,-22-40 14-16,0 24-4 0,0-24 8 16,-4 39 6-16,4-39 1 0,4 43 10 15,-1-16 23-15,2-3 7 0,0 3-4 16,-2 0 15-16,2-3 11 0,0 0-8 0,7 2-4 16,-7-2-16-16,7 0 5 0,-7-1-10 15,8-2-11-15,-4 0-18 0,1-2-31 0,-10-19-52 16,16 35-47-16,-16-35-93 0,17 21-355 0,-17-21 117 15</inkml:trace>
  <inkml:trace contextRef="#ctx0" brushRef="#br0" timeOffset="95184.6649">31654 6921 2400 0,'-29'-28'96'0,"9"1"5"0,2 3 17 0,-1 1-5 15,3 4-14-15,1 5 4 0,15 14-25 16,-27-32-15-16,27 32-5 0,-22-21-14 16,22 21 0-16,-15-23-12 0,15 23-18 0,-15-15-34 15,15 15-33-15,0 0-30 0,0 0-39 16,0 0-75-16,0 0-476 0,-5-15 120 0</inkml:trace>
  <inkml:trace contextRef="#ctx0" brushRef="#br0" timeOffset="96072.1124">32072 6909 2804 0,'7'33'3'0,"-7"-33"-17"0,0 0-33 16,0 0 2-16,8 22 2 0,-8-22 3 16,0 0 5-16,17 23-7 0,-17-23 12 0,13 12 3 15,-13-12 14-15,0 0 7 0,20 23 15 16,-20-23 16-16,20 22-1 0,-8-10 12 0,1 5-7 15,-13-17 1-15,20 24 5 0,-11-8 2 16,-9-16-9-16,20 23 0 0,-20-23 0 16,17 24-1-16,-17-24 0 0,11 18 17 15,-11-18 19-15,10 17-11 0,-10-17 6 16,0 0 2-16,17 20 9 0,-17-20-3 0,0 0 32 16,15 15-17-16,-15-15-8 0,0 0-9 0,0 0-7 15,0 0-9-15,0 0-1 0,0 0-3 16,0 0 3-16,0 0-14 0,0 0 10 15,0 0-16-15,0 0 3 0,0 0-23 16,0 0 6-16,-32-79-1 0,32 79-16 0,0-36 6 16,0 36-6-16,4-41-5 0,-4 41-4 15,3-36 13-15,-3 36-12 0,5-35 1 16,-5 35-2-16,3-28-6 0,-3 28 1 0,2-23-20 16,-2 23 4-16,0 0 7 0,15-27-11 15,-15 27 3-15,0 0-6 0,20-16 4 16,-20 16 1-16,0 0-2 0,25-6 4 0,-25 6-1 15,0 0 9-15,0 0 1 0,0 0 1 16,37 27 6-16,-37-27-3 0,15 25 8 0,-15-25-1 16,13 20 5-16,-13-20-5 0,6 24 2 15,-6-24 3-15,11 16 4 0,-11-16 10 16,0 0 2-16,10 20 14 0,-10-20-14 16,0 0 11-16,0 0-4 0,0 0-3 0,0 0-2 15,0 0-7-15,0 0 5 0,0 0 2 16,0 0 5-16,0 0 1 0,-23-87-4 0,14 64 3 15,9 23-10-15,-6-47 9 0,4 25-2 16,2 22-9-16,-12-37 5 0,12 37 8 16,-5-33-11-16,5 33-1 0,-3-29-1 15,3 29-15-15,0 0-2 0,-5-30 1 0,5 30 6 16,0 0-6-16,0 0 12 0,0 0-4 16,0 0-3-16,22-21-2 0,-22 21 6 0,0 0 3 15,0 0 0-15,0 0-3 0,0 0 3 16,0 0 9-16,57 31 2 0,-57-31-3 15,20 17 10-15,-7-4 4 0,-13-13-9 0,29 29 6 16,-14-18-6-16,0 6 0 0,1 3 6 16,1-5 0-16,-4 4-8 0,4 0-1 0,-3 2-25 15,-3-3-15-15,9-2-31 0,-8 4-27 16,-12-20-42-16,25 28-60 0,-16-16-106 16,4-2-350-16,-3 0 121 0</inkml:trace>
  <inkml:trace contextRef="#ctx0" brushRef="#br0" timeOffset="97050.5181">32669 6619 2419 0,'-22'12'-138'0,"22"-12"11"16,0 0 15-16,-23 19 28 0,23-19-2 0,-12 21 36 16,12-21-1-16,-8 21 15 0,8-21 16 15,-8 26 4-15,8-26 0 0,-4 27 16 16,4-27 12-16,0 0-12 0,4 34-4 15,-4-34 4-15,0 0-8 0,8 33 4 0,-8-33 0 16,5 19 0-16,-5-19-1 0,0 0 10 16,20 19-5-16,-20-19-5 0,0 0 14 15,27 9-9-15,-27-9 4 0,0 0 12 0,0 0-8 16,0 0 4-16,0 0 24 0,0 0 4 16,47-28 10-16,-47 28 11 0,0 0 17 0,5-28-9 15,-5 28-9-15,0 0-2 0,3-34 0 16,-3 34-5-16,0 0-1 0,-3-32-4 0,3 32-7 15,0 0-1-15,0 0-15 0,-2-39 8 16,2 39-9-16,0 0-3 0,0 0-3 16,-12-30 2-16,12 30-17 0,0 0-23 15,-13-13-1-15,13 13 6 0,0 0-12 0,0 0-3 16,0 0 8-16,-29-12 1 0,29 12-10 16,0 0 5-16,0 0 4 0,0 0-3 15,0 0 2-15,-40 35 1 0,40-35-5 0,0 0 7 16,-5 28-26-16,5-28 8 0,0 0 1 15,5 36-2-15,-5-36 7 0,14 25 8 0,-14-25-13 16,26 29 19-16,-14-22-4 0,-12-7-7 16,30 20 6-16,-13-12 12 0,-17-8-20 15,40 11 8-15,-40-11 4 0,37 2 4 16,-37-2 15-16,37-2 15 0,-37 2 16 0,45-19 3 16,-25 3 8-16,0-4 9 0,3-3 14 15,-4-4-5-15,-2-7 9 0,-4-3-5 0,-1-6-1 16,-2-4-2-16,-2-2-4 0,-8-4 1 15,0-9-9-15,-5-4-1 0,-5 0-19 16,-5-9 9-16,0-7-12 0,-2-5-3 16,2 2-6-16,-5 2 8 0,-2 2-3 0,-1 4 3 15,-2 7-5-15,-4 5-10 0,-2 3 9 16,2 10-2-16,-4 5-4 0,1 5 3 0,2 4-8 16,-7 1 0-16,3 3-5 0,4 6-6 15,9 8 3-15,-4-7 0 0,4 12 8 16,0-3-21-16,4 6 5 0,17 12-3 0,-27-19 3 15,27 19 0-15,-25-8-3 0,25 8 0 16,0 0 3-16,0 0-3 0,-48 15 6 16,48-15 19-16,-17 24-31 0,17-24 15 15,-17 33-4-15,12-10 1 0,-7 1-4 0,9 3 12 16,-2 1-17-16,0 7 17 0,0-2-3 16,5 5-6-16,5-1 6 0,0 3-5 0,3 0 5 15,4-1 0-15,5 2 0 0,0-1 3 16,6 3-6-16,4 0 3 0,5 1 5 0,1-5 1 15,6 0-6-15,-1-4-3 0,-1-1-2 16,5-2-6-16,-2-5-1 0,-7-9-4 16,11 4-13-16,-6-2-25 0,2-9-34 15,4 5-53-15,-2-8-83 0,-2-3-322 0,-2 0 106 16</inkml:trace>
  <inkml:trace contextRef="#ctx0" brushRef="#br0" timeOffset="97519.2139">32112 6032 1936 0,'0'0'-91'0,"0"0"5"0,65-2 6 0,-65 2 13 16,39-13-14-16,-19 1 29 0,8 0-2 15,-6-3 17-15,8 0 14 0,0-3 5 16,2-5-1-16,-4-1 0 0,4 0 5 16,2-6 9-16,3 7-9 0,-2-4 9 0,0 5 0 15,-5 2 10-15,2 0-10 0,-1 1 0 16,-5 7-4-16,-1-3 4 0,-5-2 10 0,5 9 14 15,-25 8 10-15,32-16 55 0,-32 16 11 16,28-5 5-16,-28 5 4 0,0 0 4 16,42 8-27-16,-42-8 5 0,28 21-17 0,-16-7-22 15,6 1 16-15,-4 3-19 0,2 0 0 16,-2 0-1-16,3 2-7 0,1-5 0 16,-5 4-1-16,1-4-7 0,3 0-3 0,-17-15 0 15,26 25-10-15,-26-25-6 0,19 22 4 16,-19-22-1-16,16 18-12 0,-16-18 0 0,17 12-12 15,-17-12-13-15,15 12-34 0,-15-12-69 16,0 0-192-16,17 3-182 0,-17-3 105 16</inkml:trace>
  <inkml:trace contextRef="#ctx0" brushRef="#br0" timeOffset="97714.0943">32534 5187 1991 0,'-17'-23'142'16,"-2"8"13"-16,19 15-15 0,-21-25-21 0,21 25-25 16,-17-17-28-16,17 17-13 0,0 0-12 15,-17-21 3-15,17 21-9 0,0 0-6 16,-11-20-8-16,11 20 7 0,0 0-22 0,0 0-40 16,0 0-46-16,0 0-72 0,0 0-102 15,0 0-341-15,28-21 116 0</inkml:trace>
  <inkml:trace contextRef="#ctx0" brushRef="#br0" timeOffset="97963.9381">32952 5191 2281 0,'0'0'-155'15,"-24"14"-380"-15,24-14 106 0</inkml:trace>
  <inkml:trace contextRef="#ctx0" brushRef="#br0" timeOffset="98237.775">32873 5289 1880 0,'0'0'-97'0,"-8"23"13"0,8-23 14 15,-12 31 11-15,12-31-2 0,-8 38 8 0,8-38 17 16,0 37 0-16,0-37 17 0,8 43-4 0,4-21 4 16,-4-1-9-16,9-3 18 0,0 4-9 15,4-7-5-15,1 1 24 0,3 0-10 16,-1-5 5-16,6-2 0 0,-8-2 20 0,8-1 14 15,-30-6 33-15,38 4 3 0,-38-4 34 16,42-10-4-16,-19 1 21 0,-23 9-9 16,32-22 12-16,-19 7-3 0,-1-5-11 15,-12 20-10-15,14-36 9 0,-14 15-3 0,0 21-22 16,0-43 7-16,0 43-11 0,-9-44-13 16,6 23-5-16,3 21-27 0,-10-38-19 0,10 38-16 15,-9-30-39-15,9 30-53 0,-15-22-54 16,15 22-98-16,-20-15-320 0,7 7 110 0</inkml:trace>
  <inkml:trace contextRef="#ctx0" brushRef="#br0" timeOffset="98587.5591">33201 5119 2130 0,'0'0'-88'0,"0"0"4"0,37-12-2 15,-37 12 13-15,0 0 13 0,0 0 0 16,0 0 39-16,0 0 42 0,0 0 27 0,0 0 32 16,0 0 4-16,38 12-2 0,-38-12 19 15,0 0-21-15,0 0 4 0,22 15-18 16,-22-15-14-16,0 0 17 0,22 12-26 0,-22-12-15 16,0 0 11-16,20 12-6 0,-20-12 2 15,0 0-12-15,0 0 1 0,28 6-10 16,-28-6 20-16,0 0-14 0,0 0 0 0,39-9-6 15,-39 9-6-15,32-15 9 0,-16 6-6 16,-16 9-6-16,37-22 1 0,-13 10-1 16,-4 1 0-16,-2-1 4 0,9-2-7 0,-9 1-4 15,2 5 4-15,-20 8-4 0,44-12 4 16,-26 8 4-16,-18 4-1 0,44 4-2 16,-44-4-47-16,45 18-45 0,-17-3-116 0,-3 7-400 15,-3 3 116-15</inkml:trace>
  <inkml:trace contextRef="#ctx0" brushRef="#br0" timeOffset="100212.5867">31523 8145 2284 0,'0'0'-49'0,"0"0"15"0,0 0 24 15,0 0 27-15,0 0 13 0,0 0 7 16,0 0-8-16,0 0-10 0,0 0-2 0,-5-62-1 15,5 62 9-15,0 0 6 0,0 0 10 16,0 0 2-16,0 0-4 0,0 0 12 0,0 0-8 16,0 0-11-16,0 0 2 0,0 0-5 15,0 0-4-15,0 0 5 0,0 0-5 16,0 0-1-16,-27-15 1 0,27 15 7 0,0 0 2 16,0 0-8-16,0 0 3 0,0 0-8 15,0 0 9-15,0 0-7 0,0 0 4 16,-30-4 3-16,30 4-5 0,0 0-6 0,0 0 8 15,-31-9-8-15,31 9 17 0,0 0-17 16,0 0 16-16,-37-3 0 0,37 3-6 16,0 0-1-16,0 0-6 0,-37-3-11 0,37 3 3 15,0 0 14-15,0 0-14 0,-39 0-6 16,39 0 5-16,0 0 5 0,0 0-1 0,-35 3-6 16,35-3 6-16,0 0-9 0,-30 3 1 15,30-3-1-15,-23 9-1 0,23-9 3 16,-32 15-4-16,14-8 5 0,18-7 6 15,-44 17-1-15,24-3 5 0,2-6-1 0,-9 4-3 16,5 0-15-16,-3 3 10 0,2-2 0 16,-2 0-10-16,-1 2 10 0,0 0-2 0,-1 5 2 15,2-5-4-15,-2 1-14 0,7 0-4 16,2-1-32-16,-6-3-28 0,7 7-26 16,9-3-29-16,8-16-20 0,-12 34-58 15,12-34-499-15,12 45 635 0</inkml:trace>
  <inkml:trace contextRef="#ctx0" brushRef="#br0" timeOffset="106040.6118">31115 9737 2760 0,'0'0'-110'16,"0"0"10"-16,0 0 12 0,0 0 13 0,0 0 28 16,-30-10 14-16,30 10 27 0,0 0-4 15,0 0 3-15,0 0 30 0,0 0-23 16,0 0 16-16,0 0-6 0,0 0 3 0,-18-17-3 16,18 17 12-16,0 0 9 0,0 0 0 15,0 0 0-15,-19-13 9 0,19 13 2 0,0 0 20 16,0 0-13-16,-25-13-6 0,25 13 2 15,0 0-9-15,-23-9-1 0,23 9 3 16,0 0 2-16,-29-12-11 0,29 12 2 16,0 0-3-16,-37-12-7 0,37 12 4 15,-28-12 5-15,28 12 5 0,-30-14 5 0,30 14-4 16,-37-13-12-16,17 2 24 0,20 11-6 16,-45-15-12-16,16 6-10 0,1 3 10 0,3-4-14 15,-4 0 4-15,1 2 0 0,0 3-5 16,-4-7 5-16,2 8-2 0,1-7-7 0,-3 3 2 15,6 1 6-15,1-2-8 0,25 9-3 16,-47-12-8-16,18 6 9 0,29 6-3 16,-37-12-2-16,19 4 1 0,18 8 1 15,-40-7 0-15,40 7-1 0,-40-13-5 0,40 13-2 16,-34-9 4-16,34 9 8 0,-31-10-1 16,31 10-5-16,-32-3 4 0,32 3-6 0,-27-9-2 15,27 9 0-15,0 0 0 0,-38-9 6 16,38 9-6-16,-27-4 5 0,27 4-10 0,-32-8 14 15,32 8-1-15,-33-7 2 0,33 7 3 16,-39-5 9-16,39 5-3 0,-35-7 7 16,35 7 2-16,-40-7-6 0,40 7 9 15,-34-9-2-15,34 9-7 0,-36-6-5 16,36 6-8-16,-32-5 5 0,32 5 6 0,-27-8 3 16,27 8-6-16,-27-5-8 0,27 5 2 15,0 0-3-15,-33-7 3 0,33 7 5 0,0 0-10 16,-32-5-1-16,32 5 10 0,0 0-10 15,-30-3-3-15,30 3 5 0,0 0-3 0,-32-8 5 16,32 8-2-16,0 0-9 0,-32-2-1 16,32 2 4-16,0 0-2 0,0 0 1 15,-37-3 5-15,37 3-3 0,0 0-2 16,-28-2 12-16,28 2-12 0,0 0 0 0,0 0 4 16,-37-5-8-16,37 5 4 0,0 0 4 15,-30-2-4-15,30 2 0 0,0 0 2 0,0 0-6 16,-43-3 4-16,43 3 9 0,0 0-14 15,-34 0 1-15,34 0 2 0,0 0 2 16,-33-3 0-16,33 3-7 0,0 0 9 0,-37 0 7 16,37 0-15-16,0 0 8 0,-44 0 5 15,44 0-7-15,0 0 2 0,-43 3 0 16,43-3-9-16,-27 0 10 0,27 0-3 16,0 0-7-16,-42 3 11 0,42-3-2 0,0 0-1 15,-36 2-2-15,36-2 6 0,0 0 4 16,-34 0-15-16,34 0 12 0,0 0-15 0,-32 7 11 15,32-7-2-15,0 0 1 0,-33 0-1 16,33 0-1-16,0 0 4 0,-40 5 1 0,40-5 3 16,0 0-7-16,-37 4-4 0,37-4-1 15,-29 0 3-15,29 0-5 0,-30 4 12 16,30-4-8-16,-36 5 6 0,36-5-3 16,-41 3 2-16,16 1-4 0,-3-1 10 0,28-3-14 15,-60 5 12-15,30 3-8 0,-6-4 2 16,-2-1 3-16,-6 5-6 0,3-1-4 0,-5 2 10 15,6-5-5-15,-5 3-3 0,3 3 0 16,2-3 12-16,-5 3-16 0,8 0 7 16,0 0-1-16,-6-5-1 0,9 6-3 0,-2-5 3 15,2-1-8-15,-3 2 3 0,7-1 5 16,5 0-7-16,25-6 4 0,-52 9 0 16,31-6-6-16,21-3-4 0,-41 9-7 0,41-9 2 15,-31 7-3-15,31-7 1 0,-34 5 5 16,34-5 5-16,-25 4-3 0,25-4 0 15,0 0 7-15,-35 7-6 0,35-7 8 0,0 0-5 16,-30 4 1-16,30-4 8 0,0 0 4 16,-25 8-8-16,25-8 2 0,0 0-4 0,0 0-2 15,-35 2 10-15,35-2-6 0,0 0-4 16,-25 7 4-16,25-7 3 0,0 0 3 16,0 0-4-16,-37 7-2 0,37-7 6 0,0 0-6 15,0 0 12-15,-30 8-12 0,30-8 12 16,0 0-12-16,0 0 8 0,-30 4-4 15,30-4 0-15,0 0-1 0,0 0-1 16,0 0 8-16,0 0 0 0,-31 6-6 0,31-6 10 16,0 0-10-16,0 0 2 0,0 0-4 15,-25 5 10-15,25-5-8 0,0 0-2 0,0 0 6 16,0 0 4-16,0 0-4 0,0 0 4 16,0 0-4-16,0 0 8 0,-28 5-1 15,28-5-5-15,0 0 2 0,0 0-2 0,0 0-4 16,0 0 6-16,0 0-14 0,0 0 14 15,0 0 4-15,0 0-8 0,0 0 4 0,-34 0 0 16,34 0-2-16,0 0-4 0,0 0 6 16,0 0 4-16,-31 7-12 0,31-7 4 15,0 0-2-15,0 0 6 0,0 0-10 16,-32 5 8-16,32-5-4 0,0 0-6 0,0 0 12 16,0 0-2-16,-32 8 0 0,32-8 2 15,0 0 4-15,0 0 0 0,-30 2-1 0,30-2-5 16,0 0 8-16,-22 7-10 0,22-7 0 15,0 0 2-15,-30 9 8 0,30-9-16 16,0 0 20-16,-30 12-18 0,30-12 2 16,-20 17-2-16,20-17 8 0,-25 12-6 0,25-12-4 15,-25 18 8-15,10-9 2 0,15-9-10 16,-25 22 16-16,25-22-12 0,-25 20 6 0,11-8 0 16,14-12 4-16,-27 18-8 0,27-18 0 15,-23 15 0-15,23-15 0 0,-23 21-12 16,23-21 6-16,-22 20 4 0,22-20 2 0,-19 13 2 15,19-13 6-15,-15 15-18 0,15-15 12 16,-13 17-4-16,13-17-6 0,0 0-4 0,-13 25-7 16,13-25 9-16,0 0 2 0,-5 28 2 15,5-28-9-15,0 0 9 0,0 0-6 16,10 39-1-16,-10-39 5 0,0 0-5 0,5 27 9 16,-5-27-4-16,0 0-1 0,11 28 7 15,-11-28-4-15,0 0-5 0,4 29 11 0,-4-29 4 16,0 0-8-16,1 27 0 0,-1-27 8 15,0 0-8-15,0 30 8 0,0-30-4 16,0 27-2-16,0-27-2 0,0 0 4 16,0 42 2-16,0-42-8 0,0 27 6 15,0-27 2-15,4 30-9 0,-4-30 7 0,8 35-4 16,-5-16 4-16,-3-19-4 0,9 33 6 16,-3-14 0-16,-6-19-4 0,17 30 2 0,-12-11 6 15,-5-19-4-15,17 31 5 0,-9-15-9 16,-8-16 0-16,14 33 6 0,-9-11-4 0,-5-22 6 15,18 40 3-15,-6-18-11 0,-4 2 2 16,2-3 2-16,2 5-11 0,-4-2 13 0,6 0 5 16,-1-2-9-16,0 3-2 0,-4-3 10 15,3 2-6-15,-4-3-2 0,2 2 13 16,-3-5-13-16,-7-18 6 0,20 33 3 16,-15-15-1-16,-5-18 7 0,11 29-9 0,-11-29 4 15,9 27-1-15,-9-27-5 16,8 25 0-16,-8-25 8 0,9 22-12 0,-9-22 0 15,0 0 0-15,8 23 0 0,-8-23 8 16,0 0-2-16,10 23 2 0,-10-23-3 0,0 0-1 16,10 18-4-16,-10-18 0 0,0 0-4 15,20 18 8-15,-20-18-4 0,28 7-4 0,-28-7-3 16,46 0 11-16,-21 0-8 0,10-4 6 0,8-2 5 16,2 1-14-16,7-2 12 0,-5 2-3 15,5-5-7-15,5 4-1 0,-9 0 10 16,3-3-6-16,0 1 4 0,3 3 3 15,-2-2-12-15,3 3 9 0,-5-3-10 0,5 3 6 16,2 1 2-16,-1 0-4 0,0-3 0 16,1 6 4-16,0-3-2 0,-3 3 0 15,-1-3 4-15,1 3-4 0,-6 0 6 0,-3 0 2 16,4 3-4-16,-9-3 2 0,-1 0-10 16,1 3 10-16,-7-3 2 0,-1 3 1 0,-4-3-12 15,2 3 5-15,-1 0-6 0,-29-3 6 16,55 7-2-16,-33-4-6 0,0 1 6 15,-22-4 4-15,43 4-8 0,-24 1 2 0,-19-5 4 16,38 4-4-16,-38-4 6 0,33 8 0 16,-33-8-4-16,37 6 4 0,-37-6 2 15,29 3-2-15,-29-3-2 0,26 6 6 16,-26-6-6-16,31 6 2 0,-31-6-4 0,0 0 2 16,35 6 0-16,-35-6-6 0,31 7 2 15,-31-7 0-15,24 5 2 0,-24-5 10 0,27 7-4 16,-27-7-8-16,30 3-2 0,-30-3 4 15,27 5 2-15,-27-5-6 0,30 3 4 16,-30-3 0-16,30 8 4 0,-30-8 2 0,40 1 4 16,-40-1-6-16,35 3 8 0,-35-3-10 0,38 0 6 15,-38 0 4-15,34 0-5 0,-34 0-5 16,40 4 0-16,-40-4 0 0,34 0 4 16,-34 0-8-16,33 0-1 0,-33 0 8 15,45 0-3-15,-45 0 12 0,44 0-10 0,-19 0-4 16,-25 0 4-16,53 4 4 0,-26 0-6 15,8-4 8-15,2 1-4 0,3 1-4 16,4-2 0-16,2 5 10 0,3 0-20 0,8-1-20 16,0-1-48-16,1 0-69 0,-4 4-181 15,3-5-387-15,-5-2 585 0</inkml:trace>
  <inkml:trace contextRef="#ctx0" brushRef="#br0" timeOffset="109554.3231">4048 10477 2765 0,'0'0'-653'16,"0"0"120"-16</inkml:trace>
  <inkml:trace contextRef="#ctx0" brushRef="#br0" timeOffset="109652.263">4302 10469 2422 0,'28'-3'-592'16,"-28"3"113"-16</inkml:trace>
  <inkml:trace contextRef="#ctx0" brushRef="#br0" timeOffset="109705.23">4400 10464 2105 0,'0'0'-531'15</inkml:trace>
  <inkml:trace contextRef="#ctx0" brushRef="#br0" timeOffset="109741.2138">4439 10461 1818 0</inkml:trace>
  <inkml:trace contextRef="#ctx0" brushRef="#br0" timeOffset="113769.922">4472 10457 1604 0,'0'0'-99'0,"0"0"41"0,29-6 13 0,-29 6-15 0,0 0 13 0,28-5 4 15,-28 5 13-15,0 0 10 0,30-10 11 16,-30 10-1-16,24-9 10 0,-24 9-21 0,0 0 37 15,37-12-1-15,-37 12-11 0,28-9 1 16,-28 9 5-16,28-6 0 0,-28 6 0 16,34-8 0-16,-34 8 0 0,42-5 4 0,-19 1-19 15,-23 4 20-15,62-4 13 0,-28-1 1 16,2-1-15-16,4 3-14 0,4 0 9 16,-1 0 0-16,6-3 1 0,-4 3-6 0,-1 0 10 15,-3-1-5-15,-4 4-18 0,3-3 18 16,-4 1-9-16,-1 2 5 0,-5-3-5 15,-30 3-5-15,63-3 10 0,-38 3 4 0,-25 0-9 16,54 0 4-16,-32-4-8 0,-22 4 8 16,47 0-13-16,-47 0 9 0,40 0 5 15,-40 0-1-15,40 0 5 0,-40 0-13 0,42 0 8 16,-42 0 5-16,38 0-4 0,-38 0 4 16,40 4-5-16,-15-4-4 0,-25 0 14 15,46 0-5-15,-25 0-5 0,-21 0 9 16,47 0-4-16,-47 0 0 0,39 0 0 0,-13 0-1 15,-26 0-8-15,39-4 18 0,-39 4-18 16,45 0 4-16,-45 0-4 0,47 0 8 0,-22 0 1 16,5-3-5-16,-30 3 1 0,59-7 11 15,-26 5-3-15,-1-1 0 0,3-4 3 16,-5 6 1-16,2-6-17 0,0 2 8 0,-7 3 5 16,3-4-9-16,-28 6 8 0,42-7-4 15,-42 7-4-15,37-5 0 0,-37 5 8 16,33-4-8-16,-33 4 16 0,27-3-4 0,-27 3 0 15,0 0-4-15,33-3 0 0,-33 3-1 16,0 0-7-16,26-2 0 0,-26 2 4 16,0 0 7-16,0 0-18 0,35-3 6 15,-35 3 1-15,0 0 0 0,0 0 4 0,30 0 11 16,-30 0-15-16,0 0 7 0,0 0 0 16,0 0 23-16,0 0 3 0,32 3 28 0,-32-3-1 15,0 0 15-15,0 0 1 0,0 0-1 16,0 0 12-16,0 0-5 0,0 0-17 15,0 0-14-15,0 0-9 0,0 0-7 0,0 0 6 16,0 0-17-16,0 0-4 0,0 0 0 16,0 0-7-16,0 0 1 0,0 0-2 15,0 0-3-15,0 0 3 0,0 0 2 0,0 0-5 16,0 0-5-16,0 0-8 0,0 0 13 16,0 0-10-16,-101 8 2 0,101-8 3 15,0 0-8-15,-35-3 7 0,35 3-7 0,-35 0 3 16,35 0-3-16,-42 0-5 0,42 0 10 15,-45 0-10-15,22 0 5 0,23 0 0 16,-59 3 2-16,26 1-4 0,1 0 7 0,-2-4-8 16,-1 4-2-16,0 0-3 0,-3 0 8 15,-6-2 0-15,1 5-7 0,-6-4 4 16,7 1 6-16,-6 1-14 0,-6-2 11 16,4 0 3-16,-5-1-6 0,1 5-2 0,-3-4 5 15,4 4 0-15,-9-2-5 0,8 2 8 16,-2-4-1-16,-1 3-12 0,0 0 10 15,7 0-8-15,-2 0 3 0,3 0-3 16,1 1 13-16,-1-2-10 0,2-2 2 0,4 5-7 16,-6-4 10-16,6 4-5 0,-2-5-1 0,3 6 6 15,-3-2-5-15,1 1-5 0,-1 1 7 16,2 1 0-16,-1-2 1 0,1 4-6 16,-1 0 2-16,4-1 6 0,-2-2-2 15,2 1-4-15,-2-2-7 0,7-1 10 0,5 2 8 16,-5-1-10-16,5-4-14 0,-2-1 8 15,2 3 0-15,3-3-2 0,-3 1-4 0,30-4 3 16,-52 5 9-16,27-5-6 0,25 0-9 16,-48 3 3-16,26 2 3 0,22-5-14 15,-52 3-7-15,23 0-9 0,1 3-15 16,-2 0 11-16,1 0-11 0,-7 4 9 0,2-2 2 16,-4 4-4-16,3-2 9 0,-9 2-5 15,4 1 18-15,1-1 6 0,-1 0-8 16,2 1 15-16,-2-4-12 0,8 0 8 0,0-3 14 15,2 3-19-15,5-6 5 0,25-3 2 16,-45 13 8-16,45-13 7 0,-35 7-18 16,35-7 3-16,-30 4-3 0,30-4-5 0,-29 8 4 15,29-8-12-15,0 0 7 0,-28 6 0 16,28-6 0-16,0 0-4 0,-25 3 3 0,25-3 4 16,0 0 4-16,0 0 12 0,0 0-16 15,0 0-9-15,-31 6-6 0,31-6-9 16,0 0 22-16,0 0-9 0,0 0 3 15,0 0 1-15,0 0 13 0,0 0-10 0,0 0 5 16,0 0 4-16,0 0-5 0,0 0 16 16,0 0 4-16,0 0-5 0,0 0 15 15,0 0-5-15,0 0 5 0,0 0-20 0,0 0 20 16,0 0-10-16,0 0 10 0,0 0-21 16,0 0 6-16,0 0 0 0,0 0 10 15,0 0 5-15,0 0-10 0,0 0-10 0,0 0 25 16,0 0-20-16,0 0 5 0,0 0 0 15,0 0-6-15,0 0 6 0,0 0 5 16,0 0 5-16,0 0-10 0,0 0 10 0,0 0 0 16,0 0-5-16,0 0 6 0,0 0-6 15,0 0 0-15,0 0-6 0,0 0 1 16,0 0 16-16,0 0 4 0,0 0-20 0,0 0 30 16,0 0-30-16,0 0 5 0,0 0-10 15,0 0 10-15,0 0-5 0,0 0 10 16,0 0 15-16,0 0-4 0,0 0 23 0,0 0 1 15,0 0-2-15,0 0 23 0,0 0-10 16,0 0-1-16,0 0-15 0,0 0 1 16,0 0 2-16,0 0-12 0,0 0 4 15,0 0-10-15,0 0 5 0,0 0-12 0,0 0 3 16,0 0 0-16,0 0 0 0,0 0-4 16,0 0-4-16,-1-41 0 0,1 41 0 0,0 0 8 15,0 0-12-15,0 0 4 0,0 0-12 16,-17-21 12-16,17 21 0 0,0 0-8 15,0 0-4-15,0 0-16 0,0 0 4 16,-12-21 0-16,12 21-20 0,0 0 4 0,0 0 3 16,0 0-22-16,0 0 0 0,0 0 3 15,0 0-1-15,0 0 4 0,35-25 8 0,-35 25 5 16,42-9-6-16,-20 6 19 0,13-5 14 16,-5 3-14-16,10 2 4 0,-1-4 10 15,4 2-5-15,-2-2-10 0,4-2 20 16,0 3-9-16,-2 1-11 0,-1-5 4 0,3 4 1 15,-6-5 15-15,-1 7 0 0,1-4 20 16,-2 0-25-16,-4 1 10 0,7-2-10 16,-1 0 0-16,-1 0-5 0,2 3 15 0,-1-3-5 15,1-1 0-15,-3-2 5 0,0 2-5 16,1 0 0-16,-8 3 5 0,5-4 0 16,-5 6-5-16,0-5-10 0,-3 8 5 15,3-8 0-15,-5 7 0 0,4-3 5 0,-29 6 0 16,50-6 0-16,-22 3 0 0,1-3 10 0,-29 6-5 15,53-8 5-15,-24 8 6 0,3-1-11 16,-32 1-5-16,58-6 0 0,-23 1 0 16,0 0 14-16,1 2 1 0,-3-1-10 15,4 0 5-15,8-1 5 0,0-1-10 0,-1 0 0 16,-1 0-5-16,1 0 9 0,4-1 6 16,-6-1-15-16,3 1 4 0,2 2-4 0,-9-2 10 15,4 1-10-15,-2 1 5 0,1-2-5 16,-8 2 5-16,1 3 4 0,-1-4 1 15,-1 2-15-15,-4 1 5 0,-28 3 0 0,54-5 0 16,-34 5 0-16,-20 0-10 0,45-7 10 16,-45 7 0-16,33-5-9 0,-33 5 4 15,39-3 5-15,-39 3 5 0,40-7 0 16,-18 4-10-16,-22 3 14 0,47-6 1 0,-16 0 4 16,-2 0-9-16,-4 0 4 0,7 0-4 15,-32 6-10-15,58-11 5 0,-26 7 0 0,-4-4 0 16,-2 5 0-16,0-2 19 0,-26 5-24 15,51-7-4-15,-30 4 13 0,-21 3-8 16,49-9-1-16,-27 6 5 0,-22 3 0 16,40-6 0-16,-15 3-9 0,-25 3 23 0,37-6-10 15,-37 6-4-15,36-6 5 0,-36 6 9 16,35-4 18-16,-35 4-5 0,31-3-13 0,-31 3 4 16,31-2 8-16,-31 2 1 0,31-3-5 15,-31 3 3-15,31-3 1 0,-31 3-1 16,37-4-8-16,-37 4 12 0,40-3-21 15,-40 3 13-15,47 0-1 0,-20-4 0 0,3 4-4 16,-30 0 4-16,60-1-4 0,-30-3-4 16,2 4 4-16,2-3 3 0,1 3-4 0,-2-5 8 15,4 3-7-15,5 2 3 0,-5-2 11 16,8-1-19-16,-2-2 7 0,2 1-10 16,2 0-1-16,-3 1 4 0,1-1-7 15,-3-1-4-15,1 2 10 0,-8-1 1 0,4 1-7 16,-6 0-4-16,4 1 4 0,-4 2-4 15,-1-4-4-15,-32 4 11 0,55 4-18 16,-28-4 8-16,-5 2 6 0,-22-2 1 0,45 6 0 16,-25-2 3-16,-20-4 7 0,44 8-3 15,-28-1-4-15,-16-7-7 0,36 8-7 16,-18 0 10-16,-18-8-6 0,33 9 3 0,-33-9-4 16,32 8 4-16,-32-8 0 0,34 14 4 15,-21-9 3-15,-13-5 0 0,32 13-7 16,-32-13 11-16,32 15-15 0,-16-9 15 0,4 6-11 15,-20-12 7-15,37 20 0 0,-15-11 0 16,-2 3-18-16,0 0 18 0,5 0-14 16,-5 1 7-16,5-1 0 0,-5 4 0 15,4 0-3-15,1-3 10 0,-3 4 0 0,4-2-4 16,-4 3-6-16,7 1 3 0,-1 1-7 16,-3 0-18-16,0 2 0 0,7-5 0 15,-10 1 3-15,8 2 12 0,-5-4-12 0,-3-1 7 16,1 5-7-16,-3-8-1 0,2 1 4 15,-4 1 4-15,1-2 23 0,-2 0-20 16,-17-12-7-16,28 21 11 0,-28-21-11 0,20 18 23 16,-20-18-4-16,17 15 15 0,-17-15-11 15,16 13-4-15,-16-13 12 0,0 0-1 0,17 19-11 16,-17-19 4-16,15 12-4 0,-15-12 0 16,0 0 4-16,14 22 0 0,-14-22-4 15,0 0 7-15,11 21-7 0,-11-21 4 16,0 0-8-16,9 29 8 0,-9-29 0 15,0 0 3-15,3 27 1 0,-3-27-12 0,8 22 0 16,-8-22-3-16,2 23 14 0,-2-23-7 16,3 32-3-16,-3-32 21 0,4 28-21 0,-4-28 10 15,8 27 1-15,-8-27-1 0,2 27-3 16,-2-27-8-16,10 23 19 0,-10-23 0 16,0 0 3-16,5 31 11 0,-5-31 7 0,0 0 3 15,3 24 6-15,-3-24 10 0,0 0-1 16,0 31-2-16,0-31-6 0,0 0-11 15,-5 27-7-15,5-27 9 0,0 0-15 0,-13 28 6 16,13-28-1-16,-10 19 3 0,10-19 6 16,-12 17-10-16,12-17-6 0,-17 23 4 15,17-23-10-15,-25 19 6 0,7-7-6 0,1 4 9 16,-1-4-4-16,18-12 1 0,-44 24-4 16,28-11 1-16,-3-1-4 0,1 0-4 15,18-12 7-15,-34 18-5 0,34-18-1 0,-28 14 1 16,9-5 3-16,19-9-1 0,-26 15-5 15,26-15 2-15,-25 12-2 0,25-12-5 16,-32 15 7-16,15-9 1 0,17-6-9 16,-37 13 1-16,17-5 0 0,0 2-3 0,-5 0 0 15,25-10 5-15,-42 19-10 0,17-11 2 16,-2 4-2-16,2-2 10 0,2 2-2 0,-2-3-3 16,3 0 2-16,-5 3 3 0,7-2 3 15,-3 0-3-15,-2-1 6 0,25-9 2 16,-41 18-3-16,21-11 3 0,-3 5-1 15,1-4-2-15,2 5 0 0,20-13-2 0,-40 22 2 16,18-10-10-16,22-12 7 0,-35 19-7 16,18-13 8-16,17-6-3 0,-30 15 5 0,30-15-10 15,-31 15 5-15,14-4-3 0,17-11 8 16,-29 11-5-16,29-11-5 0,-40 13 5 16,23-7 5-16,17-6-5 0,-35 9 9 15,35-9 3-15,-35 6-2 0,35-6-8 0,-35 6-5 16,35-6 1-16,-38 4 4 0,38-4-2 15,-37-4-3-15,37 4 0 0,-42-3-4 16,42 3 4-16,-40-6 1 0,15 0-6 0,-2 0-4 16,27 6 7-16,-59-9-2 0,31 4-1 15,3 4-1-15,25 1 1 0,-57 0-4 16,32 1 0-16,-5 7-3 0,30-8 3 0,-47 0 5 16,19 3 4-16,28-3 5 0,-42 6-7 15,15-6 3-15,27 0 1 0,-44 6-6 0,23-3-3 16,21-3 0-16,-44 3 3 0,17-3 4 15,27 0-6-15,-55 6-1 0,29-2 2 16,-5-4-2-16,31 0 13 0,-60 2-18 0,28 1 8 16,-1 0-3-16,-1 0 5 0,-1-3-5 15,4 4 5-15,-5-2-5 0,3 1 2 16,-4-3-4-16,4-3 7 0,-2 3 10 0,35 0-10 16,-62-2-10-16,28-2 10 0,2 1 2 15,4-3 3-15,-9 0-7 0,9-3 7 16,-2 0 5-16,-2 0-5 0,2 0 2 0,-4 3 3 15,4-3-10-15,3-2 9 0,-4 5-2 16,2-3-7-16,-3-1-4 0,2 5 8 16,0-1-4-16,0 0 3 0,0 0-3 15,3-1 9-15,-3 0-1 0,-2 6-8 16,1-6 4-16,-3 3 1 0,4-1-5 0,-3 1 5 16,1 0-7-16,-2 0-3 0,-1 4 0 0,2-4 10 15,33 4-5-15,-66-7-7 0,35 6 14 16,1-3 5-16,-6 1-15 0,6-1 6 15,-5-2-3-15,2 4 2 0,1-2-4 16,-1 1 2-16,-3 0-3 0,5 0 6 0,-3 3-3 16,34 0 2-16,-60-3-7 0,28 0 8 15,2 3 2-15,30 0-3 0,-64-3-2 0,38 3 0 16,-6 0 2-16,32 0-2 0,-57-3 0 16,32 3 5-16,25 0 4 0,-52 0-1 15,25 0-1-15,27 0-3 0,-46-3 6 16,15 3 1-16,31 0-6 0,-53 0 7 0,24 0-8 15,29 0 3-15,-56-3 9 0,24 3-7 16,32 0 1-16,-50-3 3 0,21 3-10 16,29 0 3-16,-45 0-3 0,18-3 1 0,27 3 1 15,-52 0-3-15,52 0 7 0,-57 0-7 16,31-5 14-16,-4 10-5 0,0-5-13 0,30 0 6 16,-57 0 5-16,30 0-18 0,27 0 7 15,-47 0 6-15,20 0-4 0,27 0 7 16,-42 3-9-16,42-3 4 0,-43 0 0 0,43 0 1 15,-39 6 8-15,39-6-9 0,-40 3-4 16,40-3-1-16,-38 3-8 0,11-3 16 16,27 0-3-16,-43 3 5 0,16 0-10 0,27-3-1 15,-52 6 8-15,25-6-10 0,27 0 8 16,-52 6 0-16,24-2-4 0,1-4 4 16,27 0-8-16,-55 5 6 0,27-2 4 0,-3 1-4 15,6-1 0-15,25-3 13 0,-57 4-2 16,31-4-2-16,-4 1-9 0,30-1 15 15,-52 0-8-15,22 3-3 0,-2-3 0 0,2 4-6 16,30-4-4-16,-64 0 1 0,34 4 10 16,-2-2-3-16,-1 4 4 0,1-2-8 15,-1 1 2-15,1 2-2 0,2-2 0 16,0 5-5-16,-1 0 16 0,3-1-5 0,-4-1-8 16,9 2 2-16,-2-4-2 0,-2 3 4 15,5 3-7-15,22-12 14 0,-47 14 1 16,31-8-12-16,16-6 8 0,-30 12-12 0,30-12-32 15,-24 12-33-15,24-12-40 0,-17 12-24 16,17-12-50-16,0 0-80 0,-13 31-368 16,13-16 115-16</inkml:trace>
  <inkml:trace contextRef="#ctx0" brushRef="#br1" timeOffset="206233.4248">12510 16106 1447 0,'0'0'106'0,"-17"10"-47"15,17-10-29-15,0 0-22 0,0 0 8 16,0 0 1-16,0 0-9 0,-8 14 0 15,8-14-8-15,0 0 4 0,0 0 4 0,0 0-12 16,0 0 24-16,0 0-8 0,0 0 0 16,0 0-20-16,0 0 24 0,0 0-16 15,0 23 0-15,0-23 28 0,0 0 30 0,0 0 18 16,0 0 23-16,0 0 4 0,0 0 12 16,0 0-7-16,0 0 5 0,0 0-7 15,0 0-21-15,0 0 0 0,0 0-24 0,0 0 4 16,0 0-9-16,0 0-7 0,0 0-10 15,0 0 4-15,0 0-13 0,0 0 2 0,0 0-7 16,0 0 14-16,0 0-1 0,0 0 7 16,0 0-1-16,0 0-2 0,0 0-2 15,0 0 1-15,0 0-15 0,0 0 3 0,0 0-5 16,0 0-9-16,0 0 6 0,0 0-4 16,0 0-4-16,0 0 0 0,0 0-9 0,0 0-17 15,0 0 0-15,0 0-1 0,0 0-4 16,0 0-1-16,0 0-11 0,0 0 12 0,0 0 3 15,0 0 6-15,0 0 5 0,0 0-8 16,0 0 10-16,0 0 2 0,0 0 0 16,0 0 9-16,0 0 2 0,0 0 2 0,0 0 3 15,0 0-5-15,0 0-7 0,0 0-8 16,0 0 8-16,0 0 3 0,0 0 8 16,0 0-11-16,5 40-2 0,-5-40 3 15,0 0-8-15,0 0 12 0,0 0 0 0,17 12-1 16,-17-12-1-16,0 0-3 0,0 0-2 15,28 15 11-15,-28-15-13 0,20 11 0 0,-20-11 8 16,20 9-8-16,-20-9 17 0,27 12-15 16,-27-12 7-16,35 7 11 0,-15-2-15 0,-20-5 3 15,42 10 6-15,-22-7-9 0,-20-3-8 16,49 5 16-16,-24 2-5 0,-25-7 6 16,48 5-6-16,-28-1 1 0,2 4-1 0,-22-8 8 15,42 1 0-15,-42-1 6 0,37 7 13 16,-14-3-5-16,-23-4 14 0,29 4-15 0,-29-4 6 15,31 4-5-15,-31-4 5 0,27 5 4 16,-27-5-12-16,29 8-6 0,-29-8 18 16,26 2-11-16,-26-2-9 0,27 7 4 15,-27-7-8-15,0 0 1 0,35 8-13 0,-35-8 7 16,20 4 4-16,-20-4-2 0,0 0-2 16,34 9 13-16,-34-9-15 0,0 0 9 0,28 9-7 15,-28-9 3-15,25 6 1 0,-25-6 4 16,22 6-11-16,-22-6 14 0,30 6-18 15,-30-6 16-15,22 7-13 0,-22-7-1 0,32 2-8 16,-32-2 11-16,27 7-10 0,-27-7 12 16,28 4-5-16,-28-4 2 0,0 0-11 0,40 3 8 15,-40-3 4-15,29 1-1 0,-29-1-11 16,28 5 9-16,-28-5-10 0,0 0 12 16,33 3-3-16,-33-3 1 0,22 5 1 0,-22-5-3 15,0 0-13-15,35 7 16 0,-35-7-6 16,25 7 9-16,-25-7-6 0,27 5-4 0,-27-5 1 15,27 7 1-15,-27-7 2 0,23 6 3 16,-23-6-1-16,32 2 3 0,-32-2-4 16,34 7-8-16,-34-7 5 0,40 3 1 0,-40-3 9 15,38 0-5-15,-38 0 6 0,42 0-8 16,-42 0-10-16,42 0 5 0,-42 0-8 16,43 0-11-16,-23 0-13 0,-20 0-15 0,42 0-21 15,-42 0-23-15,49 3-31 0,-26-3-63 16,-23 0-231-16,45 0-360 0,-28 2 293 15</inkml:trace>
  <inkml:trace contextRef="#ctx0" brushRef="#br1" timeOffset="207174.8357">13027 16653 3457 0,'0'0'11'0,"-17"-18"8"0,17 18-8 16,0 0 4-16,0 0 3 0,0 0-12 16,0 0-2-16,0 0-2 0,-20-14-4 15,20 14-2-15,0 0-2 0,0 0 18 0,0 0-7 16,0 0-5-16,0 0 4 0,0 0 9 15,0 0-18-15,0 0 12 0,0 0 12 16,0 0-2-16,0 0 12 0,0 0 14 0,0 0-2 16,64-5 3-16,-64 5-9 0,47 0 10 15,-16-5-12-15,3 1-3 0,3 1-11 0,3-5 8 16,5 3 1-16,0-2-10 0,0 1 8 16,-1-3-14-16,-1 0 7 0,6 3-12 15,-6-4 9-15,-4 5-9 0,4-5 4 16,-4 2 5-16,-4 1 19 0,-5 3-5 0,5 0 26 15,-8-1-8-15,-27 5-3 0,48-7-8 16,-27 2-3-16,-21 5-8 0,40-7-5 0,-40 7 2 16,35-2 4-16,-35 2-8 0,35-6 1 15,-35 6-6-15,30 0 4 0,-30 0-7 0,0 0 1 16,44-4-2-16,-44 4 1 0,25-3-10 16,-25 3 8-16,31-2-3 0,-31 2-9 15,31-3 6-15,-31 3-10 0,31-3-5 0,-31 3 0 16,32-4-10-16,-32 4 3 0,30-3-9 15,-30 3-8-15,35-2-16 0,-35 2-10 16,34-7-4-16,-34 7-15 0,32-3-18 0,-16 3-14 16,-16 0-14-16,30-7-13 0,-15 5-26 15,-15 2-33-15,29-6-50 0,-29 6-464 0,23-5 598 16</inkml:trace>
  <inkml:trace contextRef="#ctx0" brushRef="#br1" timeOffset="208199.213">12780 16307 2801 0,'0'0'-123'16,"0"0"22"-16,-12-21 8 0,12 21 12 0,0 0 8 15,0 0 27-15,0 0 13 0,0 0 20 16,0 0 13-16,0 0 4 0,0 0 5 0,0 0 24 16,0 0 3-16,0 0 3 0,0 0-30 15,0 0 23-15,-24-12 8 0,24 12 31 16,0 0-2-16,0 0 1 0,0 0-8 0,0 0 0 16,0 0-10-16,0 0-6 0,0 0-7 15,0 0 3-15,0 0-3 0,0 0 4 16,0 0-5-16,0 0 7 0,0 0-11 0,0 0 4 15,0 0-4-15,0 0 4 0,0 0-3 16,0 0 4-16,0 0 4 0,0 0-5 16,0 0-7-16,0 0 4 0,0 0 2 15,0 0-11-15,0 0-5 0,0 0 10 0,0 0-8 16,0 0 9-16,0 0 4 0,0 0-1 16,0 0-1-16,0 0 7 0,71 3-11 0,-71-3-9 15,38-3 13-15,-38 3-15 0,40-7 2 16,-15 4-6-16,-25 3 8 0,47-2 1 0,-18-1-8 15,-4-4 6-15,-25 7 6 0,57-7-19 16,-29 6 5-16,4-6 6 0,-2 2 1 0,-3 1 0 16,3-4-12-16,0 5-9 0,2-2 15 15,-32 5-6-15,55-7 7 0,-25 6-11 16,-5-6 2-16,-25 7-2 0,45-7 4 16,-45 7-6-16,40-3-1 0,-40 3-2 0,37-3 0 15,-37 3 1-15,40 0 1 0,-40 0 2 16,35 0-1-16,-35 0-5 0,39 0-5 15,-39 0-1-15,42 0-2 0,-42 0-4 0,50 0-12 16,-22 0 5-16,4 0 0 0,2 3-15 16,-3-3 0-16,-5 3-4 0,-26-3 3 15,65 3-10-15,-33 1-4 0,-2-4-15 0,0 2-15 16,2 3-17-16,-1-5-15 0,1 1-37 16,-7 2-76-16,-25-3-486 0,54 4 591 0</inkml:trace>
  <inkml:trace contextRef="#ctx0" brushRef="#br1" timeOffset="210803.7587">14118 16056 2896 0,'0'0'-24'0,"0"0"32"15,0 0-8-15,0 0-3 0,0 0-2 0,0 0 5 16,5-36-11-16,-5 36 5 0,0 0 6 16,0 0 0-16,0 0 0 0,8-21 11 0,-8 21 13 15,0 0 3-15,0 0 1 0,17-15-4 16,-17 15-6-16,0 0 13 0,0 0-1 16,0 0 0-16,0 0 10 0,13-19-9 15,-13 19 8-15,0 0-13 0,0 0 0 0,0 0 7 16,0 0-2-16,0 0-6 0,0 0 11 15,0 0-6-15,0 0 12 0,0 0 4 0,0 0-11 16,22-11 12-16,-22 11 5 0,0 0 6 16,0 0 5-16,0 0-6 0,0 0 4 15,0 0-4-15,0 0-6 0,0 0-3 0,55 11-16 16,-55-11 10-16,24 10-9 0,-24-10-6 16,28 6-6-16,-28-6 3 0,30 9 2 0,-30-9-1 15,27 9-3-15,-27-9 8 0,30 10-13 16,-30-10 6-16,32 11 6 0,-32-11-11 0,27 9 8 15,-11-1-5-15,-16-8 0 0,25 7-3 16,-25-7 8-16,27 14 3 0,-27-14 0 16,20 9 3-16,-20-9-2 0,24 9 6 0,-24-9 2 15,0 0-2-15,30 10-5 0,-30-10-5 16,17 12-4-16,-17-12 4 0,0 0-6 0,26 16-3 16,-26-16 3-16,14 8-3 0,-14-8 0 15,0 0-5-15,20 12 1 0,-20-12-1 0,0 0 1 16,0 0-3-16,25 19-5 0,-25-19-1 15,0 0 5-15,17 13-1 0,-17-13-3 16,0 0 2-16,0 0-2 0,16 12 3 0,-16-12 3 16,0 0 3-16,20 15 2 0,-20-15-5 15,0 0 3-15,24 15-4 0,-24-15 0 0,0 0-1 16,22 20 2-16,-22-20 2 0,16 16 3 16,-16-16-1-16,20 15 1 0,-20-15-3 15,24 15 2-15,-24-15-4 0,16 12 3 16,-16-12-3-16,19 15-4 0,-19-15 0 0,17 18 3 15,-17-18-5-15,18 15 4 0,-18-15-6 16,17 17 3-16,-17-17 1 0,13 12-2 0,-13-12-1 16,0 0 1-16,20 15 3 0,-20-15-1 15,0 0 1-15,15 15-2 0,-15-15 1 0,0 0 6 16,0 0-5-16,0 0-4 0,20 19 9 16,-20-19-8-16,0 0 1 0,10 16-5 15,-10-16 1-15,0 0 3 0,0 0-5 0,17 12 2 16,-17-12-3-16,0 0 1 0,0 0 1 15,0 0-1-15,15 19 1 0,-15-19 3 0,0 0-3 16,0 0-1-16,15 15-2 0,-15-15-7 16,0 0-13-16,0 0-18 0,0 0-36 15,19 20-39-15,-13-17-53 0,-6-3-133 0,0 0-617 16,0 0-556-16</inkml:trace>
  <inkml:trace contextRef="#ctx0" brushRef="#br1" timeOffset="218343.4754">13308 16584 4323 0,'0'0'-106'15,"0"0"22"-15,0 0-1 0,0 0 12 16,0 0-6-16,0 0 0 0,0 0 4 15,0 0-6-15,0 0 8 0,0 0 9 0,0 0 10 16,0 0 8-16,0 0 3 0,0 0 5 16,0 0 3-16,0 0 10 0,0 0-8 15,0 0 9-15,0 0-4 0,0 0 8 0,0 0-1 16,0 0 4-16,0 0-1 0,0 0 6 16,0 0 5-16,0 0-1 0,0 0 11 15,0 0-1-15,0 0 3 0,0 0-5 0,0 0 0 16,0 0 10-16,0 0-7 0,0 0 4 15,0 0-2-15,0 0 2 0,0 0-7 0,0 0 10 16,0 0-8-16,0 0 8 0,0 0-3 16,0 0-2-16,0 0 7 0,0 0-9 15,0 0-3-15,0 0 16 0,0 0 6 0,0 0 6 16,0 0-4-16,0 0 4 0,0 0 1 16,-94 4 8-16,94-4-15 0,0 0 14 0,-43 3-18 15,43-3 6-15,-30 0-2 0,30 0 14 16,-32 0-10-16,32 0 2 0,-37-3 11 15,37 3 11-15,-33-4-19 0,33 4 9 0,-37-6-4 16,37 6-7-16,-37-9 6 0,37 9-12 16,-28-6 4-16,28 6-8 0,-27-9-6 15,27 9 12-15,-30-12-14 0,30 12 0 0,-30-20 2 16,30 20 0-16,-27-16 0 0,27 16-10 16,-27-26 12-16,11 11-10 0,-1-3 6 15,-2-1-5-15,3-4 3 0,-1 5-7 0,0-3-1 16,-3 3 14-16,8-4-10 0,-4-3-1 15,-1 6-4-15,-3-1 0 0,8-2 3 0,-5-1-10 16,1 3 14-16,-1-2 16 0,-10-2 5 16,9-5 11-16,-2 5 17 0,-4 0-15 0,3-1 1 15,-1 1-10-15,-3-2-1 0,8 5 0 16,2 3-9-16,-2 0 7 0,-1-2-3 16,4 1-5-16,14 19-1 0,-25-30-10 15,17 18-13-15,8 12-14 0,-18-21 14 0,18 21 0 16,-17-23-6-16,17 23 4 0,0 0-1 15,-22-24-13-15,22 24 13 0,-8-16 0 16,8 16-5-16,0 0-4 0,0 0 0 0,-15-25 7 16,15 25 3-16,0 0-5 0,0 0 0 15,0 0-1-15,-2-25 5 0,2 25-12 0,0 0 8 16,0 0 16-16,0 0-12 0,0 0-4 16,0 0-5-16,-10-29 5 0,10 29 5 15,0 0-3-15,0 0 1 0,0 0 2 0,0 0 9 16,0 0-4-16,0 0 1 0,0 0-6 15,0 0 5-15,0 0 10 0,7-33-1 0,-7 33 2 16,0 0 12-16,0 0-16 0,0 0 19 16,0 0-13-16,0 0 3 0,0 0 0 0,3-32-13 15,-3 32 5-15,0 0-8 0,0 0-3 16,0 0 10-16,0 0-7 0,-3-34 4 16,3 34-12-16,0 0 0 0,0 0-4 0,0 0-6 15,0 0 3-15,0 0 7 0,0 0-5 16,0-30-3-16,0 30-11 0,0 0 7 0,0 0-3 15,8-26 14-15,-8 26-18 0,0 0 3 16,12-18 4-16,-12 18 1 0,0 0-11 16,13-21 0-16,-13 21 3 0,0 0-1 0,20-22-16 15,-20 22 11-15,17-12-14 0,-17 12 3 16,20-12-8-16,-20 12 7 0,20-13-2 16,-20 13-12-16,24-8 8 0,-8 1 11 15,-16 7 0-15,22-10 6 0,-22 10 1 0,27-9-2 16,-11 3 11-16,-16 6-3 0,22-9 2 15,-5 6 2-15,-17 3-2 0,32-9 2 0,-19 6-12 16,-13 3 0-16,34-10-3 0,-18 8 4 16,8-3 0-16,-8 0-6 0,-16 5 10 0,41-7 5 15,-25 3 0-15,-16 4 2 0,34-9 12 16,-16 4 6-16,-18 5 0 0,34-6 5 16,-21 2 5-16,-13 4 6 0,28-5-14 0,-28 5 11 15,29-7 5-15,-29 7-8 0,22-8 5 16,-22 8-8-16,26-3 11 0,-26 3 2 0,20-7 3 15,-20 7 7-15,19-3-10 0,-19 3 0 16,22-2-6-16,-22 2 1 0,0 0 7 16,26-7 5-16,-26 7-5 0,17-5-5 0,-17 5 5 15,0 0-3-15,25-2 5 0,-25 2-7 16,0 0-8-16,0 0 15 0,0 0 4 0,35-5-2 16,-35 5-3-16,0 0 9 0,0 0 7 15,0 0-5-15,25-8-5 0,-25 8 0 16,0 0-13-16,0 0 9 0,0 0-16 15,0 0 4-15,37-4 12 0,-37 4-8 0,0 0-7 16,0 0 20-16,34 0-21 0,-34 0-2 16,0 0 0-16,0 0 5 0,40 0 16 15,-40 0-21-15,0 0 0 0,33-4 0 0,-33 4-4 16,0 0 4-16,32 0-12 0,-32 0 10 16,0 0 8-16,30-4-8 0,-30 4 12 0,0 0-22 15,32-3 6-15,-32 3 14 0,0 0-16 16,37-3 6-16,-37 3 8 0,27-6-8 0,-27 6 0 15,0 0 0-15,38-6-2 0,-38 6 19 16,27-5-5-16,-27 5 6 0,25-7 5 16,-25 7-9-16,0 0 2 0,40-12-6 0,-40 12 6 15,22-3 5-15,-22 3-13 0,0 0 4 16,38-7-8-16,-38 7 8 0,24-5-3 0,-24 5 1 16,0 0-6-16,36-5 6 0,-36 5-8 15,0 0 0-15,37-1-10 0,-37 1 8 16,0 0 6-16,25-4-4 0,-25 4 1 0,0 0-1 15,0 0 2-15,0 0-4 0,37 0-4 16,-37 0 8-16,0 0 0 0,0 0-8 0,0 0-2 16,0 0 3-16,37 4-1 0,-37-4 9 15,0 0-6-15,0 0-3 0,0 0 17 16,0 0-9-16,28 1-6 0,-28-1 0 16,0 0 4-16,0 0 0 0,0 0-2 0,0 0 2 15,0 0 9-15,0 0-5 0,32 5 2 16,-32-5 1-16,0 0-9 0,0 0 10 0,0 0-9 15,30 3 3-15,-30-3 6 0,0 0-8 16,27 6 1-16,-27-6-8 0,0 0-1 16,0 0 17-16,34 6-11 0,-34-6 0 0,0 0-3 15,21 3 3-15,-21-3 0 0,0 0 0 16,29 3 0-16,-29-3 11 0,0 0-7 0,25 6-3 16,-25-6-1-16,0 0-1 0,0 0 4 15,30 7-5-15,-30-7 2 0,0 0 6 16,27 2-12-16,-27-2 10 0,0 0-11 0,25 9 5 15,-25-9 7-15,0 0-8 0,23 6 3 16,-23-6-6-16,0 0 8 0,25 6-2 0,-25-6 4 16,0 0-4-16,0 0 7 0,22 11-5 15,-22-11 2-15,0 0-1 0,22 9 3 16,-22-9 3-16,0 0-11 0,0 0 10 0,22 15 7 16,-22-15-12-16,0 0 23 0,16 16-26 15,-16-16 2-15,0 0 3 0,17 18 2 0,-17-18-3 16,0 0 7-16,18 18-8 0,-18-18 10 15,0 0-6-15,17 15 2 0,-17-15 19 16,0 0-31-16,17 19 8 0,-17-19-3 16,13 13 10-16,-13-13-7 0,0 0 8 0,19 18-13 15,-19-18 10-15,13 15-5 0,-13-15-3 16,17 13 3-16,-17-13-6 0,0 0 14 0,20 19-11 16,-20-19 2-16,0 0 6 0,15 16-7 15,-15-16 3-15,0 0-8 0,17 13 2 16,-17-13 5-16,0 0 0 0,0 0-3 0,0 0 1 15,18 16 4-15,-18-16 3 0,0 0-10 16,0 0 4-16,13 16 7 0,-13-16-11 16,0 0-1-16,0 0 1 0,0 0-2 0,15 17 9 15,-15-17 0-15,0 0-11 0,0 0 1 16,0 0 6-16,9 25 9 0,-9-25-2 0,0 0-12 16,0 0 12-16,10 26-8 0,-10-26 11 15,0 0-13-15,1 24 5 0,-1-24-3 0,0 0-5 16,7 24-1-16,-7-24 14 0,0 0-11 15,10 32 2-15,-10-32-1 0,4 24 0 16,-4-24 5-16,10 25-8 0,-10-25 6 0,11 27-3 16,-11-27-1-16,9 32-1 0,-9-32-1 15,11 27 3-15,-11-27 8 0,7 24-8 0,-7-24 1 16,8 24 3-16,-8-24-1 0,5 23 12 16,-5-23-14-16,4 24 12 0,-4-24-9 15,0 0 1-15,8 30-5 0,-8-30 6 16,0 0-1-16,-3 36 13 0,3-36-15 0,0 0 18 15,0 30-15-15,0-30 4 0,0 0-2 16,0 32-1-16,0-32 14 0,0 0-15 0,-5 33 2 16,5-33 14-16,-4 27-15 0,4-27-3 15,-3 30-11-15,3-30 6 0,-2 35 4 16,2-35 5-16,-8 40-5 0,5-22-17 0,3-18-14 16,-7 45-24-16,2-25-47 0,-2-5-71 15,-3-2-324-15,10-13-299 0,0 0 217 0</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36:32.181"/>
    </inkml:context>
    <inkml:brush xml:id="br0">
      <inkml:brushProperty name="width" value="0.05292" units="cm"/>
      <inkml:brushProperty name="height" value="0.05292" units="cm"/>
      <inkml:brushProperty name="color" value="#FF0000"/>
    </inkml:brush>
  </inkml:definitions>
  <inkml:trace contextRef="#ctx0" brushRef="#br0">5633 7042 867 0</inkml:trace>
  <inkml:trace contextRef="#ctx0" brushRef="#br0" timeOffset="6172.0182">25167 15265 1197 0,'-20'12'241'0,"20"-12"-118"15,-26 29-63-15,11-16-69 0,15-13-98 16,-25 20-142-16,25-20-100 0,-25 16 79 0</inkml:trace>
  <inkml:trace contextRef="#ctx0" brushRef="#br0" timeOffset="7048.4916">23455 13994 1232 0,'0'0'58'0,"0"-31"-11"16,0 31 4-16,0 0-10 0,0 0 9 0,0 0 11 16,-3-32-6-16,3 32 0 0,0 0-6 15,0 0 3-15,0 0 15 0,0 0-2 0,-7-23 3 16,7 23 8-16,0 0-12 0,0 0 6 15,0 0-20-15,0 0 10 0,0 0-20 16,0 0 1-16,0 0-12 0,0 0 2 16,0 0-3-16,0 0-3 0,-8-25 0 0,8 25 2 15,0 0 3-15,0 0 9 0,0 0-4 16,0 0 2-16,0 0 6 0,-8 105-9 0,8-75-17 16,-5 5 10-16,1 1 3 0,1 6-2 15,1 5 12-15,-1 0-8 0,3 5 4 16,-5-2-10-16,1 5-8 0,1 4 3 0,1-9-3 15,-3 1-3-15,2-5 0 0,3 1-3 16,-5-7-4-16,5-4 2 0,-3-5 2 16,3 0-19-16,0-2-11 0,-7-2-7 0,7-27-10 15,7 41-14-15,-7-41-16 0,3 29-32 16,-3-29-60-16,2 22-199 0,-2-22-212 0,0 0 111 16</inkml:trace>
  <inkml:trace contextRef="#ctx0" brushRef="#br0" timeOffset="7384.2853">22629 14185 2356 0,'-20'-12'50'0,"0"-3"0"15,20 15-16-15,-32-19-1 0,32 19-51 16,-22-15-37-16,22 15-14 0,-11-25-5 0,11 25 5 15,0-34 5-15,0 34-1 0,1-35 23 16,-1 35 2-16,19-42 26 0,-11 17 7 16,4 1-1-16,1-7-6 0,6-3 14 0,2 1-4 15,-1-2 4-15,2-4 4 0,7-3 0 16,2 3 3-16,1 2 4 0,-2-3-4 16,2 0 4-16,1 7-8 0,1-5-3 0,-1 3 8 15,1 2 6-15,1 2-18 0,8 1 18 16,-7-2-3-16,7 5 0 0,-4 0-11 0,-1-2 0 15,2 5-25-15,-1 2-4 0,-1 2-32 16,-3-4-10-16,-1 6-41 0,-1-2-131 0,-1 1-175 16,0 4 99-16</inkml:trace>
  <inkml:trace contextRef="#ctx0" brushRef="#br0" timeOffset="7962.9241">24063 13337 1868 0,'-29'12'181'0,"29"-12"-22"0,-32 15-15 0,14-3-12 0,-2-1-19 16,-7 5-29-16,9 5-13 0,-7 6-8 15,1 5-20-15,-1 5 10 0,5-5 7 16,3 10-16-16,-3 3-1 0,3-4 4 16,6-1-12-16,-3 0 13 0,9 2-19 15,2-2 2-15,-4 4-13 0,14-3 1 0,-4 2-3 16,6-4 7-16,1 2-9 0,5-5 7 15,0-3-10-15,7-1 2 0,-2-2-10 0,6-2 17 16,1-7-18-16,-2 2 9 0,5-8-11 16,-1-6 5-16,3 1-5 0,-1-6-5 0,0-3 7 15,-31-1-4-15,56-8-2 0,-27-2-1 16,-1 1 1-16,-6-6 2 0,-2-5-5 16,-1-1 5-16,-3-3-14 0,-6-3 18 0,-3 0-9 15,1-1 14-15,-8-4 2 0,0 1-9 16,-3-3 9-16,-9 1-2 0,2-4-7 15,-1-1 18-15,-5 5-7 0,3-2 2 0,-7 5-4 16,3 2 8-16,-6 1 1 0,3 2-10 16,6 3 3-16,-2 4-2 0,-3 3 2 15,19 15-7-15,-21-27 7 0,21 27-16 0,-22-24-1 16,22 24-1-16,0 0 1 0,-24-2-11 16,24 2-18-16,0 0-9 0,0 0-26 15,0 0-10-15,0 0-27 0,0 0-47 0,0 0-123 16,12 65-370-16,-12-65 117 0</inkml:trace>
  <inkml:trace contextRef="#ctx0" brushRef="#br0" timeOffset="8983.3054">23728 15121 2684 0,'-17'-27'6'0,"17"27"14"16,-16-21 35-16,16 21 11 0,-17-23-9 16,17 23-2-16,-14-15-9 0,14 15-12 0,0 0-4 15,-18-18 2-15,18 18-7 0,0 0-3 16,0 0-5-16,0 0-9 0,0 0 6 16,0 0 1-16,0 0 13 0,0 0 10 0,-10 57 4 15,13-22 0-15,7 7-1 0,2 12 3 16,5 11-4-16,0 13-7 0,3 0-3 0,6 0-2 15,-4 2 0-15,5-3-10 16,-2-4-1-16,0-1 4 0,2-5-9 0,-4-12 3 16,-3-2 3-16,2-6-14 0,-5-8 8 0,1-5-5 15,-1-1-5-15,-4-4-4 0,-4-8 6 16,2 0 4-16,1-1 0 0,-12-20 6 16,8 24-14-16,-8-24-2 0,0 0-8 0,0 0 0 15,0 0 0-15,0 0-1 0,0 0 5 16,0 0 4-16,-82-29-8 0,59 17 14 15,-2 1 4-15,-2 1-2 0,-3-2 7 0,3 3 3 16,-6 3-2-16,3-1 2 0,-2 5-12 16,2-6 6-16,30 8-2 0,-65 0 0 0,31 0-1 15,2 8 1-15,2-2-8 0,-1 3 8 16,2 0 14-16,-3 6-3 0,4-1 2 16,1-2-9-16,4 3-5 0,-1-2 3 0,6-2 1 15,1 5-11-15,-1-1 11 0,18-15 5 16,-27 33-13-16,19-18-3 0,-4 5 4 15,12-20 0-15,-12 36 0 0,9-18 7 0,3-18-13 16,-4 39 7-16,4-39-8 16,12 35 8-16,-5-16-5 0,5 1-7 0,-12-20 11 15,21 27 3-15,-7-18-14 0,-14-9 7 0,43 3 0 16,-18-6 1-16,-25 3-1 0,71-24 0 16,-30 1-18-16,15-5-1 0,-11-2-7 0,13-6-16 15,3-8-5-15,-1 1-12 0,-2-4-10 16,1 2-20-16,-6-2-22 0,3-5-31 15,-8 0-71-15,-6 3-498 0,-5 8 596 0</inkml:trace>
  <inkml:trace contextRef="#ctx0" brushRef="#br0" timeOffset="9453.0311">24315 15322 3048 0,'0'0'45'0,"-35"-6"-6"16,35 6 15-16,-38-4-4 0,38 4 4 0,-44 4-15 15,44-4 2-15,-42 3-12 0,42-3 0 16,-28 5-2-16,11 5 1 0,17-10-6 0,-28 29 6 16,11-16 2-16,2 7-3 0,5-2-4 15,1 5 2-15,-4-2 0 0,8 3 12 16,0 4-13-16,5-28 6 0,-3 52-4 0,6-21-11 15,5-6 1-15,4 2-2 0,0-2 1 16,1 0-1-16,4-1-3 0,0-4-13 0,6-7 4 16,-3 7 0-16,-1-8-9 0,7-3 7 15,-4 0-2-15,-22-9 7 0,44 4-8 16,-23-4 3-16,-21 0-6 0,52-16 6 0,-23-2-6 16,-3-4 6-16,1 0 4 0,0-3-16 15,-2-2 3-15,-3-4-3 0,-4 4-2 16,-1-7 4-16,-5 5-1 0,-6-1 1 0,-6-1 10 15,0 0-6-15,-3-2 0 0,-5 2-2 16,-1-5 8-16,-6 4-4 0,2 2 8 16,-7 2 6-16,3 2-10 0,0 2 2 0,-5 6 6 15,6 1-4-15,-3 2-18 0,19 15-8 16,-33-18-6-16,33 18-13 0,-32-6 6 16,32 6-17-16,0 0-16 0,-37 15-33 0,37-15-33 15,0 0-66-15,-18 19-505 0,18-19 631 16</inkml:trace>
  <inkml:trace contextRef="#ctx0" brushRef="#br0" timeOffset="10210.5945">25078 13188 2932 0,'-13'-24'-42'0,"1"4"7"0,-2-2 8 16,-1 4 0-16,4-4 3 0,11 22-7 16,-17-43 3-16,9 16-9 0,-1 0-3 0,6 0-7 15,-2-3 12-15,-3 3 11 0,3-2 0 16,5 29 9-16,-14-52 24 0,9 29-3 15,-7-5 12-15,11 2 0 0,1 26-12 16,-12-47 6-16,7 30 6 0,5 17-7 0,-3-31 1 16,3 31-3-16,-9-27 5 0,9 27-8 15,0 0 12-15,-1-27 10 0,1 27 26 16,0 0 7-16,0 0 15 0,0 0 13 0,0 0-12 16,-12 128 0-16,12-65-6 0,-3 24-7 15,1 46 13-15,-3 22 4 0,0 10 18 16,1 17-8-16,1 21 8 0,3 11 5 0,-2 10-9 15,-1 7 6-15,6 9-12 0,-1 3-14 16,5-2-14-16,5 5 3 0,4 1-9 0,1-3-16 16,3-13 1-16,4-8 0 0,6-7-12 15,-2-6 4-15,4-10-5 0,6-5-6 16,-1-11-10-16,7-7-22 0,-6-15-7 0,11-11-16 16,-3-15-19-16,6-17-19 0,0-13-16 15,7-17-40-15,-11-34-48 0,-11-16-206 16,-4-12-404-16,-4-14 259 0</inkml:trace>
  <inkml:trace contextRef="#ctx0" brushRef="#br0" timeOffset="11312.9095">26272 13289 3347 0,'4'55'-116'0,"1"-5"5"0,3-5 6 16,-3-1 17-16,5-3 0 0,-7-5 17 16,6 3 15-16,-1 0 19 0,-3-9 15 15,4 0 10-15,-4-3 15 0,-2 1-6 0,5-2-3 16,-3-5 12-16,-5-21-12 0,15 41 18 16,-11-28-12-16,-4-13 3 0,13 32-6 0,-13-32 6 15,12 25 0-15,-12-25-3 0,8 20 2 16,-8-20 16-16,0 0 10 0,10 20 0 0,-10-20 3 15,0 0-3-15,0 0 2 0,0 0 2 16,0 0-8-16,0 0 5 0,0 0-5 16,0 0-6-16,0 0-2 0,0 0 5 15,0 0-16-15,0 0 8 0,0 0 2 0,17-71-10 16,-17 71 5-16,-5-38-5 0,5 38-5 16,-13-40-2-16,1 20-11 0,2-2 5 15,1 1 1-15,9 21 7 0,-33-38-5 16,18 23 10-16,-2 3 0 0,-3-1 8 0,20 13 2 15,-43-12 10-15,43 12-5 0,-46-3 2 16,46 3-7-16,-50 15 22 0,27-2-16 0,-6 5 11 16,-2 6-9-16,4 0 10 0,2 8 11 15,-5-2 0-15,3 9 19 0,7-6-10 0,0 4-10 16,0 0 17-16,6 3-12 0,1 2 4 16,5 2 3-16,4 1-5 0,-1-1-13 15,10-1 6-15,4-2-9 0,-1-1 2 16,4 0-2-16,1-1 1 0,4 0-11 0,1-6 8 15,1 0-3-15,1-6-15 0,1-5 6 16,-1-3 4-16,4-4-8 0,1-2-2 0,-5-7 2 16,-20-6-6-16,45 0-10 0,-45 0-9 15,49-16-22-15,-24 1-16 0,3-9-21 16,1 0-19-16,-1-5-23 0,-3-1-26 0,2-11-41 16,3 1-92-16,-8 1-464 0,3-4 508 15</inkml:trace>
  <inkml:trace contextRef="#ctx0" brushRef="#br0" timeOffset="11825.5919">26669 13439 3063 0,'0'0'-28'0,"0"0"33"15,0 0 18-15,0 0 7 0,0 0 9 16,0 0 3-16,0 0 3 0,0 0-9 15,-65 32 13-15,65-32 17 0,-14 39-10 0,4-13 3 16,-2 2 2-16,2 7 2 0,2 5-5 16,-4 1-3-16,7-1-5 0,-3 3-7 0,5 0 3 15,-1 4-11-15,8-4-1 0,-4-3-10 16,3 2 4-16,5 1-6 0,1-5-2 16,1-1-2-16,5-2-10 0,-2-8 8 0,2 0-2 15,-3-6 2-15,5 1-12 0,-4-3 1 16,4-4 9-16,1-3-14 0,-18-12 6 0,34 21-1 15,-21-13-2-15,-13-8 4 0,32 4-7 16,-32-4 0-16,0 0-3 0,45-8 3 16,-45 8 12-16,28-22-24 0,-11 10 12 15,-9-6-2-15,2-4-15 0,2 2 4 0,-5-9-12 16,-7 29 6-16,0-60-1 0,0 30 12 16,-7 0-10-16,-1-1 4 0,3-4-1 0,-9 0 2 15,-1 4 18-15,-1-1-5 0,-1 5-1 16,-3-1 2-16,6 5-6 0,-2 3 5 15,-3-2-6-15,3 3 12 0,16 19-12 0,-25-28 8 16,16 13-6-16,9 15-1 0,-23-21-19 16,23 21-12-16,-17-18 1 0,17 18-9 15,-8-22 1-15,8 22-1 0,0 0-11 0,0 0 2 16,-12-25-4-16,12 25-14 0,0 0-19 16,0 0-21-16,0 0-17 0,33-25-49 15,-33 25-120-15,22-8-342 0,-5 4 119 16</inkml:trace>
  <inkml:trace contextRef="#ctx0" brushRef="#br0" timeOffset="12081.433">27002 13483 2793 0,'0'0'124'0,"0"0"-18"0,0 0 6 16,8-20 15-16,-8 20-17 0,0 0-14 15,0 0-14-15,0 0-19 0,0 0-11 16,0 0 3-16,0 0 1 0,18 41-13 0,-9-13-2 15,-1-3-5-15,1 2 0 0,4 7-3 16,-5 2-3-16,7 2-1 0,-3-2 6 16,1 3-8-16,-1-4 1 0,5 4-9 0,3-6 11 15,-3 1-7-15,-1-3-8 0,4-4-6 0,-4-5 1 16,2-1-15-16,-1-5-4 0,-1-4-13 16,6-2-23-16,-22-10-33 0,39 6-44 15,-39-6-67-15,0 0-214 0,43-32-341 16,-30 13 445-16</inkml:trace>
  <inkml:trace contextRef="#ctx0" brushRef="#br0" timeOffset="12292.3076">27154 13097 3255 0,'-22'-22'35'0,"-3"6"18"0,2-1 1 15,1 5 10-15,22 12-7 0,-25-22-4 16,25 22-15-16,-27-15-11 0,27 15-6 15,-13-15-9-15,13 15 0 0,0 0-12 0,0 0 4 16,0 0-4-16,0 0-12 0,0 0-2 16,0 0-7-16,0 0-8 0,0 0-20 0,0 0-13 15,0 0-30-15,0 0-52 0,65 61-80 16,-48-40-474-16,-2-1 662 0</inkml:trace>
  <inkml:trace contextRef="#ctx0" brushRef="#br0" timeOffset="12796.9881">27405 13418 3088 0,'0'0'83'0,"-7"36"-28"0,7-36 9 0,0 0-18 16,-13 50 4-16,9-22-6 0,3 0 0 16,1 3 2-16,-4 2 24 0,8 4-22 0,-4 0 34 15,1 4 1-15,3 2 4 0,-4 1 5 16,0-5 1-16,3 4 2 0,2 0-4 15,-5-4-3-15,0 0-6 0,0-6-10 0,3-3-7 16,-1 2-14-16,-2-2-5 0,3-6-6 16,1 3 0-16,-4-27-6 0,5 39-6 15,-5-39-1-15,1 33-7 0,-1-33-2 0,4 26-3 16,-4-26 2-16,0 0-11 0,0 0 11 16,0 0-15-16,0 0 0 0,0 0 6 15,25-82-23-15,-18 49-7 0,-4-9-6 0,5-8-12 16,-4-4-22-16,-3-3 10 0,8 0-6 15,-4 9-4-15,-2-2 15 0,5 7 5 0,-3 4-3 16,2 1-1-16,2 8 17 0,-8 1 5 16,8-1-1-16,-4 6-4 0,0-1 2 15,3 1 0-15,-8 24 5 0,12-44 2 0,-4 26 3 16,-8 18 15-16,13-32-10 0,-13 32 3 16,12-24 9-16,-12 24-16 0,20-9 15 0,-20 9 4 15,0 0 1-15,0 0 1 0,0 0-3 16,39 42 10-16,-28-19 2 0,-1 1-11 15,0 3-3-15,2 1 7 0,-3 6-2 0,4 1 0 16,-1-1-8-16,3-4 6 0,1 0 6 16,1-1-8-16,0-1-9 0,3-11-11 15,0 2-35-15,0-3-31 0,9-4-28 16,-4-7-74-16,-25-5-191 0,48 0-373 0,-26-1 420 16</inkml:trace>
  <inkml:trace contextRef="#ctx0" brushRef="#br0" timeOffset="13422.5989">28313 13164 3415 0,'0'0'46'0,"-38"-15"26"16,16 12-9-16,22 3-2 0,-54-2-8 16,31 2-1-16,23 0-3 0,-50 13 5 15,25 3-16-15,1-1 2 0,-1 8 1 16,5 8 19-16,0 2-17 0,3 2-39 0,2 3 5 15,5-2 9-15,5 1-6 0,5-7-5 16,0 2-4-16,2-2-6 0,6-3 10 0,4-2-2 16,1-6-7-16,9-1 11 0,1-2-25 15,1-4 2-15,4-4 2 0,1-7-11 16,-29-1-6-16,50-1 0 0,-22-7 9 0,-4-4-2 16,-4 0-7-16,5-7-3 0,-12 1 11 15,6-3-2-15,-11-2 10 0,2 2-10 16,-10 21 17-16,12-41 18 0,-9 24-3 0,-3 17 14 15,0-31 15-15,0 31-2 0,2-28 3 16,-2 28-3-16,0 0 5 0,0 0-7 0,0 0-16 16,0 0 3-16,0 0-2 0,0 0 5 15,0 0 0-15,35 55 10 0,-22-29-5 0,4 4 24 16,3 4-24-16,9 9 4 0,-1 0-7 16,7 0-3-16,0 16-4 0,9-4 5 15,-6 0-2-15,7 1-1 0,-4-1-5 16,-1 6 5-16,0 2-6 0,-7 3 5 0,4 4-1 15,-8 1-7-15,-3-1-2 0,1 4 5 16,-5 1-6-16,-5-2 3 0,-6-8-1 0,-1-3 5 16,-1-1 0-16,-8-8 0 0,-1-2-3 15,-5 8 4-15,-8-2-7 0,-4-6 3 16,-6-1 2-16,-7-2 3 0,-5-5 2 0,-4-9 9 16,-4-3-1-16,-1-6 1 0,-4-4-3 15,6-7-3-15,-3-9-1 0,8-5-5 16,-3-9 1-16,-2-11-3 0,2-13-5 0,1-11 3 15,2-13-10-15,-9-35 0 0,11-7-9 0,8 6-7 16,10 4-8-16,9-4-9 0,-1-35-10 16,18-4-8-16,7 1-11 0,11 8-19 15,3 7-12-15,15 8-27 0,2 2-37 0,5 5-78 16,5 8-215-16,-5 3-356 0,-14 16 164 16</inkml:trace>
  <inkml:trace contextRef="#ctx0" brushRef="#br0" timeOffset="13865.3247">29576 11791 3577 0,'0'0'-40'15,"-3"-39"-1"-15,3 39 19 0,-5-27 33 0,5 27-4 16,0 0-12-16,0 0 1 0,0 0 4 16,0 0 15-16,0 0 7 0,0 0 40 0,0 113 21 15,0-58 6-15,0 16 30 0,3 18-1 16,-3 10 12-16,2 41-7 0,-2-3 1 0,3 4-3 16,2 2-7-16,-5 7 3 0,0 7-3 15,5 11-3-15,-3 4-10 0,4 4-4 0,0 4-8 16,-3 2-9-16,-1-3-12 0,9-3-6 15,-2 0-8-15,7 3-8 16,3-7-3-16,8-6-4 0,1 1-5 0,7-10-6 0,-1-7-2 16,-3-6-9-16,3-5-4 0,-1-5-2 15,-1-16-9-15,0-2-4 0,-14-24-5 16,-1-15-4-16,-4-3-4 0,4-13-5 0,-4-5-6 16,-4-5-4-16,1-6-9 0,-3-6-16 15,1-9-25-15,-3 2-11 0,7-7-1 16,-2-5-13-16,3-8-6 0,-13-12-17 0,33 13-20 15,-16-18-29-15,-17 5-94 0,45-35-608 16,-25 8-285-16</inkml:trace>
  <inkml:trace contextRef="#ctx0" brushRef="#br0" timeOffset="14592.8889">31212 11436 4062 0,'-3'32'-104'16,"-6"11"15"-16,4 13 41 0,-3 4 18 0,5 15 13 16,-1 11 23-16,4 3 21 0,0 7 24 15,4 0 10-15,-1 33 11 0,7-2 3 0,2-4 6 16,-4-19-3-16,2-14-4 0,-1-1-1 15,4 4-9-15,-1-10-3 0,1 6 1 16,-1-3-9-16,8 1-6 0,-9-5 6 16,6-4-17-16,0-4-8 0,-5-9 5 15,1-5-12-15,2-4-2 0,-2-1 19 0,-8-11-20 16,-1-2 8-16,4 0-1 0,-8-7 0 16,0-3 11-16,-5 2 4 0,2-6 0 0,-2-5-4 15,-4 3 3-15,1-5-4 0,8-21-3 16,-25 37-4-16,15-25-6 0,10-12-2 0,-25 15-2 15,25-15-4-15,-30 5-5 0,30-5-9 16,0 0-7-16,-57-20-10 0,37 8 3 16,-9-1-4-16,-2-2 6 0,-1 0 3 0,-2 3-1 15,1 5 1-15,-1-3 2 0,-1 7 3 16,0 6-1-16,-7 5-1 0,2 4 5 16,0 3 2-16,-2 13-1 0,2 3 5 15,0 3 6-15,3 3-2 0,2 3 1 0,5-3-5 16,10-4-1-16,0 5 8 0,6-2-5 15,3-1 3-15,7-4 1 0,3-1-2 16,1-1 0-16,5-2 1 0,6-3-4 0,6-3 0 16,3-4 1-16,5-4-1 0,7-5-3 0,5-5 2 15,0-3-8-15,8-8-12 16,3 1-5-16,6-13-20 0,-4-1-17 0,4-3-20 0,-3-8-13 16,-9-1-14-16,12-10-19 0,-11-3-12 15,1-3-10-15,-1-5-17 0,-3 0-31 16,-6-8-68-16,6-1-569 0,-3-8 12 15</inkml:trace>
  <inkml:trace contextRef="#ctx0" brushRef="#br0" timeOffset="15030.6309">31764 12892 3758 0,'0'0'-4'0,"-33"-9"37"0,33 9 49 16,-44 1-19-16,44-1-6 0,-45 14-5 15,25-5-11-15,0 3-5 0,20-12-1 16,-34 30-2-16,19-14-9 0,-1 9 1 0,2-3-1 15,4 5-2-15,-3 4-5 0,-1 6 6 16,1 0 8-16,1 3 10 0,4 3 7 0,-5 10-1 16,-1-8-2-16,9 2 1 0,0 2-10 15,2 1-7-15,3-4 2 0,8 1-4 16,-3-2-14-16,9-5 4 0,2 0-30 0,1-5-4 16,1-8-13-16,9 1-18 0,3-10-2 15,0 0-8-15,-3-6-5 0,3-5 3 0,5-4 1 16,-4-6-4-16,0-4 16 0,3-5-3 15,1-6 2-15,-5-4 4 0,-2-5 10 16,-4-8-4-16,-7 2 21 0,3-8 1 16,-10 4 3-16,3-5 1 0,-8-1 29 0,-2 3-9 15,-3-3 10-15,0 5 0 0,0 4 10 16,-3 4-14-16,0-4 1 0,-2 6 4 0,0 0 1 16,-4 1-13-16,3 0 9 0,-3 3-9 15,-2 1-2-15,11 23 11 0,-25-37-6 16,4 25-6-16,1 0-3 0,20 12 5 0,-48-13-1 15,26 13 3-15,22 0-2 0,-48 3-3 16,23 2-6-16,25-5-11 0,-41 7-33 16,41-7-8-16,-28 10-27 0,23-5-24 0,5-5-46 15,-15 10-76-15,15-10-542 0,0 0 328 16</inkml:trace>
  <inkml:trace contextRef="#ctx0" brushRef="#br0" timeOffset="15525.326">31883 12884 3413 0,'0'0'-18'15,"0"0"0"-15,20-12-7 0,-20 12 4 0,0 0 3 16,0 0 2-16,42 20 4 0,-27-8 3 16,-15-12 9-16,22 36 4 0,-14-18 15 0,0 9 20 15,2-4 13-15,-1 8 17 0,-4-7 22 16,0 5 7-16,-2-2 6 0,0-2 2 15,-3-25 0-15,5 40-17 0,-5-40-5 0,2 37-4 16,1-22-3-16,-3-15-4 0,0 27-6 16,0-27-2-16,0 0-10 0,4 32-12 0,-4-32 0 15,0 0-12-15,0 0 0 0,0 0-8 16,0 0-6-16,0 0-3 0,0 0-2 16,-34-84 3-16,31 54-20 0,1-7-22 15,4-10-5-15,1-2-12 0,9-9-15 0,1-4-3 16,6-6-17-16,3-2-10 0,4 2-6 15,3 0 4-15,3 9 3 0,-12 7 13 0,1 10 2 16,-2 4 12-16,-2 4 23 0,-7 7 29 16,5 4 13-16,-10 8 7 0,-5 15 20 15,0 0 12-15,0 0 11 0,0 0-1 0,0 0-2 16,0 0 11-16,11 65-10 0,-11-34 2 16,0 5-4-16,-3 8-8 0,3-2 4 0,-5 5-8 15,10-1-3-15,-5 4-6 0,0-6 0 16,3 2-1-16,-1-4-2 0,8-1-11 15,-5-1-18-15,-2-9-18 0,6-4 4 16,-4 0-24-16,7-2-4 0,-1-3-19 0,3-3-18 16,-14-19-34-16,31 21-65 0,-14-18-175 15,-17-3-439-15,32-9 211 0</inkml:trace>
  <inkml:trace contextRef="#ctx0" brushRef="#br0" timeOffset="15910.1072">32661 12475 3500 0,'0'0'-37'15,"0"0"4"-15,0 0-9 0,-20-15-3 16,20 15-15-16,0 0-4 0,0 0-15 0,0 0 7 16,0 0 6-16,20-36-1 0,-20 36 6 15,16-17 10-15,-16 17 5 0,17-21 12 0,-17 21 9 16,17-27 8-16,-17 27 11 0,15-31 1 15,-7 16 10-15,-8 15 15 16,12-35 0-16,-7 17 2 0,-5 18 0 0,0-41 0 0,0 41 8 16,-5-46 0-16,5 46-11 0,-8-44 12 15,-1 23 6-15,9 21-8 0,-15-36 4 16,7 24 0-16,8 12 17 0,-25-18-1 16,25 18 4-16,0 0 37 0,-52 15 33 0,32 3 4 15,-4 9 11-15,-6 14 12 0,-5 2-4 16,-3 16 8-16,3 0-6 0,-6 1-10 0,8 5-14 15,1-1-17-15,9-8-12 0,6 0-17 16,7-4-12-16,3-5-16 0,9-5-20 16,8-3-38-16,7-4-41 0,5-4-44 0,13-11-72 15,-2-7-196-15,7-10-512 0,-5-3-233 16</inkml:trace>
  <inkml:trace contextRef="#ctx0" brushRef="#br0" timeOffset="20913.3225">10235 8966 400 0,'0'0'262'0,"0"0"-34"0,0 0-59 15,-37-7-45-15,37 7-3 0,0 0-60 16,0 0 12-16,0 0 3 0,-25-12-11 16,25 12-11-16,0 0 4 0,0 0-2 0,0 0-4 15,0 0-2-15,-28-8 11 0,28 8-5 16,0 0-9-16,0 0 3 0,-29-7 13 16,29 7-8-16,0 0 6 0,0 0-2 0,-33-5-27 15,33 5 16-15,0 0-7 0,-28-10-16 16,28 10 12-16,0 0-7 0,-32-12-6 15,32 12 3-15,-25-10-6 0,25 10-4 0,-32-8 4 16,32 8 16-16,-34-9 0 0,34 9 3 16,-36-10-1-16,16 3-15 0,20 7-2 15,-34-8 2-15,34 8-7 0,-32-10 4 0,32 10-3 16,-30-9-4-16,30 9 4 0,-32-6-2 16,32 6-11-16,-21-9 10 0,21 9-4 15,0 0-9-15,-35-9 11 0,35 9-10 0,-26-12-6 16,26 12 8-16,0 0 0 0,-36-14 3 15,36 14 5-15,-32-6-8 0,32 6 5 16,-27-12 7-16,27 12-2 0,-23-7-2 0,23 7-3 16,-29-8 2-16,29 8 0 0,0 0 1 15,-37-15 11-15,37 15-26 0,-25-10 7 0,25 10 4 16,-25-9-4-16,25 9 0 0,-25-12 14 16,25 12-7-16,-27-12-12 0,27 12 17 15,-25-15-6-15,25 15 11 0,-31-13-11 0,31 13-1 16,-22-12 15-16,22 12-4 0,-29-13-10 15,29 13 1-15,-28-9 1 0,28 9-1 16,-22-13-3-16,22 13 2 0,0 0-11 0,-33-11 11 16,33 11-11-16,-19-9 20 0,19 9 2 15,0 0-17-15,-28-10-8 0,28 10 10 16,0 0-3-16,0 0 1 0,-29-10-1 0,29 10-2 16,0 0 5-16,0 0-7 0,-21-9-2 15,21 9 8-15,0 0-1 0,0 0-5 0,0 0-3 16,-29-5 3-16,29 5 7 0,0 0 4 15,0 0-18-15,0 0 9 0,0 0 9 16,0 0-11-16,-35-8 5 0,35 8-1 16,0 0-4-16,0 0 2 0,0 0 2 15,0 0-4-15,-27-7 7 0,27 7 1 0,0 0-8 16,0 0 0-16,0 0-2 0,0 0 4 16,-40 0-2-16,40 0 5 0,0 0 9 0,0 0 3 15,-33 0-10-15,33 0-7 0,0 0-2 16,-30 7 2-16,30-7 2 0,0 0-4 0,0 0 2 15,-27 8 0-15,27-8-5 0,0 0 10 16,0 0-18-16,0 0 17 0,0 0-6 16,-30 2 4-16,30-2-2 0,0 0 2 15,0 0-8-15,0 0 10 0,0 0 3 0,0 0-10 16,-25 12 6-16,25-12-6 0,0 0-1 16,0 0 8-16,-17 20-10 0,17-20 15 0,0 0-1 15,-15 15-10-15,15-15 2 0,0 0 0 16,-27 15 10-16,27-15-5 0,0 0-8 15,-20 15 1-15,20-15 0 0,0 0 2 0,-18 12-4 16,18-12 8-16,0 0-4 0,-17 15-2 16,17-15 8-16,0 0-8 0,0 0 4 15,-27 12 7-15,27-12-18 0,0 0 14 16,-17 13-7-16,17-13-3 0,0 0 26 0,0 0-27 16,0 0 0-16,-20 16 4 0,20-16-3 15,0 0 5-15,0 0-4 0,0 0-2 0,-20 15 8 16,20-15-2-16,0 0-4 0,-25 10 4 15,25-10 0-15,0 0-4 0,-25 11-1 16,25-11 10-16,0 0-10 0,-32 12 3 16,32-12 19-16,-21 7-15 0,21-7 0 0,0 0-4 15,-26 10-6-15,26-10 14 0,0 0-8 16,-26 8 6-16,26-8-12 0,0 0 8 16,0 0-2-16,-25 6 6 0,25-6-2 0,0 0 4 15,0 0-10-15,0 0 8 0,-32 8-2 16,32-8 5-16,0 0-1 0,0 0 7 0,-30 5-24 15,30-5 15-15,0 0-4 0,0 0-2 16,-29 3-2-16,29-3 2 0,0 0-6 16,0 0 12-16,0 0-11 0,-37 0 3 0,37 0 4 15,0 0 11-15,0 0-20 0,-33 0 16 16,33 0-5-16,0 0-2 0,0 0 0 16,-40 4 4-16,40-4 4 0,0 0-4 0,-30 0 1 15,30 0-5-15,0 0-2 0,0 0 4 16,-39 3 20-16,39-3-17 0,0 0-8 0,0 0 14 15,-33 0-19-15,33 0 8 0,0 0 0 16,0 0 0-16,-32 0-7 0,32 0 3 16,0 0 0-16,0 0 6 0,-33 3-2 15,33-3-2-15,0 0-2 0,-32 3 0 0,32-3 12 16,0 0-8-16,-30 6-2 0,30-6-4 16,0 0 10-16,-32 3-4 0,32-3-4 0,0 0-5 15,-22 6 7-15,22-6 0 0,0 0-4 16,0 0 4-16,-32 6-11 0,32-6 9 0,0 0-6 15,0 0 1-15,0 0-4 16,-25 17 7-16,25-17 4 0,0 0 2 0,-8 18-6 16,8-18-9-16,0 0-5 0,0 0 14 15,2 33-12-15,-2-33-3 0,0 0 5 0,0 0-4 16,11 46 5-16,-11-46-1 0,10 24-2 16,-10-24 0-16,10 23 7 0,-10-23-3 15,12 21 3-15,-12-21 4 0,8 27-9 0,-8-27 11 16,12 29-2-16,-12-29-5 0,14 30 12 15,-9-15-4-15,-5-15-6 0,13 31 10 0,-13-31 5 16,5 32-17-16,3-14 19 0,-8-18-7 16,5 30-7-16,-5-30 17 0,4 35 11 15,-4-35-10-15,0 34-4 0,0-34 5 16,0 33-5-16,0-33-5 0,0 37 7 0,0-37-18 16,0 31 13-16,0-31 6 0,3 33-10 15,-3-33 2-15,0 41 5 0,0-20-3 0,0-21 8 16,8 39-6-16,-8-19-8 15,0-20 2-15,2 40 2 0,-2-40 1 0,3 41-3 16,-3-41 4-16,4 36-6 0,1-17 4 0,-5-19 7 16,3 37-13-16,-3-37 8 0,5 37 1 15,4-19-10-15,-9-18 5 0,15 41-9 16,-10-23 20-16,6 0-8 0,-2 1 6 0,4 0-14 16,2-3 10-16,0 1 4 0,2 1-3 15,0-2-4-15,-1-1 5 0,1 1-7 16,0-4 2-16,0 4 1 0,-17-16-12 0,28 21 13 15,-13-11 1-15,-15-10-5 0,22 17 2 16,-22-17 4-16,25 23-6 0,-12-16 0 16,-13-7-2-16,24 24 20 0,-9-16-16 0,1 7-6 15,1-2 8-15,0-1-2 0,0 2 7 16,-1-2-9-16,6 0 0 0,0 0-4 16,-2 0 4-16,-2-3 0 0,9 4 4 15,-7-5-4-15,2 0 0 0,-22-8-4 0,48 8 8 16,-22-2 5-16,-26-6-9 0,48 2 4 15,-26-2 0-15,-22 0 1 0,60-2-5 0,-28 0-5 16,-2-2 5-16,-2-3 9 0,4 6-9 16,2-3-9-16,2-3 16 0,-2 4-9 0,-2 1-5 15,4-1 5-15,-2 3 4 0,11-4-2 16,-8 1-4-16,6 0 2 0,4 3 2 16,-7 0 0-16,7 3 0 0,2-6 4 0,3 3-4 15,-1 0 2-15,5 0-8 0,-5-2 10 16,6-2 9-16,0 1-15 0,8-3 4 15,-1 0 2-15,-2 0-4 0,-5-3 0 16,-5 1 9-16,1 3-9 0,-3-2-2 0,-6 2 8 16,-2-2 1-16,-6 1-3 0,0 3-2 15,-1 0-8-15,-7 0 2 0,1 0 8 0,-29 3-2 16,56-3-6-16,-30 0 6 0,2-1-11 16,-28 4 16-16,50-2 1 0,-21-1 9 15,2 0-14-15,-2 3 5 0,8-4 3 16,-4 1-3-16,4 1-10 0,0-1 4 0,3-4 0 15,-2 4 9-15,7-2-5 0,-1-2 0 16,-6-2-3-16,1 1 1 0,-6 4 2 16,9-3 2-16,-8 0-6 0,-3 2 3 0,3 1-1 15,-2-2-6-15,-4 4 8 0,7 2-2 16,-5-4-10-16,-30 4 12 0,54-6 0 0,-24 6 5 16,-30 0-3-16,60-3 6 0,-26 3-12 15,1 0 0-15,0-3 4 0,3 3-2 0,-4 0 5 16,6-3-7-16,-3 3 2 0,0 0 2 15,3 0 0-15,-10 0-2 0,3-3-8 16,1 3 14-16,-1 0-10 0,-1 3 4 16,0-3 6-16,-32 0-12 0,53 0 14 0,-24 0-2 15,-1 0-6-15,-28 0 8 0,49 0-6 16,-28 0-6-16,-21 0 7 0,49 3 1 0,-49-3-12 16,40 3 6-16,-16-3 0 0,-24 0 6 15,38 3-4-15,-38-3 0 0,40 3-8 16,-40-3 10-16,39 7-8 0,-19-5 8 0,-20-2 7 15,45 3-15-15,-20 0-5 0,-25-3 7 16,52 4-10-16,-27-1 14 0,7-3 0 16,-6 2-4-16,-26-2 2 0,61 0 2 0,-30 0-4 15,-2 0 3-15,-29 0-4 0,58-2 1 16,-27 2 0-16,2 0 5 0,-3-3-10 16,-30 3 6-16,57-7 7 0,-27 4-16 0,2-3 8 15,-4 0 8-15,4 0-14 0,-2 0 12 16,-1-2 6-16,2 4 1 0,-4-5-9 0,5 2-4 15,-4-2-2-15,-6-1 2 0,8 1 10 16,-30 9-6-16,47-16-6 0,-27 8 11 16,0-4 5-16,2 0-11 0,-22 12 5 15,37-30 3-15,-20 15-3 0,-1-2-10 0,3 1 4 16,-6-2 3-16,4-5-8 0,-6 5 5 16,1-1 3-16,-2-4 5 0,4 1-3 15,-6-3 2-15,0 1-5 0,-3-1 9 0,-1-4 13 16,4 5-8-16,-8 24-5 0,0-54 19 15,-8 26-9-15,4 2 18 0,-1-1-32 0,-10 3 26 16,5-5-3-16,-8 2-13 0,-2 0 1 16,1 0 2-16,-4-2-13 0,3 1 6 0,0 4-4 15,1-5-1-15,-7 5 0 0,6 0 3 16,1-3 5-16,-4 4-11 0,1-2 12 16,2 4-17-16,-3-4-2 0,-3 3 6 15,1-5-4-15,2 2 1 0,-7 2 10 0,-2-4-2 16,0 3-1-16,2-1-1 0,-5 0-1 15,2 1 3-15,-4 0-17 0,3 3 6 0,-11-4-27 16,2 3-10-16,-1 4-28 0,-8-1-19 16,4 7-21-16,-2 6-13 0,-4 1-17 15,-3 5 7-15,-8 8-70 0,-4 7-138 0,1 0-390 16,-11 7 534-16</inkml:trace>
  <inkml:trace contextRef="#ctx0" brushRef="#br0" timeOffset="22792.3516">21306 17653 2966 0,'-17'-13'-65'0,"17"13"14"0,0 0 0 16,0 0-5-16,0 0 17 0,-17-15-7 0,17 15-12 15,0 0 5-15,0 0 2 0,0 0 8 16,0 0-4-16,0 0 16 0,0 0-11 0,-13-17 10 15,13 17-4-15,0 0 13 0,0 0-8 16,0 0 4-16,0 0 7 0,0 0 3 16,0 0 0-16,0 0 13 0,0 0-13 15,0 0 10-15,0 0 3 0,0 0 11 0,0 0 4 16,0 0 3-16,0 0-1 0,0 0 8 16,0 0-14-16,0 0 3 0,0 0-3 0,42-34 6 15,-42 34-6-15,23-12-4 0,-23 12 1 16,34-16 6-16,-9 8-10 0,-2-6 3 15,4 2 7-15,0-1-3 0,6 1-7 0,6 1 3 16,-13-5 4-16,15 0 3 0,-8 4-4 16,-1-3-6-16,8 3 0 0,-5-4 13 0,0 5-19 15,-1-4 12-15,-8 7 1 0,4-2-7 16,-1 4-7-16,-7-3 11 0,3 3-4 16,-3 0 6-16,-22 6 27 0,30-9 34 0,-30 9 4 15,0 0-1-15,28-3 7 0,-28 3 12 16,0 0 3-16,0 0-24 0,0 0-7 15,0 0-1-15,18 21-9 0,-18-21-14 0,0 0-2 16,-1 35 0-16,1-35 6 0,0 0-3 16,-5 40-2-16,5-40 1 0,-12 35 18 15,12-35 13-15,-12 40 0 0,7-18 5 0,-3 3-1 16,1 1 0-16,4-2 2 0,-2 7 12 16,5-1-7-16,5-2-23 0,-2 3-10 15,4 1 4-15,3-5-9 0,2 6-10 0,3 1 4 16,-2-3-4-16,7 0-6 0,-3 2-11 15,1-3 4-15,-4-3 2 0,-3 0-3 0,3-3-3 16,-2 1 1-16,1-3-10 0,2-1 5 16,-3-2-12-16,-2 0-6 0,-10-19-22 0,23 28-28 15,-13-12-36-15,4-9-44 0,-14-7-143 16,16 5-524-16,-16-5 158 0</inkml:trace>
  <inkml:trace contextRef="#ctx0" brushRef="#br0" timeOffset="23372.9926">21246 17476 3415 0,'0'0'-116'0,"0"0"34"16,0 0 14-16,-15-20 14 0,15 20 7 15,0 0 1-15,0 0 15 0,0 0 8 0,0 0 26 16,0 0 2-16,0 0 5 0,0 0 19 15,0 0 1-15,0 0 13 0,41 77 14 16,-34-52 13-16,3 3-10 0,5 6 2 0,-5 6 11 16,-1 0-6-16,-3 6 9 0,3 1-4 15,2 11-8-15,-6-3 9 0,7 8-6 16,-10-4-1-16,6 3-5 0,4-7-9 0,-9 9-5 16,9-9 0-16,-6-5-15 0,3-8-4 15,-1 1-28-15,-1-3-12 0,3-2-11 16,0-6-22-16,3-3-11 0,-4-2-14 0,-1-5-26 15,0 1-20-15,2-10-18 0,-3-2-37 16,-7-11-58-16,0 0-493 0,0 0 558 16</inkml:trace>
  <inkml:trace contextRef="#ctx0" brushRef="#br0" timeOffset="23642.8234">21587 18556 2943 0,'0'0'-88'0,"15"-18"12"15,-15 18 4-15,13-18 12 0,-3 4 10 0,-10 14 12 0,22-21 2 0,-22 21 30 16,28-19 6-16,-17 8 27 0,-11 11 9 15,31-21 10-15,-16 10 15 0,9-2-2 16,-2 5 13-16,-1-2 0 0,6-2 4 16,1 5-17-16,1-4-6 0,1-1 1 0,3 3 4 15,6-3-12-15,-4 1 3 0,10 2-12 16,-6 1-12-16,3-2 5 0,-4 1-10 0,-1 0 4 16,-2 3-8-16,-5 0-3 0,2-1-2 15,-9 4 5-15,4-2-10 0,-27 5 3 16,40-7-3-16,-40 7 1 0,35-5 1 0,-35 5-3 15,30-7-12-15,-30 7-12 0,25-4-16 16,-25 4-18-16,0 0-8 0,31-9-30 0,-31 9-66 16,0 0-189-16,15-17-305 0,-15 17 119 15</inkml:trace>
  <inkml:trace contextRef="#ctx0" brushRef="#br0" timeOffset="29784.1115">21958 17997 2577 0,'0'0'-48'15,"0"0"-4"-15,0 0 12 0,0 0-10 0,-35-40 3 16,35 40-2-16,0 0-7 0,0 0-5 16,0 0 17-16,0 0 2 0,0 0-8 15,0 0 14-15,0 0 22 0,0 0-1 0,0 0 19 16,0 0 7-16,0 0 7 0,0 0 3 15,0 0-6-15,0 0-8 0,0 0 14 16,0 0-7-16,0 0 14 0,0 0-3 0,0 0 12 16,0 0 7-16,0 0 22 0,0 0 2 15,0 0 5-15,0 0 4 0,0 0-8 0,0 0-5 16,0 0-6-16,0 0-11 0,0 0-2 16,0 0-4-16,0 0-6 0,0 0-6 15,0 0-2-15,0 0 7 0,0 0-19 16,0 0 6-16,0 0-6 0,0 0-2 0,0 0 2 15,0 0-7-15,0 0-3 0,0 0 12 16,0 0-12-16,0 0 3 0,0 0 4 16,28-43-14-16,-28 43 2 0,0 0 7 0,0 0 3 15,29-17-7-15,-29 17-1 0,25-9 6 16,-25 9-6-16,33-15 3 0,-11 9-5 0,-22 6 2 16,42-16 8-16,-22 6-7 0,-20 10 2 15,37-13 4-15,-17 5-11 0,-20 8 2 0,32-9-2 16,-32 9 2-16,28-10 4 0,-28 10-4 15,30-12-4-15,-30 12 8 0,34-12-1 16,-16 8-3-16,-18 4-3 0,39-11 1 16,-21 3 2-16,-18 8-10 0,44-12 8 0,-23 4 7 15,-1 1-10-15,-20 7 0 0,42-12 0 16,-22 3 15-16,2 0-13 0,-22 9 3 16,43-15 3-16,-21 5-3 0,3 1 7 0,-6-6-9 15,7-1-1-15,0 4 6 0,-1-3 2 16,0 3-3-16,3-7-4 0,4 3 6 15,1-3 1-15,-2 4-2 0,4 0-6 0,0-5 1 16,-2 7 4-16,7 1-7 0,-13-5 15 16,10 2-5-16,-12 3 7 0,4 2 2 0,1-2 1 15,-5 3 2-15,-2-2 20 0,2-1-13 16,-3 4 13-16,-22 8-10 0,40-19 0 16,-20 13 3-16,-20 6-1 0,39-18-3 0,-19 9 2 15,-20 9 5-15,37-18-7 0,-12 7-5 16,-5-2-6-16,0 5 1 0,7-1-5 15,-1-4 10-15,-4 4 2 0,6 1-23 0,-1-5 10 16,0 4 2-16,5-3-8 0,-4-1 2 16,4 0 9-16,1 1-1 0,1 0-12 15,1-3 8-15,-5 3-8 0,2-1-6 0,1 1 4 16,-4-1 2-16,4 1 0 0,-1 0-2 16,-7-1-2-16,5 4 2 0,5-6 0 0,-4 3 4 15,4-4-6-15,-5 3-2 16,5-2 14-16,-2-1-16 0,-4 5 4 0,3-3 12 15,-6 5-12-15,-2-4 6 0,4 6-6 16,-6-6 8-16,5 6-6 0,-27 7 2 0,42-18-4 16,-22 13 2-16,0-5 6 0,-20 10 0 15,33-12-6-15,-33 12 4 0,37-17-8 0,-17 12 2 16,3-5 4-16,-23 10-10 0,42-18 8 16,-17 9 10-16,-1 0-8 0,1 0-2 15,-2-3 2-15,2 2-6 0,-3-2 8 0,5 2-4 16,0-2-2-16,-6-1 6 0,4 5 10 15,-3-1-20-15,-3-4 2 0,-19 13 2 16,38-15 0-16,-21 6 12 0,-17 9-8 0,30-12 4 16,-30 12 1-16,32-16 7 0,-32 16-12 15,30-16 0-15,-13 10-4 0,-17 6 12 0,38-18-4 16,-21 12-8-16,-17 6 10 0,40-15-4 16,-22 9-2-16,-18 6 1 0,30-14-5 15,-30 14-1-15,34-12 5 0,-34 12 1 16,22-9 26-16,-22 9 8 0,26-6 12 15,-26 6 26-15,0 0-4 0,22-10 1 0,-22 10-7 16,0 0-1-16,0 0-10 0,27-8 2 16,-27 8-13-16,0 0-9 0,0 0 3 0,0 0-9 15,0 0 1-15,25-10 9 0,-25 10-20 16,0 0 2-16,0 0-2 0,0 0-5 0,0 0-1 16,0 0-2-16,0 0-1 0,0 0 5 15,0 0-1-15,0 0-10 0,0 0 6 0,0 0-7 16,23-9 7-16,-23 9-9 0,0 0 0 15,0 0 4-15,0 0-5 0,0 0-11 16,0 0 2-16,0 0-18 0,0 0-13 0,0 0-18 16,0 0-26-16,0 0-30 0,0 0-35 15,0 0-48-15,0 0-116 0,0 0-491 16,0 0 158-16</inkml:trace>
  <inkml:trace contextRef="#ctx0" brushRef="#br0" timeOffset="31098.96">25257 16240 3479 0,'-37'-9'-109'0,"37"9"10"16,0 0 14-16,0 0-1 0,0 0 14 0,0 0-5 16,0 0 16-16,0 0 5 0,0 0 4 15,0 0 5-15,0 0 22 0,0 0 19 16,-33 0 14-16,33 0 26 0,0 0 13 0,0 0 15 15,0 0-16-15,0 0 4 0,0 0-6 16,0 0-4-16,0 0 0 0,0 0 0 16,-32-3 4-16,32 3-8 0,0 0 9 0,0 0-7 15,0 0-15-15,0 0-4 0,0 0 10 16,0 0-13-16,0 0 0 0,0 0 0 16,0 0 2-16,0 0-12 0,0 0 1 0,0 0-7 15,0 0 5-15,0 0-10 0,0 0 5 16,0 0 5-16,0 0-5 0,0 0-7 15,0 0 9-15,102 0 7 0,-102 0-9 0,0 0 11 16,33-3 2-16,-33 3-8 0,0 0-5 16,29-5 4-16,-29 5-6 0,30-3 0 0,-30 3 6 15,33-5-2-15,-33 5 0 0,32-4 11 16,-32 4-6-16,42-4-18 0,-42 4 7 16,38-5 12-16,-38 5-8 0,37-6 5 0,-37 6-14 15,30-3 5-15,-30 3 2 0,30-3-5 16,-30 3 9-16,0 0-4 0,34-3-16 15,-34 3 21-15,0 0 1 0,37-6-8 0,-37 6 4 16,30 0 0-16,-30 0 4 0,0 0-2 16,47-3-2-16,-47 3 2 0,21-3-4 15,-21 3 2-15,0 0 2 0,34-3 5 0,-34 3 10 16,0 0 14-16,0 0-6 0,32-3-3 16,-32 3 3-16,0 0 9 0,0 0-10 0,0 0-3 15,0 0-9-15,0 0 4 0,33 0-7 16,-33 0 7-16,0 0-14 0,0 0 6 15,0 0-18-15,0 0 8 0,0 0 8 0,0 0-8 16,0 0 0-16,0 0 4 0,0 0 0 16,0 0 10-16,0 0-10 0,0 0 0 0,0 0 2 15,0 0-4-15,0 0-2 0,0 0 8 16,0 0-10-16,0 0 8 0,0 0 6 16,0 0 2-16,0 0-2 0,0 0 5 15,0 0-9-15,0 0 14 0,0 0-16 16,-47 62-2-16,47-62 5 0,-23 31 1 0,8-13 4 15,1 3 13-15,-2 0-10 0,-4 5 21 16,0-2 3-16,-2 3-15 0,2 5-2 0,-4-1 5 16,3-1 0-16,-3 2-5 0,4-5 4 15,-5 3-1-15,8-1 5 0,-3-5-4 0,5-2-9 16,2-2 8-16,-1 0-5 0,1-3-4 16,0 5-3-16,-1-3-1 0,3-1-6 0,11-18 16 15,-17 35-26-15,12-20 14 0,5-15-3 16,-14 39-1-16,4-20-2 0,10-19-4 15,-6 38 0-15,6-38 0 0,-2 36-5 16,2-36 5-16,-3 36-8 0,3-36 8 0,0 35-15 16,0-35 10-16,3 31-10 0,-3-31-2 15,0 28 12-15,0-28-1 0,0 0-4 0,2 31-1 16,-2-31 3-16,0 0 5 0,0 0-4 16,3 30 0-16,-3-30 0 0,0 0-6 15,0 0 1-15,0 0 8 0,3 28-11 0,-3-28 4 16,0 0 8-16,0 0-4 0,0 0 7 15,0 0-2-15,0 0-5 0,0 0 2 0,0 0-8 16,0 0 1-16,0 0 2 0,0 0-6 16,-25-89 7-16,25 89-2 0,-16-35 0 15,4 15 6-15,2 1 7 0,0-4-4 0,10 23-4 16,-22-45 6-16,14 21-1 0,-4-3-1 16,-1-3 0-16,-3 6 0 0,5-6 0 15,-1 2-3-15,-1 0-1 0,-1 2 12 0,6 2-10 16,-7-1 10-16,3 2 1 0,4 1-9 15,-4-2-3-15,2 1 16 0,10 23-15 16,-20-37 4-16,13 15 4 0,7 22-12 0,-13-27 3 16,13 27-8-16,-12-28-11 0,12 28-3 15,-3-24-7-15,3 24-2 0,0 0-6 16,-5-35-4-16,5 35-9 0,0 0 1 0,0-30-1 16,0 30-8-16,0 0-1 0,0 0-5 15,0-30 4-15,0 30 0 0,0 0-17 0,0 0-18 16,0-22-25-16,0 22-67 0,0 0-469 15,0 0 119-15</inkml:trace>
  <inkml:trace contextRef="#ctx0" brushRef="#br0" timeOffset="31680.6186">25138 16428 2658 0,'-17'15'-43'0,"17"-15"-4"0,0 0 11 15,0 0 9-15,-20 16-13 0,20-16-9 0,0 0 8 16,0 0-4-16,0 0 22 0,0 0 23 0,-23 15 33 16,23-15 14-16,0 0 16 15,0 0 7-15,0 0-4 0,0 0-11 0,0 0-1 16,0 0-14-16,0 0-4 0,0 0-3 0,0 0-3 15,0 0-3-15,0 0-3 0,0 0-6 16,0 0-15-16,0 0-3 0,0 0 0 16,60 8 0-16,-60-8-10 0,0 0 4 0,45-12-4 15,-45 12 2-15,25-11 8 0,-25 11-6 16,29-9-2-16,-29 9 8 0,23-10-3 16,-23 10 1-16,0 0-1 0,30-12 14 0,-30 12-11 15,24-8-6-15,-24 8 1 0,0 0 2 16,0 0 6-16,25-12 0 0,-25 12 13 15,0 0 0-15,0 0 5 0,0 0-2 0,27-8 1 16,-27 8 6-16,0 0 0 0,0 0-13 16,0 0 5-16,0 0-11 0,0 0 6 0,0 0-6 15,0 0 8-15,0 0-2 0,0 0 14 16,0 0 5-16,0 0 7 0,0 0-1 16,-32 74 2-16,32-74 7 0,-17 20 1 15,17-20-12-15,-17 16-2 0,17-16-8 16,-10 19 1-16,10-19 1 0,0 0-11 0,-8 25-6 15,8-25 2-15,0 0-18 0,0 0 1 0,0 27 4 16,0-27-17-16,0 0 8 0,0 0-6 16,35 10-2-16,-35-10-7 0,32-3-16 15,-32 3-19-15,47-10-14 0,-25 1-20 0,-22 9-14 16,56-9-20-16,-31 3-30 0,7 0-33 16,-7 2-435-16,-25 4 115 0</inkml:trace>
  <inkml:trace contextRef="#ctx0" brushRef="#br0" timeOffset="33278.6785">25692 16522 2400 0,'0'0'-48'15,"0"0"48"-15,0 0 38 0,0 0 0 16,0 0 24-16,0 0-2 0,0 0 8 0,0 0 9 16,-70 56-4-16,48-50-2 0,22-6 7 15,-39 20-13-15,23-16-7 0,16-4 0 0,-34 13 1 16,34-13-9-16,-32 10-12 0,32-10-10 16,-23 7 0-16,23-7-25 0,0 0-3 0,0 0-5 15,0 0-7-15,-42-22-9 16,42 22-12-16,-1-28-7 0,1 28-13 0,0-31-14 15,0 31-4-15,0 0-6 0,16-51 2 16,-11 27 7-16,-5 24-16 0,15-35 7 16,-3 16 9-16,-12 19 2 0,17-32 7 0,-9 17-7 15,-8 15-2-15,13-25 12 0,-13 25 16 16,12-22 23-16,-12 22 7 0,12-16 13 0,-12 16 11 16,0 0 6-16,0 0 4 0,0 0 12 15,0 0 16-15,0 0 15 0,-24-41-7 0,24 41-11 16,0 0 5-16,-20-13-13 0,20 13-6 15,0 0-3-15,0 0-3 0,-26-9-12 16,26 9 8-16,0 0-2 0,0 0-1 16,-32-10 3-16,32 10-12 0,0 0-2 0,0 0 5 15,-30-5 0-15,30 5 6 0,0 0 2 16,0 0 2-16,0 0-5 0,-30-3 2 16,30 3-17-16,0 0 4 0,0 0-10 0,0 0 5 15,0 0-8-15,0 0-9 0,0 0-4 16,0 0-15-16,0 0-6 0,0 0-9 0,0 0 0 15,0 0-1-15,0 0 0 0,0 0-2 16,0 0 6-16,88-9 11 0,-88 9 17 16,0 0 33-16,25-8 14 0,-25 8 8 0,0 0 14 15,0 0 11-15,0 0-3 0,0 0 21 16,0 0-16-16,0 0 7 0,0 0 0 16,0 0-13-16,0 0 7 0,0 0 4 0,0 0-9 15,0 0 2-15,0 0 0 0,0 0-14 16,0 0-3-16,-92 11 1 0,92-11 0 15,0 0-9-15,-33 9 21 0,33-9-27 0,0 0-1 16,-27 5-7-16,27-5-5 0,0 0 0 16,0 0-8-16,0 0-4 0,-27 10 6 0,27-10-12 15,0 0-12-15,0 0 15 0,0 0-12 16,0 0 4-16,0 0-13 0,0 0-1 0,0 0 3 16,57 27-12-16,-57-27 1 15,32 0 5-15,-32 0-2 0,0 0-1 0,34 0 16 16,-34 0 20-16,0 0 21 0,0 0 4 15,28 4-1-15,-28-4-18 0,0 0 4 0,0 0-9 16,0 0 5-16,0 0 18 0,0 0-10 16,0 0 13-16,-64 36 15 0,46-27-7 15,-4 5 10-15,22-14-5 0,-42 21 2 0,19-12-7 16,3 3-9-16,-2-3 6 0,-1 3 1 16,-1-1-11-16,6 1-10 0,18-12 1 0,-40 19 2 15,40-19-5-15,-29 15-7 0,29-15 2 16,-26 12-8-16,26-12-12 0,-19 9-1 0,19-9-4 15,0 0-2-15,-20 11-3 0,20-11-2 16,0 0-7-16,0 0 5 0,0 0-5 16,0 0-2-16,0 0 1 0,0 0-13 15,0 0 6-15,0 0-1 0,0 0 0 0,0 0 2 16,0 0 2-16,0 0 5 0,0 0 4 16,57 17-6-16,-57-17 11 0,0 0 11 15,0 0 3-15,0 0-1 0,0 0 2 0,0 0-13 16,0 0 9-16,0 0 6 0,0 0-6 15,0 0 0-15,0 0 2 0,0 0-4 0,0 0 5 16,0 0 4-16,0 0-10 0,0 0 3 16,0 0-16-16,0 0 6 0,0 0 2 15,0 0-2-15,0 0-3 0,0 0-5 0,0 0 28 16,0 0-23-16,0 0 6 0,37-25 4 16,-37 25-13-16,0 0-3 0,0 0 8 15,22-22 6-15,-22 22 0 0,18-8-5 0,-18 8-2 16,0 0-7-16,35-9-8 0,-35 9 10 15,32-7-2-15,-32 7-6 0,33-3 2 0,-33 3 6 16,39-3-1-16,-39 3 2 0,33-4 0 16,-33 4-2-16,27-5 9 0,-27 5 14 15,0 0 2-15,32 0 8 0,-32 0 3 16,0 0 0-16,28-8-1 0,-28 8-1 0,0 0-12 16,0 0 18-16,0 0-15 0,34-1 4 15,-34 1-6-15,0 0-7 0,0 0-3 0,0 0 2 16,0 0-3-16,0 0 6 0,0 0 6 15,31 0-13-15,-31 0 3 0,0 0 8 16,0 0-10-16,0 0 5 0,0 0 2 0,0 0-11 16,0 0-4-16,0 0 10 0,0 0-4 15,0 0-12-15,0 0 8 0,0 0 4 16,32-3 5-16,-32 3-11 0,0 0 6 0,0 0 1 16,0 0-2-16,0 0 4 0,0 0 5 15,30-4-2-15,-30 4 9 0,0 0-11 0,0 0-12 16,35-4 3-16,-35 4-3 0,0 0-5 15,34-3-1-15,-34 3-3 0,0 0 1 16,30-9 3-16,-30 9-2 0,0 0 9 0,32-6-1 16,-32 6 9-16,0 0 23 0,0 0 5 15,0 0-13-15,22-6 3 0,-22 6 1 16,0 0-7-16,0 0-4 0,0 0 0 16,0 0-14-16,0 0-3 0,30-6-10 0,-30 6-4 15,0 0 3-15,0 0 3 0,0 0-1 16,0 0 0-16,25-6-9 0,-25 6 15 0,0 0-11 15,0 0-2-15,0 0 10 0,25-12 8 16,-25 12-4-16,0 0 7 0,0 0 8 0,0 0 4 16,0 0 4-16,0 0 15 0,0 0-8 15,0 0 14-15,0 0-18 0,0 0 15 16,0 0 5-16,0 0-6 0,0 0 7 0,0 0 10 16,-64 40 5-16,64-40 9 0,-21 19-10 15,21-19 8-15,-29 18-9 0,29-18-1 16,-25 15-8-16,13-5-8 0,12-10 8 0,-25 18-5 15,25-18-8-15,-22 17 0 0,22-17-3 16,-26 20 20-16,26-20-47 0,-20 16-23 16,20-16-32-16,-14 11-42 0,14-11-28 0,0 0-90 15,-13 16-574-15,13-16 196 0</inkml:trace>
  <inkml:trace contextRef="#ctx0" brushRef="#br0" timeOffset="34466.8536">21649 17709 3315 0,'31'-15'-158'0,"-31"15"21"16,32-12 10-16,-15 2 16 0,5 1 13 0,5-2-6 16,-6-1 14-16,8 4 12 0,-3-4-11 15,3 2 14-15,-2 1-9 0,1-3-35 16,-4 1-62-16,-1 7-304 0,-23 4 107 0</inkml:trace>
  <inkml:trace contextRef="#ctx0" brushRef="#br0" timeOffset="34767.6668">21831 17853 2184 0,'0'0'203'16,"-27"25"-34"-16,16-15-21 0,11-10-18 0,-24 18-50 16,24-18-30-16,0 0-19 0,-13 21 9 0,13-21-12 15,0 0-3-15,0 0-3 0,0 0-5 16,0 0-4-16,0 0 11 0,53 3-22 15,-53-3 18-15,0 0-11 0,64-24-4 0,-41 12-5 16,4 3-34-16,1-1-39 0,-2-2-59 16,0 0-131-16,-2 2-376 0,1 0 116 15</inkml:trace>
  <inkml:trace contextRef="#ctx0" brushRef="#br0" timeOffset="35012.5238">21875 18173 2594 0,'-27'14'-3'0,"5"-2"21"0,-5 0 8 0,7-2 17 0,20-10-3 15,-35 18 7-15,17-11 6 0,18-7-5 0,-25 12 5 16,25-12-16-16,-21 12 2 0,21-12-9 16,0 0-2-16,0 0-3 0,0 0 0 15,0 0-8-15,0 0 5 0,0 0-7 16,0 0-1-16,0 0 5 0,76 0-16 0,-76 0-34 15,48-12-16-15,-24 8-8 0,-24 4-13 16,50-5-15-16,-27 2-14 0,-23 3-31 16,42-7-85-16,-42 7-386 0,37-4 115 0</inkml:trace>
  <inkml:trace contextRef="#ctx0" brushRef="#br0" timeOffset="35187.4171">22104 18341 2502 0,'0'0'133'16,"0"0"14"-16,0 0-7 0,-20 19-14 16,20-19-3-16,0 0-25 0,0 0-47 15,0 0-24-15,0 0-2 0,0 0-7 0,0 0-16 16,0 0 1-16,0 0-33 16,0 0-71-16,0 0-148 0,33 5-446 0,-33-5 679 0</inkml:trace>
  <inkml:trace contextRef="#ctx0" brushRef="#br0" timeOffset="43129.4248">17363 12552 2793 0,'0'0'-16'0,"0"0"4"15,0 0 4-15,0 0 3 0,0 0 2 0,0 0-6 16,0 0 4-16,0 0-12 0,0 0 3 16,0 0 8-16,0 0-11 0,0 0-3 0,0 0 0 15,0 0 5-15,0 0 4 0,0 0-4 16,0 0 1-16,0 0 5 0,0 0 6 16,0 0-3-16,0 0 6 0,0 0-15 15,0 0 15-15,0 0-6 0,0 0 0 0,0 0 0 16,0 0 6-16,0 0-6 0,0 0 6 15,0 0 0-15,0 0-6 0,0 0 6 16,0 0 0-16,0 0-3 0,0 0 6 0,0 0-9 16,0 0 6-16,0 0-3 0,37-56 9 15,-37 56-9-15,0 0 3 0,32-9 3 0,-32 9-6 16,25-6 3-16,-25 6 3 0,31-6 6 16,-31 6-6-16,24-6-6 0,-24 6 9 15,0 0-6-15,38-6 6 0,-38 6-6 16,20-7 6-16,-20 7 0 0,0 0 6 0,36-2-12 15,-36 2 3-15,30-6 3 0,-30 6-3 16,33-7-3-16,-33 7 3 0,44-2-3 0,-44 2 11 16,43-6-2-16,-19 2-3 0,-24 4-6 15,41-5 0-15,-41 5-9 0,39-7 15 16,-39 7-6-16,37-3 6 0,-37 3-9 16,31-7 6-16,-31 7-3 0,31-1 12 0,-31 1-12 15,0 0 5-15,45 0 4 0,-45 0-3 16,36-4 3-16,-36 4-1 0,34 0-8 0,-34 0 6 15,38 0 0-15,-38 0 2 0,39 0-5 16,-39 0 6-16,40 4-6 0,-15-4 11 16,-25 0-17-16,37-4 3 0,-37 4 6 0,40 0-6 15,-40 0-3-15,40 0 8 0,-40 0 4 16,40-5-6-16,-40 5 2 0,42 0 1 0,-42 0-12 16,44 0 12-16,-44 0-1 0,41 0 1 15,-41 0 0-15,42 0-6 0,-42 0-6 16,35 5 6-16,-35-5-3 0,36 4 9 0,-36-4-3 15,36 1-3-15,-36-1-12 0,42 4 18 16,-42-4 0-16,35 3-6 0,-35-3 5 16,37 3-8-16,-37-3 3 0,42 0 6 15,-42 0-1-15,33 2-5 0,-33-2 14 0,34 5 3 16,-34-5-12-16,37 2 1 0,-37-2 7 16,31 7 6-16,-31-7-5 0,39 3 10 15,-39-3-11-15,32 3 6 0,-11-1-3 0,-21-2 7 16,39 3-18-16,-39-3 11 0,43 4-6 0,-24-1 3 15,-19-3 0-15,45 3-6 0,-25-1 6 16,-20-2 7-16,37 4 3 0,-37-4-6 16,40 3 13-16,-40-3 2 0,33 3-3 15,-33-3-5-15,37 3 9 0,-37-3-7 0,35 6-5 16,-35-6 7-16,39 0-5 0,-16 5-11 16,-23-5 1-16,42 4 3 0,-18-4 2 15,-24 0-13-15,45 7 6 0,-25-5-4 0,-20-2-5 16,42 3 4-16,-42-3 1 0,33 5 2 15,-33-5-5-15,32 2-1 0,-32-2 1 0,25 5-2 16,-25-5 3-16,28 5 1 0,-28-5-6 16,30 3 5-16,-30-3 3 0,31 2-8 15,-31-2 5-15,31 4-1 0,-31-4-6 16,34 6 2-16,-34-6 6 0,35 3-6 0,-35-3 5 16,35 3 1-16,-35-3 3 0,30 3-7 15,-30-3-2-15,35 3-2 0,-35-3 4 16,29 3-4-16,-29-3 8 0,28 4-8 0,-28-4 11 15,24 2-3-15,-24-2-4 0,0 0-2 16,36 3 7-16,-36-3-7 0,0 0 4 0,34 3 3 16,-34-3-10-16,0 0 6 0,32 3 1 15,-32-3 2-15,0 0-8 0,33 4 6 16,-33-4-2-16,0 0-2 0,25 2 5 0,-25-2-5 16,0 0 12-16,0 0-9 0,32 3 11 15,-32-3 13-15,0 0-16 0,27 7 1 16,-27-7 1-16,0 0-1 0,0 0 4 0,0 0-6 15,37 4 5-15,-37-4-9 0,20 4 4 16,-20-4-2-16,0 0-6 0,30 3 2 0,-30-3 6 16,0 0-2-16,32 9 10 0,-32-9-16 15,0 0 0-15,31 1-2 0,-31-1 2 16,0 0 9-16,0 0-13 0,32 2-2 16,-32-2 14-16,0 0-12 0,0 0 0 0,25 5 0 15,-25-5 6-15,0 0-4 0,0 0 2 16,29 3 0-16,-29-3-6 0,0 0 8 0,0 0-4 15,33 7-4-15,-33-7 6 0,0 0 6 16,27 2-10-16,-27-2 2 0,0 0 8 16,0 0-12-16,33 3 22 0,-33-3-9 0,0 0 5 15,29 4-1-15,-29-4 5 0,0 0-14 16,0 0 9-16,26 3 0 0,-26-3-9 0,0 0 0 16,0 0 7-16,0 0-11 0,0 0 4 15,32 0 9-15,-32 0-2 0,0 0-2 16,0 0 1-16,0 0-8 0,0 0-4 15,0 0 2-15,27 5 0 0,-27-5 0 0,0 0 14 16,0 0-12-16,0 0-2 0,0 0-7 16,0 0 5-16,0 0 0 0,0 0-1 15,33 0 1-15,-33 0 2 0,0 0 3 0,0 0 3 16,0 0 1-16,0 0 1 0,0 0-1 16,0 0 0-16,0 0 4 0,0 0-5 0,0 0 6 15,31 7-8-15,-31-7 0 0,0 0 1 16,0 0-5-16,0 0 6 0,0 0 6 15,31 0-10-15,-31 0 5 0,0 0-3 16,0 0-4-16,0 0 7 0,0 0-4 0,0 0-1 16,30 6 9-16,-30-6-6 0,0 0 7 15,0 0-1-15,0 0-8 0,0 0 1 0,0 0 1 16,27 6-5-16,-27-6 5 0,0 0-3 16,0 0 0-16,30 3 7 0,-30-3-6 0,0 0 1 15,0 0 3-15,41 3-2 0,-41-3-2 16,0 0 4-16,0 0-7 0,33 3 2 15,-33-3 6-15,0 0-6 0,0 0-4 0,20 2 8 16,-20-2-8-16,0 0 0 0,0 0 4 16,0 0 17-16,0 0-23 0,33 0-1 15,-33 0 3-15,0 0-3 0,0 0 5 16,0 0-3-16,0 0 6 0,0 0 1 0,0 0-8 16,31 4 1-16,-31-4 8 0,0 0-7 15,0 0 1-15,0 0 7 0,0 0-7 0,0 0 1 16,33 6 3-16,-33-6 2 0,0 0-10 15,0 0 12-15,0 0-14 0,0 0 12 16,0 0 4-16,0 0-4 0,0 0-12 0,32 3 7 16,-32-3-7-16,0 0 4 0,0 0-1 15,30 3 8-15,-30-3-8 0,0 0 4 16,0 0 0-16,27 0-5 0,-27 0 4 16,0 0 2-16,0 0-4 0,0 0-2 0,0 0 3 15,32 4 5-15,-32-4-6 0,0 0 0 16,0 0 15-16,0 0-16 0,38 4 2 0,-38-4 11 15,0 0-21-15,45 0-31 0,-45 0-56 16,52-8-99-16,-24 5-334 0,4-6-211 0,-7 0 459 16</inkml:trace>
  <inkml:trace contextRef="#ctx0" brushRef="#br0" timeOffset="46190.7199">26908 12340 3030 0,'0'0'-103'0,"-27"9"26"0,27-9-2 16,0 0 12-16,0 0 4 0,-28 3 16 0,28-3 12 15,0 0 11-15,0 0 12 0,0 0 6 16,0 0 12-16,-25 7 21 0,25-7 3 16,0 0 5-16,0 0 8 0,0 0-3 15,0 0 2-15,0 0 3 0,0 0 12 0,0 0-9 16,0 0 18-16,0 0-7 0,0 0 9 16,0 0-9-16,0 0 11 0,0 0-16 15,0 0-5-15,0 0-3 0,0 0-15 0,0 0 1 16,0 0-1-16,-44-13-9 0,44 13-3 15,0 0 9-15,0 0-19 0,0 0 4 0,0 0 1 16,0 0-9-16,0 0 5 0,0 0 1 16,0 0-3-16,79-18-4 0,-79 18 3 15,0 0-3-15,38-9-2 0,-38 9 4 16,24-4-4-16,-24 4 7 0,33-2-7 0,-33 2 2 16,30-9 0-16,-30 9-4 0,40-8 8 15,-14 4-6-15,-1-1-6 0,3-1 8 0,2 0 5 16,2-1-11-16,1 2 6 0,-1 2-2 15,2-6-2-15,-4 6 8 0,5-4-2 16,-5 4-4-16,3-4-2 0,-6 6-6 0,-27 1 4 16,54-7 2-16,-26 3 4 0,-4 3-6 15,-24 1 4-15,45-7 10 0,-22 2-4 0,-23 5 3 16,50-2-1-16,-18 0 4 0,-5 2-6 16,5-4-4-16,-32 4 4 0,57 0-4 15,-26 0-2-15,-1-4 18 0,2 4 1 16,-32 0 5-16,60-3 13 0,-33 3-3 0,-2-1-6 15,-25 1-11-15,44-4 13 0,-44 4-5 16,35-3-5-16,-35 3 14 0,38 0-20 16,-38 0 8-16,34-4 7 0,-34 4-17 0,40 0 2 15,-40 0-4-15,33 0 9 0,-33 0-4 16,46-3 2-16,-46 3-10 0,43 0 9 0,-16 0-4 16,-27 0-8-16,60-3 14 0,-30 3-16 15,5 0 7-15,-5 0-2 0,-30 0-6 16,61 0 5-16,-30 0-1 0,0-2 2 0,2 2 0 15,-33 0 4-15,60 0-2 0,-28 2 0 16,2-2 5-16,-3 0-1 0,3 0-3 16,-2 0 0-16,1 0 2 0,0 0 1 0,1 0-7 15,-1 0 2-15,-1 0-9 0,-2 3 4 16,2-3 3-16,-32 0-5 0,49 0-3 0,-26 0 9 16,-23 0-11-16,42 3 6 0,-42-3-3 15,37 0-1-15,-37 0 5 0,36 0 1 16,-36 0-9-16,41 4 9 0,-41-4 5 0,35 0-5 15,-35 0-3-15,43 0-3 0,-43 0 1 16,44 0 1-16,-21 3-1 0,-23-3-2 16,50 0 5-16,-23 4-8 0,-27-4 7 0,54 1-5 15,-31-1 7-15,-23 0-11 0,57 0-6 16,-27 3-27-16,-3-3-28 0,3 4-36 16,-2-4-52-16,-4 0-75 0,-3 4-601 0,-2-2 10 15</inkml:trace>
  <inkml:trace contextRef="#ctx0" brushRef="#br0" timeOffset="48878.6319">3392 13686 3628 0,'0'0'-110'15,"0"0"11"-15,0 0 18 0,0 0-2 0,0 0 4 16,0 0-2-16,0 0 1 0,0 0-5 16,0 0 5-16,0 0 12 0,0 0 18 15,0 0 13-15,0 0 3 0,0 0 14 0,-20 19 5 16,20-19 24-16,0 0-9 0,0 0 9 16,0 0 0-16,0 0-4 0,0 0 4 15,0 0 11-15,0 0-23 0,0 0 6 0,0 0-6 16,0 0 0-16,0 0 6 0,0 0 3 15,0 0-9-15,0 0 6 0,0 0-6 16,0 0 3-16,0 0 11 0,0 0-8 0,0 0-9 16,0 0 12-16,0 0-6 0,0 0 0 15,0 0 0-15,0 0 3 0,0 0-6 0,0 0 0 16,0 0-5-16,0 0 2 0,70-28-3 16,-70 28 7-16,33-3-1 0,-33 3 3 15,44-3 0-15,-19 0 5 0,3-4 4 0,6 7 8 16,-2-7 0-16,4 4-6 0,0-2 17 15,4-3-11-15,3 0-3 0,-4 2 7 16,4-6-4-16,-1 6 4 0,2-1-2 0,-4-1-5 16,1-1-6-16,5 2 0 0,-11-3 2 15,7 2-2-15,-1 2-3 0,-7-5 1 16,-1 7-6-16,-1-4 13 0,-2 4-8 0,0-3 8 16,-5 3-13-16,-25 4 8 0,46-12-8 15,-26 9 7-15,-20 3-9 0,36-3-1 16,-36 3 14-16,26-6-6 0,-26 6-5 15,0 0-5-15,33-3-16 0,-33 3-39 0,0 0-54 16,32 6-44-16,-32-6-139 0,20 9-279 16,-20-9 115-16</inkml:trace>
  <inkml:trace contextRef="#ctx0" brushRef="#br0" timeOffset="50934.6745">8360 13939 2265 0,'0'0'46'16,"0"0"-14"-16,0 0 3 0,0 0-19 0,0 0-20 15,0 0-11-15,0 0-8 0,-47-11-9 16,47 11-4-16,0 0 10 0,0 0 23 0,0 0 16 15,0 0 26-15,0 0-6 0,0 0 5 16,0 0 15-16,0 0 6 0,0 0-11 16,-27-4 8-16,27 4 20 0,0 0 3 0,0 0-16 15,0 0 10-15,-31-8-33 0,31 8 1 16,0 0-12-16,0 0-9 0,0 0-12 16,0 0-11-16,0 0-7 0,0 0 0 15,0 0-6-15,0 0 3 0,-37-1 3 0,37 1 10 16,0 0 10-16,0 0 6 0,0 0 12 15,0 0-3-15,0 0 20 0,0 0-20 0,0 0-5 16,0 0 7-16,0 0-22 0,0 0-8 16,0 0 1-16,0 0-6 0,0 0 6 0,0 0 4 15,0 0-6-15,0 0-1 0,0 0 5 16,0 0 2-16,0 0 1 0,0 0-3 16,93 21-5-16,-66-16 10 0,-3 2-5 15,7 0-5-15,-2-4 7 0,4 2-7 0,-1-2 3 16,-3 4 4-16,4-5 6 0,4 1-1 15,-4 1 0-15,2-1 3 0,-1 0-13 16,-2-1 8-16,-1 2-5 0,8-4 0 16,-1 3 3-16,-3 2-1 0,1-4 8 0,2 2-3 15,-4-3-12-15,2 3 10 0,1 3-5 0,0-3 0 16,8 4 7-16,0-3 3 0,-5 2-6 16,4-4 4-16,3 1 6 0,-4-1 2 15,4 3 3-15,2 1 16 0,4-6-17 0,-3 6 14 16,2-6-9-16,-2 3 4 0,2-3-7 15,-2-3 9-15,7 3 1 0,-3-3-15 16,1 0 9-16,0 0-2 0,2-5 9 0,5 3-1 16,3-2-11-16,-8 2-5 0,3-5-1 15,1 4 5-15,-10-1-8 0,6-5 4 16,-7 7-1-16,1-5-5 0,-3 5 4 0,1-2-4 16,-1-1 10-16,1 1-12 0,-4-2 12 15,-3 1-9-15,-1 4 1 0,6-7-2 0,-5 6 6 16,3-5-1-16,0 5-7 0,4-2 10 15,-1 1-7-15,3-3-1 16,2-3 9-16,-1 4-9 0,10 1-2 0,-2-3 9 16,4 0-4-16,1 1-9 0,0 0 7 0,2 0-9 15,-2 3 6-15,4-3-10 0,-4 3 6 16,5-3-2-16,-4 2 4 0,-6 1 3 0,5-3 3 16,0 0-12-16,1-2 11 0,-1 3-9 15,5-2 4-15,-6-2-2 0,4 3 3 16,3 3-7-16,-3-3 0 0,6-4-1 0,-4 6 3 15,4-5 0-15,-4 4-6 0,-2 1 12 16,6-2-3-16,-4 3-6 0,-1 0 19 0,1-3-8 16,-5 6-5-16,-11-4-10 0,3 4-8 15,-4 1 0-15,-3-1-14 0,-1 3-11 16,-9 0-10-16,2 0-12 0,-4 3-45 0,-4-1-113 16,-2 1-542-16,-7-3 371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38:03.896"/>
    </inkml:context>
    <inkml:brush xml:id="br0">
      <inkml:brushProperty name="width" value="0.05292" units="cm"/>
      <inkml:brushProperty name="height" value="0.05292" units="cm"/>
      <inkml:brushProperty name="color" value="#FF0000"/>
    </inkml:brush>
  </inkml:definitions>
  <inkml:trace contextRef="#ctx0" brushRef="#br0">16463 7316 1723 0,'-32'-37'28'16,"32"37"-32"-16,0 0 8 0,0 0-20 16,0 0-36-16,0 0-19 0,0 0-36 15,0 0 13-15,0 0 6 0,0 0-23 16,0 0-228-16,0 0 77 0</inkml:trace>
  <inkml:trace contextRef="#ctx0" brushRef="#br0" timeOffset="2841.8305">16515 7300 1232 0,'0'0'119'15,"0"0"-14"-15,0 0-21 0,0 0-3 0,0 0-19 16,0 0-2-16,0 0-28 0,0 0-12 16,0 0-8-16,0 0-20 0,0 0 0 0,0 0-8 15,0 0 4-15,0 0-8 0,0 0 20 16,0 0 0-16,0 0 12 0,0 0 8 15,0 0 4-15,0 0-9 0,0 0 5 0,0 0-9 16,0 0-7-16,0 0 4 0,0 0 7 0,0 0 0 16,0 0 12-16,0 0-16 15,0 0 4-15,0 0 0 0,0 0 3 0,0 0-22 16,0 0 4-16,0 0 4 0,0 0 3 0,0 0-14 16,0 0 7-16,-67-28-7 0,67 28 3 15,0 0-3-15,0 0 10 0,0 0-10 16,-45 7 3-16,45-7 0 0,0 0 12 15,-37 6-8-15,37-6-8 0,-25 6 8 0,25-6 4 16,-29 9 4-16,29-9 3 0,-25 3-11 16,25-3 18-16,-28 6-18 0,28-6 4 0,-30 7 14 15,30-7-7-15,-27 8-8 0,27-8 1 16,-28 8-1-16,28-8 1 0,-29 7-8 0,29-7 12 16,-25 9-8-16,25-9 0 0,-28 11-4 15,28-11-3-15,-25 12 0 0,25-12 3 16,-26 12-7-16,26-12 7 0,-30 12-6 0,30-12 2 15,-26 13 1-15,26-13 3 0,-24 12 1 16,24-12 14-16,-23 10 0 0,23-10-4 0,-24 8-11 16,24-8 11-16,-26 11 1 15,26-11-8-15,-20 8 0 0,20-8 0 0,0 0 0 16,-27 11 0-16,27-11-4 0,-22 11 15 16,22-11-18-16,0 0 7 0,-27 13 7 0,27-13-7 15,-20 15-7-15,20-15 7 0,-20 13 0 16,20-13-4-16,-20 15 4 0,20-15 11 0,-17 14-11 15,17-14-7-15,-16 19 3 0,16-19 0 16,-17 15 4-16,17-15-3 0,-20 13 6 16,20-13-3-16,0 0-10 0,-19 22 10 15,19-22-4-15,-15 14 0 0,15-14 4 0,0 0 8 16,-16 24-16-16,16-24 19 0,-10 17-11 16,10-17 0-16,-9 19 0 0,9-19 7 15,-5 16-17-15,5-16 13 0,-3 19 1 0,3-19-8 16,-5 20 1-16,5-20 3 0,-4 22 0 0,4-22-4 15,0 0 4-15,0 32 11 0,0-32-18 16,4 19 7-16,-4-19-4 0,5 23 0 16,-2-10-3-16,-3-13-4 0,5 23 11 0,-5-23-7 15,9 24 3-15,-6-12-11 16,-3-12 8-16,7 22 7 0,-7-22-8 0,8 25 1 16,-3-15-5-16,-5-10-3 0,13 24 0 15,-6-12 15-15,1 0-11 0,-8-12-1 0,17 23-3 16,-12-11 3-16,7 0-3 0,0 0 7 0,-12-12 0 15,16 21-8-15,-11-10 8 0,7 1 0 16,-4 0-4-16,-8-12 4 0,19 18 8 16,-9-7-8-16,-10-11 8 0,15 16-8 0,-10-6-4 15,-5-10 16-15,17 15-8 0,-17-15 4 16,11 14 4-16,-11-14-4 0,12 7 0 16,-12-7 16-16,0 0-20 0,8 16 16 0,-8-16-20 15,0 0 20-15,12 16-12 0,-12-16 0 16,0 0 8-16,13 15 4 0,-13-15-8 15,6 16-12-15,-6-16 8 0,11 16 8 16,-11-16-8-16,0 0 8 0,9 18-12 0,-9-18 8 16,10 13-8-16,-10-13 8 0,0 0-4 15,5 17 0-15,-5-17-4 0,0 0 4 0,8 13 4 16,-8-13-8-16,0 0 8 0,0 0 4 16,5 15-8-16,-5-15 0 0,0 0-8 0,0 0 16 15,0 0 0-15,3 21 15 0,-3-21 12 16,0 0 3-16,0 0 11 0,0 0 3 15,0 0-16-15,0 0 3 0,9 17-4 0,-9-17 0 16,0 0-7-16,0 0-1 0,0 0-4 16,0 0-2-16,0 0-2 0,0 0-12 15,0 0 13-15,0 0-7 0,0 0-6 16,0 0 6-16,0 0-10 0,0 0 6 0,5 13-5 16,-5-13-1-16,0 0 0 0,0 0 4 15,0 0-1-15,0 0 4 0,0 0-7 16,0 0-3-16,0 0 0 0,0 0 9 0,0 0-12 15,0 0 3-15,0 0-3 0,0 0 3 0,5 22 3 16,-5-22-9-16,0 0 6 0,0 0 9 16,0 0-9-16,0 0 0 0,0 0 3 15,6 13 1-15,-6-13 8 0,0 0-5 0,0 0 2 16,0 0 0-16,0 0 10 0,0 0 3 16,0 0-4-16,0 0-5 0,0 0 5 0,0 0 3 15,0 0-9-15,0 0 9 0,0 0-3 16,0 0-1-16,0 0 7 0,0 0 5 15,0 0-3-15,0 0-1 0,0 0-13 16,0 0 10-16,0 0-2 0,0 0-4 0,0 0 1 16,9 27 0-16,-9-27-12 0,0 0 0 15,0 0 1-15,0 0 2 0,0 0-8 0,0 0 3 16,5 27-1-16,-5-27 9 0,0 0-11 16,0 0 8-16,0 0 0 0,0 0 1 15,10 20-9-15,-10-20 2 0,0 0-2 0,0 0 6 16,0 0-12-16,8 25 1 0,-8-25 5 15,0 0 0-15,5 24 3 0,-5-24 5 0,0 0-8 16,7 35 5-16,-7-35 3 0,7 21-8 16,-7-21-3-16,6 24 6 0,-6-24 2 15,5 23 1-15,-5-23 4 0,0 0 9 0,0 0 7 16,5 33 2-16,-5-33 0 0,0 0 5 16,0 0-10-16,4 21-6 0,-4-21 3 15,0 0-10-15,0 0 7 0,0 0 1 0,3 25-6 16,-3-25 19-16,0 0-33 0,0 0 2 15,0 0 0-15,0 34 0 0,0-34 4 16,0 0-1-16,0 0-6 0,0 34-4 0,0-34-5 16,0 0 12-16,0 28-9 0,0-28-1 15,0 0 10-15,0 34-3 0,0-34-1 16,0 0 4-16,0 33 7 0,0-33-14 0,0 0 7 16,5 25-5-16,-5-25-3 0,0 0 8 15,5 26-12-15,-5-26 12 0,0 0 0 0,8 21 0 16,-8-21-2-16,0 0 4 0,19 21-4 15,-19-21 2-15,0 0-10 0,20 18 7 0,-20-18-4 16,17 12 17-16,-17-12-13 0,16 13-4 16,-16-13 2-16,20 12 5 0,-20-12-5 15,0 0 5-15,31 12-8 0,-31-12 6 16,21 10-1-16,-21-10 6 0,25 10-8 0,-25-10 2 16,24 5 6-16,-24-5-8 0,30 10-3 15,-30-10 11-15,30 5-3 0,-30-5-3 16,39 7-2-16,-39-7 5 0,33 5-2 0,-33-5 2 15,42 0 0-15,-42 0-8 0,42 0 6 16,-19 0 7-16,-23 0-5 0,42-5-3 0,-42 5 1 16,43 0 7-16,-43 0-13 0,42-3 11 15,-42 3-8-15,40-4-3 0,-40 4 11 0,42-5-11 16,-42 5-2-16,39-3 15 0,-39 3 0 16,33-4-5-16,-33 4-5 0,29-3 8 15,-29 3-11-15,26-2 18 0,-26 2-10 16,0 0 3-16,35-3-6 0,-35 3 8 0,0 0-7 15,36-7-1-15,-36 7 1 0,30-3 2 16,-30 3 2-16,30-3 1 0,-30 3-3 16,35-2 7-16,-35 2-7 0,37 0 5 0,-37 0-7 15,30-7 4-15,-30 7 3 0,35-3 3 16,-35 3 2-16,28-7-10 0,-28 7 10 0,34-2 12 16,-34 2-22-16,27-3 3 0,-27 3 4 15,33-7 3-15,-33 7-5 0,0 0 2 16,37-5 1-16,-37 5-6 0,35-5 6 0,-35 5-6 15,28-3-4-15,-28 3 2 0,32-2 0 16,-32 2 0-16,30-7-5 0,-30 7 10 0,30-3 2 16,-30 3-5-16,36-6 1 0,-36 6-3 15,30-3 5-15,-30 3-8 0,30-3 1 16,-30 3 9-16,30-6-2 0,-30 6-17 0,28-3 14 16,-28 3 3-16,30-6-5 0,-30 6-2 15,0 0 9-15,46-6 0 0,-46 6 0 16,26-4-7-16,-26 4-5 0,30-2 3 0,-30 2-3 15,36-6 8-15,-36 6 4 0,30-7-10 16,-30 7 1-16,35-5 7 0,-35 5-10 16,33-7 5-16,-33 7-2 0,39-5-1 0,-39 5 1 15,32-6-3-15,-32 6 10 0,35-11 2 16,-35 11-7-16,25-6 0 0,-25 6 0 0,30-7 0 16,-30 7-5-16,0 0 3 0,25-5-1 15,-25 5 3-15,0 0-4 0,32-10 11 16,-32 10-10-16,23-8 11 0,-23 8-11 0,29-10 3 15,-29 10-12-15,30-12 15 0,-30 12-8 16,33-12-3-16,-33 12 4 0,32-12-6 16,-12 2 0-16,-20 10 0 0,30-11 0 0,-30 11 5 15,35-17 3-15,-20 11-8 0,-15 6 5 16,27-15-3-16,-27 15 13 0,25-18 5 16,-11 7-2-16,-14 11-1 0,18-18 1 0,-18 18 1 15,18-25 14-15,-18 25-23 0,12-21 4 16,-12 21 9-16,13-27 1 0,-13 27-12 0,9-29-2 15,-9 29 3-15,5-33-6 0,-5 33 3 16,0-36 0-16,0 36-7 0,-5-47-5 16,-2 22-12-16,4 1 14 0,-9-4 10 0,5 0-5 15,-4-1 10-15,-1-3 2 0,-1 0 1 16,-2 1 4-16,4 0 2 0,-4 1-6 0,0 6-1 16,5-4 2-16,4 4 1 0,-8 0-12 15,6-3-1-15,0 7 6 0,8 20-6 16,-19-49 8-16,14 33 0 0,5 16 2 15,-10-40 12-15,8 18-17 0,2 22 1 0,-13-41-3 16,10 17 12-16,3 24 6 0,-10-40 20 16,3 16 1-16,7 24 4 0,-12-47-5 0,7 22-5 15,-5-2 10-15,2 0-6 0,-6-5 8 16,4 2-10-16,-5-5 13 0,4 2-9 16,-1-1 1-16,-6 2-8 0,4 4-5 0,-4-4 10 15,4 3-8-15,-1 5-6 0,2 0 5 16,6 1 1-16,-11 0-11 0,-2 2-8 0,3 2 12 15,-3-5-13-15,-8 6-7 0,1 0 1 16,-15 0 8-16,-5 5-18 0,-10 2 7 16,-6 0-5-16,-4 8 3 0,-7 1-17 0,1 4 1 15,-4 8-23-15,-5 0-18 0,-10 5-19 16,3 6-26-16,4 2-27 0,1-2-82 16,9 7-531-16,-1-5 445 0</inkml:trace>
  <inkml:trace contextRef="#ctx0" brushRef="#br0" timeOffset="15615.4806">21602 7511 611 0,'0'0'39'16,"-39"0"-20"-16,39 0 31 0,-31-4 52 0,31 4 6 15,-41-7-31-15,41 7-8 0,-31-8-17 0,31 8 4 16,-29-1-17-16,29 1-9 0,0 0-6 16,-37-11-15-16,37 11 1 0,0 0-10 15,-26-4 0-15,26 4 0 0,0 0 0 16,0 0 9-16,-34-9 1 0,34 9 27 0,0 0 14 16,-27-7 3-16,27 7-31 0,0 0 21 15,0 0-18-15,-28-5 4 0,28 5-9 16,0 0 8-16,0 0-12 0,-25-11 3 0,25 11 17 15,0 0 3-15,-30-6-4 0,30 6 26 16,0 0-4-16,-35-8-2 0,35 8-13 0,-32-7 11 16,32 7-4-16,-30-8-9 0,30 8-10 15,-40-2 0-15,40 2-4 0,-37-2-4 0,37 2-7 16,-39-3 1-16,39 3-14 0,-38 3 0 16,38-3 1-16,-37 0-4 0,37 0 0 15,-38 2 6-15,38-2 1 0,-46 2-7 16,46-2-4-16,-43 5 8 0,43-5-4 0,-42 3 3 15,19 0-3-15,23-3 6 0,-42 4-6 16,15-2 0-16,27-2 0 0,-43 6-3 0,21-2-20 16,22-4 13-16,-39 8-19 0,16-3 16 15,23-5-11-15,-42 9-3 0,19-5 7 16,23-4 16-16,-42 11 1 0,17-10 6 0,25-1-6 16,-50 11 6-16,26-10 8 0,-3 7-5 15,27-8-2-15,-50 7 6 0,24-2-13 0,5 3 3 16,21-8-7-16,-50 7 7 0,32 1-7 15,-7 1 0-15,25-9 0 0,-47 18 1 16,29-12-12-16,-3 7 8 0,-5-5-14 16,7 4 3-16,-1 1-8 0,-2-1 5 0,2 0 2 15,-3 2 0-15,-4-2 4 0,9 0 11 16,-6 0 3-16,4 0 8 0,-5-2-8 0,25-10 8 16,-35 17 3-16,17-4-7 0,18-13-4 15,-37 16 15-15,22-6-11 0,15-10-3 16,-34 15-1-16,18-7 4 0,16-8 0 0,-30 25 7 15,11-8-14-15,4-4 7 0,-2 4-7 16,2 1 10-16,-3 3-3 0,8-1 4 16,-4 2-11-16,-1 1 18 0,0 2-19 0,4-3 5 15,1 3-1-15,-4-6 4 0,1 8-4 16,3-7 4-16,1 2 8 0,-1-2-5 0,10-20 5 16,-18 32 13-16,18-32 8 0,-15 25 0 15,15-25 17-15,-8 23-1 0,8-23-4 16,-10 19-14-16,10-19 6 0,-9 20-3 15,9-20-4-15,-10 25-3 0,10-25-4 0,0 0 3 16,5 46-15-16,4-25 5 0,1 1 1 16,6 0 6-16,11 3-7 0,0 4-3 0,5-6-15 15,4 8-6-15,3-3-4 0,4 0 4 16,-2-2-11-16,-1-1 11 0,0-3-7 0,-8-1-4 16,6 2 7-16,-4-5-1 0,-3 0-2 15,-7-3 15-15,1 0 11 0,-2 2 3 16,1-5 0-16,-3 2 16 0,0-1-13 0,2 0 9 15,-10-1-6-15,11 0 6 0,-4 1-3 16,-2 0-3-16,9-1 2 0,-7 0 4 16,3 3-13-16,4-3 10 0,2 1-10 15,-6 2 6-15,2 0-6 0,2 2-3 0,0-5 3 16,3 1-6-16,-2 1 15 0,1-2-3 16,-6 0-6-16,-1 2-6 0,1-7-3 15,-3 3 11-15,2-3-8 0,-22-7 18 0,44 12-16 16,-23-7 1-16,4 0-6 0,-25-5 6 0,47 5-18 15,-15-5 21-15,-4 3-6 0,6-3-9 16,3 0 9-16,-5 0 3 0,3 0-3 16,-5 0 6-16,5 0-7 0,-35 0 4 0,58 0-3 15,-29 0 3-15,-29 0-1 0,40 0 15 16,-40 0 20-16,40-3 15 0,-40 3 5 16,34-3 17-16,-34 3-4 0,0 0-8 15,40-9-15-15,-40 9 11 0,20-15-20 0,-2 6-18 16,-18 9 1-16,29-23-1 0,-16 11-16 15,-13 12 0-15,35-27-11 0,-16 14-15 0,-1-3-9 16,4 2-10-16,0-3-3 0,-7 5-10 16,5-3-1-16,-2 0 7 0,0-3-1 0,-18 18-1 15,32-29 18-15,-15 11 0 0,-4 3-6 16,2 0 2-16,-15 15 3 0,27-32-12 16,-12 13-6-16,4 2-21 0,-1-5-26 0,5 1-38 15,6 0-46-15,-2-4-371 0,-1 3 109 16</inkml:trace>
  <inkml:trace contextRef="#ctx0" brushRef="#br0" timeOffset="16258.3082">24767 7708 2102 0,'0'0'-82'0,"-17"-16"-21"0,17 16 20 16,0 0-24-16,-20-19-59 0,20 19-253 0,-22-17 92 15</inkml:trace>
  <inkml:trace contextRef="#ctx0" brushRef="#br0" timeOffset="16651.6162">24578 7614 1518 0,'-34'-9'31'0,"34"9"15"0,-35-6 5 16,35 6-10-16,-30-3-13 0,30 3-28 0,-30-3-12 16,30 3-8-16,0 0-34 0,-44 3 4 0,44-3-15 15,-35 9 7-15,35-9 4 0,-35 9 17 16,15-3 9-16,20-6 14 0,-45 10 0 15,20-4 28-15,-5 3 19 0,3-6 9 0,-5 5-2 16,7 3 9-16,-7-5-13 0,4 6 11 16,-2-4-17-16,3 9-1 0,-1-4-4 0,1-1 12 15,0 2-13-15,2 3-8 0,3-2 4 16,-5 0 12-16,6 3-12 0,-4 4 26 16,3 3-12-16,3-1 15 0,-2 3-4 0,-1 3 13 15,5 3-2-15,1 0 0 0,2 3-5 16,1 6 6-16,6 2 2 0,4-2-17 15,3 5 21-15,3-2-17 0,9 11 0 0,-1 0 2 16,11-2-4-16,0 3-6 0,13 0-6 16,4 1 2-16,9-2-3 0,-1-3-9 15,10 0 0-15,-2-11 3 0,10-2-12 16,-3-3 6-16,12-6-5 0,-14-13-6 0,5 1 3 16,0-6 7-16,6-6-2 0,-4-6-5 15,1-1-1-15,1-6 3 0,-4 0-15 0,5-3 7 16,-6-3-26-16,14-7-19 0,-2 1-41 0,-3-6-79 15,1-4-226-15,-5-3-174 0,-4 1 112 16</inkml:trace>
  <inkml:trace contextRef="#ctx0" brushRef="#br0" timeOffset="17943.4859">29568 7861 2154 0,'0'0'-31'15,"0"0"31"-15,0 0-11 0,0-35 15 16,0 35-8-16,0 0 4 0,3-25-3 0,-3 25-4 15,0 0-7-15,0 0 0 0,-3-35-1 16,3 35 1-16,0 0-4 0,-9-31 15 0,9 31 17 16,-8-25 22-16,8 25-5 0,-12-25 14 15,12 25 6-15,-15-30 9 0,4 13-4 16,11 17 2-16,-27-30-8 0,8 15-4 0,3 0 3 16,-6-1-7-16,3 3-7 0,-1-1-6 15,-6 2 15-15,4 0-10 0,-7-2 11 16,1 5 2-16,-2 0 2 0,-5-3-14 0,5 2 2 15,-4-3 28-15,2 6-7 0,-1-4-15 16,-2 0 4-16,0 4-1 0,-4-3-15 16,-3 2-2-16,6-3 1 0,-5 3 3 15,3 0-5-15,-5 1-6 0,4-2-3 0,-8 1-4 16,2 4-3-16,3-3 1 0,-3 0-4 16,-2 5-11-16,-3-1 6 0,2-1 5 0,1 4 0 15,2-3-7-15,4 3 7 0,0 0-7 0,0 0-2 16,3 3 2-16,-1-3-4 0,6 4-7 15,0-1 1-15,-1-1 3 0,-1 5 1 16,0-3-3-16,0 0 0 0,1-1 5 16,-1 5-2-16,5-7 4 0,-5 7 0 15,5-5-5-15,0 2 5 0,-2 2-2 0,7-3 0 16,-7 0 4-16,32-4-11 0,-57 11 2 0,32-10 7 16,-3 6-4-16,-1-2-5 0,29-5 11 15,-47 10-7-15,26-8 8 0,21-2-6 16,-36 11-1-16,36-11-1 0,-38 11-4 0,20-6 2 15,18-5 3-15,-42 18-8 0,23-5 8 16,-6-1 8-16,5 0-1 0,-5 6-3 0,5-1 2 16,0 0 0-16,-8 8 0 0,6-3 1 15,-3 2 10-15,-2 4-10 0,2 0-3 16,5-1 9-16,-5 5-2 0,1-5 2 16,6 4 4-16,-6 0 1 0,4 0-8 0,2 2-1 15,1 2 8-15,0-1-6 0,7-1-1 16,5-3 1-16,5 6 6 0,9 2 7 0,14 9-7 15,7-8-2-15,22 12 4 0,10-9 15 16,37 14-22-16,4-4 5 0,23-5-19 16,6-5-22-16,12-4-22 0,10-5-27 0,6-5-55 15,-1-13-93-15,-3-1-476 0,-9-10 653 16</inkml:trace>
  <inkml:trace contextRef="#ctx0" brushRef="#br0" timeOffset="32400.8411">23141 8744 2732 0,'0'0'-138'0,"0"0"9"16,0 0 4-16,-27-8 7 0,27 8 12 0,0 0 7 16,0 0-4-16,0 0 15 0,0 0 1 15,0 0 2-15,-30-7 10 0,30 7 5 0,0 0 4 16,0 0 16-16,0 0 13 0,0 0 14 16,0 0 23-16,0 0 9 0,0 0 5 15,-37-3 14-15,37 3 26 0,0 0 26 16,0 0-3-16,0 0-10 0,0 0-2 0,-40 0-1 15,40 0 2-15,0 0-2 0,0 0-23 16,0 0-12-16,0 0-14 0,-33 0-15 16,33 0 3-16,0 0-24 0,0 0-1 0,0 0-12 15,0 0 16-15,-37 3 3 0,37-3 22 0,0 0 4 16,-25 3 19-16,25-3-8 0,0 0 22 16,0 0-26-16,-40 4 0 0,40-4-8 15,0 0 5-15,-34 3-1 0,34-3-14 16,0 0-7-16,-25 3-15 0,25-3-10 15,-23 5-11-15,23-5-5 0,-21 7-8 0,21-7 2 16,-18 10-1-16,18-10-1 0,-27 8 7 16,27-8 4-16,-21 11-10 0,6-5 7 0,15-6 0 15,-32 9 7-15,18-6 0 0,14-3 9 16,-33 12 18-16,13-9-14 0,1 2 42 16,19-5-19-16,-35 7-4 0,15-4 18 0,20-3-4 15,-33 6-10-15,14-3 1 0,19-3 4 16,-33 3-34-16,16 0 10 0,17-3 5 0,-35 4-1 15,35-4-14-15,-30 0 13 0,13 3 1 16,17-3 15-16,-32 0 0 0,14 4-10 16,18-4 45-16,-33 0 1 0,6 0 8 15,27 0 24-15,-39 0 3 0,39 0-6 0,-47 0 12 16,47 0 2-16,-46-4-14 0,46 4-11 16,-44 0-4-16,44 0 3 0,-40 0-12 0,40 0-1 15,-35 0-12-15,35 0-12 0,-40-3 20 16,40 3 6-16,-29-4-3 0,29 4 9 0,-37-3 0 15,37 3 0-15,-36 0 12 0,36 0-21 16,-35-3 17-16,35 3 5 0,-32-6 9 16,32 6 10-16,-40-6-13 0,40 6-11 15,-30-3-7-15,30 3-3 0,-31-6-6 0,31 6-4 16,0 0-2-16,-40-6-10 0,40 6 3 16,0 0-16-16,-30-7 11 0,30 7-20 15,0 0 0-15,0 0-8 0,-35-5 5 0,35 5 1 16,0 0 10-16,0 0-21 0,-27-11 13 15,27 11-3-15,0 0 12 0,0 0-23 0,-35-6 17 16,35 6-5-16,0 0 10 0,0 0-10 16,-27-1-1-16,27 1 0 0,0 0 1 0,0 0-1 15,-30-7 9-15,30 7-12 0,0 0 1 16,0 0 5-16,-30-10 0 0,30 10 0 16,0 0 0-16,0 0 1 0,-35-9 4 15,35 9 13-15,-18-10 2 0,18 10-6 0,0 0 23 16,-30-11-4-16,30 11-5 0,-27-10-6 15,27 10 5-15,-24-9-2 0,24 9 2 16,-26-8-14-16,26 8 11 0,0 0-13 0,-39-10 13 16,39 10-21-16,-23-9 8 0,23 9-11 15,0 0 13-15,-37-8 1 0,37 8-1 16,-19-7-7-16,19 7-3 0,0 0 2 0,-41-6 1 16,41 6-3-16,-25-4 0 0,25 4 7 0,-32-7-2 15,32 7-10-15,0 0 8 0,-45-5-1 16,45 5-4-16,-34-4-1 0,34 4 6 15,0 0-8-15,-38-3 10 0,38 3 5 16,-27-3-10-16,27 3 0 0,0 0-5 0,-35-3 5 16,35 3 5-16,0 0-10 0,-32-3 5 15,32 3-5-15,0 0 10 0,-37 0-5 16,37 0-3-16,0 0-4 0,0 0 9 0,-38 0-12 16,38 0 15-16,0 0-15 0,-30 6 0 15,30-6-11-15,0 0 11 0,-36 6-6 0,36-6 3 16,0 0 5-16,-33 9-3 0,33-9 4 15,-23 7 7-15,23-7-8 0,-27 5 10 0,27-5-15 16,0 0 13-16,-39 11-5 0,39-11-6 16,-23 1 0-16,23-1 3 0,0 0 0 15,-39 11 2-15,39-11-4 0,0 0-4 16,-30 6-2-16,30-6 10 0,-20 6-5 0,20-6-3 16,0 0-8-16,-31 9 8 0,31-9-6 15,0 0 3-15,-32 6 0 0,32-6 8 16,0 0 1-16,-27 9 5 0,27-9-18 0,0 0-11 15,-27 10-9-15,27-10-7 0,0 0-1 16,-27 12-7-16,27-12-4 0,0 0 8 0,-18 8 6 16,18-8 5-16,-15 7 4 0,15-7 3 15,0 0 13-15,0 0 0 0,-28 12-4 16,28-12 11-16,0 0 10 0,0 0 8 16,-24 11 3-16,24-11-7 0,0 0 11 0,-28 5 13 15,28-5-13-15,0 0 13 0,-32 4-7 16,32-4 1-16,0 0-8 0,-30 3 17 0,30-3 7 15,0 0-11-15,-35 2 0 0,35-2-3 16,0 0-14-16,-30 3 4 0,30-3-4 16,0 0-6-16,-36 7 0 0,36-7 7 15,0 0-7-15,-30 3-4 0,30-3 14 0,0 0-36 16,-35 5-13-16,35-5 9 0,-22 7 3 0,22-7 4 16,-28 6 6-16,28-6 3 0,-30 6 4 15,30-6 10-15,0 0 17 0,-39 6-27 16,39-6-14-16,-28 7 13 0,28-7-13 15,-28 4 10-15,28-4-15 0,-19 1-10 0,19-1-1 16,0 0-4-16,-35 8 2 0,35-8 16 16,-27 2-13-16,27-2 24 0,0 0-9 0,-38 0 12 15,38 0 16-15,0 0 12 0,-40 0 15 16,40 0-12-16,0 0 12 0,-42 0-16 16,42 0 8-16,0 0-1 0,-45-2-3 0,45 2-4 15,-27-5-1-15,27 5 4 0,0 0-7 16,-39-3 4-16,39 3-12 0,0 0 5 15,-33-5-8-15,33 5 0 0,0 0 0 16,-30-3-4-16,30 3 4 0,0 0-4 0,-37-7 12 16,37 7-1-16,-28-6 7 0,28 6 11 15,-29-6 13-15,29 6-3 0,-32-10-1 0,32 10-4 16,-28-5 7-16,28 5-14 0,-32-6 3 16,32 6 3-16,-33-7-16 0,33 7 3 15,-35-5-3-15,35 5-1 0,-36-4-2 0,36 4-13 16,-30-4-1-16,30 4-2 0,0 0-19 15,-42-1 6-15,42 1-10 0,-31 1-4 0,31-1 6 16,-32 4 8-16,32-4 5 0,-32 4 7 16,32-4-9-16,-30 3 2 0,30-3 14 15,0 0 0-15,-43 2-3 0,43-2 6 16,0 0-10-16,-26 7 7 0,26-7-13 0,0 0 13 16,0 0-14-16,-31 0 7 0,31 0 4 15,0 0 6-15,0 0 0 0,0 0 8 0,0 0-4 16,-34 3-1-16,34-3 8 0,0 0-4 15,0 0-6-15,0 0 2 0,0 0 8 16,0 0 9-16,-47-7 4 0,47 7 9 0,0 0-14 16,0 0 1-16,-33-3-1 0,33 3-3 15,0 0 0-15,0 0-3 0,-35-2-7 0,35 2 4 16,0 0-4-16,0 0-3 0,0 0-6 16,0 0 6-16,-42 0-6 0,42 0 6 15,0 0 4-15,0 0-1 0,0 0-15 16,-32 5 15-16,32-5-3 0,0 0 3 0,-23 7-3 15,23-7 0-15,0 0 3 0,-29 6-3 16,29-6 9-16,0 0-3 0,0 0-6 16,0 0 0-16,-28 6-6 0,28-6 3 0,0 0-12 15,0 0 6-15,0 0-3 0,-19 15 0 16,19-15-3-16,0 0 0 0,-8 18 9 0,8-18-9 16,0 0-6-16,-10 29-12 0,10-29 2 15,0 0-6-15,-2 27-10 0,2-27 3 16,0 0 9-16,-3 31 3 0,3-31 13 0,0 0 10 15,0 0 26-15,-5 27 6 0,5-27-3 16,0 0-1-16,0 0 13 0,-13 22 2 16,13-22-3-16,0 0-1 0,0 0 3 0,-19 15-1 15,19-15 6-15,0 0-24 0,0 0 5 16,0 0-2-16,-20 13 8 0,20-13-15 0,0 0-13 16,0 0 3-16,0 0-23 0,0 0 11 15,0 0 1-15,0 0-4 0,0 0 4 16,-5 27-6-16,5-27-1 0,0 0-2 0,0 0-3 15,0 0 3-15,2 32 17 0,-2-32-18 16,0 0 13-16,0 0-10 0,0 0-3 16,0 0 15-16,3 37 9 0,-3-37 9 15,0 0 13-15,0 0 3 0,0 0-6 0,0 0 14 16,0 0-12-16,0 0-3 0,0 0-3 16,0 0-5-16,0 29-1 0,0-29 1 0,0 0-6 15,0 0 5-15,0 0-5 0,0 0 5 16,0 0 2-16,0 0-7 0,0 0-5 0,0 0 2 15,0 0-5-15,0 0 0 0,0 0-8 16,-3 27 11-16,3-27-1 0,0 0-4 16,0 0 4-16,0 0-4 0,0 0 7 0,-2 33-3 15,2-33-9-15,0 0 7 0,0 0-10 16,0 34 5-16,0-34 12 0,0 0-14 16,0 0-1-16,0 31 8 0,0-31-5 0,0 0 5 15,0 0-5-15,2 27 0 0,-2-27 0 16,0 0-2-16,0 0-1 0,7 32 3 15,-7-32 0-15,0 0 5 0,8 27-5 0,-8-27-2 16,7 20 7-16,-7-20-5 0,11 26-3 16,-11-26-2-16,15 25-2 0,-15-25-6 0,20 20 6 15,-8-6 7-15,-12-14-5 0,15 24-5 16,-15-24 0-16,22 24 7 0,-22-24-7 16,17 20 13-16,-17-20-1 0,15 15 8 0,-15-15 8 15,0 0-3-15,11 20 7 0,-11-20-9 16,0 0-6-16,15 17 5 0,-15-17-4 15,0 0 4-15,0 0-3 0,16 18 1 16,-16-18 0-16,0 0-6 0,0 0 4 0,0 0-1 16,15 15-7-16,-15-15 12 0,0 0-5 15,0 0-7-15,0 0 2 0,18 19 3 0,-18-19-5 16,0 0 5-16,18 13-10 0,-18-13 3 16,0 0 2-16,15 12-3 0,-15-12 3 15,0 0 0-15,24 12-2 0,-24-12 4 0,13 12-6 16,-13-12 8-16,0 0 3 0,24 13 3 15,-24-13-13-15,0 0 6 0,21 15-6 16,-21-15 3-16,0 0-4 0,21 14 6 16,-21-14 8-16,18 11-1 0,-18-11-2 0,0 0-5 15,27 16 3-15,-27-16 0 0,16 11 4 16,-16-11 5-16,22 10-9 0,-22-10 6 0,0 0 3 16,24 12-5-16,-24-12 5 0,0 0 6 15,25 15-9-15,-25-15 5 0,16 10 6 0,-16-10-2 16,0 0 13-16,27 16-7 0,-27-16-8 15,27 12 5-15,-27-12-4 0,27 12 1 16,-27-12-6-16,38 12-1 0,-18-5 1 0,5-2-5 16,0 2 1-16,7-2 0 0,-8-2 1 15,9 5-7-15,-8-5 4 0,7 1 2 16,0 1-12-16,0-1 8 0,-2-3 0 0,-4 1 3 16,3 6-7-16,-29-8-4 0,57 4 4 15,-36-1 4-15,8-1 8 0,-4 1-12 16,-25-3 2-16,60 0-4 0,-28 0 4 0,0 0-8 15,3 0 6-15,-5-3-6 0,7 1 8 16,-2-1-4-16,-5-1 0 0,5-4 4 0,-5 6-10 16,-1 1 8-16,-29 1 4 0,48-12-14 15,-24 11 6-15,-24 1 4 0,33-3-4 16,-33 3 2-16,30-8 0 0,-30 8 2 0,32-3-8 16,-32 3 10-16,32-2 4 0,-32 2-10 15,28-7 0-15,-28 7 2 0,32-3 2 16,-32 3 0-16,0 0-4 0,35-5 10 15,-35 5-6-15,0 0-8 0,37 0 10 0,-37 0-4 16,0 0 0-16,32-7 8 0,-32 7-4 16,0 0 0-16,30-3 0 0,-30 3 2 0,0 0 4 15,0 0-12-15,35 0 4 0,-35 0 2 16,0 0 1-16,0 0-1 0,42 3 8 0,-42-3-4 16,23 4-12-16,-23-4 8 0,0 0 8 15,45 3-10-15,-45-3-6 0,46 2 25 16,-23-2-13-16,-23 0-2 0,58-2 7 15,-21 2-3-15,-5-3-12 0,10-1 2 0,-7 4 2 16,4-3 2-16,1 0-18 0,-5 3 14 16,3-3 6-16,1 0-8 0,-4 0 0 0,-2 3 8 15,1-3-6-15,-1 3 4 0,1 0-4 16,1-3 0-16,-2 3 0 0,-1-3 5 16,2 3-10-16,-34 0 7 0,61 0-6 0,-29 0 4 15,-2 0 9-15,-30 0-7 0,52 0-4 16,-27 3 2-16,-25-3-2 0,40 0 4 0,-40 0 2 15,42 0-13-15,-22 3 10 16,-20-3 1-16,32 3 8 0,-32-3-12 0,37 6 4 16,-37-6-2-16,33 6 4 0,-33-6-1 15,35 7-10-15,-35-7 11 0,31 3-12 0,-31-3 19 16,26 8-12-16,-26-8-3 0,24 7 6 16,-24-7-6-16,28 5 4 0,-28-5 2 0,25 8 0 15,-25-8-6-15,27 7 4 0,-27-7-2 16,23 10-4-16,-23-10 6 0,29 7-2 15,-29-7 10-15,27 10-6 0,-27-10-2 0,30 9 9 16,-30-9-11-16,32 6 2 0,-32-6-3 16,31 12 3-16,-31-12 0 0,34 9 7 0,-14 0-5 15,-20-9-6-15,37 12 1 0,-14-6 6 16,-23-6-1-16,34 9-6 0,-6 2-3 16,-6-5 11-16,-22-6-4 0,38 7 0 15,-16 1-2-15,-22-8 4 0,38 9-6 0,-19-3 4 16,-19-6 0-16,42 9-2 0,-24-3 4 15,-18-6 0-15,47 9-4 0,-29-2-6 16,9-4 20-16,-27-3-12 0,45 8 0 0,-16-3 0 16,-6 0 0-16,6-3 9 0,-4 6-5 15,-25-8-6-15,50 5 4 0,-18 2-2 0,-7-3-4 16,1-1 0-16,5 2 2 0,-31-5 6 16,53 7-2-16,-26-4-2 0,3-3-6 15,0 5 12-15,-3-1-8 0,-27-4 2 0,47 0 4 16,-21 0 0-16,-26 0-2 0,42 3-6 15,-20 0 4-15,-22-3 4 0,43 0-1 16,-43 0 1-16,42 3 0 0,-18-3-8 16,-24 0 2-16,48 3 8 0,-18 0-12 0,-3-3 6 15,-27 0 6-15,60 3-6 0,-33-3 0 16,3-3-2-16,-30 3 0 0,50 0-2 0,-21 0 3 16,-29 0-1-16,47 0 11 0,-47 0-15 15,46 0 3-15,-22-3 12 0,-24 3-9 0,45 0 0 16,-22-3 6-16,-23 3-6 0,57-3-4 15,-27 0 6-15,1 0-8 0,-1-1 4 16,0-1 12-16,2 2-16 0,1-4 6 0,-1 5-6 16,-2-1 8-16,0-4 0 0,2 4-6 15,0-2 12-15,-4-2-2 0,-3 0-12 16,7 5 6-16,-4-6 4 0,-3 4-2 0,4-3 0 16,1 0 3-16,0 2-3 0,0-2 4 15,0 2 1-15,-3-5-9 0,7 4 4 16,-6 0-6-16,2-3 6 0,5 3-4 0,-5 0-11 15,-1-5 17-15,3 6-11 16,-7-2 12-16,3 3-7 0,-4-7 2 0,2 5-2 0,-26 6 1 16,47-12 6-16,-25 5-5 0,1-1-2 15,-23 8 8-15,39-19-10 0,-19 9 6 16,3-3 11-16,-4 1-20 0,-3-3 10 0,-16 15-12 16,36-27-2-16,-23 15 3 0,4-8-7 15,-2 5-2-15,-15 15 8 0,20-33-9 0,-9 14 3 16,-6 1 9-16,7-3-13 0,-12 21 1 15,14-41-5-15,-6 20-7 0,0-2 0 16,2-1-7-16,-10 24 7 0,17-43 1 16,-9 19 2-16,-6 1 1 0,5-1 1 0,-7 24 10 15,10-45-4-15,-7 25 12 0,-3 20-6 16,9-44 2-16,-6 24 11 0,-3 20 0 16,0-36 5-16,0 36 5 0,0-41-10 0,0 41 20 15,-3-37-5-15,3 37 6 0,-5-34-17 0,5 34 3 16,-9-33 3-16,1 10 3 0,8 23 0 15,-17-36 12-15,9 18 0 0,-7-4-1 16,-2 2 11-16,0 2-11 0,0 0-8 16,-9 3 6-16,1-6 3 0,-4 1-15 15,-4 1 17-15,-6 4-15 0,-3-3 0 0,-8 3-7 16,-5-1 11-16,-5 1-1 0,-5 0-2 16,-9 2-2-16,-11 4 6 0,-6-1-7 0,-7 8 10 15,-4 2-16-15,-39 9-8 0,-11 13-12 16,-2 15-28-16,-10 11-29 0,-8 18-51 15,-21 14-81-15,-63 29-247 0,-8 12-249 0,-12 5 653 16</inkml:trace>
  <inkml:trace contextRef="#ctx0" brushRef="#br0" timeOffset="63664.5493">12176 12268 2707 0,'31'-15'33'0,"-31"15"-24"0,0 0 13 0,0 0-22 15,0 0-36-15,0 0 2 0,0 0-6 16,0 0-24-16,0 0-7 0,0 0-8 0,0 0 7 16,0 0 4-16,0 0 9 0,0 0 9 15,0 0 13-15,0 0 6 0,0 0 24 16,0 0 14-16,0 0 13 0,0 0-6 15,0 0 10-15,0 0-11 0,0 0 1 16,-23-47 6-16,23 47-4 0,0 0-9 0,0 0 0 16,0 0-1-16,0 0 4 0,0 0-7 15,0 0 1-15,0 0-1 0,0 0-10 0,0 0 4 16,0 0 13-16,0 0-10 0,0 0 3 16,0 0 1-16,0 0 2 0,0 0-16 0,0 0 14 15,0 0-8-15,0 0 8 0,0 0-1 16,0 0 0-16,0 0 0 0,0 0 1 15,0 0 2-15,0 0-6 0,60 35 3 0,-60-35 0 16,32 12 1-16,-10-5-4 0,-1 1 6 16,-21-8 1-16,44 13-1 0,-19-7-3 15,-1 0 7-15,1 1-1 0,-4-2 17 16,8-2-8-16,-1 4 1 0,-28-7-3 0,60 7 14 16,-29-4 10-16,9-3-16 0,-7 0 9 15,4 3-4-15,0-3-6 0,6 0 9 0,-6 0-15 16,2 3 9-16,1-3-9 0,-4 0 0 15,5 3-3-15,-8-3-3 0,1 3-3 0,-1-3 1 16,2 3 7-16,-5-3-5 0,2 0-6 16,0 0 1-16,-2 3 2 0,-30-3 0 15,53 0-8-15,-32 0 3 0,-21 0 8 0,48 0-9 16,-23 3-4-16,-25-3 4 0,40 0-2 16,-40 0-2-16,44-3 7 0,-44 3-10 15,32 0 18-15,-32 0-2 0,31 0 5 16,-31 0-5-16,32-3 4 0,-32 3-4 0,0 0 12 15,40-3-17-15,-40 3 4 0,30 0 6 16,-30 0-9-16,30-3 4 0,-30 3-6 0,39 0-5 16,-39 0-3-16,38-3 11 0,-38 3-6 15,37-3-4-15,-37 3 12 0,47-3-15 0,-47 3 5 16,47 0 8-16,-20 0-6 0,-1-3-4 16,-26 3-6-16,62 0 13 0,-30 0 0 15,0-3-5-15,1 3 15 0,1 0-15 0,3-4 5 16,-2 4 3-16,3-2-8 15,-1-3 0-15,0 2 0 0,3 2 5 0,-5-3 0 16,4 0 0-16,6 1 2 0,-8-3 1 16,8 3-13-16,-3-3 5 0,1 3 0 0,-1-4 5 15,-2 5-5-15,0-1 0 0,-1-3 2 16,4 2-4-16,-4 2-8 0,1-1 5 16,-5 0 10-16,3-1-3 0,1 1 8 0,-2 1-12 15,-1 2 7-15,5-5-5 0,-8 4 2 0,2-3-9 16,-1 1 12-16,-1-1-3 0,4 4 6 15,-2-5-3-15,3 5 2 0,-2-3 1 16,-1-2 4-16,0 3-5 0,3-4-7 16,6 2 10-16,-2 0 5 0,3-3-10 0,-5 0 7 15,5 2-8-15,0-2 1 0,-5 1-2 16,2-3 6-16,-2 3-6 0,4 0 11 16,-6-2-9-16,-3 4 4 0,1-5-9 0,0 1 3 15,-4 2-6-15,2 4 13 0,-3-5-1 16,0 1 8-16,0-1-15 0,3-1 5 0,-2 5-2 15,-4-3-10-15,4 0-26 0,1-1-31 16,-33 7-53-16,57-2-74 0,-35-1-480 16,1 3 118-16</inkml:trace>
  <inkml:trace contextRef="#ctx0" brushRef="#br0" timeOffset="64561.0569">14745 12340 2626 0,'23'-6'-79'16,"-23"6"3"-16,0 0 14 0,31-3-1 0,-31 3 11 15,0 0 6-15,0 0 6 0,40-3 10 16,-40 3 19-16,0 0 5 0,28-3 26 15,-28 3 17-15,0 0 3 0,42 0-4 0,-42 0-3 16,0 0-8-16,42 0 10 0,-42 0-6 16,30-3-5-16,-30 3 4 0,35 0 3 0,-35 0-1 15,40 3-6-15,-40-3-3 0,37 0 14 16,-12 0-23-16,-25 0 8 0,40 3 6 16,-40-3-9-16,49 0 6 0,-28 3-6 0,-21-3 5 15,44 3 0-15,-44-3 14 0,43 3-6 16,-21-3-6-16,-22 0 8 0,44 0-5 15,-18 3 12-15,-26-3-13 0,42 0 12 16,-15 0-10-16,-27 0 4 0,47-3 1 0,-19 3-16 16,-28 0 5-16,56-3-8 0,-26 0 6 15,-30 3-1-15,50-3-10 0,-27 3 3 0,-23 0-5 16,49-3 5-16,-49 3 9 0,47-3-7 16,-21 3 0-16,-26 0 7 0,47 0 0 0,-20-3 2 15,-27 3-3-15,55-4-2 0,-28 2 0 16,3 2-5-16,-30 0 3 0,62-8-1 15,-22 7-2-15,-3-3-4 0,3 0 0 0,4 0-12 16,2-4-14-16,0 5-25 0,-1 0-30 16,0-3-29-16,0 2-49 0,-8 2-81 15,5-1-438-15,-9 0 118 0</inkml:trace>
  <inkml:trace contextRef="#ctx0" brushRef="#br0" timeOffset="65040.7619">16202 12564 2735 0,'-8'31'14'0,"8"-31"-9"16,0 0 9-16,0 0-22 0,0 0 11 0,0 0-6 15,0 0 6-15,0 0-6 0,0 0 3 16,0 0-6-16,0 0 12 0,0 0-3 0,0 0 5 15,0 0 3-15,73-28 14 0,-73 28-9 16,22-12 0-16,-22 12 0 0,35-15 9 0,-18 6-12 16,8 0 0-16,-3 0 8 15,5-1 0-15,-2 0-8 0,3 1 13 0,2 0-8 16,4 3-5-16,1 0 4 0,10-3 1 16,-5 3 2-16,5 2 0 0,7 1-8 0,3 1-2 15,-1 2 5-15,9 0-8 0,13 0-4 16,-4 0 16-16,3 2-12 0,-2-2-2 15,8 3-7-15,-3-6-18 0,1 3-31 0,5-2-24 16,3-1-68-16,-12-4-163 0,14-3-313 16,-19 5 116-16</inkml:trace>
  <inkml:trace contextRef="#ctx0" brushRef="#br0" timeOffset="98208.1385">13661 12668 675 0,'-47'0'19'16,"9"-9"-7"-16,4 9 49 0,3-2-31 0,31 2-54 15,-51 0-6-15,51 0-13 0,-45 0-72 16,45 0-70-16,-40 6 58 0</inkml:trace>
  <inkml:trace contextRef="#ctx0" brushRef="#br0" timeOffset="108135.8794">13422 15817 585 0,'0'0'13'0,"0"0"-13"15,0 0 7-15,0 0-1 0,0 0-6 16,0 0 13-16,0 0-13 0,0 0 13 0,0 0 0 16,0 0 37-16,0 0 5 0,0 0 34 15,0 0 7-15,0 0 18 0,0 0-6 0,0 0 10 16,0 0 4-16,0 0-10 0,-12-74-18 16,12 74-19-16,0 0-3 0,0 0-1 15,0 0-17-15,0 0-5 0,0 0-1 0,0 0-8 16,-15-16-5-16,15 16 18 0,0 0-1 15,0 0-8-15,0 0 13 0,0 0 2 0,0 0-20 16,0 0-5-16,0 0 7 0,0 0-4 16,0 0-6-16,0 0-1 0,0 0 6 15,0 0-18-15,0 0 2 0,0 0-2 16,0 0-13-16,0 0 10 0,0 0-3 16,0 0-7-16,0 0-5 0,-20-17 6 0,20 17 0 15,0 0-1-15,0 0-5 0,0 0 15 16,0 0-7-16,0 0 1 0,0 0 2 0,0 0 11 15,0 0 3-15,0 0-19 0,0 0 22 0,0 0-9 16,0 0-3-16,0 0-3 0,0 0 6 16,0 0-3-16,0 0 3 0,0 0-3 15,0 0-8-15,0 0 2 0,0 0-2 0,0 0 5 16,0 0-5-16,0 0-3 0,0 0 3 16,0 0 2-16,0 0-5 0,0 0-8 15,0 0 14-15,0 0-1 0,0 0-2 16,0 0 7-16,-22-12 0 0,22 12-15 0,0 0 20 15,0 0 12-15,0 0 0 0,0 0 2 16,0 0 5-16,0 0-8 0,0 0 4 16,0 0-7-16,0 0 9 0,0 0-14 15,0 0-10-15,0 0 1 0,0 0 6 0,0 0-11 0,0 0-3 16,0 0 12-16,0 0-11 16,0 0-3-16,0 0 12 0,0 0-3 0,0 0 0 15,0 0-5-15,0 0 10 0,0 0-3 16,0 0-5-16,0 0 3 0,0 0 4 0,0 0-8 15,0 0 5-15,0 0-5 0,0 0-3 16,0 0 7-16,0 0-11 0,0 0 6 0,0 0 0 16,0 0-6-16,0 0 2 0,0 0 7 15,0 0-11-15,0 0-2 0,0 0 6 16,0 0-4-16,0 0-4 0,0 0 6 16,0 0-8-16,0 0 3 0,0 0 1 0,0 0 2 15,0 0 0-15,0 0 0 0,0 0-4 16,0 0 19-16,0 0-17 0,0 0-2 0,0 0 4 15,0 0-3-15,0 0 10 0,66-6-11 16,-66 6-3-16,0 0 5 0,33 0 4 16,-33 0 0-16,0 0-8 0,40 0 6 0,-40 0 0 15,0 0 11-15,39 3-9 0,-39-3-9 16,28 0 12-16,-28 0-5 0,0 0 0 0,40 0-5 16,-40 0 3-16,29 3 15 0,-29-3-15 15,0 0 8-15,41-3-10 0,-41 3 0 16,0 0 18-16,37-3-12 0,-37 3 0 0,0 0 2 15,32 0 0-15,-32 0 2 0,0 0-8 16,33-4-6-16,-33 4 4 0,0 0 0 16,0 0-4-16,37-3 12 0,-37 3-4 0,0 0-8 15,0 0 10-15,40 0 0 0,-40 0-2 16,0 0-2-16,0 0 6 0,31-7-6 16,-31 7 0-16,0 0-2 0,0 0 2 0,30 0 6 15,-30 0-6-15,0 0 6 0,0 0 4 16,0 0-10-16,30-5 6 0,-30 5-4 0,0 0-2 15,0 0 0-15,0 0-6 0,27-3 12 16,-27 3-2-16,0 0-10 0,0 0 8 16,0 0 8-16,0 0-10 0,0 0 0 0,31-4 8 15,-31 4-8-15,0 0 0 0,0 0-4 16,0 0 24-16,37 0-18 0,-37 0-2 16,0 0 10-16,0 0-10 0,35-1-2 0,-35 1-2 15,0 0 20-15,0 0-14 0,0 0 4 16,39-4-8-16,-39 4 0 0,0 0 4 15,0 0 0-15,0 0-4 0,32 0 4 0,-32 0-2 16,0 0-4-16,0 0 2 0,0 0 8 16,0 0 0-16,0 0 0 0,0 0 0 0,36 0 2 15,-36 0-8-15,0 0-4 0,0 0 0 16,0 0 8-16,34 4 0 0,-34-4-8 16,0 0 4-16,33 1 4 0,-33-1-2 0,0 0 2 15,35 4 2-15,-35-4-4 0,29 0 0 16,-29 0-8-16,0 0 10 0,37 3 0 0,-37-3 0 15,25 3-6-15,-25-3 8 0,0 0 4 16,31 2-6-16,-31-2-2 0,0 0 8 16,34 7-8-16,-34-7-4 0,25 3 4 0,-25-3 6 15,0 0-4-15,42 0 5 0,-42 0-3 16,32 4-8-16,-32-4 8 0,33 3-4 16,-33-3-4-16,34 3 6 0,-34-3-4 0,35 2 4 15,-35-2 6-15,33 0-8 0,-33 0-2 16,32 0 10-16,-32 0-8 0,30 0 0 0,-30 0-4 15,30 3 0-15,-30-3 6 0,0 0-4 16,39 0 2-16,-39 0 12 0,0 0-18 16,35 0 12-16,-35 0-6 0,26 4-4 0,-26-4 4 15,0 0-2-15,47-4 4 0,-47 4-2 16,32 4-6-16,-32-4 6 0,39-4 6 16,-39 4-8-16,41 0 2 0,-17-3 4 0,-24 3-6 15,50-5 2-15,-25 5 2 0,-25 0-4 16,49-3 8-16,-49 3 2 0,40-4-6 0,-40 4 8 15,42-3-12-15,-42 3 0 0,36-3 4 16,-36 3-4-16,34-6 0 0,-34 6 2 16,32 0-2-16,-32 0 6 0,30-3-4 15,-30 3 2-15,32-3 2 0,-32 3 8 0,33 0-12 16,-33 0 6-16,38-4-4 0,-38 4-4 16,39 0 4-16,-39 0-4 0,37 4 0 0,-37-4-6 15,37-4 10-15,-37 4 2 0,40 0-8 16,-40 0 14-16,30 0-12 0,-30 0 2 15,32 4 0-15,-32-4-4 0,0 0 0 0,38 0 0 16,-38 0 0-16,30 0 12 0,-30 0-10 16,0 0 0-16,35 0 2 0,-35 0 4 0,0 0-6 15,35 0 0-15,-35 0-12 0,0 0 22 16,29 0 20-16,-29 0-26 0,0 0 8 0,0 0-1 16,32 0-1-16,-32 0-4 0,0 0-2 15,0 0 4-15,30 6-6 0,-30-6 2 16,0 0 2-16,25 0 4 0,-25 0-6 15,0 0 5-15,35 6 3 0,-35-6-16 0,23 3 14 16,-23-3 2-16,30 3-18 0,-30-3 10 16,0 0 0-16,36 4-2 0,-36-4 2 15,23 3 13-15,-23-3-17 0,0 0 8 0,37 3-14 16,-37-3 8-16,22 2 2 0,-22-2-2 16,0 0-4-16,38 7-5 0,-38-7 13 0,32 6-4 15,-32-6-4-15,30 9 11 0,-30-9-7 16,35 8 4-16,-35-8 0 0,34 10-8 0,-34-10 4 15,33 7 6-15,-33-7-10 0,37 8-2 16,-37-8 4-16,35 7-1 0,-35-7 3 16,33 7 11-16,-33-7-13 0,30 6 0 0,-30-6 6 15,32 9-6-15,-32-9-2 0,30 9 2 16,-30-9 1-16,34 9 14 0,-34-9-9 16,35 9-8-16,-35-9 8 0,33 10-6 0,-13-5 11 15,-20-5-14-15,36 14 7 0,-18-13 5 16,-18-1-12-16,37 17 3 0,-17-14 7 15,-20-3-10-15,32 15 7 0,-16-8 5 16,-16-7 6-16,31 8-16 0,-31-8 3 0,26 10 3 16,-26-10-3-16,30 14-3 0,-30-14 1 15,27 7 7-15,-27-7-8 0,34 9-5 0,-34-9 12 16,30 11 5-16,-14-5-12 0,-16-6 3 16,36 12 15-16,-18-3-17 0,5-3-6 0,-23-6 4 15,46 12 4-15,-21-3 0 0,-2-3-9 16,2 1 13-16,5 0-4 0,-30-7 5 0,42 12-16 15,-18-11 9-15,-4 7-2 0,3-3 1 16,-23-5-3-16,45 10 17 0,-25-4-9 16,4 0-4-16,1 1 4 0,2-4 0 0,-27-3 4 15,51 12-12-15,-24-9 6 0,5 3 23 16,-9 0-27-16,7-3 2 0,-1 3 4 16,-1-2 2-16,-28-4-8 0,52 5 2 15,-30-2-5-15,-22-3 14 0,47 9-16 0,-32-9 7 16,-15 0 15-16,45 7-13 0,-45-7 2 15,32 5-2-15,-32-5-4 0,33 5 12 0,-33-5-1 16,32 3-7-16,-32-3 2 16,35 0 0-16,-35 0-6 0,34 2-3 0,-34-2 5 15,33 4 2-15,-33-4 4 0,42 0-12 0,-42 0 6 16,40 3 8-16,-40-3-4 0,37 0-2 16,-37 0-6-16,43 0 4 0,-21 3 4 0,-22-3-11 15,44-3 12-15,-44 3-3 0,43 3 0 16,-43-3 4-16,44-3 4 0,-21 3-5 15,-23 0 1-15,48 0-8 0,-48 0 8 0,47-3-6 16,-23 3 0-16,-24 0 10 0,43 0-12 16,-14-4 0-16,-29 4 6 0,50-2 4 15,-50 2-6-15,42 0 0 0,-16-3-8 16,-26 3 12-16,46 0-8 0,-46 0 1 0,46-5 3 16,-46 5 3-16,42-2 3 0,-42 2-2 15,42 0 5-15,-19-3-3 0,-23 3-6 0,42-4 2 16,-42 4-4-16,50-3 0 0,-29 2 2 15,-21 1 6-15,48-4-8 0,-48 4 4 0,50-7-4 16,-23 7 19-16,-27 0-3 0,50-3-6 16,-20-3-8-16,-30 6-2 0,42-6 4 0,-42 6 3 15,42-3-1-15,-42 3 5 0,43-3 11 16,-43 3-18-16,37-7 11 0,-37 7-10 16,35-2 3-16,-35 2 8 0,36-3-12 0,-36 3 5 15,41-7-14-15,-17 4 14 0,-24 3 6 16,43-5-11-16,-43 5-2 0,49-7 3 15,-24 7 1-15,-25 0-1 0,43-6-4 0,-21 4-5 16,-22 2 6-16,39-4 0 0,-39 4-3 16,36-8 10-16,-36 8 3 0,34-2-6 15,-34 2 0-15,30-5 1 0,-30 5-10 0,32-5 5 16,-32 5-6-16,32-3 1 0,-32 3-2 16,33-4 12-16,-33 4 8 0,40-5-8 0,-40 5-2 15,39-4 13-15,-39 4-19 0,46-5 8 16,-27 3-7-16,-19 2-3 0,42-4 5 15,-42 4-9-15,41-3 11 0,-20 0 3 0,-21 3-7 16,46-6 6-16,-27 0-1 16,-19 6-3-16,47-3 0 0,-22-3-1 0,-25 6 13 0,45-6-12 15,-20 6-2-15,-25 0-3 0,50-7 15 16,-28 7-13-16,-22 0 22 0,48-10-14 16,-24 9-10-16,-24 1 5 0,47-6-10 15,-27 6 13-15,-20 0-5 0,53-5-1 16,-26 0 5-16,3 5-1 0,-30 0-6 0,54-7 2 15,-24 3 10-15,-2 4-9 0,1-5 2 16,-29 5 2-16,57-4-8 0,-29 2 1 0,-28 2 0 16,45-1 8-16,-20-4-3 0,-25 5 0 15,47-3-3-15,-47 3 10 0,37-4-7 0,-37 4-5 16,37-2 5-16,-37 2 1 0,30-3-1 16,-30 3 4-16,32-3-2 0,-32 3-2 15,33-4-2-15,-33 4-5 0,40-3 16 0,-40 3-11 16,42-2 2-16,-15-4 0 0,3 2-2 15,-30 4 4-15,57-6-2 0,-27-3 3 0,2 6-3 16,-4-3-3-16,6-2 3 0,-4 4 12 16,1-3-12-16,0 0 0 0,-5 2-5 15,1-2 3-15,3 1 4 0,-5 0-4 16,-25 6 6-16,49-15-1 0,-24 5-10 0,-2 5 7 16,-23 5 4-16,42-10-4 0,-22 3 0 15,-20 7 1-15,37-8-2 0,-15 0 2 0,-22 8 1 16,37-12 2-16,-17 7 3 0,-20 5-4 15,40-12-3-15,-20 9 2 0,-20 3-4 16,45-9-1-16,-23 3 3 0,-22 6-7 0,48-10 3 16,-21 4 8-16,-4 3-3 0,-23 3 6 15,52-8-12-15,-30 4 0 0,-22 4 12 0,44-8-9 16,-44 8-1-16,40-4-3 0,-40 4 8 16,35-4-2-16,-35 4-9 0,33-7 13 15,-33 7 3-15,35-1-9 0,-35 1-5 0,30-4 12 16,-30 4 2-16,36-4-1 0,-36 4-10 15,33 0 1-15,-33 0-4 0,44-3 7 16,-44 3-4-16,40-6 9 0,-40 6-6 0,38-2-1 16,-38 2 7-16,39 0-5 0,-39 0 4 15,40-4-4-15,-40 4 3 0,37-3-6 16,-37 3-3-16,33-3 5 0,-33 3 13 0,32 0-14 16,-32 0 0-16,0 0 4 0,45-3-2 15,-45 3-3-15,32 0-4 0,-32 0 12 0,33 0-7 16,-33 0 9-16,0 0-5 0,40 0 0 15,-40 0-8-15,29 0 6 0,-29 0 2 16,0 0-4-16,33 3-1 0,-33-3 5 0,0 0 1 16,32 0-8-16,-32 0 3 0,0 0 0 15,32 3 9-15,-32-3-8 0,0 0 2 0,38 7 6 16,-38-7-7-16,32 5-1 0,-32-5-5 16,29 6 6-16,-29-6-5 0,0 0 5 15,35 4 4-15,-35-4 1 0,0 0-10 0,31 5 5 16,-31-5 8-16,0 0-11 0,31 7 13 15,-31-7 1-15,0 0-18 0,30 4 5 16,-30-4-5-16,0 0 5 0,25 12 1 0,-25-12-1 16,22 5-3-16,-22-5 1 0,21 12 4 15,-21-12 4-15,30 14-8 0,-30-14 4 16,19 11 2-16,-19-11-4 0,22 12-1 0,-22-12 8 16,16 13-14-16,-16-13 30 0,0 0-23 15,25 12 1-15,-25-12 9 0,0 0-9 0,29 15 2 16,-29-15-8-16,17 11 6 0,-17-11-1 15,0 0 4-15,28 11-6 0,-28-11 9 16,23 10 8-16,-23-10-15 0,0 0 5 0,34 9-18 16,-34-9 18-16,22 10-3 0,-22-10-10 15,28 5 13-15,-28-5 2 0,28 6-10 16,-28-6 5-16,27 4 4 0,-27-4-8 0,27 5 15 16,-27-5-11-16,30 3-7 0,-30-3 12 15,32 8-10-15,-32-8 5 0,32 4 5 16,-32-4-9-16,36 8 4 0,-36-8 13 0,34 3-20 15,-34-3 5-15,32 2 0 0,-32-2-3 16,33 4 7-16,-33-4 3 0,35 6-3 0,-35-6 3 16,30 6-7-16,-30-6-5 0,31 3 14 15,-31-3-7-15,31 3-2 0,-31-3 1 16,29 7-3-16,-29-7-3 0,0 0 4 0,37 3 3 16,-37-3 7-16,0 0-13 0,28 2 6 15,-28-2 9-15,0 0-12 0,32 3 6 0,-32-3 4 16,0 0-10-16,30 4 4 0,-30-4-6 15,0 0 5-15,35 0 7 0,-35 0-23 0,0 0 13 16,33 0 3-16,-33 0 2 0,0 0-1 16,34 0 12-16,-34 0-13 0,0 0 0 15,32 0-2-15,-32 0-2 0,0 0 10 16,33 0-8-16,-33 0 4 0,0 0-2 0,37-7-4 16,-37 7 8-16,28-5 8 0,-28 5-7 15,32-3-12-15,-32 3 4 0,30-7-4 16,-30 7 7-16,24-5-13 0,-24 5 12 0,0 0 9 15,36-7-6-15,-36 7-4 0,0 0 4 16,37-3-4-16,-37 3 6 0,0 0-11 16,34-6 7-16,-34 6-12 0,0 0 12 0,37-3 3 15,-37 3 6-15,25-5-11 0,-25 5-1 16,25-4 10-16,-25 4-7 0,0 0 0 0,35-3 7 16,-35 3-7-16,25-8-7 0,-25 8 5 15,0 0 4-15,33-3 12 0,-33 3-13 16,0 0 3-16,34-2-9 0,-34 2 6 0,32-3-8 15,-32 3 2-15,28-7 7 0,-28 7 7 16,34-3-18-16,-34 3 14 0,35 0 0 16,-35 0-8-16,33-3 1 0,-33 3 2 0,32-2 0 15,-32 2-2-15,33-4 1 0,-33 4-3 16,32-3 1-16,-32 3-3 0,0 0 5 16,35-6 9-16,-35 6-6 0,0 0-2 0,35-6 17 15,-35 6-25-15,0 0 13 0,26-3-12 16,-26 3 2-16,0 0 7 0,0 0-2 0,33-9 1 15,-33 9-6-15,0 0-5 0,20-13 10 16,-20 13-7-16,0 0 7 0,25-15 3 0,-25 15-3 16,17-8-2-16,-17 8 4 0,0 0-4 15,23-12 2-15,-23 12-10 0,0 0 12 16,20-14 8-16,-20 14-12 0,0 0-8 0,27-15 24 16,-27 15-19-16,27-13 1 0,-27 13-13 15,22-9 4-15,-22 9 3 0,28-11-3 0,-28 11-1 16,27-13 5-16,-27 13-5 0,27-14 5 15,-27 14-8-15,26-9 5 0,-26 9 4 16,20-11-3-16,-20 11 8 0,0 0-3 16,26-13 4-16,-26 13 0 0,0 0-1 0,21-9 14 15,-21 9-6-15,0 0-10 0,0 0 7 16,19-18 5-16,-19 18-5 0,0 0-4 16,0 0 9-16,0 0-7 0,1-31 2 0,-1 31 0 15,0 0-7-15,0 0-1 0,0 0 1 16,-16-40-1-16,16 40 21 0,0 0-15 0,-15-29-4 15,15 29 11-15,-14-20-10 0,14 20 3 16,-13-20-11-16,13 20 11 0,-12-21 7 0,12 21-3 16,-13-18-4-16,13 18 3 0,-15-23-4 15,15 23-5-15,-17-21 2 0,17 21 4 16,-15-24 2-16,15 24-4 0,-14-25 17 0,14 25-15 16,-8-24-4-16,8 24-1 0,-12-28-10 15,12 28 10-15,-8-27 1 0,8 27-3 16,-8-25-3-16,8 25 12 0,-12-26 11 0,12 26-17 15,-13-25 1-15,13 25-3 0,-12-23 6 16,12 23-5-16,-20-22 5 0,20 22 1 16,-20-24-6-16,20 24 9 0,-30-23-1 0,8 14-3 15,3 0 0-15,19 9 2 0,-45-18 0 16,22 12 2-16,-4-3-10 0,-3 3 8 0,3-1 9 16,2 0 9-16,-7-1 2 0,32 8-2 15,-50-8-2-15,20 0-2 0,30 8-5 16,-43-9 5-16,21 6 0 0,22 3-7 15,-39-9-2-15,39 9 9 0,-40-10-15 0,40 10 3 16,-38-5-6-16,14 2 6 0,24 3-3 16,-36-10-2-16,36 10 4 0,-37-6 1 0,37 6-1 15,-39-6 4-15,39 6-3 0,-38-5-4 16,38 5 5-16,-35-4-2 0,35 4-3 0,-44-8 11 16,44 8-11-16,-40-4 6 0,40 4 5 15,-42-8-3-15,20 5 1 0,22 3-1 16,-43-9-1-16,21 6 15 0,22 3-22 0,-47-6 8 15,47 6 4-15,-45-9-9 0,23 3 7 16,22 6-1-16,-51-9 1 0,25 3-6 16,0 0 16-16,-4-2-7 0,0 4-16 0,-7-4 24 15,-3-1 10-15,-2 1 16 0,-2-2 2 16,-3 0 2-16,-13-1 2 0,3-1 5 16,-3 0 11-16,-2-3-6 0,2 0 3 0,0 2 0 15,-5-6-3-15,3 6-5 0,1-2 3 16,5 1-8-16,0 1-3 0,13-1-5 0,-2 2-6 15,3 3-3-15,0 0-5 0,14-1-2 16,-8 5-5-16,8-2-4 0,-4 2-2 16,10-5-2-16,-6 3 0 0,28 7-4 0,-45-10-3 15,45 10-3-15,-39-3-4 0,39 3-4 16,-31-12-2-16,31 12-2 0,-29-1-1 0,29 1-2 16,0 0 1-16,-35-11-1 0,35 11-1 15,0 0-1-15,-27-6 5 0,27 6-4 0,0 0 0 16,0 0-2-16,-23-9-4 0,23 9-1 15,0 0 0-15,0 0-5 0,0 0 2 16,0 0 1-16,0 0 0 0,0 0 6 0,0 0-2 16,-32-6 3-16,32 6 0 0,0 0 5 15,0 0 0-15,0 0 1 0,-28-6-3 16,28 6-1-16,0 0 4 0,0 0-5 16,-44 4 1-16,44-4 1 0,-28 5 1 0,28-5-2 15,-45 10 1-15,19-5-1 0,0 6 3 16,-4-7 2-16,-6 8 4 0,-5-9-4 0,1 7 2 15,-7 0-1-15,-2-1-1 0,1-3 6 16,-16 6-4-16,2-2 1 0,0-1-2 16,4 0 8-16,-11 0-5 0,9 1 2 0,-2 3-3 15,0-9 0-15,0 7 5 0,7-2 0 16,-3 0-1-16,7-3-6 0,-2 3 6 0,3-3-2 16,-11 5-3-16,8-7 3 0,-4 5 4 15,3-1-7-15,6 0 3 0,-7-1 2 0,3 0 1 16,-3-2 1-16,4 2-5 0,1-2 2 15,0 2 0-15,2-1 5 0,1-1-6 16,-2 2 2-16,6-4-3 0,-2 3 3 0,3-2 0 16,7 0-2-16,1-3-3 0,-6 2 6 15,7-3-2-15,-3 4-1 0,3 0 0 0,-2-4 2 16,5 1-4-16,-5-1 4 0,5 5 0 16,30-5 0-16,-66-5-1 0,33 5 2 15,-2-1-1-15,-4 1 1 0,2-4-1 0,4 4 2 16,-9-4 4-16,2 4-2 0,5-3 0 15,-4 3-3-15,1-1 2 0,-1 1-2 16,4 0 1-16,-5-8-2 0,8 8 1 0,-3-3-3 16,-2 3 2-16,1-3-2 0,-1 0-2 15,3 3 6-15,-1-3-4 0,-7-1 2 16,4 2-2-16,3-1 3 0,-4-3-3 0,4 2 2 16,-2 1-3-16,2 1 3 0,-3-1-2 15,1-1 4-15,5 1-5 0,-1 0 2 0,4-2-1 16,-4 1 0-16,33 4 0 0,-55-3 0 15,23-1-4-15,3 3 4 0,-1-3-3 16,30 4 4-16,-58-3-2 0,29-2 3 0,1 2-2 16,28 3 0-16,-54 0-4 0,28 0 8 15,26 0-3-15,-47 0 0 0,47 0-2 0,-50-4 0 16,50 4 1-16,-44 0 7 0,44 0-9 16,-42 0 4-16,42 0-3 0,-40-5 0 15,40 5 2-15,-42 0 0 0,42 0 3 0,-35 0 3 16,35 0-4-16,-37 0 5 0,37 0-5 15,-38-3 3-15,38 3-3 0,-32 0 1 0,32 0 0 16,-33-1-2-16,33 1 4 0,0 0 0 16,-39 0-5-16,39 0 3 0,0 0-2 15,0 0 2-15,-42-4-8 0,42 4 2 0,0 0-5 16,0 0 0-16,-31 0 1 0,31 0-4 16,0 0 3-16,0 0-3 0,0 0 7 15,0 0-3-15,0 0 0 0,0 0-1 0,-34-3 3 16,34 3-1-16,0 0 4 0,0 0-2 15,0 0 1-15,0 0 3 0,0 0-2 16,0 0 0-16,-32-4-5 0,32 4 8 0,0 0-4 16,0 0 2-16,0 0 0 0,-36 0-2 15,36 0 2-15,0 0 3 0,-34 0-4 0,34 0 1 16,0 0-3-16,-43-3 3 0,43 3 1 16,-32 0 1-16,32 0-1 0,-37 0 0 15,37 0-5-15,-35 0 4 0,35 0-1 16,-40 0 1-16,40 0 0 0,-37-3-2 0,37 3-1 15,-37 0 3-15,37 0 1 0,-40 3 1 0,40-3-5 16,0 0 1-16,-42-3 0 0,42 3 2 16,-30 3-2-16,30-3 2 0,0 0-5 0,-35-3 4 15,35 3-8-15,0 0-1 0,0 0-3 16,-38 3-2-16,38-3-3 0,0 0 4 16,0 0 0-16,0 0-1 0,-31 0-6 0,31 0 9 15,0 0 1-15,0 0 2 0,0 0 3 16,0 0-5-16,0 0 4 0,-38 0 5 15,38 0-8-15,0 0 5 0,0 0 1 0,-34 3 3 16,34-3-3-16,0 0 5 0,-38 0-1 16,38 0-5-16,-27 4-1 0,27-4 3 15,-32 3-1-15,32-3-1 0,-30 4-3 0,30-4-13 16,-31 1 4-16,31-1-8 0,-29 8 0 16,29-8 2-16,-32 4-1 0,32-4 10 0,-30 3-11 15,30-3 5-15,-35 8-5 16,35-8 6-16,-30 5-3 0,30-5 7 0,-35 4-1 15,35-4 8-15,-34 7 1 0,34-7 2 0,-41 5-10 16,41-5 12-16,-39 3-3 0,39-3 1 16,-33 3 1-16,33-3 1 0,-37 4-8 0,37-4 8 15,-34 0-3-15,34 0 3 0,-30 3 3 16,30-3-8-16,0 0 2 0,-40 2 15 16,40-2-18-16,0 0-1 0,-37 3 10 0,37-3-3 15,0 0 10-15,-41-3-9 0,41 3-6 16,-34 0 8-16,34 0-1 0,0 0-1 15,-43-2 2-15,43 2 2 0,-32-3 4 0,32 3-8 16,-29-4-5-16,29 4 14 0,0 0-7 16,-43-6 3-16,43 6-3 0,-27-5 0 0,27 5-1 15,0 0-1-15,-40-7-7 0,40 7 9 16,-32-5-5-16,32 5 13 0,-27-7-9 16,27 7-3-16,-31-8 0 0,31 8 1 15,-34-4 12-15,34 4-6 0,-32-8-6 0,32 8 14 16,-36-5-6-16,36 5 5 0,-34-7 3 15,34 7 4-15,-42-8-2 0,21 4-4 0,21 4 1 16,-39-9 4-16,17 3-2 0,22 6-4 16,-38-9 2-16,38 9 0 0,-42-6-2 15,22-2-4-15,20 8-3 0,-39-4 4 0,16-4-2 16,23 8 2-16,-38-5-3 0,11-2-2 16,27 7 7-16,-50-9-6 0,26 6-1 0,-4-1 6 15,28 4-11-15,-59-11 10 0,34 8-4 16,-5-3-3-16,0 2-4 0,5-1 6 0,25 5-4 15,-57-7-1-15,29 4 0 0,2 0 1 16,26 3-9-16,-48-9-1 0,28 6 0 16,20 3 2-16,-45-7-5 0,45 7 2 0,-42-2-2 15,42 2 3-15,-39-8-3 0,39 8 2 16,-31-3-6-16,31 3 4 0,-36-4-8 16,36 4-8-16,-28-8-2 0,28 8 6 0,0 0-14 15,-37-1 2-15,37 1 1 0,0 0 1 16,-28-7 2-16,28 7-3 0,0 0 13 0,0 0 2 15,0 0-5-15,-34-4 23 0,34 4-17 16,0 0 8-16,0 0 5 0,-31-6-5 16,31 6 1-16,0 0 6 0,0 0-4 0,-36-6 2 15,36 6 4-15,0 0 1 0,-30-6-7 16,30 6 9-16,0 0 0 0,-26-5 6 16,26 5-8-16,0 0-7 0,0 0 15 0,-36-10-8 15,36 10-1-15,0 0 7 0,-21-6-6 16,21 6-2-16,0 0 3 0,-29-6 19 0,29 6-5 15,0 0 0-15,-32-9 4 0,32 9-6 16,0 0 2-16,-30-8 0 0,30 8-4 16,0 0 2-16,-26-8 11 0,26 8-13 0,0 0-9 15,0 0 5-15,-27-7-15 0,27 7-8 16,0 0 1-16,0 0-3 0,0 0 5 0,0 0-5 16,-29-5 2-16,29 5 7 0,0 0-17 15,0 0 22-15,0 0-10 0,0 0 2 16,0 0 30-16,0 0-28 0,0 0 5 15,-28-8-8-15,28 8 9 0,0 0-6 0,0 0 7 16,0 0-7-16,0 0 12 0,-29-5-2 0,29 5 8 16,0 0-6-16,0 0 6 0,-31-6 2 15,31 6-10-15,0 0 6 0,0 0 11 16,0 0 3-16,-42-6-18 0,42 6 2 16,0 0 2-16,0 0-8 0,-35-7 2 0,35 7 4 15,0 0 6-15,0 0-12 0,-34-5-3 16,34 5 9-16,0 0 1 0,-36-3 21 0,36 3-20 15,0 0 7-15,-42-3-1 0,42 3 3 16,-32-4-1-16,32 4-4 0,-34-3 1 16,34 3 3-16,-36-2-14 0,36 2 15 0,-42 0 12 15,42 0-10-15,-39-3-6 0,39 3 8 16,-35-4 2-16,35 4-4 0,-40 0-6 0,40 0 7 16,-33-3 8-16,33 3-18 15,-37 0 3-15,37 0-3 0,-34 0 3 0,34 0-6 16,0 0 3-16,-46 0-6 0,46 0 4 0,0 0-9 15,-42 0-2-15,42 0 5 0,0 0-6 16,-34 3 6-16,34-3-7 0,-25 4 4 0,25-4 10 16,0 0-14-16,-43 5 4 0,43-5-2 15,-30 3 5-15,30-3 4 0,-27 7 8 16,27-7-10-16,-30 5-2 0,30-5-1 0,0 0 5 16,-40 10 7-16,40-10-3 0,-22 6-1 15,22-6-10-15,0 0 3 0,-35 11 6 16,35-11-11-16,0 0 13 0,-30 4-4 15,30-4-6-15,-21 8 4 0,21-8-1 0,0 0-1 16,-28 8 8-16,28-8-1 0,0 0-6 16,-25 8 6-16,25-8 5 0,0 0-6 0,0 0-2 15,-25 11-8-15,25-11 4 0,0 0-5 16,0 0 7-16,-27 9-7 0,27-9-4 0,0 0 13 16,0 0 4-16,-22 12-12 0,22-12 10 15,0 0-7-15,-25 12 5 0,25-12 2 16,0 0-4-16,-22 12-2 0,22-12 8 15,0 0 3-15,-18 14-5 0,18-14-6 0,0 0 1 16,0 0 8-16,-20 16-16 0,20-16 7 16,0 0 12-16,-20 13-16 0,20-13 3 0,0 0-14 15,-17 19 13-15,17-19-2 0,-11 18-1 16,11-18 9-16,-17 19 2 0,17-19-10 0,-19 16 14 16,19-16-6-16,-18 22 2 0,18-22 11 15,-20 15-19-15,20-15 6 0,-17 19 17 16,17-19-22-16,-20 17 7 0,20-17-6 15,-20 18 2-15,20-18 0 0,-22 20 0 0,22-20 4 16,-16 24 2-16,16-24 3 0,-22 28-7 16,12-13-1-16,-4 3 4 0,6 3-14 15,-7 2-4-15,0 1 11 0,5 2 2 0,-2-2-13 16,-1 3-2-16,-2-2-7 0,1 1 1 16,-1 1-4-16,7-3-1 0,-4 3-8 0,-1 8-5 15,-1-1-17-15,3-1-22 0,-4 5-11 16,1-2-28-16,-1 3-41 0,2 6-42 0,5-3-483 15,-4 2 120-15</inkml:trace>
  <inkml:trace contextRef="#ctx0" brushRef="#br0" timeOffset="118618.1559">25642 16220 2453 0,'0'0'217'16,"0"0"-37"-16,0 0-103 0,0 0-38 16,0 0-21-16,0 0 23 0,0 0 2 0,0 0-26 15,0 0 11-15,0 0-4 0,0 0-12 16,0 0-4-16,0 0-3 0,-42-45-15 0,42 45-2 16,0 0-13-16,0 0-27 0,0 0-40 15,-27-12-67-15,27 12-130 0,0 0-320 16,-22-3 115-16</inkml:trace>
  <inkml:trace contextRef="#ctx0" brushRef="#br0" timeOffset="122279.1205">24713 16319 2726 0,'0'0'135'0,"0"0"-38"16,0 0-10-16,-45-5 3 0,45 5-35 15,0 0-5-15,0 0-19 0,0 0-3 16,-42-8-12-16,42 8-11 0,0 0 11 16,0 0 2-16,0 0-2 0,0 0 6 0,-38-8 3 15,38 8 6-15,0 0-9 0,0 0 15 0,-22-9-20 16,22 9 5-16,0 0-14 0,0 0-2 16,0 0 9-16,0 0-17 0,0 0 11 15,0 0-3-15,0 0-8 0,-30-10 4 0,30 10 0 16,0 0 6-16,0 0 7 0,0 0 10 15,0 0-2-15,0 0-11 0,0 0-2 16,-35-8 0-16,35 8 3 0,0 0 3 0,-25-9-6 16,25 9 10-16,-22-10-18 0,22 10 14 15,-30-8-8-15,30 8 23 0,0 0-19 16,-35-12 5-16,35 12-15 0,-30-7 10 16,30 7-8-16,-30-8 0 0,30 8-3 0,-29-9-8 15,29 9 18-15,-37-9-11 0,37 9 0 16,-37-9 23-16,16 3-8 0,21 6 2 0,-49-9 17 15,24 0 3-15,-3 6-7 0,-4-3-10 16,32 6 1-16,-54-9 3 0,23 2-1 0,4 0 0 16,-5 3-8-16,7 0 13 0,25 4-7 15,-52-10 0-15,25 4 1 0,-3 2-7 16,30 4 7-16,-52-8 0 0,22 5-12 0,3-1 21 16,27 4-3-16,-56-8 1 0,27 4 3 15,1 1 7-15,-1 1-9 0,-2-1 23 0,31 3-9 16,-59-7 1-16,31 4-13 0,2 0-4 15,26 3-1-15,-56-2-5 0,34 2 2 16,22 0-10-16,-57-7 2 0,30 2-2 16,-3 3-3-16,30 2 4 0,-57-5 4 0,29 5-5 15,-9-5 1-15,5 2 5 0,32 3 6 16,-65-4-6-16,38-1 1 0,-8 2-4 0,0 3-1 16,0-1 1-16,0-4-4 0,1 3 6 15,1 2-2-15,-1 0 2 0,-3-4 1 16,1 4-5-16,36 0-5 0,-66 0 5 0,38 0-5 15,-9 0 5-15,37 0-8 0,-58 0 4 16,26 0-1-16,3-3 3 0,29 3 2 16,-60 0-1-16,38 0-3 0,22 0 4 0,-50 0-4 15,20 0 0-15,30 0 2 0,-47-3-5 16,47 3 1-16,-45 0 2 0,45 0-2 16,-42-3-2-16,42 3-1 0,-43 0 0 0,43 0-2 15,-40 0 3-15,40 0-5 0,-37-3 2 0,37 3-1 16,-34 0 0-16,34 0 2 0,0 0-3 15,-45 0 0-15,45 0-2 0,-31 0 4 16,31 0-2-16,-36-3 3 0,36 3-1 0,0 0 3 16,-46 0-1-16,46 0 3 0,-27-3-2 15,27 3 2-15,0 0-1 0,-44 0-4 0,44 0 1 16,0 0-1-16,-35-3-1 0,35 3 1 16,0 0-1-16,0 0-1 0,-35 3 1 15,35-3 1-15,0 0-1 0,0 0 0 0,-32 3-3 16,32-3-2-16,0 0 0 0,-32 3 4 15,32-3-2-15,0 0 0 0,0 0-2 0,-38 0 2 16,38 0 0-16,0 0 0 0,0 0 0 16,-40 3 0-16,40-3 0 0,0 0 6 0,0 0-4 15,-37 0 3-15,37 0-1 16,0 0 3-16,-35 3 1 0,35-3-4 0,0 0 2 16,0 0 2-16,-39 0-1 0,39 0 2 15,0 0-1-15,0 0-2 0,-28 0-1 0,28 0 1 16,0 0-3-16,0 0 2 0,0 0-4 0,0 0 2 15,-37 0-1-15,37 0 2 0,0 0-1 16,0 0-4-16,0 0 3 0,0 0 3 16,0 0-2-16,-33 0-1 0,33 0-4 0,0 0 3 15,0 0 0-15,0 0-1 0,0 0-1 16,0 0 0-16,-35 3 1 0,35-3 0 0,0 0-2 16,0 0 4-16,0 0-3 0,0 0 2 15,0 0-2-15,0 0 0 0,0 0 0 16,-39-3 1-16,39 3 1 0,0 0 2 0,0 0 0 15,0 0 0-15,0 0-5 0,0 0 5 16,0 0-6-16,0 0 2 0,-33 0 1 16,33 0 4-16,0 0 2 0,0 0-1 0,0 0-2 15,-32-3 3-15,32 3-4 0,0 0-1 16,0 0 2-16,0 0 1 0,0 0 0 0,0 0-1 16,-39 0-1-16,39 0 0 0,0 0-2 15,0 0 0-15,0 0 1 0,-40-3 1 16,40 3 0-16,0 0 0 0,0 0-3 0,0 0 3 15,-28-3-2-15,28 3 3 0,0 0-4 16,0 0 1-16,0 0-2 0,0 0 3 16,-39-3 1-16,39 3-3 0,0 0 1 0,0 0 0 15,0 0 1-15,0 0 0 0,0 0-3 16,-33-3 3-16,33 3-2 0,0 0 1 16,0 0-2-16,0 0 0 0,-34 3 2 0,34-3 1 15,0 0-1-15,0 0-1 0,-31 0-2 16,31 0 4-16,0 0 1 0,0 0-2 0,0 0 0 15,0 0-3-15,0 0 3 0,-39-3 0 16,39 3 0-16,0 0 0 0,0 0-3 16,0 0 4-16,0 0-2 0,0 0 2 0,-32 3 0 15,32-3-3-15,0 0 3 0,0 0 0 16,0 0-1-16,0 0-1 0,0 0 1 0,0 0 0 16,-40-3-1-16,40 3-1 0,0 0-1 15,0 0-1-15,0 0 3 0,0 0-2 0,0 0-1 16,0 0 4-16,-30-3-4 0,30 3 1 15,0 0-2-15,0 0 2 0,0 0 0 0,0 0 1 16,-35 6 1-16,35-6-2 0,0 0 0 16,0 0 2-16,0 0 1 0,-32 6 0 15,32-6-2-15,0 0 2 0,0 0 0 0,0 0-1 16,-33 0 0-16,33 0 1 0,0 0-3 16,0 0 3-16,0 0 0 0,0 0-1 15,-30 3-1-15,30-3 1 0,0 0 2 0,0 0-2 16,0 0 9-16,0 0-9 0,0 0 0 15,0 0 0-15,0 0-1 0,0 0 2 0,-34 3-2 16,34-3 2-16,0 0-2 0,0 0-1 16,-28 6 2-16,28-6 1 0,0 0 1 0,0 0 0 15,-35 6-3-15,35-6 2 16,0 0 0-16,-27 6-2 0,27-6 2 0,0 0 2 16,-32 3-3-16,32-3 2 0,0 0-1 0,-25 8 0 15,25-8-2-15,0 0 0 0,0 0 2 16,-40 1 2-16,40-1-4 0,0 0 4 15,0 0-2-15,-34 3 0 0,34-3 1 0,0 0-2 16,0 0 1-16,-26 8-4 0,26-8 5 16,0 0 0-16,0 0 1 0,0 0 0 0,0 0-3 15,-34 2 0-15,34-2 2 0,0 0 0 16,0 0-3-16,0 0-2 0,0 0 1 16,0 0 3-16,-27 7-1 0,27-7 1 0,0 0-2 15,0 0 1-15,0 0 1 0,0 0 0 16,0 0-1-16,0 0 0 0,0 0 1 15,0 0-1-15,0 0 3 0,0 0-1 0,-25 7 0 16,25-7-3-16,0 0 2 0,0 0 2 16,0 0-2-16,-25 11 1 0,25-11 0 15,0 0-3-15,0 0 2 0,0 0-2 0,0 0-2 16,-16 22 2-16,16-22 1 0,0 0-1 16,-14 21 0-16,14-21-1 0,0 0 1 0,-10 24 0 15,10-24 2-15,0 0 0 0,-10 23-2 16,10-23 0-16,0 0 2 0,0 0 2 15,-12 21-2-15,12-21-2 0,0 0 0 0,0 0 0 16,-1 27 1-16,1-27-3 0,0 0 3 16,-2 27 0-16,2-27-1 0,0 0 3 0,-3 32-1 15,3-32-1-15,0 0-2 0,0 30 0 16,0-30 3-16,0 0 0 0,3 37-2 16,-3-37 2-16,2 23 0 0,-2-8-1 0,0-15 0 15,5 27-1-15,-5-27 0 0,5 32 2 0,-5-32 0 16,10 31-1-16,-10-31-4 15,8 35 3-15,-3-19 0 0,-5-16-1 0,14 34 1 16,-13-18 6-16,-1-16-7 0,15 28 6 0,-15-28-6 16,12 23 2-16,-12-23-1 0,5 27 3 15,-5-27-4-15,0 0 3 0,13 24 0 16,-13-24 0-16,5 20 2 0,-5-20-2 0,9 23 1 16,-9-23-2-16,5 27-1 0,-5-27 2 15,1 31 0-15,-1-31-1 0,7 33 2 0,0-13-1 16,-7-20 3-16,8 37-3 0,-3-19-3 15,-5-18 3-15,7 34 0 0,-7-34-1 16,8 30 0-16,-8-30 6 0,5 25 0 0,-5-25 5 16,0 0-1-16,4 31 3 0,-4-31-1 15,0 0 1-15,5 25-5 0,-5-25-2 0,0 0 4 16,0 0-4-16,5 28 0 0,-5-28 1 16,0 0-3-16,3 29 3 0,-3-29-1 15,5 28-2-15,-5-28 1 0,12 35 0 0,-6-14 1 16,6 0 1-16,0 5 1 0,-4-5 0 15,4 3-5-15,3 1 4 0,3 0-4 0,1 0 4 16,-6-1-1-16,14 2-2 0,-9-5-3 16,-1 4 4-16,1-8-1 0,-3-2 0 15,4 5-3-15,-1-5 2 0,-1 1 0 0,-5-1 1 16,6-3-2-16,-18-12 0 0,35 24 0 16,-23-15 0-16,-12-9 1 0,37 23-2 0,-24-14 2 15,12 1-2-15,-1-5 0 0,2 1 3 16,1-2-2-16,7 1-1 0,-3-2 0 15,8-3 1-15,-4 4 1 0,5-4-1 0,-1 0-1 16,-3 0 2-16,8-4-4 0,-9 4 4 16,4-3-4-16,-1 3 0 0,-3 0 0 15,-1-2 2-15,-4-1 0 0,5-1 2 0,-5 1-4 16,5 0 3-16,-1-2 0 0,4-2-1 16,9 2-2-16,-2-5 0 0,4 1 1 15,-1-2 1-15,1 2 0 0,7-3 1 0,1 0-3 16,4 3 2-16,-11 0-1 0,-2 0 1 15,4 0-2-15,-10-1 2 0,3 3 0 0,0-2 1 16,-11 5-3-16,4-4 2 0,-8 4-2 16,5-1 2-16,-4-2 1 0,-3 4 1 0,2-2-3 15,0 2 0-15,4-1 3 0,-34 4-3 16,57-5-1-16,-27 2 3 0,3-1 4 16,-1 1-1-16,-2 0-5 0,2 3 0 0,0-2 0 15,1-1 0-15,-33 3 1 0,62-4 0 16,-39 4-3-16,7 0 3 0,-30 0-1 0,52-3 1 15,-27 3 0-15,-25 0 0 0,49-3 0 16,-24 0-1-16,-25 3-1 0,57-3 4 16,-29 0-4-16,-3-2 5 0,5 2-4 0,2 2 3 15,-32 1-2-15,64-3 0 0,-34-2 0 16,5 1 0-16,-5 4 0 0,0-4 1 0,2 1-1 16,-32 3 0-16,54-4 0 0,-26 1 0 15,-3 0 0-15,-25 3 0 0,55-6 0 16,-30 3 0-16,4 0 0 0,-29 3 0 0,50-6 0 15,-22 3 0-15,-6-3-1 0,8 3 1 16,0-1-1-16,-3-1 0 0,0 0 2 16,1 0-1-16,1-2-1 0,-4 6 2 0,0-6-2 15,-2 0-2-15,3 1 2 0,-10 0 1 16,4 5 2-16,-3-8-3 0,-17 9 0 0,34-8-1 16,-16-2 4-16,-1 5-2 0,-1-7-4 15,-2 2 2-15,3-2 2 0,-2-5 0 0,0 2 0 16,-2-3 2-16,-5-4-4 0,6-1 0 15,-1-3 1-15,-5-2 2 0,3 1-1 0,0 3-2 16,-2-8 0-16,-1 4 4 0,0 3-2 16,1 1 1-16,-3-1-2 0,3 5 1 15,-6-2 2-15,-1 2-2 0,1 0-1 16,-3 20 1-16,8-34 7 0,-6 16 8 0,-2 0 1 16,0 18-2-16,0-41-1 0,0 23 0 15,0 18 3-15,-2-42 2 0,-3 22-4 0,5 20 0 16,-3-40 3-16,0 19 4 0,1 1-4 15,-1-1-2-15,3 21-1 0,-9-36 2 16,9 17-3-16,0 19-1 0,-10-35-3 0,10 20 2 16,0 15-3-16,-11-33 1 0,11 33-5 15,-5-30 4-15,5 30-3 0,-10-41 3 0,1 23-5 16,9 18 1-16,-17-42-2 0,11 18 1 16,-9 3 1-16,5-3-2 0,-10-2-1 15,6 5 2-15,-7-1-3 0,-1-1-7 0,-7-4-13 16,-7 7-16-16,-6 1-27 0,-7 4-38 15,-3 12-42-15,-6 0-53 0,-28 15-157 0,-31 16-606 16,-8 0-909-16</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40:41.305"/>
    </inkml:context>
    <inkml:brush xml:id="br0">
      <inkml:brushProperty name="width" value="0.05292" units="cm"/>
      <inkml:brushProperty name="height" value="0.05292" units="cm"/>
      <inkml:brushProperty name="color" value="#FF0000"/>
    </inkml:brush>
  </inkml:definitions>
  <inkml:trace contextRef="#ctx0" brushRef="#br0">20802 7744 2098 0,'0'0'-14'0,"0"0"-206"0,0 0-2 16,0 0-13-16,0 0-150 0,0 0 88 0</inkml:trace>
  <inkml:trace contextRef="#ctx0" brushRef="#br0" timeOffset="2726.4231">20749 7749 1570 0,'0'0'88'0,"0"0"-11"0,0 0 22 15,-42-17 10-15,42 17-17 0,0 0-11 16,-17-20 11-16,17 20-6 0,0 0-5 0,-18-20-3 15,18 20-17-15,0 0 5 0,-17-19-11 0,17 19-6 16,0 0 2-16,-15-18 2 0,15 18-13 16,0 0-7-16,-18-17-4 0,18 17 6 15,0 0-4-15,-15-13-3 0,15 13 3 0,0 0-16 16,-24-17 3-16,24 17 4 0,0 0-2 16,-20-15-2-16,20 15-11 0,0 0 0 15,-22-15 6-15,22 15-8 0,-23-16-5 0,23 16 7 16,-24-10 3-16,24 10-8 0,-26-13 1 15,26 13 1-15,-37-12-1 0,37 12-13 16,-24-12 22-16,24 12-7 0,-31-8-5 0,31 8-5 16,-29-10-2-16,29 10 2 0,-25-6-14 15,25 6 4-15,0 0-5 0,0 0 3 16,-37-11 2-16,37 11-3 0,0 0 1 0,-31-7 9 16,31 7-2-16,0 0 10 0,-34-6-10 15,34 6 15-15,-23-7-8 0,23 7 11 0,0 0-10 16,-35-5-6-16,35 5-2 0,0 0 15 15,-31-6-8-15,31 6 1 0,0 0 7 0,-23-7-3 16,23 7-9-16,0 0 9 0,-33-4 1 16,33 4-3-16,0 0-3 0,-36 0-12 15,36 0 12-15,0 0 8 0,-40 0-10 0,40 0 10 16,0 0-7-16,-36 0 7 0,36 0-5 16,0 0-5-16,-39 0 2 0,39 0-2 15,0 0 0-15,-33 4 2 0,33-4-2 16,0 0 8-16,-36 2-6 0,36-2 3 0,0 0-5 15,-30 5 5-15,30-5-5 0,0 0 10 16,-35 1-2-16,35-1 2 0,0 0-8 0,0 0 6 16,-38 7-3-16,38-7 0 0,-22 7-3 15,22-7 6-15,0 0-6 0,-25 9-2 0,25-9 5 16,0 0-5-16,-25 7 10 0,25-7-15 16,0 0 2-16,-27 24 5 0,27-24-10 15,-15 19 5-15,15-19-2 0,-17 21 2 0,17-21-13 16,-15 20-4-16,15-20 17 0,-18 25 0 15,18-25-3-15,-12 29 9 0,12-29-6 0,-12 27-3 16,12-27 3-16,-15 28-3 0,15-28-3 16,-13 27 11-16,13-27 3 0,-17 27 0 15,17-27-6-15,-8 29-2 0,8-29-9 16,-9 28 23-16,-1-11-9 0,10-17 0 0,-8 23 6 16,3-7-3-16,5-16-3 0,-8 24 3 15,6-12 0-15,2-12 0 0,-8 22 0 16,8-22 6-16,-10 22-12 0,10-22 12 0,-9 22-3 15,9-22 2-15,-8 20-2 0,-2-7 0 16,5 2-3-16,5-15-8 0,-10 30 10 0,6-11-4 16,-1-2 4-16,5-17 4 0,-11 35-1 15,7-15 1-15,-1-1-14 0,2 0 10 16,3-19 4-16,-3 35-12 0,1-17 6 0,2-18 6 16,0 30-9-16,-7-13 6 0,7-17 3 15,0 30-4-15,0-30 1 0,0 26 3 0,0-26-17 16,-3 24 19-16,3-24-3 0,0 19-13 15,0-19 8-15,0 20 6 0,0-20-12 16,3 22 6-16,-3-22 6 0,7 23-9 0,-7-23 8 16,0 19 12-16,0-19 7 0,0 23-5 15,0-23 3-15,0 0 2 0,0 35-3 16,0-35 10-16,0 0-2 0,-7 31 4 0,7-31-10 16,0 0 7-16,-3 35-10 0,3-35 15 15,-3 25-16-15,3-25 1 0,0 0-11 16,-5 37 11-16,5-37-8 0,0 25-8 0,0-25 8 15,0 0-2-15,3 44-3 0,-3-44 0 16,0 27 3-16,0-27 1 0,2 25-6 16,-2-25-3-16,0 0 5 0,6 30-11 0,-6-30 8 15,0 0 10-15,0 25-7 0,0-25 5 16,0 0-3-16,0 0-2 0,9 25-2 0,-9-25-12 16,0 0 2-16,0 0 17 0,6 24-8 15,-6-24 8-15,0 0-6 0,15 18 13 0,-15-18-15 16,15 14-6-16,-15-14 2 0,17 15 4 15,-17-15-1-15,24 12-8 0,-24-12 5 16,20 12 9-16,-20-12-9 0,18 10 9 16,-18-10-11-16,27 11 4 0,-27-11-6 0,0 0 1 15,28 12 6-15,-28-12 6 0,0 0-16 16,32 12 11-16,-32-12-6 0,20 7 9 0,-20-7-5 16,29 6-4-16,-29-6-5 0,28 6 3 15,-28-6 1-15,45 8 10 0,-28-4-9 16,13 0 2-16,-8 3-2 0,-22-7 31 15,62 6-29-15,-36-4 0 0,1 2-5 0,12-1 5 16,-16 0-11-16,11 0 9 0,-8 0 0 16,-26-3 2-16,52 3 4 0,-33-3 10 0,-19 0-19 15,45 5 5-15,-45-5 0 0,35 1 0 16,-35-1 2-16,32 0-6 0,-32 0 13 0,33 3-9 16,-33-3 4-16,37 0-13 0,-37 0-2 15,38 3 11-15,-38-3 5 0,42 5-14 0,-23-4 9 16,-19-1 2-16,46 3-4 0,-46-3 6 15,42 5 1-15,-18-3-3 0,-24-2-4 16,38 2-3-16,-38-2 3 0,37 3 13 16,-37-3-20-16,37 5 14 0,-37-5-3 0,30 3-4 15,-30-3 2-15,0 0 0 0,38 2 0 16,-38-2 0-16,24 4 0 0,-24-4 0 0,0 0 6 16,38 6-10-16,-38-6 2 0,25 2 6 15,-25-2-6-15,32 4-3 0,-32-4 8 16,30 6 3-16,-30-6 1 0,35 7-5 0,-35-7-6 15,36 5 17-15,-15-2-24 0,-21-3 13 16,39 3 3-16,-39-3-10 0,38 7 10 16,-16-5-1-16,-22-2-8 0,38 3 1 0,-38-3-3 15,36 7 8-15,-36-7-4 0,33 5 2 16,-33-5-2-16,37 4 6 0,-37-4-6 0,33 8 2 16,-33-8 2-16,34 3-11 0,-34-3 9 15,37 4-4-15,-37-4 4 0,28 4-5 16,-28-4 3-16,28 2-5 0,-28-2 12 0,0 0-1 15,34 6-4-15,-34-6 5 0,0 0-1 16,35 4 3-16,-35-4-9 0,27 4-3 16,-27-4 5-16,0 0 0 0,38 4 9 0,-38-4 0 15,27 4-11-15,-27-4 15 0,30 4-13 16,-30-4-2-16,0 0 0 0,34 4 2 0,-34-4-3 16,23 5 6-16,-23-5-8 0,0 0 5 15,30 2 2-15,-30-2-2 0,0 0 3 0,35 4-1 16,-35-4-2-16,0 0 6 0,34 3-6 15,-34-3 5-15,25 3 4 0,-25-3 8 16,37 3-19-16,-37-3 9 0,43 6-14 16,-25-1 11-16,-18-5-8 0,47 1 4 0,-25 2-4 15,-22-3 1-15,44 3 1 0,-44-3 7 16,45 4-5-16,-25-2 8 0,-20-2-1 16,37 0-7-16,-37 0 2 0,40 7-2 0,-40-7 13 15,37 0 2-15,-37 0-2 0,35 3 0 16,-35-3 4-16,46 0-2 0,-22 4-4 0,-24-4 1 15,52-4 1-15,-19 4-1 0,-8-3-1 16,5-1-1-16,1-1 5 0,-1 1-15 16,-30 4 4-16,53-6 8 0,-28 5-10 15,-25 1 2-15,44-8-4 0,-44 8 6 0,38-6-4 16,-38 6-2-16,35-6 6 0,-35 6 7 0,34-6-9 16,-34 6 8-16,33-9 4 0,-13 5-10 15,-20 4 2-15,40-8-2 0,-18 0 0 0,2 2 6 16,-24 6-14-16,48-12 14 15,-21 6-12-15,0-1-2 0,-27 7 0 0,50-8 8 16,-27 4-6-16,-23 4 2 0,44-8-4 16,-22 4 5-16,-22 4-3 0,41-6 0 0,-17 3-1 15,-24 3 6-15,43-2-5 0,-13-3 2 16,-30 5 0-16,49-2 0 0,-19-1-2 16,-5 0-4-16,7 3 2 0,-32 0 6 0,55-6-2 15,-28 3 0-15,0 0 6 0,3-1-8 16,-30 4 0-16,42-5-2 0,-42 5 8 0,41-8-4 15,-41 8 0-15,41-4 4 0,-18-1 4 16,-23 5-10-16,38-4 1 0,-18-4 23 0,-20 8-20 16,49-12-10-16,-24 6 13 0,4 0-3 15,-8-5-9-15,-21 11 3 0,49-12 2 16,-26 8 2-16,2-4 3 0,-25 8-1 0,34-12 0 16,-34 12-4-16,33-12 10 0,-33 12-7 15,29-12-1-15,-13 2-2 0,-16 10 0 16,29-12 2-16,-29 12 2 0,23-15 11 0,-23 15-13 15,30-15 0-15,-30 15 9 0,27-15-13 16,-27 15-1-16,25-18 4 0,-8 11 3 16,-17 7-11-16,32-19 5 0,-32 19 11 15,30-18-14-15,-15 8 5 0,5-3 0 0,0 1 1 16,-3 0-1-16,-17 12-3 0,40-27-1 16,-27 14 13-16,4 1-9 0,-17 12 0 0,25-32 6 15,-10 19-8-15,-15 13 2 0,20-29 0 16,-10 14 4-16,-10 15-6 0,20-24 6 0,-20 24 3 15,19-25 14-15,-19 25-21 0,10-22 13 16,-10 22 13-16,13-25-17 0,-13 25-4 16,7-24 1-16,-7 24-8 0,8-26 11 0,-8 26 4 15,5-30-11-15,-5 30 5 0,4-30-7 16,-4 30 7-16,5-36 13 0,-5 36-33 0,3-34 21 16,-3 34 0-16,2-38-9 0,-2 38 1 15,-2-38-2-15,2 38 2 0,-3-41 7 16,-2 17-9-16,5 24 11 0,-12-44 20 0,-2 17-22 15,3 3 12-15,-3 1 14 16,-7-6-10-16,6 0 4 0,-11 2-8 0,5 3 4 16,-1-4-1-16,-6 0 1 0,2 3-1 15,1 4-6-15,-3-3-5 0,0 1 1 0,2 4 4 16,-5-5 0-16,-1 6 2 0,0 1 2 16,-1-5-1-16,1 2 3 0,-3 1-3 0,-9 2 3 15,11 2 1-15,-7-1 7 0,1 1-4 16,-1-1-1-16,-2 1 2 0,-3 2-5 0,5 1-3 15,-5 0 5-15,5-1-8 0,-6 3 3 16,1-2-6-16,0 8 2 0,-2-7-4 0,2 3 2 16,-7-4-7-16,2 11 3 0,-10-10-3 15,-9 10-1-15,2-2 1 0,-10 0-2 16,-18 6-4-16,-10 0 3 0,-43 9-13 0,-4 4 2 16,-8 9-21-16,-14 2-2 0,1 10-22 15,-1 5-13-15,0 8-18 0,-3 6-23 16,0 4-38-16,-6 9-31 0,-6 5-91 15,-1 10-553-15,-6 2 71 0</inkml:trace>
  <inkml:trace contextRef="#ctx0" brushRef="#br0" timeOffset="24515.9706">14026 5516 319 0,'0'0'74'0,"-29"-16"-24"0,29 16 39 15,0 0-42-15,-23-15 11 0,10 8-39 0,13 7 13 16,-14-9-14-16,14 9-12 0,-17-12 1 16,17 12-7-16,0 0 6 0,-21-15-12 15,21 15 12-15,-19-12 0 0,19 12-6 0,-16-9 12 16,16 9 6-16,-17-13 0 0,17 13 0 16,-17-12 0-16,17 12-1 0,-13-9 6 15,13 9-11-15,-15-12-6 0,15 12 5 0,0 0 17 16,-20-12-39-16,20 12 17 0,0 0-6 15,-14-11 11-15,14 11-28 0,0 0 34 0,-17-12-17 16,17 12 6-16,0 0-12 0,-18-12 12 16,18 12-1-16,0 0 28 0,-20-12-11 15,20 12 11-15,0 0-7 0,-17-14 6 0,17 14-11 16,-13-7 0-16,13 7-1 0,0 0 5 16,-20-13-14-16,20 13 4 0,-15-8-1 15,15 8 6-15,0 0-10 0,-19-11-5 0,19 11 0 16,0 0 14-16,-20-9-14 0,20 9 0 15,-15-9 0-15,15 9 9 0,0 0 10 0,-17-10-5 16,17 10 4-16,0 0 5 0,0 0-19 16,-16-12 9-16,16 12-9 0,0 0 14 15,0 0-19-15,0 0 5 0,0 0-9 0,-17-8 14 16,17 8-14-16,0 0 0 0,0 0 4 16,0 0 1-16,0 0-10 0,0 0 10 15,0 0 3-15,0 0-8 0,0 0 9 0,0 0 4 16,-20-10-17-16,20 10 8 0,0 0 5 15,0 0-4-15,0 0-1 0,0 0-17 16,0 0 30-16,0 0 5 0,-20-6-14 0,20 6 14 16,0 0-22-16,0 0-4 0,0 0 12 15,-20-8 5-15,20 8-1 0,0 0-3 0,0 0-9 16,-19-4 4-16,19 4-4 0,0 0 8 16,0 0-8-16,-30-6 13 0,30 6-13 15,0 0 8-15,-23-5-12 0,23 5 16 0,0 0-12 16,-20-5 17-16,20 5-5 0,0 0-4 15,-24-2 0-15,24 2 4 0,0 0-16 16,-25-8 12-16,25 8 0 0,0 0 4 0,0 0 0 16,-26-3 0-16,26 3-8 0,0 0-4 15,-26 0 8-15,26 0-4 0,0 0-4 16,-26 0 8-16,26 0 0 0,0 0 7 0,-27 3 1 16,27-3-8-16,0 0-1 0,-30 3-3 15,30-3-4-15,-20 7 0 0,20-7 4 0,-29 2 0 16,29-2-8-16,-20 11 12 0,20-11-5 15,-22 4-3-15,22-4 8 0,-21 8-8 16,21-8 0-16,-17 3 0 0,17-3-4 0,0 0 0 16,-27 9 4-16,27-9-7 0,-17 7 7 15,17-7-8-15,0 0 4 0,-23 5 8 0,23-5-15 16,-17 3 18-16,17-3-14 0,0 0-5 16,-20 10-4-16,20-10 16 0,0 0-11 15,-20 9 11-15,20-9 0 0,0 0 0 16,-20 8 0-16,20-8 4 0,0 0-8 0,-17 12 8 15,17-12-8-15,0 0 12 0,-16 7-12 16,16-7 0-16,0 0-4 0,-24 6 12 0,24-6-8 16,-13 10 8-16,13-10-8 0,-17 5 4 15,17-5 0-15,-17 7 0 0,17-7-8 16,-15 10 8-16,15-10 4 0,0 0-8 0,-25 9 4 16,25-9-8-16,0 0 12 0,-20 9-4 15,20-9-12-15,-17 9 4 0,17-9 8 16,-15 12 4-16,15-12-16 0,-16 17 4 0,16-17-4 15,-17 12 4-15,17-12-4 0,-13 12 8 16,13-12-12-16,-9 12 12 0,9-12-8 16,-12 12 3-16,12-12-15 0,-11 17 3 0,11-17 12 15,0 0 1-15,-5 17-13 0,5-17 17 16,0 0-18-16,-12 18 22 0,12-18-17 0,0 0 13 16,0 0-1-16,-5 15-3 0,5-15 8 15,0 0 0-15,0 0-9 0,-12 12 0 16,12-12 0-16,0 0 5 0,0 0-1 0,0 0 1 15,0 0 8-15,-5 23-8 0,5-23 0 16,0 0-1-16,-11 18 5 0,11-18 5 16,0 0-1-16,-7 15-4 0,7-15 4 0,0 0-4 15,-12 17 0-15,12-17 14 0,0 0-14 16,0 0 4-16,-5 15 5 0,5-15 4 0,0 0-9 16,0 0 9-16,-12 13 4 0,12-13-17 15,0 0 13-15,0 0-8 0,0 0-5 16,0 0 4-16,-10 15 0 0,10-15-4 15,0 0 0-15,0 0 8 0,0 0-12 0,0 0 8 16,0 0-4-16,0 0 0 0,0 0 5 16,0 0-1-16,-11 12-4 0,11-12 8 0,0 0-8 15,0 0 5-15,0 0-1 0,0 0-4 16,0 0-4-16,0 0 8 0,0 0-8 0,0 0 8 16,0 0 4-16,0 0-8 0,0 0 8 15,0 0-12-15,0 0 13 0,0 0 7 16,0 0-12-16,0 0 17 0,0 0-5 0,0 0 0 15,0 0 0-15,0 0 20 0,0 0-16 16,0 0 15-16,0 0-8 0,0 0-12 16,0 0-3-16,0 0 11 0,0 0-20 15,0 0 9-15,-32 10-9 0,32-10 9 0,0 0-12 16,0 0 14-16,0 0-14 0,0 0 8 16,-17 1-8-16,17-1 0 0,0 0-8 15,0 0 5-15,0 0-8 0,0 0-16 0,0 0 16 16,0 0-4-16,0 0-8 0,0 0 4 15,0 0-5-15,0 0 13 0,-11 12-9 0,11-12-8 16,0 0-16-16,0 0-17 0,0 0-36 16,0 0-59-16,16 35-226 0,-16-35 90 0</inkml:trace>
  <inkml:trace contextRef="#ctx0" brushRef="#br0" timeOffset="36611.9947">20832 13003 1365 0,'0'0'19'15,"0"0"13"-15,0 0 4 0,0 0 26 0,0 0-10 16,-35-10 24-16,35 10 13 0,0 0 18 0,0 0-16 15,-30-12-7-15,30 12 12 0,0 0 3 16,-27-9-6-16,27 9-16 0,0 0-8 0,0 0-20 16,-26-14 2-16,26 14-7 0,0 0-3 15,0 0-15-15,0 0-6 0,-20-12-5 16,20 12-7-16,0 0-8 0,0 0 6 16,0 0 2-16,0 0-8 0,0 0-3 0,0 0 17 15,-24-8 6-15,24 8-9 0,0 0 9 16,0 0 2-16,0 0-6 0,0 0 3 0,0 0 13 15,0 0 0-15,0 0-3 0,0 0 2 16,0 0 6-16,0 0 1 0,0 0-3 16,-25-10 5-16,25 10-3 0,0 0-4 0,0 0 11 15,0 0-2-15,0 0-19 0,0 0 3 16,0 0 4-16,0 0-3 0,0 0-2 0,0 0 6 16,0 0-9-16,0 0-2 0,0 0-11 15,0 0 10-15,0 0-6 0,-22-12-11 16,22 12 13-16,0 0 2 0,0 0-10 0,0 0 1 15,0 0 7-15,0 0-11 0,0 0 3 16,0 0 1-16,0 0-12 0,0 0 0 16,0 0-3-16,0 0 12 0,0 0-12 0,0 0 14 15,52-24-5-15,-25 15-2 0,-4-2-2 16,11 2 12-16,-2-3-6 0,11 0-2 16,-3 0 9-16,5 0-15 0,6-5-3 0,-5 4-3 15,15-2-1-15,-3 0 9 0,6-3 0 16,13 0-8-16,1 3-5 0,1-5 4 15,1 5 2-15,-11 0-10 0,1 3 0 0,4 2-3 16,-7-1-13-16,-2-1 8 0,-3 0 2 16,-2 5-4-16,-3-2 1 0,-10-2 8 0,3 5 1 15,-5-3-4-15,-7 3 6 0,1 0 3 16,-4 0 5-16,-5 0-1 0,5 0 3 16,-5-1-12-16,-3 5-5 0,3-1-11 15,-30 3 1-15,52-6-14 0,-27 6-15 0,-25 0-2 16,44-4-13-16,-44 4-15 0,42 4-24 15,-19-3-19-15,-23-1-76 0,40 5-354 0,-23-2 112 16</inkml:trace>
  <inkml:trace contextRef="#ctx0" brushRef="#br0" timeOffset="37218.2049">21448 13665 2147 0,'5'30'-4'15,"-5"-30"-2"-15,0 0-1 0,0 0 3 0,0 0-10 16,3 30 0-16,-3-30 4 0,0 0 3 0,0 0-4 15,0 0-3-15,4 28 7 0,-4-28 21 16,0 0 7-16,0 0 25 0,0 0 15 16,0 0 19-16,0 0-18 0,0 0-1 0,0 0 4 15,6 26-7-15,-6-26-19 0,0 0 2 16,0 0-12-16,0 0-2 0,0 0-5 16,0 0 10-16,0 0-18 0,19 11 3 0,-19-11-6 15,0 0 0-15,43-5 3 0,-43 5-6 16,55-13 3-16,-13 1-8 0,12-3 0 0,-4-5 2 15,10 3-2-15,-1-2-1 0,13-5-2 16,0-3-10-16,1 3 10 0,-3 1 5 0,-6 1-2 16,-7 1 2-16,1-2-8 0,1 5-2 15,-5 0 0-15,1 0 10 0,-2-2 0 16,-3 5 4-16,-6 0-15 0,4 3 3 16,-4-1-5-16,4 4 11 0,-1 1-14 0,-2-2-5 15,2 3-23-15,-8 5-26 0,8-6-43 16,-11 8-76-16,-5-3-398 0,4 6 111 0</inkml:trace>
  <inkml:trace contextRef="#ctx0" brushRef="#br0" timeOffset="37715.4327">21794 15214 2375 0,'0'0'96'0,"0"0"-20"16,5 33-8-16,-5-33-8 0,0 0-9 0,5 26-25 16,-5-26-1-16,0 0-3 0,9 21-17 15,-9-21 9-15,0 0 5 0,15 15-11 16,-15-15 13-16,0 0-7 0,26 10 7 0,-26-10 0 15,29 3 2-15,-29-3-4 0,0 0-6 16,60-6 2-16,-28-1 5 0,1 2-14 16,11-5 6-16,6-2-2 0,7-5 3 0,8-1-8 15,14 0 5-15,9-3-8 0,26-14 1 16,7 8-1-16,4-1-7 0,-4 1-15 16,6-2-2-16,-2 8-11 0,-21 3-11 0,-7 6-27 15,2 0-21-15,-4 1-35 0,-3 7-87 16,-5-7-384-16,-10 2 119 0</inkml:trace>
  <inkml:trace contextRef="#ctx0" brushRef="#br0" timeOffset="39765.3842">19901 11964 2381 0,'0'0'-13'0,"0"0"-3"15,0 0 7-15,0 0-1 0,0 0-9 16,51-40 6-16,-51 40 0 0,34-19 3 15,-16 10-3-15,2-3-1 0,7 0 8 0,-3 0-4 16,-3-1 7-16,8-4 3 0,-9 5 6 16,3-3 11-16,-3 3 12 0,7 1-22 15,-8-2 6-15,1-2 0 0,1 3-3 0,3 1 3 16,-1-4-7-16,6 3 7 0,-4-3-1 16,6 2-2-16,3-2-4 0,1 3 4 0,0-8-13 15,2 5 9-15,5 0 0 0,0 3 4 16,1-3-7-16,7-5 9 0,2 3-6 15,5-2-3-15,-5 4 7 0,1-3-1 0,1 0-6 16,3-1 3-16,3-1 3 0,-5 2 4 16,7 3-7-16,12-9 9 0,-9 6-15 15,5-2 3-15,7-1 0 0,-3 3 9 16,1-1 0-16,-10-1-9 0,1 5 6 0,-5 0-3 16,5-3-6-16,-6 3 6 0,2 0-3 15,-2-1 3-15,-3 5-15 0,-2-6 9 16,0 5-3-16,2 0-6 0,-5-1 15 0,-3 1-6 15,-1 4-3-15,1-3 6 0,-6 6-9 16,2-6 15-16,-3 6-6 0,-3 1 0 16,2-2-12-16,-2 1 18 0,-6 1-12 0,2 1 6 15,1 0-6-15,0 1 12 0,-2-2-3 0,1 1 0 16,-2 3-6-16,1 0 0 0,-2 3-3 16,1-3 8-16,-1 4 4 0,-2-2-9 15,5 4 0-15,0 1 15 0,-5 1 14 16,10 1 0-16,-4 7 2 0,5 0 14 0,0 6-14 15,5 2 10-15,0 3-1 0,-1 8 0 16,3-2-11-16,6 8 2 0,-4 5-5 0,2-1 2 16,-2 9 5-16,0 1-10 0,-1 0-3 15,-1 1 7-15,4 1-5 0,-5 0-7 16,1-1 9-16,-2 1 5 0,-1 0 4 0,-2-3 0 16,-3 2 11-16,2-4 18 0,3 1 0 15,-6 3-5-15,-2-2-3 0,-1 3 3 16,0 0-1-16,-3 2 1 0,4 3-11 0,-9 4-5 15,6-3 8-15,-2 8-13 0,-6 6 4 16,13 25-1-16,-12-12 5 0,3 17-6 16,-5 4 5-16,-2 3-9 0,-4-16-10 15,6 15-1-15,-14-14-4 0,3-12 7 0,-1 2-2 16,1 0-2-16,-6-2-2 0,2 2-2 16,-3-2 7-16,1-4-6 0,0-1 1 0,-3-9 4 15,4 5-1-15,1-9-1 0,-5 0 6 16,3 0 1-16,-3-4-5 0,2 0-2 0,3-1-8 15,2 1-1-15,-7-1 13 0,10 4-15 16,-4 0 2-16,1 6-34 0,5 5 21 0,0 3-4 16,-2-4-8-16,6-3 1 0,-4-1-4 15,-5-12 9-15,1-3 3 0,6-1-8 16,-6-4 12-16,4 3-2 0,-6-4-2 16,3-2 0-16,1 0 6 0,-7-6-9 0,4 0 9 15,1 9 11-15,1-6-21 0,-6-1 3 16,7 3 7-16,-8-7-6 0,3 1-2 0,3-6 2 15,-1 2-8-15,-4-3-23 16,4 0-18-16,5-1-19 0,-2 0-30 0,1-3-34 16,-2-9-117-16,-4 5-567 0,0-7 73 0</inkml:trace>
  <inkml:trace contextRef="#ctx0" brushRef="#br0" timeOffset="41070.0973">19817 11917 3724 0,'0'0'-51'0,"-69"-9"16"0,34 6 2 15,2 0 14-15,-9-3-2 0,-5 0 6 0,10 3 2 16,-1-3-13-16,-6 6 13 0,9 0 0 15,-2 0-4-15,-1-4 10 0,1 8-4 16,0-4 5-16,-1 3-5 0,-4 0 8 0,0 3 10 16,9-3-11-16,-2 2-1 0,1-4 5 15,2 2 9-15,-3 0-5 0,5 3 5 0,-2-3 0 16,1 2 0-16,-1 1-3 0,8 0-1 16,-2 1-3-16,-4 4-2 0,6 5 4 15,-4 1-6-15,-1 9 0 0,11 1 4 0,-6 7 5 16,4-1-10-16,2 14-1 0,0 3-2 15,8-4 10-15,-1 6-4 0,0 7 2 16,2-1-2-16,3 5 0 0,2 0 4 0,4 3 5 16,-1 0-11-16,2 5 2 0,4-2 4 15,4 14 9-15,7 0-8 0,0-1 10 16,-1 4 12-16,8 28 1 0,10-1 3 0,-1-3 2 16,13 1 6-16,-1 0-4 0,8-1-9 15,0 0 8-15,11 12-7 0,-1-2 18 0,3 1-28 16,2 4-2-16,7-4 10 15,-1 5-10-15,-1-4 6 0,2 2-6 0,-2-4-1 16,-2 2 7-16,2 0 2 0,-7-7 1 16,1 4 1-16,-5 0 13 0,0-6 6 0,-11 0 9 15,2-5-7-15,-4-4-5 0,1-5-7 16,-2-7 2-16,-12-13-2 0,-3-10-6 0,-1-5 0 16,-1-2-6-16,2-3-3 0,-5-9-2 15,3-5 5-15,2 4-8 0,-4-5 1 16,4-1-9-16,-7-1 11 0,7-2-8 0,-2 1-2 15,-2-4-4-15,9-4 0 0,-8 4 0 16,1-10 2-16,-3 3 7 0,-1-3-8 0,4-3 5 16,-3-3-12-16,-3 1 5 0,-6-5 5 15,9 0-3-15,-7-2-2 0,7 8 2 16,4-7 8-16,-2 5 4 0,9 0-1 0,4 0-5 16,5 6 1-16,5 0 5 0,10 3-7 15,3 0-3-15,5 4 4 0,29 17-2 16,-2-6-5-16,-17-8 0 0,21 10 4 0,-19-11-4 15,-7-9-3-15,-3-3 5 0,-7-4 0 0,0-8 7 16,6-6-1-16,-6-2-11 0,8-11 16 16,9-10-15-16,0-13-1 0,30-6-1 15,4-10-6-15,-4-6-11 0,3-5-19 16,2 0-20-16,-1 1-22 0,9-5-20 0,2 2-37 16,-6-7-69-16,6 6-229 0,-10-8-372 15,-5-9 154-15</inkml:trace>
  <inkml:trace contextRef="#ctx0" brushRef="#br0" timeOffset="55208.4323">13644 5346 371 0,'0'0'72'0,"-16"-15"-72"16,16 15-36-16,0 0 29 0,0 0-7 0,-20-15 14 16,20 15 7-16,0 0-14 0,0 0-1 15,-26-19 8-15,26 19-7 0,0 0 36 16,-20-15-29-16,20 15-14 0,-16-13 21 0,16 13 0 15,0 0 22-15,-29-19 13 0,29 19 33 16,-20-12-16-16,20 12 11 0,-17-10-8 16,17 10-2-16,-20-17-2 0,9 7 11 0,11 10-25 15,-20-13 5-15,20 13-7 0,-24-12 21 0,14 5-23 16,10 7 0-16,-25-14-10 0,25 14 4 16,-20-12-5-16,20 12-1 0,-23-12-9 15,23 12 18-15,-22-12-18 0,22 12 12 16,-20-10-4-16,20 10-4 0,-19-10-10 0,19 10 9 15,-18-9-5-15,18 9 1 0,-22-8-10 16,22 8 14-16,-20-7-6 0,20 7-7 16,-17-9-1-16,17 9 13 0,-20-6-29 0,20 6 20 15,0 0 9-15,-28-10-8 0,28 10-5 16,-17-5 16-16,17 5-20 0,0 0 8 0,-28-10 0 16,28 10 0-16,0 0-12 0,-25-6 8 15,25 6 8-15,-20-2-16 0,20 2 8 0,-29-4 0 16,29 4-8-16,-25-3 16 0,25 3-8 15,-22-3 15-15,22 3-4 0,0 0-7 16,0 0 7-16,-47-5 3 0,47 5-3 16,0 0 0-16,-35 0-12 0,35 0 4 15,0 0-7-15,-35 0 11 0,35 0-4 0,0 0-1 16,-40-4 1-16,40 4-3 0,0 0-5 16,-37 0 15-16,37 0-11 0,0 0 4 0,-42 0-11 15,42 0 18-15,0 0-1 0,-33 0-3 16,33 0-3-16,0 0-4 0,0 0 0 15,-35 4-4-15,35-4 4 0,0 0 0 0,0 0-11 16,-30 8 1-16,30-8 6 0,0 0 4 16,-20 12-10-16,20-12-1 0,-19 15 4 15,19-15 0-15,0 0 4 0,-17 22 3 16,17-22-11-16,-10 18 4 0,10-18 4 0,0 0-4 16,-16 26 7-16,16-26-1 0,-12 21 1 15,12-21-7-15,-15 21 10 0,15-21-13 0,-13 26-4 16,13-26 11-16,-17 24-8 0,17-24 4 15,-17 25 4-15,17-25-11 0,-18 24 10 0,18-24-3 16,-17 28 4-16,17-28-1 0,-13 20 4 16,13-20-4-16,-17 23-13 0,17-23 20 15,-14 24-13-15,14-24 3 0,-13 26 0 0,13-26-4 16,-13 21 1-16,13-21 6 0,-9 25-3 16,9-25 0-16,-11 24 7 0,11-24-3 15,-10 24-4-15,10-24 3 0,-7 29 10 0,7-29-13 16,-2 30 4-16,2-30-4 0,-3 31 0 15,3-31 13-15,-8 34-6 0,8-34-4 16,0 28-6-16,0-28 6 0,0 32-3 0,0-32-3 16,0 0 0-16,0 39 9 0,0-39-6 15,0 27 7-15,0-27-10 0,3 24 6 0,-3-24-10 16,5 29 14-16,-5-29-7 0,5 25-7 16,-5-25 7-16,7 20 4 0,-7-20-8 15,0 0 4-15,10 31-3 0,-10-31 3 16,0 0 0-16,3 21 10 0,-3-21-4 0,0 0-12 15,0 0 3-15,8 26-1 0,-8-26 1 16,0 0 0-16,0 0 6 0,5 24-3 0,-5-24 3 16,0 0-3-16,0 0-10 0,0 0 14 15,4 35 12-15,-4-35-22 0,0 0 6 16,0 0-4-16,8 24 1 0,-8-24 6 0,0 0-6 16,0 0 6-16,2 24-6 0,-2-24 10 15,0 0-4-15,0 0-3 0,6 22 0 0,-6-22 6 16,0 0-15-16,0 0 9 0,0 0-4 15,10 24 4-15,-10-24 7 0,0 0-7 16,0 0 3-16,0 0-3 0,2 35 3 16,-2-35 7-16,0 0-6 0,7 24 2 0,-7-24-6 15,0 0 7-15,7 32-10 0,-7-32 6 16,11 24-3-16,-11-24 6 0,12 23 4 0,-12-23-3 16,10 22-7-16,-10-22 3 15,12 25 0-15,-12-25 1 0,10 19 5 0,-10-19-2 16,0 0-7-16,13 31 13 0,-13-31-13 0,8 15 0 15,-8-15 0-15,0 0 3 0,12 29-3 16,-12-29 0-16,10 15-3 0,-10-15 19 0,0 0-13 16,17 21-3-16,-17-21-3 0,15 15 3 15,-15-15 0-15,0 0 6 0,17 15-9 16,-17-15 3-16,0 0 9 0,16 13-9 16,-16-13 7-16,0 0-4 0,21 14 3 0,-21-14-3 15,0 0 4-15,26 11-11 0,-26-11 1 16,22 12 3-16,-22-12-3 0,25 12 6 0,-25-12-3 15,27 13-3-15,-27-13 0 0,27 12 3 16,-27-12 0-16,26 12 0 0,-26-12 6 16,22 10-12-16,-22-10 0 0,17 13 12 0,-17-13-6 15,20 7 3-15,-20-7-9 0,0 0 12 16,23 11-6-16,-23-11 3 0,0 0-6 16,26 12 0-16,-26-12 6 0,21 9 0 15,-21-9-3-15,24 12 10 0,-24-12-4 0,30 15-6 16,-13-8 0-16,-17-7 3 0,43 15 3 15,-23-6-2-15,-2-2-4 0,9 2 3 0,-27-9 0 16,37 15 0-16,-37-15-3 0,33 7 12 16,-16-2-15-16,-17-5 9 0,32 4-9 0,-32-4 13 15,33 7-10-15,-33-7 0 0,32 5 6 16,-32-5-6-16,32 3 0 0,-32-3-3 16,30 6 9-16,-30-6 6 0,32 6-9 0,-32-6-3 15,30 4 0-15,-30-4 0 0,30 5 6 16,-30-5-2-16,30 3-1 0,-30-3 3 15,30 5-6-15,-30-5 3 0,32 3 0 0,-32-3 6 16,0 0-9-16,37 3-3 0,-37-3 12 16,0 0-9-16,32 1 6 0,-32-1-6 15,0 0 0-15,26 0 0 0,-26 0-6 0,0 0 6 16,0 0-3-16,44 0 15 0,-44 0-9 16,0 0-6-16,33 0 3 0,-33 0-3 0,0 0 3 15,32 5 0-15,-32-5 0 0,0 0 0 16,34 0 0-16,-34 0 0 0,0 0-6 15,35 3 12-15,-35-3-6 0,0 0 0 16,33 3-3-16,-33-3 6 0,0 0-6 0,34 0 6 16,-34 0-3-16,28 1 6 0,-28-1 3 15,35 5-6-15,-35-5 3 0,35 3 6 16,-35-3-9-16,46 3 6 0,-23-3 0 0,4 4-6 16,-27-4 3-16,55 5-3 0,-27-5-1 15,1 3 1-15,-4 1 6 0,-25-4-6 0,48 3 0 16,-22-3 6-16,-26 0-6 0,45 2 0 15,-45-2 2-15,40 3 4 0,-40-3-3 16,43 0 0-16,-19 0 2 0,-24 0 1 16,42 0-3-16,-19 3 8 0,-23-3-3 15,45 0-8-15,-45 0 6 0,45 0-1 0,-21 0 1 16,-24 0-1-16,45 4-5 0,-45-4 2 16,45 0-2-16,-25 0 3 0,-20 0-3 0,45 3-1 15,-45-3 9-15,40-3-11 0,-40 3 0 16,42 0 0-16,-42 0 3 0,40 0 0 0,-40 0 3 15,41 0-1-15,-41 0-10 0,43-4 5 16,-43 4 5-16,47-3-5 0,-20 3 3 0,1-3-6 16,-28 3 0-16,54-5 3 0,-28 5-2 15,-26 0 2-15,47-4 0 0,-23 1 2 16,-24 3-2-16,36-3 0 0,-36 3 6 16,42 0-6-16,-42 0 3 0,40-2-1 0,-40 2-4 15,42 0-1-15,-42 0 8 0,42 0-2 16,-42 0-3-16,44 2 3 0,-23-2-6 0,-21 0 3 15,40 0 6-15,-40 0-4 0,37 0 1 16,-37 0-3-16,40 3 0 0,-40-3 5 16,34 0-5-16,-34 0 0 0,32 0-5 0,-32 0 5 15,30 0-5-15,-30 0 5 0,32 0-6 16,-32 0 6-16,0 0-3 0,41 0 3 16,-41 0 3-16,32-3-6 0,-32 3 9 0,34 3-1 15,-34-3-2-15,35 0 11 0,-35 0-23 16,38 0 15-16,-38 0-12 0,37 0 6 15,-37 0 6-15,42 3-6 0,-42-3 3 0,37 0 2 16,-37 0-10-16,33-3 5 0,-33 3 0 16,35 0-3-16,-35 0 3 0,34-3 8 0,-34 3-8 15,31-6 8-15,-31 6-5 0,41 0-3 16,-41 0-3-16,38-3 6 0,-38 3 5 16,40-3-3-16,-40 3-13 0,49-5 8 15,-24 5-8-15,-25 0 5 0,53 5-5 0,-24-5 6 16,1 3 7-16,-30-3-5 0,55 3-3 15,-25-3 1-15,-1 4-7 0,-29-4 4 0,50 0-3 16,-20 2 8-16,-30-2-8 0,50 0 2 16,-21 0 1-16,-4 0 10 0,-25 0-10 15,57 3 2-15,-26-3-3 0,-6 0 9 0,6 0-9 16,-31 0 1-16,60 3-3 0,-27-3 8 16,-9 0-12-16,6 0 4 0,-2 4 2 15,-28-4-2-15,50 0 5 0,-23 3 0 0,-27-3-2 16,52-3 5-16,-30 3 0 0,-22 0-9 15,48-4 26-15,-19 1-17 0,-29 3-3 16,48-5-2-16,-26 1-1 0,-22 4 3 0,45-6-2 16,-25 1 5-16,-20 5-9 0,42-4 6 15,-22-4-3-15,-20 8 1 0,42-7-1 0,-20 2 6 16,-22 5 0-16,31-8 0 0,-31 8 0 16,36-7 6-16,-36 7-6 0,30-9 0 15,-30 9 0-15,31-6 0 0,-31 6 0 0,32-6-3 16,-32 6 0-16,30-7-3 0,-30 7 3 15,24-9 6-15,-24 9-8 0,27-3-1 16,-27 3 0-16,0 0 6 0,35-8 0 0,-35 8 6 16,20-11-3-16,-20 11 0 0,0 0-9 15,37-9 9-15,-37 9-6 0,28-7 6 16,-28 7-6-16,30-10 17 0,-30 10-5 16,32-12-6-16,-32 12-6 0,28-10 8 0,-28 10-5 15,27-12 3-15,-27 12 6 0,27-13-1 16,-27 13-2-16,20-17 17 0,-20 17-7 0,22-16-10 15,-22 16 8-15,20-16-9 0,-20 16 9 16,20-22-8-16,-20 22 5 0,18-18-8 16,-18 18-9-16,15-22 6 0,-15 22-5 0,19-19-1 15,-19 19 9-15,13-15-6 0,-13 15-2 16,0 0 7-16,18-18-4 0,-18 18 2 16,0 0 2-16,12-19 15 0,-12 19-14 0,0 0-3 15,15-24 5-15,-15 24-2 0,12-18-1 16,-12 18-2-16,0 0-2 0,13-32 2 15,-13 32-8-15,12-21-9 0,-12 21 12 0,17-22-1 16,-17 22-13-16,23-24 5 0,-13 11 2 16,-10 13 4-16,19-22 0 0,-19 22 10 0,13-23 1 15,-13 23 8-15,12-28-11 0,-12 28 3 16,6-32-3-16,-6 32 17 0,5-36 0 16,-5 36 13-16,0-38 0 0,0 38 2 15,0-36-13-15,0 36 3 0,-5-34-1 0,5 34 0 16,-6-38-6-16,6 38 11 0,-9-37-18 15,6 15 5-15,3 22-1 0,-13-36-4 0,4 17 2 16,9 19 3-16,-17-39-6 0,6 21-2 16,-1-5 3-16,12 23-1 0,-22-36-4 15,7 16 2-15,2-2 7 0,-6 6-4 0,4-3 14 16,-6 0-17-16,1 1 10 0,-7-3 7 16,3-2 6-16,-7 5 4 0,2 0-9 15,1-1 24-15,-2 0-10 0,6 5 2 16,-9-5-6-16,6 4-10 0,-5-4-3 0,9 7-3 15,-6 0 5-15,4 0-9 0,4-2 4 0,-3 2-2 16,-3 0-10-16,6-1 5 16,-4 3-3-16,1-2-1 0,-4 0 3 0,8-1-3 15,-11 5-2-15,1-4 9 0,-3 0-3 0,1-1 5 16,-6 4-9-16,-1-1 3 0,2 0 11 16,-4 3-11-16,0-4 3 0,0 7-8 15,-3-1 2-15,-1-1-4 0,-4 3 2 0,3 1-2 16,-10-2 0-16,3 1 4 0,-1 0 1 15,-4 3-3-15,-2-3 6 0,-6 3-8 16,-4-3 18-16,3 0-14 0,-3 0-2 0,3 0 6 16,-12-1-10-16,-3 2 4 0,-15 2 0 15,-13 0-4-15,-39 0 0 0,-10 6-8 16,-1 0-6-16,-3 9-12 0,-4 0-9 0,-9 8-10 16,4 1-11-16,3 10-28 0,7 6-28 15,11 12-48-15,6 4-87 0,11 3-441 0,-2 8 120 16</inkml:trace>
  <inkml:trace contextRef="#ctx0" brushRef="#br0" timeOffset="77691.6128">26885 10848 1049 0,'-52'9'52'0,"3"-6"-115"16,11 1-35-16,3 4-154 0,1-3 42 0,2 2 59 15</inkml:trace>
  <inkml:trace contextRef="#ctx0" brushRef="#br0" timeOffset="84511.2805">3470 11985 611 0,'20'3'13'0,"-20"-3"0"0,0 0 19 16,29 0-7-16,-29 0 0 0,20 0-13 16,-20 0 12-16,0 0-6 0,33-3 6 15,-33 3 11-15,32 0 11 0,-32 0 5 0,32 3-12 16,-32-3-23-16,33 0 17 0,-14 0 9 15,3 0-15-15,-22 0-7 0,46 0 11 16,-22-3-6-16,1 3 15 0,2 0 0 0,-27 0-11 16,60-6 14-16,-35 3-15 0,7 0 18 15,-2 0-14-15,2 1 0 0,-1-2-10 16,1 1 22-16,-2 0-35 0,6 0 25 0,-6-3-16 16,0-2-10-16,0 7 13 0,0-2-8 15,2 0 12-15,-2-2-5 0,2 4-3 0,-2-5 11 16,2 1 4-16,-1 0-8 0,-1 1 0 15,2-2 7-15,-3 5-8 0,2-4-4 16,0-1-3-16,-1 3 6 0,5-3-10 16,-8 2 3-16,6 2 11 0,-6-4-8 0,3 2-3 15,0 1 3-15,-30 3 7 0,59-8-14 16,-31 4 14-16,4 1-4 0,1-4-7 0,-6 5 3 16,3-6 4-16,0 6-7 0,5-3-4 15,-5-3 0-15,2 6-3 0,-2 0 0 16,4-6 13-16,-7 5-10 0,1-2 4 0,-28 5-11 15,48-7 0-15,-22 7-3 0,-26 0 4 16,36-6 5-16,-36 6-9 0,41-2 0 16,-41 2 7-16,28-4-4 0,-28 4 4 0,30-3 0 15,-30 3 6-15,0 0-3 16,44 0-1-16,-44 0 4 0,25-3-13 0,-25 3 20 16,31-3-14-16,-31 3 0 0,31-3 4 0,-31 3 3 15,31-6-7-15,-31 6 0 0,0 0 7 16,37-3-7-16,-37 3 0 0,29-3 4 0,-29 3-4 15,0 0 0-15,38-3 0 0,-38 3 13 16,0 0-10-16,35 0-6 0,-35 0 3 16,0 0-2-16,35 0 5 0,-35 0-9 0,35 3 0 15,-35-3 0-15,34 3 6 0,-34-3-6 16,45 6 15-16,-25-6-18 0,9 6 3 16,-29-6 3-16,48 6-3 0,-26-3 0 0,5 1 3 15,-27-4 6-15,38 5 0 0,-11-2-6 16,-27-3 0-16,35 3 0 0,-35-3 3 15,38 4-12-15,-38-4 9 0,36 5-6 0,-36-5 3 16,30 7 0-16,-30-7 0 0,30 4 12 16,-30-4-9-16,30 2 0 0,-30-2-6 0,32 5 12 15,-32-5-6-15,28 9-3 0,-28-9 0 16,32 8-9-16,-32-8 3 0,30 5 0 16,-30-5 12-16,32 7-6 0,-32-7 6 15,33 7-6-15,-33-7 15 0,29 6-21 0,-29-6 15 16,36 5-9-16,-19 2 9 0,-17-7-4 15,37 5-10-15,-20 2 7 0,-17-7 7 0,37 6-9 16,-14 0 0-16,-23-6-6 0,35 12 15 16,-13-8-18-16,-22-4 4 0,42 12 10 0,-24-7-5 15,-18-5 0-15,39 17 6 0,-18-11-6 16,-21-6 6-16,35 12-12 0,-18-3 6 16,-17-9 0-16,30 12 3 0,-11-2-6 15,-19-10 6-15,30 11 0 0,-30-11 3 0,32 17 6 16,-21-10-7-16,-11-7-7 0,25 15 2 15,-25-15 2-15,25 12 7 0,-25-12-3 16,26 12-6-16,-26-12 3 0,23 15 0 0,-23-15 3 16,23 9-6-16,-23-9 0 0,30 15 0 15,-30-15 0-15,26 14 0 0,-10-9 2 0,-16-5 7 16,37 16-6-16,-20-10 3 0,-17-6 11 16,35 12-17-16,-18-6 5 0,-17-6-2 15,33 9 11-15,-33-9-14 0,34 10 6 0,-34-10-6 16,31 8-6-16,-31-8 12 0,29 10-6 15,-29-10 0-15,28 7 6 0,-28-7 2 16,37 7-5-16,-37-7 8 0,28 8 3 16,-28-8-3-16,41 5 6 0,-23 0-6 0,-18-5-1 15,45 5 1-15,-25-1-5 0,-20-4-4 16,50 3-2-16,-28 0 6 0,-22-3 5 0,44 6-3 16,-23-3-6-16,-21-3 4 0,44 3-6 15,-21 0 5-15,-23-3-5 0,39 2 3 0,-39-2-6 16,38 4 9-16,-38-4-6 0,42 3-3 15,-22-3 3-15,-20 0 11 0,47 3-6 16,-20-3 0-16,-27 0 6 0,55 3-6 16,-25-3 0-16,-5 0 1 0,7 3-9 0,-2-3 11 15,-30 0 0-15,57 3-8 0,-27-3 5 16,-30 0-8-16,49 0 9 0,-29 5 4 16,-20-5-7-16,45 0 7 0,-45 0-13 0,37 0 1 15,-17 1 2-15,-20-1 5 0,37 3-5 16,-37-3 3-16,36 0 2 0,-36 0-8 0,34 4 3 15,-34-4 3-15,40 4 5 0,-40-4-6 16,42 1-2-16,-22 2-2 0,-20-3 2 0,45 5 0 16,-45-5 0-16,45 2-3 0,-25 2 0 15,-20-4 3-15,37 3-5 0,-37-3 3 16,37 6 2-16,-37-6 7 0,40 3-9 16,-40-3 4-16,30 3-7 0,-30-3 3 0,32 6 2 15,-32-6 5-15,33 0 0 0,-33 0-2 16,29 3-3-16,-29-3 2 0,37 3-4 15,-37-3 9-15,35 0 4 0,-35 0-9 16,35 3-4-16,-35-3 7 0,33 0-10 0,-33 0 12 16,32 0-2-16,-32 0-7 0,0 0 7 0,42 0-10 15,-42 0 5-15,32 0 5 0,-32 0-5 16,0 0 0-16,43-3-3 0,-43 3-2 16,34 0 8-16,-34 0-3 0,40 0 0 15,-40 0-5-15,38 0 12 0,-38 0 1 0,49 0-3 16,-21 0-7-16,-28 0-6 0,50 0 8 15,-21 0 0-15,-29 0-5 0,48 3 5 0,-26-3 5 16,-22 0-5-16,49 0 5 0,-24 0-5 16,-25 0 0-16,48 3 0 0,-48-3 5 15,44 0-10-15,-19 0 0 0,-25 0 5 0,48 0 0 16,-26 0 0-16,-22 0 0 0,52 0 10 16,-27 0-5-16,5 0-5 0,-30 0 0 15,54 0 10-15,-24 0 8 0,-5 0-6 0,-25 0 6 16,62-3 7-16,-32 3-6 0,2 0 1 15,-2-3 4-15,5 3 0 0,-2-3 5 16,2 3-10-16,4-3-7 0,-4 0 16 0,-2 3-17 16,1-3-4-16,3 0 7 0,-7 0 0 15,5 0-5-15,-2 3 5 0,-1-3-5 16,-2 0 4-16,5 3-1 0,-4-4-8 0,-31 4 3 16,60-2-9-16,-35 2 6 0,7 0 5 15,-32 0-7-15,58 0 3 0,-29 0-1 0,-29 0 3 16,53 0 0-16,-24 0-7 0,2 2 0 15,-31-2-3-15,51-2 6 0,-25 2-8 16,-26 0 10-16,47 2-12 0,-18-2 14 0,-29 0-3 16,55 0-4-16,-32 0 9 0,1 4-7 15,-24-4 0-15,57 0 5 0,-27 0 6 16,-30 0-6-16,52 0-3 0,-21 3-4 0,-31-3 2 16,47 0-4-16,-23 0-5 0,-24 0 10 15,50 3-6-15,-24-3-1 0,-26 0 4 16,47 0-2-16,-23 3 4 0,-24-3-2 0,50 0-2 15,-18 0 4-15,-2 3 0 0,-30-3-4 16,60 0 2-16,-26 0 0 0,-1 0 0 16,-1 3 0-16,1-3 7 0,1 0-5 0,-3 0 4 15,3 0-1-15,-2 0-1 0,-1 0-4 16,1 3 6-16,-32-3-1 0,55 0-7 16,-26 0 4-16,-4 3-4 0,-25-3 6 0,57 0-2 15,-29 0-4-15,4 3 0 0,-2-3 2 16,-30 0-7-16,57 0 9 0,-27 0-6 0,2 0 11 15,0 3-7-15,0-3-3 0,-1 0 3 16,-31 0 0-16,64-3 0 0,-29 3 5 0,-5-3 1 16,5 0-1-16,-5 3-1 0,4-3-8 15,-2 0 8-15,1 0-6 0,-1 0-5 16,1 0 3-16,-1 0 4 0,2-1-2 16,-3 2 6-16,-1-3-4 0,6 1-4 0,-6 0 2 15,0 0-5-15,0 1 7 0,-3 2-4 16,4-4-1-16,0 2 5 0,-31 3-4 15,55-3 0-15,-29 0 12 0,6 0-12 0,-32 3 4 16,49-3 4-16,-26-1-4 0,-23 4-8 16,42-2 3-16,-42 2 5 0,37 0 7 0,-37 0-14 15,30-3 12-15,-30 3-5 0,0 0 2 16,43-3-4-16,-43 3 0 0,0 0 12 16,34-3-12-16,-34 3-2 0,0 0 4 15,37-4-4-15,-37 4 1 0,0 0 10 0,36-2-9 16,-36 2 6-16,32 0-4 0,-32 0-11 15,0 0-13-15,47 0-16 0,-47 0-12 16,35 0-24-16,-35 0-30 0,34 6-58 0,-34-6-125 16,40 3-355-16,-23 0 120 0</inkml:trace>
  <inkml:trace contextRef="#ctx0" brushRef="#br0" timeOffset="85123.5278">14145 12284 2632 0,'0'0'23'16,"-31"3"-8"-16,31-3 8 0,0 0-18 16,-31 5-2-16,31-5-34 0,0 0-18 0,0 0-25 15,0 0 17-15,-34 1-2 0,34-1 22 16,0 0 18-16,0 0 25 0,0 0 29 15,0 0-14-15,-32 7-5 0,32-7 2 0,0 0-2 16,0 0 8-16,-13 31-3 0,13-31-6 16,-3 43-3-16,6-15 6 0,2 11-4 15,-2 4-8-15,-1 7 0 0,5 10 12 0,3 0-13 16,-4 8 10-16,10 8-1 0,-3 5 1 16,4 1 8-16,-6 5 8 0,-2 6 13 15,6 34 16-15,-5-4 5 0,-4-16 6 0,0-11 13 16,-6 2 5-16,3 36 0 0,-6 0-5 15,-3 2 1-15,6-4-14 0,-3 4-9 0,0-2-4 16,3 9-10-16,0 1-3 0,0 8-2 16,12 2-3-16,-7-1 1 0,1 2-13 15,8-2 10-15,4 5-17 0,-1-4 6 16,4-2-1-16,1-8 9 0,5-6-11 0,-7-5 0 16,2-7-2-16,5-10-18 0,-11-23-1 15,-1-9-5-15,5-7-7 0,-1 0-14 0,-6-7-16 16,4-8-4-16,0 2-15 0,1 4-28 15,-5-6-20-15,4 0-40 0,-3-2-57 16,-3 9-210-16,-1-4-266 0,-1 1 122 0</inkml:trace>
  <inkml:trace contextRef="#ctx0" brushRef="#br0" timeOffset="86127.6025">3683 12394 2577 0</inkml:trace>
  <inkml:trace contextRef="#ctx0" brushRef="#br0" timeOffset="86149.5876">3654 12378 2255 0,'0'0'-143'0,"-18"-17"-3"15</inkml:trace>
  <inkml:trace contextRef="#ctx0" brushRef="#br0" timeOffset="86199.5578">3636 12361 1715 0,'-23'-12'-111'0,"23"12"-1"16,0 0 4-16,0 0 9 0,-26-9-8 16</inkml:trace>
  <inkml:trace contextRef="#ctx0" brushRef="#br0" timeOffset="86614.3154">3587 12340 1006 0,'-30'-6'-71'15,"30"6"26"-15,0 0 5 0,0 0 5 0,-38-3-7 16,38 3 48-16,0 0 12 0,0 0-6 15,0 0-12-15,-44 3 6 0,44-3-12 16,-16 15 41-16,16-15-12 0,-17 30 28 0,12-3 15 16,0 0 25-16,2 6-29 0,3 2-2 15,0 11 9-15,3 2-12 0,5 14 4 16,-3 0 2-16,7 17-5 0,-4 6-19 0,2 1 0 16,9 31 11-16,-6 3-4 0,-1-16-10 15,-4-8 24-15,4 26-1 0,-7-12 2 16,-2-20 2-16,2 9-1 0,-5-2 20 0,-5 0 7 15,2-2 1-15,0 6 7 0,-7 24-7 16,1-17 1-16,1-13-9 0,-4 31-2 16,-3 0 3-16,2 2 3 0,-4 1-10 0,0 4-24 15,1 4 3-15,0 2 7 0,1 0-9 0,5-1-10 16,2 5-5-16,5-6 3 0,3 0-2 16,3-5 2-16,10-9-25 0,-1-2 4 15,5-26 6-15,3-13-10 0,0-1 10 16,2-4-4-16,5-3-7 0,-6-4 0 0,4-6-1 15,-1-7 3-15,-4-4-8 0,2-7 3 16,-4-4 1-16,-5-5 2 0,-4-3-3 16,4-1 11-16,-5-1 20 0,-2-7-29 0,0 5 6 15,-6-1-10-15,5-2 0 0,-5 2-2 16,0-29-4-16,-5 55-2 0,-1-28-8 16,0-3-2-16,-4 5-8 0,-1-2-6 15,-3 3 2-15,6 1-11 0,-9-3-12 0,7-1-6 16,2-2-25-16,-4 0-39 0,7 0-11 0,5-25-27 15,0 42-45-15,0-42-481 16,5 36 118-16</inkml:trace>
  <inkml:trace contextRef="#ctx0" brushRef="#br0" timeOffset="87760.3558">4673 17450 2583 0,'44'-3'-124'0,"-4"3"33"0,3 3 11 15,-4-3 24-15,4 0 19 0,11 0 16 16,6 0 8-16,9 6 19 0,1-2-19 16,7 0 26-16,10 4 1 0,8-3 3 0,2 5-4 15,35 6 4-15,7-4 0 0,-3 3-1 16,2 1 1-16,-2 0-1 0,-22-4 4 0,-12 0-4 16,0 0-10-16,-9 0 10 0,3 1-3 15,-9-1 0-15,-17-3-4 0,-5-1 1 16,-1 0 24-16,-11-3 6 0,-4 2 18 0,-4 0 4 15,0-4 2-15,-1 2 2 0,-4 5-8 16,2-7 18-16,1 3-25 0,1 0-1 16,4-3-17-16,-6 3 3 0,7 0 4 15,-1-3-12-15,-1 5 1 0,1-4-11 0,1 4 1 16,-2-5 12-16,0 1-16 0,-4 4-1 16,1-7 3-16,4 7-3 0,-6-1-7 0,3-2 7 15,-1 6-7-15,6-7 0 0,-5 6-2 16,3-5 2-16,-1 7-7 0,5 0 9 15,0-4 5-15,7 4-5 0,2 1-9 0,-4-4 2 16,5 3 5-16,3-3-7 0,1 3-2 16,-1 0 6-16,5 2-6 0,-5-2 11 15,6 0-11-15,9 4 6 0,2 0 1 0,0-4-3 16,2 0 3-16,2-4-7 0,3 2 2 16,5-6 2-16,-4-3-9 0,7-1 7 15,-1-9-2-15,-1 2 2 0,2-10-9 0,32-8 9 16,-29 4 0-16,21-6-3 0,-26 3 1 15,-8-2-3-15,-5 1 8 0,3-3-6 16,-5 4 3-16,1 2-9 0,-1-2 7 0,-1 1 0 16,-6 2 2-16,6 0 0 0,3 3 11 15,5-1 1-15,-4 8-17 0,4-9 14 0,2 4-9 16,5 5 2-16,-1-1-2 0,4-3 10 16,1 8-1-16,4-1-14 0,-4-1 14 15,8 1-4-15,-8 1-12 0,4 1 0 16,-6 0-9-16,2-3 2 0,-1 0-13 0,-1-1-3 15,1-2-1-15,0 1-24 0,20-15-30 16,10 1-33-16,-7-5-62 0,3-2-215 0,-6-1-195 16,-5-3 115-16</inkml:trace>
  <inkml:trace contextRef="#ctx0" brushRef="#br0" timeOffset="88518.7405">7539 12407 2095 0,'0'0'-529'0,"0"0"105"15</inkml:trace>
  <inkml:trace contextRef="#ctx0" brushRef="#br0" timeOffset="88830.5874">7395 12414 1872 0,'0'0'-73'0,"0"0"25"16,0 0 20-16,0 0-8 0,-29 3-5 15,29-3 3-15,0 0 0 0,0 0 8 0,-25 24 4 16,19-9 21-16,-6 9 1 0,2 3 13 0,-2 6 26 16,-6 8 20-16,-1 10 40 0,-4 13 24 15,-1 9 36-15,-14 29 12 0,5 12 7 0,-4 5 2 16,3 13 1-16,-6 13-16 0,7 11-5 16,-2 12-13-16,1 7-4 0,1 4-26 15,1 3-13-15,3 3 3 0,4-2-24 0,0 5-12 16,8-1 0-16,2-11-8 0,7-8 0 15,3-8-1-15,5-7-14 0,5-7-9 0,0-11 11 16,7-1-12-16,-2-30-3 0,7 15 13 16,-7-20-22-16,1-15 19 0,1-4-15 15,1 3-12-15,6-3-9 0,-2-1-20 16,8-2-17-16,-2 1-17 0,4-1-29 0,11 22-28 16,4 3-35-16,3-8-66 0,-16-13-202 15,8-13-326-15,-16-19 498 0</inkml:trace>
  <inkml:trace contextRef="#ctx0" brushRef="#br0" timeOffset="89683.1203">11033 12907 3053 0,'-3'24'-79'16,"-1"3"11"-16,4 8 36 0,-5 5 30 0,-3 9-1 15,5 15 30-15,-2 25-1 0,-4 8 5 16,6 39 21-16,1 5-19 0,-1 7 7 16,-2 3-5-16,10 6 9 0,-5-1 11 15,0 5 13-15,0-1-3 0,0 8 5 0,0 4 11 16,-5 0 9-16,2 1 1 0,-1 8 10 15,1 4-10-15,-5 9 5 0,-1 0-13 0,1-3-1 16,3 0-12-16,-4-6-6 0,6-6-9 16,6-8-1-16,2-10-15 0,4-6-18 0,8-14-17 15,9-9-32-15,-7-11-27 0,4-29-35 16,1-15-48-16,-3-10-58 0,-4-11-188 16,0-18-391-16,-7-14 308 0</inkml:trace>
  <inkml:trace contextRef="#ctx0" brushRef="#br0" timeOffset="90642.8357">4186 13357 3140 0</inkml:trace>
  <inkml:trace contextRef="#ctx0" brushRef="#br0" timeOffset="90671.8185">4186 13357 2768 0,'0'0'-652'0,"0"0"119"16</inkml:trace>
  <inkml:trace contextRef="#ctx0" brushRef="#br0" timeOffset="90719.789">4186 13357 2591 0,'0'0'-179'15,"0"0"-411"-15,0 0 115 0</inkml:trace>
  <inkml:trace contextRef="#ctx0" brushRef="#br0" timeOffset="90769.7585">4248 13360 2098 0,'40'-12'-532'15,"-40"12"108"-15</inkml:trace>
  <inkml:trace contextRef="#ctx0" brushRef="#br0" timeOffset="90817.727">4497 13292 1951 0,'46'-12'-137'16</inkml:trace>
  <inkml:trace contextRef="#ctx0" brushRef="#br0" timeOffset="90850.7079">4673 13242 1561 0,'52'-15'-419'0</inkml:trace>
  <inkml:trace contextRef="#ctx0" brushRef="#br0" timeOffset="90881.6874">4860 13200 1351 0,'47'-9'-99'0,"-7"-1"20"15,-11 2-19-15</inkml:trace>
  <inkml:trace contextRef="#ctx0" brushRef="#br0" timeOffset="90918.6736">5001 13169 946 0,'33'-9'5'16,"-33"9"45"-16,31-3 50 16,-31 3 6-16,0 0-9 15,30-8-3-15,-30 8-27 0,0 0-31 0,0 0-45 0,0 0-99 16,0 0-98-16,0 0-128 0,0 0 82 0</inkml:trace>
  <inkml:trace contextRef="#ctx0" brushRef="#br0" timeOffset="91112.5454">5018 13310 1162 0,'0'0'45'0,"20"19"14"0,-20-19 68 0,13 28-6 15,1-6-10-15,-1 10 11 16,4 8 3-16,-1 13-17 0,4 7-7 0,4 6-11 0,3 2-13 16,-1 1-5-16,-4-2 2 0,3-12-6 15,-3 1 5-15,0-4-11 0,3-2-18 16,-2-5 2-16,2 2-4 0,-3-5 3 0,-5-5 7 16,6 1-17-16,-6-3-8 0,0-7 2 15,-1 4-32-15,3-4-21 0,-6-2-32 16,-4-5-26-16,2-3-29 0,3 0-28 0,-14-18-36 15,15 29-401-15,-15-29 115 0</inkml:trace>
  <inkml:trace contextRef="#ctx0" brushRef="#br0" timeOffset="91598.2502">4288 13821 2112 0,'0'0'-56'16,"0"0"2"-16,-20 16-12 0,20-16 2 15,0 0 2-15,-11 25 11 0,11-25-9 0,0 0 15 16,-9 30 3-16,9-30-9 0,0 0 34 16,0 35 17-16,0-35 39 0,4 31 11 15,-4-31 16-15,8 32-6 0,0-9 3 16,2-6 2-16,0 9-16 0,4-2-8 0,6 0 6 16,0 3-8-16,8-4-7 0,-3-1 3 0,7 3-4 15,2-5-11-15,-3 3 4 0,6-5 6 16,3 0-4-16,4-3-3 0,-1 1-6 15,11-3 5-15,4-1-5 0,-4-6 2 16,6-2 9-16,-3-4-18 0,12-4 5 0,1-2-2 16,-1-3 6-16,-4-3 2 0,0 0-9 15,-5-4-5-15,0 1 5 0,-1-1-3 16,-4 1-9-16,-11 2 12 0,-1-2-15 0,-6 7 6 16,-4-6-9-16,-2 4 6 0,-6 5 0 15,-2-1-12-15,-23 6-19 0,39-9-25 0,-39 9-42 16,30-7-90-16,-30 7-347 0,0 0 106 15</inkml:trace>
  <inkml:trace contextRef="#ctx0" brushRef="#br0" timeOffset="92137.4967">4210 15673 1977 0,'0'0'-48'0,"-27"5"-17"16,27-5 8-16,0 0 1 0,0 0 12 16,-30 14 3-16,30-14 21 0,0 0 11 0,0 0 30 15,-27 6 12-15,27-6 19 0,0 0-20 16,0 0 27-16,0 0-21 0,0 0 4 16,0 0-5-16,0 0-11 0,0 0-5 0,0 0 19 15,0-53-29-15,0 53 7 0,35-34-8 16,-10 16-3-16,2-3-3 0,0 0 10 0,6-5-4 15,2 1 1-15,6 2 3 0,0-5-18 16,5 2 14-16,-5 2-6 0,3 0-1 16,-6 1 8-16,-1 5-15 0,7 3 14 15,-8-3 1-15,1-1-8 0,2 7 4 16,-2-4-11-16,-4 4 8 0,2-1-1 0,-5 1 4 16,2 3-4-16,0 3-9 0,-10-3 6 15,4 3 0-15,-26 6 10 0,39-14-7 0,-39 14 27 16,32-6-10-16,-32 6 6 0,25-7-6 15,-25 7-10-15,0 0-13 0,33-9-30 16,-33 9-20-16,0 0-18 0,0 0-56 0,35 10-74 16,-35-10-274-16,0 0 103 0</inkml:trace>
  <inkml:trace contextRef="#ctx0" brushRef="#br0" timeOffset="92357.3597">5247 15232 2084 0,'0'0'167'0,"13"22"-31"0,-13-22 0 15,0 0-44-15,17 23-6 0,-17-23-2 16,22 32-19-16,-9-7-9 0,1 0-1 16,2 2-16-16,3 7-1 0,1 4-3 0,1-2-3 15,-2 4-7-15,3 4 7 0,-6-8-6 16,1 8-2-16,1-4 0 0,-1-4-10 0,0 5 7 16,0-2-7-16,3 1-9 0,0-6-26 15,-7 0-38-15,4-1-14 0,1-4-36 16,-9-2-29-16,1-6-20 0,1 3 0 15,-11-24-64-15,5 30-355 0,-5-30 111 0</inkml:trace>
  <inkml:trace contextRef="#ctx0" brushRef="#br0" timeOffset="92680.1608">4566 15572 2346 0,'0'0'48'0,"0"0"-11"16,0 0-34-16,0 0-12 0,0 0 3 0,0 0 9 15,0 0-6-15,0 0-4 16,0 0 7-16,0 0-9 0,0 0 6 0,77 42-7 16,-59-30 1-16,2 0 15 0,-3 2 1 15,7 0 8-15,-6 8-5 0,2-3 2 0,7 8 1 16,-5 1 2-16,-2 3 0 0,8 9 1 15,-3-5-1-15,-5 7 15 0,9 2-15 16,-9-2-6-16,2 2 6 0,-4-5-9 0,-1 1 2 16,-1-2-10-16,6 2-4 0,-7 0-9 15,-3-3-21-15,5-2 6 0,-4 4-22 16,4-6-33-16,1 2-45 0,-4-1-39 0,-1-7-354 16,4-7 105-16</inkml:trace>
  <inkml:trace contextRef="#ctx0" brushRef="#br0" timeOffset="92828.9348">5295 16646 1887 0,'14'19'4'0,"-14"-19"45"15,0 0 46-15,15 17-4 0,-15-17 1 16,0 0 1-16,0 0-10 0,17 11-9 0,-17-11 5 16,0 0-5-16,0 0 0 0,40-28-4 0,-24 6-9 15,10 0-13-15,2-3-8 0,-3-2 7 16,7-3-16-16,-2 1-21 0,2-1-17 0,5 0-27 16,-6-1-24-16,3-4-14 0,1 2-58 15,0 0-124-15,-10-3-344 0,-3 3 119 16</inkml:trace>
  <inkml:trace contextRef="#ctx0" brushRef="#br0" timeOffset="94085.4124">7535 15316 2228 0,'0'0'-13'0,"0"0"6"15,0 0 7-15,0 0 0 0,0 0-7 16,0 0-6-16,-38 3 6 0,38-3 0 0,0 0 7 15,0 0 10-15,0 0 11 0,0 0 16 16,0 0 9-16,0 0 6 0,0 0 2 0,-37 0 5 16,37 0 11-16,0 0-5 0,0 0-18 15,0 0-4-15,0 0-3 0,0 0-18 16,0 0 6-16,0 0-22 0,0 0-3 16,0 0 2-16,0 0 1 0,0 0 2 0,0 0-5 15,0 0 2-15,0 0-8 0,0 0 3 16,0 0 0-16,0 0-11 0,57-44 3 0,-57 44-6 15,35-13 17-15,-17 9-9 0,-18 4-5 16,37-16 0-16,-12 9 8 0,-5-1 1 16,-20 8-1-16,46-16-8 0,-23 10 8 0,-1-1 0 15,-22 7 0-15,48-15 0 0,-29 13 9 16,-19 2-6-16,33-14-3 0,-33 14-17 16,30-6 18-16,-30 6-36 0,0 0-26 0,34-6-25 15,-34 6-61-15,0 0-100 0,0 0-282 16,6 26 109-16</inkml:trace>
  <inkml:trace contextRef="#ctx0" brushRef="#br0" timeOffset="94403.2197">7960 15282 2336 0,'0'0'129'15,"0"0"-6"-15,0 0-38 0,4 27-12 0,-4-27-15 16,0 28-7-16,0-28-3 0,0 39-11 16,0-13 0-16,0 2-2 0,0 3 1 15,5 2 9-15,-5 4 9 0,0-4 6 0,5 8 9 16,-2-1-2-16,4 0 3 0,1 5-15 16,4 0-3-16,1 4-1 0,4 3-7 15,3-1-2-15,0-3-18 0,5 5 15 16,2-7-17-16,0 2-20 0,4-1-12 0,-2 0-16 15,-4-8-23-15,7 0-18 0,-4 1-1 0,-6-8-12 16,1-5-8-16,-4 5-23 0,-3-5 6 16,1 1-17-16,-2-2-24 0,-8-3-51 15,1 2-440-15,-8-25 117 0</inkml:trace>
  <inkml:trace contextRef="#ctx0" brushRef="#br0" timeOffset="94699.3623">7391 15527 2638 0,'0'0'9'15,"-21"10"8"-15,21-10-20 0,0 0-14 16,-29 15-1-16,29-15-11 0,-11 32 9 15,4-11 2-15,7-21 18 0,-2 60 15 0,4-30 8 16,-2 5 15-16,7 7 14 0,1 0 15 16,2 5-14-16,8 7 1 0,2 0-4 0,-1 2-5 15,13 8 1-15,1 0-10 0,2-1-1 16,7 0-5-16,-2-1-28 0,9-3-29 16,-3 0-31-16,3-8-40 0,0 2-64 0,1-8-111 15,-7-7-331-15,-3-2 119 0</inkml:trace>
  <inkml:trace contextRef="#ctx0" brushRef="#br0" timeOffset="94897.6363">8281 16979 2704 0,'0'0'105'0,"0"0"-16"16,0 0 18-16,0 0-42 0,0 0-15 0,0 0-30 16,0 0-30-16,-8 33 10 0,8-33-3 0,0 0 1 15,0 0-1-15,0 0 8 0,27 4-2 16,-27-4 7-16,0 0-5 0,48-21-1 15,-28 5-4-15,7-3 8 0,8-2-11 16,-5-3-11-16,9-6-26 0,-1-2-25 0,-1 2-30 16,-3-2-30-16,4-2-64 0,-11 7-439 15,5-5 117-15</inkml:trace>
  <inkml:trace contextRef="#ctx0" brushRef="#br0" timeOffset="95289.3902">9024 15128 2330 0,'32'-15'-122'0,"-4"1"16"0,2 1 10 0,2 0 11 16,2-1 5-16,6-1-2 0,-2 0 14 0,6 0 6 15,-4 3-27-15,2-5-31 0,-5 5-267 16,-9 3 85-16</inkml:trace>
  <inkml:trace contextRef="#ctx0" brushRef="#br0" timeOffset="95377.3368">9636 14909 1285 0,'0'0'-63'15,"25"-6"14"-15,-25 6 3 0,0 0-22 16,0 0-62-16,0 0-143 0,0 0 74 0</inkml:trace>
  <inkml:trace contextRef="#ctx0" brushRef="#br0" timeOffset="95567.2199">9559 14988 1212 0,'0'0'153'16,"-11"20"22"-16,11-20 28 0,-12 39-14 0,9-9-16 0,3 6-13 16,0 6-16-16,3 8-18 0,9 18-26 15,-1 8-6-15,1 1-8 0,5 4-5 16,0-4-16-16,6 0-1 0,-5-8-14 0,2 3 0 15,1-4 11-15,2-11-25 16,-5-6-10-16,2 3 16 0,-1-3-24 0,-2-3 10 0,-1-1-1 16,3-5-13-16,-8 0 4 0,1-3 4 15,3-1-35-15,-1-2-10 0,-1-3-18 16,-5-4-30-16,4-1-27 0,-2-4-35 16,0-3-47-16,-2 2-95 0,-8-23-346 0,12 30 115 15</inkml:trace>
  <inkml:trace contextRef="#ctx0" brushRef="#br0" timeOffset="96030.8675">9068 15461 2532 0,'10'43'3'0,"1"0"21"0,1 0 38 16,-2 5 15-16,5 6-4 0,2 1-7 0,3 15-5 16,5 4 5-16,-2 0-15 0,-2 3-11 15,19 24 3-15,-10-16-1 0,3-12-6 16,-4-2-7-16,-1-6-12 0,1-1 13 0,-1-11-11 15,-3 0-12-15,4-7-23 0,-1-1-13 16,-5-1-2-16,4-3-22 0,-3-1-11 0,1-7-19 16,3-3-8-16,-6 2-5 0,5-5 2 15,-6-1 8-15,4 1 16 0,-6-9 1 16,1 0 32-16,-5 1 43 0,2-7 34 16,1 4 14-16,-18-16 28 0,29 19 1 0,-29-19 11 15,25 8 2-15,-25-8 8 0,36 0-7 16,-36 0-22-16,52-12-3 0,-22 2-12 15,4-8-3-15,1-1-3 0,13-8-13 0,-1 0-10 16,5-5-8-16,5-4-20 0,0 2-23 16,-5-3-41-16,-4 7-33 0,-4 0-57 0,-11 6-96 15,-4 0-436-15,-8 3 119 0</inkml:trace>
  <inkml:trace contextRef="#ctx0" brushRef="#br0" timeOffset="96787.2808">8594 13871 2961 0,'-3'33'79'16,"3"-33"3"-16,0 0-30 0,0 37 0 15,0-37-14-15,3 34 2 0,6-7-11 16,-4 0-8-16,6 0 13 0,-1 9-7 0,4 3-14 16,-1 0 5-16,2 0 2 0,-1 5-3 15,-4-5-6-15,6 1 11 0,-2 1-10 0,-3-1 8 16,3-3-1-16,-1-4-4 0,-3 2 1 15,2-1-1-15,-4-4-7 0,2-4 1 16,-1 1 14-16,-1-3-38 0,0 0-4 0,2 3-10 16,-1-7-24-16,-4 5-21 0,6-7-26 15,-11-18-39-15,14 44-70 0,-11-29-486 16,2 0 679-16</inkml:trace>
  <inkml:trace contextRef="#ctx0" brushRef="#br0" timeOffset="97447.3762">7964 14015 2877 0,'0'0'5'0,"-34"15"9"0,34-15 1 0,-27 12-7 15,27-12 0-15,-25 8 0 0,25-8-16 16,0 0 6-16,-30 12-1 0,30-12-2 0,0 0-9 16,-22 6 4-16,22-6-3 0,0 0 13 15,0 0-6-15,0 0-2 0,0 0 8 16,0 0 11-16,0 0-3 0,0 0 5 0,0 0-5 15,0 0-8-15,109-15 5 0,-75 9 11 16,6-4-11-16,2 2 6 0,1-3-3 16,2 2-6-16,0 2 6 0,-5-5-3 15,-1 4 3-15,-4 1-5 0,-5 2-3 0,-3-2 10 16,0 2 18-16,-27 5 12 0,43-10 25 16,-43 10 15-16,34-7 10 0,-34 7 1 0,31-10-11 15,-31 10-8-15,26-3-11 0,-26 3-13 16,0 0 1-16,30-9-12 0,-30 9-7 0,0 0-16 15,28-4 3-15,-28 4-9 16,0 0-12-16,0 0 10 0,32-4-4 0,-32 4-12 16,0 0 3-16,32-7-7 0,-32 7-10 15,33-6-2-15,-33 6-9 0,45-12-2 0,-20 0-10 16,4 0-23-16,4-1-15 0,-3-2-14 16,0-4-26-16,-4 6-34 0,-1 1-59 15,-2 1-446-15,-1-5 116 0</inkml:trace>
  <inkml:trace contextRef="#ctx0" brushRef="#br0" timeOffset="97861.1614">7873 14139 2809 0,'0'0'28'0,"0"0"-4"15,0 0-38-15,0 0 1 0,0 0-12 16,0 0 1-16,0 0 4 0,0 0 18 15,5 37-1-15,-5-37 20 0,25 30 24 16,-10-11 2-16,-3 3 18 0,5 8 6 0,0 0 2 16,3 5-7-16,-4 5 8 0,1 10-15 15,0-2-1-15,0 2-1 0,3 2-15 0,-4-2 11 16,1 1 2-16,0-1-21 0,1-3 0 16,-4-4 0-16,2 0-18 0,-1-3 1 15,2-3-20-15,-2 0-22 0,2 0-27 16,-4-4-20-16,1-1-37 0,-1-1-25 0,0-8-33 15,1 2-48-15,-3-3-437 0,-2-3 116 16</inkml:trace>
  <inkml:trace contextRef="#ctx0" brushRef="#br0" timeOffset="98005.0699">8422 15232 2562 0,'20'-18'-27'16,"-20"18"39"-16,17-18 6 0,-17 18 0 16,18-25 2-16,-3 9-2 0,2 1-13 0,0-4 19 15,3-3 1-15,6 0 1 0,0 3-9 16,2-4-6-16,2-1 6 0,2 1-6 15,0 2 3-15,-2 0-8 0,2 3-23 0,-2-1-31 16,-4 4-49-16,5-1-93 0,-3 8-401 16,-5-6 113-16</inkml:trace>
  <inkml:trace contextRef="#ctx0" brushRef="#br0" timeOffset="98717.8419">9610 14178 2154 0,'0'0'-73'0,"-26"-5"41"0,26 5 32 15,0 0 39-15,0 0 10 0,-30-3-15 16,30 3-4-16,0 0-6 0,0 0-4 0,0 0 0 16,0 0-1-16,0 0-12 0,-23-9 9 15,23 9 17-15,0 0-27 0,0 0 4 0,0 0-4 16,0 0 13-16,0 0-6 0,0 0-7 16,70-22 6-16,-70 22-5 0,40-8 2 15,-15-4-3-15,7 8 4 0,-3-4-1 0,1 0 0 16,-3-2 0-16,-1 5-9 0,6-5-6 15,-3 4 3-15,-8-3 0 0,-21 9-3 0,49-17 0 16,-29 10-1-16,5 1-2 0,-25 6-16 16,40-16-13-16,-18 6-10 0,-22 10-14 15,32-15-8-15,-32 15 12 0,25-10 2 16,-25 10 24-16,26-8 28 0,-26 8 15 0,0 0 24 16,0 0 35-16,0 0 21 0,0 0 23 15,0 0 14-15,0 0-9 0,0 0 10 0,0 0-9 16,-15 70-19-16,15-70-7 0,-15 49-4 15,14-19-8-15,-3 5-10 0,4 2-3 16,0 0-8-16,4 7 2 0,-3 3 0 0,11-2-8 16,-7 4-12-16,8 3 4 0,-4-7-20 15,4-1 9-15,1 6-3 0,2-6-11 0,-1-6 5 16,0 3-11-16,-1-4 1 0,3-4-17 16,-1-1-25-16,-1-2-16 0,-3-6-16 15,-2-1-16-15,3 1-31 0,3-6-36 16,-6 1-67-16,-10-19-520 0,10 21 532 0</inkml:trace>
  <inkml:trace contextRef="#ctx0" brushRef="#br0" timeOffset="99009.4746">9516 14441 3162 0,'0'0'-15'0,"-17"12"3"0,17-12-3 16,-17 24 0-16,6-6 8 0,6 5-3 15,-7-2 17-15,7 7-2 0,-3-3 20 16,1 2 9-16,7 2 7 0,-2-2 11 16,-1 1-10-16,3-28-3 0,5 49-4 0,2-25 5 15,3 2-9-15,5-5 2 0,5-3-7 16,8 0 0-16,2-6-4 0,10 0 5 0,4-4-27 15,3-5-13-15,5-3-19 0,-2-3-19 16,3-5-31-16,4 3-56 0,-7-2-79 0,2 2-480 16,-5-2 658-16</inkml:trace>
  <inkml:trace contextRef="#ctx0" brushRef="#br0" timeOffset="99679.0591">11911 14364 2914 0,'-30'-10'8'0,"0"5"0"15,-10-5-6-15,3 1 27 0,0-2-3 0,4 7-13 16,-4-4 12-16,9 4-7 0,-1-4-6 15,1 4-2-15,28 4 3 0,-40-11-1 16,40 11-7-16,-34-8 3 0,34 8-1 0,-30-10-4 16,30 10 4-16,-27-6 10 0,27 6-9 15,0 0 4-15,-30-6-7 0,30 6 2 0,0 0 0 16,0 0 0-16,0 0 3 0,0 0 2 16,0 0-5-16,0 0 17 0,0 0-15 15,0 0 8-15,0 0-1 0,0 0-4 0,0 0-5 16,121 0 9-16,-78-6 0 0,11-3-2 15,3-5-1-15,3-1-6 0,3 0-7 16,-1 0 2-16,-5 2-4 0,0 1 2 0,-15 0-2 16,3 4-3-16,-2-4 8 0,-6 4-22 15,-3 1 6-15,-3 2-13 0,0-2-25 0,-5 4-33 16,4-2-44-16,-1-2-95 0,-29 7-438 16,42-9 119-16</inkml:trace>
  <inkml:trace contextRef="#ctx0" brushRef="#br0" timeOffset="99952.6403">12164 14247 2707 0,'-27'18'31'16,"27"-18"-1"-16,-23 19-30 0,8-8-5 0,15-11-4 15,-27 35 7-15,15-11 15 0,1 4-13 16,-1 6 17-16,7 3 24 0,-4 4 18 15,3 2 12-15,4 1 11 0,-1-4 8 0,3 7-13 16,3 0 4-16,-1-2-12 0,9 0-2 16,-2 1-3-16,3-3-14 0,8 6-1 0,-4-4-26 15,4-1-13-15,5-2-16 0,-4-3-26 16,-5-9-17-16,11 0-18 0,-10-1-15 16,-1-8-12-16,1 0-20 0,-3 0-37 15,1-4-46-15,-15-17-465 0,16 22 118 0</inkml:trace>
  <inkml:trace contextRef="#ctx0" brushRef="#br0" timeOffset="100379.3746">11595 14280 2695 0,'0'0'-25'16,"15"24"2"-16,-15-24 8 0,7 42 24 0,-2-15 8 15,-2 5 0-15,-3 4 12 0,2-2 2 16,-2-2 19-16,7 10-4 0,-7-3 32 0,0 2 18 16,0 5-8-16,5-3 5 0,-5 3 1 15,3-1-25-15,-1 2-8 0,-2 3 1 16,6-1-10-16,4 10-3 0,2-3-36 0,0-5-22 15,8 4-18-15,0-8-23 0,5 3-51 16,4-11-79-16,1 1-227 0,-4-11-251 0,-1-8 116 16</inkml:trace>
  <inkml:trace contextRef="#ctx0" brushRef="#br0" timeOffset="100703.1725">11764 15587 2839 0,'0'0'41'16,"0"0"-10"-16,0 0-7 0,34 24-3 0,-34-24-6 16,48-9-7-16,-9-3 0 0,6 0-13 15,12-7 5-15,3 0-5 0,-5 1-3 16,7-4-3-16,-7 4-9 0,2-1-9 0,-8 5-19 16,-3 2-20-16,-5-2-30 0,-3 5-35 0,-3 3-51 15,-5-3-399-15,-5 6 111 16</inkml:trace>
  <inkml:trace contextRef="#ctx0" brushRef="#br0" timeOffset="101190.8958">12110 16776 2323 0,'0'0'26'15,"-38"7"19"-15,38-7 29 0,-40 1 2 0,15-1 1 16,25 0 3-16,-39-1 4 0,39 1-8 16,0 0-15-16,-48-4 4 0,48 4-12 0,-27-3-33 15,27 3-5-15,0 0-2 0,0 0-3 16,-30-7 0-16,30 7 2 0,0 0-2 15,0 0-3-15,0 0 5 0,0 0 1 16,0 0 1-16,0 0 0 0,92-30-6 0,-64 23 4 16,1 2-5-16,-1-5-7 0,9-2 7 15,-4 0-2-15,4-4-8 0,-3 4 3 16,1-3-19-16,-2 0-22 0,-1-1-32 0,1 1-72 16,-1-1-116-16,-5 3-377 0,-7 1 116 15</inkml:trace>
  <inkml:trace contextRef="#ctx0" brushRef="#br0" timeOffset="101535.2546">12428 16544 2701 0,'0'0'45'0,"0"0"-6"0,0 0-28 15,0 0-25-15,0 0-8 0,0 0-9 16,0 0 14-16,0 0 29 0,0 0 13 0,0 0 38 15,-8 31-3-15,8-31 6 0,0 0 3 16,2 46 9-16,-2-46 6 0,6 41-17 16,-1-18 12-16,-1 2-8 0,1 1-11 0,3 1-12 15,0-3-1-15,1 0-6 16,1 3-10-16,0-7-2 0,1 7 2 0,-2-4-7 0,3-1 5 16,1-1-1-16,-5 3-12 0,7 0 3 15,-1 3-13-15,2-7 24 0,1 10-17 16,2-5-9-16,-6 1 0 0,7 1 6 15,-7-6-10-15,2 2-2 0,1-2 8 0,-3-3-22 16,-5-3-1-16,-8-15 5 0,17 32-19 16,-5-20 1-16,-12-12-24 0,15 22-22 15,-15-22-56-15,8 21-105 0,-8-21-495 0,0 0 513 16</inkml:trace>
  <inkml:trace contextRef="#ctx0" brushRef="#br0" timeOffset="101913.0197">12072 16717 3050 0,'0'0'-81'0,"0"0"8"15,0 0 16-15,0 0 11 0,0 0 18 0,0 0 12 16,0 94 7-16,5-67 15 0,0 0-6 15,2-4 11-15,1 7 14 0,-3-3-3 16,7-1 8-16,3 1 5 0,-2-6-16 0,7 4 4 16,-1-4-9-16,2-2 6 0,4-3-12 15,6-4-5-15,0-3-19 0,3-3-7 0,3-3 4 16,-1-3-24-16,5 0 0 0,-5 0-6 16,1 0-2-16,3 0-3 0,-6 0 14 15,-1 0 13-15,-1 3 27 0,-2-3 27 16,-30 0 10-16,54 3 9 0,-28-3 13 15,-26 0-1-15,46 6 4 0,-25-3-7 0,-21-3 2 16,49 6-9-16,-31-3 0 0,-18-3-6 16,44 6-10-16,-44-6-32 0,40 3-22 0,-20 1-40 15,-3-4-73-15,-17 0-220 0,31 0-267 16,-31 0 117-16</inkml:trace>
  <inkml:trace contextRef="#ctx0" brushRef="#br0" timeOffset="102431.3458">12785 14498 2320 0,'0'0'-85'0,"78"-21"11"0,-78 21 11 15,20-9 17-15,-20 9 11 0,29-15 16 16,-9 9 9-16,5-6 13 0,-2-2 4 16,11 2-7-16,6-4 0 0,-2-1 0 0,14-8-3 15,2 1-4-15,11-4-8 0,-13 1-15 16,13-4-14-16,-10 7-56 0,-1-2-87 16,-17 8-242-16,-1 3 96 0</inkml:trace>
  <inkml:trace contextRef="#ctx0" brushRef="#br0" timeOffset="102707.1725">13395 14373 2181 0,'-12'20'330'0,"4"-4"-81"0,8-16-40 15,-18 44-36-15,14-14-16 0,1 14-37 0,1-1-23 16,4 6-19-16,1 0-15 0,6 10-4 15,-1-6-13-15,2 2-9 0,2-8 2 0,-2-4-10 16,2-1 2-16,-4 2 3 16,2-5 7-16,2-2-1 0,-7 4-7 0,3-2 10 15,0-4-16-15,6-2-6 0,-4-3-7 16,-2-1-28-16,1-4-16 0,-1-1-15 0,4 2-18 16,1-9-27-16,-3-1-33 0,-10-16-81 15,17 18-226-15,-17-18-285 0,10 0 582 0</inkml:trace>
  <inkml:trace contextRef="#ctx0" brushRef="#br0" timeOffset="103015.9941">12977 14823 3157 0,'13'24'12'0,"-1"0"9"15,-4 3 3-15,1 0 2 0,-4 3 17 16,1 0-13-16,4 11-5 0,1 3 5 16,0-1-12-16,-2 4-3 0,-1-2 10 0,2-3-10 15,5 2 5-15,-3 2 0 0,-4-2-14 16,4-5 12-16,1 4-12 0,-1 1 5 0,-2-4-17 15,8 0-18-15,-4-4-24 0,1 2-31 16,-2-4-24-16,4-2-27 0,1-4-51 16,-9 1-89-16,4-5-366 0,0-3 118 0</inkml:trace>
  <inkml:trace contextRef="#ctx0" brushRef="#br0" timeOffset="103187.6742">13429 15922 2670 0,'15'-36'34'0,"-10"14"0"16,3-2-1-16,0-2 14 0,2-1-20 0,4-8-3 15,-3 2-3-15,6-4 8 0,0 4-18 0,6-5 15 16,-4 5-16-16,4 2-5 16,2 0 13-16,-1 7-7 0,-3-3-24 0,0 7-13 0,-5 5-24 15,4-1-14-15,-3 4-12 0,-17 12-40 16,28-14-34-16,-28 14-144 0,0 0-259 16,21 0 112-16</inkml:trace>
  <inkml:trace contextRef="#ctx0" brushRef="#br0" timeOffset="103757.3308">13014 17038 2181 0,'0'0'57'0,"0"0"-4"0,0 0-24 16,0 0 3-16,0 0-3 0,0 0-10 15,0 0-10-15,0 0-6 0,37-108 10 16,-17 75-7-16,1-8-6 0,8 1 0 0,3 3 6 15,-7-3-3-15,3 10 1 0,-3-2-4 16,2 1 9-16,0 4-9 0,-4 3 9 0,6-5 0 16,-1 7 1-16,-6-1 8 0,1 3 6 15,-4 5-18-15,-3-4 0 0,4 4 6 16,4 3 0-16,-4-3 9 0,-2 2-4 0,-18 13-11 16,35-25 9-16,-18 13-18 0,0 3 12 15,-17 9-12-15,27-12-3 0,-27 12 12 16,18-13 8-16,-18 13 15 0,0 0 14 15,0 0 18-15,0 0 13 0,0 0 22 0,0 0-1 16,0 0 7-16,12 49 3 0,-12-49 2 16,-14 53-8-16,11-22-4 0,-5 1 4 0,3 1-9 15,1 3-19-15,-1-3 1 0,0 2-4 16,5-1-14-16,0-2-5 0,0-2-7 16,0 0-2-16,5 0 1 0,0-1-12 15,-1 1 4-15,-3-2-1 0,3-4-5 0,4 1-24 16,-5 3-8-16,2-4-24 0,7-1-11 15,-7 1-21-15,7-2-24 0,-12-22-26 0,20 37-40 16,-8-18-62-16,-12-19-161 0,13 24-352 16,-8-15 534-16</inkml:trace>
  <inkml:trace contextRef="#ctx0" brushRef="#br0" timeOffset="103965.2174">13169 16877 3304 0,'0'0'207'0,"0"0"-12"16,0 0-45-16,0 0-55 0,-33-4-71 0,33 4 7 15,0 0 0-15,0 0-6 0,0 0 2 0,0 0-7 16,0 0 4-16,0 0-10 0,78 35-1 16,-78-35 6-16,49-7-12 0,-21 3-49 15,3-7-40-15,4-4-60 0,3-3-144 16,-4-4-501-16,-1-2 244 0</inkml:trace>
  <inkml:trace contextRef="#ctx0" brushRef="#br0" timeOffset="105202.715">4936 11908 3257 0,'0'0'-159'15,"0"0"1"-15,0 0 14 0,0 0 1 0,0 0-2 16,0 0 15-16,0 0-3 0,0 0 11 16,0 0 26-16,0 0 64 0,0 0 17 15,0 0 30-15,0 0 28 0,0 0 0 16,0 0 19-16,0 0 20 0,0 0-23 0,68 62 0 16,-51-30 1-16,8-3-4 0,-1 12-10 15,6-1-10-15,1 3 9 0,3 4-2 0,9 8-2 16,-9-4 7-16,1-4 8 0,-3 4-4 15,6-1 7-15,-8-3-9 0,0-3-1 16,1 3-5-16,-6-2-4 0,3-1-10 0,2-5 4 16,-6 4 0-16,4-3 0 0,-8-6-12 15,5-1-8-15,-5-1-21 0,-3-2-10 0,0-3-9 16,-4-2-8-16,1-3-8 0,-1-3-10 16,-8-1-17-16,2 0-30 0,-2-6-48 15,-5-12-79-15,0 0-381 0,-9 29 113 16</inkml:trace>
  <inkml:trace contextRef="#ctx0" brushRef="#br0" timeOffset="105489.1519">4996 12740 2333 0,'-28'-27'-26'0,"-1"5"3"16,6 0 30-16,6 4 9 16,0 3 20-16,17 15 27 0,-28-24 5 0,28 24-7 0,-20-22 10 15,20 22-7-15,-22-20 6 16,22 20-28-16,-12-15-1 0,12 15-14 0,0 0 8 0,-8-30-6 15,8 30 2-15,0 0-5 0,30-56-5 16,-3 28-3-16,-2-2-10 0,8-3 7 16,11 1-5-16,-4-1-5 0,2-2 10 15,-2 5-3-15,2 1-14 0,-2 0 7 0,0-3 2 16,4 3 1-16,-11 5 2 0,2 3-15 16,-5-3 5-16,2-1-10 0,-7 6-5 15,-1 1-13-15,-3 3-20 0,3-4-9 0,-8 7-22 16,8-3-14-16,-6 2-22 0,-1-3-21 15,5 4-29-15,-22 12-44 0,26-19-330 0,-26 19 108 16</inkml:trace>
  <inkml:trace contextRef="#ctx0" brushRef="#br0" timeOffset="105810.9494">6227 12087 1988 0,'0'0'-19'0,"-20"29"5"15,20-29 6-15,-23 30 1 0,9-12-8 16,-2 1 4-16,1 4-4 0,-1 2 11 0,6 1-4 15,2-2 1-15,-4 8-1 0,7-5 16 16,2 0-8-16,3-27 15 0,0 57 4 0,5-30-4 16,10 2-1-16,2-2 1 0,6 3 7 15,7-5-7-15,5-2-37 0,6-3-19 16,-3-1-34-16,9-7-7 0,-2-6-43 0,4-4-11 16,-9-2-277-16,5-2 97 0</inkml:trace>
  <inkml:trace contextRef="#ctx0" brushRef="#br0" timeOffset="105958.8594">6891 12407 1314 0,'9'-33'-62'0,"-9"2"12"0,-9 3 0 16,1 0 15-16,-9 1 14 0,-5 3 11 0,-3-1 46 16,-5-3 44-16,-5 6 32 0,-8-2 3 0,2 9-4 15,3-5-1-15,-2 11-17 0,-7 0-14 16,12 9-21-16,-9 6-17 0,3 6-19 16,-8 11-25-16,4 1-31 0,-2 3-38 15,4-1-19-15,6 2-52 0,3-5-284 0,6-1 92 16</inkml:trace>
  <inkml:trace contextRef="#ctx0" brushRef="#br0" timeOffset="106726.3832">6409 10974 1420 0,'0'0'-69'0,"32"-3"-6"0,-32 3 16 15,0 0 4-15,0 0 10 0,39-2 3 0,-39 2 0 16,0 0 4-16,43 5 5 0,-43-5 33 16,35 14 49-16,-16-8 15 0,1 3 44 15,0 1-25-15,5 2 12 0,-2 3-18 16,8 1 12-16,4 1-25 0,-5 2 3 0,5-1-14 15,3 1 3-15,-4-1-5 0,-1 5-1 16,6-5-12-16,-9-3-12 0,2 0 0 0,-7 0 4 16,0 0-5-16,-2-7 4 0,-1 1-1 15,-5 1 11-15,-17-10 19 0,32 15 20 0,-32-15 17 16,20 12-10-16,-20-12-8 0,20 9-11 16,-20-9 1-16,0 0-7 0,0 0-15 15,0 0-6-15,0 0-9 0,0 0-5 16,0 0 21-16,0 0-23 0,0 0-4 0,0 0-1 15,0 0-7-15,0 0 2 0,0 0 5 16,0 0-13-16,-91-15 0 0,91 15 3 0,-43 6-8 16,21-3 10-16,22-3-13 0,-52 12-4 15,27-9 9-15,25-3 1 0,-38 13-3 16,19-8 7-16,19-5-9 0,-33 12-6 16,33-12 1-16,-29 17 1 0,14-8 4 15,15-9-1-15,-23 21-4 0,23-21 1 0,-12 27 1 16,12-27 8-16,-8 32 2 0,8-32-10 15,3 43 13-15,2-19-6 0,0 1-2 0,7 3 21 16,-4-4-16-16,6 3-8 0,7-2 6 16,-2-3-3-16,1 3 0 0,-2-7 5 0,9-1 3 15,-7-2-6-15,5-6 8 0,0-3-2 16,7 0-6-16,0-6 28 0,-32 0-22 16,58-6-11-16,-21 0 6 0,-2-6 7 0,4 0-25 15,4-1 2-15,-8-3-32 0,4 0-22 16,1 1-50-16,4-3-76 0,-3-3-436 15,5-7 116-15</inkml:trace>
  <inkml:trace contextRef="#ctx0" brushRef="#br0" timeOffset="107113.1565">7649 11090 2487 0,'0'0'15'0,"-33"0"-21"0,33 0 0 0,-34 9-7 16,14 0-17-16,-7 3-1 0,9 3-4 0,-2 5-13 16,-4-5 6-16,8 3-7 0,-1-3-5 15,0 0 6-15,2 3 3 0,15-18 6 16,-17 32 3-16,17-32 4 0,-5 28 10 0,5-28-1 16,2 27 9-16,-2-27-13 0,17 32 20 15,1-20-1-15,2 0 1 0,5-6-9 16,4 0 1-16,-29-6 0 0,55 6 7 0,-23-9-11 15,1 0 11-15,-1 1 0 0,0-5 12 16,-4 1-12-16,-28 6 12 0,47-15 4 0,-23 4 15 16,-4-1-4-16,-20 12 8 0,26-21-8 15,-14 9 11-15,-12 12 8 0,10-27 2 16,-10 27-11-16,0 0 10 0,-10-38-32 16,10 38 18-16,-33-28-11 0,11 17-4 0,-2 1 8 15,-4 1-8-15,-2 0-3 16,1 6 0-16,1 0-4 0,28 3-13 0,-57 0-21 15,27 6-47-15,7 3-68 0,-2 0-346 0,1 3 107 16</inkml:trace>
  <inkml:trace contextRef="#ctx0" brushRef="#br0" timeOffset="109181.0916">7964 13060 1683 0,'0'0'-54'0,"0"0"12"16,0 0 12-16,0 0 34 0,0 0 14 0,0 0 24 15,0 0 24-15,0 0 14 0,0 0 17 16,0 0 1-16,-42-27-15 0,42 27 2 16,0 0-7-16,-27-13-15 0,27 13-1 0,0 0 2 15,-22-15-17-15,22 15-14 0,0 0 10 16,-22-19-16-16,22 19 6 0,-18-13-16 15,18 13 4-15,0 0 8 0,-20-16-6 0,20 16 11 16,0 0-12-16,-22-19-2 0,22 19 2 16,0 0-8-16,-13-16-6 0,13 16-5 0,0 0 3 15,0 0-4-15,0 0-4 0,-19-15-15 16,19 15 0-16,0 0-2 0,0 0 5 16,0 0 0-16,0 0 3 0,0 0-1 15,0 0 1-15,0 0 8 0,0 0 0 0,0 0 6 16,62 46-9-16,-40-26-11 0,0 5 20 15,5 4 3-15,3-2-9 0,0 1 3 16,5 3 0-16,0 2 0 0,0-1 9 0,2 1-7 16,3-6-2-16,-10 3-5 0,0-3-4 15,0-3-17-15,1 1-15 0,-3 0-30 16,-3-3-27-16,-3-2-56 0,0-5-75 0,-1 1-290 16,-9-4 107-16</inkml:trace>
  <inkml:trace contextRef="#ctx0" brushRef="#br0" timeOffset="109354.9975">7734 12907 1925 0,'0'0'-11'0,"-21"-15"-8"0,21 15-12 16,-19-17-34-16,19 17-59 0,0 0-20 0,-12-28-270 15,12 28 94-15</inkml:trace>
  <inkml:trace contextRef="#ctx0" brushRef="#br0" timeOffset="109627.8594">8586 12480 1375 0,'28'23'-33'0,"1"2"24"0,-9-1 27 16,2 6 33-16,-7 0 34 0,-4 2 15 0,3 3 16 15,-3 5 15-15,-6-1-7 0,4 5 6 0,-8 1-3 16,-1 0 1-16,0 1-18 0,0 1-16 16,-6-2-12-16,-1 0 1 0,2-1-24 15,-7 1-2-15,2-1 0 0,-1-1-2 16,-4 7-21-16,1-2 2 0,-3 2-1 0,1 1-5 16,-3-6 0-16,-2-3-22 0,4 0 1 15,0-7-9-15,-5 0 0 0,9-4-9 0,-4-3 6 16,9-4-19-16,-6-3-3 0,1-2-33 15,13-19-46-15,-13 22-68 0,13-22-113 16,0 0-310-16,0 0 116 0</inkml:trace>
  <inkml:trace contextRef="#ctx0" brushRef="#br0" timeOffset="110181.1938">8526 12194 2232 0,'0'0'-109'0,"0"0"3"0,0 0 10 16,0 0 5-16,0 0 0 0,0 0 14 16,0 0-2-16,0 0 27 0,0 0 8 15,-49 57 36-15,49-57 12 0,-2 30 27 0,2-30 16 16,0 41 4-16,2-14-13 0,8 2 19 15,-2 7-17-15,6-2 4 0,6 2-1 0,7 5-5 16,3-4-8-16,-2-2-3 0,12 0-27 16,-4-4-23-16,2-3 4 0,4 0-7 0,0-10-28 15,-4-3 10-15,-3-5-8 0,5-2 12 16,-6 0-2-16,-2-8 17 0,-4 0-5 16,-28 0 22-16,59-9-18 0,-36-2 30 0,5-1-8 15,-7-6 0-15,0-2-1 0,-2-4 14 16,-1 3 0-16,-3-6 3 0,-10 3 14 15,4-6-1-15,-9 3 9 0,0-3-5 0,-5-4 3 16,-4-3 20-16,-3 2 11 0,-4 2 36 16,-3 2-3-16,1 4-8 0,-7 3 5 15,1 1-30-15,-1 8-13 0,0 2-2 16,-2 8-4-16,2-2-7 0,25 7-3 16,-45-3-18-16,45 3-1 0,-45 3 12 0,45-3-12 15,-45 7 6-15,23-2-9 0,-5 8-1 16,4-4 4-16,0 8 14 0,-3-1-11 0,0 10 19 15,1-1-20-15,-2 2 0 0,0 1-6 16,4-1 0-16,-2 4-3 0,4-2 1 0,1-2 2 16,4-3-17-16,1-2-27 0,5-1 5 15,1-2-9-15,9-19-18 0,-12 34-10 16,12-34-26-16,0 0-54 0,14 35-110 0,-14-35-268 16,17 0 109-16</inkml:trace>
  <inkml:trace contextRef="#ctx0" brushRef="#br0" timeOffset="110520.9821">9324 11917 2496 0,'0'0'185'16,"0"0"-21"-16,11 5-38 0,-11-5-49 0,0 0-52 15,0 0-10-15,0 0 0 0,10 15-3 0,-10-15-2 16,10 12 5-16,-10-12-8 0,14 15 8 16,-14-15-1-16,15 12 10 0,-7-3-12 15,-8-9 12-15,24 17 2 0,-11-4-5 0,4-2-3 16,3 1-2-16,3 0 10 0,2 3-6 16,-3 4-15-16,5-3 4 0,-2 0-23 15,2-3 14-15,-6 4-7 0,4-5-11 0,-6 1 4 16,3-5-2-16,-1 4 5 0,-4-1 4 15,-4-7-10-15,-13-4 15 0,24 13-3 16,-9-6 5-16,-15-7-11 0,0 0-46 0,18 4-41 16,-18-4-46-16,0 0-52 0,0 0-455 15,0 0 116-15</inkml:trace>
  <inkml:trace contextRef="#ctx0" brushRef="#br0" timeOffset="110698.8739">9262 11696 2740 0,'-34'-24'75'0,"4"4"3"0,3 3 34 15,2 1 8-15,5 4 0 0,20 12-2 0,-33-22 11 16,18 13-12-16,15 9-18 0,-22-15-20 0,22 15-6 16,0 0-20-16,-29-20-10 0,29 20 3 15,0 0-13-15,-11-18-9 0,11 18-13 16,0 0-13-16,0 0-22 0,0 0-25 16,0 0-31-16,0 0-26 0,0 0-44 0,0 0-63 15,57-12-546-15,-57 12 376 0</inkml:trace>
  <inkml:trace contextRef="#ctx0" brushRef="#br0" timeOffset="111255.1648">9320 11570 3392 0,'0'0'0'16,"0"0"-4"-16,0 0-1 0,0 0-29 0,0 0-35 15,0 0-11-15,0 0 15 0,0 0-2 16,0 0 9-16,0 0-1 0,39 12 14 16,-39-12 16-16,16 10 18 0,-16-10 6 0,22 12 5 15,-22-12 19-15,32 21 7 0,-15-7-10 16,3-1 0-16,3 1 4 0,4 4-9 0,5 0 4 16,-4 1-2-16,1 1 0 0,-1 3-8 15,2-5 10-15,-1 3-12 0,-6-6 7 16,2 2 0-16,-7-2-5 0,4 0 7 0,-2-3-4 15,-1 1-3-15,-19-13 17 16,23 18 22-16,-8-9 12 0,-15-9-4 0,0 0-5 0,0 0-18 16,14 17 19-16,-14-17-21 0,0 0-14 15,0 0 5-15,0 0-7 0,0 0 9 16,-57-50-16-16,43 31-4 0,3-6 5 0,-1 0-1 16,2-2-15-16,0-6-9 0,1 3 9 15,6 1 7-15,-2 2-20 0,5 27 10 16,-5-54-13-16,10 31-2 0,-5 23 1 0,8-44-2 15,2 22 4-15,-1 4-4 0,4 0 6 16,1-1 14-16,2 4-7 0,-16 15 1 16,35-25-1-16,-18 13-3 0,8 2 10 0,-1 1-7 15,2 3 9-15,3 1 8 0,3-2-7 16,-4 7-1-16,1-3-4 0,1 6-6 16,1 0 3-16,-2 1 5 0,-4 1 0 0,2 5-3 15,-9-2 3-15,2 4 12 0,-20-12-4 16,35 27 10-16,-18-12-8 0,-4 0 5 0,1 3-13 15,-1 0-13-15,4 3-18 0,-9 2-46 16,2-2-81-16,-1 1-182 0,-4-7-226 0,-5-15 110 16</inkml:trace>
  <inkml:trace contextRef="#ctx0" brushRef="#br0" timeOffset="112030.5649">10474 11099 2225 0,'-35'18'-41'0,"0"-1"-3"16,2-1-1-16,3 1 9 0,-2-2 1 0,7 0 2 15,-2-3 4-15,5 3 14 0,0-3 15 16,2 3 4-16,20-15 11 0,-36 24 32 0,27-13 10 15,9-11 10-15,-17 28-3 16,17-28 3-16,-3 28-15 0,3-28 3 0,17 34-14 16,0-16 8-16,3-3-18 0,11 0-16 0,3 5-30 15,3-8-10-15,5-2-21 0,-6-8-4 16,1 1-5-16,3-3 13 0,-5 0-1 16,1 0 16-16,-6-5 7 0,1 2 23 0,-7-8 7 15,1 3 4-15,-25 8-4 0,33-25 10 16,-18 6 0-16,-15 19 16 0,14-33 6 0,-14 15 9 15,0 18 17-15,-5-38 11 0,5 38 15 16,-17-46-3-16,9 25 28 0,-4-2-24 16,-1 5 8-16,-2-3-1 0,15 21-7 15,-24-35-13-15,14 22-9 0,10 13-20 0,-12-24-7 16,12 24-16-16,-13-20-2 0,13 20-15 16,0 0 10-16,-13-22-2 0,13 22-17 15,0 0 7-15,0 0 3 0,0 0-8 0,0 0-4 16,0 0 9-16,0 0-7 0,72 31 0 15,-49-20 12-15,-1 5-14 0,8 5 4 0,2-1 9 16,1 1-15-16,14 3 6 0,-2-3 0 16,2 7-6-16,5-6 0 0,-2 3 10 15,0 0-6-15,-1-3-2 0,-1 2 8 16,1-3-4-16,-4 2 10 0,-8-2-2 16,-4-2-1-16,-1 2 5 0,-2-4 17 0,-7 5 13 15,4 1 5-15,-8 1 14 0,-3-2-6 0,1 1-18 16,-2 6-6-16,-3-1-1 0,-7 2 0 15,-2 2-7-15,-3 1 3 0,-3 0-5 16,-2 7 2-16,-7-3-4 0,-6 0-7 0,-1 1 3 16,-1-5 10-16,-7-2 3 0,6 1 17 15,-4-8 0-15,-4 0-6 0,4-3 2 0,0 2-7 16,2-11-3-16,-3 0 0 0,5-3-5 16,21-9-4-16,-47 3-8 0,47-3-8 15,-42-18-4-15,19 0 4 0,4-10-9 16,3-9-7-16,-3-3-3 0,7-12-11 15,2-7-8-15,4-3-27 0,6-5-10 0,0-7-7 16,11-8-17-16,-6-9-4 0,10 6-11 16,-3 1-15-16,5 1-16 0,-5 8-47 0,-2 15-51 15,-4 1-567-15,-1 13 188 0</inkml:trace>
  <inkml:trace contextRef="#ctx0" brushRef="#br0" timeOffset="113234.847">11876 11857 3421 0,'0'0'-78'0,"0"0"1"0,0 0 11 0,0 0 6 0,0-34 3 15,0 34-14-15,0 0-3 16,0 0-19-16,9-28-12 0,-9 28-14 0,0 0-3 16,5-22 1-16,-5 22 8 0,0 0-2 0,0 0 14 15,8-27-5-15,-8 27 4 0,0 0 24 16,0 0-2-16,0 0 5 0,13-17 7 0,-13 17 24 15,0 0 18-15,0 0 12 0,22-15-4 16,-22 15 23-16,0 0-1 0,0 0 10 16,22-18 4-16,-22 18-10 0,0 0-3 15,27-18-5-15,-27 18 4 0,13-16 5 0,-13 16 0 16,0 0 0-16,22-18 29 0,-22 18 13 16,0 0 20-16,15-17 25 0,-15 17 39 0,0 0 10 15,0 0-13-15,17-15 20 0,-17 15-5 16,0 0-28-16,0 0-13 0,0 0 2 15,15-15-35-15,-15 15-13 0,0 0-4 0,0 0-8 16,0 0-8-16,0 0 5 0,0 0-2 16,0 0 5-16,0 0 6 0,41 42-6 15,-26-25 4-15,-1 5-5 0,-1 2 3 0,7 0 4 16,4 8-13-16,-3-2-2 0,0 5 13 16,10 2 1-16,-1 4-21 0,-1-5-3 15,6 0-5-15,-3 2 1 0,3-4-15 0,-2-4 9 16,-1-3 4-16,2-2-11 0,-3 0 5 15,3-6 5-15,-2 1-12 0,-2-5-3 0,-2 2 2 16,-4-4-9-16,-4 2 6 0,5-6-8 16,-9 3-3-16,-16-12 6 0,32 15-6 15,-17-6 5-15,-15-9 2 0,25 12 0 0,-25-12 1 16,22 11 1-16,-22-11-8 0,0 0-1 16,0 0 14-16,0 0-20 0,0 0 16 15,0 0-8-15,0 0 6 0,0 0-1 0,0 0-7 16,0 0 8-16,0 0-1 0,0 0-9 15,-82 0 1-15,82 0 3 0,-43-4-9 16,43 4 1-16,-49 7 15 0,19-4-16 16,0 3 12-16,-2 3-5 0,4 0 3 0,-9 6-6 15,0 0 3-15,5 3-1 0,-1 9 6 16,-2-7 4-16,3 8 0 0,4-4-1 0,-1 2 5 16,4-1-2-16,2 2-3 0,3-4 14 15,6 4-4-15,2-3 12 0,1-3-13 0,9 5 11 16,2-26-14-16,0 45 3 0,0-45 3 15,8 43-1-15,1-21 4 0,7-7-2 16,1 1-9-16,3-5 9 0,0-1-2 0,7-7 0 16,-27-3 0-16,55-3-3 0,-18-3-2 15,-3-6 3-15,2-3-9 0,1-4-6 0,0-5 3 16,0-5-11-16,0-4 4 0,-4-2-1 16,2 2-6-16,-10 3-2 0,0-1 5 15,0-1-3-15,-4 2-12 0,-1-2-5 16,-2 5-33-16,0 2-14 0,-1 0-32 0,-3 0-53 15,-6 5-105-15,4-2-480 0,-7 1 428 16</inkml:trace>
  <inkml:trace contextRef="#ctx0" brushRef="#br0" timeOffset="113675.373">12888 11991 3269 0,'0'0'0'0,"-8"-23"7"0,8 23-5 15,0 0-7-15,-8-31-16 0,8 31-5 0,0 0-14 16,-11-23-1-16,11 23 6 0,0 0 3 16,0 0 4-16,0 0 11 0,0 0 7 0,0 0-3 15,0 0 13-15,0 0 0 0,0 0 13 16,0 0-1-16,16 77-2 0,-1-57-2 16,3 0 2-16,-3-1 2 0,2 0-12 0,6-1 3 15,1-3-3-15,-3-1-10 0,4-3 7 16,2-1 3-16,-5-1 0 0,0-3 3 15,-22-6-1-15,43 6 3 0,-43-6-2 16,37 0 9-16,-37 0-9 0,37-15 7 0,-20 6 5 16,-17 9-3-16,35-29-5 0,-22 14 5 15,0-3 1-15,-1-1 6 0,-3-3 22 0,-9 22 3 16,10-43 14-16,-10 43 13 0,-14-47 30 16,9 28-7-16,-8-1 13 0,-7 5-11 15,-7 0-26-15,0 5-1 0,-6 2-12 0,-2 4-9 16,-2 1-3-16,0 6-6 0,-2-3-11 15,1 10 5-15,1-5-7 0,4 2-14 16,3-2 7-16,-2 5-12 0,3-1-11 0,1-3-3 16,6 4-35-16,22-10-14 0,-37 16-15 15,17-10-9-15,20-6-27 0,-20 12-6 0,20-12-50 16,0 0-91-16,0 0-492 0,0 0 447 16</inkml:trace>
  <inkml:trace contextRef="#ctx0" brushRef="#br0" timeOffset="114163.0691">13158 11493 3450 0,'0'0'81'16,"0"0"-41"-16,28 0-46 0,-28 0-24 15,7 12-18-15,-7-12-13 0,16 18-22 0,-6-8 2 16,6 3 5-16,-3-1 0 0,5 3 11 15,-1-3 7-15,0 0 1 0,-2 2 12 0,7-2-1 16,-6 0 14-16,6 0-1 0,-2-3 5 16,0 4-3-16,0-1-11 0,2-4-25 15,0 2-7-15,-1-1-18 0,-7-3 1 0,3 1 13 16,-17-7 32-16,28 5 9 0,-13-2 10 16,-15-3 20-16,0 0 14 0,22-15 20 0,-22 15 0 15,12-18 16-15,-12 18 0 0,6-24-4 16,-6 4-4-16,0 20-4 0,0-37 3 15,0 14-21-15,-5-2-1 0,5-4 0 0,0 2 7 16,-1-3-13-16,1 1 9 16,1 0-3-16,-1 0-12 0,10 2-12 0,-6-2-12 15,1 5-1-15,6-4 4 0,-2 3-14 0,4 0 13 16,-1 1 3-16,3 3 16 0,-2 3-6 16,-1 2 9-16,-2 5 16 0,-10 11 15 15,23-17 28-15,-23 17 8 0,0 0 1 0,32-3-10 16,-32 3 16-16,0 0-2 0,34 21-12 15,-34-21 6-15,25 23-9 0,-14-11-6 0,-2 7-4 16,4-4-5-16,1 2-24 0,2-1-18 16,-2 3-20-16,-3-4-30 0,3 4-59 15,-1-4-69-15,-13-15-194 0,19 21-218 0,-9-10 115 16</inkml:trace>
  <inkml:trace contextRef="#ctx0" brushRef="#br0" timeOffset="114563.3525">14063 11155 2855 0,'16'-26'215'0,"-16"26"-54"16,0 0-36-16,0 0-57 0,0 0-64 0,0 0-8 16,0 0-10-16,15-24 12 0,-15 24-7 15,0 0-2-15,32-15 6 0,-32 15 3 0,22-13-7 16,-22 13 5-16,28-16 13 0,-28 16-27 15,32-21 15-15,-19 9 10 0,8-1-11 0,-6-2 6 16,-15 15 9-16,25-21 7 0,-25 21 9 16,21-25-3-16,-21 25 9 0,12-25 2 15,-12 25 6-15,7-25 3 0,-7 25 4 16,0 0-3-16,-7-32-8 0,7 32 5 16,0 0-13-16,-20-27-9 0,20 27 9 0,-25-5-6 15,25 5 6-15,-32-3 7 0,32 3 10 16,-42 11 20-16,19 1 13 0,1 5 8 0,-3 5 12 15,-5 1 1-15,3 9 4 16,4-1-2-16,-6 9-4 0,-1 3-21 0,7-3-3 0,3 2-11 16,1-1-6-16,8-1-9 0,-1 4-8 15,10-5-2-15,4-3-19 0,10 3-24 16,4-5-47-16,18-10-51 0,11-3-83 0,9-5-274 16,-6-19-417-16,9-10-265 0</inkml:trace>
  <inkml:trace contextRef="#ctx0" brushRef="#br0" timeOffset="115734.3505">8410 15461 3945 0,'-8'94'-167'0,"1"-11"23"15,-3-8 2-15,3-7 13 0,2 3 2 16,5 4 6-16,-5-6-12 0,5 2-37 0,9-4-74 15,-8-4-373-15,11-5 113 0</inkml:trace>
  <inkml:trace contextRef="#ctx0" brushRef="#br0" timeOffset="119287.241">8248 13627 2307 0,'0'0'-112'16,"-7"22"19"-16,7-22 18 0,-3 31 14 0,3-31 9 15,-3 36 2-15,3-36 8 0,-2 35 7 16,2-35 19-16,0 36 8 0,0-36 20 16,0 34 31-16,0-34 26 0,2 32 2 0,-2-32-12 15,3 33 19-15,-3-33 8 0,8 38-12 16,-6-17 4-16,-2-21-17 0,3 43 4 0,1-18-13 16,-4-1-4-16,0-24 2 15,5 49 5-15,-5-24-1 0,0 3 2 0,0-28 7 16,0 52 6-16,0-22-17 0,-5 2 5 0,10-1 6 15,-5 4-6-15,0-3-9 0,3 2 9 16,-1 7-3-16,3 1-1 0,-2-3 4 16,2 6-15-16,0-5 8 0,-2 3 0 15,1-3-4-15,1 3 0 0,-2-6 1 0,-1 0 8 16,1-3-11-16,2-1 22 0,-2 2-35 16,-1-4 8-16,-2-1 3 0,3-1-9 0,1-2 0 15,-4 1 12-15,0-28 1 0,5 43 2 16,-5-19 3-16,0-24-7 0,0 43 7 0,-5-19-14 15,5-24 6-15,0 44-5 0,-4-17 0 16,4-27-13-16,-3 50 8 0,1-25-7 16,-1-1 0-16,3-24-8 0,-8 50 4 0,6-26-5 15,-1-3 0-15,-6 4 0 0,9-25 7 16,-3 41-3-16,-2-20-3 0,5-21 5 16,-8 37-7-16,1-18-2 0,7-19 6 15,-8 33-10-15,8-33 2 0,-9 38 8 0,4-17-12 16,5-21 1-16,-6 46-3 0,4-25 1 15,-1 5 0-15,3-26-6 0,-9 45 0 0,6-16 3 16,1-5 2-16,-1 0-3 0,3-24 7 16,0 54-4-16,-5-31 3 0,5 5-6 15,0-28 4-15,-4 51 11 0,1-24-2 0,3-27-8 16,0 48 5-16,-2-26-6 0,2-22 5 16,-5 40-4-16,5-40 2 0,-5 39-2 0,2-15-1 15,3-24 3-15,-5 42-1 0,5-21 3 16,0-21-3-16,-8 44 0 0,8-20 3 15,0-24-4-15,-5 45 5 0,1-18-6 16,-4-4 1-16,5 4 2 0,1-2-1 0,-1 4 2 16,3-29-4-16,-12 48 4 0,10-26-6 15,-1 3 2-15,3-25 1 0,-10 37-5 0,10-37 3 16,-5 34 2-16,5-34-10 0,-9 31 5 16,9-31 1-16,-3 31-2 0,3-31 2 15,-2 28-1-15,2-28-3 0,-3 24-1 0,3-24 2 16,-5 27-1-16,5-27 4 0,0 0-4 15,-7 39 0-15,7-39 2 0,-1 23-2 0,1-23 3 16,0 0-1-16,-9 34-6 0,9-34 8 16,0 0-6-16,-3 30 2 0,3-30 0 15,0 0-3-15,-3 26 3 0,3-26 1 16,0 0 1-16,-5 24-1 0,5-24 0 0,0 0 3 16,0 0-4-16,-5 34-2 0,5-34 2 15,-4 25 0-15,4-25 2 0,-3 28-5 16,3-28 3-16,-3 33 1 0,3-33-4 0,-6 38 4 15,6-38 1-15,-3 40 1 0,3-40-6 16,0 36 3-16,0-36-2 0,0 41 2 0,-3-23-5 16,3-18 5-16,0 35 3 0,0-35-1 15,0 36-1-15,0-36 3 0,0 31 4 16,0-31-4-16,0 31-7 0,0-31 5 0,0 29-2 16,0-29 1-16,-2 29-1 0,2-29 1 15,0 0 4-15,-3 40-5 0,3-40 2 16,0 28-2-16,0-28 0 0,-5 30 0 0,5-30-1 15,-4 37-6-15,4-37-9 0,-3 38-12 16,1-17-11-16,2-21-5 0,-8 41-14 0,8-20-18 16,0-21-31-16,-7 37-35 0,7-37-45 15,0 30-22-15,0-30-40 0,0 0-603 16,7 15-103-16</inkml:trace>
  <inkml:trace contextRef="#ctx0" brushRef="#br0" timeOffset="120854.8799">9503 13701 3736 0,'0'0'-142'0,"-17"-27"14"0,17 27 23 15,-19-28 10-15,19 28 15 0,-16-34 4 16,6 19 14-16,10 15-2 0,-12-32 7 15,12 32 7-15,-13-28 10 0,13 28 15 0,-16-20 6 16,16 20 8-16,-11-22 17 0,11 22-1 16,0 0 6-16,-17-24 3 0,17 24 5 0,0 0-14 15,0 0 6-15,-8-21-6 0,8 21-5 16,0 0 14-16,0 0 15 0,0 0-3 16,0 0 8-16,0 0 7 0,0 0-3 0,0 0 5 15,0 0 21-15,0 0-16 0,5 101 2 16,-5-70 13-16,3 11 3 0,0 5-7 15,2-2-9-15,-1 6 27 0,-3 0-7 16,3 2 2-16,-4 3-4 0,0 5 23 0,0 4-16 16,0-3 6-16,3-1-3 0,-3 4-3 15,5-3-11-15,-5-7-7 0,0-4-7 16,3 5 2-16,-3-3-6 0,2 2 3 0,-2-2-1 16,5-1-1-16,-5 0 0 0,0 2-9 15,3-6-3-15,3 3 1 0,-6-1 3 0,1 1 0 16,-1-3 3-16,4 2 0 0,-4-4-3 15,0-1 2-15,3-1-2 0,-3-7 3 0,5 0 2 16,-5-6 3-16,0 2-2 0,3-2 4 16,-3-6-7-16,0 2 3 0,0 0 0 15,0-27-3-15,0 45-2 0,2-28 2 0,-2-17-9 16,0 35-2-16,0-35-6 0,3 28-3 16,-3-28 3-16,0 0-4 0,0 36-2 15,0-36 0-15,0 27-4 0,0-27 0 0,0 0-2 16,0 42-1-16,0-42-3 0,0 27 2 15,0-27-1-15,0 33 3 0,0-33 1 16,-3 38-2-16,3-38 2 0,0 40-5 0,-2-21 2 16,2-19-3-16,-8 43 2 0,8-22-2 15,0-21 0-15,-3 44-4 0,3-44 1 16,-5 39 2-16,-1-21-1 0,3 7-1 0,3-25-3 16,-5 44 0-16,3-20 1 0,-1 0 0 15,3-24 0-15,-5 53 0 0,2-24-2 0,-1-1 1 16,3-5 2-16,-3 4 0 0,-1 1-1 15,2 1-2-15,3-29 1 0,-5 52 0 0,-3-27-3 16,4 2 2-16,3 0 1 0,-3-2-2 16,-1 2 1-16,2 2-2 0,-4-4 3 15,4 3-1-15,-2-1 0 0,5-27 1 0,-7 50 0 16,5-26-1-16,-6 1 1 0,5-1 1 16,3-24 1-16,-10 50-3 0,6-25-1 15,-1-1 2-15,2-1-2 0,3-23 0 16,-12 47-1-16,11-22 2 0,-3-1-5 0,4-24 3 15,-13 47 2-15,8-22-3 0,0-5 2 16,5-20-4-16,-5 42 4 0,2-21-2 0,3-21 2 16,-5 36 0-16,5-36 0 0,-7 35 0 15,7-35 0-15,0 34 1 0,0-34 0 0,-5 30 0 16,5-30 0-16,-5 35 0 0,5-35 0 16,0 33-1-16,0-33 0 0,-4 36 0 0,4-36-2 15,-3 42 3-15,3-42 0 0,-2 40-1 16,2-40 2-16,0 34-2 0,0-34 2 15,-3 30-1-15,3-30-1 0,-5 26 3 16,5-26 0-16,0 0-2 0,-3 33 2 16,3-33-2-16,0 0 0 0,0 0 0 0,0 30-2 15,0-30 2-15,0 0-4 0,0 0-5 0,0 0 0 16,-5 35-5-16,5-35-12 0,0 0-7 16,-2 31-9-16,2-31-11 0,-5 27-18 15,5-27-26-15,-7 32-37 0,7-32-18 0,0 27-17 16,0-27-13-16,4 28-18 15,-4-28-46-15,0 0-660 0,8 23-448 0</inkml:trace>
  <inkml:trace contextRef="#ctx0" brushRef="#br0" timeOffset="127734.6096">7473 13818 4126 0,'0'0'-175'16,"0"0"15"-16,0 0 13 0,0 0 8 0,0 0 6 16,0 0 4-16,0 0-9 0,0 0-6 15,0 0 1-15,0 0-2 0,0 0 4 0,0 0 18 16,0 0-2-16,4-31 15 0,-4 31 6 15,0 0 7-15,0 0 4 0,0 0 16 16,0 0 5-16,0 0 3 0,0 0 2 16,0 0 12-16,0 0-6 0,0 0 11 0,11-20 5 15,-11 20 3-15,0 0 4 0,0 0 0 16,0 0 14-16,4-35-11 0,-4 35-10 16,0 0 0-16,8-31 3 0,-8 31-27 0,0 0 3 15,9-30 16-15,-9 30-2 0,10-25 23 16,-10 25 5-16,11-22 24 0,-11 22 24 0,0 0 5 15,12-30 17-15,-12 30-6 0,15-22-13 16,-15 22 12-16,13-24-1 0,-13 24-12 16,12-23 6-16,-12 23-12 0,14-24-4 0,-14 24 14 15,16-21 1-15,-16 21 18 0,15-18-10 16,-15 18 9-16,12-20 3 0,-12 20-1 16,13-16 9-16,-13 16 23 0,0 0-6 0,20-17 14 15,-20 17-7-15,0 0 2 0,0 0 4 16,19-18 1-16,-19 18-3 0,0 0 17 15,0 0-17-15,0 0 11 0,0 0-10 0,0 0 3 16,0 0-10-16,0 0 10 0,0 0-7 16,18 60 10-16,-14-34-13 0,-4 4-6 15,1 3-5-15,3 2-11 0,-1-4 10 0,-3 12 6 16,8-3-2-16,-8-1 0 0,5 0 3 0,-5-4-4 16,9 0-12-16,-8-1-13 15,3-1 7-15,-1-1-17 0,2-2-1 0,-2-2-7 16,-1-4 8-16,1 5-17 0,2-5 2 15,4-3-7-15,-9-21 8 0,2 39-9 16,-2-39-1-16,6 32 6 0,-1-14-14 0,-5-18 6 16,4 36 8-16,-4-36-8 0,1 30-8 15,-1-30 2-15,0 33-5 0,0-33 11 0,-5 39-20 16,5-39-15-16,-8 35-10 0,3-16-6 16,5-19-20-16,-14 32-2 0,14-32-10 15,-5 30-11-15,5-30-14 0,-11 27-6 0,11-18-19 16,0-9-13-16,-5 20-17 0,5-20-23 15,0 0-57-15,0 0-424 0,0 0 119 0</inkml:trace>
  <inkml:trace contextRef="#ctx0" brushRef="#br0" timeOffset="128067.4643">7550 14103 2553 0,'0'0'-76'0,"-20"-38"11"15,9 26 34-15,11 12 12 0,-19-32 16 0,19 32 3 16,-18-24 16-16,18 24 15 0,-22-22 28 0,22 22-4 15,-12-17 11-15,12 17 18 0,-13-19-5 16,13 19-5-16,0 0-9 0,-17-20-15 0,17 20-4 16,0 0-5-16,0 0-13 0,0 0-1 15,0 0 1-15,0 0-11 0,0 0 7 16,0 0-4-16,0 0-6 0,0 0-4 0,0 0 7 16,0 0-8-16,84 20 3 0,-56-14 5 15,4 0-6-15,-4 1-1 0,13 1-1 16,-8-1-2-16,7 2 7 0,0-3-5 0,2 0-2 15,-2 3 2-15,-5-6 10 0,2 4-15 16,0-2 1-16,-8-2-1 0,2 5-8 16,-1-7 6-16,-1 4 5 0,-1-3-3 0,-28-2-1 15,44 5-1-15,-44-5-9 0,42 0-11 16,-42 0-12-16,33 0-30 0,-33 0-50 16,34-12-82-16,-34 12-164 0,25-17-268 15,-20 6 116-15</inkml:trace>
  <inkml:trace contextRef="#ctx0" brushRef="#br0" timeOffset="128726.149">8464 13463 2732 0,'18'-13'58'0,"-18"13"2"16,0 0-9-16,0 0-30 0,17-16-18 0,-17 16-14 15,0 0-7-15,0 0 12 0,0 0 1 0,0 0 0 16,0 0 15-16,0 0 35 0,0 0 30 16,0 0 18-16,0 0 23 0,0 0 19 15,-92 5 20-15,92-5-18 0,-47 15-19 16,20-1-9-16,2-2-22 0,-5 6-1 0,-2 1-13 16,2 4-3-16,-2 2 2 0,-4 9 1 15,-1 5 0-15,-3-3-2 0,3 3 7 0,-2-1 2 16,-1-2-6-16,3 3-1 0,-6-6 3 15,11-3 16-15,-6 5-13 0,7-11-5 0,0 1-13 16,2-4-5-16,-3 0-5 0,6-1-5 16,2-5-9-16,4 0-2 0,-2 0-4 15,6-3-5-15,-6 0-2 0,22-12-1 0,-27 20-3 16,27-20-9-16,-23 15-5 0,23-15-6 16,-20 12-7-16,20-12-11 0,-22 12 2 15,22-12-11-15,0 0-5 0,-20 13 0 16,20-13-6-16,0 0 3 0,0 0 1 0,0 0 4 15,-17 15 5-15,17-15 0 0,0 0 1 16,0 0 3-16,0 0 4 0,0 0-5 0,0 0 5 16,0 0 2-16,0 0-3 0,0 0-6 15,0 0 2-15,0 0 1 0,0 0-13 16,0 0 8-16,59-55 2 0,-59 55-2 0,10-33 4 16,-5 14 25-16,-5 19-3 0,5-42 15 15,-5 42 13-15,3-33 0 0,-3 33-6 0,4-27 3 16,-4 27-2-16,0 0 0 0,0-34-3 15,0 34-5-15,0 0-7 0,8-29-2 16,-8 29-6-16,0 0 1 0,8-18 3 16,-8 18-5-16,0 0-1 0,37-3 5 0,-37 3 0 15,39 3 2-15,-39-3 0 0,63 14 0 16,-23-5 1-16,0-2 6 0,11 1-9 0,-1 1 8 16,0 1-3-16,12-2-6 0,-2 1-13 15,-8-2-24-15,5 5-52 0,1-3-47 16,-4-3-69-16,-6 0-158 0,4-6-518 0,-5-6-267 15</inkml:trace>
  <inkml:trace contextRef="#ctx0" brushRef="#br0" timeOffset="162106.2172">10326 14013 1527 0,'0'0'307'0,"0"0"-198"15,-31-19-10-15,31 19-32 0,-20-9-33 16,20 9-10-16,0 0-27 0,0 0-38 0,-36-10-19 16,36 10-15-16,0 0-3 0,-26-2 9 15,26 2 3-15,0 0 22 0,-31-3 28 0,31 3 0 16,0 0 0-16,0 0 16 0,-37-4 0 16,37 4 8-16,0 0-4 0,0 0-16 15,-32-6-34-15,32 6 4 0,0 0-9 16,0 0-32-16,0 0-22 0,0 0 5 0,0 0-34 15,0 0-185-15,0 0 75 0</inkml:trace>
  <inkml:trace contextRef="#ctx0" brushRef="#br0" timeOffset="163259.1651">10113 13960 1075 0,'0'0'57'0,"0"0"4"0,0 0 2 16,0 0-5-16,0 0 12 0,0 0-7 16,0 0-1-16,0 0 3 0,0 0-10 0,0 0 3 15,0 0-10-15,0 0-16 0,0 0 11 16,0 0-8-16,0 0 0 0,0 0-9 0,0 0 4 15,0 0-15-15,0 0 0 0,0 0 7 16,0 0-12-16,0 0 5 0,0 0-8 16,0 0 0-16,40-49 1 0,-40 49-1 0,0 0 7 15,0 0 0-15,0 0 7 0,0 0-3 16,0 0 16-16,0 0-16 0,0 0 9 0,0 0-4 16,17-19 1-16,-17 19-4 0,0 0-7 15,0 0 0-15,0 0-3 0,0 0-10 16,12-21 10-16,-12 21-10 0,0 0 13 15,15-17-13-15,-15 17 16 0,0 0-19 0,13-17 16 16,-13 17-10-16,0 0 0 0,12-19 10 16,-12 19-4-16,0 0-6 0,0 0 13 0,0 0 0 15,13-18 6-15,-13 18-13 0,0 0 7 16,0 0-1-16,0 0-3 0,0 0 1 16,0 0-4-16,0 0-12 0,0 0 9 0,0 0-3 15,0 0 9-15,0 0-6 0,0 0 12 16,0 0-6-16,0 0 15 0,0 0-7 15,4 68-5-15,-4-68-4 0,-7 36 7 0,7-36-4 16,-10 44-2-16,6-19 13 0,-1-4 6 16,5-21 0-16,-11 53 2 0,7-23 5 0,3 0-2 15,-9 11-2-15,6-1-2 0,3 2-6 16,-3 2 0-16,4 1 7 0,0 2-8 16,0 0-2-16,0 0-13 0,0 0 0 0,-5-5 0 15,5 1 5-15,0-6 4 0,0-1-6 16,0-3 21-16,0 2-13 0,-3-1 6 15,3 1 10-15,0-2-6 0,0 2-6 16,0 1-4-16,0-2-1 0,3-1 14 0,-3 2-16 16,5-2-2-16,-5 0 15 0,4-1-18 15,-4-2 2-15,1 5 2 0,-1-4-12 0,0-1 3 16,0 0 7-16,0-1-10 0,0 2 5 16,0-31 3-16,-1 59-9 0,1-35 1 0,0 3-1 15,-4 2-2-15,4-29 9 0,-5 51-7 16,5-29 6-16,0 6-1 0,0-28-13 15,-6 49 8-15,4-23 0 0,-1-5-2 0,3-21 2 16,-5 42-2-16,1-20 7 0,-1 3-5 16,5-25 10-16,-8 43-1 0,4-22 1 15,4-21-2-15,-3 47-4 0,3-25 9 0,0-22-5 16,0 42 2-16,0-42-6 0,0 43 4 16,0-43-6-16,3 40 8 0,1-20-6 15,-4-20 1-15,5 36 9 0,-5-36-6 0,5 37-4 16,-5-19 1-16,0-18 5 0,12 37 3 15,-9-18 2-15,-3-19-4 0,5 36-3 16,-2-13 5-16,-3-23-12 0,10 40 7 0,0-19-9 16,-5 1 1-16,2-2 7 0,-2 6-3 15,-5-26-5-15,12 43 5 0,-4-21-8 16,-3 0 9-16,-5-22 8 0,12 42-12 0,-10-17 15 16,6-5-5-16,-8-20 1 0,10 47 2 15,-7-24-2-15,6 1-2 0,-4-2 0 0,-5-22-11 16,13 48 13-16,-6-26-2 0,-1 0-9 15,1-1-3-15,-7-21 9 0,10 41-8 16,-1-22 9-16,-1-1 7 0,-8-18 12 0,8 40 11 16,-1-23-6-16,-7-17 0 0,7 37 1 15,-2-18-3-15,-5-19 2 0,8 44-6 16,-5-20-3-16,2-2-6 0,-1 2 2 0,-4-24-8 16,0 47 6-16,1-26 3 0,-1-21 1 15,0 39-8-15,4-19 3 0,-4-20-1 16,0 39 4-16,0-39 0 0,0 38 1 0,3-21-10 15,-3-17 7-15,0 38-8 0,0-38 1 16,0 35-1-16,0-35-2 0,5 33-2 16,-5-33 0-16,5 30-1 0,-5-30 3 0,0 31-3 15,0-31 5-15,2 28-3 0,-2-28 10 16,3 28-5-16,-3-28 3 0,0 34 0 0,0-34-5 16,0 32-3-16,0-32 4 0,-3 32 0 15,3-32-1-15,0 34-5 0,0-34-1 16,0 28-3-16,0-28-1 0,0 31 7 0,0-31-15 15,0 0-1-15,0 43-43 0,0-43-30 16,3 31-32-16,-6-15-55 0,3-16-119 0,-12 23-601 16,4-11-323-16</inkml:trace>
  <inkml:trace contextRef="#ctx0" brushRef="#br0" timeOffset="166261.4158">8912 13915 3958 0,'0'0'-200'0,"0"0"15"0,0 0 20 16,0 0 30-16,2-35 16 0,-2 35 15 0,0 0 15 16,0 0 13-16,0 0 11 0,-9-38 19 15,9 38 12-15,0 0 20 0,0 0 12 0,0 0 16 16,-8-21 8-16,8 21-3 0,0 0-5 15,0 0 5-15,0 0-3 0,0 0-2 0,0 0-1 16,0 0-4-16,0 0-7 0,0 0 6 16,0 0-10-16,-50 56 10 0,41-35 10 15,-1 8 3-15,-1-1 0 0,-3 7 3 16,1 0 4-16,-4 5-2 0,2-1 4 0,-2 8 5 16,1 3-5-16,-1-4 6 0,-1-1-7 15,1-1-2-15,0-4-6 0,4 0 3 0,-1-3-3 16,-1 4-7-16,7-8-5 0,-4 1-4 15,4-7-31-15,-1 2-14 0,4-5-31 16,-3-2-28-16,8-22-53 0,-8 35-78 0,8-35-406 16,-14 24 118-16</inkml:trace>
  <inkml:trace contextRef="#ctx0" brushRef="#br0" timeOffset="166601.1915">8450 14228 2675 0,'5'-34'71'0,"-5"34"6"16,0 0-20-16,0-31-2 0,0 31-24 0,0 0-8 15,0 0-5-15,0 0 8 0,9-20-9 16,-9 20-7-16,0 0 13 0,0 0-11 16,0 0 8-16,0 0-3 0,0 0 0 0,0 0 3 15,0 0 11-15,60 42-5 0,-60-42 3 16,22 12 8-16,-22-12-12 0,31 12-6 15,-5-4 1-15,0-4 3 0,-1 3-3 0,0-5-6 16,7 3-12-16,-32-5 7 0,59 3 6 16,-36-3-13-16,-23 0 23 0,45 0-21 15,-23 3-2-15,-22-3 0 0,37 0-4 16,-37 0 13-16,0 0-7 0,40 0-10 16,-40 0 8-16,0 0-13 0,34 0-4 0,-34 0-3 15,0 0-15-15,0 0-19 0,31 0-17 0,-31 0-69 16,0 0-53-16,22-16-121 0,-22 16-319 15,0 0 119-15</inkml:trace>
  <inkml:trace contextRef="#ctx0" brushRef="#br0" timeOffset="166931.9855">9016 13842 2655 0,'0'0'88'0,"0"0"-3"16,3-27-17-16,-3 27 2 0,0 0-6 16,0 0-19-16,0 0 2 0,0 0-5 0,0 0-13 15,0 0 0-15,0 0 4 0,-28-21-8 16,28 21-6-16,0 0-1 0,0 0-2 16,0 0-4-16,-46 40 6 0,31-21-11 0,-3-1 20 15,-5 9-5-15,-1 3-4 0,-3 0 15 16,4 0 13-16,-7 7-21 0,0-3 7 0,0 6 6 15,8-8-7-15,-5 0-8 0,5 2-3 16,2-1-8-16,-3-4 7 0,10 3 7 16,-4-4-16-16,5-8-4 0,0 2-8 15,1-1-8-15,11-21-14 0,-9 34-15 0,9-34-35 16,0 25-41-16,0-25-89 0,0 0-252 16,20 9-207-16,-20-9 117 0</inkml:trace>
  <inkml:trace contextRef="#ctx0" brushRef="#br0" timeOffset="167814.4665">9830 13770 2588 0,'0'0'-59'16,"0"0"7"-16,0 0 12 0,0 0 12 15,0 0 3-15,0 0 0 0,0 0 6 0,0 0-7 16,-30-60 19-16,30 60 7 0,0 0 13 16,0 0 13-16,-11-21 22 0,11 21 11 15,0 0 17-15,0 0 10 0,-14-21-3 0,14 21-7 16,0 0-13-16,0 0 11 0,-17-19-8 15,17 19-13-15,0 0 0 0,0 0-6 0,0 0-11 16,0 0-4-16,0 0 6 0,0 0 18 16,0 0-35-16,0 0 6 0,0 0-2 15,-30 59-4-15,29-35-6 0,-8 1 3 0,9-25 0 16,-3 57-5-16,0-29 3 0,1 7 5 16,2-1-14-16,0 0 8 0,0-1 7 15,-3 2-10-15,-2 5 1 0,1-9 8 0,4 1-21 16,-3 0 11-16,0-4-11 0,-2 2 6 15,5-30-4-15,-9 53 0 0,9-28-2 16,0-25 13-16,-3 43-13 0,-2-21 0 0,5-22-2 16,0 39-19-16,0-39-4 0,-7 33-1 15,7-33-24-15,0 32-9 0,0-32-10 16,-2 24-17-16,2-24-18 0,0 0-22 0,0 0-51 16,17 18-202-16,-17-18-225 0,0 0 119 15</inkml:trace>
  <inkml:trace contextRef="#ctx0" brushRef="#br0" timeOffset="168098.2911">9842 14084 2738 0,'0'0'267'0,"-28"-22"-53"16,28 22-25-16,0 0-34 0,0 0-33 16,-30-3-23-16,30 3-35 0,0 0-18 0,0 0-1 15,0 0-13-15,0 0-2 0,0 0-1 16,0 0-6-16,0 0 2 0,0 56 6 0,0-56-14 15,0 0 3-15,0 0 13 0,0 0-11 16,0 0 6-16,26 33-6 0,-26-33-2 0,17 10 5 16,-17-10-2-16,22 12-10 0,-22-12 7 15,0 0-15-15,35 11 1 0,-35-11-7 16,30 7-17-16,-30-7-8 0,38 6 1 16,-38-6-24-16,34 3-8 0,-34-3-7 0,37-3-18 15,-37 3-20-15,40-6-26 0,-40 6-20 16,38-12-45-16,-16 2-75 0,0-2-453 0,0-3 544 15</inkml:trace>
  <inkml:trace contextRef="#ctx0" brushRef="#br0" timeOffset="168437.08">10183 13760 3320 0,'-26'7'185'0,"0"1"-21"0,-14 4-22 16,4 7-19-16,-10 2-20 0,6 11-12 15,-2-2-23-15,2 5-18 0,-2-1-10 0,4-2-12 16,3-1-1-16,3-5-11 16,4-2-1-16,3-6 7 0,4 0-7 0,1 2 1 0,4-8-2 15,-1 3-9-15,17-15 6 0,-29 22-3 16,29-22-19-16,-20 15-2 0,20-15-9 16,-16 15 2-16,16-15 12 0,0 0-9 0,0 0 2 15,0 0 0-15,0 0-6 0,0 0 13 16,0 0 11-16,45 22-16 0,-45-22-1 0,57-3 19 15,-20-1-10-15,8 1-6 0,3 2 2 16,-1-3 6-16,5 0-6 0,-4 1-6 16,6-2-2-16,-12 1 0 0,6 1-12 15,-6 0-1-15,-5 0-8 0,0 0-11 0,-2-1-18 16,0 1-21-16,-5-2-35 0,0-2-63 16,-1 4-188-16,-1-6-351 0,-10 3 530 0</inkml:trace>
  <inkml:trace contextRef="#ctx0" brushRef="#br0" timeOffset="169298.5433">10632 13948 3018 0,'0'0'-91'0,"0"0"6"0,0 0-5 15,0 0-7-15,0 0-8 0,0 0-14 0,-12-47 15 16,12 47 5-16,0 0 8 0,0 0 56 15,7-42 42-15,-7 42 31 0,0 0 57 16,-4-29 3-16,4 29 15 0,0 0 11 0,-11-28-3 16,11 28 7-16,0 0-16 0,-9-17-15 15,9 17-2-15,0 0-35 0,0 0 0 16,0 0-2-16,-12-25-10 0,12 25-3 0,0 0 0 16,0 0 16-16,0 0-8 0,0 0 8 15,0 0-15-15,0 0 1 0,0 0-7 16,0 0-5-16,0 0-5 0,-38 54-1 0,28-31 0 15,5 2-1-15,2-1 6 0,-6 1-13 16,4 3-6-16,2-1 3 0,-5 4-1 0,4-3-3 16,-1 3 21-16,-3-3-32 0,-1 3 5 15,-1 0 11-15,5-4-8 0,-6 1 1 16,6-1-8-16,-4-2 1 0,1-1-3 0,0-2-2 16,8-22 0-16,-10 37-12 0,10-37 3 15,-14 30-29-15,14-30-7 0,-8 22-9 16,8-22-2-16,0 0-15 0,-5 25-15 15,5-25-13-15,0 0-17 0,0 0-6 0,0 0 13 16,0 0 1-16,0 0 8 0,0 0 17 16,0 0 8-16,-15-83 9 0,15 83 10 15,0-39-2-15,0 10 8 0,6 2-7 0,-6 27 1 16,10-54 12-16,-3 27 2 0,5 0-7 16,0 3 6-16,1-5 2 0,-1 8 9 0,1-2 0 15,0 6 6-15,2-2 16 0,-15 19 3 16,24-28 11-16,-24 28 32 0,22-18 21 0,-22 18 3 15,0 0 8-15,26-7-5 0,-26 7-1 16,0 0-8-16,0 0 0 0,39 25 5 16,-39-25-19-16,17 22 12 0,-17-22-10 15,18 21 2-15,-18-21 5 0,13 21 19 0,-13-21-6 16,5 29 7-16,-5-29 0 0,0 27-5 16,0-27-12-16,-13 30 12 0,13-30 1 0,-20 32 5 15,8-19 5-15,12-13 6 0,-25 27 5 16,25-27-7-16,-22 21 4 0,22-21-3 0,-18 16-8 15,18-16-9-15,-17 16 1 0,17-16-9 16,0 0-11-16,-16 15-1 0,16-15-11 16,0 0-4-16,0 0 5 0,0 0-12 15,0 0 4-15,43 24-34 0,-10-20-56 16,13-14-96-16,-1-2-367 0,27-9-282 0,5-14 125 16</inkml:trace>
  <inkml:trace contextRef="#ctx0" brushRef="#br0" timeOffset="179639.5435">16229 12084 1117 0,'0'0'202'16,"-7"-24"-60"-16,7 24-63 0,-12-22 2 15,12 22-27-15,-13-22 2 0,13 22-20 0,-12-18 0 16,12 18-5-16,-15-22-4 0,15 22-1 15,0 0 12-15,-28-24-12 0,28 24 3 16,-19-12-11-16,19 12 4 0,-26-12 3 0,26 12 4 16,-25-11 20-16,25 11-1 0,-29-9-11 15,29 9 13-15,-32-6 6 0,32 6-8 0,-30-1-16 16,30 1 5-16,-35-5-3 0,35 5 0 16,-32 6-10-16,32-6 9 0,-35 12-3 15,10 3-16-15,5 2 10 0,-2 7 5 0,-4 4-4 16,4 4-8-16,-10 7 0 0,7 0-5 15,0 5-7-15,-2-2 9 0,9 5 8 16,-2 4-5-16,0-6-3 0,8-4 2 0,-2-2-10 16,6 0 4-16,1 1-4 0,6-5 10 15,1-4-11-15,1 1 9 0,11-2-9 16,-4-6 6-16,9 3-6 0,10-1 3 0,-2-5 0 16,5-3-8-16,5-3-3 0,4-1 9 15,-2-10-12-15,1 4 12 0,0-6-4 0,-1-2-12 16,5-2 10-16,2-6 5 0,-1 0-5 15,1-5 3-15,-8-2 10 0,1-3 5 16,-2 0-2-16,-5-8 7 0,-4 2 3 0,-6-3 2 16,-4-2-3-16,-4-4 0 0,-7-1 5 15,0 2 2-15,-5-4 9 0,-7-5 4 16,-1 1-7-16,-4 4-1 0,-1-3 13 0,-2 3-7 16,-2-1-1-16,-3 4-9 0,3 2-9 15,-6 4-2-15,6 3-3 0,0 1-2 16,4 2-4-16,-2 6-5 0,-2 0-3 0,17 15-10 15,-20-27-18-15,20 27-26 0,-20-24-12 16,20 24-18-16,0 0-34 0,-20-8-56 0,20 8-179 16,0 0-299-16,0 0 120 0</inkml:trace>
  <inkml:trace contextRef="#ctx0" brushRef="#br0" timeOffset="180306.1291">16108 12871 2459 0,'0'0'-100'0,"-1"27"32"0,1-27 22 15,0 33 9-15,0-33 13 0,0 50 11 16,1-19 13-16,-1-1 17 0,0 8 20 0,4 4 3 15,-1 5 28-15,2 2 8 0,-2 13 11 16,2 2 14-16,-1 7 9 0,4 9-2 16,-3 4-9-16,-1-2-18 0,4 2 2 0,-6 5-9 15,8-4 3-15,-5 2-2 0,1-1-18 16,4 0-1-16,-3-5-10 0,6-1-9 0,-1-14 4 16,2-3 2-16,-6-1-14 0,4-4 11 15,3-5-12-15,-10-8 1 0,3-1 7 16,2-1 7-16,-3-7 4 0,-4-1-2 0,2-8 0 15,-2 5 0-15,6-5-3 0,-6-2-11 16,1 0-7-16,4 0-1 0,-8-25-5 16,5 45-1-16,3-22 1 0,-1-5-13 0,-7-18-17 15,13 37-22-15,-8-19-17 0,-5-18-19 16,10 25-35-16,-10-25-54 0,0 0-98 0,17 17-506 16,-17-17 369-16</inkml:trace>
  <inkml:trace contextRef="#ctx0" brushRef="#br0" timeOffset="180707.894">16236 14406 3264 0,'0'0'7'15,"0"0"-2"-15,0 0-8 0,0 0-6 0,0 0 0 16,0 0 9-16,0 0-15 0,-46 69 8 16,31-46 0-16,10 6 10 0,-6 5-1 15,1 2 3-15,1-1-1 0,-3 4 20 0,4 8 32 16,-4 5 23-16,-3 4 16 0,5 4 5 16,-1 18 6-16,-3 5-19 0,2 4 3 0,-8 33 8 15,4 7-20-15,-6-4-10 0,5-1 0 16,-1 2-22-16,-4-1 7 0,2 0-9 15,-3-5-8-15,1-4 0 0,2-23 1 0,3-14-7 16,-6 1 2-16,1-1-1 0,-3-3-3 16,1-1-1-16,-1-2-4 0,0-2-4 15,2-14-3-15,4 0-1 0,-2-4-5 0,1-4-20 16,6-9-21-16,2-1-26 0,7-10-17 16,-3-1-4-16,5-5-10 0,3-6-29 0,0-15-43 15,0 0-106-15,0 0-543 0,0 0 131 16</inkml:trace>
  <inkml:trace contextRef="#ctx0" brushRef="#br0" timeOffset="181149.6039">16219 15020 3522 0,'0'0'-72'0,"0"0"12"16,-14-36 22-16,14 36 10 0,-8-23 12 0,8 23-2 15,0 0-3-15,-7-31 2 0,7 31-2 16,0 0-1-16,12-31 3 0,-12 31 12 15,17-21-3-15,-17 21 5 0,25-22 3 0,-7 13 4 16,-1-3 8-16,-17 12 0 0,38-15 16 16,-19 9 7-16,-19 6 7 0,33-5-1 0,-33 5 9 15,37 0 17-15,-37 0-10 0,34 14 11 16,-11-5 0-16,-3 6 5 0,-2 0-16 16,9 6 16-16,-2 5-23 0,7-5-4 15,-2 4 7-15,0 0-11 0,14 3-5 0,-6-1-6 16,9-4-11-16,-2 1 3 0,-6-7-16 15,6 0-8-15,-7-2 3 0,4-3-27 16,-3-4-14-16,4 2-5 0,-9-7-19 0,-1 4-19 16,-4-7-34-16,4 0-54 0,-33 0-153 15,50-11-401-15,-28 0 525 0</inkml:trace>
  <inkml:trace contextRef="#ctx0" brushRef="#br0" timeOffset="181749.623">16036 13206 2922 0,'0'0'-99'0,"0"0"44"15,0 0 39-15,0 0 29 0,0 0-1 16,0 0 26-16,0 0 19 0,0 0 9 0,0 0 11 15,0 0-9-15,0 0-6 0,0 0 12 16,0 0-10-16,0 0-4 0,0 0 7 0,0 0-7 16,-65-18-10-16,65 18-3 0,-43 8-3 15,18 2-15-15,-4 2 4 0,1 5 2 16,-16-1-15-16,6 8 6 0,-11 5-2 0,-4-1-15 16,-4 9 13-16,-2 3-6 0,2 1-3 15,-3 1 3-15,7 2 7 0,-4-5-14 16,15-2 3-16,-3-7-14 0,3 5-13 0,10-11-28 15,4-1-31-15,-1 1-48 0,9-5-59 16,4-7-140-16,2-4-394 0,2-1 594 16</inkml:trace>
  <inkml:trace contextRef="#ctx0" brushRef="#br0" timeOffset="182143.5364">16026 13258 2869 0,'36'-10'-76'0,"-36"10"35"0,0 0 18 0,26 0 34 16,-26 0 17-16,0 0 16 0,35 10 16 15,-35-10-10-15,26 16 20 0,-6-5 6 0,1 2 5 16,8 5 20-16,-1 3-8 0,14 6-3 16,5 3 1-16,0-3 4 0,15 10-8 15,6 0 2-15,4-7-11 0,27 20-6 0,0-7-7 16,-12-10-9-16,-9-4-3 0,-4-1-5 15,3 0-7-15,-10-7 0 0,3 7-36 16,-12-11-17-16,-7 2-24 0,0 1-38 0,-9-8-81 16,-7 0-228-16,-13 0-399 0,-8-6 274 15</inkml:trace>
  <inkml:trace contextRef="#ctx0" brushRef="#br0" timeOffset="183661.6107">1065 12731 3236 0,'-24'-6'-153'0,"24"6"18"16,-31-9 24-16,31 9 14 0,-35-10 15 16,35 10 1-16,-31-10 12 0,31 10 14 0,-25-5 11 15,25 5 16-15,0 0 6 0,-31-7 3 16,31 7-7-16,0 0 6 0,-26-5 4 16,26 5-1-16,0 0 7 0,0 0 14 15,-18 27 6-15,18-27-7 0,-2 34 13 0,-1-5 7 16,6 0 10-16,-6 5-11 0,8 6 10 15,-2 4-7-15,1-2 3 0,4 8-1 0,-1 1 4 16,5 0-4-16,3 3 9 0,1 3-1 16,3-3 3-16,-3 0-9 0,5-4 11 15,4 1 2-15,-2-4 2 0,4 0-1 16,5-7 14-16,-1-5-8 0,6-4-20 0,-3-7 12 16,6-4-8-16,-5-8 2 0,8 0 2 15,-6-9-17-15,0-6-1 0,5-3 0 0,1-6-7 16,-1-3 3-16,-2-11-1 0,5 1 3 15,-6-5-3-15,-2-3 14 0,-4-5-12 16,2-2-9-16,-5 1 7 0,1-8-5 16,-6 4-9-16,0 0 5 0,-9 5 13 0,1 2-2 15,-2 2 7-15,-1 2-12 0,-6 5 5 16,4 0-5-16,-7 6 2 0,5-2 11 0,-10 23-15 16,13-36 0-16,-10 17 6 15,-3 19-13-15,0-30 9 0,0 30-2 0,0 0-9 16,-16-47-5-16,2 32-1 0,-2 0 12 15,16 15-6-15,-39-26-8 0,11 18-3 0,-1 1 2 16,1 1-6-16,28 6-12 0,-54-12-17 16,24 9-15-16,30 3-15 0,-45 0-33 15,45 0-30-15,-43 12-52 0,17-3-475 0,5 6 122 16</inkml:trace>
  <inkml:trace contextRef="#ctx0" brushRef="#br0" timeOffset="184060.3665">1652 13504 2917 0,'0'0'60'0,"0"0"-4"0,0 0-16 16,17 13 7-16,-17-13-18 0,0 0-19 0,17 20 2 15,-4-5 3-15,0 8-3 0,6 8 4 16,1 2-4-16,-2 11 2 0,9 5 1 0,-4 4 1 16,7 15-4-16,-1 3 4 0,8 34 14 15,-4 5-3-15,1 7 16 0,-3 9-9 16,1 2 5-16,-13 15 5 0,2 9 13 0,-4 4-15 16,-4 14-2-16,1-4-6 0,-1-2-7 15,-4-5 9-15,1-7-2 0,1-14-13 16,3-11-3-16,-6-26-1 0,4-19 6 0,-6-13-7 15,6-7-5-15,-2-5 6 0,-1 0-7 16,-1-12-5-16,0-1 10 0,1-3-15 16,-4-1-2-16,3-7-18 0,-1-3-16 0,-1 2-9 15,3-8-21-15,-8 1-4 0,6-5-25 16,-7-20-31-16,22 35-20 0,-17-26-38 0,-5-9-67 16,0 0-422-16,43 7 119 0</inkml:trace>
  <inkml:trace contextRef="#ctx0" brushRef="#br0" timeOffset="184582.0384">2321 16390 2732 0,'0'0'11'0,"0"0"20"0,-30 10-9 16,30-10 13-16,-32 20-5 0,16-3-1 16,-3 8-2-16,-3 8-4 0,-4 11 3 0,1 5 0 15,-6 13 7-15,1-2 5 0,-6 9-1 16,7-2 10-16,-11 2-1 0,-2 20 6 0,-1-17 7 15,9-9-14-15,1 2 5 0,-1 3 12 16,-6-1-25-16,7 1 2 0,-2 1 6 16,-2 1-14-16,3-6-8 0,1 1 6 15,1-2-29-15,7-12-4 0,5-5-27 0,6-6-13 16,-1-1-9-16,7-8-8 16,-4-2-3-16,12-4-15 0,0-25-24 0,2 33-23 15,-2-33-49-15,22 11-100 0,-22-11-358 0,0 0 117 16</inkml:trace>
  <inkml:trace contextRef="#ctx0" brushRef="#br0" timeOffset="184907.785">2288 16393 2754 0,'3'-21'66'0,"-3"21"-12"15,0-31 12-15,0 31-29 0,0 0-4 0,0 0-5 16,-3-35-36-16,3 35-4 0,0 0 9 16,0 0 0-16,3-27-7 0,-3 27 3 0,0 0 4 15,0 0 6-15,0 0 7 0,0 0 15 16,0 0 10-16,0 0 5 0,0 0 31 16,69 52-14-16,-44-23-10 0,5 7 18 15,5 8-4-15,10 5-6 0,0 6 4 0,9 0 7 16,-2 1-26-16,21 19 7 0,-16-18-4 0,3-6-9 15,-6-3 0-15,6-1-11 0,-3-1-5 16,3 1 1-16,-5-5-13 0,4-4-12 16,-10-8-23-16,1 1-30 0,-2 0-47 15,-4-4-67-15,-8-5-128 0,-2-5-419 0,-14 0 568 16</inkml:trace>
  <inkml:trace contextRef="#ctx0" brushRef="#br0" timeOffset="185583.9786">2000 13975 2925 0,'0'0'-27'0,"0"0"19"15,0 0-18-15,0 0-4 0,0 0 14 16,0 0-9-16,0 0 0 0,0 0 9 0,0 0 2 16,0 0 2-16,0 0-2 0,0 0 28 15,0 0 20-15,0 0 18 0,-74 40 16 0,51-5 10 16,-7 7 9-16,-9 24 8 0,-12 32-28 15,-10 7 16-15,-4 9-10 0,-4 5-23 16,-6 5 9-16,5 2-15 0,-4 2-8 16,2 3 6-16,2-5-6 0,0-6 1 0,5-8-9 15,11-18 1-15,-4-8-7 0,16-17 8 16,8-17-15-16,6-12 1 0,9-2-18 16,1-10-33-16,5-5-25 0,-2 1-29 0,10-8-25 15,5-16-44-15,0 0-71 0,0 0-482 16,0 0 606-16</inkml:trace>
  <inkml:trace contextRef="#ctx0" brushRef="#br0" timeOffset="185948.7511">1712 14194 3181 0,'0'0'85'0,"10"-24"-13"0,-10 24-2 16,0 0 3-16,0 0-36 0,0 0-1 0,0 0-13 16,0 0 1-16,0 0 1 0,0 0 4 15,42 47-9-15,-30-23-2 0,11 3 3 0,-3 4-11 16,10 0-2-16,4 5 2 0,9 4 2 15,3 4-8-15,7-3 20 0,1 2-11 16,-1-4-5-16,6 2 14 0,-4-2-15 0,7-1 1 16,-2-2 2-16,-13-5-6 0,6 7 2 15,-4-8 3-15,3 0-5 0,-5 5 0 16,8 2 11-16,0-1-13 0,4 8-4 0,1-2-23 16,23 24-31-16,-4 1-62 0,-19-8-118 15,10 15-526-15,-19-9 371 0</inkml:trace>
  <inkml:trace contextRef="#ctx0" brushRef="#br0" timeOffset="197424.783">7109 12594 1505 0,'-47'-16'157'16,"47"16"-76"-16,-30-16-2 0,30 16-48 16,-27-19-16-16,27 19 8 0,-23-18-8 15,23 18 11-15,-25-17-7 0,25 17 18 0,-26-15-5 16,11 3 7-16,15 12 21 0,-25-18 2 15,25 18-5-15,-23-15 9 0,23 15 8 0,-29-19-18 16,29 19-13-16,-16-12 3 0,16 12-16 16,-20-15-6-16,20 15-27 0,0 0 0 15,-24-12-21-15,24 12-6 0,0 0 3 16,0 0 2-16,-38-4-6 0,38 4 0 16,0 0 6-16,-45 7 6 0,45-7-4 0,-37 1 4 15,37-1 9-15,-45 3-9 0,14-3 9 16,6 5 23-16,25-5-6 0,-65-5 2 0,30 5-9 15,-3-3 10-15,-1 3-10 0,-3 0 3 16,-5-1-9-16,4 1-1 0,-4 0 1 16,-1-3 3-16,-1-1-4 0,1 4 20 0,-3 0-19 15,3 0 6-15,-1 0-10 0,1 0 3 16,-2 0 1-16,1 0 6 0,2 4-10 16,-1-1 6-16,-1-2-6 0,4-1-3 0,-3 8 0 15,-1-3-4-15,7-1 0 0,-3 2-3 16,-2 1-14-16,12-2-1 0,-5 2 7 15,12-2-1-15,1-2 11 0,-3 4 4 0,30-7-4 16,-54 9-8-16,29-6 8 0,3 3 3 16,22-6 0-16,-40 11 0 0,20-7 0 0,-2 5 4 15,22-9 3-15,-35 15-7 0,13-5-1 16,22-10-3-16,-38 22-12 0,21-7-1 16,-1 0 4-16,1-3-4 0,-1 3-5 15,1 2 4-15,-5 1-5 0,6-2 8 0,-3-1 0 16,-1 1 4-16,5 0 4 0,-5-3 26 15,-4 4-12-15,4-2 16 0,2-3-12 0,0 5 4 16,-4-3 4-16,-2 5-8 0,4-4 8 16,-5 7-4-16,0-1 0 0,-2 2 0 15,6 1-4-15,-4-3 17 0,1 4-13 0,2 3 0 16,-1-4 0-16,5 4 0 0,-9-2-4 16,7 1 17-16,1-3-22 0,-4 3 5 15,6-4-1-15,0 1 10 0,1 0-5 0,-3 6 0 16,3 2 4-16,-1 2-8 0,0-1-1 15,2 6 14-15,-2 0 0 0,4 9 0 16,0 6-9-16,1-2 4 0,-3 3 1 0,1-2 3 16,-1 2 1-16,-1-2-9 0,2-4 0 15,3-3 0-15,-1-7 0 0,-1 2 9 0,1 1-14 16,-2-9 10-16,6 3-1 0,-7-3-4 16,3 2 4-16,4-4 0 0,-4 4-4 15,2-5 18-15,3 0-14 0,2 0 8 16,-3 7-12-16,1-5 17 0,-1 5-21 0,3 0 17 15,2 0-13-15,-6 3 16 0,6-1-20 16,1-1 8-16,-6 2 1 0,5-1-5 16,-2 1 4-16,-4-9-17 0,6 3 17 0,1-1 5 15,-1-1-9-15,3-2 12 0,-7 2-12 16,7 2 0-16,0-4 8 0,0 2-12 0,7 1 0 16,-7 1 12-16,3-1-8 0,2 8 5 15,-5 0-1-15,5-2 4 0,-1 3-12 16,-3 0 8-16,-1-7-16 0,4 1 3 0,-4 0 5 15,3-2 12-15,2 3-8 0,-5 0 9 16,3-4-18-16,-3 5 9 0,2-2 0 16,-2 8 0-16,3-4 5 0,-3-3-1 0,0 0-8 15,4-4 16-15,-4 4-20 0,8 4 4 16,-3-2 8-16,-2 2-4 0,9 0 16 16,0 1-16-16,-4 1 8 0,9 9-16 0,0-1 16 15,3 0 0-15,0 1-4 0,-3 1 0 16,4-1 0-16,3 3 0 0,-3-5-12 15,8 2 16-15,-2-5-8 0,-1-1 20 0,6 1-20 16,0-8 4-16,-2 0-8 0,2 0 12 16,1-7-8-16,-1 7 0 0,2-6 0 0,-1-3 0 15,-1-6 4-15,0 4 0 16,-2-2-8-16,1 1 12 0,-5-3 0 0,4-1-12 16,1 1 4-16,1-3 4 0,0 0-8 15,1 1 16-15,4 0-4 0,-3 0-12 0,6-2 20 16,-5 4-8-16,9-6-8 0,-6 6 15 15,-3-6-15-15,2 5 12 0,3-5-8 0,-5 0 3 16,4 0 5-16,-6 1-8 0,7-3-8 16,-8 1 11-16,7 0-7 0,-1-2 12 15,-3 0-8-15,0 0 3 0,4-3-7 0,3 0 15 16,-6 2-15-16,10-2 15 0,-6-3-15 16,5-2 12-16,-7 1-20 0,2 2 16 15,-1-1-1-15,-4-3 12 0,0 0-8 16,-10 2 11-16,5-4 7 0,-1 3 6 0,-1-2-6 15,-1 2 9-15,-2 0 4 0,0-2-2 16,0 2-6-16,4-1 2 0,-4 3-6 16,3-3-4-16,1 0-7 0,2 0-3 0,-2 5 9 15,1-3-12-15,2-4 3 0,-2 0-1 16,2 4 1-16,-2-4 2 0,0 3 1 0,0-3-4 16,-5 0-3-16,-25-4 6 0,52 3 0 15,-27-3-3-15,-25 0-3 0,49 2 2 16,-28 1-5-16,-21-3 9 0,52 4-7 0,-23-4 1 15,-29 0-6-15,53 0-3 0,-21 0 5 16,-2 0 1-16,2 0 2 0,-2 0-5 16,-30 0 0-16,62-4-6 0,-34 1 6 0,-1 1 2 15,-27 2-5-15,55-7 0 0,-31 3-3 16,-24 4 8-16,47-11 3 0,-26 3 3 16,-21 8 0-16,42-12-3 0,-22 8 1 0,5-4-1 15,-25 8-3-15,44-12 0 0,-19 6-11 16,-3-3 11-16,-22 9-2 0,53-18 2 15,-31 12 3-15,3-5-6 0,2 3 3 0,-2 1 3 16,-2-2 3-16,2 0-6 0,-25 9 13 16,44-12 0-16,-22 2 10 0,-22 10-7 0,33-12-6 15,-15 6-3-15,-18 6 0 16,34-12 3-16,-34 12-8 0,32-9 5 0,-32 9 0 16,33-11 0-16,-33 11-3 0,34-9 0 0,-34 9-2 15,36-8 7-15,-14 4-4 0,-22 4 1 16,44-9-7-16,-18 3 3 0,4 0-3 15,-4 3 10-15,5 0-10 0,3-3 7 16,-4 0-7-16,10 0 3 0,-6-2 1 0,6 3 3 16,3-2 0-16,-4 2-9 0,4-2 0 15,-4 2-1-15,1-3 3 0,-5 6 7 0,3-1-5 16,-4-4-4-16,6 4-1 0,-5 1-4 16,4 2-7-16,1-3 16 0,-5 3-6 0,3 0-1 15,4 3 7-15,-5-3-9 0,5 5-4 16,1-1 13-16,-3 4-5 0,4 0 1 15,-7-3-1-15,3 2 1 0,0 3-3 16,-7-5 0-16,4 7 5 0,-3-5 0 0,-3 2-3 16,0 0-4-16,-1-3 7 15,3 3-5-15,-6 2-4 0,0-7 6 0,-1 5 1 0,3 2-1 16,-2-2-8-16,-1-3 1 16,5 3 6-16,-1 1-3 0,-5-5-3 0,7 5 1 15,1-5 7-15,7 7-5 0,-3 0 4 0,8-1 1 16,-5-2-1-16,2 4-4 0,7-4 0 15,-8 3 4-15,8-6-8 0,-1 8 4 16,-4-6 9-16,3 0-9 0,-2 0-2 16,-7-1 8-16,6 1-6 0,-11 0 0 0,2-7 0 15,-1 6-4-15,-1-2-3 0,-3-2 7 16,6 5 0-16,-3-4 13 0,2 3-13 16,-1-4 3-16,2 2-6 0,-2-1 6 0,1-1-12 15,-2 2 13-15,1-2 1 0,-1 1 10 0,1 1-15 16,-2-1-9-16,-2 0 14 15,3-1-10-15,-3-1 5 0,-3 1-2 0,3 4-7 16,-5-2 5-16,4 2 4 0,-29-7 0 16,50 13-7-16,-27-7 14 0,6 0-7 15,-6 0 0-15,4 3 4 0,1 1 3 0,-1-5-9 16,3 3 2-16,-1-1 4 0,2 2-4 16,-5 2 7-16,2-2 6 0,0-2-9 0,-1 1-8 15,0 2 12-15,0 0-12 0,3-5 4 16,-5 4 0-16,0 0 0 0,3-2 9 15,-2 2-5-15,5-1-2 0,-1 2 3 0,2 0-1 16,8-1-6-16,6 0 2 0,-1 0 0 16,3 1-5-16,1-2 10 0,3 0-14 15,9 1 9-15,-9-5 0 0,9 4-2 0,0-1-5 16,-5-7 1-16,-1 5-3 0,3-5 7 16,-2 0 2-16,-3 0-4 0,-3-5 4 15,1 5-3-15,-3-4 1 0,1-4-2 0,-4 4 4 16,-2-4-2-16,4 4 4 0,-2-7-4 15,0 3-7-15,1 0 9 0,0-4 9 0,6-8-9 16,0 5 0-16,-2-5 6 0,5 1-10 16,-4-5 6-16,6 4 0 0,-9-2-4 15,2-3 2-15,-3 3 2 0,2-3 3 0,-3-2-5 16,-4 4 13-16,0-7-11 0,-2 6-13 16,-3 0 15-16,-4 0-4 0,-6-2 0 15,0 1 5-15,1 2-12 0,-4-6 1 0,1 1 1 16,-3-1 5-16,-4 2 13 0,2 0-13 15,-1-3 3-15,-8-2-6 0,8-1 1 16,-3-6-2-16,6-6-14 0,-5-4 1 0,3-6-6 16,5-14 1-16,-3-5-3 0,16-28-2 15,-4-1 4-15,-6 13-5 0,-3 14 7 0,-5-4 0 16,0-1 0-16,0 4 6 0,-6 0 3 16,-2-1 5-16,-7 15-3 0,5-6 3 15,-10 5 2-15,1 2 3 0,-1 9-5 16,-1-4 12-16,-6-2 4 0,0 1-6 0,2 8-1 15,-3-9 8-15,-1 7-1 0,1 2-2 16,0-4 8-16,-4 1-13 0,7-5 17 0,-7 2-19 16,1-1 2-16,2-2-2 0,-2-3 3 15,0-1 4-15,3 2-17 0,0-1 10 16,-2 5 8-16,1 1-13 0,4 10 7 0,-6-1 3 16,6 0-7-16,-7 8-1 0,7 1-2 15,-3 2 3-15,-1 5 4 0,-1 4-2 16,5 2 0-16,-3-3 15 0,1 6-11 0,2-2-6 15,5 24 7-15,-13-38-10 0,4 20 10 16,9 18-1-16,-8-30-1 0,8 30-8 16,-13-31 3-16,13 31-5 0,-14-28 7 0,14 28 2 15,-5-22-9-15,5 22 9 0,-15-21-4 16,15 21 4-16,-10-26-4 0,10 26 4 0,-8-20 8 16,8 20-13-16,-14-25 8 0,14 25 0 15,-16-24-8-15,16 24 10 0,-15-30 3 16,15 30-1-16,-21-29 3 0,10 14-12 15,11 15 16-15,-20-30-7 0,8 15-9 0,12 15 4 16,-22-32 1-16,10 13 0 0,2 1-8 16,10 18 8-16,-21-41-1 0,7 23-4 15,6-7-6-15,-4 3 1 0,2-3-4 0,2-2 4 16,-7 3 1-16,-2-7-8 0,2-1 17 16,-3 5-1-16,-1-3-6 0,-3 1 2 0,2 2 9 15,-3-3-13-15,1 1-1 0,-1 1-2 16,-1 5 14-16,-1-5-14 0,2 2-2 0,-2 2 4 15,3 3 5-15,-5-1-7 0,-3-2 0 16,3 5 5-16,2-2 0 0,-6 3 2 16,-3-6 0-16,2 6-5 0,-5-3 5 15,1 3-12-15,-1-2 15 0,-3 3-6 16,1-3-6-16,-4 5 7 0,-1-2 4 0,1-5 3 16,-2 7-8-16,4-5 6 0,-4 5-3 15,5 0 14-15,-2 0-17 0,2 0-8 0,2-2 8 16,-2 4 6-16,3-1-10 0,-3-1 4 15,6 0-2-15,2 3 1 0,-1-5 4 0,-1 3 0 16,1-1-5-16,-7 1 5 0,6-1 5 16,3 0-12-16,-6 0 4 0,2 0 6 15,1-1-6-15,1 0 6 0,-4 4-8 16,0-3 3-16,4-1-1 0,-2 5 8 0,1-3 0 16,6 1-8-16,-2 5 6 0,1-4-1 15,2 2-2-15,1 1 21 0,1 3-7 0,-6-3-11 16,10-1 1-16,21 10-4 0,-54-15-4 15,31 8 6-15,-6-2 5 0,29 9-5 16,-47-12-9-16,24 6 24 0,-2 0-8 0,25 6-4 16,-49-15 6-16,26 8-6 0,23 7-5 15,-45-8 9-15,23 1-7 0,-3 2-4 16,25 5-3-16,-52-12 1 0,25 10 4 16,1-3 0-16,26 5 2 0,-61-9-14 0,31 6 10 15,0-1 9-15,-2 0-12 0,-1 1 10 16,1 0-3-16,-1 1-4 0,-2-2 7 0,1 4-10 15,-1-3 0-15,3 0 3 0,32 3 4 16,-65-5 3-16,30 1-5 0,1 1 5 16,-2 0-5-16,2 0-7 0,-4 0 14 0,3 0-7 15,-9 0-5-15,1-4 14 0,-4 7-13 16,2-5 4-16,-6 0 2 0,3 4-4 0,-6-3-1 16,9 4 1-16,-8-2 2 0,1-3-2 15,3 2-3-15,2 1 5 0,-4 2 0 16,5 0 2-16,0-4 5 0,-3 4-4 15,12-3 1-15,-11 3-4 0,8 0 0 0,-6-3-9 16,1 3 7-16,0 0-3 0,0 0-2 16,-4-1 5-16,1 1 2 0,1 0-7 0,-6 0 5 15,1 0-3-15,1 0-7 0,0 0 12 16,-3 0 0-16,1 0 0 0,2 0 5 16,0 0-3-16,-3 0-4 0,-6 0 0 0,8 0 4 15,-8 0-7-15,3 0 1 0,-17 0-1 16,1 0-16-16,-6 1-5 0,-16-1-1 15,-2 3 3-15,-5 0-15 0,-7-3 10 0,0 0-11 16,-1 4 10-16,-1-8 2 0,-43 4-3 16,7-3 2-16,27 0-5 0,9 3 13 15,4-1-17-15,7 1-27 0,5-5-22 0,13 10-55 16,8-5-84-16,0 0-350 0,4 1 115 16</inkml:trace>
  <inkml:trace contextRef="#ctx0" brushRef="#br0" timeOffset="230143.5711">13169 14456 1465 0,'0'0'114'0,"0"0"-89"16,0 0-29-16,-65 0-22 0,65 0-25 15,0 0 2-15,0 0 13 0,0 0 9 0,0 0 9 16,-37 4-14-16,37-4 18 0,0 0-5 16,-32 8 5-16,32-8-5 0,-28 15 9 15,11-3 10-15,17-12 0 0,-37 23 10 0,16-11 4 16,1 3 0-16,0-3 19 0,3 1-5 16,-5 2 4-16,22-15-5 0,-38 24-5 15,21-12-8-15,-1 2 8 0,1-1-9 0,-2 2 13 16,19-15-17-16,-33 28-1 0,16-16-4 15,-3 3 9-15,3 0-8 0,6 1-1 16,11-16-17-16,-32 27 0 0,20-15-39 16,12-12-24-16,-17 21-49 0,17-21-239 0,-5 23 86 15</inkml:trace>
  <inkml:trace contextRef="#ctx0" brushRef="#br0" timeOffset="230556.3174">12826 14758 1202 0,'0'0'-40'16,"0"0"-16"-16,10 26 15 0,-10-26-29 0,0 0 32 16,-3 42-12-16,3-42 16 0,0 40-1 15,0-15 12-15,0-25-19 0,-3 46 24 0,-1-19 6 16,1 4 18-16,-2 0 6 0,2 1 0 15,-1-3 24-15,4 2-19 0,-1 0 1 0,-4 1 5 16,5-5 11-16,-4 3-6 0,4-30-6 16,0 56-5-16,0-28-6 0,0-2-6 15,0-26 6-15,4 48 11 0,-4-24-22 0,0-24 21 16,5 41-16-16,-5-20-5 16,0-21 6-16,5 34 4 0,-2-16-15 0,-3-18 16 0,8 30-6 15,-8-30-5-15,10 26 5 16,-10-26 6-16,14 21-17 0,-14-21 12 0,11 18-6 15,-11-18 20-15,0 0 1 0,16 24 19 16,-16-24 15-16,0 0 8 0,20 12-1 16,-20-12-2-16,0 0-11 0,35 0 0 0,-35 0-18 15,0 0-1-15,57-16-1 0,-32 5-12 16,6 2-25-16,8-2-35 0,4-5-102 0,8-2-243 16,2-4 91-16</inkml:trace>
  <inkml:trace contextRef="#ctx0" brushRef="#br0" timeOffset="252079.7206">28482 12374 1917 0,'-52'-40'71'15,"52"40"-57"-15,0 0 11 0,0 0 4 0,-25-15-29 16,25 15 3-16,0 0 8 0,0 0-7 16,-17-19-11-16,17 19 3 0,0 0 15 0,0 0-1 15,0 0 15-15,-13-19-4 0,13 19 6 16,0 0 0-16,0 0 14 0,0 0 12 15,-15-24-1-15,15 24-1 0,0 0-4 16,0 0 15-16,-8-21-8 0,8 21 5 0,0 0-4 16,-12-25-18-16,12 25-8 0,0 0 12 15,0 0-2-15,-13-28-4 0,13 28-2 16,0 0 4-16,-9-22-11 0,9 22 8 0,0 0 4 16,-17-24-10-16,17 24-3 0,0 0 3 15,-15-21 4-15,15 21-7 0,0 0 4 0,-11-23-5 16,11 23 4-16,0 0-4 0,0 0 2 15,-14-24 6-15,14 24-7 0,0 0 1 0,0 0 5 16,0 0-6-16,-8-27-7 0,8 27 4 16,0 0 17-16,0 0-11 0,-12-26-9 15,12 26 0-15,0 0-2 0,0 0 4 16,-10-21-2-16,10 21 2 0,0 0-13 0,0 0 13 16,0 0-3-16,-10-27-3 0,10 27-7 15,0 0 4-15,0 0 0 0,-13-22-4 16,13 22 2-16,0 0 6 0,0 0-12 0,-15-22 10 15,15 22 1-15,0 0 18 0,0 0-29 16,-14-22 6-16,14 22 11 0,0 0-15 0,0 0-2 16,0 0 7-16,0 0-3 0,-16-18-1 15,16 18-3-15,0 0 2 0,0 0 3 0,0 0-5 16,0 0 0-16,0 0 0 0,0 0-6 16,0 0 2-16,0 0 24 0,0 0-26 0,0 0 2 15,0 0 2-15,0 0-2 0,0 0 2 16,0 0-9-16,0 0 23 0,0 0-8 15,0 0-14-15,0 0 1 0,0 0 5 16,13 80 3-16,-13-80-1 0,3 27 15 16,-3-27-12-16,4 40-10 0,-4-18 14 0,0-22-5 15,5 47 1-15,-2-20-7 0,-1 1 6 16,1 3-6-16,5 1 6 0,-3-2-6 0,-1 3 6 16,7 1-2-16,1 0-2 0,-3-1 1 15,4-1-4-15,2 2 3 0,-7-7 3 0,2-1-3 16,5 1 15-16,-3-3-19 0,-3-2 8 15,4 1 0-15,-1 1-3 0,-4-3 5 16,7 0-3-16,-3-1 5 0,1-2-10 0,-1 0 13 16,-2 0-15-16,3 0 2 0,4 0 15 15,-4 2-9-15,1-1 4 0,-3-1 3 16,-11-18 0-16,27 30-2 0,-17-11-6 16,-10-19 10-16,17 28-3 0,-12-16 15 0,-5-12-18 15,15 27 3-15,-15-27 6 0,13 27-6 16,-13-27 9-16,19 30-9 0,-14-13 0 0,3 2-3 15,-8-19-2-15,12 43 3 0,-2-21-8 16,2 2 7-16,-4 5-3 0,4-2-1 16,-1-5 0-16,-2 2 1 0,4 0-3 0,-1 2 3 15,0-5 12-15,-1 0-19 0,3 1 5 16,-3-2-2-16,-2 0 0 0,3-1 3 0,-12-19-3 16,13 31-2-16,-6-15 4 0,-7-16-7 15,11 27 8-15,-11-27-4 0,9 21 9 0,-9-21-8 16,10 26 15-16,-10-26-7 0,3 24 4 15,-3-24 18-15,0 0-4 0,3 36 0 16,-3-36 6-16,0 0-14 0,0 0 12 16,-16 40-2-16,4-26 2 0,-11-1-5 0,2 4-3 15,3 1 4-15,-12 1-9 0,3 0 2 16,-8-3 5-16,5 4-3 0,-7-1 1 16,2-1-6-16,0 0 6 0,-5 1 2 0,1 1-3 15,4 0-1-15,-10-5-2 0,3 4-2 16,2-8 6-16,-2 6 17 0,2-5-18 0,7-2 1 15,-8-2-5-15,8 1 2 0,1-2-1 16,7-1-7-16,-5-4 2 0,30-2 6 16,-44 12-10-16,23-11-3 0,21-1 5 15,-35 3-8-15,35-3-4 0,-36 7-17 0,36-7-19 16,-30 0-28-16,30 0-21 0,0 0-17 16,-28 5-15-16,28-5-13 0,0 0-31 0,0 0-47 15,0 0-143-15,0 0-463 0,0 0 107 16</inkml:trace>
  <inkml:trace contextRef="#ctx0" brushRef="#br0" timeOffset="252961.172">28000 12839 3492 0,'0'0'-106'0,"-33"-9"7"0,33 9 2 16,-29-10 17-16,29 10 5 0,-25-8 9 15,25 8 3-15,-25-14-4 0,25 14-1 0,0 0-2 16,-27-15 4-16,27 15 14 0,-18-13 1 15,18 13 9-15,0 0 14 0,-25-18 0 0,25 18 16 16,-23-15 2-16,23 15 14 0,-21-15 20 16,21 15 7-16,-21-16-6 0,21 16 2 15,-20-15 18-15,20 15-7 0,-24-12-9 0,24 12-3 16,0 0 0-16,-25-16-1 0,25 16-8 16,0 0-8-16,-13-15-4 0,13 15 12 15,0 0-23-15,0 0 15 0,-12-24-1 0,12 24 0 16,0 0 3-16,0 0 8 0,0 0 6 15,0-34 10-15,0 34 2 0,0 0-5 0,0 0-9 16,0 0-2-16,0 0 4 0,12-38-12 16,-12 38 2-16,0 0 3 0,22-18-6 15,-22 18-7-15,28-16 3 0,-11 6 2 16,-17 10-10-16,31-15 2 0,-31 15-2 0,32-13 8 16,-32 13-6-16,30-14 3 0,-30 14 5 15,22-15 2-15,-22 15-7 0,30-18 12 0,-30 18 10 16,19-16 14-16,-19 16 8 0,16-11 5 15,-16 11-6-15,20-16-17 0,-20 16 11 0,27-26-13 16,-13 11-3-16,-1 0-9 0,-13 15 3 16,23-26-3-16,-23 26 4 0,25-21-4 0,-25 21 2 15,21-21-9-15,-13 8-1 0,-8 13 20 16,23-22-3-16,-23 22 5 0,19-17 15 16,-19 17 5-16,15-20 9 0,-15 20-9 15,17-18-7-15,-17 18-6 0,15-24 1 16,-15 24-5-16,16-23-2 0,-16 23-7 0,17-27 1 15,-4 12 9-15,-1 0-8 0,8-7 2 16,-3 2-10-16,0-4-9 0,3 1 11 0,0 1-1 16,-3 1 3-16,3 3 8 0,-2-2-3 15,-5-1-4-15,4 2 1 0,0 1-4 0,-4 1-3 16,-13 17-11-16,24-30-20 0,-13 18-14 16,-11 12-7-16,30-21-25 0,-6 12-18 0,-2 3-48 15,6-2-100-15,-5 3-307 0,-1 5-222 16,-22 0 408-16</inkml:trace>
  <inkml:trace contextRef="#ctx0" brushRef="#br0" timeOffset="254513.4032">29220 11995 3181 0,'0'0'-88'0,"0"0"-3"0,-20-22 11 16,20 22 8-16,-14-18 7 0,14 18-8 16,0 0 16-16,-20-21-10 0,20 21 11 0,-13-17 1 15,13 17 3-15,0 0 11 0,-19-21 13 16,19 21 12-16,0 0 16 0,-13-21-4 0,13 21 17 15,0 0 13-15,-13-25-4 0,13 25 0 16,0 0 21-16,-9-22-6 0,9 22 2 16,0 0 17-16,0 0-3 0,-15-25-5 15,15 25-3-15,0 0 3 0,0 0-2 0,-15-23-8 16,15 23 9-16,0 0-2 0,0 0 1 16,0 0 2-16,0 0 9 0,-10-22 14 0,10 22-19 15,0 0 9-15,0 0-13 0,0 0 9 16,0 0-11-16,-8-24-4 0,8 24-6 15,0 0 1-15,0 0 9 0,-9-26 0 0,9 26-1 16,0 0 11-16,0 0-30 0,0 0 13 16,-8-27-2-16,8 27 6 0,0 0-18 0,0 0-1 15,0 0-3-15,0 0-1 0,0 0-3 16,0 0-3-16,0 0 19 0,-17-15-24 16,17 15 9-16,0 0-4 0,0 0-5 0,0 0 3 15,0 0-1-15,0 0-8 0,-15 70 6 16,15-70-9-16,-8 40 12 0,8-16-12 15,0 4 2-15,0-28 0 0,-3 53 10 0,6-26-5 16,-6 5-5-16,3-4 15 0,3-1-19 16,-3 4 2-16,-3 0-3 0,3-31 8 15,0 59-3-15,-4-32-2 0,4 3-4 0,-1-1 11 16,-3 0 9-16,-1 0-13 0,-1-2 2 16,4 1-1-16,-3 0-8 0,-2-1 13 0,5-3-14 15,2-24-2-15,-8 45 2 0,5-28 5 16,3-17 5-16,-7 35-10 0,7-35 8 15,-3 31 7-15,3-31-15 0,-5 27 5 0,5-27 0 16,-4 25 0-16,4-25 4 0,0 0-1 16,-5 35-3-16,5-35 3 0,0 0 4 0,2 33-3 15,-2-33-1-15,0 0-3 0,3 33-7 16,-3-33 7-16,0 26-1 0,0-26 2 16,9 24-6-16,-9-24 10 0,3 25 4 15,-3-25-9-15,7 31 0 0,-7-31 10 0,8 24-15 16,-8-24 8-16,5 31-3 0,-5-31-3 15,7 27 3-15,-7-27 3 0,7 31-5 0,-7-31 1 16,15 28-4-16,-15-28 3 0,8 24 5 16,-8-24-3-16,18 27-6 0,-9-10 9 15,-9-17 0-15,15 25-6 0,-4-10-5 0,-11-15 4 16,17 24 8-16,-17-24-10 0,12 21 3 16,-12-21 1-16,15 17-3 0,-15-17 2 0,0 0 8 15,13 24 15-15,-13-24-21 0,12 12-6 16,-12-12 7-16,0 0-4 0,0 0-6 15,0 0 7-15,13 25 5 0,-13-25-6 16,0 0 6-16,0 0 5 0,0 0-7 0,0 0-4 16,12 16-1-16,-12-16 2 0,0 0 6 15,0 0 1-15,0 0 1 0,0 0-9 0,0 0-6 16,12 24 5-16,-12-24 7 0,0 0-8 16,0 0-4-16,0 0 19 0,0 0-14 15,8 22-1-15,-8-22-2 0,0 0 16 0,0 0-9 16,0 0 2-16,0 0 5 0,0 0 0 15,0 0-9-15,0 0 1 0,0 0 11 0,12 20-14 16,-12-20 3-16,0 0 9 0,0 0-17 16,0 0 8-16,0 0 0 0,0 0-5 15,0 0 9-15,17 13-9 0,-17-13 4 0,0 0 35 16,16 14-39-16,-16-14-1 0,0 0 6 16,0 0-12-16,26 12 2 0,-26-12-2 15,0 0 7-15,0 0 12 0,0 0-19 16,0 0 11-16,28 6-2 0,-28-6 1 0,0 0-3 15,0 0 9-15,40-26-9 0,-40 26 3 16,30-18 11-16,-10 5-3 0,4 5-6 0,-3-7 6 16,0 3-8-16,7-3 2 0,0 2-6 15,-3-1 6-15,4-1 7 0,-1 3-3 0,-6 0-6 16,7 0 13-16,-6-1-9 0,-1 3-5 16,-22 10-2-16,40-18 1 0,-27 12 6 15,-13 6 6-15,30-13-17 0,-30 13 9 0,22-8-26 16,-22 8-1-16,25-7 0 0,-25 7-17 15,0 0-16-15,35-2-4 0,-35 2-16 16,0 0-24-16,25 2-24 0,-25-2-45 0,17 3-70 16,-17-3-463-16,0 0 622 0</inkml:trace>
  <inkml:trace contextRef="#ctx0" brushRef="#br0" timeOffset="255131.0399">29586 13236 2828 0,'0'0'-93'0,"5"32"11"16,-5-32 3-16,0 0 13 0,0 0 8 16,0 0 17-16,0 0 22 0,0 0 26 0,0 0 18 15,0 0 24-15,0 0-15 0,0 0 35 16,0 0-8-16,0 0-9 0,-40 12-4 0,40-12 18 16,0 0-12-16,0 0-11 0,0 0 4 15,0 0-3-15,0 0 2 0,-30 5-11 16,30-5-7-16,0 0 4 0,0 0-8 0,-30 10 17 15,30-10 4-15,-19 9-12 0,19-9 21 16,-28 15-9-16,10-5 0 0,18-10 4 16,-36 20-4-16,10-7-15 0,7-3 6 0,19-10-4 15,-37 27-7-15,14-17 0 0,6 5-3 16,17-15-3-16,-30 18-3 0,30-18-8 16,-27 16 8-16,27-16-4 0,-21 13-2 0,21-13 2 15,-17 12 1-15,17-12-9 0,0 0 4 16,-20 12-2-16,20-12-10 0,0 0-4 15,0 0 2-15,0 0-19 0,-15 22-29 0,15-22-30 16,0 0-57-16,0 0-140 0,0 0-440 16,35 15 544-16</inkml:trace>
  <inkml:trace contextRef="#ctx0" brushRef="#br0" timeOffset="256121.2873">29064 11546 2956 0,'-33'-8'-84'0,"33"8"13"0,0 0 27 16,-40 0 2-16,40 0 14 0,0 0 2 15,-36 0 6-15,36 0-3 0,0 0 11 0,-38 0-14 16,38 0 2-16,0 0 3 0,-35 8 9 16,35-8 0-16,0 0 12 0,-32 4-3 15,32-4 6-15,-25 8 12 0,25-8 0 16,-32 12 24-16,32-12 16 0,-32 6-3 16,32-6 4-16,-26 9-9 0,26-9 5 0,-24 7-17 15,24-7-1-15,0 0 6 0,-32 12-12 0,32-12-5 16,-16 11 0-16,16-11 2 0,0 0-7 15,-17 16-8-15,17-16 5 0,0 0-8 16,0 0 11-16,-20 16-11 0,20-16 0 0,0 0 1 16,0 0-1-16,0 0-7 0,0 0 10 15,0 0-3-15,0 0 0 0,-17 15-2 0,17-15 5 16,0 0-1-16,0 0-4 0,0 0 12 16,0 0 4-16,0 0 7 0,0 0-4 15,0 0 13-15,0 0-8 0,0 0-8 16,0 0-1-16,0 0 9 0,99-22-5 0,-76 17-6 15,6-5 10-15,-7 4-11 0,6-2 20 16,-5-3-20-16,4 5 14 0,0-3 5 0,-2 0 1 16,-25 9 2-16,45-15 13 0,-25 9 1 15,-20 6-3-15,35-14 0 0,-16 10-5 16,-19 4-3-16,28-14 8 0,-28 14-16 16,25-6-4-16,-25 6 0 0,24-9-9 0,-24 9 1 15,0 0-11-15,38-9-1 0,-38 9-12 16,24-3-13-16,-24 3-6 0,0 0-21 0,41 3-29 15,-41-3-28-15,36 9-52 0,-36-9-132 16,30 3-489-16,-14 0 322 0</inkml:trace>
  <inkml:trace contextRef="#ctx0" brushRef="#br0" timeOffset="256701.5795">29840 11555 3520 0,'0'0'28'0,"0"0"-9"0,0 0 12 0,0 0 5 16,-55-44-1-16,55 44 4 0,-22-12-15 15,22 12-6-15,0 0-2 0,-21-15-8 0,21 15 5 16,0 0-3-16,0 0 8 0,0 0-10 16,0 0 1-16,0 0 3 0,0 0-2 0,-39 24 9 15,39-24 4-15,-13 42 13 0,8-4 7 16,-7 5-1-16,7 15 19 0,-7 5-9 15,6 3 11-15,-6 17-10 0,2-1 2 0,3 7-9 16,-3 0-4-16,4 3 8 0,1 1-4 16,-1-3-12-16,3-1 0 0,3-17 1 15,0 3-2-15,3-1 2 0,3-3 2 16,-3-4-8-16,-1-2 1 0,1 1 3 0,0-6-1 16,2 2 1-16,0 1 2 0,2-5-3 15,-7-6 0-15,5-5-2 0,-2-1-2 0,-1 1 0 16,-2-11-1-16,3-2-3 0,-3-2-1 15,0-2-6-15,4-3 2 0,-4 2-6 16,0-29-13-16,0 36-22 0,0-36-6 0,5 34-23 16,-5-34-6-16,3 28-10 0,-3-28-16 15,0 0-4-15,0 0-23 0,0 0-10 0,0 0-16 16,0 0-9-16,0 0-23 0,0 0-13 16,-12-77-10-16,7 42-21 0,-3-5 13 15,0-4-32-15,-1-1-471 0,3-11 638 0</inkml:trace>
  <inkml:trace contextRef="#ctx0" brushRef="#br0" timeOffset="257498.0843">29573 12687 2858 0,'-2'-51'-49'0,"2"0"14"0,-3 9 18 16,-2 2 28-16,1 0 11 15,-1 1 16-15,-3-6 16 0,5 3-4 0,-1 1 2 0,3-4-11 16,-3 0 2-16,4 3-18 0,4 0 2 16,-4-5 0-16,1 2 4 0,3 0-21 15,4 0 4-15,-5 1-4 0,2-2 0 0,4 3-3 16,-6-3 7-16,-1 6 0 0,-2 3 14 15,3 4 2-15,-3-3 9 0,5 6-7 16,-5 3-1-16,0 27-2 0,0-57-1 0,0 37-8 16,0 20-1-16,5-44-6 0,-3 26 11 15,-2 18-5-15,6-37-6 0,-6 37 1 0,9-33 1 16,-9 33-7-16,5-32 5 0,-5 32-7 16,8-27 4-16,-8 27 1 0,9-25-5 15,-9 25 2-15,8-25 4 0,-8 25-20 0,17-22 14 16,-17 22-8-16,18-21 0 0,-18 21 6 15,19-23 6-15,-4 16-6 0,-15 7-8 0,18-17-2 16,-18 17 8-16,18-15-8 0,-18 15 6 16,17-15 21-16,-17 15-13 0,0 0-6 0,20-12 0 15,-20 12-2-15,0 0 10 0,25-13-8 16,-25 13 0-16,29-5 6 0,-29 5-8 16,33-3 4-16,-33 3-4 0,40 0-4 0,-40 0 4 15,40 3 4-15,-40-3-8 0,34 5 6 16,-34-5-8-16,35 13 4 0,-18-4 8 15,-2 3 6-15,0 5 8 0,-2-1-12 0,1 7 1 16,-1-2 1-16,-3 6-2 0,5-1 6 16,-7 1-4-16,3 7-1 0,-5-4 3 15,6 9-6-15,-4-1 17 0,-4 3 3 0,-4 2 6 16,0 7 6-16,-9 4-11 0,-6 5 1 16,-5 13 10-16,0-5-24 0,-7 1 9 0,1 3 9 15,-1 0-20-15,-7-1 6 0,3 1 4 16,-5-4-10-16,3-5 7 0,-4 0-5 15,9-11-13-15,-1-9 16 0,4 1 9 0,5-9-16 16,0-4 11-16,0-3-1 0,3 3 6 16,0-10 2-16,6-1 6 0,-3-1-14 0,14-18 6 15,-20 32-12-15,12-20-3 0,8-12-5 16,-12 21 3-16,12-21-1 0,0 0 5 16,-5 28-4-16,5-28 2 0,0 0 1 0,22 28 1 15,-22-28 7-15,32 18-6 0,-10-6-1 16,1 4 2-16,5-1 7 0,6 5 9 15,1-4-10-15,-2 4 7 0,9 1 0 0,-5-3 0 16,3 5-4-16,-1-2 2 0,1-3 3 16,-3 1 3-16,-1-1-3 0,-2 4 5 0,6-3 5 15,-7-1-6-15,-1-3 1 0,-7 3 2 16,4-6-1-16,-9 0-8 0,5 1 0 0,-5-3-5 16,-20-10-3-16,32 19-1 0,-32-19-1 15,27 12-2-15,-27-12-14 0,21 12-19 16,-21-12-29-16,22 11-31 0,-22-11-30 15,25 16-41-15,-16-8-90 0,-9-8-280 0,18 8-333 16,-18-8-120-16</inkml:trace>
  <inkml:trace contextRef="#ctx0" brushRef="#br0" timeOffset="258469.0413">31023 11830 4024 0,'-3'-30'-25'0,"3"30"8"0,0 0 19 15,-10-39 3-15,10 39-1 0,0 0 2 16,0-25-14-16,0 25 1 0,0 0 14 16,0 0-16-16,0 0 9 0,0 0-2 0,0 0-3 15,55 40 1-15,-55-40 0 0,20 42-1 16,-12-10 3-16,1 5 15 0,-1 0-13 15,-3 7 2-15,-2-1-8 0,6-1 6 0,-6 1 9 16,-1 4-1-16,1 0-1 0,-3-1 2 16,-3-4-9-16,3 2 4 0,-2-7-4 0,-1-3 7 15,3-3 12-15,-5-1-14 0,-2-4 13 16,5 1 22-16,2-27-14 0,-11 42 4 0,6-24 8 16,-7 0-10-16,12-18-4 0,-28 32-6 15,7-22 1-15,3-1-3 0,-12-3-2 16,30-6 9-16,-57 0 5 0,22-10-9 15,-4-1 4-15,-4-5 4 0,-1-7-5 0,-1-4 11 16,0-3-6-16,-3-14-1 0,1-1 3 16,7-12-2-16,6-3-9 0,2-8 3 15,4-7-8-15,8-1 7 0,7-6-9 0,-3 5 1 16,6-4 0-16,7-3-8 0,3 7 5 16,0-10-1-16,8-2-2 0,-4 3-1 0,4-2-4 15,2 0 6-15,2 6-1 0,3 2-6 16,-7 2 0-16,6 15 3 0,-3 4-3 15,3 0-2-15,-6 13 4 0,6 2-8 0,-1 8 6 16,0-1 6-16,-1 2-6 0,1 0 1 16,2 8-7-16,-1 3 4 0,1 3-3 0,-2 2 0 15,-4 1 3-15,-9 18-1 0,26-29 0 16,-12 21 3-16,-14 8-3 0,22-15 3 16,-22 15 3-16,35-7-4 0,-35 7-2 0,33 0 4 15,-33 0 1-15,44 10 5 0,-26-2-8 16,2 4 8-16,4 0-1 0,-4 5 5 15,-2 1 6-15,2 1 10 0,7 8 13 0,-10 2 9 16,1 4 7-16,4 4 5 0,1 6-1 16,-3 3-2-16,0 4-2 0,5 7-1 15,-5-3 0-15,6 9-5 0,-6 7-1 0,3 0-5 16,-1 1-1-16,1 5 4 0,-3-2 1 16,2 3-3-16,-2 1 3 0,-5-1 1 0,2 3 1 15,-9-2-1-15,6 0-2 0,-6-9 1 16,7 8-3-16,-7 0-7 0,1-10-1 0,-1-2-3 15,5 0-3-15,-1-1-1 0,7-5-6 16,-6 1-3-16,-1-10 2 0,6 2-6 16,-6-8 0-16,0-2-3 0,-1-7-1 0,-2-1-1 15,1-6 0-15,-4-3 4 0,3-1-9 16,-4-2-1-16,-5-22 1 0,13 35-6 0,-13-35-14 16,13 27-20-16,-13-27-33 0,5 21-47 15,-1-12-55-15,-4-9-61 0,0 0-181 16,0 0-157-16,0 0-353 0,0 0-565 15</inkml:trace>
  <inkml:trace contextRef="#ctx0" brushRef="#br0" timeOffset="258860.6102">30645 11979 4401 0,'0'0'-85'15,"0"0"11"-15,0 0 4 0,0 0 9 0,0 0 2 16,0 0 2-16,0 0 9 0,0 0 4 0,64-27 1 16,-28 12 21-16,1 2-11 0,5-6-2 15,7 1 11-15,-3-4-2 0,1 7 6 0,-7-5-9 16,2 5 6-16,-5 0-31 0,0 0-44 15,3-3-125-15,-10 0-512 0,-8 5 501 16</inkml:trace>
  <inkml:trace contextRef="#ctx0" brushRef="#br0" timeOffset="263351.0166">26846 11570 3093 0,'0'0'-38'0,"0"0"-12"0,0 0-4 15,30-12-4-15,-30 12-28 0,0 0-26 16,35-17 3-16,-15 14-6 0,4-5 9 15,-7-2 19-15,4 1 41 0,1-1 25 0,0-1 25 16,-22 11 19-16,38-22 17 0,-19 13 18 16,-3 1 12-16,-16 8 1 0,31-27 5 0,-13 15-8 15,-18 12-2-15,27-23 4 0,-11 7-4 16,1 1-7-16,5-1-6 0,-5-3 7 0,8 1-5 16,-5-1-15-16,5-2 2 0,0 0-8 15,7-7 2-15,6 0 10 0,6-3-4 16,-1 0-3-16,4-3-9 0,7-6 3 0,2 1 8 15,-2-3-8-15,-1 3-3 0,-1-1 26 16,-3 5-14-16,3-4 4 0,1 0 1 16,-4 4 12-16,1-1-6 0,10-3 2 0,-8-3 0 15,5 6 5-15,0-5-25 0,-2 2 2 16,4-3-3-16,1 9-6 0,-3-3-5 16,3 1 4-16,-13 5-6 0,5 1-1 0,-4 1-14 15,2-2 7-15,0 6 6 0,-1-5-9 16,-1 2 16-16,-1 3-18 0,2-2-3 15,-4 1 2-15,-8 5-14 0,6 1 17 0,-9-2-8 16,1 4-1-16,0 0 9 0,0-2 4 16,-1 1-14-16,1 0 0 0,-2 3 1 15,7-4 3-15,-8 3 4 0,7 0-3 0,-1 1-5 16,-1-3 5-16,0 1-5 0,3 2 13 0,-3 3-17 16,3-3 3-16,-2 3-1 0,-1-1 5 15,0 1-6-15,-2 2 10 0,-5-2-11 16,2 3 6-16,-2 3 0 0,0-4-6 15,-3 5 6-15,-2-2 5 0,2 1-11 0,-27 6 9 16,41-12-2-16,-17 9 1 0,-24 3 7 16,35-9-8-16,-35 9 7 0,44-6 5 15,-24 3-6-15,-20 3 12 0,45-6-1 0,-45 6 2 16,45 3 3-16,-17 0-4 0,2 0 2 16,1 3-5-16,7 3-1 0,2 4-4 0,-1-1-2 15,4 4 8-15,7 1-14 0,-1 2 4 16,-1 3-2-16,3-1 6 0,-3-3-5 0,1 3 3 15,-11-1-3-15,2-5 5 0,-5 4-16 16,0-3 19-16,-1 0-15 0,-2-5 1 16,-7 1 1-16,2 0 1 0,-2 1-7 0,-4-1 4 15,6 2 1-15,-5-3 4 0,-2-2-8 16,5 4 2-16,-5-1 0 0,0 0 7 0,2 1-5 16,-2-1 11-16,-20-12-2 0,37 20 5 15,-24-5 4-15,6 2 6 0,-6-2 2 16,2 4 1-16,-2-1-3 0,1 3-2 0,-1 5-1 15,4 1-7-15,5 6 1 0,-6-1 0 16,8 5-1-16,1 0-3 0,5 3-4 0,-3-3 4 16,0 0-6-16,3-7-2 0,-9 1 4 15,5-2-1-15,-3-2-6 0,-3 0 4 16,-3 0-4-16,-1 0 7 0,0-7-6 0,-3 5 4 16,-1 2-1-16,-4-1 4 0,0 4 2 15,-6 0 0-15,1 2-2 0,1-1 2 16,-4 3-3-16,0 0 3 0,5-1-2 0,-5-2-3 15,0 4-1-15,0-5-1 0,0 3-1 16,0-1 3-16,0-2-2 0,1 2-4 16,-2-1 5-16,1-1-2 0,-5 0-1 0,5 8 0 15,0-5-2-15,-4 5 5 0,4 4-7 16,-3 2 4-16,1-1-3 0,-1 7 3 0,3-1-2 16,0 0 1-16,0 0 1 0,3 4-1 15,2 5 0-15,4 1 1 0,1-4-4 16,0 0 5-16,1 0-4 0,1-2-1 15,7-5-1-15,-11-3 1 0,5-3-1 0,1-1-1 16,-6-5 4-16,2 0-1 0,-3-6 0 16,1 0 2-16,-6 0-2 0,1-1 3 0,-3-2-1 15,0 3-1-15,0 0 2 0,0-30-3 16,-5 57 3-16,2-25-3 0,-6-2 3 0,-1 8 0 16,-1-2 0-16,-3 1 0 0,-4 4-1 15,5-2 1-15,-4 8 1 0,-3-1-1 0,0-7-1 16,3-1-1-16,0 1 0 0,-3 8 2 15,5-14-2-15,-2 4 0 0,4-5 3 16,-4 1-4-16,-1-2 1 0,1 1-1 16,0 1 1-16,-3-3 2 0,4 2-3 0,-1-5 0 15,-3 3 4-15,3-1-3 0,-6-2 3 16,3 1 1-16,3-1-6 0,-7 2 7 0,-1 1-4 16,2-3 2-16,-7 11-2 0,-5-4 2 15,-4 3-3-15,1 0 2 0,-6-4 2 16,-3 2-2-16,-6 4-4 0,-7-2 1 0,-6 1 1 15,1-2 3-15,-5-1-1 0,-4-1 7 16,4-4 1-16,-10 0 3 0,4 2 1 16,0-5-3-16,-1 0 4 0,1-1 2 0,6 2-3 15,-4-4 1-15,18-1-5 0,-5-2-1 16,4 0 2-16,2 0-6 0,2-2 3 0,1 1 1 16,0 0-2-16,0-2-1 0,4 4-1 15,-8-4-1-15,6 1 0 0,-8 6 0 0,1-4-4 16,-17 4 3-16,-4-2-2 0,-9 4-1 15,-25 6 0-15,-6-6 2 0,20-5-1 0,14-3 2 16,2-4-1-16,12-3 2 0,1-3-1 16,7 0 0-16,11-2 0 0,-1-3 1 15,5-3 0-15,7-1-2 0,-5-1 0 0,-1-7-3 16,5 0 1-16,-1-5 0 0,-7-8-3 16,1-6 7-16,-1-5-5 0,-1-11 1 15,2-1-1-15,-1-4 2 0,2-8-2 16,-3 1 2-16,10-7-2 0,1-6 3 0,-11-22 1 15,8-4-1-15,7-12 0 0,14 14-1 16,4 5 2-16,5-4-5 0,5-6 2 16,7-31 0-16,7-11-3 0,10 0 2 0,0 1-2 15,8-7-2-15,1-5 1 0,1-1 2 16,5-2-1-16,0 7-2 0,-6 0-1 0,-2 12 3 16,-1 11-1-16,-4 24-4 0,-8 19-15 15,4 6-32-15,7 0-39 0,0 9-25 0,16 3-31 16,6 6-35-16,8 2-123 0,26-21-615 15,4 4-575-15</inkml:trace>
  <inkml:trace contextRef="#ctx0" brushRef="#br0" timeOffset="264529.0501">28193 15841 4452 0,'0'0'-100'0,"0"0"16"15,-14-33 5-15,14 33 4 0,0 0 5 0,-8-24 4 16,8 24 1-16,0 0 12 0,0 0 4 0,0 0 8 16,5-34-5-16,-5 34 11 0,0 0 3 15,0 0 23-15,0 0 3 0,12-22 23 16,-12 22 13-16,0 0-11 0,0 0 5 0,0 0 6 15,0 0-12-15,0 0 1 0,0 0-1 16,0 0 1-16,0 0-3 0,0 0-3 16,0 0-1-16,0 0 7 0,57 34-4 0,-44-15 6 15,4 6-8-15,9 2-9 0,-5 1 5 16,0 2-3-16,4 1-1 0,-5 2 12 16,4 5 3-16,-2-3-2 0,-2-2 29 0,-4 1 10 15,1 2 13-15,-4 2-2 0,1-2 0 16,-1 4-8-16,-4-3 6 0,-1 3-2 0,-3 1-2 15,-2 1-2-15,1 0 0 0,-8-7-7 16,1 5 6-16,1 1 5 0,-6 3-2 16,0-1 7-16,-9 2-10 0,-2 2 0 0,-6-2 2 15,4 2-2-15,-11 4-6 0,2-6-3 16,-5 0-5-16,-4-1-5 0,4-2-1 0,2-2-6 16,-4 1-3-16,3-5-1 0,-1-4-6 15,5-5 2-15,-2-2-4 0,4-3-5 16,-2 0-5-16,-2-7-10 0,7 0-5 0,-5-6-12 15,0-3-14-15,3-2-18 0,27-4-22 16,-52-7-18-16,24-2-21 0,4-6-24 16,7-8-18-16,-1-1-31 0,0-9-59 0,4-1-151 15,-1-2-471-15,10-5-173 0</inkml:trace>
  <inkml:trace contextRef="#ctx0" brushRef="#br0" timeOffset="265004.2889">27723 16091 4050 0,'0'0'-18'0,"0"0"16"0,0 0-7 16,0 0 12-16,0 0 3 0,0 0-10 16,0 0 2-16,0 0-7 0,0 0 6 0,0 0 10 15,38-54-20-15,-16 37 8 0,-4 2 6 16,1 3 14-16,-19 12-28 0,33-21 10 0,-14 9 4 15,-3-5 7-15,-16 17 12 0,34-27 5 16,-18 9 9-16,11 3 10 0,-8-4-9 16,9-1-7-16,4 0-9 0,-2 2 5 0,5-7 5 15,-1 6-3-15,-1-3-14 0,4 1 0 16,6-3-7-16,2-1 6 0,-3 0-4 16,3 0 1-16,1 1-7 0,-1-3-2 0,-5 5 2 15,5-3-17-15,-8 7-10 0,5-1-11 16,-6 4 5-16,1-5-9 0,3 7-20 15,-3-1-8-15,0 2-26 0,-7 3-30 0,5 3-60 16,-8-4-177-16,-2 5-377 0,2-1 481 16</inkml:trace>
  <inkml:trace contextRef="#ctx0" brushRef="#br0" timeOffset="266145.3444">29573 15772 3053 0,'0'0'-79'0,"-2"-38"14"0,-6 19 14 0,8 19 21 16,-7-37 17-16,7 37 16 0,-13-40 16 16,8 22 10-16,5 18 11 0,-14-42 2 15,6 19 22-15,1 2 2 0,7 21 8 0,-20-40 3 16,12 23 9-16,-1-2-13 0,9 19 20 15,-16-32 1-15,7 14 0 0,9 18 15 16,-15-27-20-16,15 27-13 0,-8-26 7 0,8 26-23 16,-12-24-11-16,12 24 0 0,-10-22-9 15,10 22-12-15,0 0 8 0,-8-27-5 0,8 27 2 16,0 0-13-16,-12-21-1 0,12 21 0 16,0 0-6-16,0 0 3 0,0 0-5 0,-5-26 3 15,5 26-3-15,0 0 2 0,0 0-5 16,0 0 3-16,0 0 9 0,0 0-2 15,0 0 6-15,0 0 4 0,0 0 2 0,0 0-2 16,0 0-8-16,17 74 7 0,-12-46 3 16,3 10 0-16,1 4 3 0,-1 2 6 15,-3 5 1-15,8 3 3 0,-8 4 4 0,7-1 3 16,-7 2 7-16,5 0-4 0,2 0-5 16,-7 0-1-16,6 2-5 0,0-2-4 15,0 2-4-15,-1-1-5 0,-1-2-2 0,-1-1-4 16,0-8-4-16,1-5 0 0,-1 2-1 15,4-2-4-15,-6-3 0 0,3-9-4 16,-4 2 2-16,-2-5-3 0,6 0-2 0,-8-6 3 16,6 2-3-16,-7-23-4 0,8 34 2 15,-8-34 1-15,2 30-2 0,-2-30 2 0,3 26-3 16,-3-26 2-16,0 0-1 0,9 33-4 16,-9-33 2-16,0 0 1 0,3 24-2 0,-3-24 2 15,0 0 2-15,0 0-5 0,0 30 0 16,0-30 2-16,0 0 1 0,-17 32-4 0,17-32 1 15,-16 22 0-15,16-22 2 0,-17 18-3 16,17-18 4-16,-22 20-3 0,9-7 1 16,13-13-2-16,-25 19 2 0,25-19 2 15,-27 19-2-15,27-19 1 0,-25 18 5 0,25-18 3 16,-19 14 0-16,19-14 0 0,-16 11-2 16,16-11 3-16,0 0-7 0,0 0 0 15,-27 16 2-15,27-16-3 0,0 0-6 16,0 0 4-16,0 0 1 0,0 0-1 0,0 0-1 15,0 0 1-15,0 0-3 0,0 0 2 16,48-63-3-16,-23 43 3 0,-1-9-1 0,1 4-2 16,0-2 1-16,4 3 0 0,-6-3 0 0,2-2 2 15,-2 5-2-15,3-1 1 0,2 2-1 16,-3-6-1-16,4 7 3 0,2-2-1 16,-6 5 1-16,4-3-2 0,-1 4 0 0,-6 3 0 15,5-1 0-15,-9 0-2 0,2 9-4 16,2-7-2-16,-22 14-5 0,27-15-10 15,-10 5-4-15,-17 10-18 0,21-12-14 0,-21 12-20 16,0 0-23-16,32-12-27 0,-27 6-38 16,-5 6-61-16,0 0-186 0,15-17-463 15,-15 17-267-15</inkml:trace>
  <inkml:trace contextRef="#ctx0" brushRef="#br0" timeOffset="266902.9511">29394 15507 3911 0,'0'0'-165'15,"-17"-13"20"-15,17 13 31 0,0 0 13 0,0 0 23 16,0 0 32-16,-40-12 3 0,40 12 7 16,0 0 7-16,-24-9 10 0,24 9 6 15,0 0-1-15,0 0 11 0,-25-10 6 0,25 10-3 16,0 0 5-16,0 0 14 0,0 0-6 15,-23-13 1-15,23 13 17 0,0 0 15 16,0 0-16-16,0 0 8 0,0 0 14 16,-17-13-13-16,17 13-8 0,0 0-2 0,0 0 3 15,0 0 3-15,-13-23-5 0,13 23 23 16,0 0-22-16,0 0-2 0,-20-21 3 16,20 21-1-16,0 0-3 0,-20-18-8 0,20 18-5 15,0 0 17-15,-22-12 10 0,22 12-9 16,0 0-9-16,0 0 6 0,-23-15-4 0,23 15-2 15,0 0 4-15,0 0-14 0,0 0 4 16,-17-17-3-16,17 17-1 0,0 0-5 0,0 0 5 16,0 0-5-16,0 0 5 0,0 0 5 15,0 0 12-15,0 0-10 0,0 0 17 16,0 0-8-16,23-40 2 0,-23 40-4 0,27-14-1 16,-27 14-12-16,33-16 8 0,-11 5-7 15,0-1-2-15,-2 1-9 0,3-2 4 16,3-3-12-16,-5 1-2 0,11-4 5 15,-2 1-17-15,2 0-4 0,-2 3-3 0,2-4-4 16,-4-1 0-16,-3 5-13 0,-3 3-15 16,2 0-17-16,-1 3-41 0,-1-3-61 0,-22 12-163 15,31-21-432-15,-19 12 322 0</inkml:trace>
  <inkml:trace contextRef="#ctx0" brushRef="#br0" timeOffset="268333.4026">29889 15011 3577 0,'0'0'65'0,"0"0"-10"16,0 21-10-16,0-21-17 0,0 0-22 15,0 0 11-15,0 0-3 0,0 0-2 0,0 22-4 16,0-22 13-16,0 0 34 0,0 0 33 16,0 0 17-16,8 20 24 0,-8-20 18 0,0 23 14 15,0-23 3-15,-3 46-13 0,-2-16-22 16,5 8-12-16,5 5-20 0,-5 7-12 0,3 9-8 16,-1 4-9-16,5 5-9 15,-2-3-7-15,0-1 1 0,-2 1-12 0,7-1 0 16,-7 5 3-16,2-4 1 0,-5-3 1 15,5 1-5-15,-1 0-2 0,-4-3 0 0,1-1-7 16,3-7-4-16,-4 1-1 0,3-3-2 0,-3-5-3 16,5-1-3-16,0-4 1 0,-5-7-3 15,4-1 2-15,-4-2 3 0,0-3 1 16,3-1-1-16,-3-8-2 0,0 4-2 0,0-22-2 16,0 33-2-16,0-21-3 0,0-12 1 15,5 29-3-15,-5-29 1 0,0 21-1 0,0-21-1 16,0 19-3-16,0-19 2 0,0 0-1 15,2 20 0-15,-2-20-4 0,0 0 0 16,0 0-2-16,0 24 1 0,0-24-1 0,0 0-1 16,0 0 3-16,3 18-3 0,-3-18 3 15,0 0-3-15,0 0 1 0,0 0 1 0,0 0-1 16,0 0 1-16,0 0-2 0,0 20 2 16,0-20-1-16,0 0-1 0,0 0 1 0,0 0 0 15,0 0-3-15,0 0 1 16,0 0-1-16,0 0 2 0,0 0-3 0,0 0-4 15,0 0 0-15,0 0-1 0,0 0 3 0,0 0 2 16,0 0-1-16,0 0-1 0,0 0 5 16,0 0-4-16,0 0 2 0,0 0 2 0,0 0-1 15,0 0 1-15,0 0-1 0,0 0 0 16,0 0 1-16,0 0 1 0,0 0-2 16,0-70-1-16,-3 48 1 0,3-2 0 0,-2-6 0 15,2-3-4-15,0-11-4 0,-5-3-1 16,10-2-4-16,-5-7-3 0,0-10-1 0,0-3-2 15,0-8-4-15,0-13 0 0,0 1-4 16,2-1 0-16,1 3-2 0,5 6 5 16,-4 10 0-16,1 0 0 0,3 5 0 15,2 1 1-15,2 8 2 0,-7 0 1 0,8 6-2 16,-4 7 0-16,-1 1 3 0,4 4 3 16,-2 1-2-16,0 5 2 0,-2 2 3 0,0-6 3 15,1 9-3-15,-1-1 5 0,4-1-1 16,-4 3 3-16,1 0-3 0,2 1 1 0,-2-1 1 15,4 2 0-15,2 1 0 0,-2-1 0 16,3 0 1-16,-5 7-6 0,-1 0 4 0,2-2 3 16,-7 5 1-16,7 3 0 0,-12 12-3 15,15-25 5-15,-10 17-4 0,-5 8 2 0,15-15-1 16,-15 15 1-16,17-15 7 0,-17 15-5 16,18-9 0-16,-3 5 2 0,-15 4-4 15,28-11 5-15,-28 11-5 0,22-6 2 0,-8 0 0 16,-14 6-3-16,25-6 7 0,-25 6-2 15,21-3-2-15,-21 3 3 0,17-6-5 0,-17 6 4 16,0 0 2-16,24-3 3 16,-24 3-4-16,0 0 4 0,25 9-2 0,-25-9 3 15,18 15-1-15,-6-5 2 0,-6 6 0 0,6-4 2 16,-7 10-1-16,7-2 6 0,-7 2-1 16,3 3 6-16,-4 3 2 0,-4 3 6 15,0 0 4-15,-4 2-4 0,-7 4 4 0,1 4 3 16,1-2-4-16,-9 11-1 0,-4-1-8 15,5-4 1-15,-3 2-1 0,-3 3-3 0,-2-1-1 16,-2 0-4-16,0 0 2 0,-1-4-2 16,-1 2 0-16,8-4 2 0,-5-11-5 15,3 1 5-15,3-4 1 0,-2 0-3 0,5-4 3 16,-1-1-6-16,1-8-1 0,9 3 1 16,-5 0 0-16,1-4-2 0,-3 0 0 0,15-15-1 15,-17 22-1-15,12-14-3 0,5-8 0 16,-15 17-2-16,15-17 6 0,-5 15-6 15,5-15 1-15,0 0 0 0,0 0 0 0,12 30 0 16,-12-30-1-16,16 13 2 0,-16-13-1 16,26 12 0-16,-10-2 2 0,1-5-2 0,3 2 0 15,7 3 1-15,-2-1 0 0,2-3 0 16,4 3 0-16,-2 3 3 0,3 1-3 0,5-2 5 16,-1 6 1-16,-6-5-2 15,9 3 6-15,-9 0-5 0,7 1 3 0,-9-1-2 16,4 1 5-16,-2-1 0 0,-1-3-1 0,-6 1 0 15,2 2 4-15,-7-6-3 0,4 5-2 16,0-2 0-16,-5-3-1 0,-1-2-2 0,0 5 1 16,-5-4-2-16,3-1-2 0,-1 1-2 15,-13-8-4-15,28 12-14 0,-18-2-14 16,4-5-19-16,-14-5-12 0,25 12-20 0,-12-9-23 16,-13-3-22-16,24 10-22 0,-11-3-25 15,-13-7-45-15,24 3-140 0,-24-3-575 0,26 0-668 16</inkml:trace>
  <inkml:trace contextRef="#ctx0" brushRef="#br0" timeOffset="269127.2371">31343 15618 4690 0,'-4'-28'-4'0,"4"28"11"0,-5-47-1 16,5 47 1-16,-6-33-8 0,6 33-8 15,0 0 9-15,6-37-5 0,-6 37-2 0,17-23 1 16,-17 23 2-16,25-13 1 0,-25 13 7 16,20-7 11-16,-20 7 13 0,0 0 13 15,0 0 6-15,44 20 3 0,-44-20 0 0,18 38 0 16,-6-16-6-16,-4 5-3 0,2 10-5 15,2-3 0-15,-2 3-9 0,2-4-2 0,-11 2 0 16,6-5 1-16,-2 2 5 0,-3-5 8 16,4-3 3-16,-6 4 11 0,0-28 6 15,5 41 2-15,-5-41-6 0,-5 33-2 16,5-33-7-16,-6 27-3 0,6-27-7 0,-15 23-1 16,15-23-5-16,-22 12-1 0,22-12-1 15,0 0-1-15,-44-9-4 0,44 9 1 0,-40-31-3 16,17 8-3-16,4-13-1 0,-7-6 1 15,4-8-5-15,-3-9-2 0,1-5-1 0,-1-10-2 16,2-3-1-16,3-3 0 0,3-2-1 16,4-8-4-16,1 4-5 0,7-2-3 0,2 3-8 15,6 11-3-15,2-10-5 0,8 8-10 16,2-6-6-16,4 10 0 0,8 0-5 16,-7 1 5-16,-2 17 0 0,4 1 7 15,0 7 0-15,-6 7 3 0,-4 4 3 16,3 4 4-16,-5 7 3 0,2-1 2 0,-4 3 0 15,-8 22 12-15,17-23 21 0,-17 23-1 0,23-7 8 16,-23 7 6-16,0 0-1 0,34 24-3 16,-21-2 5-16,-5-1-8 0,8 6 1 15,0 5-3-15,1 5 5 0,0 0 4 0,9 5-2 16,-4 1 1-16,3 4 1 16,-1-5 3-16,4 5-2 0,-3 2-1 0,4-2 3 0,-4-2 0 15,0 2 1-15,3 0 0 0,1-1-1 16,-2-1 3-16,-2 5-1 0,0 1 0 15,-2-6 0-15,-1 8-1 0,0-2 1 0,-1 1 1 16,-4 7 13-16,-2-6-7 0,2 1-6 16,-2 3-1-16,2-8-1 0,-2 3-5 0,1-6-4 15,-2-5-6-15,4-2 3 0,-4-4-4 16,2-1-1-16,-4-4-4 0,1-5-1 16,-4 0 0-16,1-7-1 0,0 3-6 0,-10-21-5 15,17 30-7-15,-11-13-11 0,-1-5-17 16,-5-12-16-16,12 18-31 0,-12-18-41 0,10 13-36 15,-10-13-50-15,0 0-85 0,0 0-160 16,0 0-110-16,0 0-371 0,-13-61-689 16</inkml:trace>
  <inkml:trace contextRef="#ctx0" brushRef="#br0" timeOffset="269360.0938">31326 15562 4997 0,'0'0'124'0,"-35"-3"6"16,35 3-17-16,0 0-25 0,-29-8-8 15,29 8-10-15,0 0-9 0,49-47-6 16,-4 20-6-16,15-5-7 0,12-2-5 0,32-8-4 16,0-5-4-16,1 7-2 0,-20 5-2 0,-11 11-14 15,-12 6-17-15,-5 0-25 0,-2-2-31 16,-12 8-39-16,-1 3-48 0,-10 3-53 15,-7 0-159-15,-15 3-593 0,-10 3-847 0</inkml:trace>
  <inkml:trace contextRef="#ctx0" brushRef="#br0" timeOffset="269961.2372">29645 17154 4843 0,'-40'3'-57'0,"40"-3"13"0,-32 3-8 16,32-3-1-16,-22 7-8 0,22-7 10 16,0 0 4-16,0 0 3 0,0 0 11 0,0 0 17 15,0 0 17-15,0 0 17 0,0 0 20 16,114-31-3-16,-69 16 4 0,13 0-4 16,6-5-4-16,18-7-1 0,33-6-2 15,1-6-3-15,11 0-7 0,2 1 2 0,0-1-5 16,-1-1-2-16,-7 0 10 0,1 0-16 15,-3 4 4-15,-9 3-5 0,-13 4 5 16,-15 4-8-16,-8 5 2 0,-9 7 1 0,-6-4-3 16,-13 5-5-16,1 3-5 0,-8 0-7 15,1 0-1-15,-12 3-11 0,1 0 4 16,-9 0-5-16,-20 6-4 0,40-4-9 0,-40 4-17 16,0 0-14-16,25 12-17 0,-25-12-37 15,-7 19-33-15,7-19-56 0,-33 24-101 0,8-5-467 16,-4 1 274-16</inkml:trace>
  <inkml:trace contextRef="#ctx0" brushRef="#br0" timeOffset="270447.9352">30873 17101 3390 0,'-67'41'-7'0,"1"-9"37"0,9-6 18 15,6-1 22-15,0-1-9 0,0-1 18 16,0-1 10-16,10-5 16 0,-5-1-16 0,6-1-10 16,3 1-3-16,-3-3 8 0,15-1 1 15,-3-3-8-15,8 1-9 0,-2-2-9 16,22-8-5-16,-35 15-4 0,35-15 0 0,-14 12 1 15,14-12 8-15,0 0-5 16,0 0-4-16,0 0-7 0,82 0-5 0,-28-8-8 0,15-4-1 16,13-3-5-16,5-1-3 0,6-4-2 15,-2 5 0-15,-1-3-3 0,-1 3-2 16,-23 3 1-16,0 2-3 0,-16 3 2 0,-2-1 23 16,-8 4 31-16,-3 1 11 0,-15 1 0 15,-22 2-1-15,32 9-1 0,-32-9-4 0,12 25-3 16,-12-25-4-16,0 0-3 0,-41 56 0 15,20-29 2-15,-11 1-4 0,3-1-3 16,-6 11-2-16,0-8-5 0,2 4-3 0,-2-3-7 16,4 0-5-16,1-4-7 0,7 1 2 15,-2 0-5-15,1-1-4 0,8 1-2 16,4-1-3-16,0-3-2 0,11-1-2 0,1 5-2 16,0-28 3-16,21 49-2 0,-1-21-3 15,12 1-2-15,7 3 4 0,4 3-3 0,6-5 3 16,3 1-5-16,4 8 2 0,5-3 0 15,-11-6-3-15,0-3 0 0,-1 5 1 16,-1-5 1-16,-3 5 0 0,-1-5-1 0,-6 6 0 16,-4-1-1-16,-1 5 0 0,-1-1-8 15,-4 3-20-15,-8 0-42 0,9 0-66 0,-4 1-70 16,2-6-189-16,-6 1-97 0,-1-10-29 16,-6-3-415-16,-4-14-661 0</inkml:trace>
  <inkml:trace contextRef="#ctx0" brushRef="#br0" timeOffset="286808.7302">26227 13963 1715 0,'7'140'-184'0,"18"-2"-24"0,8-3 47 0,4-4-523 16,20-9 533-16,-5-9 43 0</inkml:trace>
  <inkml:trace contextRef="#ctx0" brushRef="#br0" timeOffset="295628.7745">18186 3544 371 0,'0'0'127'0,"0"0"-106"16,0-31 6-16,0 31 12 0,0 0-19 15,0-30 6-15,0 30 12 0,0 0-1 0,0 0 12 16,-3-37-7-16,3 37 11 0,0 0 4 16,0 0 4-16,-9-30-7 0,9 30-1 0,0 0-11 15,0 0 3-15,-3-31 5 0,3 31-20 16,0 0 13-16,-3-29 0 0,3 29-1 15,0 0 4-15,0 0 3 0,0-31 17 0,0 31-23 16,0 0 0-16,0 0-10 0,0 0 8 16,0 0-9-16,-5-30 0 0,5 30 4 15,0 0-9-15,0 0-4 0,0 0 23 0,0 0 14 16,0 0-5-16,-9-29-8 0,9 29-1 16,0 0-15-16,0 0-7 0,0 0-3 15,0 0-4-15,0 0 0 0,0 0-7 16,0 0 7-16,0 0 16 0,0 0-14 0,0 0-15 15,0 0-1-15,17 99 20 0,-10-67-14 16,3 4 1-16,3 2-3 0,-5 4-4 0,2 5 3 16,-1-1 7-16,6 2-10 0,-5 6 0 15,3 1 4-15,-6-3 5 0,1-5 4 0,1-1-10 16,-1 2-3-16,-1-1 10 0,1-5 6 16,-3 2-10-16,9-1-3 0,-9 1 6 15,0-3-2-15,3-5-1 0,-3-2 12 0,-2-6-15 16,6-1-3-16,-6-2 30 0,-3-25 29 15,10 39 21-15,-8-19 28 0,-2-20 18 16,3 30 6-16,-3-30-15 0,0 0-7 0,0 34-22 16,0-34-7-16,0 0-9 0,0 0-18 15,0 0 7-15,0 0-17 0,0 0-1 0,0 0-5 16,0 0-8-16,0 0-6 0,0 0-6 16,-38-96 4-16,28 57-10 0,0-5 4 15,-1-2-3-15,0-9-1 0,-4-1 13 16,6-2-19-16,-1 0-4 0,-5-1 8 15,10 0-6-15,-6 4-7 0,4-3 9 0,2 4-12 16,-2 6 1-16,5 2 6 0,-1-4-1 16,-4 1-1-16,7 6 0 0,-5-3-4 0,2 2 0 15,3 5 6-15,-7 4-8 0,4 2-5 16,3-1 5-16,0 7-1 0,-3-2 0 0,3 29 3 16,0-42-18-16,0 42-4 0,-2-38-10 15,2 38 6-15,0-33 4 0,0 33 1 16,0 0 7-16,0-38 1 0,0 38 13 15,2-24-17-15,-2 24 3 0,0 0 2 0,0 0-3 16,0-31 9-16,0 31-6 0,0 0 8 16,0 0-2-16,0 0-6 0,16-21 6 0,-16 21-4 15,0 0 1-15,0 0 3 0,0 0 4 16,49 15-6-16,-49-15 14 0,32 22-6 16,-12-7-10-16,2 1 12 0,-2 0-4 0,6 7 4 15,1-1 4-15,3 2 8 0,-1 1-16 16,4 0 8-16,-1-1-4 0,1 1 4 15,-1-5-6-15,5 3 6 0,-9-4 2 0,6-1-4 16,-7 0 2-16,6-2-2 0,-10-3 9 16,1-1 1-16,-6 0-2 0,-18-12 10 15,35 15 16-15,-35-15 3 0,27 3-16 0,-27-3-2 16,0 0 2-16,44-15-2 0,-31 3 2 16,-13 12-7-16,27-32 9 0,-17 11-16 0,5-1 6 15,-10 2-6-15,5-7 14 0,-7-3-23 16,6 3 4-16,-4-2-4 0,-4 1 4 15,3-4-6-15,-1-2 0 0,2 2 2 0,-2-1 7 16,-3 1-14-16,4-1 3 0,-1 2 12 16,-3 1-16-16,5-3 5 0,-5 1 3 15,3 3-8-15,-3 0 7 0,2 1 4 0,0 1-10 16,-2 27 2-16,8-50-3 0,-8 28 8 16,0 22 0-16,4-37-2 0,-4 37-5 15,0-34 3-15,0 34 1 0,1-25-3 0,-1 25-12 16,0 0 3-16,4-33-4 0,-4 33-6 15,0 0 4-15,13-18 2 0,-13 18 8 16,0 0 1-16,0 0-5 0,0 0-1 0,0 0-2 16,52 18 12-16,-52-18-1 0,33 25-3 15,-9-10 8-15,-3 3 0 0,0 1-8 16,5 1 8-16,-2 6 2 0,2-2-2 0,5 3 2 16,-8 5 0-16,7-1 2 0,0 4 0 15,0 1 0-15,2 3-2 0,2 1 6 16,1 4-4-16,-5-2-4 0,3 8 4 0,-1-6 8 15,7 11-1-15,-8-8-9 0,6 10 0 16,-8-6 2-16,4-4 2 0,-6 1-2 0,3 1 2 16,2-2 4-16,-6 1 8 0,5-4-12 15,-3-2-2-15,-6 2-2 0,8-4 7 16,-7-7 5-16,-1-1-12 0,-2 1-4 0,-2-4 2 16,1-2 0-16,-2-6 2 0,-2 1-2 15,0-1 8-15,0 1-8 0,-2 0 8 16,1-4-2-16,2 3-8 0,-1-3 12 15,2 2-12-15,0 2-27 0,-1-2-46 0,6 5-50 16,-5 1-86-16,-5-2-541 0,-2 0 408 0</inkml:trace>
  <inkml:trace contextRef="#ctx0" brushRef="#br0" timeOffset="296928.6947">20916 2130 3030 0,'0'0'-172'16,"12"-18"26"-16,-12 18 8 0,0 0 23 15,0 0 24-15,0-31 7 0,0 31 18 0,0 0-2 16,0 0 6-16,0 0 5 0,-20-30 17 16,20 30-8-16,0 0 7 0,-10-20 3 15,10 20 0-15,0 0-5 0,0 0 11 0,0 0-4 16,-32-9 8-16,32 9-1 0,0 0 4 16,0 0 17-16,-57 20 8 0,35-11-4 0,5 6 16 15,-4 0 1-15,-3 4 20 0,6 1-13 16,-6 7 0-16,4 0 28 0,2 3-28 15,1 2 0-15,-1 1 7 0,3 2-8 16,3 1-4-16,4-2-3 0,-4 2 7 0,0 2-8 16,9-8 11-16,-2 12-7 0,3-12 4 15,-1 3-19-15,3-1 18 0,5-2-11 0,-3-3 8 16,9 5-1-16,-1-5-7 16,4 0-3-16,1 1 14 0,8-4-11 0,-4-1 7 15,1-2-14-15,6 0 14 0,1-1-10 0,3-4-1 16,0-1 8-16,2 0 10 0,0-7-14 15,5 5 0-15,-4-7-1 0,2 0 8 16,7 1-7-16,3-3 3 0,2-3-3 0,-2 2-4 16,-3-6 8-16,-3 3-11 0,1 0 13 15,0-1-3-15,0-3 14 0,-6-3 25 16,-4 4 0-16,2 0 14 0,-32 3 2 16,51-3-4-16,-32 0-4 0,-19 3-17 0,37-3-2 15,-37 3-1-15,33 0-9 0,-33 0-5 16,32 0 4-16,-32 0 3 0,0 0-11 15,45 3-2-15,-45-3-4 0,30 9-7 0,-12-3 2 16,-18-6 2-16,29 12 4 0,-29-12 1 16,23 23-1-16,-8-11-12 0,4 4 1 0,-7 3 7 15,-1-3-5-15,-11-16 6 0,19 39-1 16,-18-21 1-16,-1-18 7 0,0 49 2 0,-5-21-2 16,-6-1 2-16,-3 12 0 15,-4-7 2-15,-4 2-2 0,-5 7 0 0,-3 1-6 16,0-3 3-16,-3 3-2 0,-3-6-3 15,3 0 2-15,0 2 1 0,-4-3-6 16,-5-2 5-16,7-5 7 0,0-4-21 0,1 1 5 16,-4-3 0-16,6-4 2 0,-1-3-10 15,6-3-11-15,0 2-38 0,2-5-37 0,1 0-41 16,-1-3-105-16,25-6-416 0,-40 2 116 16</inkml:trace>
  <inkml:trace contextRef="#ctx0" brushRef="#br0" timeOffset="297476.7963">22119 2934 2547 0,'0'0'-82'0,"0"0"36"0,20-12 33 16,-20 12-6-16,0 0-9 0,0 0 12 16,0 0-4-16,0 0 1 0,0 0-1 0,0 0 1 15,0 0 15-15,0 0 11 0,0 0 13 16,0 0 19-16,0 0 21 0,10-23 12 0,-10 23 1 16,0 0-2-16,0 0 7 0,0 0-19 15,0 0-17-15,0 0-1 0,0 0 2 16,35-12 8-16,-35 12-25 0,37-8 0 0,-10 0-8 15,1 1 0-15,10-5-3 0,-1-1-2 16,5 1-11-16,3-5 13 0,-5 4-7 16,2-1 2-16,-2-1 0 0,1 3-5 0,-10-3 5 15,-1 2 7-15,1 1 3 0,-5 3 19 16,-2-3-8-16,1-2-5 0,-7 5 0 0,-18 9 0 16,34-15-17-16,-16 9-4 0,-18 6-31 15,23-12-23-15,-23 12-43 0,26-9-26 16,-26 9-44-16,0 0-92 0,0 0-368 15,38 3 118-15</inkml:trace>
  <inkml:trace contextRef="#ctx0" brushRef="#br0" timeOffset="298044.4714">23298 2305 2409 0,'3'-27'-47'15,"-3"27"25"-15,0 0 18 0,-3-42 20 16,3 42 10-16,3-26-10 0,-3 26-4 0,0 0 1 15,0-33-7-15,0 33 0 0,0 0-6 16,0 0 0-16,0-33 9 0,0 33-9 16,0 0 0-16,0 0 0 0,0 0 0 0,0 0-3 15,0 0 3-15,21-12 7 0,-21 12-4 16,0 0 3-16,33 42 0 0,-20-22 0 16,6 8 0-16,-3 4 0 0,5-1-6 0,0 3 7 15,-1 2-1-15,-3 4 3 0,7 4 3 16,-1-2 3-16,-5 2 9 0,6 1-6 0,-8 2 2 15,8 2-2-15,-6 1 5 0,2 2 6 16,4 1-3-16,-7 1 2 0,-1 5 3 16,4-4-6-16,-3 4-3 0,0 3 6 0,0-7-1 15,-1 1-6-15,-1-2 3 0,2-7 8 16,-2-7-9-16,-5 1 9 0,-2-8 16 16,4-3-3-16,-7-3 12 0,9-3 16 15,-9-3-14-15,-5-21-5 0,10 37 5 0,-4-21-16 16,-6-16-8-16,10 30 13 0,-10-30-15 15,7 25-1-15,-7-25 8 0,8 20-5 0,-8-20 4 16,0 0 12-16,0 0-25 0,0 0-16 16,0 0-8-16,0 0-34 0,0 0-13 0,0 0-35 15,0 0-42-15,0 0-52 0,-60-72-86 16,40 42-441-16,2-6 653 0</inkml:trace>
  <inkml:trace contextRef="#ctx0" brushRef="#br0" timeOffset="298627.1778">23027 1952 2698 0,'0'0'-154'0,"0"0"7"16,-15-24 21-16,15 24 43 0,0 0 32 0,-2-34 26 0,2 34 11 16,0 0 18-16,9-46-8 0,-9 46 1 15,15-32 3-15,-5 14 3 0,-2 0 1 16,7-1-8-16,-1-1 4 0,4 5-7 0,-3 0 4 16,8 0-22-16,-4 0-3 0,1 3-5 15,-2-5 11-15,2 5 0 0,-20 12 4 16,32-21-1-16,-18 12 12 0,-14 9-5 0,23-22 5 15,-23 22-5-15,33-15 1 0,-16 3 7 16,0 0 0-16,5 0-3 0,4-5-1 16,-4 5-7-16,10 3 15 0,5-3-8 0,3-1 0 15,-2 3-3-15,8 5-1 0,-1-2 0 16,3 7 4-16,-4 3 0 0,-1 5 0 0,6 1 0 16,-6 3 12-16,-1 3 0 0,-2 0 12 15,2 9 0-15,0 4 11 0,-5 4-4 16,-2-2 16-16,-2 8 2 0,4-5-4 15,-12 5 11-15,4 1 2 0,-13-2-4 0,1-2 6 16,-4 4 16-16,-1 2 4 0,-7-5 12 16,-5 1 15-16,-10 4-2 0,-3-2 4 15,-11 8 6-15,-2-1-17 0,-10-2 9 0,-9 1 0 16,0-3-7-16,-12 5-14 0,4-7-3 16,-4-3 2-16,2 0-3 0,6-7-18 0,-1 2-3 15,6-7-7-15,-1-1-2 0,8-3-12 16,2 2 7-16,-2-5-33 0,4 3-22 15,3-2-15-15,-2-3-43 0,0 0-55 0,1 4-64 16,0-1-171-16,3-7-316 0,3-3 120 16</inkml:trace>
  <inkml:trace contextRef="#ctx0" brushRef="#br0" timeOffset="299340.7359">24357 2681 2681 0,'0'0'-78'16,"0"0"-2"-16,0 0-18 0,17-15-20 15,-17 15 2-15,0 0 13 0,0 0 3 16,0 0 7-16,0 0 12 0,36 6 14 0,-36-6 27 16,0 0-1-16,0 0 25 0,39 16 16 15,-39-16 16-15,27 16-11 0,-7-4 11 16,2 0-4-16,1 3-8 0,2 4 12 0,7 5-4 16,-7-1 0-16,3 1 4 0,4 0 0 15,-7 3-8-15,4 1 4 0,-4-2 7 0,-3-2-3 16,-1 3 7-16,-4-7-4 0,0 1-4 15,1-6 30-15,-6 3 21 0,-12-18 34 16,23 24 40-16,-23-24 16 0,17 20 21 0,-17-20 9 16,8 19-40-16,-8-19-14 0,0 0-15 15,0 0-17-15,0 0-7 0,0 0-17 16,-43 15-14-16,43-15-8 0,0 0 7 16,-79-34-17-16,46 14-5 0,-7-8 0 0,1-7-13 15,-4 0 2-15,1-10-1 0,-7-4-9 16,4-7-1-16,8 0 7 0,-3-1-11 15,7 0 2-15,4 5-7 0,9 3-1 0,2 1-1 16,3 6-12-16,3 0-24 0,5 1-11 16,1 5-13-16,11-3-6 0,-4 4-1 15,16-2 7-15,-3-4-3 0,2 8 3 0,3-4 10 16,6 2-5-16,-2 2 6 0,6 0 2 0,-3-2-5 16,4 5 3-16,-1 3-9 0,-1 0-24 15,6 6-25-15,-2 0-41 0,1 1-72 16,4 5-418-16,-4 2 119 0</inkml:trace>
  <inkml:trace contextRef="#ctx0" brushRef="#br0" timeOffset="299822.7925">25265 1827 2532 0,'0'0'27'0,"0"0"0"0,-16 23-4 16,16-23 3-16,-14 25-11 0,1-6-7 0,3 4 1 16,1 4-6-16,-6 8-3 0,5 2 3 15,4 0-1-15,-9 3 1 0,5 4 0 0,1-2-6 16,-6-2 12-16,5 1 14 0,2 3-7 16,-4-5 15-16,0 0 11 0,9 1-2 0,-2 1-2 15,2 0-4-15,-2-5-5 0,5-2 8 16,5 2-19-16,-2-1 7 0,2 1 0 15,3 2-7-15,2-4 2 0,4-4-5 0,-1 2 0 16,2-8-3-16,-1-3 3 0,1-2 2 16,1 1-3-16,-7-3 22 0,-9-17 16 15,28 25 16-15,-20-17 20 0,-8-8-16 0,26 7-3 16,-26-7 3-16,0 0-27 0,0 0 6 16,51-18-9-16,-34 6-5 0,0-7 0 0,-4-4-6 15,1-1-2-15,2-6-12 0,-7-3 7 16,4-8-5-16,-3-6-4 0,-3-5 3 15,1-7-5-15,-6 1-6 0,1-4 8 16,-6 1 5-16,-2-1-13 0,-7 3 9 0,2 8-1 16,-7-2-6-16,-1 5-1 0,-2 9 1 15,5 6 2-15,-2 3-25 0,-1 7-22 0,-4 5-5 16,2 8-20-16,20 10-10 0,-40-2-24 16,15 8-27-16,5 3-33 0,-5 3-53 15,4 3-532-15,1 2 464 0</inkml:trace>
  <inkml:trace contextRef="#ctx0" brushRef="#br0" timeOffset="300318.6904">25434 2042 3174 0,'0'0'-59'16,"19"13"-8"-16,-19-13-2 0,0 0 4 15,21 20 9-15,-21-20 7 0,37 25-3 16,-5-5 7-16,1 4 8 0,13 3 6 0,5 0 8 16,5 11-7-16,4-5 7 0,-3 3-10 15,0 2 15-15,0-4-3 0,1 3 2 0,-11-6 13 16,1 2 9-16,-2-3 10 0,-3 2 5 15,-1 2 6-15,-5-3 27 0,-2 3 10 0,-2 3 13 16,-1-2-1-16,-7 7-11 0,2-2 2 16,-5 6-4-16,-4 2-6 0,2 6-4 15,-3 3 2-15,3 4-6 0,-8-1-5 16,4 2 4-16,-2 0-15 0,1 0-2 0,-2-5-8 16,-6-1 10-16,1-11-14 0,-3 2 26 15,-1-1 22-15,-4-5 0 0,0-4 10 16,0-5 22-16,0-5-11 0,-4 3-2 0,-4-1-12 15,-4-5 1-15,-1 3-11 0,-6-3-6 16,-2 3-7-16,-8-4-3 0,1-1-7 0,-2-4-8 16,-5 0-3-16,-1-2-6 0,-10-3-8 15,0-4-23-15,5-3-11 0,-13-3-12 0,2-3-19 16,2-3-21-16,-15-6-24 0,8-6-43 16,-3-8-57-16,-6-10-114 0,13-12-449 15,-21-30 383-15</inkml:trace>
  <inkml:trace contextRef="#ctx0" brushRef="#br0" timeOffset="300546.5495">25061 1843 3528 0,'-22'-52'37'16,"6"2"24"-16,1 11 17 15,0 6-12-15,5 4 4 0,3 8-18 0,7 21-29 16,-5-42 5-16,5 42-4 0,3-36-13 0,-3 36 4 15,14-30-2-15,-6 15 3 0,-8 15-6 16,13-24-1-16,-13 24-9 0,15-23-2 16,-15 23-11-16,17-18-18 0,-17 18-27 15,0 0-10-15,24-6-37 0,-24 6-44 0,0 0-85 16,0 0-518-16,28 47 427 0</inkml:trace>
  <inkml:trace contextRef="#ctx0" brushRef="#br0" timeOffset="301542.9656">26629 2448 3149 0,'0'0'-91'0,"0"0"-1"16,0 0 0-16,0 0-28 0,0 0-16 15,0 0 11-15,31 3 7 0,-31-3-2 16,0 0 19-16,0 0 42 0,0 0 41 16,0 0 57-16,0 0 19 0,0 0 10 0,0 0-9 15,0 0-17-15,0 0-7 0,34-15-7 16,-34 15-9-16,20-17-13 0,-20 17-9 0,32-21-9 16,-14 9-4-16,2 0-9 0,7 0-4 15,-5-3 10-15,-2-4-1 0,5 3-3 16,-5-3 0-16,5 1 10 0,-5 0-7 0,-3 0 3 15,3-3 4-15,-3-3 3 0,-4 1 0 16,2 1 20-16,-2 1-20 0,3-5 3 16,-8 2 3-16,2-1 4 0,-3 3 4 0,4-3-1 15,-11 25-10-15,9-45 14 0,-9 26-7 16,0 19 4-16,0-43-1 0,0 43 7 0,-5-36-10 16,5 36 4-16,-10-32-8 0,10 32 8 15,-17-21-18-15,17 21 14 0,-25-19-10 16,25 19 0-16,-27-11-1 0,27 11 11 15,0 0-7-15,-35-9-3 0,35 9 7 0,-25 0 3 16,25 0-11-16,0 0 8 0,-44 5-8 16,44-5 8-16,-30 15-4 0,12-5 0 0,18-10 7 15,-34 26 0-15,16-13 3 0,-9 7 15 16,7-2-11-16,-2 6 7 0,-4 2 3 16,-1-2 31-16,3 0-18 0,-1 1-4 15,5 2 4-15,0-2 9 0,0 6-7 0,-2-3 10 16,2 4-5-16,4 1-3 0,-3 0-9 15,2 2 8-15,1 1-9 0,2-1 3 0,-1 1-4 16,2-2 12-16,1-1-6 0,2 5 0 16,-2-11 2-16,7 5-3 0,-3-1 0 15,1-4 4-15,4 1-2 0,0 0 11 16,3-28-7-16,3 49 8 0,4-24 7 0,1-6-4 16,0 1 20-16,6-1 8 0,3-4-6 15,4-3 7-15,3 2 1 0,4-2-11 0,7-6-8 16,0 3 2-16,14-6 2 0,-1 0-7 15,3-3-16-15,4-3 13 0,2-3-19 16,-4 0 2-16,6-5 0 0,-9-1-18 16,5 0-21-16,-1-6-9 0,-4-4-29 15,2-1-19-15,-7-5-34 0,-3-3-39 0,3-3-75 16,-7-2-531-16,-4-11 466 0</inkml:trace>
  <inkml:trace contextRef="#ctx0" brushRef="#br0" timeOffset="302299.5155">27427 1385 3125 0,'0'0'-62'15,"-16"15"-6"-15,16-15-5 0,-15 22 6 0,15-22 11 16,-16 33 3-16,2-14 2 0,6 3 3 16,-2 2 16-16,-5-3 14 0,5 4 12 0,1 4 18 15,1-5 6-15,0 8 8 0,1-5 11 16,0 3 3-16,6 3 1 0,-3-1-2 16,8 5 2-16,-3 3-9 0,6-3 0 0,5 5-6 15,-1 0 5-15,6-7 0 0,-3 2 2 16,4 1-10-16,0-3 7 0,-1-7 2 0,0-1 10 15,0-6 1-15,-2 1 7 0,1-5 4 16,1 0 3-16,-4-2-3 0,4-3-12 16,-17-12 6-16,35 18-1 0,-15-11-9 15,-20-7 2-15,41 5-9 0,-41-5-11 0,38-1 3 16,-38 1 5-16,40-16 0 0,-23 3-2 16,0-5-3-16,3-3 2 0,-4-11-7 0,1-1 7 15,0-8 1-15,1-5-9 16,-4-10 4-16,1 2-8 0,-7-6-3 0,2-4-12 15,2 0-9-15,-2-5 3 0,-2 3-11 16,1-2-13-16,-1-4 0 0,-6 4-13 0,1 2-2 16,-3-3-1-16,0 4 1 0,0-3 2 0,-5 7 7 15,2-1-4-15,-6 4 12 0,6 8-5 16,-2 3 2-16,-3 2 4 0,1 6 12 16,3 5 1-16,-1 2-4 0,0 5-15 15,2-1-20-15,3 28-23 0,-5-40-2 0,5 40 10 16,-3-30 7-16,3 30-2 0,0 0 7 15,-4-31 9-15,4 31-1 0,0 0 6 0,0 0 7 16,0 0 6-16,0 0 10 0,0 0 10 16,0 0 11-16,-1 85 5 0,-3-56 10 15,4 4-1-15,4 12 6 0,-3 0 6 16,-1 0 5-16,7 17 5 0,3-3 8 0,-2 7 10 16,6 1 7-16,-1 7-6 0,7 0 3 15,2-7 2-15,5 3 2 0,0-6 7 16,4-2-10-16,3 0 7 0,1-10-3 0,-2-5-10 15,1-2-1-15,6-6 18 0,-3 0-16 16,5-7-2-16,6-2-12 0,-1-5-6 0,5-5-3 16,10 0-5-16,-2-5-15 0,2-5-17 15,-5-8-43-15,-4 1-38 0,1-3-61 0,-6-5-105 16,-1-8-484-16,-8 1 479 0</inkml:trace>
  <inkml:trace contextRef="#ctx0" brushRef="#br0" timeOffset="302548.3553">27263 1511 3290 0,'0'0'39'0,"-41"-12"-9"15,41 12 15-15,-21-12 10 16,21 12-27-16,0 0 1 0,0 0-6 0,0 0 1 0,57-47-16 16,-12 29-10-16,10-4-7 0,22-1-10 15,7-5-22-15,36-4-29 0,-1-1-56 16,3-2-130-16,-32 8-443 0,-8-1 654 0</inkml:trace>
  <inkml:trace contextRef="#ctx0" brushRef="#br0" timeOffset="311056.0782">20551 5158 113 0,'5'-27'49'0,"-5"27"-90"0,0 0-27 0,0 0 41 16,0 0 9-16</inkml:trace>
  <inkml:trace contextRef="#ctx0" brushRef="#br0" timeOffset="311678.6943">21276 4921 121 0,'50'-12'41'0,"-5"2"16"15,-1-2 13-15,-6 3-3 0,2 3 34 0,7-7-33 16,0 5 5-16,13-4 17 0,-3-1 1 15,5-3-15-15,0 3 20 0,1-2-9 16,1 0-8-16,-2 0-8 0,5 3-12 0,-2-6-2 16,0 2 4-16,2-4-6 0,-3 3-5 15,-1 1 11-15,2-1 12 0,1-2-2 16,-4-1 13-16,11-1-13 0,-4-3-6 16,6 2 13-16,2-1-16 0,-3-1 1 15,1 1-4-15,7 1-1 0,0-3-2 0,0 0-4 16,3 4 3-16,25-14-8 0,-11 11-1 15,-10 0-9-15,1 5 2 0,0-1-12 0,1 0 2 16,-3 1 3-16,-1 4-9 0,4-3 0 16,-8 1-3-16,-1 5-3 0,2-1-6 15,-5-2 9-15,-7 1-4 0,1 1 4 0,-6 1 4 16,13-3 1-16,-13-2-6 0,15 2 8 16,-3-3-1-16,6 3-15 0,0-3 12 0,4-5-5 15,-2 6-5-15,5-5 3 0,-3 4-3 16,1 0-6-16,-1-4 11 0,-7 4-8 15,-4 1-2-15,-7 2 2 0,-11 0-3 0,2 0 6 16,0-1 19-16,-7 1 8 0,3-1-14 16,-1 4 5-16,0-7 3 0,5 1 1 15,-5 1-2-15,5-3-4 0,1 5 1 16,9-7-12-16,-10 4 16 0,0-1-12 0,3 0-7 16,1 4 3-16,-5-3-5 0,0 3-2 15,-1 0-2-15,-2-1 1 0,8 5-3 0,-1-6-3 16,-2 4 22-16,3-2-26 15,2 3 0-15,1-5 21 0,1 5-21 0,0 0-2 0,-1 0 6 16,0 3-8-16,1 0-5 0,-5 3-18 16,0-1-27-16,-13 2-26 0,3 5-27 15,2-4-36-15,-8 4-32 0,-7 0-61 16,-2 4-411-16,-8-4 117 0</inkml:trace>
  <inkml:trace contextRef="#ctx0" brushRef="#br0" timeOffset="312387.2528">25384 4695 2664 0,'-35'1'-11'0,"35"-1"11"0,-30 3-6 15,30-3 12-15,0 0-9 0,-34 0-12 16,34 0-8-16,0 0-3 0,0 0-4 15,0 0 12-15,0 0 3 0,0 0 6 0,0 0 6 16,0 0 9-16,0 0 6 0,99-55 6 16,-40 37 9-16,9-11 2 0,12 2 18 0,28-13-13 15,-1 3 6-15,0 4 1 0,1-6-10 16,-1 4 12-16,4 1-10 0,-21 2 1 0,22-1-13 16,-18 8 5-16,-9 1-2 0,1-1-9 15,32-3 5-15,-22-1-7 0,-14 5-3 16,3-1 0-16,-3 5 3 0,7-2-11 15,-2-1 3-15,-5 6 0 0,-4-8-22 0,-1 7-18 16,-7 2-45-16,-1 5-43 0,-7-3-89 16,-2 2-411-16,-1 3 117 0</inkml:trace>
  <inkml:trace contextRef="#ctx0" brushRef="#br0" timeOffset="313374.6626">18061 2543 2340 0,'-5'22'-115'0,"5"-22"2"0,0 0-1 15,0 0-16-15,0 0 13 0,0 0-22 16,0 0-290-16,20 29 96 0</inkml:trace>
  <inkml:trace contextRef="#ctx0" brushRef="#br0" timeOffset="313918.5551">18186 2583 1447 0,'30'-13'-68'0,"-30"13"22"0,27-8-2 0,-27 8 5 0,28-9-2 16,-9-1 10-16,-19 10-5 15,47-15 4-15,-17 7 9 0,10-5 38 0,0-2-11 16,20-1 16-16,-1-3-6 0,18 1 5 15,3-4 1-15,4 0 9 16,8 4 1-16,30-9 8 0,3 2-4 0,-3-4 13 0,5 2-14 16,-4 6 13-16,-16-1-10 0,13-3 9 15,-16 10-9-15,-14-4 3 0,2 4-4 16,2 0 12-16,1-2-9 0,-1 2 8 0,36-3-1 16,-3-3 7-16,-1-3-8 0,1 4 3 15,-3-1-12-15,6 6 3 0,1-3 0 0,4-1-8 16,1-1 4-16,-26 5-8 0,-9 6-4 15,-3-2 11-15,4-2-8 0,-5 1 21 16,37-3-7-16,-25-1-11 0,-10 5 7 0,-7 0-1 16,-2 2-7-16,4 3 0 0,-7 0-3 15,6-1 3-15,-11 5-4 0,-3-1 0 16,18 0-3-16,-4-1 0 0,6 4-6 0,2-5 2 16,-1 0 7-16,9 5 3 0,35-8-4 15,-9-1 13-15,7-1-4 0,-3-3 12 0,-3 1-10 16,-4-3-11-16,-5-3 5 0,3-3 3 15,-24 1-6-15,-16 5 17 0,-3-3-12 16,-5 6 6-16,0-3 16 0,-13 1-15 16,-4 1 3-16,-3 1 15 0,-5 1-3 0,-1 1 1 15,0-2-8-15,-3-3 3 0,7 3-4 16,-3-5-5-16,5 5-8 0,2 0-2 16,-1-1-5-16,4 2 2 0,15-8 2 0,-2 7-7 15,2-8 5-15,0 5-1 0,4 0-13 16,1 0 7-16,0 0-3 0,0-2 0 15,3 0 0-15,0-2 0 0,1 1-6 0,-6 3-3 16,2 0 7-16,-2-2-7 0,-3 5-22 0,-12 3-38 16,-1 1-41-16,1-3-53 0,-16 8-94 15,-2 3-423-15,-9-2 120 0</inkml:trace>
  <inkml:trace contextRef="#ctx0" brushRef="#br0" timeOffset="314811.9992">19292 1803 2529 0,'100'-20'-129'0,"-41"8"4"0,24-5 11 16,-1 0 20-16,39-9 25 0,2 2-4 0,3-3 12 15,-4-2 11-15,17 2 19 0,-5 3-1 16,8-7 4-16,7 0 24 0,6 0 32 16,14-4 0-16,7 2 27 0,1-4-9 0,7 0 21 15,0 0-1-15,4 0-5 0,-4 0-1 16,18 0-6-16,2 0-6 0,9 4-2 16,12 2-20-16,5-4 26 0,0 5-18 0,-4-2-12 15,-8 3 6-15,-9-2-9 0,-8 0-7 16,-9 7 13-16,-8-5 2 0,-10 2 6 15,-5-2 20-15,-5 4 5 0,-4 2-1 0,-7-2 1 16,-5 4 10-16,0-2-22 0,-9 2-10 16,-6 5-2-16,-19 4-5 0,-20 4 4 15,3 1-16-15,-15 4 6 0,-4 3-31 0,-4 3-27 16,-7 1-29-16,-12 1-31 16,-11 1-39-16,-9 10-45 0,-22-1-434 0,-13 3 111 15</inkml:trace>
  <inkml:trace contextRef="#ctx0" brushRef="#br0" timeOffset="315692.4516">20234 7984 2409 0,'0'0'-44'16,"-27"6"12"-16,27-6 32 0,0 0 13 0,0 0-7 15,-52-15 42-15,52 15-8 0,0 0-15 16,-34-13 6-16,34 13 2 0,0 0-21 16,-28-9-18-16,28 9-33 0,0 0-7 0,0 0 2 15,0 0-6-15,0 0-15 0,0 0-11 16,0 0-16-16,-32 22 0 0,32-22-18 16,0 0-20-16,5 30-61 0,-5-30-236 15,0 0 92-15</inkml:trace>
  <inkml:trace contextRef="#ctx0" brushRef="#br0" timeOffset="333083.9625">20563 10424 1566 0,'0'0'21'0,"27"0"-77"15,-27 0-46-15,0 0-23 0,50-3-239 16,-50 3 86-16</inkml:trace>
  <inkml:trace contextRef="#ctx0" brushRef="#br0" timeOffset="336842.4203">24697 10004 1132 0,'0'0'-89'0,"11"-21"3"16,-11 21-196-16,0 0 78 0</inkml:trace>
  <inkml:trace contextRef="#ctx0" brushRef="#br0" timeOffset="337292.1397">24782 9917 855 0,'8'-16'35'15,"-8"16"15"-15,0 0 53 0,0 0-19 0,0 0-4 16,0 0-21-16,0 0 3 0,0 0-15 16,-3-34-15-16,3 34-28 0,0 0-4 0,0 0-18 15,0 0 4-15,0 0 0 0,0 0 0 16,0 0 28-16,0 0-4 15,0 0 31-15,0 0-10 0,0 0 1 0,0 0 3 0,0 0-9 16,0 0 13-16,-20-28 3 0,20 28 3 16,0 0 16-16,0 0 3 0,0 0-14 15,0 0-11-15,0 0 6 0,-27-6-12 0,27 6-3 16,0 0-12-16,0 0-11 0,0 0-7 16,0 0 0-16,0 0-4 0,0 0 1 0,0 0 6 15,0 0-17-15,0 0-1 0,0 0 12 16,0 0-8-16,0 0 7 0,0 0 22 15,0 0 15-15,0 0-4 0,0 0-1 0,0 0 7 16,99 3 0-16,-54-6 6 0,2-3 3 16,15-5-8-16,15-1 4 0,8 3-14 15,12 0-1-15,38-3 4 0,-23-1-10 16,-6 5-3-16,29-1 2 0,-24-4 1 0,-11 8-1 16,-8-3 1-16,-5 0-13 0,-7 0 6 15,-9 3 15-15,-6-5-3 0,-8 7 14 16,-9 1 6-16,-1-5 13 0,-10 4 22 0,-4 0 10 15,-1 0 11-15,0 0-8 0,-32 3-18 16,45-3-13-16,-25 0-14 0,-20 3 3 0,34 0-34 16,-34 0-25-16,0 0-40 0,36 6-25 15,-36-6-27-15,0 0-37 0,12 16-48 16,-12-16-465-16,0 0 119 0</inkml:trace>
  <inkml:trace contextRef="#ctx0" brushRef="#br0" timeOffset="337738.6664">24869 10218 2938 0,'0'0'85'0,"-39"-3"-3"0,39 3-25 16,0 0-7-16,-48-8-38 0,48 8-41 15,-17 0-17-15,17 0 12 0,0 0-13 0,-17 11 9 0,17-11 5 16,0 0 2-16,0 0 5 16,0 0 8-16,0 0 23 0,0 0 19 0,0 0 25 15,0 0-6-15,0 0 22 0,0 0-28 16,0 0 6-16,0 0-9 0,0 0-4 16,0 0 3-16,0 0-10 0,0 0 16 0,0 0-9 15,0 0-1-15,0 0 6 0,67 28-6 16,-38-28-5-16,-29 0-2 0,73-7-5 0,-19 1 6 15,6 0-10-15,14 0 8 0,13-8-4 16,6 6 2-16,6 0-9 0,0-3 2 0,-1 2-5 16,-1-3 5-16,-1 3-6 0,-6-1 0 15,-3-1 4-15,-17 0-4 0,1 6 1 16,-4-5 3-16,-7 0-14 0,-3 6 0 0,-7-3 12 16,2-2-8-16,-2 2 2 0,3-1-4 15,-4-2-2-15,1 4-13 0,2-3-28 16,-4 3-24-16,-1 0-21 0,2 0-48 15,-1-1-52-15,-13 3-95 0,-1-1-384 0,-4 1 118 16</inkml:trace>
  <inkml:trace contextRef="#ctx0" brushRef="#br0" timeOffset="338073.4534">26055 10508 2984 0,'-29'3'79'15,"1"-1"-17"-15,28-2 6 0,-45 3-11 0,45-3-41 16,-32 4-18-16,32-4-17 0,-18 11 0 16,18-11-2-16,0 0-8 0,-17 24 2 0,17-24 5 15,0 0 0-15,0 0 10 16,-12 20 12-16,12-20 7 0,0 0 13 0,0 0 9 0,0 0 10 15,0 0 13-15,0 0 5 0,0 0-16 16,59 13 7-16,-27-18-15 0,6 0 3 16,11-5 1-16,11-2-13 0,2 3-5 0,6-7 4 15,2 5-1-15,9-5-14 0,3 5-12 16,-8-1-28-16,-1 0-28 0,1 7-49 16,-4-2-55-16,-5 1-99 0,1 4-422 15,-15 2 121-15</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47:11.166"/>
    </inkml:context>
    <inkml:brush xml:id="br0">
      <inkml:brushProperty name="width" value="0.05292" units="cm"/>
      <inkml:brushProperty name="height" value="0.05292" units="cm"/>
      <inkml:brushProperty name="color" value="#FF0000"/>
    </inkml:brush>
  </inkml:definitions>
  <inkml:trace contextRef="#ctx0" brushRef="#br0">18204 11036 797 0,'-21'-23'24'0,"21"23"-13"15,0 0 7-15,0 0-1 0,0 0-6 0,0 0-11 16,0 0 0-16,-20-19 6 0,20 19-17 0,0 0 11 15,0 0 17-15,0 0 11 0,0 0 16 16,0 0 5-16,-12-20 10 0,12 20-2 16,0 0 18-16,0 0 23 0,-15-16-5 15,15 16 10-15,0 0-16 0,0 0-8 0,-19-26-10 16,19 26-9-16,0 0-10 0,0 0 4 0,-20-21-6 16,20 21-14-16,0 0 6 0,0 0-15 15,0 0 3-15,-15-19-3 0,15 19-15 16,0 0 1-16,0 0 13 0,0 0-10 0,0 0-7 15,-8-20-1-15,8 20-2 0,0 0-1 16,0 0 11-16,0 0-4 0,0 0-7 16,-10-28 7-16,10 28 1 0,0 0-15 15,0 0 8-15,0 0-1 0,0 0-20 0,0 0 4 16,-8-29 6-16,8 29-14 0,0 0 8 16,0 0-4-16,0 0 3 0,0 0 7 0,0 0-7 15,0 0 0-15,0 0 14 0,0 0 3 16,0 0 1-16,0 0-11 0,0 0 7 0,0 0-7 15,0 0 7-15,-12-24 0 0,12 24 3 16,0 0 1-16,0 0-4 0,0 0 14 16,0 0-11-16,0 0 8 0,0 0-11 15,0 0 10-15,-4-32 1 0,4 32-5 0,0 0 5 16,0 0 9-16,0 0 1 0,-15-18 9 16,15 18-10-16,0 0-4 0,0 0-6 15,-11-22 10-15,11 22 6 0,0 0-3 0,0 0 2 16,-19-18-9-16,19 18 0 0,0 0-1 15,0 0-5-15,-18-19 12 0,18 19-4 0,0 0-9 16,0 0 4-16,-20-13 8 0,20 13-15 16,0 0 3-16,0 0-6 0,0 0-3 15,-27-8 3-15,27 8-3 0,0 0 0 16,0 0-9-16,0 0 6 0,0 0 0 0,0 0-3 16,0 0-6-16,0 0-4 0,-30 28 4 15,30-28 6-15,0 0-9 0,-13 25 5 0,13-25 7 16,0 0 3-16,-15 30-3 0,15-30 0 15,-7 22-3-15,7-22-1 0,-10 17 1 16,10-17 6-16,-9 23 0 0,9-23 0 0,0 0 0 16,-16 24-3-16,16-24 6 0,-12 15 3 15,12-15 7-15,0 0-10 0,-18 27-3 16,18-27 12-16,-10 13 1 0,10-13-13 0,0 0 9 16,-17 26-6-16,17-26-9 0,-9 21 3 15,9-21 9-15,-11 26-3 0,11-26-3 16,-12 27 6-16,12-27-12 0,-7 28 0 0,7-28 12 15,-5 27-9-15,5-27 0 0,-6 28 0 16,6-28 6-16,-4 24 9 0,4-24-15 0,0 0 6 16,-11 34 3-16,11-34-9 0,0 0 13 15,-4 29-13-15,4-29-1 0,0 0 11 16,-5 24-7-16,5-24 0 0,0 0 6 16,0 0-12-16,-3 33 6 0,3-33-7 0,0 0 1 15,0 0 3-15,0 36-3 0,0-36 12 16,0 0-3-16,3 23-6 0,-3-23 3 0,0 0 3 15,9 25-9-15,-9-25 6 0,0 0 3 16,11 27-12-16,-11-27 6 0,10 19 0 16,-10-19 3-16,9 19-3 0,-9-19 9 0,0 0-9 15,15 28 3-15,-15-28-6 0,13 15 6 16,-13-15 3-16,19 15 0 0,-19-15 0 16,15 18-3-16,-15-18 0 0,26 14 9 0,-26-14-15 15,25 12 6-15,-25-12 0 0,36 8-3 16,-36-8 3-16,38 7 3 0,-15-4 0 15,-23-3 12-15,44 3-8 0,-14-3-14 0,-30 0 1 16,54-3 16-16,-24 0-20 0,-30 3 4 16,57-4-6-16,-29 1-1 0,2-2 4 0,0 2-3 15,-30 3-4-15,50-12 10 16,-19 5-1-16,-13 0 4 0,10 1-3 0,-6-2 6 16,-22 8-6-16,47-19 2 0,-22 9 4 15,0 1 4-15,-6 0 5 0,-19 9-6 0,45-18-6 16,-30 9 3-16,-15 9 16 0,32-20-16 15,-17 11 6-15,-15 9 0 0,23-22 1 16,-5 7-4-16,-3 3 0 0,-15 12 9 0,27-35-2 16,-13 20 2-16,4-3-12 0,-8 3 6 15,-10 15 0-15,15-33 0 0,-7 16 4 0,-8 17 8 16,6-36-9-16,-3 14 6 0,-3 22-3 16,-3-47 15-16,3 47 17 0,-9-48 11 0,1 22-4 15,1-1-1-15,-6-1 0 0,-1 1 4 16,-4-5-4-16,3 5-1 0,-5-3 10 15,1 1-19-15,-2-1-2 0,-3 2-1 16,4-4-11-16,-3 5 8 0,-1-3-8 0,-6 1 5 16,3 2-3-16,-4-1-3 0,7-2-7 15,-9 5 8-15,-1 1 10 0,3-4 13 16,-8 7 1-16,7 0-16 0,-5-2-4 16,4 5-2-16,1-2-1 0,9 8-10 0,-7-1 1 15,10 1-16-15,-5 4-33 0,25 8-15 16,-32-12-16-16,32 12-16 0,0 0-40 0,0 0-33 15,0 0-57-15,0 0-477 0,0 0 121 16</inkml:trace>
  <inkml:trace contextRef="#ctx0" brushRef="#br0" timeOffset="2035.2847">16162 12419 2678 0,'-30'-8'-125'16,"30"8"0"-16,-32-9 8 0,32 9-3 16,-28-8-1-16,28 8-6 0,-26-4-9 0,26 4 4 15</inkml:trace>
  <inkml:trace contextRef="#ctx0" brushRef="#br0" timeOffset="2419.0522">16015 12382 1461 0,'0'0'-96'16,"-35"-3"73"-16,35 3 4 0,0 0 10 16,-42 3 4-16,42-3 71 0,0 0 15 15,-45 8 3-15,45-8 5 0,-25 4-15 0,25-4-18 16,-22 12 3-16,22-12 10 0,-27 20 24 15,20-2 1-15,-8 4-31 0,4 3-5 16,1 0-5-16,3 2-10 0,5 0-11 0,2 5-3 16,0-32-3-16,5 57-1 0,7-29 0 0,5 1-6 15,-1 1-1-15,8-6-6 16,8 3-2-16,1-7 5 0,5-1 0 0,3-8 3 16,0 2 0-16,10-2-3 0,0-10-12 15,1-1 9-15,2 0-12 0,-4-1-3 16,2-7 17-16,-5 2-5 0,-4 0-6 0,-1-3 6 15,-5-1 11-15,-5-2-14 0,-2-3 17 16,-2-5-9-16,-4 0-2 0,1-5 10 0,-9-2 6 16,-2-3-5-16,1-2 2 0,-10-2-1 15,2 2 9-15,-2-1 10 0,-5-1-9 16,-9 0 10-16,6 1 13 0,-7-1-7 0,-9-1-10 16,-1 8 4-16,-10 3-11 0,-5 1-1 15,2 7-6-15,-16 2-3 0,4 8-4 0,-7 6 6 16,0 0-9-16,-8 6-7 0,-5 3 7 15,3 0-9-15,7 0 0 0,-2 5-5 16,8-2-22-16,9 0-19 0,-2 4-12 16,7-1-23-16,2 4-31 0,11-1-48 0,-5 0-59 15,11 1-432-15,-1-4 119 0</inkml:trace>
  <inkml:trace contextRef="#ctx0" brushRef="#br0" timeOffset="3817.184">16615 14460 2416 0,'-45'-7'-118'15,"45"7"18"-15,-30-6 21 0,30 6 23 16,-30-6 13-16,30 6 3 0,-29-9 18 0,29 9 26 16,-31-11 0-16,31 11 18 0,-27-8 10 15,27 8 4-15,-25-8 13 0,25 8-4 0,0 0-4 16,-32-12-7-16,32 12 16 0,0 0-11 16,-25-11-1-16,25 11 0 0,0 0-12 15,0 0-2-15,-32-3 7 0,32 3-3 0,0 0 8 16,0 0 9-16,0 0-4 0,-30 30-7 15,30-30 9-15,-12 32-6 0,7-11 5 16,5-21-1-16,-8 48-9 0,1-16 0 0,7-1 0 16,0 4-1-16,9 1 11 0,-3 6-14 15,3-1-3-15,-1 5-7 0,9 1 4 16,4 3-7-16,0-5-2 0,2 1-1 0,9-2-5 16,-2-8 13-16,3 0-3 0,7 3-12 15,1-9 4-15,2-3 8 0,6-2-17 16,2-6 10-16,0-1-3 0,-3-9-7 0,12 1 5 15,-6-2-3-15,-6-5-2 0,-1 5 0 16,-2-6 3-16,-9 0-3 0,-5-2 16 0,3 0-4 16,-34 0 4-16,53-2 3 0,-31-3 0 15,-22 5-13-15,35-23 8 0,-16 8 0 16,-8-3-7-16,1-3 4 0,0-5 5 0,1-1-11 16,-8-4 4-16,7-4 4 0,-9 2-13 15,1-3 9-15,-4-8-7 0,0 4-13 16,-7-7 4-16,-5 5 7 0,2-5-6 0,-10 2 1 15,-3 0 10-15,-4 0 1 0,-5 4-1 16,-1 5 4-16,-4 2 0 0,-7 2 0 16,8 5-7-16,-1 9-2 0,3-3-5 0,2 6-19 15,4 2-21-15,1 5-41 0,4 4-31 16,23 4-45-16,-49 5-93 0,49-5-393 0,-46 15 121 16</inkml:trace>
  <inkml:trace contextRef="#ctx0" brushRef="#br0" timeOffset="4840.1684">18385 15658 2425 0,'0'0'-118'0,"0"0"-8"0,0 0 12 0,0 0 2 15,0 0-5-15,0 0 22 0,0 0 10 16,-33-9 31-16,33 9 11 0,0 0 43 16,0 0 30-16,0 0 21 0,-39-4 10 0,39 4 27 15,0 0 1-15,0 0-7 0,-40 4 5 16,40-4-13-16,0 0-13 0,0 0 0 0,-30 12-15 16,30-12-4-16,-15 27-7 0,15-27 9 15,-9 40 3-15,9-13-1 0,0 5 2 16,2-2 2-16,1 11 2 0,9 2-3 0,3-1 4 15,5 8-6-15,-1-1-6 0,9 0 7 16,9 8-14-16,8-1 8 0,5-5-9 16,29 16 5-16,0-17-8 0,-13-14-7 15,33 8-1-15,-10-16-2 0,-11-7-10 0,3-5 4 16,-13-6-2-16,1-4-5 0,-14-6 3 16,-3-4 9-16,-5-4 5 0,-5-6 2 0,-7 1 23 15,-10-14 6-15,0 3-12 0,-12-7 27 16,-4-3-13-16,-9 1-15 0,-7-14 11 0,4 1-10 15,-14-7 6-15,-3-3 11 0,1 2-6 16,-4 2 6-16,-4 2-9 0,2 1-14 16,-2 2 4-16,7 5-14 0,-6 1 0 0,2 5 1 15,9 4-12-15,-8 2-3 0,8 5-12 16,3 1-16-16,0 4-10 0,-5-1-24 16,7 3-24-16,10 18-42 0,-15-24-48 0,7 10-53 15,8 14-549-15,-10-21 357 0</inkml:trace>
  <inkml:trace contextRef="#ctx0" brushRef="#br0" timeOffset="7077.959">19745 10594 3207 0,'0'0'-102'16,"0"0"9"-16,-30-16 3 0,30 16 5 15,0 0 11-15,-20-10 6 0,20 10 5 0,0 0 5 16,0 0 13-16,-30-12 9 0,30 12 8 16,0 0 13-16,0 0 5 0,-25-9 14 15,25 9 14-15,0 0 25 0,0 0-13 0,-30-9 26 16,30 9-6-16,0 0-1 0,0 0 18 16,-34-3-6-16,34 3-10 0,0 0-11 0,0 0-9 15,0 0-20-15,-23-9-11 0,23 9-6 16,0 0 1-16,0 0 3 0,0 0-1 0,0 0-2 15,0 0-3-15,0 0-3 0,0 0 17 16,0 0-9-16,0 0 0 0,103 0 6 16,-69-6 0-16,-6-1 10 0,14-2-13 15,-7-1 0-15,2 0 5 0,3 3 3 0,-3-4 5 16,-7 2 0-16,-3 1 5 0,1-2-5 16,1 5 2-16,-1-5 0 0,-8 4 10 15,5-5 0-15,-25 11-7 0,44-12 9 16,-16 7 0-16,-4-5 11 0,4 4-18 0,2-3 8 15,-5 3-4-15,0 0 4 0,6 0-14 16,-1-1 6-16,1 2-1 0,-2-2-6 16,-1 2-1-16,4 0 17 0,-3 0-18 0,-29 5-4 15,53-7-3-15,-26 2 3 0,5 5-5 16,-32 0 11-16,53-8-6 0,-21 8-5 0,-4-2 5 16,-28 2-9-16,62 0 8 0,-32 0 3 15,0 0-5-15,2-2 3 0,-32 2-1 16,57 0-10-16,-25-4 24 0,-32 4-18 0,48 0 0 15,-24 0 0-15,-24 0 5 0,47 0-5 16,-47 0 13-16,47 0-2 0,-19 4 1 16,-28-4-1-16,45 2 12 0,-16-2-18 0,1 2 1 15,0-2 5-15,2 5-7 0,1-2 4 16,-1-3 1-16,1 4-7 0,-1-4 0 16,-2 1 4-16,4-1 0 0,-8 4 0 0,6-4 2 15,-2 0-1-15,-1 3 13 0,-29-3-2 16,63-3 12-16,-31 3-11 0,-7 0 1 0,10-4 5 15,-5 3-8-15,-30 1-9 0,67-7 9 16,-38 2-12-16,8 3 1 0,-9 0 9 16,4-2-8-16,-5 0-7 0,3 1 8 15,-30 3-7-15,55-1 3 0,-27-3 3 0,-4 0-1 16,-24 4-5-16,43-3-1 0,-16 0 0 16,-27 3 9-16,38-2-5 0,-38 2 5 0,42-3-2 15,-42 3 5-15,37 0-14 0,-37 0 4 16,44-4 7-16,-44 4-9 0,36 0 0 15,-36 0 5-15,40 0-7 0,-40 0 3 0,42 4 3 16,-18-4-4-16,-24 0 6 0,42 0-2 16,-42 0-3-16,40 3 3 0,-40-3-3 15,42 0 8-15,-22 2-15 0,-20-2 13 16,43 0-3-16,-43 0-5 0,39 0 6 0,-13 0 0 16,-26 0 4-16,44-2-2 0,-22-1 5 15,-22 3-4-15,48-4 23 0,-16-2-8 16,-7 4 6-16,7-5-6 0,-4 1-3 0,-28 6 1 15,57-9-2-15,-35 3 3 0,1 3 1 16,-23 3 2-16,54-12-2 0,-33 4 3 0,6 4-12 16,-5-4-1-16,-22 8 1 0,49-6-5 15,-21 3-5-15,-3-3 9 0,-25 6 2 16,57-6-10-16,-25 3-2 0,-2 0 5 0,5 3-4 16,-5-4-4-16,3 4-1 0,3-2 5 15,-3 2-1-15,1 0 2 0,-1 0 1 16,2 0-8-16,-35 0 4 0,65 0 5 0,-35 0-5 15,1 0-1-15,-31 0-3 0,48 0 6 16,-18 0-3-16,-30 0-3 0,42 0 10 0,-42 0-11 16,40 0-8-16,-40 0 3 0,34 2 3 15,-34-2 5-15,28 4-4 0,-28-4 2 0,0 0 0 16,39 0 8-16,-39 0-7 0,26 3-1 16,-26-3 0-16,0 0-3 0,37 6 19 15,-37-6-22-15,0 0 8 0,34 3-5 0,-34-3 10 16,0 0-14-16,28 6 4 0,-28-6 7 15,0 0-4-15,25 6 0 0,-25-6 5 16,0 0-8-16,27 7 1 0,-27-7 4 16,0 0-4-16,32 8 2 0,-32-8 3 0,30 8-6 15,-30-8 15-15,33 9-13 0,-14-6 4 16,-19-3-5-16,51 9-1 0,-25 0-1 0,0-6-1 16,1 3 5-16,3-2-7 0,0 1 11 15,-5-2-5-15,2 4 16 0,-2-2-17 0,-25-5-1 16,57 11-4-16,-32-7 4 0,4 4 3 15,1-4 3-15,0 4-3 0,0-3 1 16,0 2 7-16,2-2-13 0,1 2 5 0,2 0 0 16,-1-4-1-16,6 5 1 0,-1-1-6 15,1-1-15-15,5 3-16 0,-5 0-16 16,2-3-19-16,0 4-14 0,-4-5-30 16,-6 6-54-16,0-5-90 0,-4 3-558 0,-11-3 84 15</inkml:trace>
  <inkml:trace contextRef="#ctx0" brushRef="#br0" timeOffset="7941.0428">19715 10770 3500 0,'0'0'-160'0,"-25"-16"1"0,25 16 13 15,0 0 1-15,-34-16-5 0,34 16 7 16,0 0-1-16,-21-12-15 0,21 12 8 0,0 0-4 16</inkml:trace>
  <inkml:trace contextRef="#ctx0" brushRef="#br0" timeOffset="8205.899">19610 10714 1731 0,'0'0'-102'15,"-22"-15"22"-15,22 15 45 0,0 0 26 16,0 0 18-16,-20-17 8 0,20 17 5 0,0 0-9 15,0 0-18-15,0 0-7 0,-19-13-14 16,19 13 4-16,0 0 8 0,0 0 6 16,0 0-10-16,0 0-5 0,0 0 14 0,0 0 14 15,0 0 13-15,0 0-14 0,0 0 5 16,0 0 0-16,0 0 4 0,0 0-4 16,-23-20 9-16,23 20-18 0,0 0 9 0,0 0-5 15,0 0-8-15,0 0 21 0,0 0-8 16,0 0 8-16,0 0 4 0,0 0-4 0,0 0 0 15,0 0-9-15,15 74 17 0,-3-50-4 16,-1 3-5-16,-2 9-8 0,6-6-16 16,-2 7-12-16,2-3-5 0,2 2-4 15,-5 2 7-15,-4-5 6 0,4 5-14 0,-6-7 12 16,3-4 5-16,-2 0 0 0,1 2-5 16,-3-2-49-16,-2-3-49 0,-1 3-248 0,-2-27 86 15</inkml:trace>
  <inkml:trace contextRef="#ctx0" brushRef="#br0" timeOffset="9521.3819">19779 11416 1127 0,'0'0'-41'0,"0"0"9"0,46 7 6 15,-46-7 47-15,34 1-5 0,-34-1 20 0,38 0 15 16,-38 0-10-16,40 3-2 0,-40-3 19 16,41 0-25-16,-20 0 14 0,-21 0 3 0,44 0-14 15,-44 0 9-15,45-3-6 0,-45 3-9 16,38 3-5-16,-38-3 5 0,47 0 3 15,-28 0-8-15,-19 0-9 0,42 0 16 0,-42 0 0 16,41 4 19-16,-41-4-1 0,39 5 11 16,-19-4-17-16,-20-1 22 0,35 2-3 0,-35-2-11 15,42 5-1-15,-22-2-1 0,-20-3-3 16,47 4-9-16,-47-4 1 0,48 0-14 16,-29 0 6-16,12 1-3 0,-31-1-16 0,56 0 13 15,-33 4-4-15,-23-4-3 0,52 0-9 16,-27 0 0-16,-25 0 18 0,55 3-10 15,-23 1 1-15,-32-4 17 0,49 3-15 16,-18-1 8-16,1 1-2 0,0 0-10 0,3 1 9 16,2-1-5-16,1 0-9 0,7-1 0 15,9 2-6-15,-9-4 17 0,7 3-17 0,3-3 11 16,-3 0-13-16,5 0 3 0,-5 0-4 16,3 0 6-16,0 0-8 0,-1 3 6 15,-2-3 2-15,-2 0-6 0,3 3 11 0,-3-3-2 16,2 2 0-16,0-2 4 0,-5 7-10 15,2-7 8-15,-1 6 0 0,-1-3-2 0,3 0 2 16,-1 3 2-16,-6-2 5 0,1-1-2 16,4 2-1-16,-4-5 3 0,2 3 0 15,-4 2-10-15,0-3 12 0,-3-2 7 16,-3 2-14-16,3 3 4 0,-2-5-2 0,-2 0 16 16,-2 0-12-16,7 3 7 0,-8-3-5 15,0 3 9-15,5-3-14 0,-2 0 20 16,-2 3-18-16,7-3-2 0,-4 3 4 0,2-3-5 15,4 0-6-15,-2 0 2 0,0 0-2 0,-1-3 4 16,2 3-2-16,-4 0-3 0,0-3 7 16,0 3-4-16,-4-3-2 0,2 0-1 15,-4 3 25-15,4-5-8 0,-35 5-5 16,57-2 3-16,-27 0 5 0,1-3-10 0,0 2 5 16,2 2-5-16,2-3-1 0,-1 1-1 15,6-1-3-15,-5 1-5 0,8-3 3 16,-3 3-7-16,-3 0 1 0,3 0 7 0,-4 0-9 15,2-1-3-15,-4 2 8 0,-3-1-5 16,3 0 3-16,-2 3 3 0,-2-3-17 16,0-1 6-16,2 2 8 0,-32 2-4 0,60-3-8 15,-30 0 6-15,0-1 0 0,0 1-2 16,0 0 7-16,5 3-11 0,-35 0 14 0,59-2-5 16,-27-1-7-16,-1-1 0 0,-31 4 8 15,51 0-2-15,-20-3 3 0,-6-1-11 16,-25 4 8-16,54-1-4 0,-29 1 29 15,-25 0-25-15,49-4 0 0,-23 1-6 0,-26 3 13 16,49-5-15-16,-21 3-3 0,-1 1 1 16,-27 1 14-16,47-9-12 0,-24 6-7 0,-23 3 7 15,42-5-3-15,-42 5 2 0,45-7 6 16,-21 4-1-16,-24 3 8 0,45-5-8 16,-25 1-4-16,-20 4 4 0,49-6 0 15,-23 3 2-15,1-3-6 0,-2 0 8 0,5 3-11 16,2-3 5-16,-2-2-13 0,2 4 9 0,1-5 6 15,-1 2-5-15,0 0 3 0,-2 1-4 16,2 0 1-16,-4 0-3 0,-3 0 1 16,-1 0 5-16,-24 6 2 0,48-12 6 15,-26 5-12-15,-4-1 6 0,-18 8 8 0,47-10-8 16,-28 3 7-16,-19 7-7 0,35-10-2 16,-35 10-2-16,37-7 8 0,-37 7 0 0,36-11 14 15,-36 11-21-15,29-9 29 0,-29 9-32 16,30-6-5-16,-30 6-2 0,28-6-6 15,-28 6-22-15,0 0-18 0,37-6-21 0,-22 3-25 16,-15 3-49-16,25-2-79 0,-25 2-503 16,17-10 496-16</inkml:trace>
  <inkml:trace contextRef="#ctx0" brushRef="#br0" timeOffset="10498.6647">25364 10457 3040 0,'0'0'-76'0,"0"0"5"0,0 0 6 0,0 0 0 16,0 0 3-16,0 0-24 0,-45-3 15 15,45 3-2-15,0 0 8 0,0 0 15 0,0 0-5 16,0 0 9-16,0 0 6 0,0 0 6 15,0 0 7-15,15 44 16 0,-15-44 1 16,0 0 0-16,15 33 10 0,-15-33-7 16,15 28 7-16,-10-12 3 0,-5-16 8 0,18 28 6 15,-6-13 14-15,-12-15 6 16,15 27-1-16,-8-11 1 0,-7-16 11 0,22 31-3 0,-12-15 5 16,3 2-10-16,0-3-3 0,4 3-1 15,0 2-6-15,1-2 5 0,-4 0-6 16,2-3-14-16,1 3 2 0,2-2-3 0,-3 0 3 15,-16-16 17-15,25 22 5 0,-16-10 15 16,-9-12 11-16,23 18 3 0,-23-18 6 16,12 19-4-16,-12-19-6 0,17 16-14 0,-17-16-14 15,0 0 8-15,16 15-14 0,-16-15 4 16,0 0-11-16,14 15 8 0,-14-15-15 16,0 0 1-16,0 0-1 0,0 0-1 0,18 16-4 15,-18-16 2-15,0 0 0 0,0 0-13 16,17 12 6-16,-17-12-2 0,0 0 1 15,0 0-5-15,0 0 13 0,0 0-20 0,25 8 9 16,-25-8 3-16,0 0-3 0,0 0-2 16,23 12 12-16,-23-12-9 0,0 0 3 0,30 15 7 15,-30-15-9-15,26 3-8 0,-26-3-5 16,23 10 3-16,-23-10-3 0,25 7 1 16,-25-7-7-16,0 0-4 0,32 7-14 15,-32-7-6-15,18 5-15 0,-18-5-9 0,0 0-14 16,32 3-26-16,-32-3-14 0,17 0-17 15,-17 0 6-15,0 0 7 0,0 0-3 0,0 0 13 16,0 0 67-16,0 0 41 0,0 0 38 16,0 0 36-16,0 0 61 0,0 0 5 15,0 0 3-15,0 0 10 0,-102-15 15 0,72 12-6 16,-1-1-17-16,31 4-29 0,-61-1-12 16,30 1-10-16,0 0-25 0,31 0-7 0,-56 0-16 15,30 0-19-15,26 0-31 0,-47 1-28 16,23 3-30-16,24-4-34 0,-48 15-48 15,19-5-72-15,4-2-538 0,-3 5 397 16</inkml:trace>
  <inkml:trace contextRef="#ctx0" brushRef="#br0" timeOffset="11200.3809">25305 10165 3233 0,'0'0'-40'15,"0"0"13"-15,0 0 13 0,0 0-3 0,0 0 17 0,-28-40 0 16,28 40 12-16,0 0 3 0,0 0 1 16,-17-20-4-16,17 20 0 0,0 0 12 15,0 0 16-15,-20-12-2 0,20 12 10 0,0 0-1 16,0 0-5-16,-48 24 26 0,28-6 3 16,-9 3 2-16,4 6-4 0,-7 8 6 0,-1 5 5 15,-7 3-8-15,1 6-2 0,-4 1 7 16,-1 1-13-16,-4-1 15 0,4 4-19 0,-1-6-5 15,-3 1-16-15,-1-2-1 0,6-2 5 16,2-7-7-16,0 1-1 0,0-3-6 16,-2-1-21-16,4-5-21 0,-4 2-20 15,5-4-20-15,-6-1-21 0,9-6-27 0,0-3-9 16,5-3-13-16,-2-1-37 0,7-4-47 16,0-5-122-16,1-2-421 0,24-3 425 0</inkml:trace>
  <inkml:trace contextRef="#ctx0" brushRef="#br0" timeOffset="11514.1852">24389 10477 3259 0,'0'0'-19'0,"0"0"1"0,-5-31 1 0,5 31 7 16,0 0-7-16,0 0 25 0,-30-22-8 15,30 22 9-15,0 0-6 0,-44 10 9 0,44-10 11 16,-57 32 6-16,17-4 3 0,-5 4 3 16,-9 9 8-16,-2-1-9 0,-1 5 4 15,-4-1 1-15,6-2-4 0,-7 3 7 16,-1-3-4-16,-4 1-19 0,-23 9 2 0,13-5-6 16,3-11-15-16,4 1-5 0,-4-4 12 15,2 2-28-15,5-8 13 0,-3 0-5 0,15-4-10 16,-2-5-2-16,17-3-3 0,1-2-28 15,3 0-26-15,5-8-27 0,8 2-61 16,3-4-68-16,20-3-433 0,-30-10 118 16</inkml:trace>
  <inkml:trace contextRef="#ctx0" brushRef="#br0" timeOffset="11742.0454">22820 10738 2919 0,'0'0'81'0,"0"0"-3"0,0 0 1 15,-86 16-14-15,56 0 14 0,-5 2-24 16,-13 9-12-16,-6 2 4 0,-6 7-19 16,-4 1 9-16,-6 0-7 0,-32 15-2 0,3-10 8 15,-4 5-11-15,-4-8-2 0,3 0-3 16,12-9 0-16,12-2-3 0,-1-3-3 16,8 2 0-16,9-5 2 0,2-7 8 0,9 3-24 15,7-6-12-15,8-1-48 0,0 1-29 16,11-3-36-16,7-6-38 15,20-3-73-15,0 0-470 0,-42-9 623 0</inkml:trace>
  <inkml:trace contextRef="#ctx0" brushRef="#br0" timeOffset="11971.9027">21272 10833 2925 0,'-3'-36'-11'0,"3"36"19"0,-12-27 26 15,12 27 15-15,-35-23-6 0,7 17 9 0,-4 3 7 16,-3 6-16-16,-14 3 3 0,2 3 10 15,-6 1 3-15,-6 6 8 0,6-4 10 0,-4 0 4 16,10 0-12-16,2-3-8 0,3 4-5 16,12-8-7-16,-2 7-28 0,7-9-11 15,-5 5-43-15,30-8-14 0,-40 9-17 16,40-9-12-16,-35 7-8 0,35-7 6 0,-25 5-13 16,25-5-12-16,0 0-23 0,0 0-26 15,-27-21-30-15,27 21-18 0,0 0-427 16,10-50 119-16</inkml:trace>
  <inkml:trace contextRef="#ctx0" brushRef="#br0" timeOffset="12073.7636">20453 10701 2505 0,'-12'-32'6'0,"-8"17"27"0,20 15 32 16,-40-17-1-16,13 10-2 0,-5 4 12 0,-5 3-14 15,-1 0-2-15,-2 0-8 0,1 3-20 16,7 4-66-16,4-2-50 0,8 5-53 16,20-10-102-16,-32 17-365 0,32-17 114 0</inkml:trace>
  <inkml:trace contextRef="#ctx0" brushRef="#br0" timeOffset="13622.2983">22326 15715 2314 0,'0'0'-99'0,"0"0"-21"0,-40-2 5 0,40 2-51 15,0 0-306-15,-33-6 98 0</inkml:trace>
  <inkml:trace contextRef="#ctx0" brushRef="#br0" timeOffset="13723.236">22135 15666 1715 0,'-31'-17'-16'0,"31"17"4"16,-22-16-4-16,22 16-1 0,-22-19-25 16,22 19-17-16,0 0-15 0,-3-36-26 0,3 36-112 15,0 0-117-15,17-56 76 0</inkml:trace>
  <inkml:trace contextRef="#ctx0" brushRef="#br0" timeOffset="14183.9483">22125 15254 1247 0,'0'0'137'16,"-8"-31"-20"-16,8 31 19 0,-28-25 14 15,16 14-35-15,12 11-4 0,-35-26-15 0,20 20-21 16,15 6 6-16,-42-12-19 0,19 12-14 16,23 0 2-16,-56 3-7 0,28 2 0 15,-2 5 5-15,-2 2-10 0,-1 3 18 0,1 8 6 16,2-2 2-16,0 5 2 0,1 1 6 15,2 10-5-15,2 4 19 0,2 4-7 0,1 5-4 16,7-4 0-16,5 5-18 0,3-1-7 16,6-3 3-16,2-1-12 0,11-1-4 0,6 5 8 15,6-6-8-15,9-5 1 0,11 0-10 16,13-4 11-16,10-4-21 0,3-7 6 16,7-9-12-16,-7-3-1 0,2-4-11 15,2-8 2-15,4-3-9 0,-4-6-5 0,-1-3 0 16,-6-5-4-16,10-4-2 15,-7-9 0-15,-4-3-3 0,-3-2 5 0,-6-8 2 16,-3-4 10-16,-19 4-7 0,3-6 3 0,-8 0 12 16,-3-4 0-16,-8-3 11 0,-4 1 13 15,-10-4 5-15,3 2 21 0,-13 4 22 16,-2-5 0-16,-6-2 6 0,-4 5-4 0,-1-1-6 16,-4 4-11-16,-6 2 0 0,-4 8-13 15,2 2-2-15,-7 7 0 0,-7 1-12 0,1 11 0 16,1 6-20-16,-6 5 3 0,-6 3-3 15,7 7-9-15,-3 0-21 0,-3 7-1 16,9-3-8-16,-3 5-16 0,4-5-13 16,13 7-16-16,1-2-14 0,6 0-12 0,23-9-18 15,-22 21-17-15,22-21-25 0,8 19-52 16,-8-19-169-16,34 8-339 0,-6-11 589 0</inkml:trace>
  <inkml:trace contextRef="#ctx0" brushRef="#br0" timeOffset="14754.1696">24631 14487 2977 0,'0'0'-16'0,"0"0"24"0,0 0 15 16,-48-40-3-16,48 40 3 0,-34-9 7 0,34 9 3 15,-36-3-9-15,36 3-6 0,-37 0-1 16,37 0-8-16,0 0 6 0,-49 12 2 16,29-3-3-16,2 3 14 0,-9 7 1 0,9 1 6 15,-2 3 29-15,-7 8-13 0,8 0 17 16,4 3-14-16,2 3 18 0,5 3-4 15,-2-1-11-15,8 4 0 0,2 1-8 16,7-3-7-16,6 2-4 0,12-1 0 16,-3-4-14-16,10-2 7 0,4-6-4 0,6-2-3 15,7-6-6-15,1-3 8 0,-2-7-1 0,4-6 1 16,-2-3-10-16,2-3-2 0,2 0-7 16,-6-6 6-16,2-3 6 0,-4-7 11 15,0-3 2-15,-2-3-3 0,-4-5-6 0,-3-3-4 16,0-5 1-16,-9-4-4 0,1-8-5 15,-9 1 2-15,-4-2-4 0,-2-8 6 16,-6 2-12-16,-5 0 8 0,-6-6 3 16,0-3-11-16,-7 5 5 0,-7 3-2 0,-6 1-4 15,-6 2 2-15,-1 9 12 0,-5 4 2 16,-2-2-2-16,0 11-4 0,7 3 9 0,-2 7-13 16,1 1-2-16,7 7-23 0,-3 3-23 15,27 9 7-15,-38-3-19 0,38 3-15 0,-32 12-18 16,24-6-24-16,8-6-21 0,-12 22-31 15,12-22-42-15,0 0-125 0,0 0-420 16,25 20 428-16</inkml:trace>
  <inkml:trace contextRef="#ctx0" brushRef="#br0" timeOffset="15233.888">26011 12901 3457 0,'-51'-30'41'15,"51"30"-6"-15,-42-11-20 0,23 8-13 16,19 3-21-16,-40 3 4 0,40-3-5 0,0 0 3 16,-38 15-1-16,38-15 1 0,-19 23 3 15,19-23 8-15,-11 27 15 0,11-27 8 0,-2 33 5 16,2-33-2-16,5 38-3 15,-5-38 9-15,27 39 2 0,-11-20-5 0,11 2 0 16,3-1 0-16,10-5-9 0,4 1 3 0,8-5 1 16,0-4-10-16,13-5 13 0,0-2-1 15,7-5-12-15,0-5-2 0,10-5 4 16,-2 0-6-16,-15-4 2 0,-3 0 4 16,-5-2-14-16,-5-3 8 0,-8-4 4 0,-1-1-3 15,-8-4 1-15,-5-3-2 0,-11 1 2 16,-1-2 18-16,-6-2 5 0,-9-2-2 0,-6-3 7 15,-6-1-8-15,-9-4 6 0,-2-6-12 16,-7-8 13-16,-10 3 1 0,1-3 16 16,-10 6 3-16,0 1-1 0,-5-1 2 0,1 6-6 15,-7 4 0-15,0 4-14 0,-3 8-1 16,10 5 8-16,0 3-38 0,-7 10-23 0,15 5-21 16,-6 11-13-16,-4 1-25 0,2 9-14 15,-7 6-20-15,5 6-22 0,3 4-40 16,9 0-60-16,2 0-538 0,11-4 317 15</inkml:trace>
  <inkml:trace contextRef="#ctx0" brushRef="#br0" timeOffset="27905.6853">18281 10979 3164 0,'0'0'-187'16,"-11"15"-19"-16,11-15-446 0,-19 15 116 0</inkml:trace>
  <inkml:trace contextRef="#ctx0" brushRef="#br0" timeOffset="41701.9131">22979 11901 797 0,'-32'1'93'0,"-2"5"-48"16,3 0-40-16,0-3-16 0,-7 9-63 0,-6 5-26 16,-4 1-130-16,-4 3 61 0</inkml:trace>
  <inkml:trace contextRef="#ctx0" brushRef="#br0" timeOffset="46224.4695">18417 12687 1117 0,'0'0'110'0,"0"0"-14"0,0 0-26 15,-32 17-56-15,32-17-189 0,0 0-173 16,0 0 88-16</inkml:trace>
  <inkml:trace contextRef="#ctx0" brushRef="#br0" timeOffset="53182.8224">18355 10446 187 0,'0'0'132'0,"-23"-12"-37"0,23 12-25 16,0 0-22-16,-27-10 5 0,27 10 18 0,0 0-46 15,0 0 6-15,-24-12-6 0,24 12-13 16,0 0-6-16,0 0 6 0,-20-12 0 16,20 12 0-16,0 0 18 0,0 0-1 15,0 0-1-15,-28-17 23 0,28 17-7 0,0 0-11 16,0 0 4-16,-22-12 16 15,22 12 24-15,0 0-8 0,0 0-16 0,-20-15 17 16,20 15-24-16,0 0-14 0,0 0 12 0,-20-16-8 16,20 16 7-16,0 0 8 0,0 0-10 15,-20-15-4-15,20 15-1 0,0 0 0 0,-15-15-8 16,15 15-9-16,0 0 5 0,0 0 2 16,-27-21 1-16,27 21 11 0,0 0-9 15,-23-12 8-15,23 12 10 0,0 0-12 16,-25-16 7-16,25 16 3 0,0 0-8 0,-21-10-3 15,21 10-18-15,0 0 8 0,0 0-11 16,-36-9 0-16,36 9 3 0,0 0-3 0,0 0-7 16,-37 16 10-16,37-16-9 0,-25 15-1 15,25-15-9-15,-27 28 9 0,12-13 7 16,-2 4-13-16,-1-1 3 0,4 0 0 0,-2 3 10 16,-1 2-7-16,-1-2-6 0,-2 4 3 15,-4-2-6-15,2 6 9 0,1-1-6 16,-4 6 7-16,-1 3-4 0,-5 0 6 15,2 3-3-15,1 0 4 0,4 1-7 0,-6 1 0 16,3 3 6-16,-1-3-6 0,3 0 3 16,2-1-3-16,-1 2 4 0,4-8-1 0,3 0-6 15,1-4 12-15,2 4-9 0,-4-5 12 16,4 0-9-16,3-3 12 0,2-4-15 16,-2-1 9-16,1-1-3 0,10-21-3 0,-17 41-3 15,10-26 6-15,7-15 11 0,-12 30-20 16,12-30 18-16,-5 27-10 0,5-27 1 15,-8 29 6-15,8-29 2 0,-3 25-6 0,3-25 6 16,0 0-8-16,-2 36-9 0,2-36 5 16,0 0 4-16,2 33-4 0,-2-33 1 0,11 23-31 15,-11-23-32-15,19 27-61 0,-4-15-123 16,5 1-327-16,-20-13 111 0</inkml:trace>
  <inkml:trace contextRef="#ctx0" brushRef="#br0" timeOffset="54636.3903">17769 10669 2123 0,'0'0'-81'0,"0"0"12"0,-13-36 2 15,13 36 10-15,0 0 3 0,-10-21 6 16,10 21-8-16,0 0 15 0,-13-21 3 0,13 21 5 16,0 0 3-16,-14-23 4 0,14 23-1 15,0 0 18-15,-15-21 9 0,15 21 14 16,0 0 16-16,-13-19 9 0,13 19-9 0,0 0 7 15,-19-17-8-15,19 17 12 0,0 0-33 16,0 0 8-16,0 0-4 0,-18-17 0 16,18 17-4-16,0 0-4 0,0 0-12 0,0 0 8 15,0 0 8-15,-43 10-8 0,43-10 8 16,0 0 0-16,-42 19 4 0,42-19-16 16,-30 12 8-16,11-3 8 0,3 3-9 0,16-12-3 15,-34 24 0-15,16-10 4 0,-2-2-4 16,1 4 0-16,2 1-7 0,2-2 7 15,0 3 3-15,-3 6 5 0,5-1-12 0,-6 5 4 16,9 4 0-16,-10-1-4 0,8 3 8 16,1-1 27-16,-6 1-38 0,7-1 10 15,0-3-6-15,1-1-1 0,4 1-8 0,2 0 12 16,-2-1-4-16,5-1-7 0,0-28 3 16,5 53 8-16,0-25-8 0,2-5 12 0,1 4-8 15,-1 0 4-15,1-3 8 0,1-3-4 16,1 5-8-16,1-5 0 0,-2 0 4 15,2 0 4-15,3-2-12 0,-6 2 24 0,4-2-32 16,-12-19 24-16,17 28-4 0,-2-13 7 16,-15-15 9-16,16 27 18 0,-6-13-8 15,-10-14-3-15,27 30-5 0,-8-18-4 16,-8 3 1-16,11-2-1 0,-5 1 3 0,5-2-6 16,1-1 10-16,0-1-11 0,1 2 14 15,3 0 0-15,-2-3-11 0,3 0 7 0,2 2-7 16,-1-2-1-16,-1-2 5 0,0 1-5 15,3-2 1-15,0 0-1 0,1 0 7 0,2-3 0 16,-3 0 9-16,0-3 21 0,0 0-15 16,3-3 2-16,-1 0-1 0,1-6-12 15,4 0 3-15,1-4-4 0,2 2-3 16,1-6 3-16,-3-2-3 0,9-1-6 0,7-9 3 16,-9 1-6-16,7 1 0 0,-8-3 2 15,2-2 1-15,0 2-9 0,-5 3 6 0,-7-2 2 16,-2 4 3-16,-3 2-3 15,1 1-7-15,0 0-1 0,-2 0 10 0,-1-3-20 16,1 7-1-16,-3-3 8 0,-2 2-5 0,-4 0 0 16,2 4 6-16,-4 0-1 0,0-2 0 15,-6 0 3-15,-12 17-3 0,27-37-7 16,-15 19 10-16,3-7-11 0,-4 0 16 16,1-2-8-16,0-1 0 0,-2 0 1 0,-2 0-12 15,4 1 12-15,-5-3-17 0,3-6 16 16,3 0-7-16,-8 3-3 0,2-5 5 0,-4 5 7 15,0-3 14-15,-1 3 0 0,2 0 15 16,-8-2 4-16,4 2-3 0,-2 3 5 16,-1-5-8-16,-4-2 0 0,-1 1 6 0,-5 1-14 15,3-2 8-15,-5 2-11 0,3 5 0 16,-3-3 11-16,-9-2-11 0,1 5-8 16,-9 2 1-16,-3 1-8 0,-10-1-5 15,-12 9 19-15,0 4-31 0,-8 9 7 0,-5 3-5 16,-22 15-13-16,6 3-2 0,-47 20-9 15,7 4-17-15,2 13-45 0,6 2-37 0,5 10-63 16,16 0-484-16,4 4 119 0</inkml:trace>
  <inkml:trace contextRef="#ctx0" brushRef="#br0" timeOffset="59139.4033">18788 11780 2586 0,'0'0'-196'0,"0"0"-387"0,-15-19 109 0</inkml:trace>
  <inkml:trace contextRef="#ctx0" brushRef="#br0" timeOffset="59559.1413">18773 11717 2147 0,'0'0'-35'0,"0"0"32"15,0 0-1-15,0 0 4 0,0 0 14 0,0 0 0 0,0 0 0 16,0 0 3-16,0 0 7 0,0 0-7 16,-32-12-7-16,32 12 3 0,0 0 1 15,0 0-5-15,0 0 18 0,0 0-21 0,0 0 17 16,0 0-3-16,0 0-4 0,0 0 0 15,0 0-7-15,0 0-9 0,0 0 10 16,0 0-7-16,-11-18-9 0,11 18 2 16,0 0 1-16,0 0 3 0,0 0-6 0,0 0 0 15,0 0 6-15,0 0-4 0,0 0 4 16,0 0-9-16,0 0-7 0,0 0-4 0,0 0 4 16,38-28-4-16,-38 28-6 0,0 0-8 15,27-7 1-15,-27 7 2 0,0 0-4 0,33 0 4 16,-33 0-5-16,0 0-14 0,0 0-2 15,44 14-4-15,-44-14 3 0,22 15-14 16,-22-15-5-16,23 15-6 0,-23-15 5 0,18 18-6 16,-8-6-2-16,-10-12-8 0,14 20 16 15,-6-11-2-15,-8-9-7 0,12 15 1 16,-12-15-53-16,0 0-118 0,0 0 68 0</inkml:trace>
  <inkml:trace contextRef="#ctx0" brushRef="#br0" timeOffset="59926.5133">19054 11740 890 0,'-3'-44'50'0,"3"44"-6"15,0 0-11-15,0 0-22 0,0 0-22 0,-7-27-38 16,7 27-12-16,0 0 15 0,0 0 6 0,0 0 4 16,0 0 48-16,0 0 81 0,0 0 23 15,0 0 25-15,0 0 26 0,0 0-7 16,0-34-9-16,0 34-17 0,0 0-21 0,0 0-19 15,0 0-22-15,0 0-8 0,0 0-12 16,0 0 2-16,0 0-14 0,0 0 0 16,0 0-5-16,-38 64 1 0,29-38-8 0,-1-2 4 15,5 3-4-15,-8 4-16 0,-1 0-9 16,8 0 22-16,-8 2-1 0,4 2 0 0,4-4 0 16,-4-4 3-16,0 1-4 0,-4-3 9 15,8 2-3-15,-1-2-6 0,2-3-1 16,5-22-8-16,-14 42-3 0,3-23 3 0,11-19-8 15,-9 31 11-15,9-31-15 0,-8 27-2 16,8-27-5-16,-12 27 2 0,12-27-28 0,0 24-19 16,0-24-16-16,0 21-17 0,0-21-36 15,9 18-15-15,-9-18-45 0,0 0-356 16,0 0 113-16</inkml:trace>
  <inkml:trace contextRef="#ctx0" brushRef="#br0" timeOffset="60247.3536">18999 11627 2201 0,'0'0'47'0,"0"0"-30"0,0 0-11 0,0 0-6 16,0 0-3-16,0 0-7 0,0 0 3 15,0 0-9-15,0 0 6 0,-2 86-14 16,2-86 11-16,20 21-4 0,-1-14 10 0,-19-7 7 16,32 20-3-16,-11-11 3 0,3 1 6 15,-4-2 8-15,8-1 6 0,-4 1 1 0,7 2-8 16,-4 0 3-16,5-5 8 0,1 5-11 16,3-4-10-16,-3 0 10 0,9 1-13 15,-7-4-3-15,3-1-20 0,6 1-13 0,-11 1-25 16,4-4-18-16,-5 0-50 0,-2 0 13 15,-30 0-26-15,42 0-312 0,-42 0 100 0</inkml:trace>
  <inkml:trace contextRef="#ctx0" brushRef="#br0" timeOffset="60439.0975">19742 11862 1509 0,'0'0'-26'16,"0"0"13"-16,0 0 48 0,0 0 30 15,0 0 31-15,-86-35 5 0,60 35 31 0,-8-4-11 16,6-1-11-16,28 5-5 0,-64 0-4 16,32 0-31-16,32 0 8 0,-50 0-15 15,28 5-13-15,22-5 3 0,-43 12-16 16,25-7 0-16,18-5-7 0,-39 14-7 15,39-14 4-15,-25 8-5 0,25-8-6 0,-25 10 0 16,25-10 3-16,0 0-11 0,-27 9 0 0,27-9-3 16,0 0 8-16,0 0-7 0,-12 15-4 15,12-15 1-15,0 0-35 0,0 0-27 16,0 0-82-16,47 33-162 0,-30-25-281 0,-17-8 114 16</inkml:trace>
  <inkml:trace contextRef="#ctx0" brushRef="#br0" timeOffset="61129.7796">17522 12783 2123 0,'-10'-21'-117'16,"10"21"-2"-16,0 0 15 0,-12-22 8 0,12 22 13 15,0 0-16-15,-22-15-31 0,22 15-250 16,0 0 91-16</inkml:trace>
  <inkml:trace contextRef="#ctx0" brushRef="#br0" timeOffset="61168.7642">17413 12716 1271 0,'0'0'-104'0</inkml:trace>
  <inkml:trace contextRef="#ctx0" brushRef="#br0" timeOffset="61228.7191">17413 12716 995 0,'-37'0'-289'0,"37"0"74"0</inkml:trace>
  <inkml:trace contextRef="#ctx0" brushRef="#br0" timeOffset="61271.6984">17376 12716 918 0</inkml:trace>
  <inkml:trace contextRef="#ctx0" brushRef="#br0" timeOffset="61469.5678">17343 12716 821 0,'0'0'-24'0,"0"0"-6"0,0 0 12 15,0 0 0-15,0 0 12 0,0 0-13 16,0 0 19-16,0 0-12 0,0 0-1 16,0 0 7-16,0 0 12 0,0 0-6 0,0 0 38 0,0 0-14 15,0 0 36-15,0 0-37 0,0 0 6 16,0 0-6-16,0 0 6 16,-30 12 15-16,30-12 16 0,0 0-6 0,-15 27 33 0,15-27-7 15,-15 30 7-15,11-10-8 0,-6 2 6 16,10-22 6-16,-6 48 1 0,-4-22-7 15,3 1 2-15,2-2 4 0,0 3-7 0,-2-1-2 16,4 0-10-16,-6 1-14 0,9-28-2 16,-5 53-4-16,5-28-4 0,0-25-10 0,-3 47-4 15,3-27-13-15,0-20 1 0,5 40-1 16,2-25-9-16,1 7-30 0,-8-22-9 16,24 34-20-16,-11-21-9 0,0-1-37 0,6 1-48 15,-19-13-55-15,30 12-308 0,-30-12 111 16</inkml:trace>
  <inkml:trace contextRef="#ctx0" brushRef="#br0" timeOffset="61825.432">17209 12805 2140 0,'0'0'75'0,"-43"0"-9"0,43 0-17 0,0 0-20 16,-32 0-36-16,32 0 1 0,0 0 0 15,0 0-1-15,-29 7-6 0,29-7 0 0,0 0 13 16,0 0 7-16,0 0 6 0,0 0 28 16,0 0 0-16,5 30 3 0,-5-30-1 15,0 0 5-15,0 0-6 0,39 30 13 0,-39-30-26 16,35 22 2-16,-18-9-14 15,8-1 3-15,-5-3 7 0,0 3-10 0,0 5-3 16,5-5 5-16,-5-3-6 0,0 3-2 0,2-4 0 16,-2 6-3-1,0-3 6-15,0 1-6 0,2 1-8 0,1-1 5 0,-1-2-21 16,0 2-16-16,0 1-34 0,3-1-41 0,-2-3-76 16,-23-9-418-16,34 12 114 0</inkml:trace>
  <inkml:trace contextRef="#ctx0" brushRef="#br0" timeOffset="62338.7874">17806 12879 2390 0,'0'0'13'0,"0"0"-10"0,0 0-9 16,0 0-4-16,0 0-28 0,0 0-26 15,0 0 11-15,0 0-1 0,0 0 16 0,0 0 4 16,0 0 27-16,0 0 7 0,-37 59 21 16,37-59 3-16,-35 15 20 0,17-7 13 0,-7 4 2 15,-2 0 2-15,-1-1 18 0,3 1-9 16,-9 0 10-16,7 1-24 0,-3-4 6 15,3 3-6-15,-4-3-4 0,2 3-20 16,4-1 3-16,-2-2-8 0,6 0 1 0,1 0 9 16,20-9-19-16,-39 13 7 0,39-13 3 15,-35 8-11-15,35-8-9 0,-30 10 2 16,30-10-3-16,-27 5 8 0,27-5-15 0,-28 8 5 16,28-8 5-16,0 0 2 0,-34 0 22 15,34 0-22-15,0 0-5 0,0 0-7 16,0 0 5-16,0 0-5 0,0 0-2 0,0 0-1 15,0 0 6-15,0 0-1 0,0 0-7 16,0 0 5-16,0 0-4 0,0 0 8 16,84 31-13-16,-56-26 14 0,-4 2-5 0,4-1 2 15,1-1 0-15,-3 5 1 0,1-4 4 16,5 3-7-16,-5 2 0 0,3-7-14 0,0 7-23 16,-2-3-29-16,2-3-56 0,1 5-79 15,-6-3-450-15,-4 2 116 0</inkml:trace>
  <inkml:trace contextRef="#ctx0" brushRef="#br0" timeOffset="67347.6083">16006 11681 2493 0,'0'0'-115'0,"0"0"-5"0,0 0 29 0,-26-9-2 16,26 9-1-16,0 0-3 0,0 0-35 15,0 0-11-15,-22 0-287 0,22 0 96 0</inkml:trace>
  <inkml:trace contextRef="#ctx0" brushRef="#br0" timeOffset="69249.566">15911 11666 1420 0,'0'0'-64'0,"0"0"8"0,-27-4 12 16,27 4 30-16,0 0 28 0,-27-6 1 0,27 6-10 15,0 0-1-15,-25 0 6 0,25 0-15 16,0 0 24-16,-31 0-19 0,31 0 0 16,0 0-4-16,-25 6 4 0,25-6-5 0,-21 12 5 15,21-12 0-15,-20 13-15 0,9-4 6 16,2 3 14-16,9-12-15 0,-25 21 5 0,17-9-4 15,-4 2 9-15,12-14-10 0,-17 21 5 16,7-9 5-16,10-12 15 0,-15 25-35 16,9-11 20-16,1-1-10 0,-7 4 10 0,4-2-5 15,1 0 20-15,2 3-25 0,-7 1 25 16,2-2-25-16,2 6 15 0,-1-2 0 0,-1 5 0 16,2-6 0-16,3 6 0 0,-7 1-10 15,7-3 10-15,-3 5-10 0,1 1 10 16,0-3-15-16,1 5 20 0,1 2-15 15,0-2 10-15,-4 1-10 0,8 3 10 0,-8-4-5 16,6-1 9-16,-2-1-9 0,2 0-9 16,-2-1 9-16,1-2 0 0,3-3 19 0,1 2 0 15,-4-2 5-15,-1-2 27 0,5-1-23 16,-3 1 8-16,3-22-4 0,0 40 12 16,0-22-9-16,-3 0-5 0,3-18-5 0,3 35 9 15,0-20-5-15,2 0 4 0,-5-15-9 16,4 27 20-16,-3-11-12 0,-1-16 11 15,9 24-16-15,-4-10 18 0,-5-14-15 0,11 21 3 16,-6-12 15-16,-5-9-13 0,19 18-3 16,-8-10 0-16,-11-8-8 0,17 15 3 15,-17-15 1-15,17 13 9 0,-17-13-18 0,13 11 8 16,-13-11-4-16,20 9-4 0,-20-9 1 16,17 10 8-16,-2-5-9 0,-15-5-12 15,24 10-1-15,-11-5 3 0,5 2 4 0,-18-7-4 16,29 12 0-16,-11-3 1 0,-1-2-7 0,3 3 9 15,2-1-3-15,-2-3 1 0,0 3-10 16,-20-9 0-16,43 15 0 0,-24-8 9 16,-19-7-9-16,30 11 3 0,-12-2-3 0,-18-9 3 15,34 11 3-15,-18-7 0 0,-16-4 0 16,36 12-6-16,-36-12 6 0,30 11 6 0,-30-11-9 16,31 9 6-16,-31-9-3 0,34 10-3 15,-17-7 3-15,-17-3 3 0,40 9-15 16,-20-6 9-16,-20-3-3 0,37 9 9 15,-37-9-6-15,35 8 8 0,-20-5-5 0,-15-3 3 16,35 9-12-16,-35-9 15 0,30 7-9 16,-30-7 3-16,32 8-6 0,-32-8 2 0,33 8 4 15,-33-8-9-15,32 10 0 16,-32-10 3-16,34 5-5 0,-34-5 8 0,31 10 2 16,-31-10 4-16,27 6-6 0,-27-6 0 15,25 6-3-15,-25-6-6 0,0 0 3 0,30 6 18 16,-30-6-12-16,0 0-1 0,25 6-4 0,-25-6 2 15,0 0 0-15,34 6 2 0,-34-6 7 16,20 4-3-16,-20-4-15 0,28 5 6 16,-28-5 3-16,32 6 3 0,-32-6-3 15,35 4-3-15,-35-4 3 0,39 8 6 0,-22-3-12 16,-17-5 9-16,41 5 0 0,-41-5 3 16,37 10-12-16,-18-6 6 0,-19-4 3 15,33 8-6-15,-33-8-3 0,35 7 15 0,-35-7-15 16,30 5 9-16,-30-5-3 0,32 10 3 15,-32-10 0-15,27 9-6 0,-27-9 0 16,35 6 9-16,-20-1-12 0,-15-5 15 0,35 8-12 16,-13-3 6-16,-22-5 8 0,35 12-8 0,-35-12-9 15,33 11 3-15,-16-10 0 16,-17-1 1-16,34 10-1 0,-34-10 8 0,23 7-5 16,-23-7 0-16,27 9 0 0,-27-9 0 0,27 6-5 15,-27-6 2-15,23 9 9 0,-23-9 2 16,30 6-14-16,-30-6 6 0,32 10 6 15,-32-10-9-15,30 8 6 0,-30-8-3 16,33 9 0-16,-33-9 0 0,29 11 0 0,-29-11 6 16,27 4 0-16,-27-4-6 0,21 8-12 15,-21-8 15-15,0 0-6 0,31 9 3 16,-31-9 0-16,23 6 0 0,-23-6-6 0,0 0 9 16,20 7-6-16,-20-7 3 0,0 0-8 15,25 9 14-15,-25-9-15 0,0 0 12 0,24 8-6 16,-24-8 6-16,0 0 0 0,25 13-3 15,-25-13-6-15,0 0 9 0,21 6-6 0,-21-6 3 16,0 0 0-16,30 12 3 0,-30-12 0 16,0 0 2-16,24 9-2 0,-24-9 6 15,0 0-18-15,23 10 18 0,-23-10-9 0,0 0 6 16,27 10-4-16,-27-10 4 0,22 6-12 16,-22-6 6-16,0 0 6 0,32 12-12 15,-32-12 6-15,0 0 0 0,28 6 6 0,-28-6-9 16,0 0 6-16,37 3 3 0,-37-3-6 15,0 0 3-15,28 3-9 0,-28-3 14 16,0 0 1-16,37 0-1 0,-37 0 1 0,0 0-1 16,35-12-8-16,-35 12 17 0,29-12-9 15,-29 12 0-15,31-19-2 0,-19 11 2 16,-12 8-8-16,39-24 0 0,-21 12 11 0,0 1-3 16,-1-1 0-16,-17 12-10 0,35-28 7 15,-20 13 0-15,-1-1 9 0,-14 16 16 16,23-31-12-16,-13 13 11 0,-1-3-13 0,-9 21-3 15,11-41 26-15,-7 19 12 0,4-1-19 16,-8 23 8-16,2-45-10 0,1 21-4 0,-3 24 1 16,0-47-1-16,0 22-14 0,0-2-3 15,0 27-1-15,0-52-6 0,-3 24-7 16,3 1-2-16,-2-2-5 0,2 29 10 0,-12-55-5 16,6 23 9-16,-8 5-4 0,4-6-3 15,-8 3 0-15,1-6 10 0,-3 4 0 0,0 0 0 16,-4 1 21-16,1-2-1 0,-7 1-11 15,3 4-2-15,0 1-7 0,4 0-1 16,-5 0 21-16,2 1-22 0,5 5 8 0,-4-2-6 16,5 6-1-16,-2-2 3 0,2 1-5 15,0 3 5-15,3-5-2 0,0 7 4 0,0-3 4 16,-3 0-17-16,0 1 4 0,20 15-5 16,-26-31 7-16,7 16 1 0,-1 2-3 15,7-3 0-15,13 16 6 0,-37-27-3 16,27 15-8-16,-9-3 5 0,-1-1-4 0,0 0-1 15,0 1 5-15,0-1-9 0,-2-2 11 16,1 3 5-16,-1-3 0 0,-5-5-9 16,2 2 2-16,-2 2 2 0,-3-3 0 15,0 2-6-15,0 0 1 0,7 2 8 0,-16 0-14 16,16 0 11-16,-14-2 3 0,8 4-10 0,-4-4 1 16,3 4 13-16,-4-2 2 0,6 1-18 15,-4 2 7-15,5 0 5 0,-8 3-3 0,8-3 2 16,-3 3-6-16,-3 0 0 0,3-1 0 15,3 2-1-15,-8-1 1 0,5 1 2 16,3-2 2-16,-6 2-2 0,1 2 3 16,-7-1-8-16,1 2 14 0,3-3-9 0,-9 2 7 15,1 3-3-15,-1 0 5 0,-4 2-7 16,1 1-4-16,-2 2 2 0,-4 2-4 16,-1-1 1-16,2 0 3 0,-1 0 3 0,4 3 6 15,3 5-12-15,-3-6-8 0,6 4 0 16,9 2-41-16,-1-3-17 0,5 7-23 15,8 1-40-15,-5-1-65 0,7 3-471 0,5-3 120 16</inkml:trace>
  <inkml:trace contextRef="#ctx0" brushRef="#br0" timeOffset="80857.3217">18194 13997 2624 0,'0'0'-113'0,"0"0"8"0,0 0 10 16,0 0 2-16,0 0-9 0,0 0-16 15,0 0 7-15,7-27 11 0,-7 27 8 0,0 0 1 16,0 0 10-16,0 0 5 0,0 0 31 16,0 0 36-16,0 0 45 0,0 0 27 15,0 0 15-15,0 0-2 0,0 0-15 16,18-12-1-16,-18 12-17 0,0 0-8 0,0 0 3 16,0 0-7-16,0 0-2 0,0 0-3 15,0 0 22-15,0 0-16 0,0 0 14 0,-3 72-4 16,3-72 9-16,-7 50-21 0,7-19 17 15,-3 1 2-15,3 1-1 0,-2 4-10 0,2 3-7 16,0 6 0-16,0-3 9 0,0 0-7 16,5 4-9-16,-3-4 3 0,6 0-16 15,1-4-5-15,3 5 12 0,1-4-4 16,7 1-2-16,0 2 2 0,5-1 0 0,7-2-2 16,0 0 5-16,3-1-6 0,2 3-2 15,6-9-4-15,-3 1 4 0,4-3-1 0,1 1-2 16,-7-4-4-16,6-5 18 15,-11-1-6-15,6-2-9 0,3-4 20 0,-7 4-12 16,2-9 1-16,1 2 7 0,-1-1-2 0,0-6 2 16,6 0-5-16,-3-3 7 0,0 1-12 15,1-8 7-15,9 1-3 0,-5 0 3 0,2 0-2 16,0-3-1-16,3 0-5 0,-5-3-10 16,5 3 7-16,-5 0-2 0,-3-3 0 15,5-2-2-15,-2 2-3 0,-6 2 5 16,4-4-8-16,-1 2 6 0,-4 0 7 0,8-1-10 15,-8-5 0-15,4 0 5 0,-4-2-8 16,14-3 11-16,3 1-13 0,-4-5 7 0,0-2-4 16,-2 5 7-16,6-3-5 0,2-1 0 15,-7 1 0-15,2-1 2 0,0 3-9 16,-5 1-3-16,1 0 0 0,-6 4 0 16,-5 2-13-16,-4 0 3 0,-1 0-13 0,-3 2-11 15,-3 4-17-15,-6-3-37 0,4 1-72 16,-24 11-201-16,32-27-184 0,-27 12 109 0</inkml:trace>
  <inkml:trace contextRef="#ctx0" brushRef="#br0" timeOffset="81365.04">20299 13978 2167 0,'0'0'48'0,"0"0"-41"0,-14 16-21 15,14-16 7-15,0 0-10 0,0 0 7 16,-5 35 3-16,5-35-3 0,0 0-4 16,5 33 8-16,-5-33 2 0,0 0 1 15,14 30 3-15,-14-30 7 0,20 19 10 0,-20-19-4 16,28 16 1-16,-11-12 3 0,6 8-7 15,-23-12 7-15,54 5-14 0,-22 1 11 0,1-6-5 16,-1 4-5-16,5-4-8 0,-2 0-2 16,0 0-4-16,-2 3 3 0,6-3 1 0,-1 0-8 15,-7 2 4-15,7-2 7 0,-5 7-11 16,-1-4 7-16,-2 2 4 0,-1 2-1 16,4 2 4-16,-3 2 0 0,-3 1 7 0,-2-1 10 15,-1 5 3-15,-1-1-6 0,-5 3 19 16,-4 0 10-16,1 2-11 0,0-3 13 15,-7 9 24-15,1-5-5 0,-9-21 11 0,5 47 12 16,-7-26-14-16,2-21 9 0,-12 48 1 16,4-23-7-16,-4 0 10 0,-4-3-7 0,4 3-5 15,-2-3-6-15,-4-1 6 16,0-3-14-16,6 0-16 0,0 2 8 0,-8-1-13 16,20-19-4-16,-22 23-37 0,16-11-25 15,6-12-16-15,-14 22-37 0,14-22-23 16,-18 18-26-16,18-18-37 0,-13 22-100 0,13-22-390 15,0 0 121-15</inkml:trace>
  <inkml:trace contextRef="#ctx0" brushRef="#br0" timeOffset="81715.5372">22234 14139 2664 0,'30'19'-52'0,"-30"-19"-4"16,27 12-4-16,-10-6-14 0,10-4-41 16,-27-2-4-16,66-2-13 0,-24-1 1 15,7-4-7-15,11-5-330 0,-3 1 100 0</inkml:trace>
  <inkml:trace contextRef="#ctx0" brushRef="#br0" timeOffset="82079.3108">23015 14018 1595 0,'61'-28'-51'0,"-5"1"25"0,-7 0 9 16,-2-1 8-16,-2-3 9 0,7 3 4 16,-5-6 1-16,5 4-1 0,4-10 14 0,-4 0-5 15,0 0 8-15,-7 2 5 0,-1 5 28 0,-2-9 0 16,-2 7 14-16,-7-2-20 0,2-1 2 16,-3 2-8-16,3-6-9 0,-5 7-14 15,5-9-12-15,-1 1-7 0,11-11-18 16,0 0-12-16,-1 2 3 0,-2 3 1 0,-6 6 18 15,5-1-3-15,-13 5 22 0,7 3 4 16,-5-5 23-16,0 4 3 0,-3 6-4 0,-5 3 10 16,0-2 14-16,-4 1-12 0,-1 8 22 15,-4-4 15-15,-1 5 20 0,-2 1-22 0,2-4-3 16,-12 23-22-16,18-36-2 0,-13 21 0 16,-5 15-10-16,13-32-4 0,-13 32 1 15,15-24-13-15,-15 24-4 0,5-24-6 16,-5 24-1-16,9-22 4 0,-9 22 1 0,0 0-15 15,10-32 3-15,-10 32 22 0,0 0-23 16,5-23-9-16,-5 23 2 0,0 0-5 0,0 0-8 16,5-28-14-16,-5 28-21 0,0 0-13 15,0 0-12-15,0 0 1 0,0 0 1 16,7-26 13-16,-7 26-9 0,0 0-38 0,0 0-16 16,0 0-70-16,0 0-374 0,16 0 111 15</inkml:trace>
  <inkml:trace contextRef="#ctx0" brushRef="#br0" timeOffset="82729.9094">23981 12319 2568 0,'-54'-4'130'0,"54"4"-19"15,-38-2-19-15,21 2-61 0,17 0-73 16,-27 0-22-16,27 0-13 0,0 0-8 0,0 0-5 16,0 0 6-16,0 0 6 15,0 0 6-15,0 0 7 0,0 0 28 0,0 0 14 16,0 0 26-16,79-5 24 0,-79 5-1 0,31-8 1 16,-14 4 2-16,3 0 12 0,2-4-15 15,1-4-1-15,6 6 3 0,-1-3-13 16,1 0 0-16,4-3 4 0,7-1 2 0,1 1-27 15,0-1-21-15,-1 1-17 0,-1-1-9 16,1 1-7-16,-1 3-2 0,-4 0 15 16,-10 0-4-16,7 0 27 0,-7 0 14 0,-4 1 34 15,3 2 7-15,-7 0 13 0,-17 6-1 16,28-9-11-16,-11 6-6 0,-17 3 6 16,32-9-7-16,-32 9-6 0,30-3-3 0,-15 0-1 15,-15 3-2-15,28 0-1 0,-28 0-6 16,25 3 13-16,-25-3-10 0,0 0 6 0,40 8-6 15,-40-8 15-15,19 13 15 0,-19-13-7 16,16 15 8-16,-16-15 0 0,19 29 27 16,-19-29-4-16,13 30-6 0,-1-11-2 15,-7 1-8-15,-5-20 6 0,12 47-10 0,-7-22 1 16,-2 2 5-16,5 2-11 0,-6-2-4 16,6 2 8-16,-2-2-8 0,-1 0-6 0,3 1 3 15,-5 1 1-15,2-5-3 0,4 0-7 16,-6 1-3-16,2-4 5 0,-5-21 8 0,3 37 0 15,-3-37 12-15,9 36 24 0,-9-36 46 16,1 23-2-16,-1-23-2 0,0 25-19 16,0-25-12-16,0 0-19 0,0 0 7 0,-5 39-10 15,5-39-4-15,0 0-12 0,-11 26-2 16,11-26-11-16,-14 21 1 0,14-21-3 16,-20 25-17-16,5-10-15 0,2 0-29 15,-1 3-27-15,3 1-44 0,-3 3-55 0,1-4-128 16,-1-6-539-16,14-12 19 0</inkml:trace>
  <inkml:trace contextRef="#ctx0" brushRef="#br0" timeOffset="87435.2155">18987 9625 3823 0,'-38'-5'-57'0,"38"5"7"15,-45-7 3-15,45 7 4 0,-42-6-3 16,42 6 1-16,-40-6-9 0,40 6-1 15,-34-6 3-15,34 6 2 0,-32-7 16 16,32 7-1-16,-30-5 2 0,30 5 6 0,-28-10 13 16,28 10 7-16,-34-12-1 0,34 12 6 15,-33-15 0-15,15 8 9 0,18 7 7 0,-41-15-4 16,20 5 4-16,21 10 1 0,-44-18-4 16,22 9 1-16,1 0 9 0,21 9-11 15,-49-15-6-15,27 9-8 0,-8 3 6 0,4-4 5 16,-3 2-7-16,-3 0 5 0,32 5-5 15,-60-5 2-15,27 5 0 0,-4-3 3 0,0 3-7 16,4 0-1-16,-3 3 3 0,0 1-4 16,-6 2 8-16,0 1-8 0,2 4-1 15,-5 1 0-15,5 0-9 0,1 3 0 16,-1 4 14-16,-9 2-19 0,4 1 12 0,0 3 3 16,7 2-11-16,-8 2 1 0,5 1-1 15,2-3-1-15,2 5 3 0,1 1-9 16,-3 4 5-16,1 1 10 0,1-2-6 0,-2 6 3 15,-4 9 8-15,-1-3 2 0,6 9-8 16,-7-1 3-16,3-2-2 0,2 9-3 0,-2 1 2 16,-12 18 6-16,6-8-1 0,6-9-2 15,2-1 5-15,-12 23 0 0,10-13-2 0,2-5 2 16,2-2 0-16,2 0-3 0,-9 22-2 16,7-3-3-16,4-19 11 0,-1 34-6 15,-5-3-4-15,7-14 7 0,4-13 13 0,4 1-11 16,-3 0-2-16,3-4 0 0,1-12 0 15,6-4 5-15,-2-3-5 16,1-9 8-16,6-1-16 0,0-4 13 0,-3-1-2 0,11-4-6 16,-8-3 13-16,3 5-7 0,3-3-8 15,2 0 2-15,-1 3 3 0,-6 4-5 16,9 2 5-16,-6 1 0 0,1 4-5 0,1 4 8 16,4 2 4-16,-9 6-17 0,10 8 13 15,-4 0-1-15,1 5-4 0,0 4-1 0,0-2 6 16,1 5 12-16,4 1-30 0,0 10 12 15,0-11-2-15,0 2 3 0,4-3 2 16,1-5-6-16,-5 0 6 0,3 0 3 0,-1-9-8 16,3 2 5-16,-5-12-5 0,3-1 10 15,0-4-5-15,-1-1 2 0,1-3 6 16,1-8-13-16,1 1 5 0,-2-1 8 0,-3-1-8 16,2-2 12-16,6 4-2 0,-3 1-5 15,0 0 0-15,2 5 10 0,0 1-5 0,-1 4 3 16,4 2 2-16,5 5 7 0,0 7-7 15,-1-4-3-15,-2 6-3 0,4-7 1 16,-2 6-3-16,4-3 5 0,-5-2-2 0,4-3-5 16,-3 2 2-16,2-6 5 0,-1-4-3 15,-3-5 12-15,0 3 10 0,8-7-4 16,-7 4 3-16,7-6-12 0,-8 1 12 16,5-3-10-16,-4 0-7 0,2-1-2 0,-1 0 5 15,1 2-10-15,1-5 7 0,-7 2 5 16,11-1-10-16,-9-1 3 0,3 3-2 0,3-1 6 15,6 1 6-15,-5 3-10 0,2-2 4 16,9 9-3-16,-1-3-8 0,6 7 3 0,3-2 1 16,8 8 0-16,7 2 7 0,18 19 2 15,7-8-1-15,-2 7-8 0,2-9-4 16,-7-8 4-16,-9-7 3 0,4-2-18 0,0-6 14 16,-3 2-5-16,3-3 8 0,-3-3-10 15,2-4 4-15,-11 0-12 0,2-6 8 16,-3 0 8-16,2-3-8 0,-7 2 8 0,4-2-4 15,-7-3 0-15,4 6-8 0,-6-11 8 16,-2 7-4-16,9-5-4 0,-11 3 0 0,4-3 14 16,-2 1-2-16,2 1-8 15,-2-2 6-15,2 2 10 0,-5-2-2 0,5 0-5 16,-7-2-1-16,-2 2-8 0,6-3 8 16,-6 5 0-16,-4-8 0 0,1 2 5 0,0-1-5 15,-2-1 4-15,1 0 5 0,-4 0-5 16,5-2 3-16,0 1 8 0,2 0-6 0,-7-4-1 15,10 1 3-15,-5 1-8 0,5-4-5 16,-1 2 10-16,4-1-8 0,4-3 2 16,0 0 5-16,-4 0-11 0,4 0 5 0,8 0 3 15,-6 0-10-15,-2 0 4 0,6-3-10 16,7 3 8-16,-9-4 12 0,-3 2-13 0,6 2-1 16,-3-3 7-16,3 3-9 0,-6-3 0 15,3 3 3-15,-5-5-1 0,-2 5 2 16,3 0-10-16,-4 0 6 0,6 0-5 0,-4-1-2 15,0 1 7-15,10 1 2 0,-1-1-2 16,-1-1-2-16,-1 1 11 0,3 0-6 16,0 0-1-16,4-3-5 0,3 3 3 0,-4 0 3 15,6 0-8-15,-6 0 8 0,11 0-1 16,-10 0 0-16,6 0 0 0,-5 3 1 16,2-3 3-16,-4 0-3 0,1 1 4 0,-1-1-9 15,-1 5 1-15,2-5 2 0,-2 0 1 16,3 3 0-16,-5 0-9 0,2-3 10 0,1 2-6 15,1-2-1-15,-9 4 4 0,10-1 4 16,-8-3 10-16,5 0-21 0,-3 3 14 16,-1-3-11-16,1 0 11 0,2 0-7 0,1 0-3 15,-2 0 5-15,7 0 8 0,-3 0-15 16,3-3 10-16,-2 3-10 0,5-3 0 0,-3-3 12 16,2 3-11-16,6 0 9 0,-2-3 4 15,3-5-7-15,-4 6-4 0,-4-5-5 16,-6 4-2-16,13-6 9 0,-3 3 0 15,0-3 0-15,3-1 4 0,-3-2-8 0,3 3 1 16,-3-4 6-16,3 0-6 0,2 1 12 16,5-5-6-16,4 1-3 0,-4-1-2 15,3-1 6-15,-10 3-9 0,0 0 10 16,-1-3 4-16,-2 1-8 0,-2-1-6 0,-2-1-2 16,11-5 7-16,-9-4 4 0,1 6-8 0,-1-9 15 15,2 0-6-15,0-2-10 0,3-3 5 16,-3-3 19-16,0-5-24 0,23-10 6 0,-17 0-2 15,11-3-3-15,-2-2 1 0,2-5-10 16,-19 17 13-16,-2 3 20 0,-7 2-26 16,4 0 5-16,3 3 4 0,-6-2-3 0,3 2 0 15,-1-1-3-15,-2-1-6 0,-4 5 12 16,2-8-13-16,2 4 6 0,-3-4 3 16,6 2-5-16,-1-1 3 0,1-4-1 15,3 2-11-15,3-2-8 0,-10 0-11 0,26-14-1 16,-16 8-3-16,-5 8-1 0,-5 1 5 15,0-1 5-15,-5-3-11 0,-1 6 15 16,-10 1 9-16,0-3-5 0,-5 1 3 0,4 0 4 16,-8-6 2-16,0-8-8 0,2-6 4 15,-5 1 5-15,2 0 1 0,-4-2-6 0,4-1 10 16,-5-1 0-16,-4 12-1 0,5 1 7 16,4 1-6-16,-2-1-10 0,2 7-12 0,0 2 3 15,2 0 2-15,-2 5-3 0,2-2 2 16,0 2 7-16,-6 2 0 0,-1 4 3 0,-1 1 10 15,-1 2 8-15,-6-1-1 0,1 3 5 16,-1 0 1-16,-2 3-4 0,-3 0 8 16,4-3 2-16,-6 4-7 0,2 4 3 15,2-6-4-15,-1 4-1 0,0-3 22 0,1 3-24 16,2 4 4-16,1-4 7 0,1 3-15 16,-4 1-2-16,2 2-8 0,-11 19 7 15,17-34 16-15,-17 34-23 0,15-28 10 0,-15 28-3 16,9-33-1-16,1 15 8 0,-10 18-1 15,15-36-1-15,-7 16 12 0,0-1-18 0,1-1-2 16,-9 22 6-16,20-43-6 0,-12 21 8 16,4-2 2-16,-4 1-15 0,2 2-1 0,2-3 14 15,-2 2-2-15,0-2 4 16,-3 0-13-16,3 1 9 0,-3-4-2 0,3-1-4 16,-7-3 8-16,5-2 0 0,-6-9-4 0,6 6 4 15,-8-3 2-15,9-5-8 0,-8-3 6 16,3 6-6-16,-4-6 0 0,0 0 4 15,0-1 0-15,0 2 4 0,-4-1 2 0,3 4-1 16,-3 0 16-16,-6 2-2 0,5-2-15 16,-6 4 4-16,1 1-8 0,-2-1 11 15,-2 1 1-15,-2 1-14 0,-3 4 6 0,3-2 7 16,-6 5-16-16,0-3 22 0,0 6-11 16,-3-5-6-16,-3 4 4 0,3 1-6 15,-7-2 6-15,-1 5-4 0,-6-1-4 0,-3-2 2 16,-6 1 4-16,1 2-8 0,-7 0 0 15,-3 1 8-15,1 2 4 0,-6 3-6 0,-15-3 2 16,3 2-4-16,1 7 6 0,2 0-2 16,1 1 0-16,1 3 4 0,1-2-4 15,3 1 0-15,13 3 8 0,3 3-7 0,-3 0-1 16,9 0 0-16,-4 3 2 0,10 0-8 16,-1 3 8-16,-1 0-6 0,4 0 4 15,0 0-8-15,2 3 8 0,-8 3 6 0,8 1-8 16,-2-2 0-16,0 4 0 0,0 1 0 15,1-1-4-15,-3 5-2 0,4-2 8 16,3 0 2-16,-2 0-8 0,7 0 4 0,-5 5 6 16,8-2 0-16,0-3-4 0,-1 0 0 15,-2 3-6-15,1 5 4 0,-1-2 2 16,2-3-4-16,4 1-2 0,-4-1 6 0,0 2 0 16,4-2 6-16,-6 0-4 0,3 0 2 15,-4 4-8-15,6-6 2 0,-4 0 12 16,-1-1-24-16,3 3 6 0,-4-3 8 0,-1 7-4 15,0 0 0-15,2-4 8 0,0 3-8 16,-4 0-2-16,1 3 4 0,3-4 0 0,-4 5-8 16,-2-1 12-16,2 2 0 0,4-2-4 15,-5-2-6-15,3 1 6 0,0 1 6 16,1-4-4-16,6-2 0 0,-2 1 8 0,2-2-10 16,0-4 0-16,3 7 8 0,-5-8-10 15,6 3 4-15,-3 0-12 0,2 0 8 0,4 5 6 16,-4-1-8-16,2-1 12 0,4-1-10 15,-3 5-10-15,-1-1 20 0,2 0 4 16,-2 2-16-16,1 1 2 0,3 2-4 0,-3-2 6 16,-1 1 2-16,0-1-4 0,-2 5 0 15,4-5 0-15,0 7-2 0,1-8 4 16,-3 6 4-16,3-1-2 0,-1-4-6 0,4 0 18 16,-2-3-16-16,4 2 2 0,7-23-2 15,-22 36 8-15,17-18 6 0,5-18-12 0,-15 29 4 16,5-14 0-16,10-15-4 0,-13 28 4 15,13-28-4-15,-20 27-2 0,5-7 4 16,6-5-10-16,9-15 30 0,-30 31-19 0,15-16 1 16,-2 1-4-16,1-4 26 0,-10 3-18 15,6 1 3-15,-8-1-1 0,-5 0 7 16,-3 2-3-16,0-1 1 0,-10 1 6 0,-5 1-2 16,-1 0 0-16,-8 3 5 0,1 3 0 15,-10-1-1-15,4-4 1 0,3-1 14 0,2 0-10 16,-2 5 11-16,-1-8-4 0,6 0 3 15,1 3-10-15,-2-6 1 0,3 3-1 16,3 2-5-16,-5-2-5 0,8-2-1 0,-6 2 13 16,8-6-12-16,-1 3 4 0,-4 0 5 15,5-3 8-15,-1 2-7 0,-2-2 5 16,3-3-1-16,0 3-5 0,-2-3 0 0,8 0-2 16,-3 0-5-16,9-3 4 0,-12 3-7 15,10 1-1-15,-1-5-1 0,-1 1 1 16,-2 0-6-16,2 1 1 0,-9 0-1 0,-1-3-2 15,0-1-1-15,-1 0-1 0,-10 0 1 16,7 3-2-16,-9-6 6 0,-5 2 0 0,0-3 9 16,-2-3-4-16,1 2 7 15,-4-2-6-15,5 1 9 0,-2-3-1 0,-6 3-3 16,8-3 1-16,2-1 2 0,1 0-5 0,-1 3 2 16,6-7-2-16,-1 2-4 0,3 5-1 15,4-10 0-15,6 5-3 0,-3-1-1 0,5 1 0 16,1-5 1-16,2 6-7 0,1-8 1 15,4 4 2-15,2-3-4 0,-1-1-8 16,1-3 0-16,-1 4-1 0,7-4-2 0,-4 0-2 16,6-4 3-16,-7-3 1 0,3-1-3 15,-3-4-1-15,2-3-1 0,2 0 2 0,-5 1 2 16,2-5-3-16,-6 0 3 0,12 2-3 16,-14-4 3-16,12-4 2 0,-8 2-1 15,9 1 1-15,-9-1 2 0,7-1-5 16,-2-1 4-16,2 0-5 0,3-1 7 0,1 3-4 15,-3-3 2-15,4 1-1 0,-2-1-2 16,7 2 3-16,-7-4 3 0,4 3-2 16,0-1-3-16,-1-2 2 0,1 1 2 0,-1-4-2 15,-1 4 3-15,4-3-2 0,-8-2-1 16,6 3-1-16,3-4 3 0,-7-10-2 0,7 0-1 16,-7-1 1-16,9-9-1 0,-1 4-4 15,2-6 5-15,2-1 1 0,4-1-5 0,2-1-1 16,-2-4 10-16,2-2-5 0,-1 3-2 15,7-3-2-15,-2-4 5 0,10 8-6 16,0-4 1-16,12-2 2 0,14-16-7 0,15 7 0 16,5 2-16-16,16 10-28 0,17 5-28 15,10 4-18-15,11 9-32 0,17 5-43 0,-3 3-97 16,5 4-576-16,-11 4-89 0</inkml:trace>
  <inkml:trace contextRef="#ctx0" brushRef="#br0" timeOffset="89727.8505">28785 10285 3712 0,'-8'-43'-156'0,"-1"0"17"0,1 9 21 15,-1 1 36-15,1 2 10 0,0 0 10 16,1 0 14-16,-1 0 5 0,1 3 2 0,2-3 4 16,-3 4 11-16,4-5-4 0,-1 9 6 15,5 23 5-15,-8-51-14 0,3 27 11 16,5 24 0-16,-4-36 2 0,4 36 3 15,-5-34 3-15,5 34 8 0,-6-32 0 0,6 32-8 16,-2-24 20-16,2 24-15 0,0 0-8 16,0 0 17-16,-3-33-20 0,3 33 2 15,0 0-2-15,0 0 5 0,-7-29-6 0,7 29 18 16,0 0-9-16,0 0 3 0,0 0-3 16,-5-26 15-16,5 26 6 0,0 0 3 0,0 0 6 15,0 0 3-15,0 0-4 0,0 0 7 16,0 0-1-16,0 0 3 0,0 0 8 15,0 0-14-15,-8-27-3 0,8 27 2 0,0 0 15 16,0 0 6-16,0 0-2 0,0 0 13 16,0 0 19-16,0 0-17 0,0 0 12 15,0 0-4-15,0 0 2 0,0 0-7 16,0 0-12-16,0 0-1 0,0 0 0 0,0 0-21 16,-7-27 9-16,7 27-3 0,0 0-13 15,0 0 7-15,0 0 1 0,0 0-14 0,0 0-1 16,0 0 9-16,0 0-15 0,0 0 4 15,0 0 11-15,0 0-11 0,0 0-8 0,0 0 21 16,0 0-19-16,0 0 4 0,0 0 0 16,0 0-6-16,0 0 11 0,0 0-1 15,0 0-8-15,0 0-6 0,0 0 6 16,0 0 2-16,0 0-2 0,0 0 4 0,0 0 0 16,0 0 0-16,0 0-8 0,0 0 6 15,0 0-8-15,0 0 14 0,0 0-12 0,0 0 4 16,0 0 4-16,0 0-4 0,0 0 4 15,0 0 0-15,0 0 4 0,0 0 9 16,0 0 5-16,0 0-8 0,0 0 6 0,0 0-4 16,0 0-4-16,0 0 1 0,0 0-5 15,0 0 2-15,0 0-2 0,0 0-8 16,0 0 0-16,0 0 2 0,0 0 0 0,0 0 0 16,0 0-1-16,0 0 11 0,0 0-16 15,0 0 4-15,0 0 12 0,-27 59-12 16,27-59-4-16,0 0 8 0,0 0-8 0,-6 29 4 15,6-29 21-15,0 0-17 0,0 0-4 16,0 0-4-16,-2 23 19 0,2-23-15 0,0 0 4 16,0 0-6-16,0 0 0 0,0 0 2 15,0 0 4-15,-9 28-8 0,9-28 3 16,0 0 1-16,-6 21-2 0,6-21-2 16,0 0 8-16,-15 38-4 0,15-38 0 0,-10 34 3 15,6-10-3-15,-1-3 4 0,-3 5 0 16,1 1-2-16,2 4 0 0,0-2-4 0,0 1 4 15,-5 0 2-15,7 4 1 0,-2 0-7 16,1-1 2-16,-4-3 10 0,5 5-10 16,-2-1 6-16,-4-4 3 0,4 2-1 15,-3 1 5-15,3-4 9 0,2-2-9 16,-6-2-2-16,3-1 15 0,6-24-12 0,-12 41 1 16,9-22-10-16,3-19 2 0,-7 30 6 0,7-30 7 15,-7 29-13-15,7-29-4 0,0 0 4 16,-5 30 4-16,5-30-13 0,0 0 14 15,-5 24-12-15,5-24 0 0,0 0 6 16,0 0 1-16,0 0-6 0,-7 28 1 0,7-28-5 16,0 0 1-16,0 0 4 0,0 0 6 15,0 0-9-15,0 0 6 0,0 0 0 16,0 0-5-16,0 0 0 0,-1 28 4 0,1-28-4 16,0 0 3-16,0 0 1 0,0 0-4 15,0 0-2-15,0 0 4 0,0 0-2 0,0 0-7 16,0 0-6-16,0 0 12 0,0 0-15 15,0 0 9-15,0 0-7 0,0 0 9 16,5 30-4-16,-5-30 0 0,0 0 0 0,0 0 3 16,0 0-2-16,0 0-3 0,0 0 4 15,0 0 3-15,8 24 6 0,-8-24-19 16,0 0-10-16,0 0-8 0,8 23-25 16,-8-23-11-16,17 19-13 0,-17-19-9 0,19 20-33 15,-19-20-34-15,26 25-27 0,-9-13-39 16,-4 3-460-16,4 2 119 0</inkml:trace>
  <inkml:trace contextRef="#ctx0" brushRef="#br0" timeOffset="90850.3313">28952 9811 2842 0,'0'0'-35'16,"-12"-47"21"-16,9 22-2 0,3 25 4 16,-15-40 1-16,15 40 0 0,-5-33-11 0,5 33-15 15,0-27-3-15,0 27 5 0,0-27 3 16,0 27 2-16,0 0 12 0,5-39 27 0,-5 39 9 16,0 0-6-16,0-35 20 0,0 35 9 15,0 0 11-15,-2-35 4 0,2 35 2 0,-3-25-10 16,3 25 14-16,0 0-21 0,-10-33-2 15,10 33-6-15,0 0 0 0,-8-29-6 16,8 29-12-16,0 0-2 0,-7-26 4 16,7 26-7-16,0 0-6 0,0 0 11 0,-5-28-10 15,5 28 0-15,0 0 2 0,-8-26-12 16,8 26 7-16,0 0 1 0,0 0-6 16,-4-30 11-16,4 30-4 0,0 0 6 0,0 0 4 15,-1-31-18-15,1 31 6 0,0 0 3 16,0 0 0-16,0 0-1 0,0 0-6 0,-11-26 9 15,11 26-5-15,0 0 3 0,0 0 2 16,0 0-4-16,0 0-6 0,0 0 1 16,0 0-3-16,0 0 3 0,0 0 2 15,0 0 4-15,0 0 1 0,-33 59 5 0,20-25-8 16,1 2 7-16,-8 2 1 0,0 12 6 16,-2-2-4-16,-1 4 8 0,3 2-1 0,-6 10 24 15,-2-2 15-15,-4 3 3 0,2-1-10 16,-2 8 4-16,-1-3-1 0,-12 25-7 15,5-13-3-15,6-14-5 0,2-2 2 16,2-5-10-16,5-7-2 0,2-5 7 0,3-1-19 16,-5-3 1-16,8-7 3 0,2-4-5 15,1-1 1-15,3-1-3 0,-1-7-1 16,2 0 0-16,3-1 3 0,7-23-11 0,-15 36-5 16,10-21 7-16,5-15-1 0,-12 27-5 15,12-27 12-15,-10 23-19 0,10-23 10 0,0 0 3 16,-6 24-5-16,6-24 0 0,0 0 6 15,0 0-4-15,0 0 3 0,0 0-7 16,0 0 3-16,0 0-6 0,0 0-1 16,0 0 4-16,11-83 0 0,-6 44 4 0,-1-5 5 15,4-5-8-15,-4-1 1 0,1-9 2 16,-2-1-8-16,5 1 4 0,-4 10 4 0,-1 2-11 16,5 0 10-16,-3 6-8 0,4 0-6 15,-4 0-6-15,1 5 8 0,3 9-9 0,-1-2-3 16,0 1 5-16,-1 7-6 0,-7 21 4 15,10-39 7-15,-10 39-8 0,7-32 1 16,-7 32 5-16,8-24-2 0,-8 24-8 16,5-25 34-16,-5 25-26 0,0 0 6 0,12-20 16 15,-12 20-18-15,0 0 3 0,0 0 4 16,0 0-7-16,0 0 3 0,0 0 3 0,0 0-3 16,40 42 12-16,-40-15 17 15,5 11 0-15,-10 11 13 0,-2 13 14 0,-4 18-9 16,-3 1-3-16,-2 6 5 0,-4 27-9 0,-1-17-6 15,5-16 18-15,-1 3-12 0,0-3 0 16,2-4 22-16,0-12-10 0,2-4 5 16,4-2-13-16,-2-3 5 0,1-10-7 15,3 1 0-15,-3-5 0 0,3 1-9 0,-1-6-1 16,1-7-2-16,2 6-10 0,0-9-18 16,2 0-22-16,3 0-20 0,0-27-38 15,12 50-41-15,-4-38-79 0,15-3-281 0,-4-9-308 16,-19 0 211-16</inkml:trace>
  <inkml:trace contextRef="#ctx0" brushRef="#br0" timeOffset="92688.7326">30098 9836 3390 0,'0'0'-100'0,"0"0"10"0,27-9 20 15,-27 9 13-15,0 0 14 0,0 0 25 0,0 0 13 16,0 0 18-16,15-20 12 0,-15 20-2 16,0 0 22-16,0 0 8 0,0 0 19 0,0 0-2 15,0 0 5-15,0 0-17 0,0 0 17 16,0 0-22-16,0 0-3 0,0 0 4 15,0 0-11-15,0 0-9 0,0 0 3 16,-37-39-7-16,37 39-11 0,0 0 1 0,0 0 5 16,0 0-10-16,0 0 11 0,0 0-11 15,0 0 2-15,0 0-7 0,0 0 3 0,-22-12-4 16,22 12 6-16,0 0-4 0,0 0-1 16,0 0 0-16,-26-7-3 0,26 7-2 0,0 0 4 15,0 0-5-15,-42 0 1 16,42 0 4-16,0 0 0 0,-37 0 2 0,37 0 5 15,-30 0 0-15,30 0-9 0,0 0 7 16,-49 4 2-16,49-4-6 0,-35 0-8 16,35 0 12-16,-38 0 3 0,38 0-7 0,-35 0 9 15,35 0-2-15,-34 0 2 0,34 0-4 16,-25 3 0-16,25-3-5 0,0 0 0 0,0 0-2 16,-43 0 0-16,43 0-6 0,0 0 8 15,0 0-1-15,-31 3 1 0,31-3-5 16,0 0-8-16,0 0 8 0,0 0-5 0,-40 0 3 15,40 0 8-15,0 0-6 0,0 0-5 16,-40 0 5-16,40 0 8 0,0 0 1 0,-30 2 12 16,30-2-14-16,0 0 15 0,-37 0 1 15,37 0-5-15,0 0-2 0,-32 3 1 16,32-3-7-16,0 0 4 0,0 0-10 16,-33 7 0-16,33-7 1 0,0 0 4 15,0 0-4-15,-28 3-3 0,28-3 2 0,0 0-4 16,0 0-1-16,0 0 2 0,0 0 0 0,0 0-2 15,-31 6-8-15,31-6 5 0,0 0 5 16,0 0-6-16,0 0-3 0,0 0 4 16,0 0 2-16,0 0 4 0,0 0-2 0,0 0-10 15,-25 12 11-15,25-12-9 0,0 0 6 16,0 0 3-16,-6 29-9 0,6-29 6 0,0 0 11 16,-12 36-4-16,12-36-3 0,-8 30 15 15,3-3 9-15,-4-4 5 0,1 2-1 16,-1 5-2-16,-1 6-2 0,-1 2 1 0,1 1-4 15,1 6-4-15,-2-3 3 0,2 2 0 16,-2 1-3-16,5-1-3 0,-5-1 5 16,2 1-5-16,3-2 5 0,-4-2 5 0,3 1 1 15,-3-1-5-15,3 0 2 16,-3-3-5-16,0 0-1 0,2 0 0 0,-1-7-1 16,1 2-2-16,3-2-2 0,-7-4 2 0,7-2-5 15,-3 0 2-15,8-24 8 0,-10 37 7 16,2-22 4-16,8-15 1 0,-5 27 2 0,5-27 0 15,-12 26-3-15,12-26-3 0,0 0-2 16,-9 28-5-16,9-28-4 0,0 0-2 16,-13 15-5-16,13-15-1 0,0 0-3 0,0 0-5 15,0 0-1-15,0 0-4 0,0 0 0 16,0 0-2-16,-17-71 0 0,17 71-2 16,9-40-6-16,-1 13-3 0,-3 2-3 0,7 0-5 15,1 3-2-15,-4-5 0 0,9 6 0 16,-5-2-1-16,4 2 2 0,0 2-1 15,1 1 1-15,-1 6 2 0,0-5 1 0,-17 17 2 16,36-20 1-16,-19 13 2 0,-17 7-1 16,37-8-1-16,-37 8 5 0,37 5 1 0,-37-5 2 15,43 15-2-15,-21-3 3 16,3 4 3-16,-6 3-1 0,2-4-1 0,4 7 1 16,-6-4 2-16,3 5-1 0,-6-5 6 15,1 0 0-15,-4 1-1 0,1 1 13 16,-1 0 8-16,-5 2-1 0,1-1 0 0,-9-21 1 15,5 51-1-15,-5-22 0 0,-3-1 0 0,1 5-4 16,-10 1-3-16,2 0 0 0,0 4-2 16,-5-2 1-16,-2 1-3 0,2 1-1 15,-3-2 0-15,-2 0 0 0,-2 5-2 0,-5 4 0 16,0-10-4-16,-1 5 5 0,-7-3-2 16,1 0-1-16,-7-3 2 0,-1 3-3 0,-10-6 1 15,-10 3-2-15,-3-6 5 0,-4-1 2 16,-1-3-4-16,5-6 3 0,0 2 2 15,3-8 1-15,5 0 0 0,-2-2-3 16,7-1 0-16,7-3-3 0,3 0 1 0,7-3-3 16,0 2-9-16,5-4-16 0,30-1-26 15,-47 3-38-15,47-3-26 0,-27 0-37 0,27 0-63 16,0 0-138-16,15-36-606 0,-15 36-845 16</inkml:trace>
  <inkml:trace contextRef="#ctx0" brushRef="#br0" timeOffset="93902.1628">30354 11209 4712 0,'-2'-36'-146'0,"2"36"8"0,0 0 16 15,-15-44 16-15,15 44 6 0,-5-27 12 0,5 27 2 16,-8-25-11-16,8 25 6 0,0 0 10 16,3-33-3-16,-3 33 5 0,0 0 4 0,9-29 10 15,-9 29 8-15,0 0-2 0,0 0 2 16,0 0 30-16,0 0 39 0,0 0 15 15,0 0 18-15,0 0 7 0,0 0 5 16,0 0 2-16,0 0-2 0,5 95-2 0,-10-67-4 16,1 4-7-16,-1 1 6 0,-2 4 3 15,6 1 1-15,-8-2-13 0,3-5 8 16,4 0-6-16,-6-3-9 0,1-1 15 0,-1-2-13 16,8-25-3-16,-4 43 1 0,4-43 2 15,-5 34 2-15,5-34 9 0,-3 28-8 16,3-28-4-16,-5 21 7 0,5-21-9 0,0 0-17 15,0 0-11-15,0 0-7 0,0 0 4 16,0 0-1-16,0 0-10 0,0 0-3 0,17-83 2 16,-12 52 1-16,0 0-11 0,8-6 5 15,0 4-25-15,-1-8-13 0,2 8 1 16,-1-4 7-16,5 5 6 0,-4 2-1 16,2 3-8-16,1 6 0 0,2-2-5 0,-3 2 5 15,1 2 11-15,0 4-2 0,0-1 5 16,6 0 8-16,-6 5 3 0,-17 11 1 0,30-22-5 15,-30 22 4-15,23-6 23 0,-23 6 21 16,0 0 2-16,0 0 7 0,29 33 5 16,-29-33-3-16,1 42 9 0,3-15-11 0,-4-3 1 15,3 8-10-15,-3-5-6 0,5-3 6 16,-5-24-4-16,0 45-7 0,3-21 10 0,-3-24-5 16,0 33 9-16,0-33 14 0,2 30 7 15,-2-30 3-15,5 29-9 0,-5-29-11 16,0 0-13-16,0 0-25 0,0 0-23 15,0 0-6-15,0 0 2 0,0 0-11 0,0 0 6 16,44-50 7-16,-29 23-20 0,-7-7 6 16,7-6 2-16,-2-2 0 0,1 3 13 15,1-1 12-15,-7 5 1 0,7 0 9 0,-5 4-8 16,5-4-9-16,-1 11 8 0,-3 0-2 16,10 5 6-16,-5 0-4 0,1 3-1 0,-5 4 5 15,6 4 6-15,-5-2-11 0,-13 10 5 16,26-9 19-16,-26 9 0 0,0 0 20 0,0 0-5 15,0 0 3-15,0 0 6 0,50 19 16 16,-50-19-13-16,11 23 7 0,-11-23 11 16,9 35-7-16,-9-13-10 0,0-22 15 15,5 42-18-15,-5-16 8 0,0 2 5 0,-5 3 1 16,5-31-8-16,-4 58-3 0,1-26-7 16,1 1 1-16,-3-3-6 0,-1 4 21 0,4-4-15 15,-1-1-3-15,3-2 12 0,-5 1-23 16,5-28-10-16,0 44-5 0,-4-17 9 0,4-27-13 15,4 40-24-15,-4-18-12 16,0-22-36-16,8 36-27 0,-3-20-56 0,-2-5-62 16,-3-11-549-16,14 14 308 0</inkml:trace>
  <inkml:trace contextRef="#ctx0" brushRef="#br0" timeOffset="94161.0411">31241 11006 3496 0,'0'0'41'16,"0"0"-7"-16,0 0-2 0,0 0 15 15,33 27-24-15,-33-27-1 0,8 27 3 16,-8-27-11-16,12 27-2 0,0-12 8 0,-12-15-12 16,11 32-2-16,-11-32 13 0,11 27-5 15,-11-27 5-15,11 21 24 0,-11-21 4 0,5 19-20 16,-5-19-1-16,0 0-15 0,7 23-15 15,-7-23-5-15,0 0-15 0,12 20-12 16,-12-20-8-16,0 0-36 0,0 0-18 0,0 0-43 16,0 0-57-16,0 0-159 0,0 0-334 15,0 0 122-15</inkml:trace>
  <inkml:trace contextRef="#ctx0" brushRef="#br0" timeOffset="94327.9377">31286 10089 3058 0,'-9'-38'72'16,"-6"3"27"-16,5-1 44 0,-1 3-23 16,-3 3-1-16,1 7-26 0,8 1-27 15,5 22-45-15,-9-36-28 0,9 36-27 0,0 0-41 16,14-32-35-16,-14 32-38 0,22-12-69 16,-22 12-506-16,13 0 550 0</inkml:trace>
  <inkml:trace contextRef="#ctx0" brushRef="#br0" timeOffset="94963.2398">31404 10547 3149 0,'-8'15'56'15,"8"-15"-4"-15,-8 29-15 0,8-29 2 0,-9 27-9 16,9-27-3-16,0 34 9 0,0-34-12 16,4 47-2-16,4-23 0 0,-3 0-9 15,3 0 0-15,1 2 10 0,-1 2-6 0,-3-8 0 16,9 7 17-16,-9-7-15 0,-5-20 8 16,11 37-1-16,-6-22-1 0,-5-15 7 0,9 30 10 15,-9-30-5-15,8 26 5 0,-8-26 33 16,8 21 10-16,-8-21 6 0,0 0 12 15,5 24-15-15,-5-24-3 0,0 0-12 16,0 0-12-16,0 0-4 0,0 0-8 0,0 0-5 16,0 0-3-16,-16 35-6 0,16-35-5 15,0 0-11-15,0 0-9 0,0 0-22 16,0 0-3-16,0 0-17 0,0 0-9 0,-2-86 5 16,7 54-1-16,3-4 1 0,1-6-2 15,3-2 2-15,-1-2 0 0,1 2 8 0,-2 2 4 16,2 3-3-16,-4 3-1 0,5 3-3 15,2 4 7-15,-1 5 4 0,1 3 0 16,2 3 5-16,-1 4 5 0,-16 14-2 0,37-17 0 16,-37 17 10-16,35-4 13 0,-35 4-8 15,0 0 19-15,47 20 10 0,-33-9-1 16,4 5-2-16,-5-1 15 0,2 5-4 0,-1 0 10 16,-3 0-3-16,1 7-3 0,2-7-4 15,-3 7 2-15,1-4 0 0,-2 1-5 0,2-2-1 16,-7 3 3-16,5-5 7 0,-5 3-3 15,1-2 0-15,-6-21 6 0,9 37-12 16,-7-17-1-16,-2-20-1 0,0 33-5 0,0-33-6 16,0 37-1-16,0-37-10 0,0 31-18 15,0-31-16-15,0 30-18 0,0-30-18 16,0 29-19-16,0-29-35 0,0 0-21 16,6 33-14-16,-1-23-28 0,-5-10-36 0,0 0-83 15,25 12-536-15,-25-12 23 0</inkml:trace>
  <inkml:trace contextRef="#ctx0" brushRef="#br0" timeOffset="95407.9645">32572 10454 3825 0,'-13'-36'-38'0,"1"18"9"0,12 18 5 0,-17-29 0 16,17 29 1-16,-13-28-28 0,13 28-12 0,0 0 1 15,-8-27-12-15,8 27 9 0,0 0 8 16,-16-25 36-16,16 25 7 0,0 0 10 16,-21-18 13-16,21 18 19 0,0 0 2 15,-29-12-1-15,29 12 12 0,-32 0 3 0,32 0-3 16,0 0 7-16,-53 24 7 0,36-11-3 16,-3 2-16-16,0 4 17 0,3 2 0 15,2 0-16-15,2 0 0 0,0 2 11 0,4-2-24 16,9-21 6-16,-15 38 0 0,15-17-9 15,0-21-4-15,-8 33 3 0,8-33-8 16,11 31 6-16,-11-31-2 0,29 29 2 0,-16-17-13 16,7 3 20-16,0-3-18 0,-3 0 7 15,0 0-2-15,3 3 12 0,0-2 17 16,-3 4 31-16,-1-2 11 0,-4 0 4 0,3 3-6 16,-1 1 17-16,-3 3-1 0,-2 0-10 15,-4 1-11-15,-4 1-7 0,3 4-4 16,-4-28-10-16,-5 53-7 0,0-24-5 0,-4-2-4 15,-2 0-5-15,-3 4-10 0,-7 0-8 16,-1 3-37-16,-3-4-61 0,-7 5-48 0,7 4-57 16,-7-4-124-16,2-8-598 0,-2 1-472 15</inkml:trace>
  <inkml:trace contextRef="#ctx0" brushRef="#br0" timeOffset="95940.2072">30791 12292 4466 0,'-32'4'6'0,"5"4"0"16,27-8 2-16,-40 1-3 0,40-1-35 0,-25 3-11 16,25-3-1-16,0 0 10 0,0 0-1 15,0 0-1-15,0 0 4 0,0 0 5 16,90-40 2-16,-53 23-1 0,8-11 7 0,4 3 8 15,1-2-9-15,3-1-3 0,13-3 9 16,4-1-2-16,-2 0 1 0,6 2 1 0,1 3-1 16,-3 0 15-16,-10 9-15 0,-5 0 0 15,-4 2 6-15,-7 5 0 0,-6 0-2 0,-7 2-6 16,-1 0 11-16,-5 2 24 0,-27 7-1 16,38 0 22-16,-38 0 23 0,17 22-3 15,-17-4 8-15,-7 11-6 0,-9 7 6 0,-10 10 4 16,1 16 2-16,-15 6 5 0,-10 31 1 15,-2-1-5-15,0 0-7 0,17-17-9 0,3-13-5 16,4-1-6-16,0-2-3 0,11-9-9 16,0-4-2-16,9-7-1 0,-4-1 2 15,10-2 2-15,-1-5 0 0,3-2 3 16,3-1 1-16,6 0-4 0,-1-7 2 0,5 6-2 16,4-1-2-16,3-2 0 0,4-5-5 15,6 2 0-15,5-4-3 0,8 1 2 0,3 2 5 16,5-5-2-16,1 4-3 0,4-4 0 15,-3 0-1-15,2 5-3 0,2 1-4 16,-10-3-4-16,1 3 4 0,-7-2-8 0,-8-3-4 16,-3 0-4-16,-11 8-14 0,-14 2-23 15,-14 7-35-15,-14 14-53 0,-19 10-50 0,-42 22-102 16,-13-6-320-16,-10-4-326 0,-15-13-543 16</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49:48.568"/>
    </inkml:context>
    <inkml:brush xml:id="br0">
      <inkml:brushProperty name="width" value="0.05292" units="cm"/>
      <inkml:brushProperty name="height" value="0.05292" units="cm"/>
      <inkml:brushProperty name="color" value="#FF0000"/>
    </inkml:brush>
  </inkml:definitions>
  <inkml:trace contextRef="#ctx0" brushRef="#br0">17478 11466 179 0,'0'0'0'16,"0"0"63"-16,0 0-47 0,0 0 7 15,0 0-23-15,0 0 23 0,0 0-8 0,-40-50-15 16,40 50 0-16,0 0-15 0,0 0 23 16,0 0-1-16,-28-10-45 0</inkml:trace>
  <inkml:trace contextRef="#ctx0" brushRef="#br0" timeOffset="49.1065">17410 11406 227 0,'0'0'-81'0,"0"0"31"0</inkml:trace>
  <inkml:trace contextRef="#ctx0" brushRef="#br0" timeOffset="121.0619">17212 11412 179 0</inkml:trace>
  <inkml:trace contextRef="#ctx0" brushRef="#br0" timeOffset="1381.88">17166 11419 211 0,'-34'4'39'0,"34"-4"15"15,-42 1 49-15,42-1-53 0,-36 7 25 0,36-7-22 16,-37 5-14-16,37-5 6 16,-34 1-8-16,34-1 0 0,-38 2-25 0,38-2 0 15,-35 5 6-15,35-5 0 0,-30 7 5 0,30-7-5 16,-27 1 5-16,27-1-17 0,0 0 5 15,-44 7-5-15,44-7-6 0,-21 4 0 16,21-4 5-16,0 0-10 0,-39 8-7 0,39-8 24 16,-23 10 10-16,23-10-16 0,-25 5-12 15,25-5 12-15,0 0 5 0,-32 10-11 16,32-10 11-16,0 0-11 0,-29 5 6 0,29-5-12 16,0 0 6-16,-28 4-11 0,28-4 17 15,0 0-12-15,0 0 6 0,-27 9 6 16,27-9 5-16,0 0-17 0,0 0 12 15,0 0-12-15,0 0 6 0,0 0-39 0,-27 3 16 16,27-3-17-16,0 0 5 0,0 0-1 16,0 0 12-16,0 0 0 0,0 0 17 15,0 0-5-15,0 0-19 0,0 0 24 0,0 0 1 16,92-24 0-16,-68 17-1 0,-1 2 7 16,6-5 13-16,-1 5-13 0,-3-5 13 15,5 1 6-15,-1 1-7 0,-6 0 0 0,4 1 19 16,-27 7-25-16,48-12 18 0,-31 6 18 15,-17 6-2-15,35-9 29 0,-35 9 13 0,30-8 8 16,-30 8 2-16,25-7 0 0,-25 7 16 16,0 0-13-16,31-6-4 0,-31 6-3 15,0 0-11-15,26-6-9 0,-26 6 8 0,0 0-23 16,0 0 9-16,27-8-4 0,-27 8 2 16,0 0-29-16,0 0 6 0,0 0-10 15,0 0-6-15,0 0-5 0,25-4-3 16,-25 4 1-16,0 0-8 0,0 0 14 0,0 0-10 15,0 0-1-15,0 0 1 0,0 0 0 16,42 0-4-16,-42 0-3 0,0 0 7 0,0 0-1 16,42 3-6-16,-42-3 1 0,30 0 2 15,-30 0 0-15,35 0 1 0,-35 0-11 16,39 0 8-16,-39 0-8 0,41 0 1 16,-41 0 3-16,47 0 3 0,-23 1 1 0,-24-1-4 15,43-1 0-15,-16 1 3 0,-27 0-3 16,47 0 3-16,-47 0-6 0,50 0 3 0,-30 1 0 15,-20-1 3-15,45 0 3 0,-21 0-6 16,-24 0 3-16,45 5 0 0,-45-5-3 16,42 0 0-16,-22 3 0 0,-20-3-3 15,36 0 0-15,-36 0 3 0,36 3-6 0,-36-3 12 16,33 3 0-16,-33-3-6 0,37 6 0 16,-37-6 10-16,33 0-13 0,-33 0 3 0,39 9 3 15,-17-6-3-15,-22-3-3 0,43 6 9 16,-15 0 0-16,1-3-6 0,-2 4-6 15,1 0 6-15,2-3 6 0,0 5 0 0,-3-8-12 16,7 6 6-16,-3 0-3 0,8-2 3 16,-4-2-3-16,5 4 0 0,0-2-3 15,9 2 2-15,-7-1-11 0,-2-4 18 16,8 5-13-16,-1-4-5 0,-5 2-1 0,3-1 3 16,-3 2-3-16,5-3 6 0,-6 0-3 15,3 0-3-15,4 0 6 0,-6 0 4 0,5 1 2 16,-2-1 4-16,6 1-6 0,-1-3 6 15,-2 2-10-15,2 2 6 0,4-3-5 16,-4 5-8-16,2-4 7 0,-4 0-4 16,3 0 1-16,-3-3 3 0,2 3-7 0,-3 3 10 15,2-3-4-15,-6-3 1 0,-4 3 7 16,-3 0-4-16,6-3-7 0,-7 3 3 16,2 0 11-16,7-3-3 0,-13 4-1 0,10-2-3 15,-3 1 4-15,-3 0-1 0,0 1 1 0,2 3 3 16,-3-6-11-16,2 2 11 15,-7 1 0-15,3 0 0 0,-2-2-4 0,2 0 4 16,-2 2 4-16,0 0-4 0,2 0-7 16,-2-4 7-16,-4 1-7 0,13-1 7 15,-4 4-7-15,4-4 3 0,1 3 15 0,-4 1-11 16,10-4-4-16,-5 1 15 0,5-1-11 16,-5 4-4-16,3-4 1 0,-2 0 6 15,-2 0 1-15,0 0-4 0,-5 3 3 0,-1-3-6 16,1 0-4-16,-2-3 7 0,4 3 7 15,-9-4-11-15,9 4 1 0,-2-1 3 0,-3-3-11 16,3 1 15-16,2-2-11 0,3 1 7 16,-1-4 0-16,8 4-8 0,-4-4 12 15,-3 4 0-15,7-3-4 0,-3 0 0 0,-1 2 0 16,-1-2 0-16,3-2 0 0,-7 3 3 16,6 0 1-16,-9 0-1 0,-3-2-6 15,3 6 3-15,-2 0-4 0,-2-6 8 0,-3 7-11 16,-28 1-1-16,50-7 1 0,-31 3 11 15,-19 4-1-15,41-6-3 0,-41 6-3 16,39-6-1-16,-39 6 1 0,35-3-16 0,-35 3-58 16,38 0-61-16,-38 0-331 15,37 0 101-15</inkml:trace>
  <inkml:trace contextRef="#ctx0" brushRef="#br0" timeOffset="2278.8223">16652 11813 1536 0,'0'31'-116'0</inkml:trace>
  <inkml:trace contextRef="#ctx0" brushRef="#br0" timeOffset="2295.8103">16662 11901 1232 0,'3'21'-105'0</inkml:trace>
  <inkml:trace contextRef="#ctx0" brushRef="#br0" timeOffset="2316.797">16669 11946 979 0,'8'42'-89'0</inkml:trace>
  <inkml:trace contextRef="#ctx0" brushRef="#br0" timeOffset="2378.7584">16689 12031 779 0,'0'0'-60'0,"5"34"22"0,-5-34 0 15,7 31-7-15,-7-31-1 0,8 31-28 16,-8-31-77-16,7 28 43 0</inkml:trace>
  <inkml:trace contextRef="#ctx0" brushRef="#br0" timeOffset="3484.6568">17386 12127 450 0,'27'-5'-7'0,"-27"5"-22"15,49 0 29-15,-49 0 0 0,42 5 22 0,-19-3-15 16,4 6 14-16,-7 1 6 0,7 0 7 16,-6 0 13-16,4 3 5 0,0-2 5 15,4-2-13-15,-1 2 4 0,-1 0 0 0,2-1 32 16,1-1 14-16,1 2-9 0,0 0-3 15,2-4-2-15,-1-3-13 0,3 3 3 0,-2-4-11 16,4 2-10-16,2-4 8 0,1 0-18 16,-3 0-5-16,11-4 11 0,7 2-12 15,2-1 3-15,5-7-8 0,3 5 4 16,1-5-9-16,7 2-7 0,-3 1 3 0,-3-2-4 16,2 1-3-16,-4 6-5 0,-6 0 1 15,1-6-12-15,-7 8 8 0,-2-3 4 0,-5 2-12 16,3 1 8-16,-7-4-1 15,-2 4 1-15,-3 0-4 0,5 4 8 0,-9-4-5 16,4 1-3-16,-4 2 4 0,12 5-8 16,-6-4 8-16,8 4-4 0,1-3 8 0,-1 6-1 15,3-3-3-15,11 5-8 0,-5-1-15 16,10-3 4-16,-1 3-15 0,0-4 7 16,5 0-12-16,-9 0 8 0,5-1-13 15,-5 0 4-15,-8-1 8 0,-3 0 3 0,-8 0-4 16,2-3 12-16,-11 3 22 0,-1-6 28 0,0 3 0 15,-32-3 27-15,48 7-12 0,-26-5 22 16,3 1-2-16,-25-3 9 0,50 3-20 16,-21 0 17-16,4-3-27 0,4 4-3 15,-4-4-1-15,9 0-13 0,0 4 2 0,0-8 0 16,6 4-16-16,-4 0 12 0,4 0-6 16,-6 0-6-16,-3 0 2 0,4 0 4 15,-1 4-4-15,-2-8-6 0,-3 8-3 0,1-4 0 16,-1 1-6-16,2-1 15 0,3 0-6 15,-6 3-12-15,13-3 6 0,-4 4-6 16,4-4 0-16,-6 4 12 0,6-4-12 0,-6 3 0 16,4-3-3-16,1 0 8 0,-2 1 1 15,-6-1-9-15,2 0 3 0,-7 3 3 16,6-3-3-16,-4 0 3 0,0 5 3 0,-2-5 0 16,2 4-12-16,0-4 12 0,-9 1-15 15,7 3 12-15,-3 2-3 0,-2-4 0 16,2 3 0-16,-4-3 3 0,3 5-3 0,4-4 0 15,-3 0-3-15,-2-1 3 0,3 1 0 16,-1 4 0-16,-2-4 0 0,2-3 3 0,-4 2 0 16,-28-2 3-16,44 4 0 0,-44-4 2 15,36 6 16-15,-36-6 7 0,34 0 9 16,-34 0 1-16,25 3-2 0,-25-3-4 0,0 0-13 16,37 3-3-16,-37-3-1 15,0 0-5-15,0 0-7 0,30 0 7 0,-30 0-16 16,0 0-7-16,0 0 10 0,28 3-8 0,-28-3 5 15,0 0-2-15,0 0-3 0,0 0 0 16,0 0-5-16,0 0-1 0,37-3 1 16,-37 3 2-16,0 0 0 0,0 0-3 15,29-6 9-15,-29 6-3 0,0 0 11 0,40-15-12 16,-24 8 7-16,-16 7-4 0,39-15-5 16,-21 10 8-16,-18 5-8 0,30-17 6 15,-30 17 5-15,32-13-3 0,-32 13-3 0,27-15-5 16,-12 6-34-16,-15 9-16 0,30-21-18 15,-16 9-12-15,-14 12-45 0,21-24-6 16,-12 7-38-16,-9 17-331 0,15-30 110 0</inkml:trace>
  <inkml:trace contextRef="#ctx0" brushRef="#br0" timeOffset="3966.3573">23367 12155 1783 0,'-15'-21'-60'0,"1"-5"72"0,-4 2 4 16,-4-3 16-16,0 0 11 0,2-1-1 16,0-1 7-16,-2 2 7 15,2 3-16-15,2-2-11 0,5 5-8 0,-1 3 4 0,6-4 3 16,8 22-7-16,-20-35-1 0,8 20-6 15,12 15-4-15,-13-27 4 0,13 27-11 16,-15-24 4-16,15 24 3 0,-14-26-3 0,14 26 3 16,0 0 3-16,-15-30 7 0,15 30-1 15,0 0 4-15,-5-22-3 0,5 22-7 16,0 0 15-16,0 0-15 0,-13-29 6 0,13 29-7 16,0 0 4-16,0 0-7 0,-9-16-6 15,9 16 10-15,0 0-4 0,0 0-6 16,-13-23 9-16,13 23-2 0,0 0-4 0,0 0-6 15,0 0 3-15,0 0-3 0,-5-24 15 16,5 24-9-16,0 0 0 0,0 0-3 16,0 0-3-16,0 0 6 0,0 0-6 0,0 0 3 15,0 0-3-15,-8-31 3 0,8 31 6 16,0 0-9-16,0 0 0 0,0 0-6 16,0 0 3-16,0 0 12 0,0 0-18 0,0 0 6 15,0 0 9-15,0 0-3 0,0 0 3 16,0 0-9-16,0 0 9 0,0 0 3 15,0 0-9-15,0 0 12 0,0 0 0 0,0-32 8 16,0 32 9-16,0 0 0 0,0 0 22 16,0 0 8-16,0 0 6 0,0 0-3 15,0 0-5-15,0 0 3 0,0 0 5 16,0 0-11-16,-34-5 2 0,34 5 1 0,0 0-8 16,-35-3 8-16,35 3 6 0,0 0-16 15,-48 3-8-15,48-3-7 0,0 0-11 0,-49 3-25 16,49-3-50-16,-35 6-78 0,6 0-114 15,3 0-464-15,-6 0 602 0</inkml:trace>
  <inkml:trace contextRef="#ctx0" brushRef="#br0" timeOffset="5333.4171">16080 12847 2765 0,'-79'20'-153'0,"79"-20"18"16,0 0 17-16,-38 0-6 0,38 0 12 0,0 0 9 15,0 0 8-15,0 0-8 0,-44-7 20 16,44 7 10-16,0 0 2 0,0 0 7 15,-31-9 25-15,31 9 26 0,0 0 21 0,-22-12 19 16,22 12-10-16,-20-12 9 0,20 12 8 16,-22-12-13-16,22 12 13 0,0 0-18 15,-27-18 5-15,27 18-1 0,0 0 0 0,-25-16 4 16,25 16-4-16,0 0-4 0,-28-12 0 16,28 12-1-16,0 0 5 0,-24-14 18 15,24 14 4-15,-21-5-13 0,21 5 8 0,0 0 18 16,-37-10-2-16,37 10 6 0,-24-6 9 15,24 6 8-15,0 0-15 0,0 0-10 0,-36-6-7 16,36 6-14-16,0 0 1 0,0 0-4 16,0 0-6-16,-39 6 6 0,39-6-7 15,-20 21 3-15,5 2 9 0,-2-3-12 16,0 14 17-16,-1 5-3 0,0-3-6 16,1 14 4-16,0-2 1 0,4 7-6 0,1-2 2 15,5 3-5-15,-1 2-3 0,8-2-3 0,5 1 8 16,2 2-6-16,4-7-2 15,1 4-5-15,10-11 2 0,-5-3 0 0,3-6-5 16,5-5 2-16,-3-3-7 0,9-7 10 0,1 1-5 16,2-9 0-16,2-1 5 0,8-6-13 15,-9-6 8-15,12 0-1 0,1-6 3 16,1 0 0-16,11-6-2 0,-1-3-3 0,-1-4-7 16,-4 0 7-16,3 1 10 0,-7-1-12 15,-2-3 2-15,-3-3 5 0,1 2-10 16,-3-5 5-16,-8 1-5 0,-3-2 5 0,-4-3-4 15,-6 5 6-15,0-3-9 0,-9-4 7 16,-3-4-5-16,-6 5 1 0,-8-5-1 0,-1-2-2 16,-13 1 0-16,-4-4 9 0,-3 3 0 15,-12-1 5-15,7 4-2 0,-8 4-1 16,6 0 5-16,-3 7-18 0,1 5-1 16,-6-2-22-16,7 8-11 0,-7 6-25 0,3 3-11 15,-7 6-26-15,1 3-22 0,-1 4-29 16,1 1-34-16,3 1-443 0,5 5 114 0</inkml:trace>
  <inkml:trace contextRef="#ctx0" brushRef="#br0" timeOffset="6159.9102">16409 14878 2400 0,'-53'-16'-73'0,"35"7"24"0,18 9 9 0,-37-18 13 15,23 6 0-15,14 12 4 0,-31-26-12 16,14 13-7-16,17 13-7 0,-25-29 5 16,13 16 11-16,12 13 0 0,-22-27 25 15,22 27 8-15,-21-24 12 0,21 24 17 0,-22-23 19 16,22 23-5-16,-17-18 10 0,17 18-12 16,-20-15-17-16,20 15 0 0,0 0-7 0,0 0 0 15,0 0 9-15,-38 6-19 0,38-6 10 16,-21 30-11-16,6-10 7 0,0 4 0 15,-1 3 13-15,1 4 12 0,-4 3 0 0,2 0 6 16,1 7-1-16,-1-5 8 0,-1 7-7 16,4 1 0-16,3-2-4 0,9 2 9 15,-2 1-13-15,8 6 3 0,3-6-10 0,8 12-2 16,8-3-5-16,7 8-1 0,9-4 8 16,4-2-5-16,27 18-9 0,7-9 1 15,-6-20-3-15,-3-8 4 0,7-2-1 0,7-14-4 16,2-6 6-16,6-5-8 0,-4-10 0 15,7-10 2-15,1-5-7 0,-4 0 5 16,-9-6-5-16,-1 0 0 0,-3-5-5 16,-12-2 10-16,-11 1 0 0,-9-5-3 0,-3-1 0 15,-7-1 10-15,-5-6-9 0,-7 6 4 16,-8-6-3-16,-8 3-9 0,-7-2 5 0,-7-2 0 16,-13-5-10-16,-5-1 12 0,-7 0 3 15,-9-5-15-15,-10 2-2 0,-2 3 7 0,-1 3-7 16,-8 4 11-16,-3 3-1 15,-8 5-3-15,-1 8 0 0,-5 9 5 0,6 6-10 16,3 6 7-16,-2 3 3 0,1 6-7 16,21 0 4-16,-3 3-14 0,9 6-14 0,6 5-18 15,9 2-23-15,9 8-38 0,-3 0-71 16,11 5-187-16,4-4-226 0,8 3 110 16</inkml:trace>
  <inkml:trace contextRef="#ctx0" brushRef="#br0" timeOffset="6415.745">18842 16058 2258 0</inkml:trace>
  <inkml:trace contextRef="#ctx0" brushRef="#br0" timeOffset="6868.4647">18853 16086 2242 0,'0'0'-17'0,"0"0"-7"15,0 0-3-15,0 0-24 0,0 0-5 16,-66-46-5-16,66 46-24 0,-27-20 13 0,27 20-6 15,-22-18 18-15,22 18 20 0,-27-18-2 0,14 6 13 16,13 12 16-16,-25-17 17 0,25 17 22 16,-32-13 36-16,32 13-22 0,-32-14 40 15,32 14 1-15,-32-12-3 0,32 12-9 0,-20-6-15 16,20 6-5-16,0 0-12 0,0 0 11 16,-53 17-12-16,41-2-6 0,-3 3 3 0,-3 3-7 15,-1 0-1-15,9 9-3 0,-8-1 3 16,3 1 10-16,-4 1 5 0,4 4-10 15,4-2 3-15,-3 2 11 0,8 4-3 16,-8 3 5-16,9-3 2 0,0 3-12 0,-2 2-8 16,7-1 2-16,4-7 8 0,4 5-17 15,2-4-5-15,9 0 5 0,12 3 0 0,8-7-3 16,13-4-5-16,13-2 3 0,19-9-21 16,1-3-11-16,12-11-12 0,-2-4-14 15,7-8-9-15,30-12-6 0,-30-1 4 0,-16 1 11 16,-9-1 24-16,-15 2 24 0,-11-8 31 15,-4 0 8-15,-12-5 26 0,-4 2-15 16,-11-3 25-16,-7-5 6 0,-8 2-15 0,-8-7-7 16,-7-10 4-16,-9-3 0 0,-14-7-3 15,-6 0-19-15,-23-23-8 0,-15 7 4 16,-3 6-6-16,-7 6 3 0,-5 8-11 0,0 8 14 16,15 12 4-16,12 10 1 0,5 7-13 15,3 4-4-15,10 5 4 0,0 6-27 16,10 6-6-16,1 2-10 0,6 10-17 0,3 5-14 15,2 7-2-15,8 11-29 0,7 4-34 16,2 4-40-16,16 0-77 0,2 5-505 0,13 4 525 16</inkml:trace>
  <inkml:trace contextRef="#ctx0" brushRef="#br0" timeOffset="7412.1266">20782 15960 3120 0,'5'30'-27'15,"-5"-30"-6"-15,-1 30 8 0,1-30 10 0,-10 56 7 16,4-18 8-16,-2 8-2 0,1 2 10 16,1 3 2-16,6-1-3 0,0 7 1 15,0-4 2-15,6 5 5 0,9-2-3 16,-3-5 1-16,7-4-8 0,1-1 7 0,1-3-9 16,11-6 11-16,-2-3-1 0,12-6-4 0,5-4-1 15,-5-9 6-15,5-2-11 0,3-3-1 16,7-6 3-16,-4-8 0 0,11-9-10 15,-2-2 5-15,6-10 5 0,-3-7-5 0,-3-4-8 16,-6-7 11-16,-5-4-10 0,-7-4 4 16,-7-2 15-16,-10 8-5 0,-12-6 3 15,-9 6 4-15,-6-2 5 0,-10-9-12 16,-5 1 8-16,-15-7 8 0,-10 8-9 0,-9 1 11 16,-7 7 10-16,-6-1 5 0,-4 11 9 15,-2 1 10-15,3 8 14 0,14 6-8 16,0 3-12-16,9 2-4 0,0 8-9 15,8 5-13-15,-2 6-2 0,7 5-13 0,-4 4-18 16,11 0-5-16,-6 7-9 0,4-4-9 0,9 3-15 16,-8 4-9-16,13 0-23 0,-2-1-18 15,0 3-45-15,12-24-52 0,0 41-167 0,9-23-304 16,2-5 118-16</inkml:trace>
  <inkml:trace contextRef="#ctx0" brushRef="#br0" timeOffset="7986.679">23320 15441 2809 0,'-40'0'52'0,"-2"0"4"16,2 0 1-16,1 4 17 0,6-4-19 16,-1 4-1-16,1-3-16 0,4 7-2 15,6-1-17-15,-2 6 2 0,8 3-5 0,-3 6 3 16,5-4-10-16,5 7 0 0,2 0-4 15,4 5-5-15,-1-3 7 0,5-27-5 0,10 62 3 16,2-26 6-16,0-3-4 0,11 1-9 16,-4-3 4-16,12 0 9 0,1-4-6 15,2-4 4-15,4 2-9 0,7-3 0 16,-1-3 0-16,-1-4-3 0,4-5-6 0,2 1 7 16,-4-6-2-16,2-2-1 0,1-2-9 15,1-5 14-15,-4-4-11 0,-5 0 11 0,-3-8-5 16,-6-5 5-16,-4-3 5 0,-7-6 0 15,-1 0 8-15,-9-6-1 0,-7-2 6 16,-6-1-7-16,-2-8 9 0,-12-3-4 0,-3-2 1 16,-3-2-6-16,-11-2 2 0,1-7 7 15,-11 9 6-15,6 3 0 0,-9-3 10 0,3 4 24 16,-4 8-9-16,4 4-4 0,3 8 8 16,-5 2-19-16,1 4-2 0,5 4-11 15,-2 8-2-15,2 3-10 0,7 3-9 16,-4 3-15-16,5 0-15 0,32 3-26 0,-50 6-19 15,26 0-22-15,8 0-18 0,7 5-47 16,9-11-96-16,0 0-455 0,0 0 596 0</inkml:trace>
  <inkml:trace contextRef="#ctx0" brushRef="#br0" timeOffset="8484.4997">23992 13638 2982 0,'-20'1'-21'0,"20"-1"8"0,-40 10 10 15,12-5 3-15,4 2-7 0,-3 3 9 16,2 5-7-16,-1 4 2 0,1 4 6 16,3 9 2-16,-5-2-5 0,9 7 11 0,-2 7 2 15,3 4-8-15,2-4 18 0,1 8-13 16,3 1 8-16,6-6 2 0,1 1 3 16,8 2-8-16,1-4 5 0,6 10-5 0,6-7-3 15,12-4 5-15,4-1-5 0,10-6 5 16,14 1-2-16,10-5 9 0,7-13-17 0,3-5 0 15,-4-8-5-15,1 0-2 0,1-11 5 16,2-3-5-16,-10-5 2 0,-2-5-6 16,-1-8 4-16,1-6-3 0,-10-10 8 0,2-6-14 15,-8-13 9-15,4-28 11 0,-16 5 22 16,-8 8-5-16,-13-6 2 0,-7 3-2 16,-9 6 1-16,-10 2 5 0,-7-1-12 0,-17 3 0 15,-11 8-4-15,-25-5-34 0,-25 10-26 16,-16 15-32-16,-16 13-14 0,13 14-5 0,7 11 4 15,2 1 6-15,10 1-24 0,4 11-97 16,-1 2-432-16,10 7 118 0</inkml:trace>
  <inkml:trace contextRef="#ctx0" brushRef="#br0" timeOffset="15160.1987">17462 11501 2359 0,'0'0'-137'16,"0"0"17"-16,0 0 2 0,-76 10 29 0,76-10 16 15,-30 27 6-15,9-7 27 0,-3 4 16 16,-1 1-9-16,2 7 12 0,-9-5 1 0,2 9 15 15,5 2 1-15,-7-5 0 0,2 5 0 16,3-9-1-16,5 3 5 0,-3-3 0 16,3-1 0-16,4 1-4 0,5-4-8 0,-2-5-18 15,-1 7-5-15,8-7-45 0,1 2-7 16,7-22-33-16,-11 36-223 0,11-36 83 16</inkml:trace>
  <inkml:trace contextRef="#ctx0" brushRef="#br0" timeOffset="15545.9604">18445 11406 1117 0,'0'0'45'0,"0"0"15"0,0 0 65 15,0 0-7-15,0 0 34 0,0 0-30 0,0 0-16 16,0 0-11-16,0 0-8 0,-90 30-19 16,72-19 8-16,-1 5-32 0,-6 2 6 15,5 6-1-15,-2 8-4 0,-8 1-4 0,10 1-10 16,-7 6 9-16,-1 3-21 0,4-4 5 15,4 5 3-15,0-1-18 0,-1-9 3 0,4-4 0 16,2 1 5-16,3 1-8 0,-1-8 0 16,1 0-3-16,5 3 3 0,1-4-24 15,-1-1-8-15,7-22-22 0,-10 42-22 0,10-22-13 16,5-2-26-16,3 0-39 0,-4-3-58 16,-4-15-299-16,35 25 107 0</inkml:trace>
  <inkml:trace contextRef="#ctx0" brushRef="#br0" timeOffset="15876.8669">19471 11592 1810 0,'0'0'-23'0,"0"0"19"0,0 0 12 16,0 0 27-16,0 0 22 0,-47 67-11 0,32-37 5 15,-9 2 7-15,-4 5-8 0,1 0 2 16,-6 3 3-16,9 0 8 0,-9 2-4 0,4-1-1 16,-4 3-8-16,3-1-4 0,-2-4 6 15,2 4-16-15,-5 1-12 0,1-1 11 0,4-6-12 16,2 4 0-16,4-11 8 0,3-3-31 15,1 2-14-15,1-10-14 0,6 3-10 16,8 0-9-16,5-22-25 0,-5 34-43 16,5-34-85-16,0 0-348 0,27 26 112 0</inkml:trace>
  <inkml:trace contextRef="#ctx0" brushRef="#br0" timeOffset="16148.8153">19971 11922 2294 0,'0'0'65'16,"0"0"-8"-16,0 0-14 0,0 0 0 15,0 0-28-15,7 24-9 0,-7-24 18 0,0 0-6 16,0 0-9-16,-36 49 3 0,23-33 5 16,0 3 1-16,-11-1 5 0,-1 6 8 0,-2-3 12 15,-14 11-4-15,5-5 3 0,-9 4-13 16,3 0 9-16,-1 0 2 0,-2-1-16 15,6 0 2-15,8-4 0 0,0-5-11 16,5 5-7-16,2-2-11 0,6-2-10 0,8-2-10 16,5 2-13-16,5-22-22 0,5 37-37 15,-5-37-38-15,37 25-99 0,-4-22-358 16,11-3 115-16</inkml:trace>
  <inkml:trace contextRef="#ctx0" brushRef="#br0" timeOffset="16416.7555">21323 11872 2612 0,'0'0'103'16,"0"0"-17"-16,6 5 1 0,-6-5-6 16,0 0-50-16,0 0-6 0,0 0-12 15,-10 37 4-15,10-37 3 0,-13 32 3 0,11-14-16 16,-6-3 3-16,1 4 0 0,-3 1-5 15,-5 4-3-15,-3-1 11 0,-11 5-9 16,4-4-6-16,-5 5 7 0,3-2 0 0,-5 2 0 16,6-5-8-16,2 1 1 0,2-4-25 15,7 0-8-15,4 1-10 0,2 0-18 0,6-4-28 16,3-18-31-16,8 27-69 0,4-19-430 16,13-5 115-16</inkml:trace>
  <inkml:trace contextRef="#ctx0" brushRef="#br0" timeOffset="16791.6126">22356 11988 2468 0,'0'0'43'0,"0"0"23"16,0 0-5-16,0 0-9 0,0 0-7 15,-38 42-12-15,28-30 3 0,10-12-9 0,-25 23 3 16,11-8-1-16,1 1 3 0,13-16-6 15,-27 26 3-15,27-26-11 0,-22 21-6 16,22-21 1-16,-20 18-5 0,20-18-6 16,-15 15-22-16,15-15-13 0,0 0-4 0,0 0-5 15,0 0-9-15,0 0-17 0,0 0-4 16,0 0-32-16,92-9-3 0,-60-9-11 0,7 3 1 16,-1-3 10-16,-1-5 9 15,-2 5-7-15,2 0 18 0,-7 3 14 0,2-4 53 16,-9 7 52-16,0-1 56 0,-1 0 56 0,-5 1-1 15,-17 12 31-15,27-18-9 0,-27 18-27 16,30-14-19-16,-30 14-19 0,18-7-18 16,-18 7 2-16,0 0-11 0,0 0-15 15,29 45-5-15,-29-8-1 0,1 12-15 0,4 15-30 16,4 9-54-16,-6 12-161 0,4 6-492 16,-1-18 639-16</inkml:trace>
  <inkml:trace contextRef="#ctx0" brushRef="#br0" timeOffset="23898.5206">26411 13898 585 0,'0'0'96'0,"0"0"-83"0,0 0 54 15,0 0 16-15,0 0-3 0,0 0-25 16,0 0-12-16,0 0 10 0,-68-39-17 16,68 39 10-16,-19-18-20 0,19 18-7 0,-15-20-19 15,15 20 5-15,-12-21-34 0,12 21-17 16,-3-28 0-16,3 28 9 0,0 0-1 15,3-44 0-15,-3 44 22 0,7-30-12 16,-7 30 6-16,5-33 5 0,-5 33-6 16,7-35 0-16,-7 35 11 0,10-31-5 0,-3 14-7 15,-7 17 6-15,16-37-49 0,-6 20-148 0,2-1 58 16</inkml:trace>
  <inkml:trace contextRef="#ctx0" brushRef="#br0" timeOffset="24099.393">26552 13254 637 0,'0'0'-32'0,"0"0"-1"0,0 0-7 0,0 0 6 15,0 0-43-15,3-27-63 0,-3 27 46 16</inkml:trace>
  <inkml:trace contextRef="#ctx0" brushRef="#br0" timeOffset="24231.314">26587 13191 393 0,'-4'-34'7'0,"4"34"-7"16,0 0 29-16,0 0-15 0,-15-31 7 15,15 31-1-15,0 0 1 0,-13-29-28 0,13 29 41 16,0 0-47-16,-3-30-15 0,3 30-6 15,0 0-2-15,-5-34 1 0,5 34-17 0,0-28-55 16,0 28 26-16</inkml:trace>
  <inkml:trace contextRef="#ctx0" brushRef="#br0" timeOffset="24265.2901">26538 12922 258 0,'-5'-30'-87'0</inkml:trace>
  <inkml:trace contextRef="#ctx0" brushRef="#br0" timeOffset="24302.2678">26525 12860 235 0,'0'0'-16'0,"-7"-24"16"16,7 24 0-16,0 0 8 0,-8-31-32 0,8 31-50 15,0 0 24-15</inkml:trace>
  <inkml:trace contextRef="#ctx0" brushRef="#br0" timeOffset="24993.889">26522 12746 227 0,'0'0'69'16,"0"0"6"-16,0 0 4 0,8-21-17 0,-8 21 18 15,0 0 16-15,0 0 25 0,0 0-12 0,0 0 1 16,0 0 24-16,0 0 27 0,-29 72-28 16,18-49-10-16,2 4-7 0,-2 5-4 15,-3 2 6-15,-1 2-19 0,2 1-7 16,1 4 7-16,-6-5-23 0,6 5 8 0,-6 1-3 15,4 0-23-15,-2-3 8 0,2 4 1 16,-3-6-13-16,2 4 5 0,0-5-15 0,2 1-3 16,5-4-1-16,-6 2 2 0,2-4-8 15,1 1-8-15,2-2 5 0,-2 0-14 16,2-3 6-16,-2 5-3 0,6-5-5 16,-4 0 2-16,-2-1 5 0,4-2-14 15,7-24 1-15,-10 40-1 0,10-40-3 0,-9 32-1 16,9-32 4-16,-8 27-4 0,8-27 4 15,-7 22 1-15,7-22-4 0,-5 20 0 0,5-20 7 16,0 0-7-16,-8 25-5 0,8-25 4 16,0 0 8-16,0 0 0 0,0 0 9 0,-8 29-12 15,8-29 5-15,0 0 2 0,0 0-2 16,0 0-9-16,0 0-5 0,0 0-16 16,0 0 2-16,0 0 5 0,0 0-12 15,0 0-10-15,0 0 3 0,25-90-4 0,-17 64 3 16,0-2-7-16,1-1 1 0,-1-8-3 15,4 1-2-15,3-5-9 0,2-8-1 0,-4-1 7 16,4-2-8-16,-2 0 12 0,2 2 3 16,-6 1-9-16,3 2 11 0,-3 8-4 15,4-2 0-15,-6 5 8 0,-1-1 3 0,-3 5 3 16,4 5-1-16,-4 0 7 0,1-1-7 16,-1 6 28-16,-5 22 0 0,9-37 7 15,-4 19-7-15,-5 18 0 0,6-29 0 16,-6 29-3-16,12-23 6 0,-12 23-15 0,0 0-1 15,3-31 10-15,-3 31 19 0,0 0 9 16,0 0-1-16,0 0 0 0,0 0-3 0,0 0 14 16,0 0 3-16,0 0 2 0,0 0-4 15,-26 89-5-15,19-65 24 0,0 4-26 0,1-1-5 16,1 2 5-16,-4-2-6 0,4 3-3 16,-3 0 1-16,1-3-1 0,5 3-5 15,-1 2-6-15,-4 1 1 0,4 6-3 16,3 5 5-16,-2-1-5 0,4 4 5 0,-2-1-15 15,3 4-23-15,7-5-17 0,4 2-29 16,-2 3-63-16,4-11-119 0,6-5-370 0,1-5 115 16</inkml:trace>
  <inkml:trace contextRef="#ctx0" brushRef="#br0" timeOffset="25904.307">27189 12978 2284 0,'0'0'-120'0,"-25"15"23"0,25-15 18 16,-23 19 20-16,23-19 29 0,-31 21 11 16,20-9 11-16,-13 3 27 0,4 5 33 0,2-3 11 15,-4 8 5-15,-3 2 1 0,3 5-1 16,-3-5-1-16,5 7 4 0,-5-1-4 15,8 5 1-15,-1-2-26 0,1 2 9 16,7-1-7-16,-2 2-1 0,4-1-6 0,3-3 0 16,-3-2-10-16,8-3 4 0,-5 1-9 15,5 0-1-15,5-3-2 0,0-1-11 0,0-3 27 16,6 3-22-16,1-9-10 0,5-1 15 16,1-1-8-16,6-7-4 0,4 1 4 0,-1-5 6 15,-27-5-16-15,60-1 5 0,-28-3 0 16,-2-3 0-16,2-2-2 0,-1-6-3 15,1-4-3-15,-7 2 6 0,0-5 2 16,-8-1 2-16,0 3-2 0,-2-5-5 0,-7-4 3 16,2 2 5-16,-6-6-6 0,4-1 13 15,-8 1-15-15,0-5-5 0,-8-2 0 16,3 3 0-16,-7-3 3 0,4 3 2 16,-6 0-8-16,-2 4 11 0,-3-2-3 0,2 8-3 15,-4 0 3-15,-1 3-3 0,5 6-9 16,-1 0 7-16,1 6-8 0,17 12 13 0,-47-15-11 15,29 9 6-15,18 6 8 0,-40 0-6 16,40 0-2-16,-34 9-11 0,34-9-2 16,-32 12-11-16,32-12-3 0,-20 15-22 0,20-15-12 15,-13 18-36-15,13-18-49 0,0 0-58 16,0 0-356-16,8 30 112 0</inkml:trace>
  <inkml:trace contextRef="#ctx0" brushRef="#br0" timeOffset="26468.975">27930 12879 2123 0,'0'0'-28'0,"0"0"14"16,0 0-11-16,0 0 7 0,0 0-14 0,0 0-8 15,0 0-9-15,0 0 4 0,0 0 14 0,0 0 24 16,0 0 14-16,0 0 20 0,0 0 19 16,0 0 13-16,0 0 20 0,0 0 6 15,-87 34-7-15,64-16-2 0,4-3-8 0,-8 11-5 16,6-2-8-16,4 3-9 0,-1 1 5 16,1 3-13-16,5 0-3 0,7-7 5 0,0 8-9 15,2-1-6-15,3-1 3 0,8 2-11 16,-3-2-1-16,7-3 3 0,-4 6 3 15,11-1-12-15,2-5 7 0,-1 1 1 0,6-4-15 16,2 2 5-16,0-5 8 0,1-7-8 16,-1-1-1-16,-1 1 1 0,0-8-3 15,-5 1 1-15,-22-7 7 0,51 0-8 16,-51 0 3-16,49-13 2 0,-24-1-8 0,-3 1 9 16,5-4-6-16,-11-4-5 0,6-2 10 15,-5-4 10-15,-2 0-12 0,-3-1 12 16,-11-4 0-16,3-1 0 0,-4-3-3 0,-4-2 5 15,-1-4-2-15,-10 2-1 0,-2-1 7 16,-4-3-4-16,-4 2 1 0,-6 2-4 0,5 5-3 16,-1 5 5-16,2 3-5 0,3 1-4 15,-5 5 15-15,6 3-20 0,4 2 0 16,-7 4-5-16,4 2-7 0,20 10-1 16,-38-8 1-16,38 8-6 0,-37 3-19 0,37-3 0 15,-33 15-10-15,33-15-10 0,-27 19-17 16,27-19-15-16,-14 24-36 0,14-24-46 0,0 0-54 15,9 33-395-15,-9-33 111 0</inkml:trace>
  <inkml:trace contextRef="#ctx0" brushRef="#br0" timeOffset="26907.7898">29710 12300 2474 0,'0'0'-21'0,"10"-22"2"0,-10 22 7 16,0 0 2-16,0 0-8 0,0 0 2 16,0 0 6-16,0 0 1 0,0 0-10 15,0 0 25-15,-5-37 19 0,5 37 10 0,0 0 21 16,0 0 17-16,0 0 4 0,0 0 18 15,-77 59-20-15,59-34 23 0,-8 2 4 0,3 7-11 16,-5 6-2-16,6 6-11 0,-5 0-3 16,5 6 0-16,1 5 5 0,-1 0-9 15,3 2-18-15,3 0 10 0,1-1-16 0,5 1-7 16,0-5 0-16,-2 3-7 0,2-7-2 16,3-2-4-16,2-2-6 0,0-2 11 15,2 6-11-15,-2-5-6 0,-4-1 7 0,9 2-2 16,-6-7-9-16,2 5 5 0,-1-5-7 15,2 1 1-15,0-8 0 0,1 1-6 16,-1-4-9-16,-2 1-12 0,1-6-8 0,4-24-5 16,-5 44-7-16,5-44-19 0,-3 37-19 15,-2-17-18-15,2-7-30 0,3-13-36 0,-9 27-51 16,9-27-518-16,-11 14 524 0</inkml:trace>
  <inkml:trace contextRef="#ctx0" brushRef="#br0" timeOffset="27363.5169">29096 12378 3038 0,'-20'-11'-72'0,"20"11"23"0,-37-15 25 0,20 6-3 16,17 9 11-16,-35-6-14 0,35 6 9 15,-32 3 4-15,32-3 0 0,-30 19 4 0,17-4 7 16,0 4-5-16,13-19 0 0,-17 40-3 16,14-19 8-16,-2 0-3 0,5-21 7 0,-4 47-4 15,4-47 12-15,5 45-1 0,2-22 4 16,3-1-9-16,2-2 19 0,1-1-10 16,-1-1-6-16,11-3-3 0,-6-3-3 15,1 0 8-15,2-1 1 0,-20-11 2 0,40 9 6 16,-40-9 0-16,34 0 8 0,-34 0 43 15,27-15 9-15,-27 15-2 0,16-29-4 16,-16 29-24-16,0-40 10 0,0 40 3 0,-16-50 9 16,-1 18-7-16,-6-2 2 0,-6 2 11 15,-3 8 20-15,-6-4-15 0,-6 3-10 0,6 8-17 16,-2 5-3-16,3 4-1 0,0 8-2 16,-5 8-3-16,-3-1-15 0,5 10-2 15,3 2-12-15,0 2-15 0,9 6-19 0,-2 0 0 16,3 5-25-16,7-2-20 0,7 5-16 15,8-4-18-15,5 2-43 0,3 2-60 16,5-5-161-16,6 1-321 0,7-3 119 0</inkml:trace>
  <inkml:trace contextRef="#ctx0" brushRef="#br0" timeOffset="27836.2114">30041 13384 2760 0,'0'0'-42'0,"0"0"8"0,0 0 31 0,0 0 15 16,0 0-4-16,0 0 26 0,0 0-1 15,0 0 14-15,0 0 26 0,0 0 8 16,0 0-20-16,0 0 14 0,-47-62 15 0,47 62-9 15,-18-15-19-15,18 15-5 0,0 0-13 16,-25-18-9-16,25 18 4 0,0 0-15 16,-24-6 12-16,24 6-15 0,0 0-2 0,0 0 0 15,-41 30-3-15,41-30 1 0,-14 27-3 16,14-27 7-16,-8 41-17 0,8-41 0 0,13 40-8 16,-4-19-7-16,11 5-19 0,6-2-5 15,6-3-11-15,2-2-3 0,6-3-5 16,-3-4 3-16,3-7 4 0,0-1 4 15,-5-4 4-15,0-4 6 0,-1-1 0 0,1-7 12 16,-5-4 14-16,-5 1 14 0,-7-7 5 16,-1 0 16-16,-9-1-9 0,-3-9 4 15,-5 1 3-15,-8-7 6 0,-5 2 8 0,-11-9 7 16,-8 0-9-16,1 3 18 0,-4 2-12 16,-9 3-6-16,6 0 4 0,2 5-10 0,8 9-21 15,-4 1-54-15,11 10-32 0,-1 7-24 16,2 10-94-16,20-5-252 0,-45 20-219 0,19-3 116 15</inkml:trace>
  <inkml:trace contextRef="#ctx0" brushRef="#br0" timeOffset="29778.2484">26762 15465 2565 0,'0'0'-100'0,"0"0"13"0,-46-7-7 16,46 7 25-16,-27-8 4 0,27 8 3 15,0 0 16-15,-44-1 28 0,44 1 7 16,0 0 7-16,-41 1 22 0,41-1 29 0,-36 11 19 16,36-11 2-16,-35 17 12 0,12-1 7 15,3 2 3-15,-2 7 1 0,-5 2 6 16,7 8-1-16,2 3 0 0,-7 3-6 16,3 9-15-16,7 3-12 0,-2-1-6 0,2 3 3 15,3 0-2-15,7-5-21 0,5-1 7 0,2 0-10 16,11-2 0-16,-4-1 6 0,8 1-9 15,4-4-7-15,6-3 0 0,0-9-5 16,3-7 0-16,2-6-4 0,5-2 2 16,3-7-5-16,3-2-3 0,-1-10-7 0,3-1 2 15,0-3-4-15,4-5 13 0,-4 0-5 16,5-6-4-16,-5 3-4 0,-1-2-2 0,-6 0 2 16,6-3-6-16,-9 0-3 0,0 1 9 15,-5 1 5-15,2-2 1 0,-9 7-8 16,-1-4 2-16,-10 2-4 0,-12 15-11 0,25-24 2 15,-25 24 5-15,12-22-7 0,-12 22 7 16,0 0 1-16,0 0-7 0,0 0 9 16,0 0 5-16,0 0 9 0,0 0 6 0,-74 5-7 15,74-5 1-15,-37 32 3 16,20-11 3-16,2-1-15 0,2 4 6 0,5-3 7 16,-1 4-7-16,9-25-6 0,-3 40 6 15,3-40-8-15,12 37 10 0,-7-22-4 0,10 0-1 16,-15-15-3-16,30 22-7 0,-10-17 7 15,-20-5 7-15,40 4-3 0,-40-4-6 0,45-7 2 16,-45 7 6-16,44-15-12 0,-23 6 8 16,0-6-4-16,-8 0 12 0,-13 15-8 15,23-37 10-15,-18 15-2 0,-5 22 1 0,0-48-1 16,-1 21 0-16,1 27-10 0,-19-54 4 16,3 25-8-16,-6 5 20 0,2 0-10 15,-4 2 10-15,-1 7-4 0,-3 3 0 0,3 0-16 16,-4 4 17-16,29 8-9 0,-57-1 4 15,26 1-6-15,31 0-2 0,-56 9 4 16,30-5-6-16,1 7-4 0,3 1-8 16,-5-3-11-16,7 4-13 0,5 2-17 0,15-15-16 15,-27 30-31-15,24-15-42 0,3-15-86 16,0 0-480-16,13 29 602 0</inkml:trace>
  <inkml:trace contextRef="#ctx0" brushRef="#br0" timeOffset="30491.808">27639 15587 3018 0,'0'0'-29'0,"0"0"11"16,0 0 0-16,0 0-18 0,0 0 7 15,0 0-1-15,32-3 3 0,-32 3 5 16,0 0 22-16,17 30 14 0,-17-30 18 0,8 31 6 15,-8-31 14-15,8 37 5 0,-8-16-1 16,0-21 1-16,2 40 2 0,1-14-11 16,-3-26-1-16,0 42-1 0,0-42-14 0,0 41-2 15,0-23-6-15,0-18 3 0,4 37-9 16,-4-37-7-16,0 31 6 0,0-31 7 16,0 0 2-16,0 34 4 0,0-34 6 0,0 0 8 15,0 0-19-15,0 0-3 0,0 0-8 0,0 0 1 16,0 0-1-16,0 0-8 0,0 0 4 15,-54-71-12-15,51 46-2 0,-6 1 8 16,9 24 0-16,-8-41 2 0,5 23 8 16,3 18-16-16,-5-31-20 0,5 31 12 0,0 0-6 15,8-35-1-15,-8 35-9 0,17-17 16 16,-17 17 1-16,23-10-3 0,-23 10 4 16,0 0-3-16,39-2-7 0,-39 2 11 0,0 0 11 15,40 17-4-15,-40-17-6 0,25 19 8 16,-25-19 2-16,18 21 3 0,-18-21-1 0,17 20 4 15,-17-20 1-15,13 18 14 0,-13-18 7 16,12 15 29-16,-12-15-20 0,0 0 18 0,13 21 15 16,-13-21-14-16,0 0-9 15,0 0-11-15,0 0-6 0,0 0-3 0,0 0-13 16,0 0-2-16,0 0-8 0,0 0-4 16,10-60-4-16,-10 60 1 0,6-42-7 0,-3 15 6 15,-3 27 8-15,5-42-4 0,-2 22-11 16,-3 20 3-16,2-33-15 0,-2 33-2 15,7-27-12-15,-7 27 11 0,16-26-8 0,-2 14 1 16,-14 12 3-16,35-18 12 0,-13 8-7 16,-4 2 3-16,-18 8 5 0,38-10 13 0,-38 10-19 15,34-6 2-15,-34 6 9 0,28-3 8 16,-28 3 4-16,0 0 17 0,30 9-2 0,-30-9 1 16,0 0 2-16,17 31 6 0,-17-31-15 15,4 30 5-15,-4-30 4 0,3 41-28 16,4-19-10-16,-6 1-13 0,-1-23-15 15,4 51-24-15,-1-30-23 0,2 5-6 0,-2-3-27 16,-1-8-32-16,1 1-55 0,-3-16-513 16,0 0 535-16</inkml:trace>
  <inkml:trace contextRef="#ctx0" brushRef="#br0" timeOffset="31102.4774">28536 15393 3135 0,'0'0'41'0,"0"0"12"15,0-22 1-15,0 22 1 16,0 0-7-16,0 0-1 0,0 0-14 0,0 0 4 16,0 0-7-16,0 0 0 0,0 0-7 15,0 0 2-15,0 0-2 0,-4 79 8 16,4-79-7-16,-1 32 1 0,1-32 5 0,0 0 6 16,0 34-9-16,0-34 18 0,0 0-9 15,0 35-5-15,0-35 6 0,0 0-2 0,-4 23-5 16,4-23 4-16,0 0 4 0,0 0-5 15,0 0-15-15,0 0-9 0,0 0 3 0,0 0-14 16,0 0 4-16,0 0-4 0,0 0-12 16,0 0 9-16,0 0-13 0,-5-92 4 15,5 92 13-15,9-44 6 0,-8 26-19 16,-1 18-1-16,7-34-6 0,-7 34-1 16,13-27 2-16,-13 27-5 0,14-20 4 0,-14 20 3 15,18-11 5-15,-18 11 5 0,0 0-1 0,0 0 7 16,0 0 2-16,45 27 9 0,-45-27-9 15,17 21 8-15,-5-4-12 0,-12-17 6 16,16 21 4-16,-16-21 5 0,12 23 7 0,-12-23 21 16,14 16 8-16,-14-16 19 0,0 0 29 15,13 20-9-15,-13-20-12 0,0 0-6 0,0 0-5 16,0 0-16-16,0 0 3 0,0 0-26 16,0 0 10-16,0 0-21 0,0 0 2 15,0 0-5-15,7-65-6 0,-7 65 1 16,8-44 8-16,-1 23-12 0,-7 21 0 0,5-37-11 15,-5 37-16-15,8-31 3 0,4 18-8 16,-12 13 13-16,22-20-9 0,-22 20 3 0,28-10 6 16,-28 10-5-16,32-5 6 15,-32 5 3-15,0 0-6 0,48 11 13 0,-48-11 3 16,30 16 0-16,-21-5 1 0,6 6 0 0,-2 2 0 16,-1-1-3-16,1 6 12 0,-4-3-12 15,-1 8 3-15,0-5-2 0,6 4-33 0,-1 5-14 16,-5-4-28-16,3-2-31 0,0-2-42 15,-2-3-42-15,2-1-72 0,1-5-507 16,-7-11 304-16</inkml:trace>
  <inkml:trace contextRef="#ctx0" brushRef="#br0" timeOffset="31318.3462">29474 15106 3452 0,'0'0'-6'0,"0"0"-12"0,0 0 5 16,0 0-3-16,0 0 9 0,0 0 10 0,0 0 1 16,0 65 7-16,0-65 7 0,0 43-9 0,3-19 6 15,-3 0 1-15,0-24-3 0,9 50 6 16,-6-23-16-16,-1 3 5 0,1-6-14 16,5 3-18-16,-1-6-31 0,0 3-40 0,-7-24-60 15,8 42-78-15,-8-42-449 0,0 30 120 16</inkml:trace>
  <inkml:trace contextRef="#ctx0" brushRef="#br0" timeOffset="31488.2396">29293 14752 2754 0,'-5'-57'-30'0,"-1"10"-1"0,4 7 25 15,-1 5 20-15,-2 7 6 16,1 7-17-16,4 21-17 0,0-37-15 0,0 37-8 0,12-31-27 15,-12 31-32-15,13-24-42 0,-13 24-37 16,20-16-371-16,-20 16 114 0</inkml:trace>
  <inkml:trace contextRef="#ctx0" brushRef="#br0" timeOffset="31860.3884">29687 14009 2431 0,'-14'21'128'0,"14"-21"-17"0,-13 26-24 15,6-5-5-15,-5 13-12 0,4 6 8 0,0 6-12 16,3 13 1-16,-4 0 8 0,3 2 6 15,4 4 11-15,-7-3 10 0,6-1 33 16,-2-4-6-16,-5 4 10 0,7-13-10 16,-2 2-8-16,-4-1-12 0,6-4-12 0,-2 2-11 15,-3-1-13-15,4 1-10 0,-1-3-7 16,0-5-4-16,2-2-6 0,3-7-9 0,-2 2-17 16,-1-1-14-16,3-4-3 0,0-27-12 15,-8 43-8-15,8-21-9 0,0-22-6 0,0 33-19 16,0-21-20-16,0-12-12 0,-4 24-13 15,4-24-11-15,0 0-14 0,7 20-55 16,-7-20-56-16,0 0-573 0,0 0 164 0</inkml:trace>
  <inkml:trace contextRef="#ctx0" brushRef="#br0" timeOffset="32406.0671">30299 13415 3700 0,'-27'-34'-11'16,"9"10"38"-16,1 1 31 0,-2 5 2 0,6 3-8 16,13 15-6-16,0 0-11 0,-32-6-3 0,32 6 4 15,0 0-7-15,-18 62 3 0,18-20-9 16,-7 5 2-16,4 5-6 0,3 2-1 16,3 8-3-16,4 4 26 0,-7-6 0 0,2 6 5 15,-2-7-3-15,3 3 2 0,0-4-1 16,6 4-1-16,-9-10-9 0,5 7 12 0,3 0-16 15,-5-8 0-15,-1 0-10 0,1 3 5 16,1 5-9-16,4-11-3 0,-8 2 2 16,2-4-1-16,1-3-24 0,0 1-13 0,2-9-3 15,-5-3-15-15,0-2-7 0,0-2 7 16,0-28-24-16,-8 50-13 0,3-29-9 0,-10 2-19 16,2-7-16-16,-4-1-17 0,-3-7-12 15,-5 1 3-15,1-6-6 0,-1-3 16 16,0-3 11-16,-3-2 29 0,-4-5 18 15,2 1 17-15,-2-3 22 0,-1-4 20 0,-3-3 13 16,10 1 39-16,-6 0 3 0,3 0 4 16,1-2 15-16,8 2 1 0,-2 3 9 0,2 0-6 15,3 0-4-15,-1-4-7 0,18 19-12 16,-17-40 4-16,16 15-11 0,1 25 5 16,8-53-8-16,2 20 11 0,8-1-21 0,2-1-1 15,7-1 8-15,5-2-10 0,8-2 1 16,5-2 1-16,4-1-9 0,1 0 10 0,-6 7-16 15,-1-6 17-15,-3 10-11 0,-1 0-4 16,-1 1 10-16,-13 3 2 0,4 6-16 16,-1 1 6-16,-8 2-22 0,0 4-28 15,2 0-26-15,-2 3-45 0,3 0-74 0,-1 3-215 16,-2-2-254-16,-3 5 118 0</inkml:trace>
  <inkml:trace contextRef="#ctx0" brushRef="#br0" timeOffset="32873.7771">30590 14262 2861 0,'0'0'66'16,"-15"15"-1"-16,15-15-2 0,-17 15-20 16,17-15-16-16,0 0-3 0,-12 27-11 0,12-27 1 15,0 0-4-15,0 0-15 0,12 35 19 0,-12-35-16 16,0 0-5-16,12 22 7 0,-12-22 7 15,0 0 19-15,15 18 5 0,-15-18 9 0,0 0 3 16,0 0 12-16,17 15-19 0,-17-15 1 16,0 0-6-16,0 0-1 0,0 0-4 15,0 0-14-15,53-27 10 0,-53 27-10 16,22-18-1-16,-22 18-1 0,23-18 13 16,-23 18-19-16,24-19 11 0,-24 19-7 0,16-23 4 15,-16 23-10-15,9-17 0 0,-9 17-2 16,0 0 0-16,8-25 0 0,-8 25 4 0,0 0-4 15,0 0 0-15,0 0 4 16,0 0-4-16,0 0 6 0,-74 6 3 0,74-6-5 0,-43 31 18 16,18-11 14-16,3 3 3 0,-5 1 6 15,6 4 14-15,-4 4 3 0,3-2 4 16,3 5-14-16,3-2-1 0,2 0-7 16,3 2 4-16,4 2-11 0,4-3 0 0,3-2-6 15,5-2-5-15,8 3-1 0,-1 1-1 16,9-9-8-16,-2-1-7 0,13-3-16 15,4-1-13-15,8-4-18 0,4-8-33 0,3-1-30 16,2-5-42-16,7-4-60 0,2-8-142 16,3-10-424-16,6-1 333 0</inkml:trace>
  <inkml:trace contextRef="#ctx0" brushRef="#br0" timeOffset="33354.0142">31891 13955 3313 0,'0'0'39'16,"-45"-4"-1"-16,45 4 11 0,-50 4-5 16,18 7-5-16,4 8 4 0,-4-1-1 0,2 8-19 15,3 1 8-15,2 3-3 0,3 0 7 16,0 2 7-16,1 1 3 0,4-5 11 16,0 4 16-16,4-1-5 0,-2-8-2 0,6 1-15 15,-2 6 3-15,6-6-7 0,0 4-9 0,5-28-5 16,5 43 2-16,0-25-10 0,-5-18 1 15,16 32-3-15,-4-19-2 0,-12-13-4 16,32 8-12-16,-32-8 7 0,38-8-6 0,-38 8 0 16,57-39 3-16,-30 9-7 0,3-14 1 15,-1-4 1-15,-1-21 0 0,-3-3-12 16,10-34 6-16,-13 13-18 0,-10 6 10 0,1-2-7 16,-1-33-14-16,3-2 13 0,-13 20-16 15,4 5 2-15,-1 3-9 0,7-29-6 16,-7 24-2-16,-2 20 8 0,-3 16 13 0,0 9 11 15,-3 11 0-15,3 2 7 0,0 5-9 16,0 11 6-16,0 27 1 0,-8-32-4 16,8 32 15-16,0 0 21 0,0 0 10 0,0 0 15 15,0 0 22-15,-34 71 5 0,22-31 7 16,4 1 2-16,-7 14 3 0,2 0 0 0,-1 4-3 16,-4 2-5-16,4 16-8 0,3 3-6 15,-1 4-8-15,2 2-5 0,3 1-7 16,6 5-31-16,1-3-37 0,1 2-44 15,6 3-41-15,3 0-51 0,-3-4-96 0,-2-4-618 16,0-2-265-16</inkml:trace>
  <inkml:trace contextRef="#ctx0" brushRef="#br0" timeOffset="33989.9959">30879 15960 4082 0,'0'0'-83'0,"-38"-10"21"0,38 10 28 15,-44-16 27-15,22 4 11 0,1 0 43 16,21 12-5-16,-44-24 35 0,28 11-3 16,-1 1-4-16,17 12 4 0,-22-21-9 0,22 21-8 15,-10-32-8-15,10 32-8 0,18-36 2 16,-1 14-16-16,12 0-5 0,-1 1-4 0,0 2-27 16,9 1-11-16,-3 1-1 0,1 2-4 15,-2 0-1-15,-6 6 1 0,-4 0 1 16,3 0-2-16,-6 0 19 0,-20 9 12 0,36-13 19 15,-36 13 29-15,26-5 1 0,-26 5 11 16,0 0 23-16,0 0 4 0,-42 60 13 0,7-23 3 16,-19 10 0-16,-25 21 2 0,-8 3 1 15,-1-1-5-15,6 4-8 0,3-9-10 16,17-10-10-16,14-8-11 0,-1-2-5 16,12-1-8-16,4-2-9 0,1 3-5 0,11-6-6 15,0-1 0-15,5-2-6 0,9-2-2 16,2 1-6-16,8-2 2 0,-1-3-5 15,13 5-3-15,-2-1 0 0,11-2-5 0,1 0-1 16,2-1-1-16,11 4 0 0,-3-7-1 16,4 7 0-16,1 0-2 0,-5-1 0 0,7-4 1 15,-4 4-3-15,-1-3 2 0,0 3-1 16,3-2-1-16,-6 7-1 0,-3-3 2 16,-12-1 0-16,1-2-4 0,3 0-3 0,-14 9-5 15,-1 0-2-15,-8 5-5 0,-5 2-9 16,-7 6-13-16,-8 0-19 0,3 1-22 15,-3-1-24-15,0 1-42 0,-8 8-39 0,-2-17-62 16,-2 0-214-16,-5-11-478 0,-8-9-709 16</inkml:trace>
  <inkml:trace contextRef="#ctx0" brushRef="#br0" timeOffset="55846.2018">9601 10654 219 0,'0'0'16'0,"0"0"7"15,0 0-8-15,0 0-30 0,0 0 15 16,0 0-16-16,0 0 9 0,0 0-1 0,0 0 8 16,0 0 0-16,0 0 8 0,0 0-8 15,0 0 31-15,0 0-8 0,0 0 29 16,0 0 7-16,0 0 25 0,0 0-3 0,0 0 10 15,0 0-4-15,0 0-9 0,0 0-21 16,0 0 5-16,0 0-23 0,0 0 15 0,0 0-7 16,0 0 25-16,0 0-31 0,0 0 8 15,0 0-15-15,0 0 4 0,0 0-10 16,0 0 5-16,0 0-6 0,0 0 9 0,0 0-9 16,0 0 13-16,0 0-5 0,0 0 4 15,0 0-6-15,0 0 1 0,0 0-5 16,0 0-5-16,0 0 4 0,0 0-4 0,0 0-16 15,0 0 4-15,0 0 0 0,0 0 0 16,0 0 0-16,0 0-5 0,0 0 1 16,0 0 0-16,0 0-16 0,0 0 4 0,0 0 8 15,0 0 4-15,0 0-16 0,0 0 16 16,0 0-8-16,0 0 4 0,24-21-8 16,-24 21 15-16,0 0-11 0,36-3 8 15,-36 3-8-15,34-3 4 0,-34 3 0 0,40-3 0 16,-13-3-8-16,-27 6 0 0,52-11 0 15,-24 10 0-15,2-2 0 0,2-5 12 0,0 7-8 16,1-2 8-16,1-5-12 0,-1 3 8 16,6 2 3-16,-6-4-10 0,7 6-1 0,-6-4 4 15,2 2 0-15,-5 0 0 0,4 2 0 16,-5-4 0-16,0 2-4 0,-30 3 8 16,48-3-4-16,-22 0 4 0,-26 3-4 15,40-3 0-15,-40 3-4 0,38-3 11 0,-38 3-10 16,42 0 3-16,-42 0 0 0,37-4 3 15,-37 4 28-15,45 0-39 0,-22 0 12 16,-23 0-12-16,54 0 12 0,-29 4-4 0,5-4-4 16,-30 0 8-16,60 0 0 0,-28 3 15 15,-2 0-23-15,0-3 8 0,0 3-12 16,-30-3 12-16,57 3-8 0,-32 0 16 0,2 2-12 16,-27-5 11-16,44 1-19 0,-44-1 16 15,43 6-19-15,-21-1 7 0,-22-5 8 16,37 4 7-16,-37-4-7 0,33 7 3 0,-33-7-7 15,34 5 0-15,-34-5 4 0,31 8-1 16,-31-8-3-16,30 4 0 0,-30-4 4 0,36 8-4 16,-36-8-4-16,30 9 19 0,-30-9-18 15,35 6 3-15,-18 0-8 0,-17-6 12 16,33 6 0-16,-33-6-4 0,35 9 0 0,-18-3 3 16,-17-6-3-16,37 9 0 0,-37-9 4 15,28 10-11-15,-28-10 3 0,32 8 11 16,-32-8-14-16,30 10 14 0,-30-10-3 0,28 10-4 15,-28-10-4-15,32 9 8 0,-32-9-8 16,30 13 8-16,-30-13 0 0,32 9 3 16,-15-3-7-16,-17-6 7 0,25 9-3 0,-25-9 3 15,32 12-3-15,-16-6-8 0,-16-6 1 16,31 15-5-16,-10-7 8 0,-21-8 4 0,40 18-8 16,-18-9 8-16,0-3 0 15,-2 7 6-15,2-5-13 0,5 3 10 0,-9-3-7 16,5 0 0-16,2 4 4 0,-4-4-12 15,4-3 8-15,-25-5 8 0,40 17-8 0,-20-8 14 16,2-3-21-16,-22-6 7 0,36 9 7 16,-16-3 8-16,-20-6-15 0,41 12 0 0,-23-9 3 15,-18-3-6-15,39 11 3 0,-18-7 7 16,-21-4-7-16,40 7 3 0,-20-5 1 16,-20-2 3-16,44 8-4 0,-17-8-3 0,1 3-3 15,-28-3-4-15,62-3-15 0,-27-2-14 16,-1 2-12-16,6 3-31 0,-5-2-38 15,3 0-86-15,1-3-214 0,1 5 93 0</inkml:trace>
  <inkml:trace contextRef="#ctx0" brushRef="#br0" timeOffset="57007.4775">15459 10575 1337 0,'0'0'-52'0,"0"0"-1"16,-35-7-6-16,35 7 13 0,0 0 5 16,-28-1-12-16,28 1 15 0,0 0-11 15,0 0-2-15,0 0 0 0,-29-8 4 0,29 8 5 16,0 0 18-16,0 0-32 0,0 0 31 16,0 0 6-16,0 0 12 0,0 0 7 15,91-12 13-15,-58 6-7 0,7-4 20 0,9 2-1 16,14-4 6-16,-1-5-1 0,14 0 12 15,5-3 5-15,3-1 4 0,42-9 11 16,-8-2 9-16,-4-2 7 0,3 4 9 16,-1-2 0-16,-21 8 8 0,-10 3-32 0,6 0 8 15,-3 1 3-15,-1 2-11 0,-5 3-10 16,-13 3 11-16,-2 2-20 0,-5 5 6 16,-9-2-12-16,-1 0 3 0,-3 6 3 0,-4-3 7 15,-3 1-15-15,-6-2 6 0,1 5 3 16,2 0-4-16,-8 0-11 0,6 5 13 0,-5-2-10 15,-2 1 2-15,5-3-12 0,-5 6 5 16,5 0-9-16,-1-2-19 0,3 5-38 16,3 2-39-16,-2 0-98 0,4 4-358 0,-5 0 107 15</inkml:trace>
  <inkml:trace contextRef="#ctx0" brushRef="#br0" timeOffset="68174.2463">7400 11767 1826 0</inkml:trace>
  <inkml:trace contextRef="#ctx0" brushRef="#br0" timeOffset="69167.6295">7388 11828 1591 0,'0'0'-95'0,"-5"41"6"16,0-17 5-16,2 0 8 0,3-24 12 0,-5 51 3 15,5-24 14-15,-4 1 0 16,-1-1 3-16,-1 1 28 0,4-1-1 0,2 2-5 16,0-29 11-16,-5 52 0 0,2-27 5 0,-1 2 0 15,4-27 23-15,-3 54-11 0,3-31 5 16,-3 5-5-16,3-28 10 0,-5 50-10 16,5-29 10-16,0-21-5 0,5 40 0 0,-2-22 0 15,-3-18 5-15,3 36 0 0,-3-36-16 16,0 32-5-16,0-32 15 0,4 27-10 0,-4-27 22 15,8 28-22-15,-8-28 15 0,0 26-15 16,0-26-5-16,5 27 16 0,-5-27-1 16,3 27-10-16,-3-27 10 0,5 26-5 0,-5-26-10 15,5 27 16-15,-5-27-6 0,0 0 5 16,7 34 5-16,-7-34 0 0,5 21-4 16,-5-21-6-16,0 0 14 0,5 32-4 0,-5-32-5 15,3 21 5-15,-3-21-5 0,4 24-1 16,-4-24 11-16,5 27-20 0,-5-27 24 15,3 26-15-15,-3-26 1 0,2 25-10 0,-2-25 9 16,3 23 0-16,-3-23 1 0,0 0 4 16,7 37 9-16,-7-37-14 0,3 25 9 15,-3-25-4-15,2 25-1 0,-2-25-8 0,7 24 13 16,-7-24-9-16,0 0-5 0,8 25 5 16,-8-25 4-16,0 0 5 0,5 22 34 15,-5-22 11-15,0 0 27 0,0 0 13 0,0 0 4 16,0 0-23-16,8 25-16 0,-8-25-2 15,0 0-12-15,0 0-7 0,0 0 3 0,0 0-8 16,0 0-17-16,0 0 4 0,0 0-1 16,12-81-10-16,-7 57 7 0,0 0-19 15,-5 24-6-15,12-57-9 0,-6 27 0 16,6-6-7-16,-7 1 7 0,4-2-13 0,-4 0 3 16,1 0 0-16,-1 4-9 0,-1 3 15 15,-3-5 0-15,-1 4-3 0,4-1 12 16,-4 2-6-16,0 0-3 0,0 30 7 0,-4-50 2 15,4 29 8-15,0 21-18 0,0-37 11 16,0 37-10-16,4-35-7 0,-4 35-14 16,-4-27 14-16,4 27-4 0,0 0 6 15,0-33 8-15,0 33-4 0,0 0-4 0,0-35 15 16,0 35-15-16,0 0 7 0,4-30 8 0,-4 30-4 16,0 0 3-16,3-31 4 0,-3 31 0 15,0 0 4-15,5-28 10 0,-5 28-11 16,0 0 12-16,0 0 2 0,0 0-13 0,0 0-4 15,0-34 3-15,0 34 1 0,0 0-4 16,0 0-7-16,0 0 17 0,0 0-13 16,0 0 10-16,0 0 3 0,0 0 11 15,0 0 3-15,0 0 7 0,0 0-8 0,-12 102 1 16,11-72-1-16,-3 8 0 0,-1 2-6 16,5 3-1-16,0 0 19 0,-3 0-9 0,0 3 8 15,1-1-3-15,-1 3 0 0,-2-3 18 16,-2 5 5-16,5-2-7 0,-6-1-7 15,1 4 0-15,4-3-6 0,-2 2-4 16,1-1-7-16,1-4 7 0,1-1-6 0,2-2 0 16,-3 3 3-16,-2-15-9 0,5 4-4 15,-3-6 6-15,-1-1 12 0,4-27 19 16,0 39 19-16,0-39 3 0,-5 35 11 0,5-35 10 16,0 27-2-16,0-27-7 0,0 0 6 15,0 36-13-15,0-36-9 0,0 0-2 0,0 0-15 16,0 0-18-16,0 0 7 0,0 0-24 15,0 0 1-15,0 0-7 0,-43-68-3 16,38 36-3-16,-4-11 6 0,6-1-22 0,-2-1 9 16,0-1-9-16,2-4-4 0,3 8-18 15,-4-2-10-15,3 11-30 0,1-1-51 16,0 6-25-16,1 3-28 0,6 4-61 0,3 1-477 16,5 5 582-16</inkml:trace>
  <inkml:trace contextRef="#ctx0" brushRef="#br0" timeOffset="70439.4382">9203 12176 2812 0,'0'0'-154'0,"0"-27"13"15,0 27 8-15,0 0 20 0,0 0 16 16,0-32 0-16,0 32 22 0,0 0 9 15,0 0 2-15,0 0 30 0,-13-37 6 16,13 37 9-16,0 0 31 0,0 0 26 0,-10-23 8 16,10 23 10-16,0 0-8 0,0 0 10 15,-9-19-26-15,9 19-11 0,0 0-4 0,0 0 4 16,0 0-4-16,0 0 0 0,0 0-17 16,0 0 14-16,0 0-4 0,0 0 7 0,-16-20-24 15,16 20 14-15,0 0-4 0,0 0 4 16,0 0 0-16,0 0 6 0,0 0 13 15,-17 78 1-15,8-52-11 0,6-2 13 16,1 6-10-16,-8-2 9 0,10 6 4 16,-3 0-4-16,1 7 6 0,-1 1 2 0,3 0 21 15,-5 2-13-15,5 8 5 0,0-2 2 16,0 2-4-16,5 10-14 0,-2-3 11 0,2 3-9 16,-1-4-4-16,4 4 19 0,-5-14-29 15,1 2 2-15,4-1 0 0,-8-5 4 16,5-5-9-16,-1-6-3 0,1-1 17 0,-2-4 10 15,-3-1 8-15,0-27 16 0,2 41-8 16,1-23-2-16,-3-18-2 0,3 37-17 16,-3-37 6-16,0 25 2 0,0-25-9 0,0 0-5 15,5 27 10-15,-5-27-14 0,0 0-5 16,0 0-8-16,0 0-24 0,0 0 6 0,0 0-20 16,0 0-5-16,0 0 0 0,0 0 0 15,0 0 2-15,-8-104 10 0,8 70-10 16,0-1 5-16,3 0 3 0,-3 0 4 15,0 1-5-15,5-3 0 0,-1 3-2 0,-4 4-11 16,1-2 10-16,3 3-9 0,-4 0 12 16,0 29 6-16,3-41 5 0,-3 41 6 15,0-36-8-15,0 36-1 0,5-27 0 0,-5 27-2 16,0 0 5-16,7-26-1 0,-7 26 1 16,0 0 4-16,0 0 3 0,0 0-6 0,0 0-4 15,0 0 12-15,0 0 8 0,13 74-16 16,-13-74 13-16,7 35-14 0,1-17 23 15,-8-18-19-15,2 32 5 0,-2-32-5 16,7 28 3-16,-7-28 0 0,0 0-1 0,8 33 3 16,-8-33-2-16,2 21 7 0,-2-21-3 15,0 0-7-15,8 31-4 0,-8-31-1 0,0 0-9 16,5 27-6-16,-5-27-12 0,7 22-16 16,-7-22-24-16,10 22-26 0,-10-22-35 15,0 0-39-15,13 37-433 0,-13-37 114 16</inkml:trace>
  <inkml:trace contextRef="#ctx0" brushRef="#br0" timeOffset="70676.8713">9332 13379 2265 0,'0'0'-111'0,"0"0"-1"0,0 0 6 16,-14 15-8-16,14-15-33 0,0 0-296 15</inkml:trace>
  <inkml:trace contextRef="#ctx0" brushRef="#br0" timeOffset="70741.8308">9318 13394 1434 0</inkml:trace>
  <inkml:trace contextRef="#ctx0" brushRef="#br0" timeOffset="70794.7975">9318 13394 1242 0,'0'0'-110'0</inkml:trace>
  <inkml:trace contextRef="#ctx0" brushRef="#br0" timeOffset="70840.7698">9318 13394 957 0</inkml:trace>
  <inkml:trace contextRef="#ctx0" brushRef="#br0" timeOffset="71393.4253">9318 13394 844 0,'0'0'-23'0,"66"-3"-1"0,-66 3 18 0,0 0 41 16,32 8-17-16,-32-8 28 0,25 10 4 0,-25-10-6 15,30 17-11-15,-7-7 9 0,-1 0-10 16,1 6 14-16,6-5-10 0,4 2-16 0,-1 2 19 16,1 1 14-16,3-1-10 0,2 1 8 15,-1 0-5-15,0 2 16 0,3-1-5 16,-5-2-6-16,8 5-4 0,-4-5 14 0,4 4-5 15,-2-4-5-15,0 7 11 0,3-2-2 16,3 6 3 0,-4-2 5-16,2 3-1 0,-6 1-6 0,4 1-7 15,-4-2 8-15,4 3-10 0,-3-1-11 0,2-1 9 0,-5 2-19 16,5-4 5-16,-2 1-9 0,-7-3 3 16,3-1-7-16,-6-2 1 0,5 3-7 15,-8-6 6-15,3 4 3 0,0-4 11 16,-8 1-7-16,4 0-7 0,-7-4 9 0,1 3 9 15,0 0 5-15,3 2 3 0,-6 1 3 16,1 4-11-16,9 2 9 0,-10 5-8 0,3-2-6 16,-3 3-2-16,-2 4 6 0,1-3-14 15,-2 4 0-15,-2-1-3 0,1-3 9 0,-1-2-5 16,-6-2 14-16,4-3-6 0,-6 5-4 16,4-7 25-16,-5 4-11 0,2-1-1 15,-5 4 3-15,0-2-12 0,-3 0-1 0,3 5-2 16,-2-5-5-16,2 6-5 0,-3 8-3 15,-2-4 16-15,5 5-22 0,-3-1 14 16,3-1-20-16,0 4 1 0,0 2 7 0,0-3-2 16,0 0 2-16,-4 1 5 0,4-5 6 15,-1 2-10-15,1-7 9 0,-4-4 11 16,4 4-11-16,-5-1 1 0,5-9 12 0,-3 3 0 16,0 0-7-16,-1-2-1 0,4 4 5 15,-5-3-9-15,5-1-1 0,-3 7-9 0,3-2 18 16,0 0-22-16,0 2 7 0,-3 2 6 15,3-2-10-15,3 1-9 0,-3 5 9 16,0-5-7-16,3 7 3 0,-3 1 10 16,5-5-4-16,-5 2 4 0,4 2-6 0,-4-10 5 15,3 2-3-15,-3-2 1 0,0-1 6 16,0-1 19-16,3-4-6 0,-3 1-1 0,0-28-6 16,0 49 1-16,0-49-3 0,-3 37-9 0,3-37 0 15,0 37-1-15,0-37-4 0,0 27 4 16,0-27-5-16,0 28-3 0,0-28 5 15,0 0-2-15,-3 30 1 0,3-30-9 16,0 0 0-16,0 0-18 0,-4 34-26 0,4-34-34 16,0 0-35-16,4 19-45 0,-4-19-65 15,0 0-166-15,0 0-463 0,0 0-68 16</inkml:trace>
  <inkml:trace contextRef="#ctx0" brushRef="#br0" timeOffset="72907.3263">6632 14116 3644 0,'-27'-13'-189'16,"27"13"33"-16,-22-17 19 0,22 17 0 0,-20-15 8 15,20 15 21-15,0 0-5 0,-23-18 18 16,23 18 2-16,0 0 12 0,-17-16 5 0,17 16 11 16,0 0 11-16,-16-19 4 0,16 19-2 15,0 0 45-15,-27-16 7 0,27 16 24 16,-22-14 28-16,22 14-5 0,-30-10-4 16,30 10 29-16,-40-3-31 0,40 3 3 15,-49 0-4-15,49 0 18 0,-50 0-7 0,18 3-22 16,2 1 6-16,-5-1-3 0,5 0-9 15,-4 3 10-15,-4 2-7 0,1-1 4 0,-1 2-19 16,-1 3 5-16,1 0-7 0,-7 5 1 16,3 1-4-16,2-3-1 0,1 4 6 15,-4 1 3-15,3 3-9 0,-2 1 6 0,5 3-17 16,0 3 9-16,2 3-6 0,13-2 9 16,-10 9-4-16,7 0-12 0,5-6 15 15,2 6-2-15,3 1-9 0,0-1 14 0,5-1-5 16,1 2 8-16,6-2-9 0,-5-1 1 15,4-4-8-15,3-4 12 0,1 0-7 16,1 2 8-16,3-2-5 0,4-3 10 0,-3 2-2 16,7-2-4-16,-4 1-1 0,5 2 4 15,3 2 13-15,0-5-15 0,1 3 2 16,0 2 0-16,1-5 3 0,-1 4-3 0,3-2 3 16,-3-2 2-16,3 0-10 0,-9-2 7 15,3-3-4-15,-1 3-1 0,2-8 16 16,-5 3-11-16,-10-20 10 0,19 29 14 15,-14-12 2-15,-5-17 2 0,15 21-2 0,-15-21-4 16,13 24-2-16,-13-24-7 0,5 28 1 16,-5-28 19-16,12 34-26 0,-10-15 18 0,3 12-11 15,-2-3-9-15,2 8 4 0,-2 4 2 16,-1 4-6-16,5-4 5 0,-2 3 7 16,0-3-15-16,3 3-5 0,-3-3-7 0,2-2 8 15,1-2 2-15,-3-6 2 0,5-1-8 16,-5-2 0-16,2 1 2 0,-2-6-4 0,0 3 8 15,-5-25-8-15,8 33 13 0,-8-33-17 16,5 32 6-16,-5-32 4 0,4 29-2 16,-4-29 5-16,3 26-1 0,-3-26-6 0,5 23 4 15,-5-23 11-15,0 32-6 0,0-32 6 16,0 34-6-16,0-34 17 0,-8 40-3 16,4-20-10-16,4-20-3 0,-10 45 4 0,4-21-2 15,4 1-6-15,-6 3-1 0,3-4 0 16,-4 5-6-16,1-5 13 0,6 3-13 15,-6-3 4-15,4 4-9 0,1 1 7 16,3-29 3-16,-5 52 3 0,5-24-22 0,0-1 11 16,3 0 6-16,-3 0-4 0,2 3 15 15,-2-3-10-15,3 0-8 0,1 0 3 16,1 0 8-16,-5-27-2 0,3 42-5 0,-1-24 12 16,-2-18 12-16,3 37 2 0,-3-37 20 15,0 31-12-15,0-31-5 0,5 24 4 0,-5-24-12 16,0 0-3-16,0 32-1 0,0-32 1 15,0 0-3-15,0 27-5 0,0-27 1 16,0 0 2-16,0 0-2 0,0 0-14 16,5 27-29-16,-5-27-7 0,0 0-37 0,0 0-32 15,4 25-30-15,-4-25-28 0,0 0-42 16,8 29-75-16,-8-29-511 0,22 6 240 0</inkml:trace>
  <inkml:trace contextRef="#ctx0" brushRef="#br0" timeOffset="74429.847">6719 15441 3250 0,'0'0'-167'0,"0"0"19"16,0 0 39-16,0 0 12 0,0 0 23 16,0 0 25-16,17 78 11 0,-16-54 5 0,-1 7 24 15,7 3 6-15,-7-1 12 0,8 11 15 16,-6 1 3-16,1 0 16 0,6 4 9 16,-9-3-6-16,3 0 15 0,0 1 1 0,1-1-3 15,-4 1-4-15,3-2-1 0,-3-3-9 16,5 5 0-16,0-5-8 0,-1 3 11 15,-1-3-7-15,4-1-17 0,-1-5 1 0,3 1 3 16,-8-5-3-16,6-3-9 0,1-2-2 16,-3 0 2-16,0-3 0 15,-5-24-16-15,10 36-9 0,-1-16-9 0,-9-20-14 0,8 30-17 16,-8-30-16-16,9 24-22 0,-9-24-15 16,3 19-14-16,-3-19-72 0,0 0-457 15,0 0 118-15</inkml:trace>
  <inkml:trace contextRef="#ctx0" brushRef="#br0" timeOffset="75077.5172">6398 15171 2453 0,'0'0'-88'0,"-19"31"27"0,4-13 15 15,5 4 26-15,2 6 20 0,-2 8 13 0,2 6 1 16,-1-2 22-16,4 9 3 0,-3 8 8 16,1 1 19-16,5 4-8 0,2 0 11 15,0 2 9-15,2 2-24 0,1 1 19 0,9 2-8 16,-3-6-9-16,7 11 9 0,4 0-3 16,2-7 0-16,10-1-12 0,0-1 3 15,1-11-6-15,7 3-19 0,2-9 3 0,7-4 1 16,-4-10-5-16,7-6 0 0,-4-4 7 15,12-2-14-15,-3-7-3 0,5-7 7 16,3 0-13-16,-11-6 6 0,6-2-4 0,-6-2 9 16,2-2-10-16,-7-2 1 0,-7 0 12 15,-2 2 9-15,-10-1 11 0,2-5 0 16,-7-2-23-16,0-3 12 0,-5-5-5 0,-3-3 12 16,-2-2-14-16,-10-4-2 0,3-8 3 15,-3-1-4-15,-5-5-9 0,0-10-7 16,-5-4-21-16,-3-9-8 0,0-11 0 15,-9 0-3-15,-3 0-3 0,0-1 0 0,-5 8 2 16,-4 5 7-16,-3 3 3 0,-1 4-7 16,-4 5 8-16,0 11-4 0,0 1 2 0,1 8-3 15,-6-1 9-15,7 2 0 0,1 8 8 16,3 3-4-16,4 1-4 0,3 7-3 0,4-2-33 16,-1 1-24-16,21 14-12 0,-34-10-8 15,16 10-18-15,18 0-42 0,-34 10-47 16,34-10-479-16,-35 14 122 0</inkml:trace>
  <inkml:trace contextRef="#ctx0" brushRef="#br0" timeOffset="75868.1854">8574 15578 2580 0,'24'27'-127'0,"-14"-9"7"0,5 0 25 15,-4 7 21-15,-2 1 15 0,2 1 24 0,-6 4 21 16,-1 3 21-16,1 6 28 0,-5 4 10 16,-5 3 3-16,1-2 6 0,1 4 24 0,-2-2-30 15,-3 1-7-15,3-1-6 16,-4-1-8-16,3-6-5 0,-3 2 5 0,6-12 0 15,3 2 0-15,-3-4-10 0,1-1 7 16,2-27 5-16,-3 41-6 0,3-41-3 0,-5 33 2 16,5-33 1-16,8 31 2 0,-8-31-8 15,8 26 10-15,-8-26 0 0,25 15-3 0,-25-15 6 16,34 2-14-16,-34-2 0 0,48-2 2 16,-48 2-2-16,52-13 4 0,-27 5-2 15,-3 1-10-15,5-1 5 0,-27 8-3 16,38-12 0-16,-21 4 3 0,-17 8 4 0,32-16-24 15,-32 16-34-15,25-18-26 0,-25 18-28 16,20-27-37-16,-8 10-75 0,-4-4-402 16,0-3 118-16</inkml:trace>
  <inkml:trace contextRef="#ctx0" brushRef="#br0" timeOffset="76559.5722">8308 15275 2208 0,'-48'-5'-127'0,"48"5"26"16,-36-5 8-16,36 5 36 0,0 0-14 15,-40 0 3-15,40 0 14 0,0 0 12 0,-31 10 26 16,31-10 32-16,-19 22 31 0,6-3 6 16,8 2 15-16,-4 6 10 0,4 5 10 15,5 9 10-15,0 0 5 0,0 8-1 16,2 2-11-16,10 4-8 0,-9 4-8 0,9-1 30 16,-7 0-18-16,7 2 0 0,-7-1 11 15,1-2-5-15,3 1-4 0,-4-9-2 16,3 1-24-16,-5 2 13 0,2-1 1 0,7 3-21 15,-5-7 6-15,3-2-10 0,2 2 0 16,-1-7-19-16,8 4 7 0,-1-8-7 16,4-2 2-16,3 0-9 0,2-6 4 0,3 1-10 15,5-10-1-15,-2 0 3 0,9-3-9 16,-2-7-5-16,5 0 13 0,-3-3 6 16,-5-6-14-16,2 0 6 0,-1 0-6 0,-3-6-1 15,-3 3-1-15,1-6 11 0,-1-1-5 16,0-2 14-16,1-3 1 0,-1-7-16 15,0 4 2-15,-7-4 0 0,2-2-6 0,0 0 4 16,-7-8 5-16,1-2-7 0,3-1-4 16,-4-16-4-16,-3-2 4 0,3-6-5 15,-7 2-3-15,2-5 10 0,-6 3 1 16,-1 1-2-16,-3 7-11 0,-5 3 10 0,0 6 0 16,5-2-5-16,-10 10-2 0,2-1 1 15,1 5 12-15,-6 3-7 0,4-2 7 0,-1 2-16 16,-7 2 17-16,4 0-24 0,-7 5 15 15,2-1 4-15,-7 2-4 0,-2 0 2 0,0 4-5 16,-5 0 8-16,2 1-15 0,-7 6 0 16,1 1 1-16,-6 1 2 0,-2 3-28 15,1 3 2-15,3 0-20 0,-5 3-2 0,3 0-20 16,0 0-5-16,4 0-20 0,1 1-20 16,3-4-44-16,4 4-41 0,25-4-43 15,-25 4-499-15,25-4 481 0</inkml:trace>
  <inkml:trace contextRef="#ctx0" brushRef="#br0" timeOffset="78020.5736">10136 15928 2925 0,'0'0'-151'0,"-18"-13"32"0,18 13 26 16,0 0 5-16,0 0 11 0,-27-17 7 0,27 17 14 16,0 0 10-16,-20-12 22 0,20 12 1 15,0 0 12-15,0 0 18 0,-23-13 14 0,23 13 9 16,0 0 16-16,-25-9-6 0,25 9 1 16,0 0 1-16,0 0-5 0,-22-12-6 15,22 12-9-15,0 0-22 0,0 0-13 16,0 0-5-16,0 0 12 0,0 0 9 0,0 0-16 15,0 0-5-15,42-44-1 0,-17 32-6 16,8-3 9-16,-1 3 0 0,2-2 0 16,-3 6-4-16,-2 0-3 0,-7-3 10 0,4 5 3 15,-26 6 17-15,29-7 36 0,-29 7 14 16,0 0 12-16,32 13 14 0,-32-13-3 0,0 0 18 16,-5 47-11-16,5-47 16 0,-21 49-35 15,8-19 11-15,-5 4-4 0,-1 0-9 16,-2-1 17-16,4 2-32 0,-3 0 4 0,0-2-1 15,5-2-16-15,-2-1 5 0,3-1-17 16,6-2-9-16,-2-3 9 0,8 2-11 16,2-26-9-16,7 39-2 0,1-21-8 0,9-2 0 15,0-5-2-15,1-1-1 0,9-3-14 16,-27-7 12-16,47 8-1 0,-24-3-3 16,-23-5 6-16,42 2-6 0,-20 2 7 15,-22-4-1-15,32 3 5 0,-32-3-6 0,28 6 3 16,-28-6 3-16,27 6 11 0,-27-6 10 15,27 12 3-15,-27-12 4 0,30 15-1 0,-17-6-2 16,4 7 4-16,-5 0-12 0,8-1 2 16,-4 1 9-16,-4 2-24 0,1-1 17 0,1-4-3 15,-14-13-4-15,22 32 2 16,-12-20 8-16,-10-12 5 0,11 30 7 0,-11-30 2 16,-5 40-5-16,5-40-12 0,-11 47 2 15,-1-22 7-15,-3 2-8 0,5-2 4 0,-7 6-2 16,5-8-6-16,-4 6-10 0,-4-4 8 15,8-5-5-15,-5 5-10 0,4-3-10 16,-2 0-18-16,0-1-17 0,-2-2-12 0,4-2-12 16,-1 0-16-16,14-17-15 0,-23 25-72 15,23-25-149-15,-25 12-396 0,25-12 566 16</inkml:trace>
  <inkml:trace contextRef="#ctx0" brushRef="#br0" timeOffset="78193.4445">9867 15217 2951 0,'0'0'-131'0,"-30"-3"-31"0,30 3-6 0,0 0 5 15,-48 15 0-15,48-15-380 0,-32 18 110 16</inkml:trace>
  <inkml:trace contextRef="#ctx0" brushRef="#br0" timeOffset="78539.6956">9712 15277 1943 0,'-10'14'-11'0,"10"-14"22"16,-24 25 30-16,9-10 10 0,5 6 16 0,2 2 19 0,-4 7 20 16,4-3 0-16,-2 18-10 0,10-3-1 0,0 3-11 15,10 5 6-15,-5 12-5 0,11 1-10 16,4 6 0-16,9 3-10 0,3 2-10 16,16 16 1-16,4 0-1 0,8-4-1 15,5 0-15-15,9-11-7 0,-4-4 7 0,-4-16-15 16,-6-8 12-16,5-6-4 0,0-5-12 15,1-5-7-15,-5-10 6 0,0-3-2 0,4-9-4 16,0 1 6-16,-1-10-9 0,-7-3 5 16,8 1-7-16,2-4 5 0,-17-5-5 15,-2 6 3-15,-4-3-7 0,-11 5 20 16,4-6 33-16,-12 4 0 0,4-8-16 0,-9 1 2 16,0-3-7-16,-7-5 14 0,-3 0-16 15,-1-5 9-15,-4-4-14 0,-5 29 0 16,-14-60-4-16,8 23-4 0,-6-7-4 0,-10-10-6 15,2-3-4-15,-8-5-7 0,2 2-6 16,0 6-1-16,1 6-1 0,-4 1-8 0,4 8-16 16,2 9-28-16,1 4-28 0,-1 8-30 15,1 11-41-15,2 7-47 0,20 0-162 0,-54 12-342 16,29 0 611-16</inkml:trace>
  <inkml:trace contextRef="#ctx0" brushRef="#br0" timeOffset="80606.6098">7095 15244 2777 0,'0'0'-136'0,"0"0"-9"0,0 0 24 15,0 0 1-15,17-48-2 0,-17 48 9 0,0 0 14 16,0 0-23-16,0 0 18 0,2-29 9 15,-2 29 0-15,0 0 15 0,3-33 11 16,-3 33 13-16,3-28 17 0,-3 28 10 16,5-29 4-16,-5 29 1 0,4-30 14 0,-4 30 10 15,3-33 5-15,-3 33-10 0,3-30 5 16,-3 30 0-16,6-38 10 0,-6 38-5 16,5-33 4-16,-2 14-13 0,-3 19 13 0,12-41 11 15,-11 23 0-15,-1 18 14 0,15-47 13 16,-13 23-19-16,5 0 14 0,-1-5-10 0,3 4 22 15,-1 2 7-15,-3-2 7 0,3 1-26 16,-3-2 7-16,2 2-9 0,3-1 0 16,2 4-12-16,-4-3-1 0,7-2 3 15,-1 2-7-15,6-4-4 0,2 5 0 0,-2-6-1 16,0 4-14-16,0 1 15 0,0 1-8 16,0 5-4-16,-2-3 4 0,-1 3-4 0,1 1 0 15,-1 0-3-15,0 1 0 0,-4 1-1 16,4-1 8-16,-17 16-7 0,30-23 3 15,-16 8 0-15,-3 2 7 0,-11 13 11 16,32-26 3-16,-19 14-7 0,-13 12 16 0,30-23-3 16,-11 10 16-16,-2-1-1 0,-17 14 12 15,33-27-17-15,-15 14 0 0,-1 1 5 0,2-3 5 16,1-5 5-16,-2 7 4 0,0-6-4 16,3 0-11-16,4-4 3 0,-5 6 0 15,8-5-9-15,-9 1-3 0,2 2-8 16,1 4-3-16,-2-5 0 0,0 4-6 15,0 0 3-15,2 0 5 0,-5 1-13 0,1 3 19 16,-1-4 2-16,-17 16 2 0,30-28 32 16,-22 19-6-16,-8 9 22 0,27-21-20 0,-27 21 10 15,19-26-12-15,-8 12-20 0,-11 14-3 16,24-38 4-16,-13 20-24 0,3 0 6 0,-6-1-10 16,5-3 4-16,1 4 3 0,-14 18-9 15,25-37-3-15,-12 20-6 0,-3 1 3 16,-10 16 9-16,20-29-8 0,-20 29-6 0,19-24 12 15,-19 24 0-15,13-21 7 0,-13 21-8 16,14-20 1-16,-14 20 6 0,11-18-5 16,-11 18 11-16,0 0-10 0,12-21 7 15,-12 21-10-15,0 0 1 0,10-22 2 0,-10 22 2 16,0 0-6-16,0 0 5 0,0 0-13 16,15-24-6-16,-15 24-2 0,0 0-8 15,0 0-13-15,0 0-15 0,0 0-9 0,0 0-21 16,0 0-16-16,0 0-18 0,0 0-30 15,0 0-34-15,0 0-41 0,-50 67-67 0,35-45-461 16,2-6 511-16</inkml:trace>
  <inkml:trace contextRef="#ctx0" brushRef="#br0" timeOffset="81125.4695">8069 13411 2992 0,'0'0'-107'0,"-30"4"15"0,30-4-3 15,0 0-6-15,0 0-15 0,0 0-16 16,-27 6-2-16,27-6 7 0,0 0 12 0,0 0 44 16,0 0 41-16,0 0 38 0,0 0 14 15,0 0 5-15,0 0-9 0,0 0 8 16,0 0-8-16,0 0-3 0,0 0-1 0,0 0-7 15,0 0-7-15,0 0 15 0,74-52-5 16,-44 40-6-16,5-8-8 0,0 5 8 16,3 0-4-16,3-3 3 0,-3-1-6 15,2 0 14-15,-6 3-19 0,-1-4 8 0,1 1-7 16,-3 1 11-16,-2 1-4 0,-7 2 18 16,1 0-4-16,0 3 0 0,-4-3 0 0,-19 15 3 15,32-18 0-15,-17 7 0 0,-15 11-3 16,25-15 6-16,-25 15 1 0,22-12 22 0,-22 12-17 15,0 0 6-15,23-15-22 0,-23 15 0 16,0 0-7-16,20-10 19 0,-20 10-9 16,0 0 9-16,0 0 6 0,0 0-3 15,0 0 15-15,54 16-10 0,-54-16-6 0,21 15 6 16,-21-15 2-16,20 18-6 0,-10-4 6 16,-10-14-1-16,22 21 6 0,-22-21-7 15,14 21-2-15,-14-21 7 0,16 25-5 0,-7-9-1 16,-9-16-2-16,8 31-4 0,2-16-2 15,-10-15 0-15,13 43-3 0,-4-18-29 16,-1-1-27-16,-3 3-58 0,2 3-81 16,-2 2-194-16,-5-2-201 0,0-2 113 0</inkml:trace>
  <inkml:trace contextRef="#ctx0" brushRef="#br0" timeOffset="82299.7739">8725 15155 2143 0,'3'33'11'0,"-3"-33"30"0,0 0 25 16,0 0-13-16,0 0-15 0,0 0-6 15,0 0-22-15,0 0-23 0,0 0 13 16,0 0-10-16,10 23 14 0,-10-23-8 0,0 0 1 16,0 0-6-16,0 0 6 0,0 0-1 15,0 0 4-15,32 3 4 0,-32-3-8 16,0 0 4-16,0 0 7 0,0 0 2 0,42-26 10 16,-42 26-3-16,26-27-3 0,-9 6-7 15,8-6 3-15,-6-4-3 0,11-10 16 16,-9-1-10-16,5-2-6 0,0-2-2 0,-1-1 8 15,-1 2-6-15,-2-2 12 0,-6 7-6 16,-4 5 0-16,1-7-6 0,2 3 15 16,-3-2-15-16,-3 2 3 0,1-4-4 0,1-4 4 15,-6 4-6-15,2 0 6 0,0-4 3 16,-2 1-12-16,-2-2-6 0,2-3 9 16,-2 4-12-16,-3 2 15 0,-3 0-12 0,-2-2 6 15,5 1 12-15,-3 2 17 0,-2 5-4 16,3 4 18-16,-6 4-15 0,4 1 8 15,-1-2-11-15,0 5 2 0,2 0 0 0,3 27-3 16,-8-50-3-16,3 26 0 0,-2 2 3 16,7 22 7-16,-10-39 12 0,3 20 5 15,7 19-1-15,-12-34 4 0,12 34 0 0,-13-32-11 16,13 32 6-16,-8-30 9 0,8 30-1 16,-12-25 3-16,12 25 2 0,-5-20-15 15,5 20 13-15,0 0-14 0,-12-27-4 0,12 27-5 16,0 0 7-16,0 0 2 0,-13-27-2 15,13 27-7-15,0 0-11 0,-7-21-6 16,7 21-10-16,0 0 10 0,0 0-10 0,-15-27-1 16,15 27 10-16,0 0 6 0,-13-23 7 15,13 23 5 1,0 0 0-16,-17-21-1 0,17 21-3 0,0 0-1 0,-17-19 4 16,17 19-10-16,0 0-8 0,0 0 2 0,-18-18 5 15,18 18 4-15,0 0 0 0,0 0-4 16,-17-19 1-16,17 19 1 0,0 0 3 0,0 0-13 15,0 0 1-15,0 0 5 0,-17-14-4 16,17 14-1-16,0 0 5 0,0 0-6 0,0 0-5 16,0 0-2-16,0 0 4 0,0 0-7 15,0 0 1-15,0 0-4 0,-16-19-1 16,16 19 9-16,0 0-7 0,0 0-5 16,0 0 4-16,0 0 5 0,0 0-6 0,0 0 6 15,0 0-2-15,0 0 4 0,0 0-5 16,0 0-5-16,0 0 11 0,0 0-4 15,0 0-10-15,0 0 11 0,0 0-2 0,0 0-11 16,0 0 23-16,0 0-22 0,0 0-4 16,0 0-16-16,0 0-25 0,0 0-1 15,0 0-7-15,0 0-7 0,0 0-21 0,0 0-10 16,0 0-33-16,0 0-31 0,0 0-44 16,0 0-83-16,0 0-471 0,0 0 376 15</inkml:trace>
  <inkml:trace contextRef="#ctx0" brushRef="#br0" timeOffset="83105.2888">9036 13080 3157 0,'0'0'-92'0,"0"0"4"16,0 0-4-16,0 0 11 0,0 0 6 0,0 0 1 15,32 33 10-15,-32-33 2 0,0 0 14 16,-7 44 20-16,7-44 9 0,-5 43 10 16,5-22 9-16,0-21 9 0,-10 54 4 0,8-25-1 15,2-1 0-15,-3 2-2 0,3-1 5 16,0-29 0-16,0 51-6 0,0-22 12 15,0-5-3-15,0-24 3 0,-5 42-1 0,5-42-2 16,0 42-7-16,0-22 4 0,0-20-4 16,0 0 7-16,-4 40 19 0,4-40 7 0,0 0 28 15,4 32 19-15,-4-32-3 0,0 0-5 16,0 0-14-16,0 0-7 0,0 0-15 16,0 0 2-16,0 0-8 0,0 0-7 0,0 0 0 15,-50-74 3-15,35 49-15 0,-2-2 0 16,0-5-3-16,0 5 13 0,-4-5 2 15,4 4 2-15,0 5-3 0,2-1-11 16,-2 5 15-16,4-1-13 0,0 2-4 0,13 18 5 16,-20-30-15-16,20 30 6 0,-17-24 7 15,17 24-19-15,-15-20 0 0,15 20 2 16,-10-21 4-16,10 21-9 0,0 0-2 0,-12-21 2 16,12 21-2-16,0 0 1 0,0 0 1 15,0 0-2-15,5-42 14 0,-5 42-13 16,17-18 0-16,-17 18-2 0,18-15 4 15,-18 15-10-15,25-15 3 0,-25 15-7 0,30-15 4 16,-16 6 12-16,-14 9-6 0,38-12 4 0,-21 4-12 16,-17 8-5-16,33-9 21 0,-33 9-12 15,34-12 2-15,-34 12-10 0,32-6 4 16,-32 6 6-16,23-6 1 0,-23 6-5 0,0 0 10 16,32-6-4-16,-32 6-8 0,0 0 2 15,25-6 8-15,-25 6 6 0,0 0 10 16,0 0-1-16,0 0 21 0,22-9-2 15,-22 9 23-15,0 0-2 0,0 0-4 0,0 0-8 16,0 0 2-16,0 0-7 0,0 0-11 16,0 0-5-16,0 0 0 0,0 0 2 0,0 0-2 15,16 30 3-15,-16-30 2 16,0 0-13-16,-5 47 8 0,5-47-19 0,-8 39 16 16,8-13-3-16,0 2 1 0,0-1-9 15,-3 5 6-15,6 1-11 0,-3 6 0 0,0 4-15 16,5 1-21-16,-2 0-27 0,-1 1-28 15,-2 0-33-15,3 2-51 0,1-7-91 0,2-6-532 16,-4-6 201-16</inkml:trace>
  <inkml:trace contextRef="#ctx0" brushRef="#br0" timeOffset="84235.2821">10578 15623 3352 0,'27'-3'-79'15,"-27"3"6"-15,22-9 8 0,-22 9 13 0,0 0 22 16,21-12 7-16,-21 12-2 0,0 0 12 16,0 0-2-16,17-21 15 0,-17 21 7 15,0 0-2-15,5-38 3 0,-5 38 20 0,3-36-28 16,1 14 0-16,-4 22-2 0,5-50-1 15,-10 20 6-15,5-1-11 0,-4-6 5 0,-1-3 1 16,-3 0-8-16,0-6 12 0,-9-2 3 16,-1-3-5-16,1 1 3 0,-5-1 7 15,2 1-10-15,-3 1 0 0,1-4-5 0,-2 4 5 16,-1-3 10-16,0 0-15 0,0-3-8 16,-2-8 8-16,2-2-8 0,-6-2 16 15,4 2-13-15,2 1 5 0,-10-1-8 0,4 3 10 16,0 8 3-16,-6-3 3 0,5 8 7 15,2 9 13-15,-2 1-8 0,0 5 11 16,6 2-11-16,2 8 10 0,-4-2-5 0,6 5 0 16,-5 0-3-16,7 6-3 0,-3 0-6 15,1-4 11-15,2 7-19 0,5-3 2 16,15 15 15-16,-39-26 5 0,18 14-10 16,4 3-1-16,17 9 11 0,-32-23-25 0,32 23 10 15,-25-15 5-15,25 15-5 0,-28-12-2 16,28 12-1-16,-29-13-4 0,29 13 5 0,-20-12 0 15,20 12-10-15,-27-11 10 0,27 11-1 16,-23-12 1-16,23 12-5 0,-28-14 9 0,28 14 2 16,-29-14 3-16,29 14 20 0,-25-15 2 15,25 15 6-15,-28-16-9 0,28 16 8 16,-24-16-14-16,24 16-1 0,-25-12 3 16,25 12-10-16,-18-12 2 0,18 12-3 0,0 0-8 15,-22-12 15-15,22 12-1 0,0 0-4 16,-22-14 0-16,22 14 15 0,0 0-2 0,0 0-21 15,0 0-1-15,-25-8-9 0,25 8 16 16,0 0-7-16,0 0 12 0,0 0 9 16,-17 40 1-16,7-16 24 0,7 6-14 0,-2 14 1 15,-3 2-10-15,-2 13-1 0,1-3 1 16,-3 1-5-16,-1 3 8 0,3-3-12 16,-3-1 3-16,-2-1 9 0,5-1 17 0,-2-11 6 15,0 0 5-15,0 0 6 16,-1-6-5-16,1 0-3 0,-1 0-8 0,-2-3-4 15,5-4-6-15,-9 2-2 0,11-8-9 0,-5 0 0 16,1-1-4-16,4-4 2 0,-4 1-9 16,12-20 3-16,-17 31-1 0,17-31-3 0,-15 24-3 15,15-24-5-15,-13 23 4 0,13-23-2 16,0 0-2-16,-14 24-2 0,14-24 0 16,0 0-8-16,-6 18 2 0,6-18-9 0,0 0-22 15,0 0-9-15,0 0-25 0,-15 25-28 16,15-25-19-16,0 0-18 0,0 0-9 15,0 0-11-15,0 0-18 0,0 0-34 16,0 0-55-16,0 0-582 0,38-61-3 0</inkml:trace>
  <inkml:trace contextRef="#ctx0" brushRef="#br0" timeOffset="84550.6367">9101 13434 3541 0,'0'0'-203'16,"0"0"7"-16,0 0 18 0,0 0-4 15,0 0 12-15,0 0 11 0,0 0 7 0,0 0-2 16,0 0 13-16,0 0 3 0,0 0 13 16,0 0-10-16,32 34-295 0,-32-34 96 15</inkml:trace>
  <inkml:trace contextRef="#ctx0" brushRef="#br0" timeOffset="85203.7254">9242 13597 1447 0,'0'0'-36'0,"0"0"27"0,0 0 45 16,13 15 5-16,-13-15 20 0,0 0-14 0,0 0-1 15,0 0 4-15,17 15-18 0,-17-15 4 16,0 0 47-16,0 0 26 0,8 24 29 16,-8-24-4-16,0 35-19 0,0-35-14 15,0 46 9-15,0-11-27 0,-3-2-9 0,-1 8-1 16,4-2-7-16,-1 5-2 0,1-2-4 15,0 5-16-15,0-4 6 0,0 0-7 16,0 1-6-16,0-9 9 0,0 4-1 0,1-9-21 16,-1 0 11-16,4-3-16 15,-1 1 17-15,-3-28-8 0,5 41-6 0,-5-41-11 16,3 33 12-16,-3-33 10 0,2 26 10 0,-2-26-12 16,0 0-14-16,0 0 8 0,0 0-12 15,0 0-1-15,0 0 3 0,17-81 2 16,-17 34-11-16,3-4-2 0,-3-14 4 0,0-4-3 15,-3 6 9-15,-1-5-18 0,3 4 10 16,-4-1-4-16,5 12 6 0,-4 4-8 0,1 2 10 16,3 8-6-16,-2 6-2 0,2-3 3 15,-3 9-10-15,3 27 5 0,0-50 5 16,-5 29-14-16,5 21 7 0,0-33 6 16,0 33-12-16,0-32 0 0,0 32 8 0,0 0-10 15,8-33 4-15,-8 33 6 0,15-15-4 16,-15 15 2-16,0 0 8 0,47-7-4 15,-47 7 2-15,47 3 0 0,-47-3-2 0,57 7-2 16,-25-2 0-16,-2 2-6 0,2-2 24 16,-1 2-16-16,0-1 0 0,0 0-2 0,-6 0 0 15,7 0-6-15,-3 2 8 0,-3-4-2 16,1 4 4-16,-27-8-4 0,47 9 6 16,-25-7 3-16,-22-2-9 0,35 10 22 15,-35-10 39-15,23 9 21 0,-23-9 1 0,17 9-16 16,-17-9-6-16,0 0 12 0,0 0-8 15,-35 50-2-15,13-26 8 0,-5 3-8 0,-8 9-3 16,7 0-5-16,-6 0 0 0,3 2-12 16,-1-4 3-16,5-1-11 0,2-1 2 15,2-2-3-15,-3 1-5 0,6-3-7 0,-6-1 4 16,7 0-9-16,-1 1-1 0,7-6-20 16,-6 0-32-16,6 0-24 0,1-2-23 15,4 3-33-15,-4-2-33 0,5-3-46 0,7-18-85 16,-10 25-552-16,10-25 1 0</inkml:trace>
  <inkml:trace contextRef="#ctx0" brushRef="#br0" timeOffset="86360.4589">8281 11958 3586 0,'0'0'-167'15,"0"0"7"-15,0 0 16 0,0 0-2 0,0 0-22 16,-16-46-7-16,16 46 11 0,0 0 6 0,0 0 8 15,18-16 5-15,-18 16 8 0,0 0 8 16,28-9 7-16,-28 9 6 0</inkml:trace>
  <inkml:trace contextRef="#ctx0" brushRef="#br0" timeOffset="86551.3397">8338 11881 1309 0,'35'0'-48'15,"-35"0"9"-15,0 0 14 0,49 3-5 0,-49-3 10 16,38 12 25-16,-16-6 0 0,5 4 5 0,-4 6 16 16,2-4-7-16,4 6 21 0,-4 0-12 15,3 4 15-15,1-4-15 0,-2 4 14 0,-1 0-6 16,3-4-4-16,-2 4 3 0,-1-5-4 15,-6 3 12-15,7-5-1 0,-8-3 12 16,-3 3 7-16,1-3-9 0,-17-12 3 0,28 20-2 16,-28-20 3-16,29 15-11 0,-29-15 26 15,17 12-28-15,-17-12-2 0,18 10-3 0,-18-10-11 16,0 0-27-16,22 12-27 0,-22-12-84 16,0 0-118-16,0 0-251 0,0 0 103 0</inkml:trace>
  <inkml:trace contextRef="#ctx0" brushRef="#br0" timeOffset="87135.0263">8464 11611 1799 0,'0'0'0'0,"-39"-23"0"0,12 14 0 15,6 0 4-15,21 9-8 0,-44-12-12 16,44 12-44-16,-33-10-5 0,33 10-6 0,-37-2-2 15,37 2 6-15,-39 2 13 0,39-2-6 16,-43 10 41-16,18-7 24 0,25-3 46 16,-40 9 26-16,23-3-15 0,17-6-5 15,-42 18-11-15,24-1-4 0,4-1 11 0,1 8-9 16,1-1 8-16,1 8-6 0,6 4 0 16,-5-5 2-16,8 7 0 0,-1-4 10 0,3 4 9 15,0 3-9-15,3 1 19 0,2-1-1 16,5 0 6-16,-5-3-7 0,8 4-3 15,2-5-10-15,4 2 7 0,8 2-13 0,1-4 0 16,4 2-5-16,6-5 16 0,2-3-18 16,4-3-15-16,8-2 1 0,3-3-5 15,0-7-2-15,7-2-3 0,-10-7 2 0,1-1-13 16,4-5 8-16,-3 0-3 0,-4-8 3 16,-1 5-8-16,-3-3 7 0,1-3 0 15,-10 3 16-15,-4-3 11 0,-1-1 10 0,-3 0 4 16,-4-2-4-16,0-2-17 0,-5-5 3 15,0-6 1-15,3-2-12 0,-9-8-1 16,-6-4-10-16,4-5 6 0,-7-5-5 16,-2-4-7-16,-6-1 9 0,0-9-12 0,-7 2-5 15,-2 2 4-15,-12-9-7 0,-6 5 10 16,-3 1 4-16,-6 5 8 0,-9 6 6 0,-4 4 7 16,-13 8-18-16,-9 5-2 0,-4 2 11 15,-9 11-17-15,-5 3 3 0,6 6-3 16,-1 6-3-16,9 1-4 0,7 5-2 0,3 5-15 15,-1 2-3-15,12 10-24 0,-3 1-25 16,7 8-21-16,4 3-27 0,2 15-43 16,0 8-44-16,12 4-75 0,3-8-455 0,-1 8 532 15</inkml:trace>
  <inkml:trace contextRef="#ctx0" brushRef="#br0" timeOffset="89319.947">3797 15880 2866 0,'0'0'-142'0,"0"0"33"16,-36-4 14-16,36 4 9 0,0 0 27 0,-30-8 14 15,30 8 6-15,0 0 16 0,-31-10 6 0,31 10 11 16,0 0 6-16,-29-14 13 0,29 14 7 16,0 0 3-16,-27-7 22 0,27 7 9 15,0 0-4-15,-25-16-16 0,25 16 5 0,-15-13-15 16,15 13 23-16,0 0 12 0,-28-15-25 15,28 15 3-15,-14-16-1 0,14 16-6 16,0 0 3-16,-23-25-17 0,23 25 3 0,-12-24 3 16,12 24-9-16,-13-25-8 0,13 25 3 15,-12-27 8-15,12 27-3 0,-12-27-3 16,12 27 11-16,-15-29-13 0,15 29-3 16,-10-30 0-16,10 30-2 0,-8-28 5 0,8 28-1 15,-12-28-4-15,12 28 7 0,-3-34-10 16,3 34 3-16,3-30-3 0,-3 30 0 15,4-33 0-15,-4 33 2 0,8-35 3 0,-8 35 0 16,8-38 0-16,1 23 0 0,-4-6-7 16,10 2-8-16,-15 19 12 0,25-39-2 0,-8 23-10 15,-6-3 5-15,9 1-8 0,-20 18 8 16,25-29-3-16,-13 22-2 0,-12 7 10 16,27-21-2-16,-14 10-1 0,-13 11-5 15,25-13 8-15,-25 13 0 0,22-15-8 0,-22 15-2 16,27-8 2-16,-27 8-5 0,0 0 13 15,27-10 13-15,-27 10-8 0,0 0 14 0,0 0-4 16,0 0 6-16,0 0 7 0,0 0 2 16,0 0 20-16,0 0-1 0,5 48-8 15,-5-48 9-15,-24 51-13 0,16-26-12 16,-9 2 5-16,7-4 2 0,2 6-14 0,-4-4 5 16,7-1-3-16,-3 2-7 0,4-2 2 15,4-24 3-15,-5 40-7 0,5-40-5 16,4 37 1-16,-4-37-3 0,5 30-6 0,6-15-3 15,-11-15 16-15,22 24-9 0,-22-24 1 16,35 8-3-16,-11-5 6 0,-24-3-2 0,55-7-2 16,-28 3 7-16,4-4-15 15,1 2 8-15,-10 0-7 0,6-3 10 0,-28 9-10 16,41-10 10-16,-41 10-5 0,36-5 4 0,-36 5 2 16,29-7-3-16,-29 7 9 0,28-6-14 15,-28 6 15-15,0 0-13 0,30 0 6 16,-30 0-1-16,0 0 5 0,0 0-6 0,44 13 11 15,-44-13-11-15,20 9 4 0,-20-9 1 16,22 18-3-16,-7-9-4 0,-15-9 8 16,30 26-1-16,-17-14-9 0,7 3 0 15,-1 3 2-15,2 1 0 0,0 1 4 16,2 3 4-16,-1-4-6 0,-1 1 0 0,1 4 2 16,0-3 7-16,-2-4-13 0,-2 2-2 0,4-1 10 15,0 1-2-15,-5-3 0 0,-1 3-4 16,3-4 0-16,-6-3 6 0,-13-12 18 15,20 23 17-15,-20-23 48 0,9 25-21 16,-9-25-10-16,-4 32 16 0,4-32-4 0,-16 36-15 16,2-18 8-16,2 5 1 0,-11-1-16 15,3 2-5-15,2 0 0 0,-9 5-9 0,5-2-10 16,-6 3-25-16,-1 11-20 0,4-4-34 16,-3 3-16-16,8-3-40 0,-1-4-48 15,0-4-47-15,7-2-79 0,4-9-509 16,-1-2 219-16</inkml:trace>
  <inkml:trace contextRef="#ctx0" brushRef="#br0" timeOffset="91965.2936">6122 12629 3322 0,'0'0'-134'0,"0"0"11"16,0 0 19-16,0 0 9 0,-4-32 11 0,4 32 28 15,0 0 17-15,0 0 5 0,0 0 7 16,-16-23 10-16,16 23 23 0,0 0 32 0,-14-16 7 16,14 16 9-16,0 0-13 0,0 0 11 15,-20-24-15-15,20 24-8 0,0 0-2 16,-15-21 1-16,15 21 24 0,0 0 5 0,-13-20 0 16,13 20-3-16,0 0-14 0,0 0-4 15,-15-18-8-15,15 18-10 0,0 0 1 16,0 0-3-16,0 0-3 0,0 0 8 0,0 0-12 15,72 38 0-15,-41-17 4 0,0-3 3 16,2 8-5-16,-1-2-9 0,10 3 2 16,-6 3 16-16,1-2-24 0,0-2 8 15,-9-2 5-15,4 1-2 0,-5-4 3 0,3-2 3 16,-11-4-2-16,1 0 4 0,-4 0-2 16,3-2 17-16,-19-13-1 0,25 23 7 0,-12-14 5 15,-13-9-2-15,20 15 5 0,-20-15 13 16,15 15 24-16,-15-15 5 0,0 0 7 15,0 0-24-15,17 16-7 0,-17-16-4 16,0 0-3-16,0 0-7 0,0 0 0 0,0 0-8 16,0 0-9-16,-90-44 0 0,63 25-1 15,-3 1-6-15,-5-7-7 0,-4-5 2 0,1-3-5 16,3-2-2-16,-5-3-1 0,6 1-2 16,-4 2-1-16,7-4-5 0,0 3 0 15,4 9 2-15,4-2 1 0,6 8-4 16,-3 3 11-16,6 0-13 0,-2-1-6 0,1 4-6 15,15 15-7-15,-21-23-6 0,21 23 18 16,0 0-20-16,-16-12-2 0,16 12 12 0,0 0-4 16,0 0 10-16,0 0 9 0,0 0-1 15,28 69-3-15,-4-39-5 0,6 7 7 16,5 0 5-16,0 4-2 0,8-1 4 16,4 7-11-16,5-2 16 0,-2 0-19 0,6 2-11 15,-6-5-24-15,7 5-25 0,-7-1-26 16,2 0-43-16,-6-5-69 0,-2-8-186 15,-11 2-375-15,-1-14 339 0</inkml:trace>
  <inkml:trace contextRef="#ctx0" brushRef="#br0" timeOffset="93459.1794">5083 15103 3176 0,'0'0'-113'0,"-37"0"21"0,37 0 6 0,-30 3 8 16,30-3 9-16,0 0-5 0,-43 3 1 15,43-3 5-15,0 0 7 0,-31 4 11 0,31-4 19 16,0 0 21-16,0 0 45 0,-35 0-1 16,35 0 7-16,0 0-14 0,0 0-12 15,0 0 9-15,0 0-3 0,0 0-15 0,-30 3 11 16,30-3-5-16,0 0-6 0,0 0-6 16,0 0 3-16,0 0 3 0,0 0-9 0,0 0 3 15,0 0 6-15,0 0-3 0,0 0-1 16,0 0 4-16,54-57 3 0,-34 33-6 15,2-3 0-15,9-9-3 0,-2-6 0 16,11-10 8-16,2-3-5 0,6-4-8 16,17-19-1-16,6 0 0 0,-1 0 0 0,0-5 3 15,2 5 6-15,2 4 0 0,-7 0 0 16,-7 16 0-16,-13 11-6 0,-10 8-3 0,-1 2 6 16,0 3 6-16,-10 3 0 15,1 7-12-15,-5 0 6 0,1-2 3 0,2 5-6 16,-5-5 0-16,0 9 9 0,-3 1-6 0,3-3 0 15,-3 4-3-15,-17 15 15 0,25-24-12 16,-13 12 8-16,-12 12 26 0,17-19 6 16,-17 19 2-16,16-19 15 0,-16 19-22 0,0 0-6 15,17-24 5-15,-17 24 5 0,0 0 0 16,7-21-16-16,-7 21 9 0,0 0-9 0,0 0 2 16,0 0-6-16,0 0 20 0,0 0-32 15,0 0 3-15,0 0-3 0,0 0-4 16,0 0-1-16,-34-29 5 0,34 29-7 0,0 0 15 15,0 0-13-15,0 0-14 16,0 0 7-16,-57 32 15 0,41-20-17 0,-3 10 9 16,-3 1 0-16,-1 6-4 0,-5 8 2 15,-3 3-7-15,-2 0 4 0,-2 2 8 0,0 8-2 16,-12 2-8-16,7 1 7 16,-4-5 13-16,-4 6-13 0,-1-6 0 0,4 5 5 0,-3-3 0 15,2-5 8-15,5 2-1 0,-8-3-14 16,7-6 9-16,2-2-2 0,0 0 12 15,3-5-8-15,2 0 1 0,5-4 1 16,8-3 15-16,-6-1-6 0,3-4-4 0,8-4 15 16,-5 3 0-16,9-6 24 0,13-12-32 15,-25 26-4-15,11-17 5 0,14-9-20 0,-18 15 6 16,18-15-3-16,0 0-18 0,-22 18 12 16,22-18 7-16,0 0-18 0,0 0 10 0,0 0 4 15,0 0-12-15,0 0 4 0,102-53 0 16,-60 23-5-16,20-10 5 0,3-7 4 15,26-13-6-15,-5-6 4 0,15-8 4 16,-2-1-20-16,1-7 5 0,0-1 5 0,-6 1-1 16,3 1 1-16,-10 10-2 15,-5 4 1-15,-22 14 1 0,-6 9-7 0,-16 14 13 0,2 0-11 16,-11 5 1-16,-1 0-1 0,1 6-15 16,-11 1 8-16,4 3-19 0,-6 1-22 15,-16 14-30-15,31-20-25 0,-31 20-28 16,26-13-23-16,-26 13-43 0,0 0-422 0,0 0 114 15</inkml:trace>
  <inkml:trace contextRef="#ctx0" brushRef="#br0" timeOffset="94215.2363">7584 13218 2359 0,'-5'-18'-108'0,"5"18"0"0,-12-31 10 0,12 31-4 15,-10-35 8-15,10 35 8 0,-5-33-15 16,5 33-12-16,0-38 11 0,0 38-12 0,13-40-257 15,-8 20 90-15</inkml:trace>
  <inkml:trace contextRef="#ctx0" brushRef="#br0" timeOffset="97619.2165">7607 12904 1162 0,'14'-32'-35'0,"-3"5"14"0,-4 6 52 16,-7 21 20-16,10-34 17 0,-10 34-5 0,7-32 20 15,-7 32-15-15,5-24-7 0,-5 24 3 16,0 0 24-16,0-38 12 0,0 38-19 16,0 0-2-16,3-27 13 0,-3 27-25 0,0 0-19 15,0 0 7-15,0 0-12 0,2-30-13 16,-2 30-1-16,0 0-9 0,0 0-1 15,0 0 16-15,0 0-10 0,0 0-9 0,0 0 12 16,0 0-7-16,0 0-8 0,0 0-1 16,0 0-3-16,16 86 6 0,-16-86 3 15,4 33-3-15,-4-33 6 0,5 32-7 0,-5-32 7 16,0 27 23-16,0-27-10 0,3 30-6 16,-3-30 9-16,-3 36-4 0,3-36 0 15,-5 36-1-15,5-36-2 0,-4 42 1 16,3-17 16-16,-8 1-18 0,6-3 4 0,-2 2-15 15,-3 1 2-15,8-26 2 0,-7 42-4 16,5-17-1-16,2-25 20 0,-8 38-32 0,8-38 14 16,-8 39-2-16,4-22-8 0,4-17 11 15,-6 28 3-15,6-28-6 0,-4 29 8 0,4-29 8 16,-5 25 1-16,5-25 2 0,-8 23 2 16,8-23-5-16,0 0 2 0,-8 32-5 15,8-32 4-15,-12 19-4 0,12-19-1 16,-14 21-2-16,14-21 0 0,-20 18 12 0,20-18-15 15,-31 26 6-15,14-14 15 0,0 0-8 16,0 3 18-16,-3-2-7 0,20-13-13 0,-40 28 9 16,18-16-12-16,6 0 9 15,-6 0-18-15,0-2 12 0,2 2-19 0,20-12 12 16,-35 21-15-16,17-10 4 0,-1 0-10 16,19-11 12-16,-28 22-12 0,13-13 3 0,15-9 5 15,-29 18 0-15,29-18-12 0,-21 18 5 16,21-18-14-16,-27 12 14 0,27-12 5 15,-22 20-10-15,22-20-1 0,-22 15 6 0,22-15-8 16,-23 16 3-16,23-16-3 0,-25 21 0 16,13-12-1-16,12-9 6 0,-28 21 0 0,28-21-4 15,-29 19-1-15,12-9 7 0,17-10-9 16,-31 21 2-16,17-12 2 0,14-9 3 0,-25 19-10 16,10-8 1-16,15-11 4 0,-32 20 2 15,32-20-8-15,-30 19 14 0,17-11-3 16,-9 1 9-16,22-9-17 0,-35 22 11 0,12-10 2 15,2 0-2-15,3 2-8 0,-7-2 0 16,2 3 6-16,-3-3-3 0,1 3 7 16,2-1-7-16,-2-2-3 0,5 0 8 0,-4 0-2 15,24-12-10-15,-33 19 0 16,20-11 3-16,13-8 2 0,-27 19-12 0,13-10 8 16,14-9 3-16,-25 19-1 0,10-7 1 0,15-12 3 15,-23 25 2-15,6-10-2 0,4 0-6 16,-6 4 6-16,3 1 6 0,1-3 1 0,-2 1-6 15,-5 1-4-15,4-4 8 0,6 3 2 16,-5-3 4-16,0 2 0 0,17-17 3 16,-28 27 0-16,13-17 0 0,15-10 4 0,-22 23-6 15,11-11-7-15,11-12 2 0,-21 20 1 16,21-20-4-16,-25 24 1 0,12-8-1 16,5 2 6-16,-11-2-10 0,6 6 3 15,-2-4-3-15,1 3 0 0,-4-3 3 0,5 5-8 16,-4-2 0-16,4-3 7 0,1 1-3 15,-3 1-2-15,1-2 1 16,-1 0-4-16,2 0 8 0,3 0-4 0,10-18-1 0,-25 30 2 16,15-10-1-16,-2-5-1 0,12-15 6 15,-18 31-2-15,9-16-8 0,9-15 7 0,-21 38 3 16,9-20 2-16,2 0-8 0,10-18-2 16,-17 41 9-16,12-20 1 0,2 4-10 0,-6-2 6 15,9-23-6-15,-3 51 8 0,3-24 1 16,-2-2-1-16,4 3 1 0,-2-28-5 15,3 52 12-15,-3-27-13 0,4 0 8 16,4 2-5-16,-6-1 9 0,4-2-9 0,3 3 2 16,-1 1-2-16,6-1 0 0,1 4 2 15,-2 0 2-15,4 2-5 0,3-1 1 0,-2-2 2 16,4 4-1-16,-4-2-1 0,2-2 1 16,4 0-1-16,-4 2 1 0,-3-2-6 15,1 0 8-15,0 0 6 0,-4-6-13 0,1 0 6 16,-2-3 3-16,-4 2-6 0,2-2 5 15,1-3 6-15,-12-18 1 0,12 31-5 0,-4-11 2 16,-8-20 0-16,8 27 2 0,-8-27-1 16,10 30 1-16,-10-30 0 0,7 30-2 15,-7-30 1-15,5 35 1 0,-5-35-5 16,4 37 1-16,-4-17-2 0,0-20 5 0,-4 45-4 16,4-45-1-16,-5 46-1 0,5-26-2 15,-3 10 5-15,3-30-3 0,-4 47-3 16,3-22 2-16,1-25-6 0,-4 44 8 0,-1-22-6 15,5-22 5-15,-3 40-3 0,-2-18 2 0,5-22 4 16,-8 35-8-16,4-10 0 0,4-25-5 16,-5 41 8-16,2-20-2 0,3-21-2 15,-12 44 1-15,11-22-5 0,-9 1 5 0,10-23 4 16,-9 47-3-16,4-25 0 0,-1 2 0 16,6-24-2-16,-11 41 1 0,8-24 1 15,3-17 3-15,-5 32 0 0,5-32 3 16,-3 24 9-16,3-24 4 0,0 0-6 0,-12 33 5 15,10-22-8-15,2-11 0 0,0 0-4 16,0 0 4-16,-8 30-6 0,8-30 3 0,0 0-6 16,-7 28 4-16,7-28-3 15,0 0 5-15,-11 34-4 0,11-34-2 0,-9 28-1 16,9-28 1-16,-11 29-4 0,11-29 7 16,-5 27-5-16,5-27 4 0,-12 23-3 0,12-23-2 15,0 0 4-15,-10 25-2 0,10-25-2 16,0 0 4-16,-5 22-6 0,5-22 2 0,0 0-1 15,0 0-2-15,0 0 0 0,0 0 3 16,-10 25-3-16,10-25 4 0,0 0-2 0,0 0 1 16,0 0 0-16,0 0-3 0,0 0-1 15,0 0 3-15,-7 24-2 0,7-24-2 16,0 0 2-16,0 0 3 0,0 0-3 0,0 0 3 16,0 0-1-16,0 0-3 0,0 0 2 15,0 0 2-15,0 0-2 0,0 0 2 16,0 0-2-16,0 0 1 0,0 0 0 0,0 0 0 15,-10 22 0-15,10-22-2 0,0 0-3 16,0 0 0-16,0 0-1 0,0 0 0 16,0 0 2-16,0 0 0 0,0 0 0 0,0 0 4 15,0 0-6-15,0 0 4 0,0 0 1 16,0 0-1-16,0 0 2 0,0 0-1 0,0 0-3 16,8 39 4-16,-8-39 0 0,0 0-5 15,0 0 4-15,0 0 1 0,0 0-1 16,0 29 1-16,0-29-1 0,0 0 0 0,0 0-2 15,0 0 6-15,0 0-3 0,0 0-3 16,5 24 1-16,-5-24 2 0,0 0-3 16,0 0-1-16,0 0 1 0,9 29 3 0,-9-29-8 15,0 0 2-15,10 24-4 0,-10-24 5 16,10 19-2-16,-10-19 1 0,0 0-1 0,15 27 6 16,-15-27-5-16,8 15 1 0,-8-15 2 15,0 0 2-15,10 21 0 0,-10-21 1 16,0 0 0-16,0 0 0 0,15 23-2 0,-15-23 1 15,0 0-3-15,0 0 5 0,0 0-5 16,15 15 7-16,-15-15-1 0,0 0 0 16,0 0 8-16,0 0-2 0,0 0-8 15,0 0 4-15,0 0-4 0,17-54 6 0,-15 27-5 16,1-9-1-16,0-8 2 0,2-5 0 16,-1-13-6-16,-2-9 1 0,1-12-2 0,5-2 2 15,-4-9 3-15,1 4-4 0,5-1-2 16,-5-1 1-16,3-4-5 0,0 4-2 0,6-35-9 15,1 26 4-15,-2 10-2 0,2 7 3 16,-6-3-1-16,4 1 1 0,2 3-7 16,-2-3 6-16,6 2 2 0,-11-2 0 0,2 2 8 15,5-2-6-15,-1 4 7 0,4-4-6 16,-1 0-3-16,5-22 3 0,3 13 2 16,-5 14 1-16,5 4 0 0,0 2-2 15,2 6-2-15,-6 3 5 0,-4 13 0 0,7 5 3 16,-13 7 0-16,3 4 3 0,-1 5-6 15,2-4 6-15,-3 6-5 0,-4 2 10 0,1-3-6 16,-1 3 2-16,4-7-6 16,-4 0 2-16,0-2-1 0,1 7 6 0,2-2-9 15,3 1 9-15,-3 1-3 0,-2 5 0 16,4-6-1-16,2 0 2 0,2 3-5 0,-2 4 1 16,3-3 6-16,-1 0 0 0,2 4-5 0,1-2 4 15,-2 4-3-15,-1 0 2 0,1 1-5 16,1-1 9-16,-3 3-5 0,4-4 4 15,7 1-1-15,-5-2 2 0,5 2-5 16,3 0 2-16,-5 1 7 0,7 4-10 0,-2-4 3 16,5 1-2-16,2 2 6 0,0 0-3 15,-1 3 1-15,1-1 3 0,-3-1-4 0,-6 3 7 16,2 4-9-16,-6 0 4 0,1 0-4 16,-5 0 12-16,-20 9-3 0,33-17 14 15,-14 9 4-15,-19 8-10 0,33-25-1 0,-16 10-6 16,3-7 0-16,-3 0 1 0,3-3 2 15,-4-2-3-15,1 0-2 0,3-5-3 0,-3 2 3 16,0 0 3-16,1-4-6 0,-5 3-1 16,1-3 1-16,1 2 0 0,-2-1 0 15,-3-4 4-15,0 4-6 0,2-2 2 16,-7-4-1-16,7 3-2 0,-7 1 0 0,3-4 3 16,-5 6-3-16,2-1 2 0,5-3-4 15,-6 4 3-15,1-1-1 0,-2-1-1 16,-3 2 3-16,5 0-7 0,-5-2 8 0,0-2-3 15,-5-6-3-15,-1 3 3 0,0-1-2 16,-4 2 5-16,2 3 3 0,0-3-5 0,-2 6 0 16,-2 0 3-16,0 4-2 0,7 2-2 15,-6 3 3-15,4-5-2 0,7 29-1 0,-14-40 0 16,6 19-2-16,8 21-1 0,-8-38 4 16,8 38-3-16,-5-40-1 0,5 40 3 15,0-47-5-15,0 28 0 0,0 19 1 16,5-47 3-16,-5 24 0 0,0 23 2 0,0-36-1 15,0 36-1-15,3-33 1 0,-3 33-3 16,2-32 2-16,-2 32 0 0,0 0 1 16,0-36 0-16,0 36 1 0,0 0 7 0,0-28-6 15,0 28-1-15,0 0 1 0,0-28 2 16,0 28-3-16,0 0 5 0,0 0-6 0,0-31-1 16,0 31 3-16,0 0 0 0,0 0-1 15,0 0-1-15,0 0-3 0,0 0 2 0,0 0-3 16,-2-33 2-16,2 33-3 0,0 0-5 15,0 0-3-15,0 0 7 0,0 0-3 16,0 0 2-16,0 0 0 0,0 0 2 0,0 0-3 16,0 0 2-16,0 0-6 0,0 0-4 15,0 0-9-15,0 0 3 0,0 0 2 16,8 89 0-16,-8-89 0 0,14 12 3 16,-14-12 1-16,0 0 5 0,43 0 1 0,-43 0-1 15,0 0 6-15,57-21-1 0,-35 7-3 16,0 2 4-16,-1 0 2 0,1 0-4 0,0-1 4 15,-22 13 0-15,43-20-5 0,-24 7 9 16,1 4-8-16,7-3 5 0,-2 1-6 0,3-2 8 16,2-4-3-16,4 5 2 0,1-3-2 15,-2-2 3-15,8 4-8 0,-8-3 10 16,2 3-1-16,0-2-2 0,-3 3-14 0,-4 2 18 16,1-2 6-16,-7 0-9 0,1 2-7 15,2 5 7-15,-25 5-7 0,37-16 5 16,-17 9-5-16,-20 7 4 0,40-12 0 0,-40 12 6 15,34-6-6-15,-34 6 3 0,36 0-3 16,-36 0 12-16,41 3-16 0,-41-3 4 16,38 3 4-16,-18 0-1 0,-20-3 2 0,42 6-1 15,-22-3-1-15,-20-3 0 0,45 7 3 16,-21-4 3-16,-24-3-2 0,41 9 2 0,-17-5-6 16,-24-4 0-16,42 5-4 0,-22-3 14 15,-20-2-9-15,40 8-4 0,-20-2 2 16,-20-6 4-16,30 3-5 0,-30-3 2 15,32 7-1-15,-32-7-4 0,25 8-2 0,-25-8 12 16,27 10-4-16,-27-10 2 0,33 12-2 16,-33-12 1-16,27 12-1 0,-27-12-4 0,27 12 0 15,-27-12 9-15,26 16-7 0,-26-16 4 16,21 13-5-16,-21-13 5 0,26 15-4 16,-26-15 9-16,19 16-11 0,-19-16 11 0,23 17-10 15,-23-17 7-15,25 18-1 0,-25-18-1 16,24 20-3-16,-24-20 4 0,21 19-4 0,-21-19 0 15,20 18 3-15,-20-18-2 0,15 15 1 16,-15-15-2-16,14 15 11 0,-14-15 25 16,0 0-7-16,-5 30-3 0,5-30 0 0,-20 32 0 15,5-17 0-15,1 8 2 0,-6-7-3 16,0 9 0-16,0-5 1 0,-5 1 1 16,7-1 0-16,-1-4-7 0,-1 4-2 0,2-5-4 15,1 1-2-15,-1 1-9 0,1 1-8 16,4 2-14-16,1-1-32 0,0 2-18 15,2 0-32-15,0 0-18 0,2 3-21 0,4 3-31 16,4 0-46-16,0-4-58 0,0-23-562 16,4 51-8-16</inkml:trace>
  <inkml:trace contextRef="#ctx0" brushRef="#br0" timeOffset="97871.0742">9584 12755 3638 0,'0'0'-138'0,"0"0"6"16,0 0-14-16,0 0-33 0,0 0-3 16,0 0-1-16</inkml:trace>
  <inkml:trace contextRef="#ctx0" brushRef="#br0" timeOffset="97943.0337">9584 12755 2336 0,'0'0'-155'0</inkml:trace>
  <inkml:trace contextRef="#ctx0" brushRef="#br0" timeOffset="99261.4119">9596 12737 1925 0,'0'0'-76'0,"0"0"26"0,0 0 26 16,0 0 48-16,0 0-1 0,0 0 27 0,0 0 3 15,22 46 10-15,-22-46-2 0,18 34-8 0,-8-9-12 16,2 4 7-16,0 1-7 0,1 3 2 15,6 5 2-15,-3-2 3 0,-2 4 0 16,-1 1 4-16,4-2 6 0,-2 2 2 0,0-2 7 16,-2 0 1-16,-4-1 10 0,4 2-5 15,0-3-5-15,-4 0 2 0,4 3-7 16,-3 4-1-16,5-3-4 0,-6-1 1 0,9-2-24 16,-8 2 7-16,7 1 1 15,-4-4-11-15,4 0 8 0,1 0-1 0,2-1-13 16,2-1 17-16,-2-4-13 0,9 1-5 0,-8 0-4 15,9-2-5-15,-4-2 5 0,4 1-9 16,5-5 8-16,-5 1-9 0,5-2 1 0,0 1 10 16,0-4-10-16,-5-2-4 0,6 2 10 15,-3-3-22-15,0 0 12 0,-1 1-5 16,2-3 7-16,-1 1-12 0,2-1 18 16,2-3-16-16,0 4 0 0,0 3 12 0,-1-4-6 15,1 0 1-15,5 3 1 0,0 4-16 16,1-3 8-16,6 2 6 0,-2 0-8 0,5 0 6 15,-7-1 0-15,0-1-4 0,-8-4 8 16,5 3-3-16,-6-6-1 0,1 3-2 16,-2-3 6-16,-8-2-4 0,3 3-6 0,-8-7 6 15,3 6-4-15,-2-6-2 0,-23-6 7 16,39 15-12-16,-22-8 11 0,3 1 3 16,-20-8-3-16,40 20 4 0,-15-8 9 0,-2 0-15 15,4 0 5-15,3 4 3 0,0 2-7 16,5-2 14-16,-4 1-6 0,0 6-3 15,3-8-5-15,-1 8 5 0,-1-10-5 0,-2 7 5 16,-3-2-3-16,0-6-6 0,-7 7 17 16,7-4 22-16,-9 2-7 0,2-2 4 0,-2 0 0 15,-1 0 5-15,0 3 3 0,-4-3-1 16,1 9 0-16,-1-1-10 0,-8 4 9 16,3 4-19-16,-8 0 12 0,-5 13-4 15,-1-1-1-15,-6 3 0 0,-1 9-1 0,-4 4-1 16,0-4-6-16,-3 0 0 0,0 1 1 15,0-1 5-15,3-2-10 0,-6 0-5 16,6-1 6-16,-3 0-6 0,2-1 2 0,3-3-1 16,-6-6-3-16,8-1-2 0,0-4-3 15,-2-2 2-15,3 1 1 0,4-5-2 0,-4 0 2 16,9 0-8-16,1-1 7 0,-10-1-3 16,12 1 6-16,-2 3-9 0,-1-2 12 0,-2 0-7 15,10 0 1-15,-10 2-5 0,5-1-4 16,0-2 9-16,-3 5-7 0,3-1 8 15,0-2 2-15,-4 3-6 0,4 2 1 16,0 5 5-16,-5 0 3 0,5 0 3 0,-10 0-1 16,7 5 1-16,-2-5 4 0,-3 3-2 15,6-5 0-15,-6-1 9 0,1 1-5 0,2-3 5 16,-3 4-7-16,2-8 2 0,-2 4 2 16,0-3-6-16,1-1 3 0,-1 9 1 15,-1-2 0-15,6 3-1 0,-5-4-2 0,-1 8-2 16,1-4 3-16,0-3-6 0,-4 3-1 15,5-4 0-15,-3 5 0 0,3-2 1 16,-3-4-2-16,4 2-3 0,1-4 2 16,-4-4-2-16,6-2-3 0,-2 2 4 0,0-4-5 15,0-2 1-15,0-2-4 0,5-24 5 16,-8 42-6-16,8-42 4 0,-4 34 0 0,4-34-2 16,-1 32-1-16,1-32-1 0,-4 24 3 15,4-24-2-15,0 0 0 0,-5 31 3 16,5-31-2-16,0 0-1 0,-3 27-4 15,3-27 4-15,0 0-2 0,0 0-2 0,-4 25 5 16,4-25-2-16,0 0 0 0,0 0 0 16,0 0 1-16,0 0-4 0,0 0 4 15,0 0 0-15,0 0 1 0,0 0-8 0,0 0-8 16,0 0-1-16,12-102-5 0,-7 50 2 16,2-9 4-16,3-9-1 0,0 3 0 0,-5 0 1 15,-2 1 5-15,6 7-2 0,-9 4 0 16,3 7 0-16,-1-6 0 0,-2 9 2 0,3 0-6 15,-3-6-7-15,3 4 4 0,2 0 5 16,-5-10-1-16,-5-2-2 0,2-5 5 16,0-4 1-16,-7-8-1 0,1-6 0 0,-4 1 4 15,3-6-2-15,-2-2-2 0,0-3 5 16,7-31-7-16,-6 12-4 0,9-16-4 16,-1 16-15-16,3 16-2 0,-5 2-9 15,5 1 11-15,-4 5 1 0,-2 3 2 0,-3-2 2 16,1 7 11-16,-5-1-3 0,-4 6 1 15,-7 3 4-15,8-1-1 0,-8 5 4 16,1 0 8-16,-2 2-7 0,-2 1 10 0,7 8 3 16,-4 1-7-16,3-1 0 0,1 5 4 15,0-6 9-15,3 1-10 0,-5 4 1 0,10-6-6 16,-11-5-2-16,3-3 0 0,1-2 1 16,-11-4 6-16,0 1-3 0,-15-23 5 15,-8 4-8-15,-9 4-3 0,-9 9 13 0,-6 3-5 16,-6 2-4-16,-4 5 11 0,-3 5-1 15,3 0-9-15,13 14 5 0,12 5-8 16,5 3-29-16,0-4-29 0,17 11-33 0,-2-7-47 16,9 2-66-16,1-5-128 0,7-1-456 15,8-7 192-15</inkml:trace>
  <inkml:trace contextRef="#ctx0" brushRef="#br0" timeOffset="100896.2268">8991 18121 3343 0,'0'0'-155'0,"0"0"2"16,0 0 11-16,0 0-5 0,0 0-25 0,0 0-24 15,0 0-387-15,0 0 111 0</inkml:trace>
  <inkml:trace contextRef="#ctx0" brushRef="#br0" timeOffset="100967.1833">9007 18138 2081 0,'0'0'-145'15,"0"0"8"-15,0 0 21 0,0 0-6 0</inkml:trace>
  <inkml:trace contextRef="#ctx0" brushRef="#br0" timeOffset="101091.0279">9007 18138 1337 0</inkml:trace>
  <inkml:trace contextRef="#ctx0" brushRef="#br0" timeOffset="101156.9917">9011 18162 1142 0</inkml:trace>
  <inkml:trace contextRef="#ctx0" brushRef="#br0" timeOffset="101214.0205">9011 18162 968 0</inkml:trace>
  <inkml:trace contextRef="#ctx0" brushRef="#br0" timeOffset="103320.9425">9011 18162 884 0,'0'0'34'0,"0"0"38"0,0 0 34 0,0 0-19 16,0 0-9-16,0 0 3 0,0 0 15 16,0 0-25-16,0 0 7 0,0 0-7 15,-25 27-6-15,25-27-5 0,0 0-2 16,0 0-12-16,0 0-4 0,0 0-5 15,0 0-8-15,0 0-11 0,0 0 4 0,0 0-1 16,-22 13-3-16,22-13 6 0,0 0-6 16,0 0 3-16,0 0-1 0,0 0-3 0,0 0 7 15,0 0-7-15,0 0 3 0,0 0-4 16,0 0 1-16,0 0-4 0,0 0 4 0,0 0-4 16,0 0-7-16,0 0 4 0,0 0 3 15,0 0-13-15,0 0 12 0,0 0-8 16,0 0 2-16,0 0 0 0,0 0-3 15,0 0 4-15,0 0-1 0,0 0-3 0,0 0 13 16,0 0 15-16,0 0 9 0,0 0 9 16,0 0 2-16,0 0 1 0,0 0 0 15,0 0-1-15,0 0 5 0,0 0-15 16,0 0-9-16,0 0 0 0,0 0 0 0,0 0-3 16,0 0-16-16,0 0-8 0,0 0-8 15,0 0 3-15,0 0 11 0,0 0 7 0,-14 19-26 16,14-19 13-16,0 0-2 0,0 0-11 15,0 0 10-15,0 0 1 0,0 0 0 0,0 0 7 16,0 0 5-16,0 0 10 0,0 0 13 16,0 0 1-16,0 0 15 0,0 0 1 15,0 0-8-15,0 0 8 0,0 0-14 0,0 0-7 16,0 0-1-16,0 0-13 0,0 0 11 16,0 0-12-16,0 0-2 0,0 0 1 15,0 0 1-15,0 0 2 0,0 0-2 0,0 0-7 16,0 0 1-16,0 0-3 0,0 0-2 15,0 0 3-15,0 0-9 0,0 0 6 16,0 0 4-16,0 0-4 0,0 0 11 0,0 0 1 16,0 0-6-16,0 0 6 0,0 0-6 15,0 0 1-15,0 0-3 0,0 0 6 16,0 0-3-16,0 0-7 0,0 0-4 0,0 0 9 16,0 0-5-16,0 0 4 0,0 0-1 15,0 0-3-15,0 0-5 0,0 0 11 16,0 0-3-16,0 0 12 0,0 0 3 0,0 0 3 15,0 0-5-15,0 0 12 0,0 0-6 16,0 0-8-16,0 0 2 0,0 0 8 16,0 0-17-16,0 0 2 0,0 0-6 15,0 0 1-15,0 0 8 0,0 0-17 0,0 0 1 16,0 0 8-16,0 0-2 0,0 0-14 16,0 0 4-16,0-76 0 0,0 76-1 0,-5-24 9 15,5 24-3-15,-3-36-7 0,3 36-4 16,-8-42 11-16,4 13-7 0,4 1-1 15,0 28 14-15,0-59-6 0,0 26-15 0,4-1 7 16,4 2-4-16,-5 1 4 0,2-1-7 16,4-3-2-16,-4 5 7 0,2 2-4 15,1-4 6-15,-1 2-4 0,-2-2 11 16,-2 4-13-16,2-4-1 0,-2 1 6 0,6 0 8 16,-9-3-9-16,1 4-6 0,-1-4 17 15,4 0-15-15,-4-1 11 0,3-2-9 16,-3 4 7-16,5 0-5 0,-5-5 8 0,3 2 2 15,-3-3-17-15,0 0 21 0,2 3-9 16,-2 1 0-16,0-1 0 0,0-3-5 16,-2 4-4-16,-1 1 24 0,3-2-16 0,-8-5-1 15,4 0-1-15,3 2-6 0,1-4 11 16,-4 2-11-16,-1 5 2 0,5-5-2 0,-3-1 11 16,3-5-16-16,0-2 10 0,3-5 4 15,2-3-7-15,-1-5 2 0,-4 2 3 0,1-3 2 16,3 1-3-16,-4-1-1 0,8-3-1 15,-8-2 0-15,3 3 15 0,-1-2-11 16,1-4 9-16,1 0-4 0,1 0-15 16,-2-4 6-16,-1 6 5 0,3-6-7 15,0 4 5-15,-5 1 4 0,5 6-9 0,-2-3 3 16,1 4 2-16,1 7-10 0,0 5 17 0,-2 1-8 16,5 8-1-16,-4-5 1 15,-3 5-3-15,3 3-6 0,-1 6 8 0,2 2 6 16,-2-4-8-16,-3 8 3 0,2 0 8 0,-2 27-10 15,3-53 1-15,1 31 4 0,-4 22-9 16,0-39 7-16,0 39 11 0,6-35-16 16,-6 35 3-16,2-27 1 0,-2 27-5 0,0 0-4 15,0-36 2-15,0 36-4 0,0 0-1 16,0-26 9-16,0 26-1 0,0 0-10 16,0 0 2-16,0 0-2 0,0 0 1 0,0 0 13 15,0 0-7-15,0 0-5 0,0 0 13 16,0 0-2-16,0 0-6 0,0 0 10 0,0 0-8 15,-53 71 5-15,41-49 6 0,2-3-10 16,-5-3-1-16,6 4 14 0,-2 2-4 16,11-22-2-16,-20 33-8 0,10-14 2 15,10-19 4-15,-22 34 6 0,12-19-10 0,10-15-2 16,-17 29 10-16,17-29-21 0,-8 24 7 16,8-24 4-16,-15 19-8 0,15-19 8 15,-12 18 2-15,12-18-4 0,0 0 6 0,-13 21 8 16,13-21 4-16,0 0 8 0,0 0 2 15,0 0-8-15,-17 21-2 0,17-21 11 0,0 0-11 16,0 0 2-16,0 0 0 0,0 0-20 16,0 0 4-16,0 0 0 0,0 0-10 15,0 0 1-15,0 0 5 0,0 0-8 16,0 0 4-16,0 0 10 0,0 0-8 0,0 0 6 16,0 0 0-16,0 0-3 0,0 0 1 15,0 0 8-15,0 0-10 0,0 0 0 0,0 0 6 16,0 0-11-16,0 0 5 0,-52-6 18 15,47 26-20-15,-7 1 0 0,-1 6 20 16,-4 3-16-16,-1 6 10 0,1-6-2 0,-1 3-9 16,1 2 22-16,-7-4 5 0,8 0-22 15,-4 0 15-15,3-4 3 0,2-3-10 16,-2 0 8-16,4-1 11 0,1-2-19 16,-1 1 2-16,-1-6 4 0,14-16-10 0,-18 29-12 15,18-29 8-15,-15 25-15 0,15-25 7 16,-2 22 16-16,2-22-16 0,0 0 4 0,0 0 10 15,0 0-12-15,14 35 6 0,-14-35 8 16,0 0-13-16,40-8 9 0,-40 8 0 16,0 0-6-16,50-30 6 0,-27 15 6 0,-3 0-4 15,2-11 5-15,5 1-7 0,-5-2-9 16,3-6 11-16,7-8 1 0,-2-5-8 16,-4 1 1-16,5-5 2 0,2-6 6 0,-5 7-6 15,1 2 8-15,-6 5-8 0,-6 4 11 16,0 7 15-16,-1 1-10 0,-2 6 1 15,-1-4 5-15,-4 3-14 0,-1 1 8 0,0-1-4 16,-8 25-4-16,9-40 14 0,-4 21-7 16,-5 19 7-16,3-35 5 0,-3 35-6 0,8-27-1 15,-8 27-5-15,2-24-2 0,-2 24-3 16,0 0-6-16,7-28 5 0,-7 28-9 16,0 0 6-16,0 0 11 0,8-27-11 0,-8 27-6 15,0 0 4-15,0 0-2 0,0 0 13 16,7-25-18-16,-7 25-5 0,0 0 18 15,0 0-8-15,0 0-13 0,0 0 16 0,0 0-5 16,0 0-5-16,0 0 11 0,27 77 3 16,-16-56-12-16,-2 0 5 0,6 3 3 0,-2-1 1 15,2-1 4-15,-1 2-3 0,2-3-7 16,3 5 0-16,-3-5 14 0,3-2-11 16,6 4 1-16,2-1 0 0,-1-3-6 0,5-1 10 15,-1 6-2-15,-2-4-4 0,4-2 2 16,-2 1-4-16,2 2-4 0,1-2 4 15,-1-2 10-15,-2-1-16 0,-6 0 8 16,1-1 4-16,-2-2-13 0,0 2 7 0,-1-1 6 16,-2-2-6-16,-6-1 5 0,2 2-8 15,-16-13 10-15,29 21 1 0,-16-11 11 16,-13-10-19-16,20 20 4 0,-20-20 7 0,19 20-11 16,-19-20 0-16,13 15 4 0,-13-15 2 15,0 0-4-15,13 24 9 0,-13-24-9 0,0 0-6 16,12 25 5-16,-12-25 13 0,0 0-19 15,-5 33 16-15,5-33-5 0,0 0-8 16,-7 38-1-16,7-38 5 0,-1 24-11 16,1-24 20-16,0 0-11 0,-9 32-5 0,9-32 3 15,0 0 6-15,-3 24 3 0,3-24 3 16,0 0-1-16,0 0 6 0,0 0 7 0,-3 28 12 16,3-28-3-16,0 0 13 0,0 0-14 15,-14 17 13-15,14-17-21 0,0 0 17 0,-31 10-8 16,31-10-3-16,-34 10-10 0,11-8 12 15,-7 1 8-15,-2 4-1 0,-2-3 13 16,-2-3 3-16,-1 4 1 0,0-2 6 16,-8-1-7-16,-4 5-1 0,1-1-7 0,1-3 0 15,-5 3-6-15,0 1-7 0,4-2-1 16,-4 1-1-16,-2 0-3 0,12 0 0 16,-4-2-25-16,12 3-31 0,1-6-70 0,8 7-35 15,3-1-44-15,22-7-102 0,-27 14-590 16,27-14-241-16</inkml:trace>
</inkml:ink>
</file>

<file path=ppt/ink/ink1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52:07.202"/>
    </inkml:context>
    <inkml:brush xml:id="br0">
      <inkml:brushProperty name="width" value="0.05292" units="cm"/>
      <inkml:brushProperty name="height" value="0.05292" units="cm"/>
      <inkml:brushProperty name="color" value="#FF0000"/>
    </inkml:brush>
  </inkml:definitions>
  <inkml:trace contextRef="#ctx0" brushRef="#br0">12614 3767 79 0,'43'-4'59'15,"-21"1"-76"-15,-22 3 91 0,40 0-58 0,-40 0-16 16,45-4 16-16,-45 4 15 0,46-3-8 16,-23 2 0-16,-23 1 7 0,50 0 7 15,-18 0-8-15,-2-4-8 0,-30 4 15 16,62-4 5-16,-29 1-20 0,-1 3 12 0,2-6-13 15,1 3 32-15,-2 0-1 0,-1 0-7 16,-2-3 10-16,2 2 5 0,0-1-13 0,-5-1-12 16,3 2 5-16,0-1-11 0,-2-2-6 15,-28 7 10-15,55-10-11 0,-28 5 11 16,-2-3-7-16,2 8 6 0,-27 0-11 16,38-12 15-16,-38 12-10 0,41-8 14 0,-41 8 4 15,33-7 9-15,-33 7 3 0,35-5-1 16,-35 5-14-16,30-10 4 0,-30 10-10 15,40-9-5-15,-19 3 5 0,-21 6 3 0,45-9-13 16,-24 3 8-16,5 0 4 0,-26 6-1 0,51-13 8 16,-26 6-5-16,4-1-8 0,1-2 11 15,0 1-5-15,0 0 8 0,-1 0-12 16,-1-1-4-16,2 2 0 0,0 1-15 16,-8-1 28-16,7 1-17 0,-1 2-4 0,-28 5 3 15,50-12-9-15,-30 9 2 0,-20 3-3 16,47-4-6-16,-25-1-1 0,-22 5 7 0,42-8-6 15,-42 8 6-15,36-3-10 0,-36 3 6 16,31-4 10-16,-31 4 16 0,26-6-1 16,-26 6 31-16,0 0-8 0,34-2-7 15,-34 2 2-15,0 0 2 0,0 0-18 0,25-7 9 16,-25 7-16-16,0 0-2 0,0 0 8 16,0 0-16-16,0 0-1 0,0 0-5 15,0 0 0-15,0 0-10 0,0 0 10 0,0 0-5 16,-79-21-3-16,79 21 0 0,-47 0 8 15,21 0-6-15,26 0-4 0,-57 0 2 0,27-3 5 16,30 3-10-16,-49 3 0 0,26-3 3 16,23 0 9-16,-45 3-7 0,45-3-12 15,-42 0 14-15,15 3-9 0,27-3-1 16,-38 7-2-16,38-7-2 0,-46 2 9 0,46-2-12 16,-41 3 2-16,19 0 1 0,22-3-11 15,-47 15 5-15,24-4 0 0,-6-2-5 0,2-2-3 16,-4 10 2-16,-3-5-4 0,-3 3 7 15,0 0 5-15,-3 1-8 0,2 3 5 0,-2-4 1 16,-12 4 10-16,5-1-8 0,-2 1-3 16,1 0 6-16,6-7-9 0,-1 3 3 15,3-3 6-15,1-3 2 0,2 4-2 16,5-4 5-16,6-3-2 0,-1 0-4 0,-2 2 12 16,29-8-6-16,-41 8-3 0,21-4 9 15,20-4-8-15,-41 1 5 0,41-1-3 16,-38 0-3-16,38 0 0 0,-35 0 3 0,35 0-2 15,-34-1-1-15,34 1 0 0,0 0-2 16,-40-8 8-16,40 8-6 0,0 0 3 16,-35-3 3-16,35 3-6 0,0 0-3 0,-30-1-2 15,30 1 8-15,0 0-6 0,-38-11 9 16,38 11-12-16,-26-3 7 0,26 3 2 16,-40-3 3-16,40 3-9 0,-37-3 3 0,37 3-3 15,-41-4 15-15,41 4-12 0,-40-3 15 16,40 3-15-16,-32-2 0 0,32 2-3 0,0 0 3 15,-42 0-6-15,42 0 6 0,0 0-3 16,-34-3 6-16,34 3-12 0,0 0 9 16,0 0-7-16,-31-3 7 0,31 3 0 15,0 0 0-15,0 0 0 0,0 0 0 0,0 0-16 16,0 0 9-16,0 0-5 0,-37 0-1 16,37 0-10-16,0 0 0 0,0 0 0 15,0 0 12-15,0 0-9 0,0 0 3 0,0 0 2 16,0 0 1-16,0 0 6 0,0 0 4 15,0 0-4-15,0 0 1 0,0 0-5 0,0 0 8 16,0 0-4-16,0 0 10 0,-17 15-6 16,17-15 3-16,0 0 3 0,0 0-3 15,0 0 7-15,0 0-4 0,0 0-6 0,0 0 6 16,0 0 1-16,0 0 3 0,0 0-8 16,0 0 16-16,0 0-12 0,0 0 4 15,59 33-4-15,-59-33 8 0,35 10 3 0,-13-6-10 16,4 2 3-16,-1-3 0 0,6 0-4 15,0 0 8-15,-1-3-1 0,2 3-3 16,2 0 7-16,-3-3 4 0,3 0-4 16,-2 0 18-16,1 0-1 0,1 0-3 0,1-6 7 15,3 3 12-15,-1-3-16 0,7 0-4 16,-6-1 0-16,-3 3 9 0,7 0-9 16,-5 0-7-16,8-3-10 0,-8 1 13 0,5-3-3 15,-4 6-4-15,2-4-6 0,-1 4 13 16,-3 1-9-16,1-1 8 0,3 3-8 0,-5-3 2 15,1 3-3-15,0-4-3 0,5 4 3 16,-8 0 7-16,4 0-7 0,-4 0 0 16,-1 0-9-16,2 0 9 0,1 4-3 15,0-4-6-15,-5 0 0 0,0 0 6 0,0 3-6 16,2 0 12-16,-2-1-12 0,2 1 6 16,0 1 4-16,-4 2-4 0,0 0-6 0,6 2 12 15,-2-4-3-15,-2 5-3 0,5-6 0 16,0 8-6-16,0-5 3 0,0 6 3 0,4-3 3 15,-1 0-3-15,-1 0-3 0,-3-3 15 16,-3 3-18-16,3-2 6 0,1 1-6 16,-2-5 9-16,-1 6-3 0,-2-4 3 15,2-2 3-15,-4 2-15 0,-2-1 15 0,2-1-6 16,0 0-9-16,-28-3 12 0,51 4 0 16,-28-1-6-16,-23-3 0 0,45 2 21 15,-20 1-27-15,0 0 15 0,-25-3-9 0,49 4 8 16,-24-1-2-16,-2-1-3 0,6 1-9 15,-1 1 15-15,-28-4-3 0,54 3 0 16,-26 0 0-16,1 0-3 0,2 0-1 0,0-3 4 16,-1 3-3-16,5 2 9 0,-5-5-9 15,5 0 5-15,-5 0-11 0,5 1 21 16,-5-1-13-16,-30 0-2 0,61 0 6 0,-31 0 22 16,2-1-12-16,-1 1 1 0,-31 0-1 15,62-5 1-15,-30 5-4 0,0-3-3 0,-2 0 4 16,2 0-9-16,-4-3-6 0,6 6 28 15,-4-4-17-15,-30 4-2 0,53-5-1 16,-24 5-2-16,-29 0 0 0,50-7 0 0,-20 4 0 16,-8 0 2-16,-22 3-10 15,48-2 5-15,-23-1-5 0,-25 3 0 0,39 0 5 16,-39 0-5-16,45-4 16 0,-45 4-6 0,48-3-2 16,-28 3-3-16,-20 0 3 0,46-3-11 15,-46 3 18-15,48-4-5 0,-24 2 18 16,-24 2-16-16,50-6 1 0,-22 1-6 15,2 5 8-15,0-4-15 0,-30 4 5 0,56-8 7 16,-25 7-9-16,0-2 4 0,4-1-2 16,-4 0-3-16,0 1 15 0,4 0-21 0,-9 1 4 15,6-5 7-15,-32 7 10 0,62-3-15 16,-37 0 5-16,2-3-7 0,3 3 7 0,-3-3 3 16,-27 6-8-16,58-9-2 0,-26 3 8 15,-2 0-11-15,0 0 6 0,1-5 1 16,-1 7 15-16,1-4-21 0,0 4 4 15,0-4-2-15,-2-1 0 0,-2 2 0 16,-1 2 5-16,-1-1-10 0,-25 6 5 0,49-9-2 16,-26 2-5-16,-1 1 2 0,-22 6-2 15,47-9 7-15,-32 1 16 0,-15 8-25 0,43-7 11 16,-21-1-4-16,-22 8 2 0,42-9 5 16,-24 5-8-16,-18 4 8 0,44-7 5 15,-44 7-13-15,35-12 6 0,-17 5 1 0,-18 7-11 16,39-12 10-16,-17 6-11 15,-22 6 16-15,31-12-4 0,-31 12-6 0,29-10 11 16,-29 10 5-16,25-16-2 0,-25 16 2 16,23-18 4-16,-11 3-8 0,-12 15-4 0,22-25 15 15,-10 5-19-15,-1 5 7 0,-11 15-2 16,20-39-7-16,-6 18 7 0,-6 0 2 0,7-1-7 16,0-3 16-16,-5 0-16 0,4 1 3 15,-6-3-7-15,7 1 4 0,-5 2-2 16,7-4 0-16,-11 3 6 0,8-2 1 0,-7-2 6 15,4 1-4-15,-6 1 9 0,2 0-7 16,0-2 2-16,-2 2 23 0,0-4-6 16,-5-1-2-16,1 4 3 0,-1 28-18 0,-1-62 18 15,-4 30-15-15,-4 1 13 0,6 1-9 16,-4-2-10-16,-1-1 6 0,-4-1-4 16,-1 0 2-16,3 1-12 0,-9 3 2 0,-1-2 5 15,0-2 1-15,-2 2-12 0,-8 2-2 16,5 0 8-16,0 1-4 0,-2 1-2 15,1 1 2-15,-3 0 12 0,1 2-14 0,4 3 8 16,4 1 8-16,2 2-14 0,-2 2 0 16,1 0-4-16,1 3 0 0,1-2 2 0,17 16 0 15,-31-31 0-15,14 17 2 0,17 14-2 16,-27-24 0-16,12 12 4 0,15 12-4 16,-28-18 0-16,28 18-2 0,-22-22 6 15,22 22 14-15,-29-18-14 0,29 18-10 0,-26-20 6 16,12 8-2-16,14 12 0 0,-32-15 2 15,12 6 8-15,20 9-6 0,-41-18-12 16,15 12 8-16,-2-3-5 0,0 3 3 0,-8 0 0 16,5 1 2-16,-4 4 4 0,-7-3-4 15,2 2 8-15,-9 2 10 0,2 0-14 0,-1 0 0 16,-1 2-2-16,-1-2-4 0,3 0 8 16,-6 0-6-16,4 4 0 0,2-4 6 15,-1 1-6-15,-1 4 2 0,2-5 2 16,1 3 2-16,2-3-4 0,7 3 6 0,-1 0-4 15,-1-3 0-15,4 3-2 0,2 0-4 16,-2 0 8-16,1 0 0 0,2 0-6 0,-3 3 0 16,2 0-8-16,1 0-2 0,-10 1 10 15,5 1 14-15,-6 3-22 0,4 2 2 0,-7-2 0 16,-1 1-7-16,-7 3 3 0,-4 1 4 16,-1-1-9-16,-8 1 3 0,-6 6 3 15,7-7 1-15,-14 3-3 0,5 1-2 16,-2-2 4-16,-2 3-6 0,1-5 4 0,1 4 2 15,8-4-4-15,-6 3-5 0,10 0-11 16,-9 1 0-16,9-3 2 0,-1 2-3 16,-10 0-10-16,10 1-10 0,1-3 14 0,0 3 1 15,3-1 3-15,5-3 4 0,-3 0 12 16,0 0-5-16,3 2-10 0,3-5 12 16,9 0-1-16,-3 0 6 0,2 1 0 0,1-5-6 15,5 4 6-15,-3-1 5 0,7-2-1 16,-4 3 3-16,10-2-5 0,2-5 5 15,-4 5 6-15,3-1-9 0,1-1 1 0,-2 4-6 16,7-5 16-16,-6 2-11 0,7 2-3 16,-3-3 3-16,2 2 3 0,-2-1-3 0,-2 0 3 15,2 0 2-15,25-9 6 0,-49 15-11 16,28-5 2-16,-4-1 7 0,1-1-7 16,-4 0 9-16,6-1-11 0,22-7 2 15,-49 17 6-15,24-11 18 0,2 1-15 0,23-7-6 16,-39 9 3-16,39-9 0 0,-38 8 1 15,38-8 5-15,-34 7-6 0,34-7 9 16,-31 6 0-16,31-6-9 0,-27 3 6 0,27-3 3 16,0 0-6-16,-40 3 0 0,40-3 0 15,-25 4 0-15,25-4 0 0,0 0 0 0,-34 0 6 16,34 0-3-16,0 0 0 0,0 0 0 16,0 0-12-16,-40 0 6 0,40 0 6 15,0 0-12-15,0 0 9 0,-25 0-3 0,25 0-9 16,0 0 12-16,0 0-18 15,0 0 5-15,-22 0-24 0,22 0-10 0,0 0-33 16,0 0-10-16,0 0 1 0,0 0-7 16,0 0 11-16,0 0-19 0,0 0-78 0,0 0-250 15,0 0 94-15</inkml:trace>
  <inkml:trace contextRef="#ctx0" brushRef="#br0" timeOffset="473.7255">13974 2410 1388 0,'0'0'-382'0</inkml:trace>
  <inkml:trace contextRef="#ctx0" brushRef="#br0" timeOffset="1947.8413">13952 2377 1232 0,'0'0'-59'0,"-13"-22"3"15,13 22 14-15,-20-22 10 0,20 22 6 0,-19-21-1 16,19 21 10-16,-21-20-10 0,21 20 10 0,-26-20-5 16,26 20-1-16,-18-18 17 0,18 18-11 15,-30-15 0-15,30 15-1 0,-27-13 1 0,27 13-1 16,-32-12 6-16,32 12 0 0,-36-10 0 15,16 4-18-15,20 6 17 0,-49-9 13 16,22 6-6-16,27 3-6 0,-57-7 6 0,26 2 6 16,-1 2 6-16,-2-1 19 0,3 4-13 15,-3-3 18-15,34 3 18 16,-62-5 10-16,34 1-24 0,-2 4 22 0,30 0 20 0,-56-6-18 16,30 4-12-16,26 2 10 0,-49-3-27 15,26-1 10-15,23 4-5 0,-42-8 4 16,42 8-10-16,-40-4-1 0,40 4-4 0,-32-8 4 15,32 8-4-15,-30-4 3 0,30 4-12 16,0 0 3-16,-40-7 5 0,40 7-13 16,0 0 8-16,-35-4-4 0,35 4-13 15,-25-5 8-15,25 5-8 0,0 0 8 0,-36-7 1 16,36 7 8-16,-30-6 8 0,30 6-5 16,0 0-3-16,-31-6 11 0,31 6 4 0,0 0 16 15,-32-6-25-15,32 6 1 0,0 0-1 16,0 0-12-16,-32-6-7 0,32 6 7 15,0 0 12-15,0 0-16 0,0 0 16 0,-34 0-8 16,34 0-12-16,0 0 5 0,-33 12-1 16,33-12-3-16,-28 6-1 0,28-6 12 15,-29 6-12-15,29-6 5 0,-25 9-5 0,25-9 5 16,-30 3 2-16,30-3-2 0,-30 7-8 16,30-7 10-16,0 0 8 0,-40 5-7 15,40-5 17-15,-30 0-18 0,30 0 4 16,0 0 7-16,-44 3-11 0,44-3 0 0,0 0-3 15,-35 5 0-15,35-5-7 0,0 0 14 16,-39 0-11-16,39 0 4 0,0 0-4 0,-30 3-3 16,30-3 0-16,0 0 0 0,0 0 0 15,-43 2-3-15,43-2-1 0,0 0 4 16,0 0-3-16,-30 2-4 0,30-2 4 0,0 0-4 16,0 0 0-16,0 0 7 0,-25 8 0 15,25-8 10-15,0 0-10 0,0 0-3 16,0 0 3-16,-24 12 0 0,24-12-10 0,0 0 13 15,0 0-3-15,0 0 4 0,0 0-11 16,-20 15 3-16,20-15 18 0,0 0-11 16,0 0-3-16,-17 16 4 0,17-16-4 15,0 0-10-15,0 0 20 0,-16 18-3 0,16-18-14 16,0 0 3-16,-17 25 1 0,17-25 17 16,-12 15-25-16,12-15 15 0,-8 25-4 0,8-25 0 15,-12 26 0-15,12-26-4 0,-5 28-6 16,5-28 10-16,-11 30 0 0,11-30-3 15,-9 30-1-15,9-30 11 0,-3 30-14 0,3-30 4 16,-5 32 6-16,5-32-3 0,-12 31 7 16,12-31-3-16,-8 27-8 0,8-27 11 15,-9 28-7-15,9-28 0 0,-5 27-7 0,5-27 7 16,-8 28 0-16,8-28-10 0,-3 27 3 16,3-27 4-16,-10 29 3 0,10-29-4 15,-4 25-3-15,4-25 7 0,-10 28 4 0,10-28-4 16,-5 24 0-16,5-24 7 0,-7 25-7 15,7-25-11-15,0 0 8 0,-5 36 0 16,5-36 6-16,-8 21-3 0,8-21-7 16,-8 26 11-16,8-26-4 0,0 0 3 0,-10 28 0 15,10-28 8-15,0 0-4 0,-12 20-1 16,12-20-6-16,0 0 21 0,0 0-4 0,-7 27 13 16,7-27-14-16,0 0 11 0,0 0 2 15,0 0-9-15,-15 23-4 0,15-23 3 0,0 0-10 16,-16 12 10-16,16-12-3 0,0 0 3 15,-27 12 9-15,27-12 9 0,0 0-7 16,-32 13-15-16,32-13 3 0,-20 9-3 16,20-9 5-16,-22 13-8 0,22-13 9 0,-27 12-7 15,27-12-2-15,-21 19 5 0,21-19-6 16,-25 15 1-16,25-15-4 0,-21 18-2 16,21-18 0-16,-20 18-6 0,20-18 5 0,-16 24-5 15,16-24-5-15,-17 20 10 0,17-20 1 16,-15 27-6-16,15-27-3 0,-13 31 9 15,13-31-9-15,-12 32 0 0,8-14 6 16,4-18-3-16,-1 33 6 0,1-33-6 0,-4 38-3 16,4-38 0-16,4 34 9 0,-4-34 2 15,8 36-8-15,1-16 0 0,-9-20 6 0,16 36-9 16,-1-15 6-16,-1-3 8 0,-3 2-8 16,6-5-3-16,7 4 5 0,-6-4-5 15,2-3 0-15,0 4 8 0,3-4-8 0,-4-4 0 16,-19-8 6-16,37 26 0 0,-19-17-6 15,-18-9 2-15,35 18 4 0,-18-8 2 16,-17-10-5-16,35 15 2 0,-22-7-5 0,-13-8 3 16,36 17 0-16,-20-9-6 0,-16-8 0 15,30 14 1-15,-30-14 7 0,24 12-2 0,-24-12 2 16,25 8 3-16,-25-8 0 0,22 10 11 16,-22-10 8-16,26 6-3 0,-26-6 3 15,26 3 17-15,-26-3-6 0,40 0-7 16,-40 0-6-16,50-3 0 0,-15-3-3 0,3-1 3 15,8 2-3-15,0-5 2 0,1 2-5 16,2 1 0-16,1 0-12 0,-1 2 3 16,-1-3-1-16,1 8 3 0,-8-7 2 0,5 2-5 15,-1 1 3-15,-8 0-5 0,3 0 2 16,-7 1 3-16,2 2-17 0,-3-3 17 16,1 1-10-16,-1 3 0 0,0-4-9 0,1 8-27 15,-1-4-27-15,0 7-43 0,-2 1-47 16,-3 5-71-16,-2 7-428 0,-12 9 118 15</inkml:trace>
  <inkml:trace contextRef="#ctx0" brushRef="#br0" timeOffset="2821.3939">10456 3956 2412 0,'45'-1'-590'0,"-6"-3"115"16</inkml:trace>
  <inkml:trace contextRef="#ctx0" brushRef="#br0" timeOffset="2834.3857">10605 3948 2095 0</inkml:trace>
  <inkml:trace contextRef="#ctx0" brushRef="#br0" timeOffset="2915.3367">10635 3944 1834 0,'50'-3'-107'0,"-50"3"9"16,37-2 9-16,-37 2 5 16,38-4 3-16,-38 4 6 0,39-6-3 0,-39 6 3 15,37-1 24-15,-37 1 9 0,38 0-6 0,-38 0 15 16,35-5-11-16,-35 5 16 0,34 5-41 16,-34-5-14-16,33 1-147 0,-33-1 67 0</inkml:trace>
  <inkml:trace contextRef="#ctx0" brushRef="#br0" timeOffset="3398.0365">10128 4468 681 0,'-37'0'25'16,"9"-3"54"-16,28 3 48 0,-49-9-11 15,28 6-17-15,21 3-4 0,-35-7-13 0,35 7-11 16,0 0-17-16,-39-5-9 0,39 5-5 15,0 0-14-15,-30-7-5 0,30 7 13 0,0 0-17 16,0 0 29-16,0 0-9 0,0 0-9 16,63-40 0-16,-22 25-8 0,14-3 0 15,2-1-8-15,5-3 3 0,3 4-3 16,-2 3-8-16,-1-4-8 0,-8 7-19 0,-7 1-1 16,0-1 12-16,-9 4-16 0,-3 1 8 15,-5 2 4-15,2-2-4 0,-7 4 4 16,-25 3-9-16,49-5 16 0,-29-2 1 0,-20 7-9 15,33-6 17-15,-33 6-8 0,32-3-1 16,-32 3 9-16,27-3 0 0,-27 3 0 16,0 0 0-16,30-6 0 0,-30 6 9 0,0 0 12 15,0 0 0-15,27-6 8 0,-27 6 11 16,0 0-4-16,0 0-12 0,0 0 0 16,0 0-13-16,0 0-7 0,0 0-11 0,0 0-9 15,0 0-20-15,0 0-8 0,0 0-17 16,0 0-2-16,-69 50-10 0,51-42-3 15,-8 5 13-15,5-5-8 0,2 6 9 0,19-14 8 16,-33 15 8-16,33-15 10 0,-29 12 5 16,29-12-1-16,-28 8 6 0,28-8 4 15,-20 7 0-15,20-7-27 0,0 0-8 0,0 0-13 16,0 0-8-16,0 0-143 0</inkml:trace>
  <inkml:trace contextRef="#ctx0" brushRef="#br0" timeOffset="3423.0195">10620 4302 598 0,'0'0'-184'0,"0"0"51"15</inkml:trace>
  <inkml:trace contextRef="#ctx0" brushRef="#br0" timeOffset="4031.6425">9324 4003 519 0,'0'0'-21'0,"-14"-21"-6"0,14 21 6 0,0 0 14 16,0 0 7-16,0 0-29 0,-20-18 22 15,20 18-7-15,0 0-8 0,0 0 22 0,0 0 0 16,0 0 0-16,-13-20 15 0,13 20-8 16,0 0-7-16,0 0-22 0,0 0 7 15,0 0-7-15,0 0 7 0,0 0-8 16,0 0 0-16,0 0 23 0,0 0-15 15,0 0 23-15,0 0-1 0,0 0-7 0,0 0 23 16,95 12 30-16,-60-12-16 0,7 0 34 16,8-5 4-16,5-2 17 0,9 2 27 0,1-2-18 15,5-5 17-15,-4 3-5 0,-1-1-10 16,0 1 23-16,-5 1 8 0,2-2 15 16,-2-2-17-16,-9 4-2 0,-1-4-13 15,-2 4-13-15,-1-4-10 0,0 5-16 0,-3-1-6 16,-6-2-11-16,-5 1-14 0,-1 6 8 15,-10-3-6-15,6 0-1 0,-28 6-1 0,37-6 7 16,-37 6-14-16,35-11-9 0,-35 11 0 16,27-3-1-16,-27 3-22 0,0 0-24 15,35-5-23-15,-35 5-46 0,0 0-16 16,0 0-5-16,29 8-26 0,-29-8-43 0,0 0-369 16,-17 47 110-16</inkml:trace>
  <inkml:trace contextRef="#ctx0" brushRef="#br0" timeOffset="4443.3863">9141 4434 1883 0,'-3'-28'-108'15,"3"28"28"-15,0 0 35 0,28-33 37 16,-6 18 24-16,5-3 13 0,13-11-17 16,12 5 16-16,16-7 4 0,38-12 0 0,6-3-13 15,10 2 5-15,5 1 6 16,2 1-3-16,0-5-8 0,-7 4 0 0,-3-1-12 15,-7 7 12-15,-7-3-5 0,-20 7-10 0,-11 6 14 16,-7 0-3-16,-2-2-8 16,-10 4 18-16,-3 5-11 0,-12 0 4 0,2 5 0 15,-5-1-11-15,-5 1 0 0,-4 3 0 0,-3 1 3 16,-5 2 1-16,4 1 6 0,-24 8-7 16,30-12 4-16,-30 12-18 0,22-7-23 15,-22 7-25-15,0 0-27 0,0 0-43 16,0 0-62-16,10 41-267 0,-10-41 100 0</inkml:trace>
  <inkml:trace contextRef="#ctx0" brushRef="#br0" timeOffset="4733.2156">9698 4601 1723 0,'-28'-4'48'0,"28"4"26"16,-40-6-9-16,40 6-6 0,-32-6-15 16,32 6-40-16,0 0 3 0,0 0-4 15,-19-11 5-15,19 11-1 0,0 0 0 0,0 0-4 16,66-63 4-16,-41 39 18 0,15-10 7 16,-7 1 9-16,8-5-3 0,2 2 5 0,6-8-3 15,2 2-4-15,8 0-4 0,3 3-3 16,3-1-17-16,0 6 4 0,4 1-29 15,1 3-25-15,0 3-20 0,-13 7-35 0,5 4-20 16,-2 3-39-16,-14 3-346 0,2 9 103 16</inkml:trace>
  <inkml:trace contextRef="#ctx0" brushRef="#br0" timeOffset="4908.0975">10441 4711 2077 0,'0'0'77'0,"-27"5"-6"16,27-5-12-16,0 0-7 0,0 0-1 0,0 0-13 16,0 0-1-16,42-78 0 0,-2 45-7 15,14-11-3-15,-1-2-15 0,9 2-21 16,-2 2-33-16,-1 1-81 0,-7 11-100 0,-2 4-323 16,-10 9 114-16</inkml:trace>
  <inkml:trace contextRef="#ctx0" brushRef="#br0" timeOffset="18484.6188">19502 13184 2181 0,'-33'7'-506'0,"3"-2"63"16,13-1 95-16</inkml:trace>
  <inkml:trace contextRef="#ctx0" brushRef="#br0" timeOffset="22011.1167">20816 3030 650 0,'0'0'56'0,"0"0"-19"0,0 0-13 16,0 0-6-16,5-27 52 0,-5 27-87 0,0 0 23 15,0 0-6-15,0 0 6 0,0 0-12 16,0 0 6-16,0 0 6 0,3-29-1 16,-3 29-10-16,0 0-1 0,0 0 29 15,0 0-12-15,10-21 6 0,-10 21 17 0,0 0 21 16,0 0-6-16,0 0 9 0,5-24 13 15,-5 24 9-15,0 0-8 0,0 0-11 0,0 0 2 16,0 0-14-16,0 0-13 0,8-25-2 16,-8 25 0-16,0 0-13 0,0 0 9 15,0 0-6-15,0 0-7 0,19-17-1 0,-19 17 8 16,0 0-12-16,0 0-8 0,33-4 12 16,-33 4-12-16,0 0 12 0,37 0 0 0,-37 0-8 15,0 0 0-15,45 16 3 0,-25-4-7 16,5-4-4-16,-1 7 8 0,3 0-16 15,6 7 20-15,-1 0-5 0,3 3 5 16,2 2-8-16,3 0 7 0,-5 5 1 0,2 1-5 16,-2-2-7-16,-8 1 0 0,0-2 15 15,-9 0 15-15,2 2 26 0,-2-2 12 16,-4 4 9-16,-1-1-2 0,-6 5-5 0,1-2 8 16,-3 6 6-16,5-6-19 0,-5 8-2 15,-1-5-7-15,7 3-7 0,-6 0-4 0,5 2 0 16,0-5-7-16,0 4-5 0,2-6 5 15,-5 0-14-15,1-6 2 0,-3 0 3 16,-1-6 22-16,2-2 15 0,-6-23 18 16,4 41 26-16,-4-41 18 0,3 37 10 0,-3-37-20 15,-12 35-4-15,6-17-18 0,6-18-16 16,-31 33-6-16,13-17-6 0,1-1-4 16,1 1-8-16,-8-4-8 0,4 3 0 0,0-3-6 15,-10 4-3-15,7-1-8 0,-16 5-3 0,4-4-7 16,-10 7-2-16,-9 1-5 0,1-5 1 15,-8 1-1-15,6 0-9 0,2-1-3 16,6-4-6-16,7-3 4 0,1-1-15 0,7-1-12 16,2 0-41-16,4-5-39 0,2 6-63 15,24-11-90-15,-28 1-560 0,28-1 71 16</inkml:trace>
  <inkml:trace contextRef="#ctx0" brushRef="#br0" timeOffset="22575.7783">20379 3760 3626 0,'0'0'-83'0,"0"0"-3"0,-15-25 17 16,15 25-9-16,0 0-18 0,0 0-5 15,0 0 13-15,-8-24 1 0,8 24 10 0,0 0 9 16,0 0 4-16,0 0 8 0,23-40 18 15,-23 40 12-15,8-25 23 0,-8 25 6 16,12-31 0-16,-4 13-6 0,-8 18 3 0,14-44 3 16,-4 23 6-16,5-3-9 0,0-1 0 15,5-4-3-15,0 2 3 0,2 0-6 16,0-4 12-16,8 0-9 0,3-2 0 0,1-1 0 16,-1-4 3-16,6 2 9 0,2 0 2 15,1-3 7-15,-2 0-7 0,9-8 6 0,-2 0 3 16,5-1 0-16,-6-1 3 0,5-4 4 15,-1 0-2-15,-2-2-8 0,3 3 2 16,-3 0-6-16,-3-1 3 0,-1 0-5 0,-6 13 3 16,-1 1-4-16,3 3-4 0,-10 0 1 15,7 3-1-15,-9 4-1 0,4 6-2 16,-7 1-1-16,2 0 1 0,-3 7 2 0,-1-1 3 16,-3 0-11-16,2 5 1 0,1 2-1 15,-23 9-18-15,35-19-19 0,-35 19-41 16,39-6-51-16,-39 6-121 0,35 0-333 0,-35 0 114 15</inkml:trace>
  <inkml:trace contextRef="#ctx0" brushRef="#br0" timeOffset="23579.9137">22368 3221 2271 0,'-17'-32'-39'0,"17"32"-9"0,0 0-17 16,0 0-12-16,0 0 8 0,0 0-2 0,-10-16 10 15,10 16 11-15,0 0 18 0,0 0 40 16,0 0 35-16,0 0 30 0,0 0 13 16,0 0-6-16,0 0-13 0,0 0-5 15,0 0-15-15,0 0-7 0,0 0-1 16,0 0-3-16,-50 11 2 0,50-11-16 0,0 0 3 15,-38 22-10-15,24-10 10 0,-4 0 0 16,18-12-19-16,-25 30 12 0,8-12-3 0,5 6 3 16,-4-1-6-16,4 5 6 0,3 8-4 15,-2 2 1-15,6 6-12 0,-2-5 6 0,4 7-1 16,6-2 7-16,7-2-3 0,-5 5-7 16,8-4-5-16,3-2 3 0,12 4 0 15,-6-4-3-15,8-4-9 0,0-10 1 16,0 1 5-16,-3-6-3 0,0-4-6 15,-4-3 12-15,0 1 3 0,-1-8 9 0,-22-8 17 16,32 12 25-16,-32-12-21 0,37-4-8 16,-37 4 5-16,30-23 3 0,-13 5-9 0,1-9 5 15,-1-4 0-15,4-7-11 0,0-4 16 16,-5-8-18-16,4 1-6 0,-6 0 10 0,4 0 15 16,-6 2-5-16,-7 4 22 0,-3-4-18 15,3 5-3-15,-10-5 7 0,0 5 9 16,-1 1-8-16,-7 5 2 0,-5-3 2 15,-1 4 14-15,-1 4-9 0,-3 3-8 0,-6 0 7 16,4 4-16-16,-5 6-2 0,3-1 1 16,-1 7-15-16,0 0-7 0,-3 4 4 0,-4 4-12 15,-3 4 0-15,1-4-4 0,0 4-2 16,-6 4-6-16,6-3 6 0,-2-1-9 0,-1 3-3 16,9 1-15-16,-3 1-11 15,6-2-24-15,3 5-23 0,25-8-15 16,-41 12-18-16,41-12-41 0,-16 15-82 0,16-15-409 15,0 0 119-15</inkml:trace>
  <inkml:trace contextRef="#ctx0" brushRef="#br0" timeOffset="24005.6667">22408 3063 2837 0,'0'0'64'15,"0"0"-4"-15,0 0-26 0,0 0-42 16,30 4-21-16,-30-4-7 0,0 0-1 0,32 12-1 16,-32-12 17-16,25 13-15 0,-13-5 11 15,-12-8-2-15,32 14 7 0,-32-14 0 0,25 12 9 16,-25-12 11-16,21 15 8 0,-21-15 1 16,21 15 16-16,-6-3-5 0,-15-12-4 15,25 26 1-15,-12-11 0 0,2 0-4 16,2 4-2-16,-4-2-3 0,4-2 3 0,1 5 2 15,-3-5-4-15,4 0 7 0,-2 1-8 16,-4-1 10-16,-13-15 3 0,35 21 13 0,-18-9 2 16,-4-1 7-16,-13-11 10 15,40 12 16-15,-23-8-29 0,-17-4 8 0,44 2-4 16,-14-4-2-16,-30 2-1 0,65-10-8 0,-25 1-2 16,-3 0-2-16,-2-2-7 0,0-1-3 15,5 0-2-15,-15 3 1 0,2 0 1 16,-2-4-2-16,-1 4 6 0,-4 1-7 0,-20 8 5 15,40-22-2-15,-23 14-15 0,-17 8 8 16,26-12 2-16,-26 12-20 0,27-12-14 16,-27 12-19-16,24-6-41 0,-24 6-56 0,31-9-86 15,-31 9-498-15,25-8 556 0</inkml:trace>
  <inkml:trace contextRef="#ctx0" brushRef="#br0" timeOffset="24225.5325">23191 3075 2804 0</inkml:trace>
  <inkml:trace contextRef="#ctx0" brushRef="#br0" timeOffset="24256.5112">23231 3072 2459 0,'29'0'-161'16</inkml:trace>
  <inkml:trace contextRef="#ctx0" brushRef="#br0" timeOffset="24652.0463">23298 3075 2027 0,'0'0'-113'0,"30"8"21"15,-30-8 21-15,27 9 11 16,-27-9 23-16,35 15 12 0,-22-8 8 0,8 5 17 16,-5 3 0-16,4-3 9 15,-3 0-9-15,3 4 16 0,-3 0-3 0,0-1 24 0,-17-15-9 16,31 24-4-16,-17-15 4 0,-14-9 12 15,23 21 10-15,-23-21-5 0,20 20-4 0,-20-20-4 16,20 16-4-16,-20-16 6 0,14 15 11 16,-14-15 29-16,0 0 24 0,20 15 13 15,-20-15-2-15,0 0-13 0,0 0-21 0,0 0-12 16,0 0 3-16,0 0-12 0,0 0-7 16,0 0-2-16,0 0 5 0,-60-73 5 0,46 47 1 15,-8-1-1-15,7-2 6 0,-5-4-18 16,-3 3-7-16,6-5 12 0,0 1-2 15,1-2-15-15,-1 1 3 0,2-1 5 0,2 2-15 16,4 1-2-16,-6-2-9 0,8 4 5 16,1 0-9-16,4 0 4 0,-1 4-2 15,-4-1-8-15,7 28 6 0,7-58-1 0,-2 30-5 16,1 0-6-16,4-3-2 0,2 4 14 16,2-1 2-16,-3 0-11 0,4 4 1 15,-1 2 6-15,2-3-8 0,-2 6-4 0,3 1 4 16,-1-1-8-16,6 2 4 0,-5 1-2 15,-1 1 0-15,5 2 0 0,-5-2 2 0,-16 15 0 16,34-21-2-16,-14 11 0 0,0 2 12 16,-20 8-5-16,40-17-10 0,-40 17-34 15,37-9-26-15,-19 9-30 0,1-3-53 0,-19 3-46 16,33 5-68-16,-33-5-439 0,30 7 653 16</inkml:trace>
  <inkml:trace contextRef="#ctx0" brushRef="#br0" timeOffset="25735.6509">24538 2340 2729 0,'0'0'-103'0,"0"0"15"0,0-32 24 16,0 32 9-16,0 0 17 0,0 0 3 15,0 0 6-15,0 0-4 0,0 0 0 16,0 0 4-16,0 0 8 0,0 0 1 0,0 0 3 16,-59 4 7-16,59-4 13 0,-35 25 7 15,13-12 24-15,-3 2 13 0,2 2 6 0,-6 2-5 16,2 2 0-16,1 2 5 0,1-2-7 15,3 1-13-15,-2 1 3 0,8 1-13 16,-1-4 7-16,5 2-7 0,1 3-6 16,-1-5 6-16,12-20-6 0,-5 42 3 0,5-42 2 15,2 35-5-15,-2-35-6 0,21 35 9 16,-7-23-7-16,2 0 4 0,-16-12-1 0,44 16 0 16,-26-13-8-16,-18-3 6 0,55-3-1 15,-28-3 5-15,-27 6 1 0,52-15 12 16,-25 0 5-16,-2 3 0 0,-3-7 12 0,-4 4-3 15,-1-8-4-15,-2 5 12 0,0-6-6 16,-7 2 2-16,1-1 24 0,-4-4 9 16,-5 27-19-16,8-44 7 0,-8 44 9 15,0-38-14-15,0 38-18 0,-5-31 0 0,5 31 0 16,-3-32-17-16,3 32-5 0,0 0 6 16,-5-33-18-16,5 33 2 0,0 0 14 0,-4-27-20 15,4 27-10-15,0 0-10 0,0 0-4 16,0 0 11-16,0 0 1 0,0 0-5 15,0 0 6-15,39 0-1 0,-39 0 3 16,38 27-2-16,-13-9 4 0,4 1-4 0,-4 3 0 16,7-1 4-16,-2 0 5 0,3 5-7 15,-1-2 0-15,1 1 8 0,-1 4-10 0,2-6 4 16,6 5-2-16,-12-1 3 0,1-3-3 16,1 1 11-16,2 0-20 0,-4-1 15 15,-6-1 1-15,5-1-7 0,-7-1 18 0,-4-3-9 16,1 0-1-16,-2 1 6 0,-6 1 16 15,4 0 18-15,-13-20 4 0,12 37 4 16,-12-12-4-16,0-25 1 0,-12 49-1 16,4-20-6-16,-6-1-10 0,-4 4 6 0,-4-1-1 15,-3 0 24-15,-10 3-2 0,-4-1-6 16,-4 5-3-16,-11 1 0 0,-1-2-7 0,-5-2 7 16,-5-1 2-16,3-2-13 0,-3-2-4 15,9-6-4-15,3 0-4 0,6-5-2 0,3-4-1 16,8 1-13-16,4-4-15 0,5-3-30 15,4 0-40-15,3 1-33 0,20-10-19 16,-30 8-35-16,30-8-61 0,0 0-140 0,-14-24-504 16,14 24-158-16</inkml:trace>
  <inkml:trace contextRef="#ctx0" brushRef="#br0" timeOffset="25913.5419">25401 1971 3971 0,'13'-22'-98'16,"-13"22"-39"-16,0 0-30 0,0 0-32 0,0 0-36 16,0 0-478-16,0 0 595 0</inkml:trace>
  <inkml:trace contextRef="#ctx0" brushRef="#br0" timeOffset="26301.3076">25369 2016 2935 0,'0'0'-26'0,"-17"12"28"0,17-12 14 15,-16 14-16-15,16-14 8 16,-17 18 2-16,7-6-4 0,-4 6-6 0,4 1 0 0,-1 4-6 16,-3 4 12-16,3 0-1 0,-3 5 0 15,-1-2 11-15,-2 3-1 0,6 2 18 16,-3-1 2-16,3-2 3 0,-1 3-1 0,0-1-1 16,7-4-7-16,-3 0 7 0,4 6-1 15,-1-6-9-15,5 2-3 0,0-5-5 16,2 1 12-16,5 0-12 0,3-4 6 0,2-2 5 15,8-2-13-15,-4-4 10 0,16 3 2 16,0-7 2-16,3 1 4 0,12-7-6 16,-2 0-1-16,5-6 2 0,-1 0-17 0,1-3 2 15,0-3 5-15,-1-5-1 0,11-1 12 16,-8-3 9-16,-5-3-3 0,1-6 8 0,-8-1 15 16,-6-3 2-16,-4-3 14 0,-3-4-13 15,-11 2 8-15,-7-6-10 0,-4 0-7 16,-10 4-3-16,-2-5 0 0,-10 2-4 15,2 2 19-15,-15-6-16 0,-3 10-5 0,-3-2-7 16,1 6 0-16,4 6-9 0,-3 4 2 16,-3 3-20-16,9 6-17 0,-4 2 13 0,2 4-40 15,-2 3-2-15,32 0-18 0,-62 10-26 16,34-1-7-16,3-1-24 0,0 5-26 16,1-1-30-16,8 2-37 0,-1-2-50 0,17-12-527 15,-27 18 276-15</inkml:trace>
  <inkml:trace contextRef="#ctx0" brushRef="#br0" timeOffset="26805.4526">25933 1866 3483 0,'18'-16'-24'16,"-18"16"-7"-16,0 0-16 0,22-12-3 15,-22 12-1-15,0 0 11 0,45 2-10 0,-45-2 17 16,45 15-16-16,-23-4 4 0,5-2 0 16,-2 3 4-16,3 0-1 0,-8 1 3 15,5 0 20-15,-1-1-5 0,1 3-1 0,-7 1 6 16,2-5 9-16,4 5-10 0,-7-5 6 16,-1 2-2-16,-16-13 2 0,24 23 11 15,-24-23 17-15,20 13 33 0,-20-13 29 0,18 17 11 16,-18-17 2-16,0 0-12 0,0 0 1 15,0 0-12-15,0 0 15 0,0 0-18 0,0 0 6 16,0 0-7-16,0 0-2 0,0 0-4 16,-42-71-9-16,31 46-1 0,2-2-10 15,1-5-7-15,5-1-12 0,1-8-1 16,2 1-1-16,2-5-3 0,1-2-6 0,7 2-3 16,8-6 7-16,-1 2-4 0,0 3-8 15,8 2 15-15,-2 11-9 0,-3 0-4 0,5 0 5 16,4 5-14-16,-7 2 1 0,6 2 8 15,-4 6-3-15,4-2 6 0,0 8-3 0,-2 3 6 16,2 0 13-16,4 9-2 0,1 0 7 16,1 6-2-16,2 5 0 15,8 5 9-15,-9 4-13 0,5 7 6 0,2 4-1 16,-2 4-6-16,-3 0 3 0,0 2-3 0,-2 7-6 16,-2 0-39-16,-6 2-32 0,0 2-74 15,-19-4-106-15,1 2-558 0,-18-3 188 16</inkml:trace>
  <inkml:trace contextRef="#ctx0" brushRef="#br0" timeOffset="28572.9643">22276 3075 3361 0,'0'0'-166'0,"0"0"14"0,-27-3-3 0,27 3-18 16,0 0-13-16,0 0-426 0,0 0 115 15</inkml:trace>
  <inkml:trace contextRef="#ctx0" brushRef="#br0" timeOffset="29725.7925">22211 3071 2278 0,'0'0'-100'0,"-24"-11"24"0,24 11-2 15,0 0 12-15,0 0 14 0,0 0 18 0,0 0 3 16,0 0 12-16,0 0 4 0,0 0 11 16,0 0 8-16,0 0 11 0,0 0 8 15,0 0 12-15,0 0-5 0,0 0-4 0,0 0 0 16,0 0-8-16,-31-5 4 0,31 5-4 15,0 0-7-15,0 0 7 0,0 0 0 16,0 0-4-16,0 0 7 0,0 0-7 0,-34 0 10 16,34 0 17-16,0 0-14 0,0 0 10 15,0 0-17-15,0 0 16 0,0 0-23 0,0 0 22 16,-28-10-13-16,28 10 4 0,0 0-17 16,0 0 19-16,0 0 0 0,0 0 0 15,0 0-7-15,-25-9 9 0,25 9-12 16,0 0 9-16,0 0-22 0,0 0 10 0,0 0-9 15,0 0 3-15,-42 4-9 0,42-4 5 16,0 0 1-16,-27 8 6 0,27-8-9 0,-25 7-3 16,25-7 8-16,0 0-5 0,-32 12 3 15,32-12 3-15,0 0-12 0,-23 8-3 16,23-8 6-16,0 0 6 0,0 0-6 16,-24 17 3-16,24-17-6 0,0 0 3 0,-13 15 0 15,13-15 0-15,0 0 3 0,-10 22-3 16,10-22-3-16,0 0-3 0,0 0 6 0,-12 32 9 15,12-32-7-15,0 0-2 0,-12 23-5 16,12-23 5-16,0 0 0 0,-5 22 0 16,5-22-3-16,0 0 3 0,0 0 3 0,-5 30 2 15,5-30-13-15,0 0 5 0,-8 27 6 16,8-27 0-16,0 0-3 0,-5 32 5 16,5-32-5-16,-3 22 6 0,3-22 0 15,-7 27 2-15,7-27-10 0,0 32 10 0,0-32-2 16,7 27-3-16,-7-27-1 0,5 33 1 15,-5-33-3-15,6 27 3 0,-6-27 3 0,10 32 19 16,-10-32-11-16,10 30 0 0,-3-14-3 16,-7-16 10-16,14 27 4 0,-1-10-12 15,-13-17 4-15,22 34-1 0,-12-19-6 16,5 2 17-16,-4 3-22 0,5-5 0 0,-3 4 8 16,0-1-5-16,4-1 2 0,-2-1 3 15,0 1 3-15,-5-2 4 0,10 0-2 0,-8 0 5 16,-12-15 7-16,27 27-10 0,-14-13 2 15,-13-14 0-15,18 25-10 0,-4-17 3 16,-14-8-1-16,18 22-2 0,-18-22-7 0,20 21 14 16,-8-8-9-16,-12-13 1 0,18 22 4 15,-6-10-15-15,-12-12 2 0,20 21 10 16,-8-9-12-16,-12-12 7 0,22 27 0 0,-11-16-7 16,-11-11 11-16,24 24 1 0,-11-12 6 15,-13-12-4-15,25 22 0 0,-8-13 6 16,-17-9 0-16,28 19 3 0,-4-9 6 0,-24-10-12 15,33 15-1-15,-13-12 10 0,-20-3-5 16,37 12-8-16,-13-9-2 0,-24-3 10 16,41 9-8-16,-17-6-5 0,-24-3 0 0,38 6 1 15,-38-6 1-15,44 3-14 0,-27 0 17 16,-17-3-1-16,31 0 3 0,-31 0 1 16,35 0 8-16,-35 0 7 0,31-6 15 0,-31 6-1 15,33-9-12-15,-33 9-4 0,28-18-3 16,-9 9-5-16,-2-3 2 0,-17 12-6 0,33-25-6 15,-18 14 24-15,2-3-21 16,-17 14-8-16,32-25 10 0,-16 10-7 0,-1-2 4 16,-15 17-4-16,24-27 0 0,-9 9-13 15,-3 0 11-15,1-3 0 0,-3-1 2 0,3-3 2 16,-1 0-13-16,-4 1 4 0,3 0 5 16,0-5 30-16,-6 2-13 0,5-2-7 15,-6-1 9-15,-3 0-11 0,1 0 2 0,-2 2-3 16,0-4-11-16,0 1 4 0,0 31 11 15,-3-55-13-15,-1 28 5 0,-2 0 1 16,6 27-11-16,-14-48 7 0,6 27-12 0,8 21 18 16,-20-37-11-16,6 21 3 0,-1 1-12 15,15 15 2-15,-28-24 2 0,13 14 6 0,15 10-4 16,-30-20 17-16,18 8-14 0,12 12 6 16,-28-18-16-16,28 18 4 0,-22-12 14 15,22 12-15-15,-27-12-1 0,27 12 4 0,0 0 9 16,-22-12-11-16,22 12-7 0,0 0-32 15,0 0-36-15,-28-12-35 0,28 12-40 16,0 0-81-16,0 0-565 0,-32 24 190 0</inkml:trace>
  <inkml:trace contextRef="#ctx0" brushRef="#br0" timeOffset="117342.3903">28357 7163 35 0,'0'0'18'0,"-10"40"-10"0,6-13 35 16,-1 4-34-16,-3-1 24 0,5 7-25 15,-2 3 33-15,1 0-9 0,-1 2 22 0,-2 0-1 16,6 2 13-16,-3 1-23 0,-6-1-2 16,9-5 7-16,-3 0-8 0,-1 2 12 15,5-8 18-15,-3-2-27 0,0 1 5 16,1-4-12-16,-1-1-2 0,3-27-5 0,-5 49 5 16,5-28-12-16,0-21 0 0,-4 40 0 15,4-40 11-15,0 34-28 0,0-34 16 0,0 29-10 16,0-29-6-16,0 31-5 0,0-31-21 15,0 0-38-15,0 33-30 0,0-33-177 0,0 0 71 16</inkml:trace>
  <inkml:trace contextRef="#ctx0" brushRef="#br0" timeOffset="118050.2574">27908 7230 1028 0,'0'0'89'0,"0"-42"-23"16,0 42 31-16,0 0-2 0,0 0-18 15,0 0-15-15,0-33-15 0,0 33 4 16,0 0-17-16,0 0 3 0,0 0-21 0,10-34-4 16,-10 34 8-16,0 0-16 0,20-18 4 15,-20 18-4-15,19-17-8 0,-19 17 4 16,22-12 4-16,-22 12-4 0,18-12-4 0,-18 12 4 15,30-12 0-15,-30 12 4 0,34-15-4 16,-11 6-4-16,2-2 4 0,5 6-12 0,7-6 16 16,8 0-12-16,4 6 12 0,3-3-12 15,9 0 8-15,0 1 12 0,-6 4-24 16,-2 1 8-16,4 2-8 0,-5 0 16 16,-5 5-8-16,1 2 4 0,-4 5 8 0,-2 0-4 15,-2 4 16-15,-5 7-12 0,0-3 8 16,-1 3 8-16,-8 7 3 0,1-2 20 0,-7 4 24 15,2 5-1-15,-4 10 9 16,-9-3-6-16,1 4 1 0,-7-1-8 0,0 4 5 16,-3-3 11-16,-6 2 3 0,-4 4-2 15,1 0 0-15,-9 2-4 0,1-6-9 0,-5 2-11 16,2-4 1-16,-3-2-6 0,-5 1-14 16,4 0 18-16,-3-10-14 0,-3 4-8 15,0 0-1-15,3-4-2 0,-6-4 0 0,1 1-3 16,4-6-3-16,-1-1-4 0,-3-3-3 15,4-1 0-15,3-2-4 0,0-3-3 0,5 1 2 16,0-3-6-16,6-4-4 0,14-12-8 16,-28 20-10-16,28-20-11 0,-24 20-5 0,24-20-14 15,-21 15 7-15,21-15-3 0,-20 12-11 16,20-12 3-16,-19 15-16 0,19-15-14 16,0 0-25-16,-16 17-53 0,16-17-94 0,0 0-366 15,-14 3 117-15</inkml:trace>
  <inkml:trace contextRef="#ctx0" brushRef="#br0" timeOffset="118635.9131">29220 7430 2317 0,'0'0'-102'15,"0"0"17"-15,0 0 4 0,0 0-2 16,0 0 4-16,0 0-5 0,0 0 4 0,0 0-1 16,0 0 0-16,0 0 21 0,0 0 2 15,0 0-10-15,0 0 16 0,0 0 9 0,52-55 5 16,-52 55 28-16,16-19-5 15,-16 19-5-15,24-20 16 0,-24 20-1 0,17-20-10 16,-9 4 15-16,-8 16-21 0,27-28 6 16,-12 12-5-16,0 2-11 0,-15 14-17 0,22-32-17 15,-9 13 4-15,2 4-30 0,-15 15-158 16</inkml:trace>
  <inkml:trace contextRef="#ctx0" brushRef="#br0" timeOffset="119102.621">29477 7133 743 0,'0'0'-37'16,"14"-24"19"-16,-14 24 11 0,6-23 20 0,-6 23 30 15,5-24-1-15,-5 24 23 0,0 0 9 16,0-30-2-16,0 30-8 0,0 0-12 15,0 0-11-15,-11-33 5 0,11 33-17 0,0 0 1 16,0 0-16-16,-17-27 0 0,17 27 10 0,0 0-14 16,-15-17 4-16,15 17 0 0,0 0-5 15,0 0-9-15,-30-10 5 0,30 10 4 16,0 0 19-16,0 0-28 0,-35 3 0 16,35-3 9-16,0 0-13 0,0 0 4 15,-44 12 0-15,44-12 13 0,-20 12-13 0,20-12 18 16,-22 15-18-16,22-15 5 0,-26 16 8 0,26-16-4 15,-22 23 5-15,9-14 21 0,13-9 9 16,-31 31 11-16,18-16-1 0,-4 4-5 16,9 1 19-16,-5-4-13 0,-2 8-13 0,-1-8 0 15,6 6-9-15,2 0 8 0,-7 0-2 16,10 3 1-16,-7-1-12 0,12-24 14 16,-15 48-8-16,10-24 3 0,0-1 6 15,5-23-3-15,-3 44-4 0,3-24 2 0,0-20-9 16,3 47 8-16,2-21-6 0,0-10 3 15,2 7-4-15,-7-23 3 0,23 37 5 0,-14-22 3 16,4 1 8-16,4-3-1 0,-17-13 2 16,32 18 12-16,-12-12-6 0,-20-6-1 0,48 0 2 15,-21 0-4-15,5-6-6 0,0 0-10 16,-1-1 6-16,4-3 0 0,-1 2 2 16,1-4-4-16,-5 2-9 0,2 1 2 15,-4-1-5-15,4 2 0 0,-7-2-3 0,2-2-6 16,0 2 2-16,-5 0-25 0,6-2-23 15,-1 5-28-15,-2-1-59 0,-7-4-82 16,-18 12-223-16,35-24-222 0,-21 8 117 0</inkml:trace>
  <inkml:trace contextRef="#ctx0" brushRef="#br0" timeOffset="119928.1283">29937 6498 2453 0,'0'0'-72'0,"0"0"11"0,-23-12 6 0,23 12 8 15,0 0 17-15,0 0-4 0,0 0 6 0,-28-8 0 16,28 8 0-16,0 0 10 0,0 0 1 16,0 0-9-16,0 0 23 0,-32-4-1 15,32 4 19-15,0 0 13 0,0 0 18 0,0 0 0 16,-39 0-2-16,39 0 3 0,0 0-10 15,0 0-1-15,-30 9-4 0,30-9-6 16,0 0-4-16,0 0 3 0,-30 15-6 16,30-15-4-16,-13 20 7 0,13-20 6 0,-17 24 8 15,7-5 3-15,-2 1 5 0,2 2 5 0,2 3 3 16,-1 2-10-16,1-4-4 0,0 5-5 16,-2-1-3-16,5 0 5 0,-2-1-12 15,5 0 1-15,2-26-3 0,-8 50-6 0,8-27 9 16,0-23-14-16,0 42 8 0,0-42-8 15,5 37 5-15,-5-37-8 0,3 36-7 16,-3-36 5-16,5 32 13 0,-5-32-16 16,12 24 8-16,0-12 0 0,-12-12-5 0,25 17-2 15,-25-17 2-15,35 12 2 0,-10-6-7 16,0-3-5-16,4 0 0 0,1 1 13 0,-2-2-11 16,-4 4 3-16,-24-6-12 0,51 10-1 15,-25-5 6-15,-26-5 9 0,35 11-9 0,-17-7 9 16,-18-4-9-16,30 11 4 0,-30-11 16 15,29 13-6-15,-29-13 3 0,20 12 10 16,-20-12 0-16,16 13-1 0,-16-13 3 16,14 23-5-16,-14-23 4 0,6 21-4 15,-6-21 6-15,9 28-6 0,-9-28-3 0,0 31-3 16,0-31-4-16,0 29 5 0,0-29-1 16,0 0 5-16,-9 39 16 0,9-39-3 0,-8 27 0 15,8-27-3-15,-17 25 7 0,17-25-3 16,-25 26-4-16,15-11-7 0,-6 0-2 15,16-15 0-15,-31 28-5 0,20-20 9 0,11-8 4 16,-24 21-11-16,24-21-2 0,-25 20 1 16,25-20-3-16,-18 15 4 0,18-15-2 15,-19 10 0-15,19-10-8 0,0 0-12 0,-25 15-28 16,25-15-9-16,0 0-11 0,-20 9-12 16,20-9-18-16,0 0-38 0,0 0-58 15,0 0-144-15,0 0-336 0,-5-34 118 0</inkml:trace>
  <inkml:trace contextRef="#ctx0" brushRef="#br0" timeOffset="120284.733">30451 6659 2749 0,'0'0'44'0,"0"0"5"0,-20-44 7 16,20 44 12-16,-13-24-4 0,13 24-39 0,-12-22-47 15,12 22-34-15,0 0 6 0,0 0 3 16,0 0 4-16,0 0 5 0,0 0 4 0,0 0-2 16,0 0 11-16,0 0 11 0,0 0 14 15,0 0 11-15,0 0 9 0,0 0 13 16,0 0 1-16,0 0-2 0,13 99-2 0,-9-72 21 16,1 0-25-16,0 5-2 0,0 0 9 15,3-3-12-15,-3 6-1 0,2-5-5 16,1 0-2-16,-3 0 19 0,3-3-24 0,-3-3 4 15,4 0 1-15,-4-1 9 0,-5-23-22 16,7 36 9-16,-7-36-1 0,11 32-8 16,-11-32 5-16,7 25 9 0,-7-25-24 0,7 24-4 15,-7-24-3-15,0 0-20 0,11 23 2 16,-11-23-26-16,0 0-72 0,0 0-107 16,0 0-387-16,29-16 117 0</inkml:trace>
  <inkml:trace contextRef="#ctx0" brushRef="#br0" timeOffset="120507.5969">30627 6052 2818 0,'-29'-50'99'15,"-3"6"9"-15,-4 8 43 0,4-3 41 0,0 0-21 16,-1 4 4-16,1 1-29 0,3 2 4 16,1 8-23-16,4 0-13 0,3 2-15 15,1 2-21-15,3 3-24 0,5 2-16 0,12 15-14 16,-25-25-21-16,25 25-2 0,-20-21-18 15,20 21-14-15,-17-18-14 0,17 18-11 0,0 0-16 16,-15-17-11-16,15 17-8 0,0 0-25 16,0 0-37-16,0 0-62 0,0 0-190 15,52 32-327-15,-32-26 504 0</inkml:trace>
  <inkml:trace contextRef="#ctx0" brushRef="#br0" timeOffset="121388.0262">31197 6398 3070 0,'0'0'-70'15,"0"0"8"-15,0 0 20 0,3-59-4 0,-3 59 5 16,0 0 6-16,-20-35 1 0,20 35 4 16,-13-21 1-16,13 21 12 0,-8-21 0 0,8 21-6 15,-15-22 2-15,15 22 27 0,-17-16 3 16,17 16 23-16,-22-19 5 0,22 19-3 15,-17-15 16-15,17 15-12 0,-23-12-2 16,23 12-4-16,0 0-8 0,-29-5-3 0,29 5 18 16,0 0-26-16,-40 15 5 0,40-15-5 15,-30 20 5-15,8-4 17 0,4 0-25 0,1 1 7 16,-3 6 11-16,-1-1-6 0,0-2 9 16,1 4 1-16,-1 4-11 0,2-9-4 0,2 3 2 15,4-1 2-15,-4 5-10 0,2-5 1 16,7 0-3-16,0 2-4 0,8-23-5 15,-9 37 7-15,9-37 0 0,0 32 4 16,0-32-2-16,14 27-4 0,-14-27-1 16,26 20 3-16,-9-13-2 0,-17-7-1 0,37 5 3 15,-37-5-5-15,45-12 12 0,-45 12-1 16,45-19-13-16,-28 6 9 0,1-2 7 0,-3-5 12 16,0 1-8-16,-6-4 10 0,-9 23 9 15,13-39 1-15,-9 18-9 0,-4 21 9 16,0-38-1-16,0 38-1 0,0-33 25 15,0 33-16-15,0-27-22 0,0 27 2 0,0 0-24 16,0-34 5-16,0 34-6 0,0 0 2 16,0 0-1-16,0-35-8 0,0 35-10 0,0 0 7 15,0 0 8-15,0 0 0 0,0 0 0 16,0 0 0-16,0 0 6 0,51 44-12 16,-37-21 2-16,8 6 8 0,-1 1-4 0,1 4 4 15,5 3 5-15,5 4-14 0,-1 0-1 16,1 1 6-16,-2-2 6 0,-1 1 3 15,2 2-1-15,-4 1-8 0,3-6 5 0,-8 2 10 16,3 4 2-16,-5-10 4 0,-3 2-1 16,-2 2 9-16,-2-2 4 0,-8-1 13 15,4-4 14-15,-6 1-6 0,-3-4 0 0,-3 9-4 16,-9 0-4-16,2 9 5 0,-7-7-8 16,1-3-1-16,-8 7 2 0,-4-2-6 15,-2-1-7-15,-5-3 6 0,1 0 0 16,-3-4-8-16,-3-2-7 0,2 3 5 0,-6-10-9 15,6 5 6-15,3-7-7 0,-1-2 1 16,1-1-10-16,5-4-9 0,3-3-20 0,2 0-25 16,5-1-30-16,20-11-36 0,-37 13-44 15,37-13-67-15,0 0-225 0,-28-24-358 0,28 24 146 16</inkml:trace>
  <inkml:trace contextRef="#ctx0" brushRef="#br0" timeOffset="122162.3653">31376 6154 3455 0,'0'0'-140'16,"-5"-28"18"-16,5 28 7 0,0 0-5 0,0 0-10 15,-8-28 0-15,8 28 0 0,0 0 6 16,0 0 20-16,0 0 2 0,0 0 31 0,0 0 6 16,13-24 12-16,-13 24 13 0,0 0 19 15,0 0 6-15,0 0 19 0,0 0-15 16,33-5 11-16,-33 5 3 0,0 0 1 0,0 0 0 16,0 0 7-16,49 29-1 0,-49-29 16 15,20 21-12-15,-20-21 7 0,22 26 4 16,-12-13 7-16,-10-13-1 0,20 35 3 0,-7-13-14 15,-3 3 24-15,2-3-18 0,-4 2 1 16,6 0-11-16,-4 0 10 0,-5 1-4 0,7 2 3 16,-12-27 13-16,8 38-4 0,-5-19 33 15,-3-19 22-15,9 31 28 0,-9-31 12 16,1 21-3-16,-1-21-3 0,7 23-2 16,-7-23-30-16,0 0-5 0,0 0-2 0,0 0-30 15,0 0-6-15,0 0 11 0,0 0-27 16,0 0-1-16,0 0-1 0,0 0 4 15,-25-98-11-15,13 64 6 0,9-7-15 0,-2 0 1 16,0 2 8-16,1-8-9 0,4 7-12 16,0-7 1-16,4 2 1 0,4-1-4 0,-3-1 2 15,7 5-6-15,-4-2 1 0,6 5 14 16,-3 4-7-16,-4 4-8 0,3 4 4 16,-3 4 0-16,1-1-4 0,-3 3 0 15,-5 21-3-15,25-38 7 0,-10 23-6 0,-3 2 2 16,10 1-3-16,-22 12 10 0,35-18-12 15,-17 16 7-15,-18 2 0 0,49-3 8 0,-26 3-10 16,-23 0 2-16,54 8-2 0,-29-1 8 16,2 0-6-16,-2 1-2 0,-2 1 6 15,1 0 4-15,1 3 7 0,-5 0-3 16,0 2 1-16,3 1 6 0,-6 0 24 16,0 3-7-16,-4 5 8 0,-1 1 17 0,3 1-6 15,-5 4 2-15,5-6-7 0,-10 4-1 16,7 1-14-16,-4 4 3 0,0-5-2 0,4 0-1 15,-7 0 5-15,2-2-1 0,1 4-11 16,-3-5 3-16,-1-3-1 0,4 5-6 0,-3-2-1 16,-5-24-3-16,12 51-8 0,-7-28 0 15,5 2-20-15,-5 2-24 0,6-1-26 0,-6 4-26 16,7-2-45-16,-4 1-70 0,1-2-262 16,-1-6-332-16,-8-21 201 0</inkml:trace>
  <inkml:trace contextRef="#ctx0" brushRef="#br0" timeOffset="126228.2108">30046 8693 2658 0,'-18'-23'-5'16,"18"23"5"-16,-22-27-3 0,22 27 0 0,-12-28 3 15,12 28-6-15,0-37 0 0,0 37-3 16,19-46-2-16,-3 19-1 0,1-1 6 15,3 0 3-15,-1 7 9 0,-1 0 3 0,-1 2 8 16,-1-3-2-16,8-3-3 0,1 2-7 16,-3-4 1-16,8 0 0 0,0 3 2 15,2-2-5-15,-4 0 3 0,14-2 2 0,-2 0-8 16,9-1 0-16,4-1 6 0,6 0-12 16,6-5 21-16,0-1-24 0,5 1 6 15,1 1-5-15,6-2 2 0,-7 0 3 0,4 1 3 16,-4-2-6-16,2 2 1 0,-2 4-1 15,0 2 6-15,-5-3-6 0,1 5 3 0,-11 3 3 16,-2-1-2-16,-6 1 7 0,-10 4 4 16,0 5 8-16,-5-3 9 0,1-1-1 15,-4 1-8-15,2 2 8 0,-9-2-6 0,7 0 0 16,-6 3 3-16,0-4-9 0,2 2-8 16,-3 2 4-16,-3-1-7 0,2 0 4 15,-4 3 4-15,-17 13-4 0,34-25-4 16,-16 15 4-16,-18 10-4 0,30-21-7 0,-30 21-22 15,30-16-19-15,-15 9-50 0,-15 7-48 16,37-9-71-16,-37 9-367 0,37-4 113 16</inkml:trace>
  <inkml:trace contextRef="#ctx0" brushRef="#br0" timeOffset="126655.5937">30884 8455 2294 0,'0'0'39'15,"0"0"-4"-15,0 0-3 0,0 0-1 16,0 0 3-16,0 0-9 0,0 0 2 0,0 0-6 16,0 0-6-16,42-12 6 0,-42 12 2 15,35-18 4-15,-13 6 10 0,1-1-3 16,-3 1 11-16,4-4-3 0,9-3 4 0,-3 1 11 16,1-3-4-16,5-2-7 0,-2 3 0 15,9-7-3-15,1 2-6 0,3-4 10 16,4 3-9-16,11-8-7 0,7-2-2 0,-2-2-8 15,3 6 2-15,7-3 5 0,17-12-12 16,-12 5-3-16,-10 9 3 0,5 2-11 16,-4-3 1-16,1 3-1 0,-4 0-21 0,2 3-9 15,2 1-16-15,3 3-8 0,-9-1-42 16,2 0-55-16,-11 3-125 0,11 1-380 0,-18 0 119 16</inkml:trace>
  <inkml:trace contextRef="#ctx0" brushRef="#br0" timeOffset="127740.5153">30876 5289 2419 0,'50'-26'-125'0,"-5"8"12"0,-6 1 27 0,-4 0 22 15,-7 2 17-15,1 0 10 0,1-5 30 16,2 2 7-16,-1-1 18 0,3-3-3 16,-2 2-8-16,1-5 8 0,4 3 7 0,-2 0-4 15,7-3 3-15,-5 4-10 0,1 0-8 16,1 3 8-16,-4-4 3 0,8 3-7 16,-8 4 3-16,9-3-3 0,-4 3 4 0,-7 0-11 15,8-1 7-15,-8 4-7 0,4-2 0 16,-5 2 0-16,-2 3 3 0,-4 3-6 15,0-3-11-15,0 6-14 0,-4-5-18 16,0 6-26-16,-22 2-18 0,35-5-38 0,-17 0-44 16,-18 5-253-16,0 0 95 0</inkml:trace>
  <inkml:trace contextRef="#ctx0" brushRef="#br0" timeOffset="128657.9507">30635 5164 1514 0,'0'0'-27'0,"-54"0"-4"16,31 0 13-16,23 0-27 0,-47 5-34 0,47-5-3 16,-48 0-3-16,48 0 24 0,-40 0 34 15,40 0 33-15,-39 2 40 0,39-2 50 0,-35 0 16 16,35 0 7-16,-34 0 4 0,34 0 7 15,-36 2-7-15,36-2-8 0,0 0-13 16,-40 0-14-16,40 0-12 0,-26 3-6 0,26-3-12 16,-25 8-13-16,25-8-1 0,-28 7-3 15,28-7-4-15,-35 17-4 0,21-8 0 16,14-9 14-16,-30 13-3 0,30-13 7 0,-31 15-3 16,14-10 10-16,17-5-4 0,-40 13-11 15,18-2 1-15,-2-7-2 0,24-4-4 16,-45 12 5-16,25-5 4 0,-5-2-10 0,25-5-3 15,-37 10 2-15,37-10-10 0,-31 10 4 16,31-10-7-16,-26 9-9 0,26-9 0 0,-28 6 0 16,28-6-12-16,-25 9 5 0,25-9-7 15,-23 10 9-15,23-10-5 0,0 0-6 16,-31 16-2-16,31-16 1 0,-18 15-1 16,18-15-5-16,-18 16 11 0,18-16-14 0,-20 20-4 15,20-20-2-15,-24 19 6 0,24-19 5 16,-13 19-4-16,13-19-8 0,-12 16 7 0,12-16 10 15,0 0-5-15,-17 13 4 0,17-13 3 16,0 0-2-16,0 0-8 0,-13 20 1 0,13-20 6 16,0 0-4-16,0 0-5 0,0 0 10 15,0 0 7-15,0 0-3 0,0 0 3 16,0 0 4-16,0 0 6 0,67-3-8 16,-67 3 5-16,65-22-5 0,-25 6 9 15,14 0-6-15,3-1-1 0,1-1 5 0,4-4 4 16,12-2-8-16,-1-2-1 0,1-1 0 15,6 3 2-15,31-14 12 0,-6 4-14 16,-13-1 9-16,-10 11 7 0,0-3-3 0,0 3-7 16,-4-3 9-16,-1 1 0 0,-1 1 0 15,-3 2-1-15,-18 3-6 0,7 1 0 0,-5 1 8 16,-3 0-10-16,-6 6-1 0,-8-2 5 16,2 2-13-16,0 3-2 0,-12 1 6 15,0-2-4-15,0 4 7 0,-1-1-3 0,-1 2-8 16,-4-2 2-16,-24 7 4 0,42-8-4 15,-42 8 0-15,40-4 0 0,-40 4-14 16,36-6 10-16,-36 6 12 0,42-5-20 0,-22 1 8 16,-20 4-4-16,41-3-12 0,-41 3-15 15,36 0-8-15,-36 0-26 0,37 0-20 0,-37 0-26 16,42 3-44-16,-42-3-66 0,37 4-470 16,-21-4 681-16</inkml:trace>
  <inkml:trace contextRef="#ctx0" brushRef="#br0" timeOffset="129092.3047">30210 5074 2650 0,'0'0'-163'0,"0"0"16"0,0 0 22 16,-30 1 5-16,30-1 38 0,0 0 49 15,0 0 26-15,0 0 47 0,0 0 24 0,-44-1 2 16,44 1 29-16,0 0 13 0,0 0-1 15,0 0-7-15,-33-8-18 0,33 8-2 16,0 0-27-16,0 0-9 0,0 0-3 0,0 0-9 16,0 0 5-16,0 0 2 0,0 0 2 15,0 0 12-15,0 0 10 0,0 0-19 16,122-24 6-16,-60 11 7 0,20 1-4 0,3-6-14 16,42-8 6-16,1 5-10 0,-1-6-6 15,7 0 4-15,6-2-10 0,-1 1-8 0,8 4 7 16,0-5-35-16,1 8-32 0,-1 0-50 15,-3-2-91-15,-6 6-220 0,-7-3-255 16,-31 5 121-16</inkml:trace>
  <inkml:trace contextRef="#ctx0" brushRef="#br0" timeOffset="206716.2482">27826 9342 1703 0,'0'0'255'0,"0"0"-80"16,0 0-70-16,0 0-39 0,0 0-50 16,0 0-9-16,0 0-36 0,0 0-27 15,0 0 5-15,0 0 0 0,0 0 13 16,0 0 17-16,0 0 17 0,0 0 15 0,0 0 13 15,0 0 31-15,0 0-7 0,0 0-15 16,0 0-3-16,14-52-1 0,-14 52-9 0,0 0 2 16,0 0-9-16,0 0 9 0,0 0-6 15,0 0-4-15,0 0 1 0,0 0 9 0,0 0-7 16,0 0 7-16,0 0-7 0,0 0 0 16,21-18-9-16,-21 18-15 0,19-24 3 15,-7 1 15-15,9-1-6 0,-2-3 15 16,2 0 0-16,5-2 9 0,-8 1 2 0,4-1 0 15,-1 1 3-15,0-4-7 0,-3 2-8 16,0-6 0-16,7 6 0 0,-4-5 0 16,2 2-3-16,-1 2 8 0,-1 1-3 0,1-2 0 15,0 2-6-15,-2-2 1 0,-2 5-6 16,4 0 10-16,-5 1-10 0,0 2 3 0,4 2-3 16,-1-2 2-16,0 3-5 0,-3 3 1 15,7 0-1-15,-6-2-3 0,5 5 4 0,1 0-6 16,-2-2 0-16,-2 2 0 0,5 0 7 15,-8 3-4-15,3-1-3 0,-20 13 0 16,30-18-3-16,-15 8 1 0,-15 10 2 16,23-14 10-16,-23 14-7 0,22-12 12 0,-22 12-2 15,0 0 13-15,20-17 14 0,-20 17-10 16,0 0 17-16,17-11-6 0,-17 11-15 0,0 0 3 16,0 0 1-16,15-19-6 0,-15 19-8 15,0 0 5-15,0 0-1 0,0 0-2 16,0 0 0-16,0 0-4 0,0 0-3 0,0 0-9 15,0 0 3-15,0 0-21 0,0 0 3 16,0 0-5-16,0 0 4 0,0 0 3 16,0 0 6-16,0 0-9 0,0 0 5 15,0 0 0-15,-82 19 0 0,82-19 2 0,-27 18-3 16,27-18 6-16,-22 25-8 0,11-10 0 16,-6-3 0-16,17-12-11 0,-24 35-4 15,11-21 1-15,1 4-13 0,4 2-18 0,-4-2-11 16,2-3-18-16,7 3-19 0,3-18-9 15,-2 35-61-15,2-35-150 0,5 27-224 0,4-19 110 16</inkml:trace>
  <inkml:trace contextRef="#ctx0" brushRef="#br0" timeOffset="207014.6263">28556 8249 2109 0,'0'0'-39'16,"0"0"4"-16,-29-12 6 0,29 12-4 0,-23-11 3 16,23 11-18-16,0 0-48 0,0 0-16 15,-22-14-5-15,22 14-6 0,0 0-270 0</inkml:trace>
  <inkml:trace contextRef="#ctx0" brushRef="#br0" timeOffset="208121.4914">28482 8212 1276 0,'-28'-12'-64'16,"28"12"-6"-16,0 0 29 0,0 0 15 0,-32-10 0 15,32 10 5-15,0 0 21 0,-34-10 15 16,34 10 7-16,-23-2-1 0,23 2 4 0,-30-6-9 15,30 6 9-15,-30-4-10 0,30 4 1 16,0 0-6-16,-47-3 4 0,47 3-4 16,-30 0 0-16,30 0-15 0,0 0 25 0,-45 3-15 15,45-3 4-15,-25 0 1 0,25 0-5 16,0 0 0-16,-36 9 9 0,36-9-9 0,0 0 23 16,-30 1-4-16,30-1 4 0,0 0-10 15,-30 6 9-15,30-6-18 0,0 0 9 16,0 0-9-16,0 0 5 0,-30 4-5 0,30-4-1 15,0 0 10-15,0 0-14 0,0 0-4 16,0 0 9-16,0 0-13 0,0 0 17 16,0 0-9-16,0 0 9 0,0 0 4 0,0 0 1 15,0 0-14-15,0 0 25 0,0 0-4 16,0 0 4-16,0 0-4 0,0 0 7 0,0 0 4 16,0 0-8-16,0 0-1 0,0 0 0 15,0 0 8-15,74 14 6 0,-74-14-15 16,0 0-11-16,52-9 0 0,-52 9 10 15,38-5-14-15,-38 5 7 0,45-8-10 16,-21 6 2-16,-24 2-6 0,41-6 3 0,-41 6 4 16,41-7-4-16,-41 7 0 0,36-1 3 15,-36 1 1-15,36-4 17 0,-36 4-15 0,35-3 8 16,-35 3-7-16,36 0-4 0,-36 0 3 16,42 0-9-16,-42 0-1 0,37 3 0 15,-37-3 11-15,35 0-7 0,-35 0-7 16,34 0 16-16,-34 0-13 0,36 0-3 0,-36 0 14 15,34 0 2-15,-34 0-19 0,32 0 9 0,-32 0-2 16,0 0-4-16,38 0-4 0,-38 0 1 16,0 0 6-16,35-3 1 0,-35 3-1 15,0 0-3-15,34 0 0 0,-34 0 0 0,0 0 0 16,0 0 3-16,35 0-6 0,-35 0 10 16,0 0-11-16,0 0 17 0,0 0-13 15,30-4 16-15,-30 4-3 0,0 0-3 16,0 0 3-16,0 0-4 0,0 0-6 0,0 0-3 15,35 4 10-15,-35-4 3 0,0 0-13 16,0 0 9-16,30 3-12 0,-30-3 9 16,0 0-18-16,27 8 5 0,-27-8-2 0,0 0-10 15,30 4 0-15,-30-4-4 0,0 0 7 16,0 0 3-16,22 8 3 0,-22-8-3 0,0 0 3 16,0 0 6-16,0 0-9 0,0 0 7 15,28 8 2-15,-28-8-9 0,0 0-4 16,0 0 7-16,0 0 17 0,0 0 3 0,0 0 20 15,0 0 0-15,0 0-4 0,0 0-3 16,0 0 3-16,0 0-14 0,0 0 11 16,0 0-11-16,0 0 1 0,0 0-1 0,0 0-5 15,0 0 11-15,-45 49-15 0,32-37 4 16,13-12-1-16,-27 22 0 0,10-4-3 16,-1-2 6-16,1 2-3 0,-1 4-2 15,-2-3-4-15,3 0 3 0,-1 6 6 0,-6-1-6 16,4 2-9-16,0-5 9 0,0 2 0 15,-2 1 3-15,2-6 0 0,3 4 3 16,-1-4-6-16,1 5 9 0,0-5-9 0,4 0 9 16,-5 1-3-16,4 1-3 15,1 0-3-15,1-2 6 0,-1 1-9 0,13-19 3 0,-24 33-9 16,16-16 12-16,8-17-9 0,-15 27 6 16,15-27 3-16,-13 21-1 0,13-21-2 15,-9 21 21-15,9-21 2 0,0 0 8 0,-20 25 1 16,20-25 15-16,0 0 2 0,-8 16 5 15,8-16 6-15,0 0 2 0,0 0-12 16,0 0-5-16,0 0-6 0,0 0-1 0,0 0 4 16,0 0-16-16,0 0 1 0,0 0 5 15,-39-53 6-15,33 32-1 0,1-3 7 0,-4-5 10 16,-1-4-8-16,-3-1-2 0,-1-2 13 16,-1-5-1-16,2 1 16 0,-5 1-9 15,1 1 7-15,-1 2-21 0,1-2-1 16,-2 1-11-16,-2 3-3 0,4 3-2 0,-3 4-12 15,5 1-13-15,1 5-29 0,3 2-26 16,11 19-45-16,-17-23-8 0,17 23-29 0,0 0-46 16,0 0-128-16,0 0-442 0,0 0 461 15</inkml:trace>
  <inkml:trace contextRef="#ctx0" brushRef="#br0" timeOffset="216311.4162">28708 8622 2989 0,'0'0'-155'15,"0"0"16"-15,0 0 12 0,0 0 9 16,0 0 8-16,0 0 8 0,0 0 1 0,0 0 2 16,0 0 19-16,0 0 5 0,0 0 6 15,0 0 14-15,0 0 19 0,0 0 4 0,0 0 12 16,-29-62-5-16,29 62 16 0,0 0 18 16,0 0-1-16,0 0-8 0,-13-19 4 15,13 19-4-15,0 0-12 0,0 0 3 0,0 0-7 16,0 0-14-16,-23-12-4 0,23 12-14 15,0 0 18-15,0 0-2 0,0 0 1 16,0 0-1-16,0 0 13 0,0 0-13 16,0 0 13-16,0 0 0 0,-59 15-15 0,59-15 10 15,0 0 9-15,0 0-5 0,0 0 15 16,0 0-25-16,0 0-5 0,0 0-11 0,-20 12 9 16,20-12 5-16,0 0 10 0,0 0-11 15,0 0-28-15,0 0-19 0,0 0-169 16,0 0 70-16</inkml:trace>
  <inkml:trace contextRef="#ctx0" brushRef="#br0" timeOffset="217097.0507">28800 8529 755 0,'0'0'-24'0,"25"-6"30"0,-25 6 0 0,0 0 6 15,0 0 6-15,0 0 0 0,22-9-12 16,-22 9 0-16,0 0 0 0,0 0-12 16,0 0 18-16,0 0 5 0,0 0-11 0,0 0 6 15,0 0 5-15,0 0-6 0,0 0-11 16,0 0 12-16,-82 34-1 0,65-28 23 15,17-6-23-15,-32 12 16 0,32-12-10 16,-30 18-1-16,18-7-11 0,12-11 1 0,-26 13-6 16,26-13-11-16,-19 17 0 0,19-17 0 15,-16 12 0-15,16-12 0 0,0 0 33 0,-21 12 37 16,21-12-6-16,0 0-7 0,0 0-5 16,-23 20-2-16,23-20-14 0,0 0-6 15,0 0-24-15,0 0 10 0,0 0-5 0,0 0 5 16,0 0-15-16,0 0 25 0,0 0-15 15,0 0 14-15,0 0-19 0,0 0-4 16,0 0 9-16,0 0 9 0,0 0-9 0,0 0 15 16,0 0 8-16,0 0-4 0,0 0 4 15,0 0-4-15,69-35-1 0,-69 35 9 16,0 0-18-16,0 0 5 0,20-19-10 0,-20 19 10 16,0 0-14-16,0 0 4 0,11-14 5 15,-11 14 0-15,0 0-5 0,0 0-4 16,0 0 5-16,0 0-1 0,0 0-4 15,14-20 9-15,-14 20-9 0,0 0 9 0,0 0 4 16,0 0 4-16,0 0-9 16,0 0 14-16,0 0 7 0,0 0 1 0,0 0 15 0,-65-5 7 15,65 5-4-15,0 0 18 0,-31-5-9 16,31 5-1-16,0 0-9 0,0 0-4 0,0 0-8 16,-31-2 4-16,31 2-5 0,0 0-3 15,0 0-11-15,0 0 10 0,0 0-10 16,0 0-1-16,0 0-2 0,0 0-1 15,0 0-16-15,0 0 10 0,0 0-7 0,53-58-3 16,-36 49-7-16,0-3 4 0,-17 12 3 16,26-15 7-16,-26 15-4 0,26-17 7 0,-26 17 2 15,16-12 4-15,-16 12-3 0,0 0 12 16,24-16-12-16,-24 16 8 0,0 0-8 16,16-11-1-16,-16 11 0 0,0 0 7 0,0 0-10 15,0 0-9-15,0 0 6 0,0 0-3 16,0 0 6-16,0 0 12 0,0 0 0 15,-73-11 2-15,73 11 4 0,0 0 5 0,-35-1-1 16,35 1 1-16,0 0-7 0,0 0 5 16,-34 0-13-16,34 0 5 0,0 0-3 15,0 0-3-15,0 0-5 0,-32-5 5 16,32 5-5-16,0 0 26 0,0 0-24 0,0 0-2 16,0 0-4-16,0 0 1 0,0 0-5 15,0 0-1-15,0 0-4 0,0 0-1 0,-30-2 3 16,30 2-8-16,0 0-20 0,0 0-9 15,0 0-34-15,0 0-37 0,0 0-73 16,0 0-429-16,0 0 116 0</inkml:trace>
  <inkml:trace contextRef="#ctx0" brushRef="#br0" timeOffset="228176.8086">12764 10070 2218 0,'0'0'-123'0,"0"0"16"0,0 0-1 0,0 0 19 16,-33 5 5-16,33-5 2 0,0 0 10 16,0 0 2-16,0 0-2 0,0 0 12 15,0 0 23-15,0 0-11 0,0 0 19 0,-28 3 14 16,28-3 5-16,0 0 10 0,0 0 0 16,0 0 10-16,0 0-10 0,0 0 10 15,0 0 10-15,0 0-11 0,0 0 6 16,-41-3 13-16,41 3 1 0,0 0-6 0,0 0 0 15,-28 3-4-15,28-3-10 0,0 0 9 16,0 0-14-16,-33 4 14 0,33-4-4 0,0 0-1 16,0 0-4-16,-34 3 9 0,34-3-23 15,0 0 18-15,-30 5-13 0,30-5 0 16,0 0 0-16,0 0 35 0,-33 8-39 0,33-8 8 16,0 0-4-16,-22 5 9 0,22-5-13 15,0 0 8-15,0 0 4 0,0 0 5 0,-32 7-13 16,32-7 5-16,0 0-10 0,0 0 10 15,0 0 3-15,0 0 17 0,-38 3-4 16,38-3 21-16,0 0-18 0,0 0-8 16,-36-3 8-16,36 3 8 0,0 0-4 0,0 0-1 15,0 0 4-15,-43-5-1 0,43 5 12 16,0 0-2-16,-35 0 0 0,35 0 10 0,0 0-7 16,-34-4-2-16,34 4 0 0,0 0 17 15,-35-8-25-15,35 8 19 0,-22-4-11 16,22 4-3-16,0 0 9 0,-40-14 8 15,40 14 5-15,-30-9-2 0,30 9-3 0,-23-12-4 16,23 12-9-16,-29-12 2 0,29 12-1 16,-21-14-8-16,21 14-4 0,-27-7 0 15,27 7-10-15,-20-13 0 0,20 13-6 0,0 0 5 16,-30-13-5-16,30 13-2 0,-20-12-3 16,20 12 0-16,0 0-5 0,0 0 5 0,-32-15 2 15,32 15 10-15,0 0-14 0,0 0-3 16,-24-12 19-16,24 12-22 0,0 0 3 15,0 0-3-15,0 0-2 0,-21-12 0 0,21 12 3 16,0 0-3-16,0 0-5 0,0 0 5 16,0 0-10-16,0 0 10 0,-22-12 5 15,22 12-10-15,0 0 3 0,0 0-5 16,0 0-1-16,0 0 8 0,0 0 8 0,0 0-18 16,0 0 8-16,-22-15 4 0,22 15 0 15,0 0-4-15,0 0 0 0,0 0-3 16,-25-7 0-16,25 7 5 0,0 0 5 0,0 0-8 15,0 0 6-15,0 0-1 0,0 0-2 16,-23-12 3-16,23 12-11 0,0 0 8 0,0 0 0 16,0 0 0-16,0 0 3 0,0 0 2 15,0 0-5-15,-26-11 7 0,26 11-10 16,0 0 3-16,0 0-4 0,0 0 4 0,0 0-10 16,0 0 15-16,0 0-5 0,0 0 5 15,0 0-8-15,0 0 6 0,-26-9-13 16,26 9 10-16,0 0 0 0,0 0-3 0,0 0 1 15,0 0-3-15,0 0 2 0,0 0 3 16,0 0 3-16,0 0 2 0,0 0-15 16,-30-3 8-16,30 3-1 0,0 0-7 0,0 0-7 15,0 0 7-15,0 0-5 0,0 0-8 16,0 0 6-16,0 0 1 0,0 0-2 16,0 0 6-16,0 0 1 0,-41 3-4 0,41-3 7 15,0 0 5-15,0 0 3 0,0 0-5 16,0 0-5-16,-33 0 7 0,33 0-8 0,0 0-10 15,0 0 3-15,-35 7-1 0,35-7-3 16,0 0 0-16,-34 5 1 0,34-5 4 16,-25 4 3-16,25-4 6 0,0 0-12 15,-40 7 15-15,40-7-1 0,-25 1-5 0,25-1-1 16,0 0 10-16,-37 3 4 0,37-3 1 16,0 0 0-16,-30 0-9 0,30 0 6 0,0 0 6 15,0 0-12-15,-38 0 6 0,38 0 0 16,0 0-8-16,0 0 8 0,-39-4 3 15,39 4-12-15,0 0 23 0,0 0-22 0,-35-7 8 16,35 7 0-16,0 0 0 0,-27-4 0 16,27 4 6-16,0 0-6 0,-26-8-6 15,26 8 6-15,0 0 6 0,0 0-4 0,-31-10 4 16,31 10 3-16,0 0 5 0,-28-5 5 16,28 5 9-16,0 0-6 0,-23-10-8 15,23 10-1-15,0 0 4 0,0 0-7 0,0 0 4 16,-31-6-6-16,31 6 8 0,0 0-13 15,0 0-1-15,0 0 4 0,-30-9-6 16,30 9 2-16,0 0 9 0,0 0-14 0,-21-9 3 16,21 9 0-16,0 0 5 0,0 0-10 15,-30-10 5-15,30 10-3 0,0 0 3 16,-27-10 0-16,27 10-2 0,0 0 4 0,-25-9 1 16,25 9-8-16,0 0 5 0,-29-9-5 15,29 9 10-15,0 0-5 0,-32-12 2 0,32 12 4 16,0 0-4-16,-26-9 4 0,26 9-4 15,0 0 6-15,-27-10-8 0,27 10-5 16,0 0 10-16,-29-11 13 0,29 11-18 0,0 0-2 16,-26-7 2-16,26 7 2 0,0 0-2 15,-29-9-5-15,29 9 10 0,0 0-5 16,-25-10 3-16,25 10 0 0,0 0-1 16,-30-5 1-16,30 5-3 0,0 0 0 0,0 0 0 15,-27-8 2-15,27 8 1 0,0 0-3 16,0 0 0-16,0 0 3 0,-28-2-6 15,28 2 11-15,0 0-3 0,0 0-8 0,0 0 14 16,-37-2-14-16,37 2 1 0,0 0 7 16,0 0 2-16,0 0-1 0,-28-8-1 0,28 8-8 15,0 0 6-15,0 0-8 0,0 0 2 16,0 0-10-16,0 0 11 0,-32-3-9 16,32 3 1-16,0 0 5 0,0 0 2 0,0 0-5 15,0 0 3-15,-29 13 5 0,29-13-8 16,0 0 8-16,-21 14 0 0,21-14-5 15,0 0 0-15,-29 18 5 0,29-18 5 0,-25 12-5 16,25-12 0-16,-23 12-5 0,23-12 20 16,-25 18-20-16,25-18-5 0,-25 15 7 15,25-15 3-15,-24 15-3 0,24-15 3 0,-20 17 6 16,20-17-12-16,-20 15 6 0,20-15-5 16,-18 15 0-16,18-15 5 0,-24 22 0 15,24-22-3-15,-20 17 3 0,20-17 3 0,-17 20-6 16,17-20 8-16,-16 19-5 0,16-19 3 15,-17 15-3-15,17-15 3 0,-17 15-6 16,17-15 6-16,-17 17-6 0,17-17 6 0,-16 13 2 16,16-13-8-16,-24 15 3 0,24-15 3 15,-20 17 0-15,20-17-3 0,-17 18-6 0,17-18 6 16,-18 15 6-16,18-15-14 0,-18 19 21 16,18-19-13-16,-15 16 0 0,15-16-8 15,-17 17 5-15,17-17-2 0,0 0-3 16,-17 22 16-16,17-22-5 0,-15 16-6 0,15-16 3 15,0 0 0-15,-17 27-10 0,17-27 15 16,-13 20-8-16,13-20 1 0,-17 18 12 0,17-18-7 16,-15 18-6-16,15-18 0 0,-13 22-2 15,13-22 8-15,-17 17-3 0,17-17 5 16,-12 20 0-16,12-20 1 0,-13 15-17 0,13-15 1 16,0 0 10-16,-15 27 0 0,15-27-11 15,-15 19 6-15,15-19-3 0,0 0-9 16,-10 21 9-16,10-21-5 0,0 0 5 0,-8 26 5 15,8-26-16-15,0 0 14 0,-9 21-1 16,9-21 1-16,0 0-1 0,0 0 1 16,-8 22-1-16,8-22 3 0,0 0 12 0,0 0-9 15,0 0 5-15,-12 20 6 0,12-20-8 16,0 0 5-16,0 0-3 0,0 0-7 16,-15 20 7-16,15-20 1 0,0 0-1 0,-8 22-2 15,8-22-1-15,0 0-2 0,-14 24 3 16,14-24-3-16,-11 21 14 0,11-21-17 15,-5 22-5-15,5-22 8 0,0 0 3 16,0 40-6-16,0-40 0 0,0 27 3 0,0-27 3 16,0 0-11-16,3 37 5 0,-3-37 0 15,2 22 11-15,-2-22-2 0,0 0-17 0,6 31 3 16,-6-31 8-16,7 19-3 0,-7-19 3 16,0 0 0-16,15 29 0 0,-15-29-8 15,15 23 11-15,-15-23 5 0,12 24-11 0,-12-24 9 16,18 27-6-16,-9-12 16 0,-9-15-19 15,20 27 0-15,-9-15-2 0,-11-12 8 16,25 24-3-16,-25-24-3 0,20 24 6 0,-6-12-1 16,-14-12 1-16,27 23-6 0,-11-11 3 15,1 0 6-15,5-2-3 0,-2 2-1 0,3-4-10 16,4 4 8-16,0-9 3 0,-5 7-11 16,8-3 10-16,-9 0-7 0,0 1-3 15,-21-8 8-15,45 10 0 0,-45-10-8 16,38 5 5-16,-19-1 3 0,-19-4-8 0,38 6 8 15,-38-6-3-15,39 3 0 0,-39-3 3 16,38 3 3-16,-38-3-14 0,37 0 17 0,-37 0 2 16,33 0-5-16,-33 0-3 0,29 0 10 15,-29 0-4-15,0 0 13 0,33 0-11 16,-33 0-11-16,0 0 14 0,32 0 3 0,-32 0-9 16,0 0 6-16,32 3-6 0,-32-3 6 15,0 0-9-15,35 0 6 0,-35 0-11 16,32 0 11-16,-32 0 0 0,33 5 0 0,-33-5-13 15,35-5 10-15,-35 5-5 0,34 0 0 16,-34 0 5-16,0 0-5 0,48 0 3 16,-48 0 2-16,30-3 0 0,-30 3 1 0,32-3 4 15,-32 3-5-15,30-3-10 0,-30 3 8 16,35-6-6-16,-35 6 3 0,34-4 0 0,-34 4 3 16,40-5-1-16,-20-1-2 0,-20 6-2 15,40-7-1-15,-15 2 3 0,-25 5 8 16,45-14-13-16,-23 9 5 0,7-2 2 15,-6 2-10-15,-23 5 6 0,47-16-1 0,-20 9-2 16,-2-1 8-16,-25 8 7 0,43-12-7 16,-21 2-1-16,-22 10-10 0,33-12 21 0,-33 12-10 15,32-9 0-15,-32 9-1 0,25-11 1 16,-25 11-1-16,24-4 1 0,-24 4-6 16,0 0 6-16,33-13-3 0,-33 13 2 15,0 0 4-15,25-7-4 0,-25 7-2 0,0 0-5 16,0 0 8-16,0 0-1 0,29-9 3 15,-29 9 8-15,0 0-3 0,0 0 3 16,0 0-1-16,21-9 1 0,-21 9-8 0,0 0 2 16,0 0 1-16,0 0 2 0,32-7-5 15,-32 7-5-15,0 0 12 0,32-8-4 0,-32 8-11 16,0 0 3-16,40-7 7 0,-40 7-7 16,27-5 27-16,-27 5-22 0,30-7-7 15,-30 7-1-15,35-6 3 0,-35 6 3 16,34-4-8-16,-34 4 10 0,31-5-8 0,-31 5 8 15,37-3-2-15,-37 3-3 0,42-4 0 16,-42 4-5-16,47-1-2 0,-29 1 9 0,-18 0 8 16,52-4-10-16,-22 0 0 0,-30 4 2 15,55-4-9-15,-28 4 12 0,-27 0 0 16,52-3-5-16,-22 3 7 0,-30 0-5 0,49 0-4 16,-24 0-1-16,-25 0 3 0,48 0 0 15,-48 0 10-15,49 0-15 0,-21-5 5 16,-28 5 0-16,59-4 5 0,-31 1-12 0,4 3 4 15,-32 0 8-15,53-1-10 0,-24-3 5 16,-29 4 5-16,52-3-10 0,-27-1 27 16,-25 4-20-16,45-3-9 0,-45 3 2 0,44 0 5 15,-19 0 3-15,-25 0-1 0,40 0 1 16,-40 0-3-16,47-3 0 0,-47 3 0 0,41 0 4 16,-41 0 1-16,42 0-5 0,-18 0 0 15,-24 0-5-15,41 0 15 0,-41 0-5 16,41 0-5-16,-41 0 0 0,40 0-5 15,-40 0 7-15,40 0 8 0,-40 0 0 0,42 0-10 16,-42 0-3-16,40 0 10 0,-40 0 0 16,40-2-7-16,-40 2 5 0,42 0-5 0,-42 0 7 15,40-4-2-15,-40 4-5 0,47-3 0 16,-47 3 5-16,37-3-1 0,-37 3-8 0,45-3 4 16,-45 3 0-16,45-2 0 15,-45 2 9-15,45-4-4 0,-16 1 6 0,-29 3-6 16,56-3 0-16,-30 0-3 0,4 3 0 15,-30 0-2-15,57-3 5 0,-31 0 0 16,4 3-10-16,-30 0 7 0,52-8 3 0,-27 8 6 16,-25 0-13-16,46-1-5 0,-46 1 19 15,45-3-17-15,-20 3 5 0,-25 0-7 0,48-5 5 16,-48 5-3-16,49 0 3 0,-27 0 2 16,-22 0-2-16,48 0-3 0,-48 0 5 15,45 5 2-15,-25-5-4 0,-20 0 2 0,44 3-7 16,-44-3 5-16,43 0 4 0,-23 1-11 15,-20-1 9-15,41 0 2 0,-41 0-4 16,45 0 6-16,-20 5-8 0,-25-5 8 16,43 3-4-16,-18-3 14 0,-25 0-11 0,46 3-1 15,-26 0-7-15,-20-3 8 0,45 3-1 16,-23 0-2-16,-22-3-9 0,40 3 13 0,-15 1-1 16,-25-4-6-16,45 5 10 0,-45-5-14 15,40 3 10-15,-18-3 4 0,-22 0-10 16,43 3 6-16,-43-3-8 0,42 4 5 15,-22-2 7-15,-20-2 7 0,42 3-14 0,-42-3 11 16,49 0 1-16,-28 0-12 0,11 0 4 16,-32 0 10-16,64-3-7 0,-31 3 6 0,1 0-4 15,2 0-9-15,4 0 5 0,-4-2-1 16,2 2-6-16,-4 0 20 0,6 0-12 0,-7-4-6 16,-1 4 3-16,-32 0 3 0,55 0-3 15,-25 0 1-15,-30 0 0 0,47-3 1 16,-47 3 8-16,45 0-6 0,-23 0-5 15,-22 0 9-15,54 0-7 0,-28-3 9 0,-26 3-6 16,50 0 1-16,-23 0 5 0,-27 0-13 16,52 0 4-16,-25 0 5 0,-27 0-7 0,52 0-2 15,-31 0 7-15,-21 0 5 0,57 3-14 16,-32 0 11-16,4-3-1 16,3 4-12-16,-7-2 10 0,-25-2-1 0,60 3-1 0,-33 0-2 15,-1 1-6-15,1-1 4 0,-27-3 0 16,45 5-2-16,-28-2 4 0,-17-3 4 15,34 4-4-15,-34-4 6 0,35 5 7 0,-35-5-11 16,25 0 3-16,-25 0 3 0,0 0-2 16,37 7 5-16,-37-7-3 0,23 4-10 15,-23-4 6-15,28 5 0 0,-28-5 8 0,32 4-10 16,-32-4-2-16,30 7-4 0,-30-7 11 16,37 5-3-16,-37-5-12 0,40 10 10 0,-20-5-4 15,-20-5-8-15,41 7 18 0,-15-1-4 16,-2-3-8-16,2-1 2 0,6 5 6 15,-2-4-6-15,6 0 6 0,-6 0 4 16,8-3-4-16,-4 3-4 0,4 0 0 16,-6-3 8-16,5 3-12 0,-6-3 8 0,1 4-4 15,-2-4-6-15,0 0 8 0,1 3 0 16,-1-3 2-16,-30 0-4 0,58 0-6 0,-28 0 0 16,-30 0 8-16,47 4 0 0,-23-4 4 15,-24 0-6-15,48 0 1 0,-30 1-10 16,-18-1 11-16,47 3 3 0,-47-3-5 0,42 0-4 15,-22 5 2-15,-20-5-2 0,45 2 4 16,-45-2-2-16,42 2-7 0,-15 1 3 0,-27-3 4 16,53 5-2-16,-22-2-2 0,0-3 8 15,3 3-4-15,-2 0 4 0,1-3-2 16,-1 3-2-16,1 0-2 0,-1-3 2 16,-2 3 7-16,-30-3-7 0,57 3 6 0,-23-3-12 15,-9 3 8-15,3 0 2 0,-28-3-4 16,55 3 0-16,-25 1-2 0,2-2 4 15,-2 1 2-15,4 0-4 0,-6 1 10 0,9-1-10 16,-2-1 4-16,-1 1-6 0,6 0 6 16,-7 1-4-16,4 0 2 0,-5-3 2 15,1 2 0-15,-1 1-8 0,-2-4 10 0,2 4-6 16,-7 0 2-16,-25-4-2 0,47 1 2 16,-47-1-6-16,42 0 8 0,-24 2-3 0,-18-2-1 15,37 0 2-15,-37 0 0 0,33 5 6 16,-33-5-4-16,42 0 0 0,-42 0-8 15,27 0 4-15,-27 0-2 0,38 0-2 16,-38 0 0-16,27 0 6 0,-27 0-6 0,35 0 6 16,-35 0 0-16,27 4-8 0,-27-4 10 15,33 0-4-15,-33 0 6 0,39 0 2 0,-39 0-6 16,37 0-6-16,-37 0 6 0,45-4-2 16,-45 4 11-16,43 0-7 0,-19 0-2 0,-24 0-8 15,47-5 6-15,-47 5 2 0,46-2 14 16,-46 2-22-16,39 0-2 0,-17-1 6 15,-22 1 2-15,38 0 2 0,-38 0-4 16,37-4 0-16,-37 4 4 0,32 0-2 0,-32 0 0 16,0 0-2-16,38 0-5 0,-38 0 3 15,0 0 4-15,42-4 0 0,-42 4 0 16,0 0 2-16,35 0 7 0,-35 0-7 0,0 0 0 16,39 4-8-16,-39-4 8 0,26 0 8 15,-26 0-10-15,31 4-2 0,-31-4 0 0,0 0-4 16,33 0 3-16,-33 0 1 0,0 0 0 15,32 0 4-15,-32 0-2 0,0 0-8 16,30 0 10-16,-30 0-8 0,0 0 4 0,32 0 2 16,-32 0 4-16,0 0-4 0,28 1 8 15,-28-1-12-15,0 0 4 0,37-1 2 16,-37 1 0-16,0 0-6 0,35-4 0 0,-35 4 6 16,0 0-4-16,37-8 6 0,-37 8-2 15,27-3-10-15,-27 3 10 0,0 0 15 16,35-5-19-16,-35 5-7 0,0 0 13 0,38-7-8 15,-38 7 6-15,22-5-4 0,-22 5 0 16,27-7 11-16,-27 7-14 0,0 0 5 16,33-8-4-16,-33 8 4 0,25-7-4 0,-25 7 6 15,0 0-2-15,32-9-6 0,-32 9 6 16,22-6-4-16,-22 6 0 16,0 0 2-16,33-6 4 0,-33 6-7 0,0 0 10 0,35-3-5 15,-35 3-5-15,0 0 1 0,30-8 13 16,-30 8-9-16,0 0-2 0,32-3 0 0,-32 3 4 15,0 0-11-15,34-2 11 0,-34 2-2 16,0 0 5-16,32-7-6 0,-32 7-1 16,0 0 0-16,33-3-2 0,-33 3 12 15,28-1-7-15,-28 1-1 0,0 0-5 0,42-7 10 16,-42 7-5-16,29-7-5 0,-29 7 10 16,28-6-5-16,-28 6-1 0,30-6-1 0,-30 6 5 15,32-10-6-15,-32 10-1 0,28-5 8 16,-28 5 5-16,24-10-5 0,-24 10 6 15,0 0-14-15,27-15 12 0,-27 15-4 0,18-12-3 16,-18 12 5-16,0 0 0 0,20-20-2 16,-20 20 3-16,13-15-3 0,-13 15-4 15,0 0 4-15,0 0 2 0,16-27-4 0,-16 27-4 16,13-15 0-16,-13 15 6 0,0 0-8 16,20-24-4-16,-20 24 1 0,12-20 3 15,-12 20-8-15,15-15 7 0,-15 15 6 0,18-18 1 16,-18 18-7-16,24-15-3 0,-24 15-8 15,26-19 3-15,-26 19-1 0,29-15 8 16,-11 7-11-16,-18 8-1 0,25-12 6 0,-25 12 2 16,27-12-2-16,-27 12 10 0,0 0 2 15,23-12 4-15,-23 12 4 0,0 0-4 16,26-15 16-16,-26 15-6 0,0 0-5 0,16-18 3 16,-16 18-2-16,2-22-2 0,-2 22 2 15,0 0 3-15,-2-37 5 0,2 37 18 0,0 0-8 16,-10-43 2-16,10 43 2 0,-11-34 4 15,2 19-8-15,9 15 4 0,-18-34-11 16,18 34 4-16,-17-35-6 0,7 17-5 16,10 18-1-16,-17-34 6 0,7 12-2 0,10 22-5 15,-15-37 5-15,2 16-9 0,3 3-6 16,1-5 5-16,9 23-2 0,-18-33 37 0,10 15-16 16,8 18 5-16,-15-38-10 0,8 21-5 15,-5-6-7-15,12 23-3 0,-20-39 18 16,7 16-11-16,-1 2-7 0,-1 3 8 0,-3-7-8 15,-1 7 1-15,-6-6 5 0,0 1-6 16,5 3 13-16,-8 1-13 0,-1-2 3 0,1 1-4 16,1 2 9-16,0 0-8 0,2 3-3 15,2-2 4-15,-1 5-2 0,1-1 0 16,1-2-5-16,2 3 9 0,20 12-3 0,-33-21-5 16,9 12 10-16,24 9-19 0,-23-18 10 15,23 18 5-15,-32-15 4 0,32 15-1 0,-28-17-4 16,28 17-1-16,-32-12 0 0,32 12-2 15,-27-17 0-15,27 17 12 0,-25-12-9 16,25 12 0-16,-20-8 0 0,20 8-11 16,0 0 8-16,-32-12 0 0,32 12-3 15,-23-8-3-15,23 8 3 0,0 0-3 0,-25-12 12 16,25 12-6-16,0 0 0 0,-37-12 3 16,37 12-9-16,-25-4 6 0,25 4-3 0,-32-7 0 15,32 7-2-15,-30-4 1 0,30 4 4 16,-40-5 0-16,40 5-6 0,-44 0 6 0,44 0-3 15,-53 0-3-15,23 0-5 0,-2 0 4 16,-2 0 8-16,-6 2-5 0,7 1 2 16,-6 1 7-16,-6-4 6 0,10 3-15 0,-10 1-5 15,-2-4 13-15,5 1-11 0,-3 2 7 16,5 1 0-16,-2 0-3 0,-3-4-3 0,6 2 3 16,-2 0-7-16,7 3 5 0,-3-5 2 15,4 3 0-15,3 1-4 0,-2-3 4 16,32-1 1-16,-64 7-2 0,39-7 4 15,-8 4-2-15,33-4-5 0,-54 6 8 0,24-6-2 16,-2 2-2-16,2 1-3 0,30-3 10 16,-57 10-11-16,27-10 2 0,7 6 4 15,23-6-13-15,-54 6 10 0,33-3-1 0,21-3 4 16,-44 6-1-16,44-6-1 0,-38 3-7 16,38-3 4-16,-34 6 2 0,34-6-2 15,-35 6 4-15,35-6-1 0,-45 6-3 0,25-3-3 16,-9 5 9-16,29-8-4 0,-50 11 1 0,25-4 0 15,3-4 12-15,22-3-20 0,-50 12 8 16,30-6-6-16,-7-3 6 0,27-3-2 16,-48 13 4-16,28-8 1 0,-4 1-6 0,24-6 2 15,-40 9 4-15,40-9-2 0,-40 11 2 16,40-11 0-16,-27 8-4 0,27-8-4 0,-33 8 7 16,33-8-1-16,-27 5 8 0,27-5-9 15,-28 3 4-15,28-3-5 0,0 0 0 16,-34 5 3-16,34-5 3 0,0 0-10 15,-35 5 16-15,35-5-14 0,0 0 3 0,-33 0-6 16,33 0 3-16,0 0-1 0,-39 0 5 16,39 0-1-16,-33 2-1 0,33-2 2 0,0 0-7 15,-45 0 5-15,45 0-4 0,-34 3 4 16,34-3 1-16,-38 4 1 0,38-4-1 16,-41 3 8-16,41-3-7 0,-46 3-1 0,26-3 10 15,20 0 1-15,-57 5 2 0,25-5 1 16,5 4 5-16,27-4 1 0,-45 0-5 0,45 0-4 15,-50 3 2-15,25-3-2 0,25 0 3 16,-44 3-8-16,44-3 3 0,-43 2-5 16,43-2 3-16,-35 0-3 0,35 0-2 0,-44 0-1 15,44 0 5-15,-35 4-4 0,35-4 1 16,-37 0 3-16,37 0-4 0,-40 0 2 0,40 0 1 16,-40 0 1-16,40 0-3 0,-42 0-3 15,42 0 1-15,-37 0 1 0,37 0 0 16,-47 0 0-16,47 0-4 0,-35 0 5 0,35 0 1 15,-43 0-7-15,43 0 5 0,-35-4-2 16,35 4 3-16,-36 0-6 0,36 0 3 16,-33 0-4-16,33 0 5 0,-33 0-4 15,33 0-1-15,0 0 4 0,-47-2-1 0,47 2 1 16,-39 0 0-16,39 0-3 0,-33 0-1 16,33 0-1-16,0 0 2 0,-49 0 3 0,49 0-3 15,-33 2 1-15,33-2 2 0,-40 4 2 16,40-4 2-16,-44 0-8 0,44 0 3 0,-42 3 0 15,21 0-3-15,21-3 1 0,-52 6-1 16,23-3 1-16,29-3 8 0,-47 6-7 0,21-3-1 16,-1 0 0-16,27-3 2 0,-50 6-3 15,28-3-5-15,22-3 0 0,-43 11 2 16,43-11-4-16,-36 6 0 0,16 0-3 0,20-6 4 16,-40 6-2-16,40-6 0 0,-37 6 0 15,17-3 10-15,20-3-13 0,-38 6 5 16,38-6 1-16,-40 7 11 0,40-7-9 0,-39 5 5 15,39-5-5-15,-38 3 8 0,38-3-6 16,-40 3 5-16,40-3 3 0,-42 4-6 16,42-4 3-16,-37 0 1 0,37 0 8 0,-38 0 2 15,38 0-2-15,-36 0 0 0,36 0 1 16,-35-4-5-16,35 4-2 0,-35-3-1 16,35 3 0-16,-33-5 4 0,33 5 0 0,-40-7-8 15,40 7 1-15,-37-9 5 0,13 6 3 16,24 3 7-16,-52-12 2 0,27 6-2 0,4 0-6 15,-6-5 3-15,-3 6-1 0,8-5 2 16,22 10-8-16,-54-12 9 0,29 6-13 0,0-3 1 16,-2 3 7-16,27 6-4 0,-48-12-1 15,20 9 0-15,1-1-3 0,27 4-4 16,-52-12-2-16,27 6 6 0,-2 1-3 0,0-3 3 16,-4 2 0-16,31 6-2 0,-54-6-2 15,22-1 2-15,5 5-2 0,27 2 4 16,-56-7 0-16,27 4-3 0,1-2 2 0,-1 2 0 15,29 3-5-15,-53-7 6 0,28 4 2 16,-5 0-4-16,30 3 6 0,-52-6-6 0,22 3 11 16,3 0-9-16,0-3-1 0,27 6-2 15,-52-6 3-15,25 3 0 0,27 3-3 16,-55-4-8-16,32 2 15 0,23 2-4 0,-49-5-4 16,24 2 10-16,25 3-8 0,-40-1 4 15,40 1 2-15,-45-4-4 0,23 0 0 16,22 4 1-16,-47-3-2 0,47 3-2 0,-42-6 5 15,42 6-2-15,-40 0 1 0,40 0-4 16,-42-6 6-16,42 6-3 0,-38-3-1 16,38 3-1-16,-38-3 1 0,38 3 2 0,-39-3-2 15,39 3-3-15,-37 0 6 0,37 0 1 16,-37-4-8-16,37 4 5 0,-36-2 4 0,36 2 5 16,-37-8-7-16,37 8 1 0,-35-1-8 15,35 1 8-15,-39-6-8 0,12 1 5 16,27 5-6-16,-38-1 8 0,38 1-2 0,-48-7 2 15,17 7 2-15,31 0-10 0,-60-2-5 16,28 2 11-16,2 2-11 0,-5-2-3 0,2 0 7 16,-1 7-13-16,-3-6-2 0,-3 4-4 15,7 1-11-15,-7 3-17 0,-2 0-4 16,2 0-13-16,-2 7-7 0,2-1-23 0,0 7-13 16,-4 3-30-16,2 3-41 0,11 1-47 15,-5-4-563-15,8 0 209 0</inkml:trace>
  <inkml:trace contextRef="#ctx0" brushRef="#br0" timeOffset="229638.7467">23034 10738 3343 0,'-27'-9'-107'0,"27"9"16"15,-25-10 19-15,25 10 9 0,0 0 11 0,-37-8 5 16,37 8 2-16,0 0-3 0,-28-10-5 16,28 10 12-16,0 0-2 0,0 0 12 0,-22-12 16 15,22 12 4-15,0 0 19 0,0 0 15 16,-30-9 9-16,30 9-1 0,0 0 22 15,-19-11-6-15,19 11-7 0,0 0 3 16,0 0 4-16,0 0-18 0,-28-15 12 0,28 15-11 16,0 0-13-16,0 0-2 0,0 0 0 15,0 0-2-15,-23-9-1 0,23 9 5 0,0 0-9 16,0 0-1-16,0 0 3 0,0 0-10 16,0 0 9-16,0 0-4 0,0 0-5 15,0 0 0-15,0 0-2 0,0 0-10 0,0 0 2 16,0 0 5-16,0 0-5 0,0 0 5 15,0 0-2-15,0 0 2 0,0 0 0 0,0 0 10 16,0 0-5-16,0 0 2 0,0 0-2 16,105 7 3-16,-105-7-3 0,57 0 5 15,-29 0 0-15,6 0-3 0,-1 0 3 16,7-3-2-16,-3-1 4 0,3 1-5 0,-6 3 8 16,1-3-10-16,0 1-2 0,0-2 6 15,-5 4 4-15,4-3-8 0,-3 0 7 16,0 0 2-16,0 1-6 0,-31 2 2 0,61-7-8 15,-36 7-2-15,-25 0 1 0,45-8 4 16,-45 8-22-16,37 0-2 0,-37 0-3 0,35-1-23 16,-35 1-11-16,0 0-19 0,38 1-27 15,-38-1-58-15,0 0-91 0,0 0-331 16,12 15 113-16</inkml:trace>
  <inkml:trace contextRef="#ctx0" brushRef="#br0" timeOffset="230008.9453">22969 10922 2641 0,'-42'4'111'0,"42"-4"-18"0,-30 3-6 16,30-3-37-16,-29 3-63 0,29-3-45 0,0 0-14 15,0 0-7-15,-33 6-3 0,33-6 7 16,0 0 1-16,0 0 22 0,0 0 22 15,0 0 30-15,-22 9 6 0,22-9 15 16,0 0 1-16,0 0-1 0,0 0-9 0,0 0 12 16,0 0-15-16,0 0-3 0,0 0 6 15,0 0-1-15,0 0-14 0,0 0 18 0,107-18-9 16,-80 15-9-16,3-1 12 0,-30 4 0 16,57-2-12-16,-27-1-3 0,-2 0 9 15,4 3-12-15,0 0 9 0,1-3 0 0,-33 3 3 16,54 0-6-16,-29 0-3 0,-25 0-3 15,48 0 9-15,-48 0-3 0,39 0-8 16,-39 0 5-16,43 0-9 0,-43 0-9 0,36 0-9 16,-36 0-25-16,35 0-30 0,-35 0-50 15,0 0-74-15,37-4-302 0,-37 4 108 0</inkml:trace>
  <inkml:trace contextRef="#ctx0" brushRef="#br0" timeOffset="230321.7476">22965 11056 2232 0,'0'0'133'16,"0"0"-27"-16,-23 7-54 0,23-7-40 0,0 0-15 15,0 0 6-15,0 0-3 0,0 0 0 16,0 0 0-16,0 0 15 0,53 27-6 16,-53-27 12-16,64-3 8 0,-31 3-3 0,16-4-8 15,-1-2-1-15,1 1 0 0,3-4 8 16,1 7-13-16,4-3 10 0,-2 1-8 16,1-3-3-16,-5 6-5 0,3-3-4 15,-2 4-4-15,-5-4-12 0,4 4-14 0,-2 0-66 16,-9 0-91-16,7 0-414 0,-9 0 117 15</inkml:trace>
  <inkml:trace contextRef="#ctx0" brushRef="#br0" timeOffset="231544.7809">25662 11025 2425 0,'0'0'0'16,"0"0"12"-16,0 0-12 0,0 0 3 15,0 0-15-15,-65-28-16 0,65 28-26 0,0 0 9 16,0 0 9-16,0 0 13 0,0 0 9 0,0 0 11 15,0 0-4-15,0 0 14 0,0 0-10 16,0 0 9-16,0 0-2 0,0 0-4 16,0 0 3-16,46-30 0 0,-46 30-6 0,27-8 6 15,-27 8 7-15,0 0 7 0,39-1-17 16,-39 1 13-16,31-4 7 0,-31 4-7 16,0 0 9-16,49 0 10 0,-49 0-3 15,40 0 5-15,-40 0 9 0,45-3-18 0,-20 3 14 16,-25 0 3-16,54-4-7 0,-26 1 6 15,6 3 1-15,-3-3-11 0,3 0 3 16,-2 0-6-16,1 0 7 0,-1 0-8 0,1 0 0 16,-1-1-6-16,2 2 0 0,-34 2 5 15,62-3-2-15,-32 3 2 0,5 0-6 0,-5 0 5 16,7 0-5-16,-4 0 3 0,2 0-13 16,2 0 2-16,3 3 3 0,-5-3-3 0,9 2 5 15,-7-2 0-15,-1 4-17 0,8-4 5 16,-9 3 7-16,4 0-9 0,-1-3 6 15,-1 3 1-15,5-3-3 0,-6 3-2 16,1-3 11-16,7 3-6 0,-9-3 2 0,3 0-5 16,4 0-7-16,-5 0 4 0,3 3 3 15,-3-3-7-15,3 0 0 0,-1 0 0 0,-3 0 7 16,1-3-4-16,3 3-1 0,-5 3-2 16,1-3 9-16,0-3 1 0,1 3-10 15,-3 0 0-15,1 3 0 0,-2-6 2 0,-1 3 0 16,1 0-4-16,1 0 16 0,3-3 2 15,-2 0-5-15,0 3 14 0,0 0-9 16,0 0 4-16,0-3-9 0,2 3 7 0,3 0-5 16,-6 0 3-16,6 0-3 0,-2 0-11 15,-1 3 4-15,5-3 1 0,-4 0-9 16,8 3 4-16,-8 0 4 0,2 0 3 16,-3 0-7-16,0 1-2 0,0-1 0 0,3 2 0 15,-7-2 5-15,4 2-5 0,-3-1 4 16,1 4-2-16,3-2 9 0,-3 0-13 0,-3-3 2 15,10 3 0-15,-4 0 15 0,-4 1-5 16,-1-5-6-16,2 4-1 0,-1 1 1 16,1-2 0-16,-5-2 11 0,2 5-7 0,-2-7-4 15,2 6 7-15,0-3 1 0,-2 1 5 16,1-3-9-16,0 7 11 0,4-4-7 0,-5-2-6 16,8 0 6-16,-8 1 3 0,7-1-9 15,5-1 10-15,-5 1-6 0,0 1 8 16,3-4 6-16,-3 3-3 0,-1-3-5 0,1 0-1 15,3 0 7-15,-5-3-11 0,4 3 8 16,1-4-7-16,-5 4 3 0,4-3-6 16,1 1-1-16,-2-1-10 0,1 3 17 15,1-4-17-15,-3 1 2 0,3 3-2 0,-7 0-15 16,4-3-2-16,-3 3-26 0,1 3-39 16,-5-3-29-16,2 0-115 0,-2 0-532 0,-10 0 389 15</inkml:trace>
  <inkml:trace contextRef="#ctx0" brushRef="#br0" timeOffset="241814.7173">11938 10997 3050 0,'0'0'-173'16,"0"0"8"-16,0 0 3 0,0 0 18 0,0 0 9 0,0 0 25 16,0 0-2-16,0 0 21 15,-8-23 9-15,8 23 9 0,0 0 13 0,0 0 12 16,0 0 3-16,0 0-10 0,0 0 13 0,-19-20 12 15,19 20 3-15,0 0 1 0,0 0-6 16,0 0 23-16,-10-22 0 0,10 22 0 16,0 0 9-16,0 0 9 0,0 0-9 0,0 0 9 15,-16-18 0-15,16 18 5 0,0 0-1 16,0 0-8-16,0 0-5 0,0 0 17 16,-22-12-8-16,22 12-4 0,0 0-5 0,0 0 13 15,0 0-9-15,0 0 9 0,0 0-4 16,-24-13 8-16,24 13-4 0,0 0 0 15,0 0-9-15,0 0 13 0,-28-5-9 0,28 5 22 16,0 0-6-16,0 0 1 0,-33-7-1 16,33 7 12-16,0 0-20 0,0 0 16 15,-32-9 3-15,32 9-1 0,0 0-3 16,0 0 10-16,-34-11-8 0,34 11-4 0,0 0-4 16,-28-5 4-16,28 5-8 0,0 0 4 15,0 0-18-15,-34-7 10 0,34 7 0 16,0 0 4-16,-23-5-4 0,23 5 7 0,0 0-4 15,0 0 0-15,-32-3-4 0,32 3-6 16,0 0-3-16,0 0 6 0,-33-4-10 0,33 4 4 16,0 0-1-16,0 0-2 0,-37 4-8 15,37-4 24-15,0 0-20 0,-30 3 6 16,30-3 1-16,0 0-1 0,-32 4 0 0,32-4-6 16,0 0 4-16,-37 4-4 0,37-4 6 15,-27 4 13-15,27-4 0 0,-30 5 0 16,30-5 2-16,-30 3-5 0,30-3-7 0,-27 8 7 15,27-8-7-15,-26 5 15 0,26-5-3 16,0 0 0-16,-35 7-3 0,35-7 2 0,0 0-5 16,-31 4-3-16,31-4 2 0,0 0-5 15,-28 1 17-15,28-1-9 0,0 0 0 16,0 0-3-16,-35 7-3 0,35-7-5 16,0 0-6-16,0 0 8 0,-30 7 1 0,30-7-4 15,0 0-2-15,0 0 2 0,-24 5-2 16,24-5 3-16,0 0-9 0,0 0 3 0,0 0-6 15,-25 13 4-15,25-13-1 0,0 0 3 16,0 0 0-16,-21 18-3 0,21-18 0 16,-19 16 1-16,19-16-1 0,0 0 3 0,-22 20-9 15,22-20 1-15,-11 14 8 0,11-14-6 16,0 0 4-16,-17 18 2 0,17-18 0 16,-15 15-3-16,15-15-3 0,0 0 6 0,-17 18-5 15,17-18 2-15,0 0 3 0,-17 20-6 16,17-20 6-16,0 0-6 0,-13 17 4 15,13-17-4-15,0 0-3 0,-13 26 6 0,13-26 1 16,0 0-4-16,-14 30 3 0,14-30 3 16,-5 26-3-16,5-26 0 0,-3 30 0 0,3-30-5 15,-5 31 2-15,5-31-6 0,0 32 7 16,0-32-7-16,0 0 3 0,5 42 3 16,-5-42-5-16,0 24 2 0,0-24-9 15,0 0 12-15,5 35-6 0,-5-35 12 0,3 21 0 16,-3-21-12-16,0 0 3 15,10 27 0-15,-10-27 3 0,0 0-3 0,5 26 3 0,-5-26 3 16,0 0 0-16,0 0-4 0,4 24-2 16,-4-24 6-16,0 0 3 0,0 0-3 15,8 21 0-15,-8-21 3 0,0 0-6 16,0 0 6-16,8 28-6 0,-8-28 6 0,0 0 0 16,9 18 0-16,-9-18 0 0,0 0 0 15,0 0-7-15,5 24 1 0,-5-24 3 16,0 0-3-16,0 0 0 0,8 23 6 0,-8-23 0 15,0 0 0-15,0 0 0 0,9 21 0 16,-9-21-3-16,0 0 3 0,0 0 6 0,8 25-3 16,-8-25-6-16,0 0 3 0,0 0-10 15,0 0 17-15,7 24-14 0,-7-24 1 16,0 0 0-16,0 0 3 0,0 0 6 16,8 25 6-16,-8-25-6 0,0 0-3 0,0 0 0 15,8 28 7-15,-8-28-14 0,9 18 7 16,-9-18-6-16,8 19 9 0,-8-19-6 0,0 0-3 15,12 25 6-15,-12-25 0 16,0 0 0-16,13 24-6 0,-13-24 2 0,10 18 8 16,-10-18 8-16,0 0-21 0,17 23 12 0,-17-23 6 15,22 16-12-15,-22-16 6 0,20 13-6 16,-20-13 0-16,23 14 0 0,-23-14 9 16,27 11-6-16,-27-11 0 0,23 12 3 0,-23-12-3 15,25 10-3-15,-25-10 13 0,24 9 8 16,-24-9-5-16,23 6-7 0,-23-6 6 15,25 6-12-15,-25-6 3 0,25 6 6 0,-25-6-2 16,32 3-1-16,-32-3-6 0,30 5 6 16,-30-5 3-16,34 0-12 0,-34 0 15 0,0 0-6 15,40 0-3-15,-40 0 3 0,25 2 6 16,-25-2 0-16,0 0 3 0,0 0-3 16,37 0-1-16,-37 0 7 0,0 0-6 15,0 0-1-15,33 4 1 0,-33-4 2 0,0 0-5 16,0 0 5-16,44-4-8 0,-44 4 2 15,25-2 9-15,-25 2 6 0,0 0-9 0,42-10 2 16,-42 10 1-16,31-7 5 0,-31 7 2 16,34-9-13-16,-34 9 5 0,33-9 1 15,-33 9-1-15,39-6-3 0,-39 6-5 0,35-6-6 16,-35 6 9-16,35-6 2 0,-35 6-8 16,34-4-2-16,-34 4 2 0,35-5-2 15,-35 5 2-15,35-3-3 0,-35 3-2 0,43-3 11 16,-43 3-6-16,42 0-2 0,-17-4 2 15,-25 4-8-15,55-3 6 0,-24 0-6 16,-1-1 11-16,0-1-8 0,0 0 10 0,2 3-10 16,-4-3 0-16,-28 5 8 0,59-5-11 15,-31 0 6-15,-1 5 7 0,-27 0-15 16,52-6 10-16,-32 2 0 0,-20 4-2 16,48-6 9-16,-24 0 38 0,-24 6-20 0,42-6 2 15,-14 3 2-15,-6-3-3 0,6-3 12 16,4 3 1-16,-7 0-14 0,7-3 2 0,-4-1-7 15,2 0 2-15,2 5-5 0,-2-3 0 16,7-6 2-16,-5 8-5 0,0-3 1 16,-2-1-7-16,2 5-5 0,-7-2 5 0,3 1 0 15,0 2-11-15,-28 4 9 0,42-8-3 16,-42 8 2-16,40-5 1 0,-23-3-9 16,-17 8 21-16,32-4-23 0,-32 4-4 0,28-4 10 15,-28 4 0-15,0 0 0 0,42-4-4 16,-42 4 5-16,24-4-14 0,-24 4 7 0,0 0 7 15,40-3 7-15,-40 3-10 0,32 3-6 16,-32-3 4-16,0 0 0 0,41 0 6 16,-41 0-12-16,27 4 8 0,-27-4-8 0,0 0 2 15,42 4 4-15,-42-4 0 0,23 2 0 16,-23-2-2-16,0 0 6 0,42 2-8 16,-42-2 4-16,24 8 0 0,-24-8-2 0,0 0 2 15,33 5 0-15,-33-5-6 0,27 7 6 16,-27-7 11-16,0 0-15 0,33 5-2 15,-33-5 6-15,22 10-6 0,-22-10 1 16,23 10 26-16,-23-10-23 0,21 9-4 0,-21-9 6 16,21 8-8-16,-21-8 2 0,27 10 6 0,-27-10 0 15,25 9 0-15,-25-9 8 0,24 9-14 16,-24-9 4-16,30 9 2 0,-30-9-6 16,25 8 10-16,-25-8 4 0,32 6-6 0,-32-6-18 15,26 6 20-15,-26-6-6 0,24 9-2 16,-24-9 4-16,25 6-6 0,-25-6 2 15,28 6 8-15,-28-6-14 0,25 9 14 16,-25-9-6-16,32 6 0 0,-32-6 2 0,29 9 0 16,-29-9 2-16,31 6-8 0,-31-6 0 15,25 10 2-15,-25-10 4 0,26 6 4 16,-26-6-8-16,31 10 0 0,-31-10 0 0,25 5 4 16,-25-5 0-16,29 7-14 0,-29-7 18 15,30 5-8-15,-30-5-6 0,28 7 18 0,-28-7-4 16,32 7-10-16,-32-7 4 0,34 6 0 15,-34-6 8-15,33 9-8 0,-33-9 10 16,32 6-16-16,-14-4 8 0,-18-2 0 16,35 10-4-16,-35-10 0 0,37 6 10 0,-17 2-14 15,-20-8 8-15,37 4 8 0,-17-1-10 16,-20-3 2-16,34 9 0 0,-34-9-2 0,33 11 8 16,-33-11-2-16,35 6-14 0,-35-6 10 15,30 6 6-15,-30-6-16 0,29 6 10 0,-29-6 10 16,23 6-12-16,-23-6-10 0,24 6-2 15,-24-6 10-15,25 10 4 0,-25-10-8 16,26 5 10-16,-26-5-6 0,31 6-2 16,-31-6 0-16,30 6 8 0,-30-6-6 0,25 10 2 15,-25-10 2-15,37 3-4 0,-37-3 14 16,38 4-14-16,-38-4 0 0,39 1 4 16,-14-1-8-16,-25 0 6 0,45 0-2 0,-45 0 6 15,48-5 0-15,-23 2 0 0,4-1 0 16,-1-2-4-16,-3 0 0 0,4-3 4 15,-1 3-8-15,-3-3 6 0,2 3 0 0,-5-3 2 16,-22 9-2-16,45-16 0 0,-28 9-6 16,-17 7 4-16,42-16 13 0,-24 5-16 0,-18 11 6 15,33-21 5-15,-16 12-10 0,0-4 0 16,-17 13 4-16,28-19-8 0,-16 6 8 16,-12 13-7-16,25-27 5 0,-13 15 0 0,-12 12-8 15,20-30 6-15,-12 18 6 0,-8 12-2 16,14-32-2-16,-3 17 15 0,-11 15-21 15,12-31 10-15,-12 31 2 0,3-31-6 0,-3 31 0 16,2-31 12-16,-2 31-16 0,-2-30 2 16,2 30 12-16,-8-31-4 0,8 31-2 15,-12-32 3-15,12 32-8 0,-23-30 10 0,15 15 1 16,-9-2-16-16,17 17 6 0,-32-30 8 16,15 18-8-16,1 0-2 0,-8-3 12 15,4 3-9-15,20 12 1 0,-35-23 4 0,12 14-10 16,2 0 12-16,21 9-2 0,-35-19-8 15,17 11 4-15,18 8 5 0,-32-12-5 16,32 12-9-16,-33-13 5 0,33 13 4 0,-34-14-2 16,34 14 7-16,-35-11-12 0,35 11 3 15,-35-9-2-15,35 9 6 0,-35-13 3 0,35 13-1 16,-34-9-2-16,34 9 0 0,-33-8-2 16,33 8-4-16,-37-10 6 0,17 7-9 15,20 3 8-15,-40-6 11 0,40 6-20 0,-39-9 16 16,39 9-4-16,-43-6-1 0,23 1 3 15,20 5 2-15,-49-12-5 0,23 9 11 16,-1-3 4-16,27 6-6 0,-55-7 2 0,26 2 10 16,4-1-2-16,-5 0-4 0,0-1 2 15,30 7 4-15,-62-5-12 0,34-1 6 0,-9 2-9 16,8 1 3-16,-8 1 9 0,4-1-12 16,-2-1-9-16,1 1 5 0,-6 3 0 15,-3-3-5-15,-4-1 14 0,-2 4-7 0,-1-1-2 16,0 1 4-16,-2-4-8 0,-1 4 10 15,-1-5-11-15,1 3 10 0,-8 1-2 16,-5-7-3-16,-3 8-3 0,-1-4 8 16,-4 1-1-16,-6 2-4 0,-4 2-7 0,-16 2 2 15,-41 9-9-15,-6 1-1 0,-4 6 12 16,-6 6-21-16,-2 4 2 0,9 4-10 0,4 0-3 16,7 3-12-16,17-4-29 0,29-4-19 15,17-1-51-15,11 0-63 0,13-4-204 16,14-4-316-16,6-11 547 0</inkml:trace>
  <inkml:trace contextRef="#ctx0" brushRef="#br0" timeOffset="245573.903">27644 17096 2248 0,'-17'16'17'0,"17"-16"-44"0,-30 18-68 0,15-9-46 16,15-9-224-16,-23 15-70 0,13-12 94 15</inkml:trace>
  <inkml:trace contextRef="#ctx0" brushRef="#br0" timeOffset="246491.017">27688 15781 1621 0,'0'0'37'0,"-17"9"-8"0,17-9 7 15,0 0 36-15,0 0-14 0,0 0-9 0,0 0 0 16,-32 9 6-16,32-9-2 0,0 0 18 16,0 0 14-16,0 0 1 0,0 0-19 15,-33 0 12-15,33 0 15 0,0 0-9 0,0 0-1 16,0 0-9-16,0 0-13 0,0 0-3 15,0 0 1-15,0 0-16 0,-41-12 9 16,41 12-11-16,0 0 22 0,0 0-23 16,0 0 4-16,0 0 8 0,0 0-14 0,0 0 11 15,0 0-3-15,0 0 5 0,0 0-20 16,0 0-2-16,0 0 6 0,0 0-29 0,0 0 5 16,0 0-6-16,0 0 5 0,0 0-5 15,0 0 0-15,-23 24 7 0,23-24-5 0,0 29 2 16,0-29-8-16,-2 40 6 0,2-13 2 15,0 0-3-15,0 4 1 0,0 0 6 16,0 2-8-16,-3 2 8 0,3-1-10 0,0-1 0 16,-5 2 6-16,5-2 2 0,0-1-6 15,-3-1 9-15,-1-1-15 0,3 0 6 16,-8-4 12-16,9 1-14 0,-6-2 0 0,6-25-6 16,-9 40 8-16,9-40-8 0,-3 34 7 15,3-34-5-15,-5 27 20 0,5-27-7 0,-4 26-5 16,4-26-4-16,0 0 3 0,-5 30-1 15,5-30-12-15,0 0-9 0,-3 24-18 16,3-24-49-16,0 0-46 0,0 0-65 0,0 0-175 16,0 0-332-16,0 0 639 0</inkml:trace>
  <inkml:trace contextRef="#ctx0" brushRef="#br0" timeOffset="246740.8637">27393 14814 2788 0,'-5'-41'-113'0,"-2"8"12"15,7 4 8-15,0 29-17 0,0-48-13 16,4 26-20-16,-4 22-30 0,11-37-325 16,-9 18 107-16</inkml:trace>
  <inkml:trace contextRef="#ctx0" brushRef="#br0" timeOffset="247136.6218">27570 14405 1691 0,'32'-8'-104'0,"-32"8"13"0,25-3 15 15,-25 3 7-15,35 0 18 0,-35 0 7 0,31 7 44 16,-31-7 34-16,35 8 27 0,-35-8 26 16,30 23 6-16,-17-11 18 0,2 4-2 0,0 1 4 15,-1 4-22-15,-3 1 3 0,-1 3 0 16,2 3 8-16,-4 0-24 0,2 6-7 16,-1-4-6-16,-1 0-1 0,-6 0-10 0,1 0 7 15,1-1-1-15,-4-4 2 0,0-25-4 16,-4 53-2-16,1-29 5 0,1 5-1 15,2-29 0-15,-17 49-5 0,7-20 4 0,-3-5-4 16,1 3-3-16,-9 2 10 0,-1-5-14 16,3 3-4-16,-1 0 11 0,-6-5 1 15,7 3 1-15,-6-3-2 0,-2 2 4 0,-1-3-11 16,6 3 28-16,-10-7-28 0,2 5-6 16,0-7 7-16,8 1-12 0,-4 0 8 15,4-5 0-15,-3 2-5 0,6-1-8 0,-1 0 2 16,-3-3-10-16,23-9-14 0,-30 18-1 0,30-18-9 15,-25 13-17-15,25-13-7 0,-24 15-9 16,24-15-5-16,0 0-6 0,-11 22-14 16,11-22-6-16,0 0-34 0,0 0-39 15,0 0-96-15,43 19-537 0,-26-19 339 16</inkml:trace>
  <inkml:trace contextRef="#ctx0" brushRef="#br0" timeOffset="248058.2611">27636 15005 3229 0,'0'0'-111'15,"16"-21"3"-15,-16 21 9 0,0 0 8 0,0 0-3 16,0 0 15-16,0 0 9 0,0 0 22 15,0 0 48-15,0 0 30 0,0 0 23 0,0 0 16 16,0 0 21-16,0 0 3 0,-11 93 38 16,6-49-26-16,-9 8-5 0,3 13-3 15,2 3-8-15,-3 19 12 0,1 2 6 0,6 3-12 16,-12 32-6-16,9-23-11 0,-1-9-8 16,6 1 3-16,-5-1-28 0,3-5 4 0,-4-1 7 15,-1-4-5-15,-2-5 1 0,7-8 5 16,-6-7-6-16,6-5-4 0,0-7-5 15,-4-3-6-15,1-4-7 0,3-3-1 0,-5-6 4 16,7-3-8-16,-1-4-4 0,3-2-1 16,1-25-1-16,-9 46-1 0,6-28-2 15,3-18-3-15,-5 30 1 0,5-30-3 16,-5 29-9-16,5-29 2 0,0 0-14 0,-4 30-8 16,4-30 1-16,0 0-2 0,-3 27-2 15,3-27-11-15,0 0-8 0,0 0-2 0,0 0-5 16,0 0-3-16,0 0 6 0,0 0-14 15,0 0 4-15,0 0 7 0,3-110-11 0,1 71-6 16,1-8 0-16,-4-2-3 0,-1-16 4 16,4-5-5-16,-1-2 4 0,6-16 9 15,-8-8 2-15,3-2 15 0,4 3 10 0,-3 2 7 16,-5 0 24-16,0 7 3 0,-5 12-1 16,5 2 11-16,-5 8-7 0,2 12 9 0,-1 3 8 15,4 2 6-15,0 11-19 0,-1 1 0 16,1 2-10-16,0 5 2 0,0 28 3 15,0-50-9-15,-4 29 2 0,4 21-9 0,0-36 9 16,0 36 4-16,0-27 25 0,0 27 31 16,0 0 8-16,0 0 21 0,0 0 14 15,0 0-14-15,0 0-12 0,-27 101-6 16,19-56 0-16,5 4-1 0,-2 10-17 0,1 0-3 16,-1 2-4-16,5-8-10 0,-5-2-1 15,5-1-2-15,0-4-9 0,0 1 0 0,0-7-5 16,0-5 5-16,0-3-7 0,0-4 4 15,5-1-7-15,-5-27 4 0,0 44-13 0,5-22 3 16,-5-22-9-16,0 34-8 0,0-34-10 16,4 31 1-16,-4-31-15 0,5 24-8 15,-5-24-6-15,0 0-6 0,20 8-22 0,-20-8-12 16,0 0-4-16,0 0-13 0,42-63 0 16,-27 29-26-16,-5-6-11 0,1-13-23 0,-1 1-22 15,6-7-84-15,-10 0-465 0,4-2 498 16</inkml:trace>
  <inkml:trace contextRef="#ctx0" brushRef="#br0" timeOffset="248653.5242">27624 15008 3205 0,'0'0'-3'0,"-5"-41"6"0,-3 20 9 16,8 21 0-16,-9-47-3 0,4 30 12 0,5 17-11 15,-3-38-10-15,3 38 7 0,3-35-5 0,-3 35 3 16,9-29-3-16,-9 29-4 0,13-28 11 15,-13 28-9-15,12-25-7 0,-12 25 5 0,10-21 6 16,-10 21-4-16,11-20 5 0,-11 20 2 16,0 0 2-16,19-21-7 0,-19 21 8 15,18-9-1-15,-18 9-5 0,0 0 6 16,34-12-10-16,-34 12 4 0,31-6 1 0,-31 6-1 16,37-6 3-16,-37 6-2 0,35-3-5 15,-35 3-5-15,35-3 5 0,-35 3 7 16,27-7 4-16,-27 7-9 0,0 0 1 0,42-2-6 15,-42 2 12-15,23-3 5 0,-23 3-5 16,0 0 15-16,42 7 9 0,-42-7 0 0,27 17 22 16,-9-5-8-16,-6 6 11 0,2 5-5 15,4-3 7-15,-5 11-13 0,4 0-1 16,-4 3-2-16,3 0-3 0,-8-1-8 0,7 2-1 16,-2-4-3-16,-1 2-1 0,1 2 12 15,-8-8-19-15,7 4 15 0,-5-3-5 16,1-1 2-16,-3 1-3 0,2-4 0 0,-2 1 5 15,0-3 4-15,-5-22 5 0,3 42 10 16,-3-42-6-16,0 42-4 0,0-42 9 0,-5 35-1 16,-6-11 2-16,2-3-18 0,-6 0-1 15,2 0-4-15,-4-2 8 0,-8-1-8 16,3 1-5-16,-5-4 2 0,-1 4-1 0,-9-1-33 16,4 0 23-16,-6-6 12 0,7 5 5 15,-8-5 4-15,4-3 3 0,-1 3-3 0,3-3 5 16,-6 1-3-16,2 2-3 0,11-5-4 15,2-1-3-15,-2 2-3 0,27-8-2 16,-37 10-8-16,37-10-6 0,-32 9-17 16,32-9-19-16,-26 3-17 0,26-3-10 0,0 0-9 15,0 0-24-15,0 0-36 0,0 0-29 16,0 0-44-16,0 0-116 0,57-55-575 0,-32 33-309 16</inkml:trace>
  <inkml:trace contextRef="#ctx0" brushRef="#br0" timeOffset="249252.8652">28079 14573 3939 0,'0'0'-213'0,"-13"-19"-47"0,13 19-505 15,0 0 368-15</inkml:trace>
  <inkml:trace contextRef="#ctx0" brushRef="#br0" timeOffset="249592.6715">28040 14510 3255 0,'0'0'-69'0,"0"0"3"0,-18-15 19 16,18 15-16-1,0 0-7-15,0 0 4 0,0 0 10 0,0 0-5 0,0 0 8 0,-22-18 2 16,22 18 7-16,0 0 32 0,0 0 6 0,-21-9 9 16,21 9 6-16,0 0 23 0,-29-12 8 0,29 12 14 15,-20-12 5-15,20 12-10 0,0 0 4 16,-25-15-5-16,25 15-2 0,-20-13 0 16,20 13-8-16,0 0-11 0,-32-15-2 15,32 15 0-15,-22-13 18 0,22 13 14 0,-25-12 2 16,25 12-7-16,-32-10 0 0,32 10-3 15,-30-8-1-15,30 8 5 0,-31-7-17 0,31 7-4 16,-34-5 7-16,34 5 0 0,-38 0 5 16,38 0-14-16,-39 0 7 0,39 0-4 15,-40 0 5-15,40 0-17 0,-30 3 4 0,30-3 3 16,-27 2-10-16,27-2 5 0,-28 10 2 16,28-10-18-16,-27 15-12 0,27-15-2 15,-23 18-19-15,23-18-13 0,-17 19-15 16,17-19-16-16,-14 25-18 0,14-25-30 0,-11 22-29 15,11-11-54-15,0-11-163 0,-4 20-312 16,4-20 121-16</inkml:trace>
  <inkml:trace contextRef="#ctx0" brushRef="#br0" timeOffset="249932.4733">27350 14498 2839 0,'-34'-36'51'16,"34"36"-6"-16,0 0 12 0,-18-21 6 0,18 21 2 0,0 0-36 15,0 0-7-15,-14-15 7 0,14 15-7 16,0 0 1-16,0 0 17 0,0 0-1 16,0 0 29-16,0 0 1 0,7 81 16 0,-10-49 3 15,-1 10 10-15,-1-2-1 0,0 10 0 16,-1 9 1-16,1-1-3 0,0 5-1 0,-2 1-8 16,2 1-10-16,-3 5-6 0,3 11-4 15,-6-10-9-15,8 2-4 0,1 0-9 16,-6-7-3-16,5-2 1 0,-1-2-10 15,-1-6-2-15,0-7-5 0,2-2 0 0,0-5-2 16,1-7-4-16,-1-2-2 0,3-2-3 16,-5-3 0-16,5-28 0 0,0 54-3 0,-4-35-7 15,8 7-11-15,-4-26-9 0,8 36-10 16,-6-16-14-16,-2-20-13 0,16 26-32 16,-4-12-17-16,-12-14-25 0,27 11-43 0,-27-11-27 15,30 0-172-15,-30 0-441 0,0 0 140 16</inkml:trace>
  <inkml:trace contextRef="#ctx0" brushRef="#br0" timeOffset="250618.2873">27462 14438 3421 0,'0'0'-131'0,"26"-18"24"0,-26 18 19 0,22-19 21 15,-22 19 13-15,27-13 5 0,-27 13 1 0,22-15 8 16,-22 15 2-16,35-9 7 0,-35 9 1 16,37-6 4-16,-37 6-2 0,41-4 11 15,-41 4-3-15,41 4 8 0,-41-4 3 0,40 8-2 16,-40-8 17-16,30 10 37 0,-18-4 25 16,-12-6 9-16,28 19-1 0,-28-19 3 15,20 20-5-15,-10-3-14 0,2 1 6 0,3 1-6 16,-7 1-18-16,6 3 12 15,-1-2-20-15,2 1-2 0,3-1-3 0,-4 1-14 16,-1 0 7-16,-1-4-8 0,1 1-6 0,-1-4 18 16,-12-15 7-16,17 32 7 0,-11-17 25 15,-6-15 5-15,9 33-6 0,-9-33-5 0,1 34-9 16,-1-34-9-16,-1 43 4 0,1-22-2 16,0-21-1-16,-12 53-1 0,9-25-4 15,1-4 10-15,-6 8-9 0,-2-5-4 16,-2 0 5-16,7 0-8 0,-8 8 10 0,-4-1 6 15,5 4-2-15,-3-5-6 0,-2 3 3 16,4-4-7-16,0 2 1 0,1-2-6 16,-2-4-27-16,1 1 0 0,0-4 4 0,4-2-2 15,-2 1 7-15,1-4-4 0,1-1 4 16,-4 2-2-16,13-21 15 0,-27 35-8 0,15-20 2 16,-4 3-5-16,-4-3-1 0,0 2-2 15,-1-2 0-15,1-2-8 0,-5 0 11 16,4 1-21-16,-3-6 3 0,1 2-17 0,23-10-13 15,-40 18-9-15,18-12-29 0,22-6-6 16,-34 16-29-16,34-16-29 0,-28 5-39 0,28-5-129 16,-24-3-511-16,24 3 94 0</inkml:trace>
  <inkml:trace contextRef="#ctx0" brushRef="#br0" timeOffset="250928.4105">27186 15551 3817 0,'0'0'31'0,"-2"23"-14"0,2-23 4 0,-12 46-4 15,9-13 6-15,1 9-4 0,-1 3-8 16,3 5-3-16,0 0 6 0,3 1-6 0,-3 0 1 16,2 3 20-16,-2-1 36 0,3-1 6 15,-6 10 21-15,1 3 23 0,-6-1-13 16,1 4 0-16,-1 0-8 0,-1 10-4 15,-2-6-14-15,2-4-9 0,1 1-2 0,0-1-14 16,-1-1-3-16,-2 1-7 0,4-7-8 16,2 4 1-16,-3-8-5 0,4-7-4 0,-1-1-10 15,0-2-9-15,-2-6-9 0,6-5-23 16,-3-5-20-16,4 0-35 0,0 0-27 16,4-8-24-16,1 1-55 0,-5-24-172 0,20 13-516 15,-20-13-249-15</inkml:trace>
  <inkml:trace contextRef="#ctx0" brushRef="#br0" timeOffset="252200.9675">28019 16419 3907 0,'0'0'-155'0,"0"0"12"0,0 0 8 16,0 0 17-16,0 0 14 0,0 0 18 0,0 0 15 16,0 0 24-16,0 0 11 0,0 0 11 0,-35-23 15 15,35 23 10-15,0 0 5 0,0 0 8 16,0 0-3-16,0 0 5 0,0 0-2 16,0 0 2-16,0 0 17 0,0 0 3 15,0 0 7-15,-54 32-4 0,54-32 22 0,-15 34 12 16,5-10 9-16,2 4-6 0,-4 2 11 15,7 4-11-15,-9 4 5 0,9-1-15 16,0 3 0-16,0-1-17 0,5-5 25 0,0 4-38 16,2-1 10-16,1-5-14 0,6 0-10 15,-2-2-12-15,4-2 10 0,3-4-21 16,-3-1 2-16,8-4 0 0,-1-4-7 0,2-3 0 16,-1-3-7-16,-19-9-2 0,45 8-2 0,-45-8-7 15,45-8 3-15,-25-1-3 0,-20 9 15 16,33-25-19-16,-17 10-3 0,-16 15 7 15,15-44-1-15,-15 20-7 0,0-4-4 16,0 28 8-16,-14-62-5 0,4 30 10 0,2-3 4 16,-4 7 1-16,-1-3-7 0,1 0 7 15,-3 7 2-15,-2 2-6 0,4 2 9 16,-4 1 1-16,17 19 0 0,-32-32-2 0,16 17 2 16,16 15 3-16,-29-21 5 0,29 21-1 15,-23-19 4-15,23 19 13 0,-25-2-3 16,25 2 14-16,0 0-1 0,0 0 2 0,-30 27-6 15,30-27 10-15,-6 30 0 0,6-30-3 16,0 41 5-16,0-41-11 0,14 45 16 0,-11-22 1 16,2 1 4-16,4-2-2 0,-1-1-5 15,2 2-2-15,5-2 4 0,0-6-1 16,-3 4 2-16,10-4-8 0,-4-3 5 0,7-4-4 16,5 4-3-16,7-11-10 0,-4-2 10 15,11-3-12-15,3-4-2 0,-2-4-1 16,7-6 0-16,-5 1-12 0,1-10 6 0,-1-3 3 15,-9-3-4-15,3-5-3 0,-11-2 8 16,1-2-4-16,-10-5 1 0,-3-1-5 0,-6 4 2 16,-9-2 3-16,-1-1-12 0,-4 2-3 15,-6-5-4-15,-4-2 1 0,-5 5 13 16,-5 0-7-16,-1 5 0 0,-2 8 2 0,0 4 7 16,-2 2-4-16,0 3 0 0,1 1 0 15,0 2-3-15,5 2 2 0,-6 5 13 16,5 3-1-16,2-3 9 0,20 15-4 15,-40-22 8-15,23 9 3 0,17 13-15 0,-25-17 3 16,25 17 9-16,-20-16-17 0,20 16-2 16,-20-12-8-16,20 12-15 0,0 0 15 0,0 0-1 15,0 0 1-15,0 0-5 0,0 0 3 16,0 0-6-16,0 0-1 0,60-36-9 0,-38 28-3 16,6 3-7-16,4-2 0 0,-5-3 7 15,-27 10-1-15,52-8 4 0,-29 8-2 16,-23 0 10-16,42 0-3 0,-42 0 20 0,37 12 11 15,-17 1-4-15,-3 6 16 0,-4-1 2 16,-1 6 5-16,3 5 5 0,-7 7-1 16,1 6 3-16,-8-3 7 0,6 6 9 0,-10 5 16 15,3-1 4-15,-4 4-12 0,-6 4 10 16,4 2-8-16,-5 0 0 0,1-4 1 16,-3 1-1-16,1-4-3 0,7-8-9 0,-6-5-3 15,6 0-9-15,1-7 0 0,-4-2-3 16,8-2-4-16,0-28-2 0,0 56-2 15,8-34-3-15,1 3-2 0,4-6-7 0,4-1 1 16,9-6-1-16,3 0-1 0,1-4-5 16,2 4 3-16,1-11-2 0,2 1-5 0,4-2 2 15,-2-2-2-15,-1 1 0 0,0-7-4 16,5-1 1-16,1-1-8 0,-3-5-5 16,-4 0-8-16,0-2-13 0,-2-3-26 0,4-2-27 15,-8-2-16-15,-3-4-21 0,1 0-33 16,-5-6-50-16,-2-5-108 0,-5-2-576 15,-3-5-317-15</inkml:trace>
  <inkml:trace contextRef="#ctx0" brushRef="#br0" timeOffset="252546.7534">29146 14518 4179 0,'0'0'-76'16,"35"39"12"-16,-35-39 11 0,0 51 16 15,0-18 5-15,2 9 9 0,-2 8 12 0,3 2 1 16,-3 10 21-16,4 4 8 0,1-3 10 16,-2 5 10-16,-3 1 27 0,2-6 16 15,1 5 4-15,-3 0 3 0,0 1 5 0,3-1-10 16,2-1-11-16,-5-2-11 0,4-1-8 15,-3-2-6-15,-1 3-5 0,4 0-7 0,6-7-13 16,-5-10-18-16,-2 2-8 0,6-3-6 16,-4-4-15-16,-2-4-5 0,5-8-2 15,-3 0-12-15,-1-3-6 0,1-3-2 16,-5-25-6-16,8 40-8 0,-5-25-23 0,-3-15-37 16,15 22-46-16,-15-22-134 0,10 4-500 15,-10-4 148-15</inkml:trace>
  <inkml:trace contextRef="#ctx0" brushRef="#br0" timeOffset="253203.8903">29600 15176 3673 0,'-6'-33'-29'0,"6"33"-8"0,0 0 5 16,0 0 5-16,0 0 3 0,0 0-4 0,-40 0 11 15,40 0 17-15,0 0 32 0,-33 45 22 16,14-19 29-16,-2 7 35 0,1 5 6 0,1 11 12 16,-11 3 8-16,3 11-11 0,2 0-11 15,2 3-13-15,3-6-13 0,6 0-10 16,4-3-13-16,2-1-6 0,3 3-7 16,2-11-8-16,3 3-5 0,3-9-3 0,-1 3-7 15,4-10-7-15,3-4-1 0,2-2-5 16,1-5-7-16,5-2 6 0,0-7-9 15,6-2-2-15,-5-7-3 0,-18-6-7 0,49 1-1 16,-21-2-7-16,-28 1-3 0,62-26-1 16,-37 8-3-16,7-3 3 0,-3-7-3 0,-4 0 4 15,3-3-1-15,1 1-19 0,-11 1 16 16,9 2 4-16,-16 6 9 0,6-1-16 0,-3 3 6 16,1 4-4-16,-15 15 4 0,25-28 7 15,-17 16-4-15,-8 12-1 0,17-15 12 16,-17 15 6-16,0 0 7 0,32-7 10 15,-32 7 3-15,0 0 3 0,0 0-2 0,41 26-5 16,-31-15 0-16,-10-11-1 0,26 24-7 16,-18-12 0-16,-8-12-2 0,22 23-6 15,-14-10-6-15,-8-13-20 0,18 21-10 0,-18-21-16 16,19 21-8-16,-19-21-16 0,17 15-15 16,-17-15-5-16,0 0-6 0,16 17-17 15,-16-17-15-15,0 0-17 0,0 0-7 0,0 0-4 16,0 0-6-16,0 0-8 0,20-62 2 15,-16 37 3-15,-4-3 9 0,0 28 16 0,-4-58 34 16,3 20 19-16,-4 5 33 0,-4-8 30 16,8 4 27-16,-3 0 11 0,-1 4 12 0,-1-1 7 15,4 7 24-15,-1-5 1 0,3 32 1 16,-5-48-6-16,1 29-10 0,4 19-13 16,0-35-8-16,0 35-4 0,0 0-3 15,4-33-30-15,-4 33 3 0,0 0-32 0,16-12-29 16,-16 12-45-16,0 0-107 0,0 0-478 15,37 3 654-15</inkml:trace>
  <inkml:trace contextRef="#ctx0" brushRef="#br0" timeOffset="253755.5484">30307 15470 2961 0,'0'0'84'0,"8"27"16"0,-8-27-33 0,0 0-34 15,0 0 12-15,4 30-13 0,-4-30 2 16,1 37 2-16,3-17-9 0,-1 4 9 0,2 5-6 16,-1-1 13-16,-3-5 15 0,-1 4 13 15,4 1 22-15,-1 1 1 0,-3-29-10 0,0 52-2 16,5-27-6-16,-5-1-6 0,0-24-6 16,0 43-10-16,0-43-9 0,0 38-2 15,0-38-4-15,0 30-4 0,0-30 0 0,0 27 5 16,0-27 8-16,0 0-3 0,0 29 1 15,0-29-3-15,0 0-4 0,0 0-2 16,0 0-10-16,0 0-6 0,0 0-4 0,0 0 2 16,0 0-8-16,0 0 1 0,0 0-9 15,0 0-3-15,20-92-4 0,-8 60-8 16,-4 4-1-16,4-6-3 0,1 4-2 16,4-1-13-16,1 4-13 0,-1-5-10 0,-2 5 0 15,2 5 4-15,1 2 1 0,-1-4 4 16,0 6 5-16,-4 0 16 0,5 6-4 0,-18 12-12 15,29-29 9-15,-21 20 9 0,-8 9 6 16,25-18 6-16,-25 18 16 0,24-10-6 0,-24 10 5 16,0 0 17-16,38 4-4 0,-38-4 7 15,0 0-3-15,35 20 6 0,-21-12 13 0,-14-8 5 16,20 28 7-16,-12-10 6 0,-8-18 5 16,20 40 1-16,-15-15 10 0,-1-3-4 0,4-1-6 15,-5 5-3-15,-1 1-5 0,1-3-6 16,-3-24-3-16,4 50-8 0,-4-22-3 15,5-5-9-15,-5-23-6 0,5 47-11 16,-2-22-15-16,0-1-28 0,6-2-29 16,-4-2-33-16,7 3-51 0,-1-4-59 0,-11-19-180 15,20 20-499-15,-6-13-305 0</inkml:trace>
  <inkml:trace contextRef="#ctx0" brushRef="#br0" timeOffset="254393.3943">31277 15482 4109 0,'0'0'-74'16,"0"0"10"-16,-36 0 2 0,36 0 1 0,0 0 10 16,-46 15 0-16,30 0 13 0,-1-2-1 0,-1 9 8 15,1-5 31-15,-5 9 10 0,0 2 37 16,1 3 14-16,-1-4 12 0,2 0-8 15,1 4-3-15,3-3 3 0,2 3 3 0,1 0-10 16,4-3-5-16,-2-4-11 0,4 3 0 16,-1-3-7-16,3-1-4 0,5-23 0 0,-5 40-6 15,5-40 11-15,-4 35-17 0,4-35-2 16,9 27-1-16,-9-27-2 0,20 19-8 16,-20-19 0-16,32 5-16 0,-32-5-4 0,40-5 3 15,-40 5 3-15,47-10-3 0,-21 5 1 16,-26 5 3-16,47-12-1 0,-27 12 4 15,-20 0 6-15,45 0 4 0,-23 8 24 0,5 1-3 16,-5 4 10-16,-2 2 15 0,5 10-4 16,-5-1 6-16,0 10 12 0,0 2 6 0,-3 5 10 15,-9 11 9-15,5 1-6 0,-6 1 2 16,-2 5 0-16,-3-5-4 0,1 6-1 16,-6-6-8-16,3 6-9 0,-2-1-3 15,-6 3-8-15,4-7-2 0,-6 4-4 0,2-2-1 16,-4 0-4-16,-4-1-3 0,-3-5-5 15,1 2-3-15,-11-1-3 0,1-7-3 0,0 2-2 16,-9-6-2-16,0-5-8 0,0-1-17 16,-5-1-26-16,4-7-34 0,3-6-44 15,-5 0-53-15,3-6-70 0,5-4-196 16,-1-11-528-16,-1-6-865 0</inkml:trace>
  <inkml:trace contextRef="#ctx0" brushRef="#br0" timeOffset="255130.3013">29133 17016 4662 0,'0'0'-174'15,"0"0"15"-15,0 0 40 0,0 0 28 0,0 0 33 16,0 0 30-16,0 0 19 0,0 0 13 16,0 0 18-16,0 0 15 0,-17 105-5 15,14-66 5-15,-2 1 7 0,-2 7 2 16,5 5 21-16,2 0 0 0,-3 2-5 0,-2 6-1 16,2-7 1-16,3 3-6 0,-4-7-7 15,4 3 7-15,0-6 4 0,4-2 4 0,-8-1 5 16,8-7 1-16,-4-2 3 0,3 2-4 15,-3-8-1-15,5 4-6 0,-2-2-2 0,-1 1-7 16,1-3-5-16,9 3-2 0,-7-4-6 16,7-3-2-16,1 5-4 0,2-6-3 15,-3-3-2-15,5 2-3 0,-1-7 0 16,8 1-2-16,-6-1-3 0,2-6-2 0,0 2 2 16,-20-11-4-16,41 4-1 0,-20 1-2 15,-21-5 2-15,45-5-5 0,-45 5 0 16,47-8-4-16,-25 1 1 0,5-2-5 0,-2 2-9 15,2-1-10-15,-2-1-20 0,1-3-17 16,0 2-27-16,-1 2-19 0,0-6-27 0,7 6-24 16,-4-4-29-16,-8-5-56 0,-2 2-135 15,3-5-530-15,2 4-426 0</inkml:trace>
  <inkml:trace contextRef="#ctx0" brushRef="#br0" timeOffset="255494.1542">29994 17882 4367 0,'0'0'-5'0,"0"0"19"0,0 0 4 16,-18-38 2-16,18 38 5 0,0 0-9 16,-30-3 6-16,30 3 0 0,0 0 9 0,0 0 13 15,0 0 4-15,-57 27 1 0,57-27-5 16,-17 26 3-16,17-26-5 0,-15 28-3 0,15-28-3 16,-8 31-3-16,8-31-4 0,1 33-3 15,-1-33-1-15,12 30-4 0,3-14-3 0,5-4-5 16,-1-1-4-16,7-3 2 0,-4-1-4 15,-22-7-2-15,55 6 0 0,-28-6 3 16,-27 0-7-16,52-6-2 0,-27-1 4 0,-25 7 8 16,40-15-1-16,-23 2-2 0,-4-1 0 15,-13 14 3-15,20-35-1 0,-11 18-1 0,-9 17-3 16,3-42-1-16,-3 42 2 0,-15-42-1 16,7 20-1-16,8 22-3 0,-25-35-1 15,8 15 1-15,-1 5 2 0,-1-1-4 16,19 16-4-16,-38-24-3 0,19 10-7 15,-1 5-10-15,20 9-9 0,-33-9-11 0,33 9-22 16,-35 0-14-16,35 0-31 0,0 0-28 16,-31 13-28-16,31-13-85 0,-1 8-618 0,1-8-212 15</inkml:trace>
  <inkml:trace contextRef="#ctx0" brushRef="#br0" timeOffset="255887.2417">30438 16732 4200 0,'0'0'-4'0,"-15"-22"4"0,15 22-3 16,0 0-13-16,0 0-1 0,0 0 1 0,0 0 5 15,0 0-3-15,0 0 11 0,0 0 19 16,-21 81 12-16,21-49 32 0,-1 3 18 0,1 0 30 15,-4 7-3-15,-1 2-6 0,2 3 6 16,3-5 1-16,-3 5 1 0,3-5-9 16,3 5-9-16,-3-2-8 0,8 0-8 15,-4-3-10-15,4 0-5 0,2-3-8 0,4-4-7 16,7 0-1-16,-1-4-4 0,2-7-8 16,2 0 2-16,2-4-4 0,-2-5-8 0,4-6 4 15,1 1-3-15,-1-5-4 0,0-2-2 16,6 1-4-16,-6-4-4 0,-28 0-8 15,62-4-10-15,-30 1-12 0,-3 1-12 0,-4-5-14 16,-25 7-13-16,51-8-12 0,-29 5-18 16,-22 3-11-16,34-10-35 0,-34 10-37 0,23-9-45 15,-23 9-101-15,0 0-572 0,0 0-374 16</inkml:trace>
  <inkml:trace contextRef="#ctx0" brushRef="#br0" timeOffset="256045.1423">30289 17383 4372 0,'-22'-12'29'16,"5"-4"14"-16,17 16 13 0,-25-28-3 16,25 28-9-16,-3-31-2 0,3 31 2 0,32-49-12 15,1 16-2-15,7-3-3 16,22 0-19-16,30-20-32 0,5 8-33 0,0 1-69 0,-7-5-141 16,-16 6-609-16,-12 6-250 0</inkml:trace>
  <inkml:trace contextRef="#ctx0" brushRef="#br0" timeOffset="288069.0201">19779 12096 637 0,'0'0'160'0,"0"0"-56"0,0 0-32 0,0 0 4 16,0 0-24-16,0 0 4 0,23-9-35 16,-23 9 8-16,0 0-14 0,0 0 5 15,0 0 9-15,27-9 9 0,-27 9 9 0,0 0 17 16,16-13 3-16,-16 13-5 0,0 0 6 15,29-8 6-15,-29 8 2 0,23-9-9 16,-23 9-14-16,29-10 0 0,-29 10-13 0,32-12 4 16,-12 4-19-16,-20 8 7 0,40-12-4 15,-15 8-7-15,-7-7 6 0,-18 11-3 0,44-12 0 16,-28 6-4-16,-16 6 0 0,34-9-4 16,-34 9 14-16,30-9 15 0,-30 9-3 15,22-6 5-15,-22 6 9 0,0 0-2 16,27-9-12-16,-27 9 5 0,0 0 4 0,23-11-8 15,-23 11-4-15,0 0-3 0,28-5-1 16,-28 5 9-16,0 0-10 0,0 0-8 0,34-10-5 16,-34 10-5-16,0 0 7 0,32-6 3 15,-32 6 4-15,0 0-10 0,30-7 5 0,-30 7 0 16,0 0 9-16,32-11-8 0,-32 11-6 16,21-6 11-16,-21 6-20 0,0 0 15 15,34-7-2-15,-34 7 6 0,0 0-17 16,28-8 10-16,-28 8-11 0,0 0-10 15,30-4 7-15,-30 4-11 0,0 0 13 0,0 0 5 16,32-3-10-16,-32 3 12 0,0 0 0 16,0 0-3-16,33 3 1 0,-33-3-1 0,0 0 2 15,0 0-4-15,46 4-2 0,-46-4-3 16,0 0 3-16,35 6 4 0,-35-6-15 16,25 6 8-16,-25-6 7 0,25 9-13 0,-25-9 0 15,32 6 5-15,-32-6-3 0,22 9-4 16,-22-9 8-16,26 7-4 0,-26-7-2 15,32 5 9-15,-32-5-13 0,28 7 0 0,-28-7 8 16,24 5 0-16,-24-5-6 0,30 8 6 16,-30-8-4-16,30 4-10 0,-30-4 12 15,32 8 2-15,-32-8-6 0,33 6 7 0,-33-6-5 16,35 6 2-16,-14-3 6 0,-21-3-8 16,36 9-6-16,-12-6 2 0,-24-3 4 0,45 9 0 15,-25-6-4-15,-20-3-2 0,39 10 2 16,-16-6 0-16,-23-4 2 0,35 4-4 15,-35-4 8-15,37 5-2 0,-14-1 8 16,-23-4-16-16,39 8 6 0,-39-8 6 0,35 3-8 16,-35-3 0-16,37 5 4 0,-37-5-2 15,38 4 0-15,-38-4-2 0,35 7-8 16,-35-7 6-16,37 3 8 0,-37-3-10 0,40 5 8 16,-40-5-9-16,34 3 7 0,-16 1 2 15,-18-4-2-15,42 6-2 0,-42-6 0 0,40 0 9 16,-15 2 5-16,-25-2-10 0,40 4 0 15,-40-4-10-15,40 3 12 0,-16 0-2 16,-24-3-6-16,37 5 0 0,-37-5 10 0,36 4-10 16,-12-1 4-16,-24-3 8 0,35 3-16 15,-35-3 12-15,47 3-2 0,-25-3-2 16,-22 0-2-16,48 3 6 0,-48-3-12 0,42 4 0 16,-42-4 12-16,40 0-2 0,-40 0-2 15,35 0 8-15,-35 0-14 0,30 0 6 0,-30 0 8 16,0 0-12-16,34-4-4 0,-34 4 10 15,0 0 0-15,38 4-2 0,-38-4 10 16,27 0-12-16,-27 0 2 0,33 2 6 16,-33-2-2-16,32 3-2 0,-32-3-4 15,37 3 4-15,-37-3 2 0,28 4-4 0,-28-4 4 16,0 0 2-16,41 4-6 0,-41-4 0 16,0 0 7-16,25 1-9 0,-25-1 12 0,0 0 6 15,0 0 0-15,40 0-2 0,-40 0 14 16,0 0-13-16,28 5 3 0,-28-5-1 0,0 0-7 15,39 3 9-15,-39-3-9 0,33 2 0 16,-33-2 7-16,44 2-8 0,-23-2 4 16,-21 0-9-16,51 5 28 0,-23-5-28 0,1 3 1 15,-29-3 3-15,50 3-6 0,-20 0-2 16,-5-3 14-16,3 3-17 0,-28-3 10 16,42 3 8-16,-42-3-1 0,47 3 1 15,-47-3-1-15,38 3-8 0,-16-3 5 0,-22 0-6 16,44 0-2-16,-44 0 1 0,48 0 14 0,-26 0-18 15,-22 0-2-15,55 0 7 0,-25 0 1 16,2 0-4-16,-32 0 8 0,50-3-12 16,-25 0 11-16,-25 3-7 0,49 0 7 0,-49 0 1 15,33 0-10-15,-33 0-5 0,34 0 1 16,-34 0 4-16,32 0-3 0,-32 0 5 16,0 0 1-16,40 0 1 0,-40 0-6 15,0 0 2-15,42 3 5 0,-42-3-3 0,28 0 5 16,-28 0-12-16,27 3 6 0,-27-3-1 15,27 6 0-15,-27-6 2 0,0 0-5 0,43 3 4 16,-43-3 1-16,25 3-9 0,-25-3 5 16,25 4-1-16,-25-4-4 0,27 2 3 15,-27-2 6-15,30 6-4 0,-30-6 2 0,32 4-1 16,-32-4-5-16,30 3 8 0,-30-3 0 16,35 5 0-16,-35-5-4 0,34 3 2 15,-34-3 0-15,36 0 2 0,-36 0-9 16,37 4 12-16,-37-4-2 0,34 4 4 0,-34-4-5 15,33 0 3-15,-33 0-5 0,32 2 2 0,-32-2 12 16,32 0-16-16,-32 0 1 0,0 0 4 16,48-2 9-16,-48 2-20 0,30 0 1 15,-30 0 14-15,30-4-11 0,-30 4 8 16,30-4 3-16,-30 4-14 0,0 0 0 0,41-3 17 16,-41 3-12-16,30-1-3 0,-30 1 9 15,0 0 11-15,35-4-16 0,-35 4 1 16,0 0-7-16,38-3 3 0,-38 3 21 0,30-4-27 15,-30 4 5-15,41-3 5 0,-41 3 2 16,36-3-2-16,-36 3 3 0,46 0-10 0,-25-2 2 16,-21 2 14-16,44 0-9 0,-44 0 0 15,48-4 8-15,-26 1 4 0,-22 3-13 0,47 0 6 16,-47 0-7-16,43-3 0 0,-43 3 8 16,41-3-12-16,-41 3 1 0,41 0 10 15,-41 0-6-15,37 0 8 0,-13-3-6 16,-24 3-9-16,41 0 8 0,-41 0-6 15,46 0 8-15,-46 0 17 0,53 0 8 0,-21 0-3 16,-4 0-9-16,-28 0-5 0,61 0-3 16,-35 0 0-16,-26 0-1 0,57-3 8 0,-28 3-3 15,-29 0-11-15,48 0 12 0,-23-3-6 16,-25 3-3-16,45 0 4 0,-23-3 4 16,-22 3-12-16,49 0 6 0,-49 0-2 0,46 0-3 15,-46 0 3-15,39 0-14 0,-39 0 4 0,40 0 1 16,-40 0 1-16,29 3 5 0,-29-3 0 15,31 0-8-15,-31 0 8 0,0 0 6 16,40 0-9-16,-40 0 1 0,0 0 2 16,39 0-3-16,-39 0-4 0,0 0 2 15,38 0 2-15,-38 0 2 0,31 0-9 0,-31 0 10 16,30 0-2-16,-30 0-3 0,0 0 7 16,48-3 1-16,-48 3-3 0,30 0 5 0,-30 0 11 15,32 0-22-15,-32 0 7 0,33-3 1 16,-33 3-5-16,36 0 9 0,-36 0-9 0,38 0-5 15,-38 0 14-15,37 0-1 16,-37 0-13-16,45 0 3 0,-45 0 4 0,44 0 1 16,-44 0-2-16,45 0-1 0,-20 0 4 15,-25 0 4-15,43 3-8 0,-43-3 0 0,40 0 14 16,-40 0-12-16,44 0-6 0,-44 0 4 16,37 0-2-16,-37 0 10 0,40 0 3 15,-15 3-6-15,-25-3-6 0,45 0-2 0,-16 0 1 16,-1 0 5-16,2 3-4 0,2-3 1 15,0 0-4-15,-2 0 6 0,2 0-4 0,-32 0 16 16,50 3-14-16,-27-3 6 0,-23 0 11 16,44 0-14-16,-44 0 6 0,38 0-9 15,-38 0 6-15,39 0-3 0,-39 0-3 0,35 3-4 16,-35-3 6-16,30 0-4 0,-30 0 8 16,35 3-8-16,-35-3 5 0,35 0 7 0,-35 0-1 15,47 3-7-15,-47-3 4 0,40 0 0 16,-15 0-4-16,-25 0 4 0,40-3 2 15,-40 3-12-15,39 3 2 0,-39-3 0 16,37 0 7-16,-37 0-2 0,36 0-10 0,-36 0 13 16,41 0-4-16,-41 0-8 0,38 3 11 15,-38-3 5-15,44 0-7 0,-26 4 0 16,-18-4-4-16,47 2-1 0,-47-2 15 0,42 0-8 16,-19 3 1-16,-23-3-11 0,42 3 13 15,-42-3-8-15,42 4 6 0,-22-1 4 0,-20-3-2 16,43 4-7-16,-43-4-5 0,32 1 6 15,-32-1 9-15,38 7-10 0,-38-7 15 0,34 6-11 16,-34-6-5-16,28 7-2 0,-28-7 11 16,30 3-12-16,-30-3-2 0,29 4 13 15,-29-4-4-15,27 5-4 0,-27-5 6 16,26 3 2-16,-26-3-6 0,24 5-3 0,-24-5 1 16,40 7 6-16,-40-7-9 0,37 7-4 15,-9-4 8-15,-3 2-8 0,7 2-7 16,-5-1 4-16,8 0-14 0,-5 0 5 0,0 0-1 15,5 2-12-15,-5-4 14 0,2 4 4 16,0-4 1-16,-4 3 2 0,-2 0 1 0,2-4 2 16,0 3 2-16,-2-3 4 0,2 0 1 15,-28-3 1-15,50 6-5 0,-18-3 12 0,-4-3-8 16,-3 3 6-16,-25-3-7 0,54 3 12 16,-24 0-12-16,-30-3 6 0,44 4-6 15,-44-4 3-15,43 0 0 0,-43 0 2 16,34 2 0-16,-34-2 4 0,28 0 5 0,-28 0-2 15,0 0-7-15,37 0 0 0,-37 0 0 16,0 0 0-16,32 3-3 0,-32-3 3 0,0 0 3 16,30 3 1-16,-30-3-4 0,0 0 11 15,0 0-22-15,35 3 18 0,-35-3-12 16,0 0-4-16,0 0 9 0,33-3 7 0,-33 3-7 16,0 0 2-16,30-3 1 0,-30 3-1 15,0 0-5-15,0 0 6 0,36-3-3 0,-36 3 0 16,0 0 0-16,0 0 7 0,0 0-7 15,30-6 2-15,-30 6-2 0,0 0 0 16,23-12-7-16,-23 12 9 0,17-12-11 16,-17 12 7-16,25-16 6 0,-25 16-4 0,20-15-4 15,-20 15 2-15,17-22 6 0,-17 22-8 16,25-27-5-16,-14 7 5 0,5 3-5 0,-16 17 7 16,21-35-7-16,-9 17 6 0,-2 3-1 15,-10 15-3-15,17-34 5 0,-4 18-4 16,-13 16-3-16,17-33 5 0,-9 15-3 0,-8 18-8 15,14-39 6-15,-3 21 1 0,-11 18 1 16,17-33 3-16,-10 15 4 0,-7 18-4 0,10-35 12 16,-4 17 1-16,-6 18-3 0,5-44-1 15,-1 22 1-15,-4 22-2 0,2-36 1 16,-2 36 5-16,0-36-3 0,0 36 0 16,-2-33-3-16,2 33 2 0,-4-32 10 0,4 32 4 15,-5-30 2-15,5 30-6 0,-3-28-7 16,3 28-6-16,0 0 13 0,-5-38-10 0,5 38-1 15,0 0 7-15,-8-35-5 16,8 35-5-16,0 0 23 0,-7-27-24 0,7 27 6 16,0 0 0-16,-8-24-7 0,8 24 11 15,0 0-10-15,-9-25 1 0,9 25-2 0,0 0 4 16,-11-22-8-16,11 22 11 0,0 0-14 16,0 0 9-16,-14-29-4 0,14 29-1 0,0 0-8 15,-8-23 6-15,8 23 2 0,0 0-1 16,-17-21 8-16,17 21-15 0,-15-18 1 15,15 18 1-15,-20-16 2 0,20 16 2 0,-25-19 1 16,25 19 4-16,-29-18 0 0,29 18 0 16,-30-15-3-16,30 15 6 0,-30-15-6 0,30 15 4 15,-30-13 3-15,30 13-8 0,-30-9 1 16,30 9-1-16,-35-12 4 0,35 12 0 16,-39-11 4-16,18 9-13 0,21 2 13 0,-39-10 1 15,12 7-3-15,27 3-6 0,-51-6 13 16,20 6-9-16,-2-3-4 0,1 0 18 15,32 3-17-15,-62-3 6 0,37 3-3 0,25 0 4 16,-48-2-9-16,48 2-8 0,-42 0-3 16,42 0 4-16,-42 0-11 0,42 0 14 15,-37 0-9-15,37 0 3 0,-40 2-3 0,40-2 5 16,-42 0 0-16,42 0 4 0,-48 0 5 16,23 3-11-16,25-3 19 0,-54-3 0 0,54 3 3 15,-55 0 10-15,33 0-8 0,22 0 8 16,-48-2-5-16,48 2 5 0,-45 0-6 15,45 0-2-15,-42-4-8 0,42 4 10 0,-35-3-4 16,35 3 6-16,-34-3-6 0,34 3-4 16,-32-3-6-16,32 3 5 0,-33-3 12 15,33 3-11-15,-30-6-3 0,30 6 4 0,-32-5 8 16,32 5-10-16,-33-7 5 0,33 7 2 16,-32-6-2-16,32 6 10 0,-34-6-13 15,34 6 6-15,-31-9-7 0,31 9 11 16,-26-5-7-16,26 5-4 0,0 0 4 0,-36-7 2 15,36 7-11-15,0 0 7 0,-29-11 4 16,29 11-6-16,-25-9 0 0,25 9 6 0,0 0 1 16,-35-9-2-16,35 9 4 0,-23-6 13 15,23 6-14-15,-27-9-15 0,27 9 5 0,-30-7 4 16,30 7-2-16,-32-6 6 0,32 6 10 16,-42-14-11-16,19 12 5 0,23 2 3 15,-49-13 7-15,22 9-10 0,-4-4 1 0,6 2 11 16,-6 1 0-16,5-2 5 0,1 2-7 15,-6-2 10-15,5-2 0 0,-1 3-2 16,-2-3-1-16,3 1-4 0,-1 1 0 0,0-1-4 16,-6 0 2-16,6-2 5 0,-3 1-5 15,3-1-2-15,-3 2 4 0,0-2-6 16,3 1-3-16,2-1 1 0,-7 5-4 0,4-3-4 16,-4-4 4-16,2 0 1 0,0 8-7 15,-5-10 2-15,1 9-1 0,-3-5-3 16,-4 1-1-16,0 3-1 0,1-3 1 0,0 0 1 15,7 1-6-15,-1 4 4 0,2-3 0 16,1 0-1-16,4 5 1 0,27 2-2 0,-44-7 3 16,44 7-5-16,-40-9-4 0,40 9 7 15,-35-9-6-15,35 9 3 0,-43-10-1 16,43 10 6-16,-37-5-5 0,18-1 3 16,19 6-4-16,-43-9 2 0,21 2-4 0,22 7 3 15,-47-12 2-15,29 4-1 0,18 8-5 0,-49-8 3 16,29 5-2-16,20 3 1 0,-53-12 2 15,28 5 2-15,-5 4 6 0,3-6-7 16,-5 3-5-16,7 0 4 0,-5 3 3 0,30 3 1 16,-57-9-6-16,34 3 0 0,-6 0 1 15,29 6 2-15,-38-11-1 0,38 11 2 16,-44-3-3-16,44 3 4 0,-37-9-7 0,37 9 1 16,-33-4 3-16,33 4-2 0,-34-8 3 15,34 8-5-15,-31-4 2 0,31 4-1 0,-34-5 6 16,34 5-6-16,-35-6-4 0,35 6 2 15,-35-3 0-15,35 3-4 0,-35-3-3 16,35 3 1-16,-39-3-1 0,39 3 1 16,-46 0-1-16,46 0 2 0,-46-4 2 0,16 4 4 15,30 0-3-15,-57 0 2 0,26 4 1 16,-1-1-9-16,2-3 7 0,-5 3-2 0,35-3 5 16,-66 3-7-16,33 0 2 0,-1 0 0 15,1 2 0-15,-2-4 4 0,0-1-5 16,1 3 4-16,2-3 1 0,-1 3-1 0,1 2 1 15,4-4 3-15,28-1-6 0,-60 0 4 16,33 3-4-16,27-3 3 0,-49 0 3 0,26 4-2 16,23-4-7-16,-45 3-4 0,45-3 1 15,-37 2 6-15,37-2-7 0,-34 0 21 16,34 0-17-16,-40 3-6 0,40-3 2 0,-33 5 1 16,33-5 4-16,-39 3 3 0,39-3 0 15,-35 4-8-15,35-4 6 0,-40 5 10 16,40-5-11-16,-37 6 0 0,37-6 6 0,-33 6-4 15,33-6 2-15,-37 3 2 0,37-3-1 16,-37 7 2-16,37-7 1 0,-33 5-1 16,33-5 1-16,-35 6-4 0,35-6 1 0,-37 6 5 15,37-6-8-15,-37 3 4 0,37-3 3 16,-38 10 3-16,16-8-3 0,22-2 0 0,-40 7 3 16,16-4-3-16,24-3-2 0,-48 8 7 15,19-3-14-15,-1-2 13 0,5-1-2 16,25-2-2-16,-57 3-6 0,34-3 18 0,-9 4-14 15,32-4 2-15,-53 7 2 0,22-7-5 16,3 3 3-16,28-3 0 0,-52 5-8 16,24-5 1-16,-1 7-2 0,29-7-4 0,-50 5 12 15,25 2-11-15,-5-4 9 0,30-3 0 16,-49 9-8-16,16-6 6 0,9 0 8 16,24-3-6-16,-51 6-3 0,31-3 5 0,20-3 7 15,-46 4-3-15,46-4-8 0,-38 2 7 16,38-2-2-16,-35 3 6 0,35-3-8 15,-30 4 2-15,30-4-6 0,-32 3 5 0,32-3-2 16,-29 4-2-16,29-4 5 0,0 0-8 16,-35 1-1-16,35-1 1 0,-30 3 5 0,30-3-8 15,0 0 8-15,-33 5-2 0,33-5-3 16,0 0 5-16,-37 4 3 0,37-4-8 0,0 0 10 16,-34 5 11-16,34-5-12 0,0 0-9 15,-31 3 2-15,31-3 6 0,0 0-2 16,-29 3 1-16,29-3 1 0,0 0-3 15,0 0 0-15,-33 6-1 0,33-6 4 0,0 0-4 16,-25 6 5-16,25-6-1 0,0 0-5 16,0 0 7-16,-35 4-4 0,35-4 2 15,0 0 0-15,-25 2-3 0,25-2 5 0,0 0-5 16,-31 6 3-16,31-6 3 0,0 0-3 16,-33 3-6-16,33-3 13 0,0 0-8 0,-32 4-4 15,32-4 5-15,-30 2-3 16,30-2 0-16,0 0 22 0,-33 3-16 0,33-3-5 0,0 0 6 15,-32 3-6-15,32-3 2 0,-30 4-3 16,30-4 1-16,0 0 4 0,-35 0 3 16,35 0-4-16,-34 3-1 0,34-3 2 0,0 0-1 15,-45 4-1-15,45-4-1 0,-27 0 1 16,27 0-10-16,0 0 7 0,-40 1 11 16,40-1-10-16,0 0-1 0,-42 3-3 0,42-3-2 15,-25 0 8-15,25 0 2 0,-35 4-1 16,35-4 4-16,-33 0-7 0,33 0 7 15,-47 5-7-15,47-5 10 0,-45 0-3 0,18 0-2 16,27 0 0-16,-54 0-3 0,29 0 2 16,25 0 1-16,-57 0-4 0,25 0-1 0,32 0 4 15,-60 0-4-15,30-5 4 0,30 5-4 16,-57-4 11-16,25 4-12 0,6-3 3 16,26 3 8-16,-60-5-8 0,33 2 3 0,-3-4 2 15,30 7 8-15,-54-5 1 0,29-2-10 16,25 7 2-16,-48-8 4 0,26 4-7 15,22 4 4-15,-37-6-5 0,37 6 3 0,-37-6-1 16,37 6 1-16,-25-6-4 0,25 6 1 16,0 0-2-16,-43-6 4 0,43 6-1 15,-24-8-4-15,24 8-2 0,0 0-2 0,-38-3 7 16,38 3-5-16,0 0 0 0,-39-5 9 16,39 5-8-16,0 0 10 0,-35-3-16 0,35 3 7 15,-28-4-5-15,28 4 1 0,0 0 2 16,-37-3 1-16,37 3 1 0,-29-2 5 15,29 2-5-15,0 0 7 0,-36-4-6 0,36 4 9 16,0 0-7-16,-42-3-1 0,42 3 1 16,-34 0 1-16,34 0-8 0,-31-3 5 15,31 3-4-15,-34-3 7 0,34 3-5 0,-32-3 4 16,32 3 1-16,-37-3-8 0,37 3 7 16,-35 0-1-16,35 0 4 0,-30-3-7 0,30 3 1 15,0 0-1-15,-48 0 5 0,48 0 2 16,0 0-5-16,-37 0 3 0,37 0 0 15,0 0-6-15,-39 0-6 0,39 0 10 16,0 0-5-16,-36 0 8 0,36 0-11 0,0 0 8 16,-32 6-1-16,32-6 0 0,-27 6-4 15,27-6 2-15,0 0-4 0,-40 10 3 0,40-10 0 16,-28 5 9-16,28-5-3 0,-29 7-1 16,29-7-2-16,-23 8 3 0,23-8-3 0,-32 9-3 15,32-9 6-15,-29 14-3 0,29-14 1 16,-30 13-5-16,12-5 1 0,18-8-4 15,-32 15 6-15,14-4-1 0,18-11-2 0,-39 16-2 16,16-3 10-16,1-2-2 0,4 0-2 16,18-11 3-16,-47 19-6 0,28-7 0 15,-1-3 6-15,20-9 3 0,-33 19-12 0,16-6 6 16,17-13-6-16,-20 27 2 0,20-27 20 16,-7 31-22-16,7-11-4 0,0-20-16 15,12 57-40-15,3-21-33 0,-6 5-56 16,4 1-131-16,0-2-537 0,-6-3 62 0</inkml:trace>
  <inkml:trace contextRef="#ctx0" brushRef="#br0" timeOffset="312580.3885">4357 13161 70 0,'0'0'34'16,"0"0"-51"-16,0 0 17 0,0 0-70 15,0 0 61-15</inkml:trace>
  <inkml:trace contextRef="#ctx0" brushRef="#br0" timeOffset="321704.9053">4278 13173 35 0,'0'0'9'0,"-26"1"51"16,26-1 7-16,0 0-11 0,0 0 6 15,0 0-17-15,-31 10 21 0,31-10-23 0,0 0-2 16,-30 4-6-16,30-4 18 0,0 0 6 15,-30 5-34-15,30-5 13 0,0 0-26 0,-35 10 19 16,35-10-13-16,-22 3 6 0,22-3 0 16,0 0-6-16,-38 5-7 0,38-5 12 15,0 0-11-15,-32 10-1 0,32-10 1 0,-23 2-12 16,23-2-12-16,0 0 12 0,-37 12 0 16,37-12-23-16,-29 7 12 0,29-7 11 15,-31 12-6-15,31-12-6 0,-30 9 1 16,30-9-7-16,-34 12 0 0,16-4 42 0,18-8-42 15,-35 12 18-15,18-6-6 0,17-6 18 16,-40 12-18-16,23-6 18 0,17-6 0 0,-38 10 11 16,19-5-5-16,19-5-1 0,-40 6 0 15,40-6 0-15,-37 9 0 0,37-9-6 16,-33 8 0-16,13-3 11 0,20-5-22 16,-34 2 22-16,34-2 11 0,-40 8-17 0,40-8-6 15,-38 7 1-15,38-7 15 0,-44 5-20 16,24-2 14-16,20-3 6 0,-45 7-11 0,45-7 16 15,-45 2 8-15,21 5-14 0,-3-4 9 16,27-3-10-16,-45 5-5 0,45-5 37 16,-42 7-15-16,24-4-10 0,18-3 1 15,-42 5 7-15,42-5 4 0,-40 8-9 0,18-6-4 16,22-2 3-16,-38 3-8 0,38-3-1 16,-34 3-12-16,34-3 12 0,-36 8 0 0,36-8 0 15,-34 4-16-15,34-4 7 0,-40 9-11 16,40-9 0-16,-30 5 8 0,30-5-5 15,-27 5-7-15,27-5 8 0,0 0-4 16,-38 7 0-16,38-7-12 0,0 0 16 0,-35 3-1 16,35-3 1-16,0 0-8 0,-27 3 15 15,27-3-15-15,0 0 4 0,-29 6 0 16,29-6 7-16,0 0 4 0,-36 3 15 0,36-3-19 16,0 0 4-16,-26 6-1 0,26-6 15 15,0 0-22-15,0 0-3 0,-35 0 0 0,35 0-1 16,0 0 8-16,0 0 3 0,0 0-18 15,-30 9 8-15,30-9-4 0,0 0-4 16,0 0-13-16,0 0 10 0,-27 7-11 16,27-7-1-16,0 0 1 0,0 0-4 0,-16 15-4 15,16-15 8-15,0 0-16 0,0 0 15 16,-14 25 3-16,14-25-7 0,0 0 0 0,0 0 11 16,-8 22 4-16,8-22-4 0,0 0 4 15,0 0 4-15,0 0-8 0,-12 23-4 16,12-23 4-16,0 0 8 0,-3 28-8 15,3-28 8-15,0 0-8 0,3 44 12 0,-3-44-12 16,4 31 12-16,-4-31-5 0,5 27-3 16,-5-27 0-16,3 28 4 0,-3-28-5 0,5 25 9 15,-5-25 5-15,0 0-5 0,3 30 0 16,-3-30 4-16,0 0 0 0,5 26-8 16,-5-26 20-16,0 0-7 0,4 27 3 15,-4-27 4-15,0 0 0 0,0 33-4 0,0-33-8 16,0 0 8-16,1 35-8 0,-1-35 24 15,4 27-24-15,-4-27 24 0,8 31-13 0,-8-31 1 16,5 35-1-16,-5-35-7 0,10 33-5 16,-5-15 9-16,2 5-1 0,-7-23-11 15,10 40 12-15,-3-22 3 0,1-1-12 16,-8-17 9-16,8 35 2 0,-3-18-10 0,-5-17 0 16,9 32 0-16,-9-32-1 0,8 29 5 15,-8-29-5-15,7 28 1 0,-7-28-4 16,8 27 0-16,-3-9 0 0,-5-18 7 0,7 30 4 15,-7-30-11-15,8 35 18 0,-6-17-10 16,-2-18-8-16,7 30 7 0,-7-30 0 0,5 30-3 16,-5-30 17-16,3 27-14 15,-3-27 4-15,2 27 17 0,-2-27-25 0,3 27 15 16,-3-27-4-16,5 29-8 0,-5-29-2 16,3 33 3-16,-3-33 3 0,2 32-3 0,-2-32-11 15,3 33 8-15,2-15-1 0,-5-18 11 16,9 34-14-16,-9-34 7 0,1 30-7 0,-1-30 6 15,4 32 1-15,-4-32-7 0,3 22 3 16,-3-22 8-16,0 0-8 0,5 31 4 16,-5-31-1-16,0 0 1 0,3 21 6 15,-3-21 10-15,0 0-20 0,0 0-3 0,2 25 0 16,-2-25 4-16,0 0-1 0,0 0 10 16,3 27-10-16,-3-27-3 0,0 0 10 0,0 0 0 15,0 38-7-15,0-38 7 0,0 0-4 16,4 30-6-16,-4-30 6 0,5 21-9 15,-5-21 0-15,0 0 16 0,5 26-13 16,-5-26 0-16,0 0 0 0,8 24 0 0,-8-24 16 16,0 0-4-16,4 24 4 0,-4-24 6 15,0 0-16-15,0 0 13 0,5 25-7 0,-5-25 3 16,0 0 10-16,0 0 2 0,15 24-15 16,-15-24 12-16,0 0-6 0,6 20-15 15,-6-20 8-15,0 0 10 0,0 0-7 16,14 21 12-16,-14-21-9 0,0 0 1 0,13 15-7 15,-13-15 17-15,0 0 3 0,17 15-6 16,-17-15-4-16,0 0 9 0,28 16-5 0,-28-16 7 16,20 11-22-16,-3-1 11 0,-17-10-8 15,40 16-2-15,-20-10 7 0,2 3-8 16,5 1 3-16,-2-2-5 0,0 2 2 16,3-5-5-16,1 5 0 0,3-4 8 0,-2 3-6 15,1-2 8-15,3-2 3 0,-4 5-21 16,2-3 6-16,-2 2 2 0,2-3-3 15,-4 0 16-15,-1 0-18 0,-2 0-5 16,0 0 5-16,0 0 5 0,-1 1-10 0,2-2 17 16,-26-5-2-16,47 11-15 0,-25-7 8 15,6 1 2-15,-4 3-10 0,-24-8 7 0,53 10-9 16,-31-6 14-16,3 1-17 0,2-2 13 16,0 1 2-16,-27-4-3 0,48 8 1 15,-24-8 4-15,-24 0-17 0,41 4 22 0,-20-1 1 16,-21-3 6-16,43 6-7 0,-43-6 3 15,35 2-1-15,-35-2 3 0,44 4-3 0,-24-4 5 16,-20 0-7-16,37 3 6 0,-37-3-8 16,41 3-1-16,-41-3-2 0,41 0 7 15,-41 0-5-15,38 0 14 0,-38 0 2 16,40 3-12-16,-40-3-4 0,37 0 2 0,-37 0 3 16,42 0-5-16,-42 0 2 0,37 3-9 15,-37-3 0-15,35 4 16 0,-35-4-23 16,33 0 14-16,-33 0-9 0,32 4 4 0,-32-4 7 15,30 1-11-15,-30-1 7 0,35 3 4 16,-35-3-1-16,39 4-14 0,-39-4 11 16,35 3-14-16,-35-3 5 0,38 2 2 0,-38-2 4 15,40 0-4-15,-20 5 0 0,-20-5 0 16,37 3 9-16,-37-3-3 0,42 0-4 16,-42 0 7-16,40 0-9 0,-13 0-2 0,-27 0-5 15,44 0 7-15,-44 0 0 0,41 0 3 16,-41 0-8-16,49-3 10 0,-24 3-3 15,-25 0-7-15,60-5 8 0,-20 5 3 16,-6-2-8-16,6 2 6 0,0-3-2 0,7 3 3 16,1-4-1-16,-1 1 0 0,5 3 0 15,-2-1 3-15,5-7-7 0,1 8 8 0,1-3-12 16,-6 0 4-16,6 0 0 0,-5 3 2 16,0-3-8-16,2-3 12 0,-6 3-10 15,-6 3 6-15,-2-3-2 0,-2 0 8 0,1 3-8 16,-1 0-2-16,-2-4-2 0,-5 4-2 15,4 0 8-15,-1-2-9 0,1 2 7 16,-1 0 0-16,2 0-10 0,-7 0 12 0,8 0-4 16,-4 0-2-16,2 0 4 0,-1 0-7 15,-1 0 7-15,1-3 9 0,-34 3-20 16,63 3 20-16,-33-3-14 0,2 2-3 0,-2-2 8 16,-30 0 4-16,52 4-4 0,-30-4 0 15,-22 0-9-15,45 0 1 0,-25 3 8 16,-20-3 0-16,45 3-2 0,-45-3 4 0,40 3-2 15,-40-3-7-15,42 0 3 0,-22 2 4 16,-20-2 2-16,45 4-2 0,-45-4 9 16,40 3-18-16,-16 0 14 0,-24-3-16 0,38 3 2 15,-38-3 11-15,32 3 0 0,-32-3-6 16,34 4 2-16,-34-4 4 0,28 4 0 16,-28-4 5-16,30 1-5 0,-30-1-9 15,32 3 5-15,-32-3 9 0,40 7-3 0,-15-7 3 16,-25 0-10-16,54 2 10 0,-23-2-7 15,3 5-4-15,1-10 4 0,-2 5 0 0,9 0 0 16,3-2 8-16,-8 2-10 0,10-3 4 16,0-1 0-16,1 1-8 0,-1 3 6 0,2-1 2 15,-1 1 0-15,-6-4 2 0,7 0 1 16,-1 1 8-16,-3 0-13 0,-5 3 2 16,1 0 2-16,2 0-8 0,-3-3 2 15,2 3 2-15,-5 3-3 0,0-3 3 0,3 0 3 16,-3 3-12-16,-1-3 13 0,-2 0-4 15,1 3 5-15,-2-3 1 0,-1 0-2 0,-2 4 5 16,6-4-16-16,-6 4 5 0,1-4 13 16,0 0-13-16,-3 1 40 0,-28-1-45 15,62 3-7-15,-30 4 9 0,-4-5-14 16,4 6-8-16,-2-6-6 0,0 8-8 0,2-4 5 16,1 3 5-16,6 0 2 0,-1 1 4 15,-3 1 4-15,1 5 0 0,4-3 5 16,-7-5-7-16,4 2 4 0,-4 2 2 0,3-2-2 15,-3 2 12-15,2 0 0 0,4-4-15 16,-8 2 20-16,6 2-1 0,0-2-7 16,-4-3 3-16,13 1 0 0,0-1-3 15,-2-1 3-15,4 3 4 0,4-2 1 0,-5-2-1 16,7 1-4-16,-6 1 2 0,2-5 12 16,2 1-9-16,-3 5 9 0,3-5-12 0,-9-3 0 15,6 1 10-15,-8-1-12 0,-4 0 17 16,7 0-8-16,-6 0-7 0,6 0 3 0,-8-1-6 15,5 1 3-15,-3 0 5 0,-1 0 8 16,0-3-1-16,3 3 1 0,-7-4-6 16,4 4-2-16,-7 0-5 0,5 0 8 15,-35 0 4-15,61 0-9 0,-31 0 4 0,-30 0-7 16,48 0 0-16,-26 0-2 0,-22 0 9 16,48 0 3-16,-48 0-5 0,47 4 5 0,-25-4-2 15,-22 0 4-15,50 3-5 0,-21-3-7 16,-1 0 3-16,-28 0-3 0,57 1 5 15,-27-1-5-15,2 3 8 0,-2-3-6 16,5 0 6-16,-1 5 2 0,1-5-5 16,-2 3 9-16,4-3-11 0,-4 0 2 0,2 0 2 15,1 2 3-15,-1 2-2 0,-2-4 2 0,7 3-8 16,-6 0-2-16,3 1 8 0,-1-4-8 16,6 2 10-16,-5 1 0 0,3-3-5 15,-1 3 0-15,7 1 0 0,3-1 5 16,-6 0 2-16,1-1-2 0,5 1-8 0,-3 4 15 15,3-4-12-15,-1-1-2 0,-1 5 9 16,5-2-4-16,-7-2 4 0,5-3-5 16,-1 9-2-16,-2-8-2 0,0-1 4 15,1 0-4-15,-8 0 2 0,2 3 5 0,-2-3-1 16,2-3-4-16,-5 3 3 0,0-1 4 0,-1 1 0 16,-2-5-9-16,-2 1 4 15,-32 4 13-15,57-2-13 0,-29-4-2 0,2 3 2 16,-30 3 8-16,57-6-10 0,-29 3 0 15,3-4 9-15,4 2 12 0,-5-1-21 0,13-4-2 16,-6 4 7-16,12-4-24 0,-11 0-2 16,7 6 4-16,2-7 0 0,-3 6-4 0,-1-5 11 15,-1 2-9-15,-2-2 4 0,2 4 10 16,-2-3-5-16,0 3-5 0,-1 0 5 16,-4-1 3-16,7-3 12 0,-2 5-5 15,0 1-3-15,2-5-4 0,3 3 9 0,-2 0-9 16,6-1 4-16,-2 2 16 0,0 2-8 15,-4-4-10-15,6 2 0 0,-6 2 5 16,4-4-5-16,-9 4 2 0,2-3 3 0,-6 3-2 16,-2 0 7-16,-2-1-10 0,-3 3 5 15,-27 1-5-15,50-7 5 0,-50 7-5 0,45-5 0 16,-20 4 5-16,-25 1-5 0,49-7-5 16,-28 3 7-16,-21 4 1 0,55-4 7 15,-29 0-8-15,-26 4 6 0,50-7 7 0,-23 4-10 16,-6-2-3-16,-21 5 6 0,45-10-3 15,-24 7 2-15,-21 3 1 0,36-6-1 16,-36 6 1-16,32-9-3 0,-32 9 0 0,30-9 0 16,-30 9 0-16,32-9 0 0,-32 9 0 15,30-10-10-15,-30 10 7 0,32-11 6 0,-32 11-3 16,32-14 5-16,-32 14-8 0,25-12 6 16,-25 12 2-16,25-13 5 0,-25 13 5 15,20-8 5-15,-20 8-3 0,0 0 3 16,25-10 11-16,-25 10-2 0,17-16-12 0,-17 16-8 15,18-17 10-15,-18 17 12 0,9-20 13 16,-9 20-1-16,10-24 4 0,-10 24 11 0,0 0 7 16,3-36-8-16,-3 36-1 0,-3-32-7 15,3 32 6-15,0 0-19 0,-5-43-1 16,5 43 0-16,-9-29-14 0,9 29 5 16,-3-27 1-16,3 27-14 0,-5-27-5 0,5 27 1 15,-9-27-2-15,9 27 3 0,-6-29-1 16,6 29 0-16,-12-21 8 0,12 21 3 0,0 0-6 15,-10-33-5-15,10 33-2 0,0 0-3 16,-3-26 7-16,3 26 5 0,0 0-11 16,-9-25-8-16,9 25 10 0,0 0-9 0,-10-23 4 15,10 23-1-15,0 0-2 0,-11-25-3 16,11 25 8-16,0 0-8 0,-12-29 2 0,12 29-1 16,-12-18-1-16,12 18 4 0,0 0-3 15,-15-24-8-15,15 24 7 0,0 0-5 16,-12-28 6-16,12 28 8 0,0 0-3 15,-10-24-15-15,10 24 4 0,0 0-2 0,0 0-10 16,-11-25-5-16,11 25-8 0,0 0 1 16,0 0-2-16,0 0 3 0,-2-28 1 15,2 28 1-15,0 0 1 0,0 0-1 0,0 0 14 16,0 0 2-16,2-33-5 0,-2 33 1 16,0 0 1-16,0 0 3 0,15-25-3 0,-15 25-8 15,0 0-2-15,18-20-1 0,-18 20-13 16,20-11-11-16,-20 11-2 0,30-19-12 15,-30 19-10-15,27-12-6 0,-27 12-6 16,32-8 10-16,-32 8 0 0,28-15 6 0,-28 15 7 16,25-9 9-16,-25 9 8 0,0 0 2 15,32-8 2-15,-32 8 0 0,0 0 8 0,24-10 2 16,-24 10 4-16,0 0 2 0,25-5 6 16,-25 5 9-16,0 0 4 0,0 0 9 15,35 2-10-15,-35-2 10 0,25 10 3 0,-25-10-6 16,23 11 9-16,-23-11-2 0,30 12-11 15,-13-4 14-15,-17-8-4 0,34 16-6 16,-34-16 9-16,30 11 13 0,-10-4-10 0,-20-7 1 16,33 9-1-16,-33-9-3 0,40 9 7 15,-40-9 11-15,39 6-2 0,-19-3-4 16,-20-3-3-16,45 3 0 0,-22-3-9 0,-23 0 6 16,59-3 3-16,-27 0-6 0,-2-1 2 15,-30 4 4-15,60-5-6 0,-35-1 2 16,7 2-5-16,-32 4 0 0,47-5 0 0,-20 2 11 15,-27 3 14-15,38-7-5 0,-16 2 10 16,-22 5 0-16,42-7-6 0,-14 4 2 16,-28 3-7-16,50-5-4 0,-16 1-3 0,-11 4-2 15,12-3 0-15,-1 3 2 0,6 0 0 16,-3 0-8-16,-1 0 3 0,8 0 0 0,3 3-8 16,0 1 2-16,1-3-2 0,1 3-5 15,-1 3 5-15,-1-4-2 0,-3-1-6 16,4 4 11-16,-1 1-8 0,-2-2 0 15,0 2 5-15,0-1 0 0,-1 3-3 0,-1 4 11 16,3-1-3-16,-5 1 7 0,3-1-4 16,8 3-6-16,6 4 8 0,-8-4-3 15,14 1-2-15,-2-4-3 0,3 0 0 0,5 0 0 16,-1-2 3-16,6-5-3 0,-5 2 3 16,2-1-8-16,-3-4-2 0,-2 2 10 0,-7-1-8 15,-6-3 3-15,-1 3 4 0,4 0-4 16,-5-3 2-16,0 3 0 0,-2-3-9 15,7 3 9-15,-10-3 0 0,6 0-10 16,-3 5 6-16,2-5-1 0,3 0-2 0,-4 0 7 16,-3 0-5-16,2 0-6 0,-3 0 8 15,2 0-6-15,-7 0 0 0,1 0 6 0,-6-5 1 16,6 5-12-16,-8 0 12 0,2 0-1 16,5-3-6-16,-7 3 9 0,0 0-5 15,-1-3-6-15,-1 3-1 0,2 0 7 0,-5-3-6 16,-30 3 11-16,62 0-5 0,-32 0-9 15,-30 0 9-15,54 0 1 0,-31 0-3 16,9 0 0-16,-32 0 0 0,57 0-5 16,-28 3 5-16,2 0 0 0,1-3 0 0,-7 3 5 15,12 2-8-15,-4-4 6 0,3-1 11 16,-1 3-10-16,1 1 8 0,3 0 4 0,6-3-5 16,-1 2-6-16,2 2 8 0,6-5 12 15,4 2-18-15,-5 2 4 0,5-1-13 16,5-3 11-16,8 0-3 0,3 0-3 0,3 0 1 15,1 0 5-15,2-3-11 0,-3 3-3 16,1 0-1-16,-4-4 10 0,0 2-4 16,-7-3-4-16,-8 2 1 0,0 3-3 0,-9-1 4 15,2-3 4-15,-1 0-2 0,-1 1 0 16,-4 2 4-16,1-4-10 0,-7 2 8 16,-1 0-2-16,0-3 4 0,3 3-4 0,-8-1 0 15,15-1 5-15,-10 2-1 0,3-4 1 16,2 4-3-16,-2-2 0 0,0-2 9 0,-2 2 0 15,2-2 2-15,-1 0 11 0,-1-1-17 16,3 0 6-16,-6 3-7 0,0-2 3 16,-2 2-3-16,9-5 7 0,-8 5 2 15,4-2-7-15,0-2 7 0,-1 0 0 16,0 0-5-16,3-1 1 0,-1 0-1 0,4 1 4 16,-4 1-5-16,4-5 3 0,2 4 0 15,-6 0-6-15,9 0-4 0,1-1 9 0,-1 2-11 16,3-3 4-16,-3 3-4 0,6 0 6 15,-1-1 4-15,-1 1-4 0,0-2 0 0,-4 1 2 16,4 3 2-16,-3-3 6 0,-2 0 5 16,4 3-11-16,-5-4 14 0,0 5-3 15,5-5-11-15,-6 3-4 0,2 2 7 16,1-2-3-16,1 3 1 0,-8-7-5 0,8 8-1 16,-1-3-3-16,-2-3 12 0,2 6-13 15,-3-4-1-15,2 2 10 0,-7-2-3 0,5 4-1 16,-8 0-2-16,0-1-2 0,3 2 1 15,-3 2 12-15,0 0-7 0,0 0-8 0,-1 0 7 16,1 2-9-16,-3 2 0 0,6-1 12 16,2 0-7-16,1 4 1 0,1-2 5 15,-4-2-11-15,5 4 6 0,3-2 5 16,-2 2 6-16,-3-1-13 0,4 0 8 0,-2 0-8 16,0 0 4-16,-1 0 6 15,1 1-3-15,-7-4-2 0,-1 2 11 0,-3 0-14 0,1-2 15 16,-5-1-1-16,5 0-1 0,-5 6 1 15,2-8 11-15,0 6-10 0,1-3 2 16,1 0 6-16,-1 0-4 0,2 1-1 0,-1-2 1 16,6 1-9-16,-5 0 6 0,3 0-4 15,1 1-6-15,-2-2 8 0,-2 1-6 16,2 0 4-16,3 1 0 0,-7-1 4 0,1 1-13 16,2-3 2-16,-5 2 5 0,4 2-8 15,-2-1 0-15,2-1 1 0,0 2-1 16,2 2-2-16,0-6 6 0,3 3-7 0,-3 3 3 15,0-4-3-15,8-1 1 0,-5 4-2 16,0-2 6-16,-6-1-7 0,2-1 4 0,3 1 8 16,-4 1-14-16,-5 2 7 0,5-3-3 15,-5-1-5-15,1 2 10 0,-1-1-11 16,0 0-6-16,-3 0 10 0,-27-3 4 16,50 7-7-16,-30-7 7 0,8 5-2 0,-28-5 0 15,45 3 1-15,-25 1-8 0,-20-4 2 16,46 5 5-16,-46-5-7 0,41 5 7 0,-17-2-3 15,1 1 1-15,2 1-4 0,-27-5 6 16,55 6-3-16,-23 0 0 0,-2-3-1 16,0 0-1-16,5 0 1 0,2 0 5 0,3 3-8 15,-3-3 4-15,5 3-8 0,1-3 10 16,-1 3-1-16,3 2-5 0,-1-4-5 16,-1 4 3-16,1-7 0 0,-3 7 4 0,5-1 2 15,-3-2 5-15,-1 1-5 0,0 0-5 16,-2 0 10-16,2 1-5 0,1-2 6 15,-4 2-3-15,4-1-9 0,-1 3 9 0,0-3-6 16,-5 0 9-16,8 0-5 0,-7 1 1 16,6-3-4-16,-6 0-1 0,1 3 0 15,1-3-4-15,-3 2 11 0,3-3-13 0,-8 3 9 16,6 0 5-16,-8-3-16 0,10 0 14 16,-6 3-9-16,1-3-8 0,-5 3 5 0,5 0 6 15,-5-3-9-15,5 1 19 0,-10 1-8 16,2-2-4-16,3 1-4 0,-5 0 10 15,-25-4-10-15,46 4 8 0,-26-1-3 16,-20-3-5-16,45 9 6 0,-20-8 5 0,-25-1 2 16,52 10-7-16,-30-8 5 0,4 2-7 15,4 2-3-15,-5-2 5 0,4-1-3 0,-4 2-1 16,-25-5 6-16,54 7-1 0,-26-4-2 16,-1 0 0-16,-1-1-5 0,-2 5 6 15,-24-7 1-15,53 6-3 0,-31-6-2 0,8 2-1 16,-30-2-7-16,49 9 1 0,-24-9 6 15,-25 0-2-15,55 1-8 0,-31-1 5 16,-24 0-12-16,53 3 10 0,-33-3 0 16,-20 0 4-16,49 0-1 0,-49 0-3 0,38-3-1 15,-13 2 15-15,-25 1-16 0,40-5 3 16,-40 5-8-16,49-6 8 0,-29 0-9 16,-20 6 5-16,45-9 6 0,-25 3 12 0,-20 6-12 15,35-12-8-15,-16 5 4 0,-19 7 3 16,35-18 4-16,-15 4-3 0,-2 3 1 0,4 3-6 15,-22 8-7-15,28-23 9 0,-7 11 2 16,-21 12-5-16,25-21 4 0,-12 12 5 16,-13 9-6-16,20-26 7 0,-8 11-7 0,-12 15-2 15,15-34 9-15,-15 34-4 0,5-35 8 16,-2 18 1-16,-3 17-7 0,0-43 8 16,0 43-8-16,0-43-2 0,0 18 6 0,0 25-5 15,-3-49 3-15,3 25-4 0,-3-5 0 16,3 29 4-16,-2-52 2 0,-1 24-6 0,-2-3-2 15,-2 4 10-15,2-1-9 0,-2-3 13 16,2 1-4-16,-3-2 0 0,1-4 2 16,2 5 4-16,-7-5 0 0,7 1 0 15,-6-3-4-15,1 1-2 0,-6 4 4 0,5-4 6 16,-3 3 4-16,-6-3-1 16,-3 3 5-16,3-2 0 0,-7-3 8 0,-5 4 11 15,11 1-1-15,-15-1-3 0,3 2 7 0,0 2-9 16,-4 7-1-16,0-5 1 0,2 8 8 15,0 0-1-15,0-1 4 0,1 0 10 0,2 4-11 16,-1-1-12-16,-4 4 33 0,4 0-3 16,-3-2-10-16,3 2-3 0,-4 0-5 15,-1 0-10-15,-1 3-5 0,4-3 0 0,-5 1 3 16,0 2-6-16,3 0 7 0,-6 0-3 16,4 0-5-16,-4 0-3 0,2-1 7 15,0 1 0-15,5 3 0 0,-4-2 4 0,7-1 0 16,1 4-4-16,7-2-5 0,-3 4 6 15,-1-3-5-15,7 0-1 0,22 9-4 0,-43-12 0 16,21 4-4-16,22 8 0 0,-40-13 2 16,20 5-7-16,20 8 3 0,-49-16-5 15,19 13-13-15,-2-9-2 0,-9 7-9 0,-13-5 4 16,-6 5 0-16,-5-7 6 0,-9 2 5 16,4-2 14-16,1 3 7 0,-1-5 2 15,5 2-5-15,6 0-2 0,-1 3 5 16,10 0-3-16,3 0-5 0,3 0 5 0,1 3-2 15,1-7-1-15,2 6 7 0,-4-2-10 16,4-3 3-16,2 0-6 0,-1 3 2 0,-6-4 0 16,-2 1-2-16,-8 0 8 0,-5 0-10 15,-5 0 4-15,-2 4-4 0,-10-1-2 0,-10-3 4 16,-7 3-2-16,1-3 6 0,6-1 10 16,-9 3 8-16,13-2-1 0,9 3 3 15,4 3-5-15,1-4-4 0,-1 2-1 0,10 1-1 16,1 2-2-16,7-2 1 0,2 2-2 15,-2-2 1-15,0 1-3 0,4 1 1 16,-4-2-1-16,5 0-3 0,-5 5-2 0,-1-6 4 16,1 4-5-16,-7 0 6 0,-6-3-5 15,0 1 0-15,-2 4-5 0,-10-2 3 16,7 1 0-16,-7 0-3 0,7 3 4 16,-1-3-1-16,3 3-3 0,14-3 2 0,-3 3 3 15,7-3-4-15,2 3-2 0,7-3 1 16,5 3 1-16,-5 0-2 0,8-3 1 0,-2 3 3 15,5-3 0-15,30 3-2 0,-59-3 1 16,31 0-1-16,-4 0-1 0,32 3 0 0,-57-7 2 16,27 5-1-16,5-1 1 0,25 3 1 15,-57-10-3-15,30 6 2 0,-1 1-2 16,28 3-2-16,-49-9-1 0,28 6 4 16,21 3-3-16,-44-9 6 0,44 9-2 0,-38-6-3 15,38 6 4-15,-37-3-5 0,37 3 0 16,-37-6-2-16,37 6 6 0,-35-6-2 0,35 6 3 15,-35-6-4-15,35 6 3 0,-40-7-3 16,18 2-3-16,22 5 3 0,-49-7 2 16,49 7-3-16,-50-3-1 0,18 1 1 0,-1-1 2 15,-2 3 1-15,-7-4-2 0,-3 1 1 16,-7-2 0-16,0 3-5 0,-8 2 1 16,-9 0 2-16,-1 0 0 0,-7 2 1 0,2-2 0 15,1 0-4-15,-6 5 5 0,1-2 0 16,2-3 0-16,5 4 0 0,1-1 1 15,2-3-3-15,14 2-2 0,-5 1 1 0,6-3 1 16,-3 4-4-16,5-1 5 0,2 0-5 16,0-3 3-16,1 0 1 0,1 0 0 0,-1 0-2 15,8 0 3-15,2 0-1 0,-8-3 4 16,9 3-3-16,-6-3 1 0,2 3 2 16,2-4-2-16,-2 4-1 0,1-3-1 0,-8 1 2 15,-1 2 1-15,3-3 0 0,-5-1-1 16,2 1-5-16,-2 3 8 0,0-5-7 0,0 3 5 15,-1 2-3-15,3-1 2 16,-7-3 1-16,2 4-1 0,5-5-1 0,-4 5 1 16,0-3 1-16,1 2 2 0,-1 1-2 15,4 0-1-15,-5 0 1 0,3-3-2 16,2 3 1-16,-7 0 0 0,7 0-1 0,1 0 3 16,-1 3-6-16,0-3 3 0,0 0 1 15,0 1 0-15,1-1 0 0,4 3 3 0,-2-3-2 16,0 5-2-16,9-5 9 0,-1 4-10 15,-1-4 3-15,7 0 2 0,-4 1-9 0,3-1 8 16,-1 0-5-16,5 2 2 0,30-2 1 16,-62 5 0-16,36-5-1 0,-3 3 1 0,29-3 1 15,-52 0 0-15,29 4-1 0,23-4 3 16,-45 0-5-16,45 0 1 0,-44 3 1 16,44-3 1-16,-42 0-4 0,19 0 9 15,23 0-7-15,-40 2 1 0,40-2 0 0,-45 0-2 16,45 0 1-16,-47 0-1 0,47 0 2 15,-44 0 1-15,44 0-2 0,-40 0 2 0,20 3-1 16,20-3-1-16,-45 0 1 16,45 0-5-16,-44 0 4 0,44 0 1 0,-41 0-3 15,17 4 3-15,24-4 0 0,-42-4 3 16,42 4-3-16,-46 0 2 0,46 0-1 0,-52-3-1 16,25 1-1-16,27 2 1 0,-47-3 0 0,47 3 0 15,-47 0-1-15,22-4 0 0,25 4 3 16,-47-8-4-16,21 8 0 0,26 0 2 15,-51-3 2-15,25-1-4 0,26 4 1 16,-54-5 1-16,24 2-2 0,7 2 7 0,-11-2-7 16,4-1 1-16,30 4 0 0,-62-4 1 15,30 1-4-15,2 0 3 0,-2 3 5 16,32 0-7-16,-60-6 6 0,25 3-1 0,0 3-7 16,1-3 7-16,1 0-1 0,-4 1-1 15,5 2-1-15,1-4 2 0,-11 1 0 0,10 3-2 16,-8-3 2-16,5 3-2 0,-5-3 1 15,-1 3-4-15,0 3 3 0,1-3-1 0,-6-3-1 16,-2 6 2-16,1-3 0 16,-5 3-2-16,5 0 2 0,-5 1 2 0,-4-2-3 0,5 1 1 15,-4 0 1-15,2 0-3 16,-8 1 1-16,-2 1 0 0,-6-2 1 0,-1 5 1 16,-2-5 0-16,5-2 0 0,0 2-2 15,-3 2 4-15,1 0-1 0,1-3-2 16,3 6-2-16,-4-4 1 0,2 1 4 0,2 2-5 15,0-1-5-15,9-4 3 0,1 5 0 16,7-1-3-16,-7 3 3 0,3-3-10 0,1 0 5 16,3 0-5-16,1 0 8 0,-1 2-1 15,-1 0-1-15,1-3 3 0,1 3 0 16,-2 1-1-16,6-3 7 0,-4 0-1 0,-2 0 1 16,1-3-1-16,-1 3 1 0,3-3 0 15,-5 0 1-15,3 1 2 0,1 1-5 0,4-2 1 16,-6 1 0-16,6-1 5 0,-6 1-2 15,2-4-3-15,0 1-2 0,2 2 1 16,3 2-2-16,-1-2 5 0,3-3-1 16,0 2-1-16,1 0-2 0,-3 3 2 0,5-2-3 15,-1 1 4-15,0-3-2 0,-1 3 11 16,2-1-11-16,-3 0 2 0,7 1-2 16,-4-4 8-16,-3 5-10 0,5-2 3 0,-4 1-1 15,4-1-1-15,-4 0 0 0,3 3 2 16,-3-3 2-16,1 0-1 0,3 0-1 0,-12-1-1 15,3 2 2-15,4 2 0 0,-7-3-3 16,4 4 4-16,-1-3-2 0,1 0-2 0,-4 4 5 16,2-7-1-16,6 7-4 0,-1-6 3 15,3 2 2-15,1 2-6 0,2-3 4 16,-1 0 5-16,2 0-9 0,-4 3 4 16,3-3-5-16,2 0 9 0,7 0-4 0,-5 0 1 15,-1 0-4-15,31-3 2 0,-57 6-4 16,32 0 2-16,-7-6 2 0,32 0-1 0,-54 7-1 15,22-7 6-15,2 4-2 0,-1-3-1 16,-3 2 1-16,34-3-1 0,-65 4 0 0,31-4 1 16,-6 4 7-16,2-1-9 15,-2-3 0-15,1 1-3 0,1-1 1 0,-11 5-1 16,4-2 8-16,0-3-6 0,5 4-1 0,-2-4-2 16,-3 1 2-16,6-1 8 0,-4 4-9 15,-1-4 6-15,-3 0-2 0,-1 3-3 16,3 0 2-16,-4-3-3 0,1 2 4 0,-2 3-1 15,1-5 1-15,-1 2 9 0,-2-2-9 16,-2 3-4-16,1 1 1 0,-1-1 5 16,-2 0-2-16,2-1-3 0,0 1 6 0,-2 1-6 15,2-1 6-15,-3 0-3 0,4-1 0 16,-1 2-6-16,-3-1 4 0,4 0 3 0,-8 0-6 16,8 0 5-16,-6 0 0 0,3 2-3 15,-13-4 3-15,4-1-1 0,3 3-3 16,-8-3 0-16,1 4 3 0,-1-4-2 0,1 3 6 15,-1-3-2-15,-2 2-1 0,2-2-4 16,-4 0 1-16,-5 3 1 0,6-3-1 16,-6 0 3-16,-3 5 0 0,2-5-4 0,-4 2 8 15,6-2-1-15,-11 0-2 0,7 0-1 16,5 0-1-16,-5 0 1 0,7 0-1 16,-2 0-7-16,7 0 8 0,-4 0-6 15,2 0 5-15,10 0 1 0,5 0-4 0,-5 0 1 16,2 0-1-16,8 0 2 0,-4 0 11 0,-1 0-12 15,0 0-2-15,3 4 2 0,2-4 1 16,-1 3 3-16,-4-3-4 0,5 0 5 16,0 0-5-16,-1 0 0 0,1 0-3 0,2 0 3 15,1 0 6-15,1 0-3 0,9 0 2 16,-4-3-3-16,8 3-2 0,-4 0 2 0,1 0-4 16,3-4 2-16,35 4-4 0,-66 0 5 15,36-2 2-15,-2-3 0 0,32 5-3 16,-53 0 1-16,28-3 4 0,25 3-2 15,-55-2-3-15,33 2 10 0,22 0-11 0,-45-3-2 16,45 3 1-16,-46-4 5 0,23 1-3 16,23 3 2-16,-43-1-2 0,43 1-1 15,-44-5 4-15,44 5-3 0,-42-6 1 16,15 6 4-16,27 0-2 0,-46-6-1 0,22 3-6 16,24 3 3-16,-55-6 4 0,28 3 3 0,-1 0-4 15,28 3-1-15,-50-7-2 0,21 5 3 16,29 2 1-16,-52-6-2 0,34 2 1 15,18 4 4-15,-47-5-6 0,47 5 3 0,-35-7-3 16,35 7 0-16,-44-3 3 0,44 3 3 16,-36-3-4-16,36 3-2 0,-39-4 4 0,39 4-2 15,-40-5 0-15,15 2 3 16,25 3-4-16,-44-6 4 0,16 3-4 0,28 3 4 16,-50-8-3-16,21 4 1 0,1 0-10 15,28 4 8-15,-50-7-2 0,23 7 1 0,27 0 1 16,-52-6 7-16,27 4-11 0,25 2 0 15,-48-7-3-15,17 7 3 0,31 0 1 0,-53-6 2 16,25 6-3-16,-3-3 8 0,31 3-4 16,-62-3-5-16,31 0 2 0,-3 0-5 15,34 3 5-15,-68-3 11 0,33 3-9 16,1-3-1-16,-3 0 5 0,2 0-3 0,0 3 10 16,2-3-6-16,-3-1-8 0,36 4 4 0,-63-2 2 15,31-3-1-15,-1 2-5 0,33 3 2 16,-66-1-2-16,31-3 4 0,2 0-4 15,-4 1 10-15,2 2-9 0,-4-3 2 16,4 0-3-16,-8-2 9 0,6 3 0 0,0 0 0 16,-1-1-3-16,-1 2-3 0,6-4 3 15,-1 3-2-15,3 3-2 0,31 0 7 0,-59-6-8 16,32 6-3-16,27 0 8 0,-55-6-10 16,32 6 3-16,23 0-5 0,-46-4 9 15,46 4-7-15,-45-3 0 0,45 3-1 0,-45-2 1 16,45 2-5-16,-42 0-7 0,42 0 7 15,-47 0-3-15,26 2-1 0,21-2 2 0,-54 3-12 16,29-3 16-16,-7 4 2 0,32-4 2 16,-53 6 4-16,21-4-9 0,2 2 3 15,-2-1 0-15,4 0 0 0,-4 0 2 16,2-1 1-16,-5 2-10 0,8 2-4 0,-7-3 9 16,8 4-5-16,-3-2-17 0,-3 6-23 15,6-7-10-15,1 10-20 0,-6-2-18 0,1 6-33 16,2 4-36-16,-1 6-69 0,-11 6-516 15,7 2 383-15</inkml:trace>
  <inkml:trace contextRef="#ctx0" brushRef="#br0" timeOffset="323730.7894">8930 14346 3065 0,'0'0'-175'0,"0"0"9"0,0 0 7 0,0 0-9 16,-36 0-14-16,36 0-371 0,0 0 113 16</inkml:trace>
  <inkml:trace contextRef="#ctx0" brushRef="#br0" timeOffset="327920.3312">8815 14379 1951 0,'0'0'-94'16,"0"0"16"-16,-30 6 22 0,30-6 24 15,0 0-9-15,-35 8 28 0,35-8-3 16,-29 1-1-16,29-1 17 0,-31 3 8 0,31-3 1 15,-34 4 12-15,34-4-1 16,-30 0 1-16,30 0 3 0,-40 4-4 0,40-4-4 16,-44 0 12-16,44 0 0 0,-47 1 22 0,47-1-19 15,-51-1 18-15,21 1-5 0,-2 0 7 16,2-4 13-16,30 4 2 0,-57-4-19 0,22 1 10 16,8 2-8-16,27 1 0 0,-64-5 7 15,38 2-6-15,26 3-7 0,-56-6-4 16,30 3-9-16,26 3 11 0,-49-3-12 0,29-1-3 15,20 4 8-15,-40-3-14 0,40 3 2 16,-44-2-3-16,44 2 4 0,-35-6-4 0,35 6 2 16,-43-4-10-16,43 4 0 0,-44-5 5 15,19 5-2-15,25 0 2 0,-52-7-9 16,20 4 7-16,-1 0-9 0,-4-1 16 16,4 2 13-16,-2-1-11 0,-2 0-3 0,3 3 5 15,1-5-5-15,-2 5-7 16,-4 0 4-16,8-4 10 0,31 4-12 0,-59-4 7 0,27 4-15 15,32 0-2-15,-57-4 0 0,32 4 0 16,25 0-8-16,-48 0 11 0,48 0-4 16,-45 0-1-16,45 0-1 0,-46 0-2 15,46 0-2-15,-36 0 4 0,36 0-4 16,-42 0 11-16,42 0 1 0,-35 0-17 0,35 0 7 16,-34 0 0-16,34 0 5 0,-35 0-3 0,35 0 5 15,-33 4-12-15,33-4 10 0,-37 0-7 16,37 0 7-16,-30 0-5 0,30 0-5 15,-34 0 2-15,34 0 3 0,-37 4 8 0,37-4 8 16,0 0-21-16,-43 0 3 0,43 0-3 16,-28 0 1-16,28 0 4 0,-31 4 0 15,31-4 0-15,-35 0 0 0,35 0-5 0,-35 5-5 16,35-5 15-16,-40 3-7 0,40-3-3 16,-44 5 7-16,23-1-4 0,21-4 14 15,-49 3-12-15,26 0 5 0,-4 1-1 0,27-4 1 16,-43 5-5-16,17-2 9 0,26-3-9 15,-48 7 0-15,26-4 10 0,22-3-10 16,-45 2 2-16,20 1-4 0,25-3-3 16,-44 7 5-16,23-4 3 0,21-3-6 0,-40 3 10 15,40-3-4-15,-37 6-3 0,37-6-3 16,-40 6 1-16,40-6 2 0,-30 3-2 0,30-3 4 16,-36 8-14-16,36-8 14 0,-25 1-4 15,25-1-3-15,-35 7 5 0,35-7 3 0,-35 3-3 16,35-3 0-16,-38 4 4 0,38-4 1 15,-44 1-10-15,24 4 13 0,20-5 1 16,-50 6-16-16,20-3 2 0,3 0 5 16,27-3 12-16,-52 3-24 0,27 0 19 0,25-3-4 15,-49 6-6-15,24-3 1 0,25-3 0 16,-45 3-1-16,25 1 6 0,20-4 6 16,-45 2-16-16,45-2 12 0,-42 3-15 0,15 0 15 15,27-3-10-15,-43 3 5 0,43-3 5 16,-44 4 16-16,23-2-19 0,21-2 5 15,-40 0-4-15,40 0 4 0,-37 3-3 0,37-3 1 16,-37 7-5-16,37-7 5 0,-37 4-3 16,37-4 0-16,-35 3 3 0,35-3 2 15,-35 1 4-15,35-1-18 0,-35 3 16 0,35-3 5 16,-39 0-7-16,39 0 7 0,-32 5-1 16,32-5 5-16,-33 0 2 0,33 0-2 0,-35 0-9 15,35 0 0-15,0 0 10 0,-47-5-6 16,47 5-4-16,-32 0 2 0,32 0-9 15,-30-3 9-15,30 3-3 0,0 0 1 16,-48 0 0-16,48 0-7 0,-25-1 6 0,25 1-1 16,0 0-5-16,-44 0 6 0,44 0-8 15,0 0 4-15,-37 0 5 0,37 0-11 0,0 0 0 16,0 0 2-16,-37-3-7 0,37 3-5 16,0 0 22-16,-30 3-27 0,30-3 11 15,0 0 2-15,-35 0-11 0,35 0 12 0,0 0 1 16,-33 0-8-16,33 0 16 0,0 0-12 15,-37 1-1-15,37-1-6 0,0 0 2 16,-37 3 0-16,37-3 5 0,0 0-1 16,-35 0 1-16,35 0 1 0,0 0 10 0,-40 0-19 15,40 0 10-15,-32-3 4 0,32 3 7 16,-33-1 4-16,33 1-9 0,-39 0-2 0,39 0 4 16,-35-3-8-16,35 3 13 0,-40-4-3 15,40 4-4-15,-37-7-2 0,37 7 0 16,-37-3 7-16,37 3 4 0,-37-2-7 0,37 2 9 15,-40-4-2-15,40 4 2 0,-38-3 14 16,38 3-1-16,-40-3-7 0,40 3 0 16,-40 3-13-16,40-3-6 0,-39 0 6 0,39 0 0 15,-42 3-4-15,42-3 2 0,-35 4 1 16,35-4-8-16,-37 8 3 0,37-8 3 0,-36 8 7 16,36-8-8-16,-32 12-6 0,32-12 4 15,-34 15 2-15,18-6 0 0,16-9-4 16,-29 18 4-16,12-9 0 0,17-9-8 15,-33 28 2-15,15-16-5 0,-3 3 7 0,5-3-10 16,1 5 2-16,-4-2 14 0,3 0-2 16,16-15-11-16,-34 27 1 0,16-11-2 15,-1-2 8-15,3 1-5 0,16-15-1 0,-31 27 8 16,18-18 0-16,13-9-9 0,-25 21 16 16,25-21-14-16,-20 23-1 0,8-11 10 0,12-12-13 15,-17 27 5-15,17-27-5 0,-13 32 3 16,13-32-3-16,-8 34-2 0,8-34 2 15,-4 33 7-15,4-33-7 0,-8 35 11 16,8-35-15-16,0 30 0 0,0-30-3 0,0 27 11 16,0-27-8-16,3 27-1 0,-3-27 12 15,0 0-5-15,0 36 13 0,0-36-8 0,0 0 6 16,0 30 2-16,0-30 14 0,0 0-13 16,0 0-1-16,-6 33 5 0,6-33 13 15,0 0-15-15,-5 22 6 0,5-22-13 16,0 0 13-16,0 0-6 0,-10 29-3 0,10-29 2 15,0 0 3-15,-2 34-7 0,2-34 3 16,0 0 12-16,0 43-24 0,0-43 7 16,7 33 7-16,-2-15-9 0,-5-18 4 0,5 38 0 15,1-23 2-15,3 9-6 0,4-6-7 16,-13-18 12-16,17 38 3 0,-5-19-15 0,3-4 9 16,1 3 5-16,1-3-7 0,5-1 6 15,1 1-2-15,2-3-2 0,-3-3 0 16,10 4 4-16,-2-5 1 0,2 3 5 15,5-7-16-15,6 7 4 0,-4-5 6 0,6 2-13 16,2-1 7-16,-6-4 21 0,8 3-23 16,-1-3 8-16,4 4-6 0,-3-4-8 0,3 2 14 15,1-2 4-15,-3 1-12 0,7-1 0 16,-3 2 10-16,1 2-10 0,0-1 13 16,10 0-3-16,-3 3-6 0,-8-2-6 0,9-2-3 15,-6 6-4-15,7-2 3 0,-2 0 14 16,1-3-6-16,-9 0-7 0,8 4 11 15,-7-8-15-15,-3 4 9 0,1-3-5 0,-1 4 5 16,-5-5 4-16,1 5 0 0,4-3-4 16,-7-1 8-16,1 1 0 0,-6 1-8 15,3-2 4-15,-4-1-4 0,-1 5 4 0,-3-4 0 16,0 1-2-16,4-2 4 0,-6 4-11 16,8-2 13-16,-6-1 5 0,0 2 15 0,-2-2-33 15,7 1 11-15,-6 2 1 0,3-4-1 16,-4 5 15-16,-1-2-15 0,1-4 4 15,3 1-3-15,-6 7-8 0,1-8 10 16,0 2 1-16,0 0-8 0,3 5 0 0,-2-7 4 16,1 6 0-16,0-3-6 0,3 2 2 15,9-1 4-15,-3-1 0 0,1 2 4 0,4 0 7 16,5-3-17-16,-4 3 6 0,9-3 0 16,-7 0 13-16,1-3-9 0,0 0-23 15,0 0 21-15,2 0 1 0,-6 0-5 16,6-3 12-16,-6 3-1 0,-3-3-13 0,-2 0 10 15,-6 3 0-15,-2 0 7 0,6-3-7 16,-3 3 3-16,0-3-7 0,-2 3 12 16,5 0-8-16,2-3 0 0,5 3 3 0,6-3-3 15,-1 3-12-15,5-3 12 0,1 3 4 16,8-7-12-16,0 5 8 0,0-1 6 0,-1-2-6 16,-5 4-4-16,-6-3 0 0,3 4-2 15,-7 0 0-15,-2-2 6 0,-9-3-6 16,4 5-4-16,-6 0 14 0,-3-1-14 0,4 2 4 15,-3-2 5-15,-5 2-9 0,5-1 4 16,-6 5 8-16,8-3-6 0,-4 3 2 16,2 0 2-16,-1 0-18 0,6 2 20 15,5-1-6-15,-3 0 0 0,6 3-6 0,-6-3 4 16,12 4-2-16,-6-2 2 0,4 0 3 0,-5-1-10 16,1 1 6-16,4-4 9 15,-5 8-4-15,2-7-2 0,2 1 5 0,-7 1-12 16,3-2 5-16,-2 2 3 0,-2-4-9 15,1 3 12-15,-6-3-2 0,9 0-4 0,-2 0 4 16,1 3-5-16,-1-2-2 0,3 1 8 16,-3-2 16-16,4 1-34 0,-1 0 1 15,1-3 18-15,-1 2-14 0,4 4 8 0,-5-5 15 16,2 3-17-16,2-2 6 0,-4-1-1 16,2 2-9-16,-1-1-1 0,-1 0 7 0,0 3 1 15,-3-3-8-15,-6 0 9 0,-1 0 9 16,0 0-13-16,3 0 2 0,-7 0 13 15,1 3-25-15,-1-2 8 0,2-2-3 0,-1 4-1 16,9 1 10-16,-4 1-14 0,2 0 7 16,6-4 8-16,-5 8-10 0,7-4 8 15,-1-1-3-15,-1 1-7 0,10-1 11 16,-5 1 9-16,10-1-19 0,-4 2 8 0,4 0-4 16,3-2 2-16,-8-2-4 0,8 2 4 15,-8 1-3-15,-3-3 6 0,4 1 1 16,8-3-4-16,-1 3 0 0,-8-4 8 0,11 5-21 15,-14-4 20-15,14 0-5 0,-4 0 4 16,1 0-8-16,-5 0 6 0,4 0-8 0,-4 0 4 16,-3 0-2-16,0 0 8 0,-3 0-3 15,-1 0 1-15,-1 1-11 0,1 1 12 16,-2-2-3-16,-3 1 4 0,1 0-12 0,-8-1 15 16,8 3-5-16,-7-3 2 0,3 0-6 15,-2 3-2-15,-4-3 7 0,-2 0-3 0,0 1-2 16,3-1 2-16,-5-1-4 0,3 5 6 15,1-4-10-15,-2-3 12 0,-1 3-2 16,5-1-2-16,-5 1 5 0,1-3-5 16,3 4-2-16,-1-4 7 0,9 3-5 0,-3-3-2 15,7 0 4-15,-2 0 5 0,-1 0 0 16,4 0-4-16,4-3-3 0,-8-1 4 0,1 1-3 16,0 1 3-16,-1-1-1 15,-1 3-1-15,-3-3-11 0,-4-4 10 0,0 5 1 16,-4-1 3-16,0-1-1 0,3 1 10 0,5 0-6 15,-6-3-2-15,8 0 4 0,-6 0 2 16,5-1-7-16,2 0 7 0,2 2-3 16,2-2-6-16,2-2 2 0,-2 0-5 0,-4 0 3 15,1-3 2-15,2 6 0 0,-5-8 0 16,-1 6 0-16,-2 0-4 0,-1-3-3 16,-2 2 3-16,-1 0-9 0,1-3 9 0,2-1 2 15,-6 1 0-15,1 0-3 0,3 0-7 16,1 0 5-16,-8 0 7 0,7-5-2 15,-5 5-5-15,0-3-2 0,-1 3 11 0,1-5-13 16,-5 2 8-16,0 3 19 0,5-6-1 16,-5 6-3-16,2-6-1 0,-3-6-3 15,-8 9 5-15,11 0-6 0,-3-3-1 0,-6-1 8 16,2 4-18-16,-8 3 2 0,6-8 7 16,-1 3-11-16,-2-1-4 0,-1-1 13 15,7 4-1-15,-6-8-12 0,-1 8 8 0,3-3-10 16,-1 0-1-16,-4-2 6 0,1 5-2 15,1 2 0-15,-1-7 2 0,-6 5 7 0,-12 15-10 16,30-34 1-16,-22 17 5 0,6-4-3 16,-3 3 3-16,-11 18-9 0,19-40 14 15,-6 21-10-15,-9-2 6 0,-4 21-3 0,15-44 1 16,-15 24-1-16,0 20-7 0,3-44 9 16,-3 23-4-16,0 21-4 0,-3-45 14 0,3 19-4 15,0 26 11-15,-10-47-13 0,3 22 2 16,0 2-7-16,-1-2 19 0,-2-1-4 15,1 1 6-15,-4 2-9 0,-2-2 3 16,-3-4 7-16,1 2-8 0,-1 0 3 0,-4 2-7 16,0-3-2-16,4 1 1 0,-7 0 5 15,1 0-6-15,-4 0-6 0,-1 3 6 0,4-4-3 16,-7 5 6-16,-9-6-9 0,4 1-1 16,-8-1 5-16,-4 6 6 0,2-2 4 15,-5 1 9-15,-1 2-1 0,-7 0 7 0,6 4-6 16,-4-1 4-16,2 4 1 0,3 0-9 15,4 3 5-15,4 0-7 0,0-2 1 0,1 5-2 16,4-3 3-16,-3 3-9 0,1 0 2 16,2 0 5-16,-2-4 3 0,-1 6-3 15,4-1 2-15,-4 0-2 0,6-3 3 0,-5 2 2 16,2 2 0-16,5 2-6 0,-4-5-1 16,4 5-1-16,-5-2-4 0,3 0-1 15,-3 2 1-15,-2 2-3 0,2-2 0 0,-5-3-2 16,3 1 2-16,-6 6-5 0,-1-7 5 15,2 5-2-15,-1-2-2 0,-4 2 2 16,2-4 0-16,-2 4 0 0,2-3-6 0,-7 0 4 16,7 3-5-16,-6-3 2 0,3 3 2 15,-4 0-3-15,5-3 5 0,-8 3-3 16,-5-5 0-16,-1 6 3 0,-2-1-3 0,1-1 1 16,-7 1 1-16,6 3-2 0,-3-1 0 15,-2 1 0-15,4 1-1 0,2-1 3 0,-1 3-2 16,-3 1 3-16,3-4-4 0,11 3 1 15,-13-1 0-15,16 3-1 0,-4-5 2 16,2 3 7-16,3 0-2 0,3 0-3 0,-7 0 4 16,5-3 1-16,2 3 0 0,0-3 3 15,-4 3 2-15,2-3 2 0,5 3-1 16,-1-3-5-16,8 0 2 0,-9 3-3 0,7-3 0 16,6 0 1-16,-6-3-2 0,0 6-1 15,7-3-1-15,-9 0 0 0,9 0 1 16,-5 0-5-16,3 0 4 0,1 0-3 0,2 0 1 15,-6 0-2-15,6 3 2 0,-1-6-2 16,2 3-3-16,-4 0 3 0,7 3-1 0,-5-3-4 16,1 0 5-16,34 0 1 0,-65 0-3 15,33-3 0-15,-1 6 1 0,-4-3-1 0,4 0 1 16,-1 0-1-16,-1 0-1 0,2 0 2 16,-3 0 1-16,1 0-2 0,0 0 1 15,-3 0-1-15,1 0 0 0,-2-3 0 0,1 3 2 16,-2 0-2-16,-5-3-2 0,-4 3 3 15,1 0-6-15,1-3 5 0,-2 3 0 16,4 0-2-16,5 0 0 0,-2 0 5 16,4 3-3-16,-2-3-1 0,3 3 1 0,0-3-2 15,0 3-2-15,0 0 4 0,4 0-2 16,1-3-1-16,-1 4 1 0,1-2 2 0,3 1 0 16,29-3 0-16,-60 3 0 0,33-3-2 15,-4 4 3-15,31-4 0 0,-52 7 1 16,25-6-4-16,2 2 2 0,25-3-1 0,-47 0 0 15,47 0 2-15,-38 4 0 0,38-4-3 16,-41 5 4-16,41-5-1 0,-33 0 5 0,33 0-9 16,-35 3-1-16,35-3 4 0,-34 0-3 15,34 0 1-15,-33 0 2 0,33 0 0 16,-33 4 3-16,33-4-6 0,-36 4 3 0,36-4 3 16,-41 0-6-16,17 4 2 0,24-4 1 15,-43 0 0-15,43 0-1 0,-49 5 2 16,24-5-4-16,25 0 4 0,-55 3-2 0,23-3 2 15,2 0-2-15,30 0 3 0,-65 0-4 16,25 3 0-16,-6-3 2 0,-7 0 1 16,-4 2-2-16,-5-4-2 0,-8 2 1 0,-7-3 1 15,7 0-2-15,-4-2 4 0,0 5-10 16,1 0-22-16,-1-4-38 0,1 8-50 0,2 4-51 16,-14 4-85-16,3 10-673 0,-2-7-637 15</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3:57:56.680"/>
    </inkml:context>
    <inkml:brush xml:id="br0">
      <inkml:brushProperty name="width" value="0.05292" units="cm"/>
      <inkml:brushProperty name="height" value="0.05292" units="cm"/>
      <inkml:brushProperty name="color" value="#FF0000"/>
    </inkml:brush>
  </inkml:definitions>
  <inkml:trace contextRef="#ctx0" brushRef="#br0">20776 3939 273 0,'-9'-25'113'0,"9"25"-49"0,0 0 11 0,0 0-35 15,-13-28-40-15,13 28-19 0,0 0-36 16,0 0-102-16,0 0 50 0</inkml:trace>
  <inkml:trace contextRef="#ctx0" brushRef="#br0" timeOffset="55.9632">20797 4131 407 0</inkml:trace>
  <inkml:trace contextRef="#ctx0" brushRef="#br0" timeOffset="73.9523">20821 4268 356 0,'13'52'-29'0,"-5"1"-9"15</inkml:trace>
  <inkml:trace contextRef="#ctx0" brushRef="#br0" timeOffset="545.6687">20894 4520 258 0,'22'54'0'0,"-2"-7"-16"16,7-9 16-1,-9-1 8-15,6-5 0 0,-3-5-8 0,3 0 8 0,-1 1 15 16,1-6 22-16,2 0 7 0,-5-4 46 0,0-6 49 16,3-2 19-16,-6-2-6 0,-18-8-11 15,42 0-3-15,-42 0-10 0,40-8-6 16,-15-4 10-16,-10-1-27 0,5-9-8 0,-8 1 10 16,0-5-29-16,3-1-20 0,-12 0 13 15,0-3-17-15,2 0-3 0,-1 0-5 0,-4 0-7 16,0 30-10-16,0-50-1 0,0 29-6 15,0 21-9-15,3-37-21 0,-3 37-15 16,0-31-6-16,0 31-3 0,0 0-3 0,3-31 2 16,-3 31 0-16,0 0 10 0,17-18-11 15,-17 18 11-15,0 0-1 0,30-4 9 16,-30 4-5-16,0 0 2 0,57 12 0 0,-30-5 10 16,-2 3-13-16,15 2 10 0,-1-4-10 15,-1 5 0-15,6-1-33 0,-4 3 22 16,2-3-13-16,-2 2 13 0,0 1-4 0,-5-5 4 15,-3-2-1-15,-7 1 14 0,0-3 47 16,-3 2 43-16,-22-8-15 0,33 3-1 0,-33-3-12 16,0 0 25-16,34-14 4 0,-34 14 27 15,10-20-29-15,-10 20-17 0,3-39 16 16,-3 39-10-16,0-45 1 0,-5 15-6 16,3-1-7-16,-4-4-8 0,-3-4-1 0,8-1-3 15,-6 0-12-15,-1-5 4 0,4 6-7 16,-4 0-8-16,3-2 8 0,-5 2-17 0,5 0 0 15,0 3 3-15,0 3-3 0,-2 4-2 16,4 2-2-16,3 27-25 0,-5-46-23 16,5 46-34-16,0-35-29 0,0 35-14 15,15-27-33-15,-15 27-54 0,18-9-437 0,-18 9 116 16</inkml:trace>
  <inkml:trace contextRef="#ctx0" brushRef="#br0" timeOffset="1640.0147">22482 3389 2375 0,'-7'-24'-143'0,"7"24"27"0,0 0 20 0,-17-24 5 16,17 24 7-16,-13-19 6 0,13 19 10 15,0 0 6-15,-15-15-5 0,15 15 6 16,0 0 8-16,0 0 13 0,-13-19-15 0,13 19 13 15,0 0 8-15,0 0-4 0,0 0 23 16,-16-17-20-16,16 17 11 0,0 0 8 0,0 0 21 16,0 0 6-16,0 0 18 0,-10-23 6 15,10 23-6-15,0 0 5 0,0 0-15 16,0 0 13-16,0 0 1 0,-8-27-15 0,8 27 14 16,0 0 4-16,0 0 17 0,0 0 7 15,0 0-6-15,-10-24-8 0,10 24-6 16,0 0-8-16,0 0-12 0,0 0-12 0,0 0 0 15,0 0-16-15,0 0 8 0,0 0 0 16,0 0-8-16,0 0 8 0,0 0 12 0,0 0-12 16,0 0 4-16,0 0-4 0,57 66 0 15,-47-41 4-15,7 0 4 0,-1 3-4 16,1 3-1-16,-3 6 1 0,2-3-8 16,-1 6 12-16,-3 0 8 0,5 5-9 0,4 6 5 15,-5-4-1-15,4 10 12 0,-4 2-4 16,3-3 7-16,2 7-7 0,5 6 3 15,-5-14-4-15,6 9 4 0,-9-9-8 0,3-1 1 16,2-7-1-16,-6-8 0 0,-6-3-3 16,3-4 10-16,-4-5 51 0,-3-1 71 15,3-5 63-15,-10-21-14 0,15 30-17 0,-12-15-22 16,-3-15-22-16,0 0-25 0,8 22-5 16,-8-22-8-16,0 0-17 0,0 0-9 0,0 0-3 15,0 0-21-15,0 0 15 0,0 0-35 16,-26-87 8-16,21 57-2 0,-4 0-4 15,2-8-10-15,6 2 12 0,-8-6-7 0,6 3-8 16,1 0-1-16,-3-6-2 0,2 10-22 16,3-4 2-16,3 3-13 0,2-5-5 15,0-1-5-15,5-1-1 0,-3-1 0 0,7 2 2 16,-1 5 9-16,-5-3 0 0,2 6 12 16,-3 6-15-16,3 1 5 0,-3 2 3 15,1 3-6-15,-8 22-10 0,15-37 5 16,-10 22 2-16,-5 15-2 0,17-22 6 0,-17 22-2 15,17-12 8-15,-17 12 0 0,0 0-2 16,0 0 4-16,45 4-2 0,-45-4-3 0,0 0 10 16,28 20 2-16,-28-20 11 0,20 28-13 15,-8-16 1-15,-4 10 6 0,4 0 4 16,-4-1-5-16,6 3 0 0,-1 3 5 16,1 0-4-16,2 3-1 0,-2 0 0 0,-6 5 1 15,5-5 8-15,1 6 1 0,3-6-10 16,-4 3 1-16,-1-2 4 0,1 0 0 0,2-4 9 15,-3-3-18-15,1 3 20 0,-3-4-15 16,2-1-34-16,1 3-36 0,4-3-58 16,-9-1-100-16,2-3-424 0,2-6 119 0</inkml:trace>
  <inkml:trace contextRef="#ctx0" brushRef="#br0" timeOffset="2822.2797">24024 3388 2529 0,'0'0'-76'0,"-52"-35"26"0,52 35 15 0,-23-4 0 16,23 4 6-16,-25-5 3 0,25 5-1 16,0 0-6-16,0 0 13 0,-57 16-11 0,35-7 7 15,2 7 4-15,0-1 20 0,-2 1-21 16,2 1 14-16,0 1 0 0,3 2-4 15,1 2 4-15,-4 5 0 0,3-6 3 16,5 6 4-16,-3 2-3 0,5-2 3 0,2 0-7 16,-1 5 7-16,6-2 7 0,0 5 0 15,1-1 4-15,2-4-11 0,2 3 7 0,1-1-7 16,0-5 7-16,7 1 0 0,-3-4 3 16,3 2 8-16,2-5 2 0,-6-2-2 15,8-3 16-15,1-1 9 0,-7-3 0 0,6 0 9 16,-14-12 9-16,26 12 1 0,-9-9 11 15,-17-3-16-15,0 0-8 0,0 0 3 0,54-15-10 16,-38 7 17-16,-16 8-8 0,27-36 0 16,-12 18-6-16,-5-6 12 0,0-1-14 15,-3-2-5-15,0-1-1 0,-4-2 19 16,0-1-17-16,2-1 8 0,-5 2 0 0,0 30-8 16,-5-62 9-16,-1 32-19 0,-1 0 0 15,4 3 6-15,-6 3-14 0,-4 0 7 0,3-2-4 16,-2 5-18-16,12 21 1 0,-25-34-3 15,12 17-15-15,13 17-4 0,-29-22-8 16,17 14-1-16,12 8-2 0,-28-12 0 0,28 12 1 16,-32-5 3-16,32 5-3 0,0 0 5 15,-35 17-3-15,35-17 7 0,-27 20 0 0,27-20-3 16,-13 25 3-16,13-25-1 0,-7 27 1 16,7-27 6-16,4 30 8 0,-4-30-10 15,20 41-3-15,-5-20 13 0,1-2-5 16,10 1 2-16,5 0 3 0,3-1-3 0,11-4-2 15,-3-3 9-15,11-3-7 0,-1 2 5 16,-2-10 0-16,4 2 0 0,-2-3 0 0,1-3 7 16,-3-2 3-16,-1-2 9 0,0-5 10 15,-11-4 25-15,5-1-17 0,-7-2 13 16,7-8 2-16,-9-8 5 0,-8 2-3 0,4-5-7 16,-6 2 8-16,-7-9-2 0,-6 0 0 15,-1-1-5-15,-3-1 24 0,-2 0-36 16,-5-3-8-16,-5-4-5 0,-2-3-10 0,2-5-2 15,-8 0 4-15,-4-9-22 0,-6 1 12 16,-2 1-14-16,-7 2-17 0,0 2 3 16,-1 8-3-16,-1 1 3 0,6 6 10 0,-4 10-5 15,5-1 8-15,4 11 5 0,3 0-15 16,-2 3-1-16,10 7-27 0,-1 5 10 0,-2 2-7 16,15 13 3-16,-25-9 6 0,25 9 5 15,0 0 1-15,-25 18 6 0,25-18-2 16,-19 35 10-16,11-11 3 0,0 1-9 0,-1 2 13 15,6 3-5-15,1 2-1 0,-1 6 6 16,-2-5 4-16,5 4-4 0,0-1 4 16,5 5-4-16,-2 1 12 0,6 3-13 0,1-3 6 15,5-1-3-15,5 7 0 0,5-1 5 16,2-5 9-16,3-2-7 0,0 1 11 16,8-5 12-16,2 0-5 0,4-9 16 0,-1 0 6 15,4-6-1-15,2-1-4 16,-4-5 18-16,3-6-13 0,1-3 4 0,1 0 5 0,-3-6-11 15,5 3-4-15,-4-3-3 0,4 0-2 16,-5-3-13-16,13-3-1 0,5 0 4 16,-3 0-2-16,7-3-17 0,-4 0-2 0,0-1-18 15,-1 0-19-15,-2 1-18 0,-10 0-14 16,-4 0-3-16,-6-1-12 0,0 5-31 16,-5-8-28-16,-9 4-49 0,-4-1-34 0,-6 2-443 15,-18 8 120-15</inkml:trace>
  <inkml:trace contextRef="#ctx0" brushRef="#br0" timeOffset="3048.1402">23954 3141 2707 0,'-35'-4'-6'0,"35"4"23"16,0 0 28-16,0 0-20 0,-39-5 7 15,39 5 1-15,0 0-17 0,0 0 13 16,0 0 8-16,0 0-8 0,0 0 2 0,75-60 2 16,-38 40-11-16,12-2 1 0,4 1 4 15,1-3-17-15,3 1-50 0,16-1-64 16,-7 5-110-16,4-5-436 0,-5 8 118 0</inkml:trace>
  <inkml:trace contextRef="#ctx0" brushRef="#br0" timeOffset="5181.8695">24601 2709 266 0,'39'-14'170'0,"1"-2"-74"0,-12 3 15 15,4 1 13-15,-5 0-24 0,1 0-16 0,-4 3-18 16,2-3-8-16,3-2-6 0,-2 2-1 16,-2 3 3-16,1-3-20 0,1 0 4 15,-2 2-14-15,-1 1 9 0,1-1-10 16,-3-3-23-16,-22 13-37 0,38-12-63 0,-16 8-61 16,-22 4-152-16,35-8 79 0</inkml:trace>
  <inkml:trace contextRef="#ctx0" brushRef="#br0" timeOffset="20229.8723">15494 7250 957 0,'0'0'-28'16,"0"0"6"-16,31-15 16 0,-31 15-11 15,21-10 23-15,-21 10-1 0,27-11-10 16,-27 11-7-16,24-11 18 0,-24 11-12 0,25-8 18 15,-25 8-18-15,0 0 6 0,31-12 6 16,-31 12-18-16,0 0 12 0,22-7 17 0,-22 7 12 16,0 0-13-16,0 0 6 0,32-9-11 15,-32 9 11-15,0 0-6 0,25-5-10 16,-25 5 15-16,0 0-16 0,0 0 1 16,32-2 25-16,-32 2-10 0,0 0 5 0,0 0-11 15,33-5-5-15,-33 5 0 0,0 0 6 16,32 0-11-16,-32 0 14 0,0 0-9 0,33 5 5 15,-33-5 0-15,0 0-5 0,36 2-10 16,-36-2 9-16,0 0-4 0,33 5 5 16,-33-5 4-16,0 0-4 0,30 8-10 15,-30-8-5-15,20 3 10 0,-20-3 9 0,0 0-5 16,37 10-9-16,-37-10 14 0,25 7-9 16,-25-7 0-16,29 5 4 0,-29-5 5 0,25 10 0 15,-25-10 31-15,26 10-9 0,-26-10-5 16,22 5 4-16,-22-5 4 0,29 7-5 15,-29-7-9-15,31 6 4 0,-31-6 12 0,29 4-17 16,-29-4 4-16,28 2 12 0,-28-2-5 16,0 0 19-16,34 6-9 0,-34-6-12 15,0 0 22-15,28 4 2 0,-28-4 3 16,0 0 1-16,0 0 9 0,29 2-4 0,-29-2-6 16,0 0-7-16,0 0-3 0,0 0-5 15,25 5-3-15,-25-5-22 0,0 0 27 0,0 0-27 16,0 0 6-16,25 6-1 0,-25-6 0 15,0 0-5-15,0 0-3 0,0 0-12 16,33 2 6-16,-33-2-5 0,0 0 2 16,35 5 0-16,-35-5 0 0,27 5-3 0,-27-5 1 15,30 2 2-15,-30-2-11 0,30 4 14 16,-30-4 0-16,34 6-17 0,-34-6 12 0,35 6 2 16,-35-6-16-16,33 6 5 0,-33-6 6 15,37 6-3-15,-17 1 5 0,-20-7-5 16,40 5-2-16,-40-5 2 0,36 11 5 0,-16-7-2 15,-20-4 5-15,40 8-11 0,-23-4 11 16,-17-4-8-16,36 8 11 0,-36-8-17 16,30 3 1-16,-30-3 10 0,34 5-2 0,-34-5-6 15,22 7 3-15,-22-7-2 0,0 0 2 16,33 5 2-16,-33-5-2 0,0 0-2 16,32 7 10-16,-32-7-8 0,0 0 2 0,27 3 6 15,-27-3 8-15,0 0-11 0,0 0 11 16,31 5-1-16,-31-5 4 0,0 0-1 0,0 0 2 15,0 0 5-15,29 4-12 16,-29-4-3-16,0 0 7 0,0 0-12 0,0 0 8 16,0 0-3-16,35 3-3 0,-35-3-2 15,0 0 5-15,0 0 0 0,25 4 7 16,-25-4-8-16,0 0-6 0,0 0 2 0,40 0 2 16,-40 0-7-16,0 0 5 0,35 0-5 0,-35 0 0 15,32 1 9-15,-32-1-4 0,32 0 0 16,-32 0-5-16,33 5 2 0,-33-5 1 15,34 0-1-15,-34 0 3 0,30 0 0 16,-30 0-5-16,38 0-5 0,-38 0 10 16,34 0 2-16,-34 0-5 0,38-5 0 0,-38 5-6 15,35 0 1-15,-35 0 3 0,37 0 0 0,-37 0 5 16,40 0-3-16,-40 0-2 0,39 0 3 16,-39 0-6-16,45 0 1 0,-45 0 7 15,44 0-1-15,-16 0 1 0,-28 0 0 0,59 0-3 16,-26 0-4-16,-1 0 14 0,1-1-8 15,-1 1-4-15,5 0 5 0,-2-4-10 16,-2 4 10-16,1 0-5 0,6 0 5 16,-7 0-5-16,4-3-3 0,-3 3 10 15,8-4 3-15,-11 4-10 0,6 0 0 0,2-1 4 16,-1 1-8-16,-4-4 6 0,1 4 0 0,-4 0-6 16,5 0 6-16,-3-3 0 0,0 3-9 15,-1-4 10-15,-32 4 1 0,62-3-4 16,-30 3-2-16,0 0 4 0,-2 0-4 15,2-1 7-15,1 1-1 0,-1-4-6 0,1 4 7 16,2-3-5-16,1 3-3 0,0 0 1 16,3-4 4-16,-1 4-6 0,4-1 6 15,-5 1 3-15,11 0-1 0,-7 0-2 0,5-4 1 16,-4 1-10-16,-3 3 5 0,1-5 4 16,-7 5-9-16,-3 0 12 0,1-3-3 0,-31 3-4 15,58 0 18-15,-28 0-19 0,-30 0-1 16,44-1 4-16,-44 1 7 0,48 0-5 15,-28-3 3-15,-20 3 6 0,49 0 3 16,-49 0-3-16,50-5 7 0,-22 2 0 0,-28 3-2 16,49-1-7-16,-29-2-5 0,-20 3 14 15,49 0-3-15,-29-4 1 0,-20 4-1 0,46-4 4 16,-22 1 3-16,-24 3-9 0,47-2-3 16,-19 2 1-16,2-7-9 0,-30 7 13 15,50-3-9-15,-16 2 2 0,-7-4-3 0,-1 2 7 16,-26 3-6-16,57-3-3 0,-28-2 3 15,-8 4-2-15,-21 1 0 0,47-3-4 16,-47 3 0-16,42 0 2 0,-42 0 4 16,45 0-6-16,-25-3 2 0,-20 3 3 0,42 0-5 15,-42 0 2-15,47 0-2 0,-22 0 14 0,-25 0-16 16,59 3 6-16,-33-3-2 0,6 0 2 16,-7 3 0-16,-25-3-8 0,61 0 8 15,-33 1-4-15,-5-1 2 0,-23 0 0 0,54 5 2 16,-27-5-4-16,-27 0 2 0,55 3-6 15,-30-3 6-15,-25 0-4 0,47 0 0 16,-17 0 12-16,-30 0-8 0,47 0-4 16,-24 0 7-16,-23 0-8 0,59-3 18 0,-33 3-11 15,3 0-12-15,-29 0 20 0,60-5-16 16,-30 5 0-16,-30 0 0 0,55 0 0 0,-23 0 4 16,0-1-2-16,-32 1 4 0,57 0-4 15,-29-3 4-15,6 3-9 0,-6 0 5 16,-28 0 7-16,54 0 7 0,-29-3-18 0,-25 3 4 15,47 0 2-15,-24-4 0 0,-23 4 8 16,45 0 4-16,-45 0-18 0,47 0 6 16,-28-2 2-16,-19 2-6 0,40 0 0 15,-40 0 6-15,41-5-2 0,-41 5 2 0,44 0-2 16,-44 0-2-16,35-2 4 0,-35 2 2 16,39-3-4-16,-39 3 0 0,38 0 0 0,-38 0-2 15,39 0 0-15,-39 0 6 0,35 3-8 16,-35-3 16-16,36-3-8 0,-36 3-8 0,42 0 4 15,-42 0 2-15,47 0-4 0,-25 3 2 16,-22-3 4-16,48 0-12 0,-23 2 4 16,-25-2 6-16,52 0-2 0,-30 0 0 15,-22 0 4-15,49 0-2 0,-24 5 2 0,-25-5 2 16,48 0-8-16,-26 0 0 0,-22 0 2 16,45 0-6-16,-45 0 6 0,47 0 6 15,-29 0-10-15,-18 0 18 0,47 2-12 0,-47-2-8 16,39 0 12-16,-11 4 0 0,-28-4-10 15,54 3 2-15,-26 0 2 0,4-3-4 0,0 1 4 16,-2-1 4-16,3 5-12 0,2-2 16 16,2 0-4-16,-3-3-8 0,6 5 4 15,-5-4 8-15,3 2-10 0,1 1-4 16,-2-1 8-16,-1-1 0 0,5 1-14 0,-10 1 18 16,11 0-12-16,-8-1 4 0,6-2 8 15,-2 2-2-15,1 2-8 0,-4-2 4 0,5-3 0 16,-3 1 2-16,3-1 2 0,-5 3-4 15,4-3 8-15,2 5 6 0,-4-10-10 16,3 5 6-16,-3 0 13 0,0 0-9 16,0 0-10-16,3-3-2 0,-5 2 0 0,3 1 5 15,-2-3 1-15,-1 3-2 0,-2-5 0 16,1 2 3-16,-3 2-9 0,1-2 12 0,-2-1-5 16,-30 4-14-16,57-4 11 0,-28 4-2 15,-29 0-12-15,48-3 12 0,-23 1 0 16,-25 2 0-16,49-3-2 0,-23-1 9 0,-26 4-14 15,49-3 10-15,-21 3 3 0,-28 0-8 16,46-6 0-16,-25 6 7 0,-21 0-8 16,49-3 1-16,-49 3 3 0,47 0 1 0,-26 0 0 15,-21 0-4-15,44 0-6 0,-44 0 4 16,38 0 6-16,-38 0-6 0,44 0-2 16,-44 0 10-16,43 3-12 0,-21-3 8 0,-22 0 4 15,47 0-2-15,-47 0-4 0,45 0 5 16,-23 0-5-16,-22 0 4 0,43 0-8 0,-43 0 4 15,39 0 0-15,-39 0 4 0,38 0-4 16,-38 0 2-16,34 5-4 0,-34-5-3 16,28 0 3-16,-28 0 2 0,34 0-8 15,-34 0 12-15,31 0-2 0,-31 0 11 0,34 0-17 16,-34 0 2-16,32 0 14 0,-32 0-14 16,33 0 11-16,-33 0-7 0,35 0-2 0,-35 0 6 15,34 0-3-15,-34 0 1 0,32 0-2 16,-32 0 7-16,0 0-11 0,43 0 8 15,-43 0-2-15,32-5 7 0,-32 5-13 0,30 5 4 16,-30-5-2-16,35-5 5 0,-35 5-1 16,0 0 0-16,47 5-1 0,-47-5 1 15,32 0-4-15,-32 0 4 0,31-5 1 0,-31 5-3 16,0 0-2-16,46 5 4 0,-46-5-4 16,28-5 11-16,-28 5-17 0,0 0 12 15,42 0-3-15,-42 0 4 0,32 0-8 16,-32 0 4-16,31 0-5 0,-31 0 4 0,0 0 4 15,39 0-4-15,-39 0-4 0,0 0 5 16,40 0-4-16,-40 0 4 0,0 0-1 0,35 5-6 16,-35-5 3-16,0 0 4 0,39 1-5 15,-39-1 4-15,26 0 0 0,-26 0 2 16,29 3-6-16,-29-3 4 0,0 0-4 0,52 4 5 16,-52-4 1-16,33 5 0 0,-33-5-8 15,40 3 9-15,-16 1-6 0,-24-4 6 16,42 4-2-16,-17-1-6 0,3-2 3 0,-3 2 0 15,-25-3 3-15,52 5-3 0,-25-2 0 16,5-2-1-16,-4-1 4 0,4 3 4 0,-32-3-8 16,55 8 4-16,-20-8 1 0,-5 4-13 15,5-3 9-15,-1 3 5 0,3-4-8 16,-4 3 3-16,-1 1 1 0,1-3-4 16,2-1-3-16,1 3 12 0,-1 1-8 0,-2-4 0 15,7 3 2-15,-6 1 4 0,-1-3-6 16,-1-1 7-16,1 4-14 0,-4-1 9 0,-1 1 4 15,-28-4-4-15,57 1 0 0,-25-1 0 16,-7 5 0-16,-25-5 2 0,49 3 5 16,-24-3-9-16,-25 0 11 0,48 2 0 15,-48-2-14-15,44 2-1 0,-23-2 13 0,-21 0 8 16,44 5 4-16,-21-5 0 0,-23 0 2 16,42 0-7-16,-20 3 1 0,-22-3-13 0,52 3 3 15,-20-3 6-15,-2 4-6 0,1-2 7 16,1-2-4-16,2 0-1 0,3 5-7 15,1-5 6-15,0 0-6 0,-1 0 2 0,2 1 13 16,-4-1 0-16,0 4 7 0,0-8-19 16,-1 4 2-16,-4 4-3 0,-30-4-2 0,55 0 3 15,-30 0 5-15,-25 0-9 0,49 0 7 16,-26 0 1-16,-23 0-6 0,47 0 4 16,-15 2-1-16,-2-2-26 0,5 5-12 0,-2-4-23 15,11 4-19-15,-6-3-23 0,11 8-27 16,-1-1-28-16,11 6-57 0,-9 5-147 15,2-7-368-15,-9-1 534 0</inkml:trace>
  <inkml:trace contextRef="#ctx0" brushRef="#br0" timeOffset="44333.5277">6286 7583 592 0,'0'0'169'0,"-35"-5"-80"0,35 5-27 15,0 0-45-15,-36-4 16 0,36 4-33 0,-30-6 11 16,30 6 6-16,0 0-1 0,-35-6-16 16,35 6 11-16,0 0 5 0,-40-6 0 15,40 6-11-15,0 0 16 0,-37-4-16 16,37 4 16-16,0 0-5 0,-33-5 19 0,33 5-4 15,-25-8 8-15,25 8-14 0,0 0 8 16,0 0-4-16,-40-4-19 0,40 4 13 0,0 0 0 16,-26-8-13-16,26 8 17 0,0 0-9 15,0 0-9-15,-33-3-4 0,33 3 8 16,0 0 1-16,0 0-1 0,0 0 0 0,-40-1-8 16,40 1-1-16,0 0 18 0,0 0-17 15,-30-3 8-15,30 3-5 0,0 0-3 16,0 0 3-16,0 0 5 0,-34-5-13 15,34 5 4-15,0 0 9 0,0 0-21 0,0 0 3 16,0 0 1-16,0 0-5 0,0 0-12 16,0 0-14-16,0 0 4 0,0 0 4 0,0 0 18 15,0 0-18-15,0 0 9 0,0 0 9 16,0 0 4-16,0 0 1 0,86 20-6 0,-55-19 6 16,0 2 8-16,4 2-8 0,-2 0-6 15,2-2-4-15,4 4 5 0,-2-4 0 16,-1-1-6-16,-1 5 6 0,1-4 9 15,-1 1-5-15,-5-1-9 0,5-3 23 0,-5 2-9 16,-5 1-19-16,-25-3 5 0,52 3-6 16,-52-3 0-16,40 4 15 0,-40-4 25 0,30 6 9 15,-30-6 19-15,25 2-5 0,-25-2-2 16,0 0-9-16,27 4-5 0,-27-4 9 16,0 0-5-16,0 0-9 0,0 0-9 15,0 0-1-15,0 0 6 0,0 0-6 0,0 0 1 16,0 0 8-16,0 0-17 0,0 0 0 15,0 0 17-15,0 0-17 0,-97 6 9 0,97-6-9 16,-42 3-4-16,19 1 8 0,23-4 0 16,-45 0 0-16,45 0 0 0,-49 2 0 15,27 3-4-15,22-5 8 0,-46 1-12 0,22 3 12 16,24-4-4-16,-42 2-8 0,42-2 4 16,-35 4 4-16,35-4-12 0,-28 2 4 15,28-2 0-15,0 0-28 0,-34 5-8 0,34-5-1 16,0 0 8-16,0 0-9 0,-28 9 8 15,28-9-4-15,0 0 3 0,0 0 5 16,0 0-1-16,0 0 13 0,0 0 1 0,0 0-5 16,0 0 4-16,73 33 5 0,-52-30-10 15,-21-3 19-15,48 4-5 0,-23-3-4 16,-25-1 9-16,59-1 0 0,-31 1 0 0,4-4 0 16,-32 4 5-16,55-3-15 0,-26-2 6 15,-1 4 4-15,-28 1 0 0,54-3-10 16,-26-5 10-16,-1 7-4 0,0-2 4 0,-27 3 4 15,55-8-8-15,-25 7-1 0,-2-2 19 16,1-1-5-16,1 1-13 0,-30 3-6 0,57-2 10 16,-29-3-4-16,4 3 8 0,0-2 1 15,-2 4 0-15,3 0 4 0,-33 0 0 16,65-2-4-16,-29 2 4 0,-3 0-9 0,4 0 5 16,-4 0 0-16,2 2-1 0,4-2-4 15,-4-2 14-15,4 2-19 0,1-4 24 16,-5 4-15-16,8 0-13 0,-6-1 9 15,12-4 0-15,-4 3 0 0,-3-2 5 0,1 1-5 16,2-3 9-16,-10 2-5 0,4 2 1 16,-6-1-10-16,7 0 14 0,-6-1 9 0,-1-2-9 15,1 1 14-15,1-2-6 0,-2 4 5 16,3-3 4-16,-3-4-4 0,7 5 3 0,-6-6-12 16,2 2 0-16,-5 2-1 15,-1-1 1-15,3 3 3 0,-3-5 1 0,-3 4-5 16,0-5 8-16,-27 11-4 0,48-7 8 15,-23 1-4-15,-3-1 4 0,0-3 7 16,-22 10-4-16,43-12 0 0,-24 6-12 0,-19 6 4 16,37-12 0-16,-21 5-5 0,-16 7 1 15,40-11-7-15,-21 4-1 0,-19 7 11 0,47-12-11 16,-26 5 1-16,6 2 3 0,-27 5-1 16,47-12 1-16,-24 4 10 0,2 4-13 0,-25 4 2 15,51-12-3-15,-28 9-3 0,2-5-4 16,4 5 0-16,-29 3 7 0,50-9-4 15,-27 6 1-15,-23 3-4 0,47-1-11 16,-25-4 15-16,-22 5 3 0,43-3-7 0,-43 3 0 16,47-3 0-16,-25-2-4 0,-22 5 11 15,45 0-3-15,-45 0-4 0,45-1 0 16,-21 1-4-16,-24 0-3 0,41 0 4 0,-41 0-1 16,37-3 4-16,-37 3-10 0,37 0 6 15,-37 0 8-15,0 0-4 0,42 0-7 0,-42 0 3 16,28 0 4-16,-28 0-3 0,0 0 13 15,35 0-13-15,-35 0 10 0,0 0-14 16,34-3 7-16,-34 3-4 0,0 0 8 16,33 3-11-16,-33-3 7 0,0 0-4 0,37 3 8 15,-37-3-8-15,0 0 4 0,40 1-4 16,-40-1 8-16,0 0 0 0,35 5-1 0,-35-5-6 16,0 0-1-16,39 3 4 0,-39-3 4 15,27 0-8-15,-27 0 0 0,35 8 4 0,-35-8-3 16,37 4 6-16,-37-4 1 0,41 4-8 15,-12 1 1-15,-6-2 3 0,6 1 0 16,1 3 0-16,-3-6 14 0,3 2-21 16,1 5 18-16,0-7-4 0,-1 2 3 0,3 2-6 15,-6-2 3-15,3-3-4 0,-30 0 1 16,57 5-1-16,-35-1-6 0,3-1 3 16,-25-3 7-16,40 4-11 0,-40-4 8 0,30 1 17 15,-30-1-25-15,32 3 1 0,-32-3 10 16,28 4-14-16,-28-4 7 0,29 3-4 0,-29-3 8 15,25 4-8-15,-25-4 8 0,0 0-8 16,37 1 8-16,-37-1 3 0,0 0-14 16,31 7 3-16,-31-7 8 0,0 0-4 15,34 4 0-15,-34-4-11 0,25 1 15 0,-25-1-4 16,23 8 0-16,-23-8 3 0,0 0 1 16,35 2-15-16,-35-2 15 0,0 0-1 0,36 7-10 15,-36-7 11-15,0 0-8 0,30 6 1 16,-30-6 3-16,0 0 7 0,26 4-14 15,-26-4 7-15,0 0 0 0,27 7-7 16,-27-7 17-16,0 0-10 0,25 5-3 0,-25-5 6 16,0 0-6-16,27 8 3 0,-27-8 3 15,0 0-3-15,29 7 4 0,-29-7-4 16,0 0 0-16,23 11-7 0,-23-11 14 0,0 0-4 16,22 11-10-16,-22-11 4 0,0 0 6 15,0 0 4-15,21 9-10 0,-21-9 3 16,0 0 0-16,17 12 0 0,-17-12 0 0,0 0-4 15,19 20 11-15,-19-20-10 0,13 15 3 16,-13-15 3-16,17 14 1 0,-17-14 3 16,15 25-7-16,-15-25 0 0,15 22 3 0,-15-22 0 15,13 18 1-15,-13-18-8 0,9 22 4 16,-9-22-3-16,13 25 0 0,-13-25 3 0,12 19 3 16,-12-19 0-16,8 28-3 0,-8-28 0 15,12 27 4-15,-12-27 3 0,6 27-7 16,-6-27 0-16,5 31 0 0,-5-31 0 0,4 27 7 15,-4-27-7-15,1 29 3 0,-1-29 0 16,0 30 4-16,0-30-7 0,-1 33 0 16,1-33 4-16,-12 35 2 0,12-35-2 0,-7 34 3 15,-1-15-4-15,8-19-3 0,-8 37 3 16,-1-19 1-16,4 3-1 0,5-21-3 16,-15 37 0-16,10-15 0 0,5-22 0 0,-13 33 0 15,3-11 0-15,10-22 7 0,-9 35-11 16,9-35 1-16,-8 36 3 0,3-18 3 0,5-18-3 15,-8 39 4-15,4-22-4 0,4-17 3 16,-3 33 4-16,3-33-7 0,-5 39 3 16,5-39 7-16,-8 30-3 0,8-30-7 15,-5 29 13-15,5-29-6 0,-9 24 3 0,9-24-1 16,-7 24 8-16,7-24-11 0,-15 24 4 16,15-24 0-16,-16 26-1 0,16-26 1 0,-19 17-7 15,19-17 0-15,-26 21 4 0,17-8 2 16,9-13 4-16,-30 19-7 0,13-7 4 15,17-12-7-15,-40 24 3 0,20-12 0 0,0 1-2 16,20-13 5-16,-38 22-6 0,21-13 0 16,17-9 10-16,-32 16-4 0,32-16-3 15,-23 17-6-15,23-17-3 0,-27 17 6 0,27-17-6 16,-24 13 6-16,24-13 3 0,-20 14-6 16,20-14 6-16,-21 16 0 0,21-16-9 15,-22 15 0-15,22-15 3 0,-19 16-6 16,19-16 6-16,-16 16-6 0,16-16 6 0,0 0-3 15,-30 21 6-15,30-21 3 0,-19 12 0 0,19-12 7 16,-25 15-7-16,25-15 9 0,-35 16 0 16,15-11 3-16,-3 5 9 0,-3-4-1 15,5 3 4-15,-6-3-7 0,-7 0-9 16,4 0 3-16,-11 5-2 0,4-6-1 0,-8 3-6 16,1 3 9-16,-3-2-14 0,-5 2 22 15,4 1-17-15,1-3 4 0,-1-2 7 0,-1 3-19 16,4 0-3-16,-4-1 9 0,8 1-6 15,4-5 0-15,0 1 5 0,3 1 9 16,3-5-12-16,-1 1 6 0,32-3 3 0,-50 0-11 16,21 0 11-16,29 0-8 0,-45-3-1 15,20 1 15-15,25 2-17 0,-47-10 10 16,24 4 14-16,23 6 5 0,-42-9-3 16,19-1 20-16,23 10-23 0,-44-12 0 0,22 2-8 15,-1 5-8-15,23 5 1 0,-49-16 29 16,28 10-27-16,-8-3 0 0,1 3-1 0,3 0 4 15,-4 0-6-15,-3 0 14 0,1-1-21 16,-3 2 5-16,1-2 5 0,-1 3-13 16,-6-2 11-16,2 0-1 0,-9 0 2 15,3 5 3-15,1-7 2 0,-6 2-4 0,2 0 1 16,-4 2 1-16,-3-1 4 0,-1 2-9 16,3-4 0-16,-2 1-2 0,-1 0 8 0,5 3-3 15,0-3 10-15,-2 0-15 0,4 3 4 16,2-4-9-16,-2 5 9 0,3-4-3 15,6 1-1-15,-1 1 4 0,3-1-5 0,4 2-6 16,-1-2 9-16,-1 2 2 0,5-4-12 16,-2 1 10-16,1 3-2 0,4-3-8 15,-5-1 10-15,32 7 0 0,-57-11-1 16,29 4 3-16,1 2-7 0,0-3 16 0,-1 2-14 16,-1 0 3-16,-1 0 3 0,30 6-3 15,-52-8 2-15,27 1-9 0,-3 1 17 0,28 6-11 16,-50-9 5-16,20 3 2 0,30 6-1 15,-51-10-3-15,26 8 12 0,0-5 4 0,25 7-13 16,-48-8 7-16,23 4-7 0,25 4-4 16,-52-10 11-16,25 8-7 0,0-4-6 15,-1 0 2-15,28 6-4 0,-52-11 0 16,25 10-2-16,-3-6 8 0,30 7-2 0,-52-7 0 16,24 1-4-16,28 6 0 0,-51-6-4 15,30 3 2-15,21 3 8 0,-44-6-10 16,44 6-2-16,-38-6 2 0,38 6-4 0,-35-3 6 15,35 3 7-15,-35-3-7 0,35 3-4 16,-29-4 6-16,29 4-8 0,0 0-1 0,-42 0 7 16,42 0-8-16,0 0 8 0,-38 0 2 15,38 0-6-15,0 0-6 0,-40 0 12 16,40 0-6-16,0 0 0 0,-34 4 2 16,34-4 0-16,0 0-4 0,-27 3 4 0,27-3-6 15,0 0-2-15,0 0 10 0,-38 3-8 16,38-3-2-16,-23 6 6 0,23-6 0 15,0 0-2-15,-34 9 10 0,34-9-10 0,-25 6-2 16,25-6 6-16,-27 6-6 0,27-6 0 16,-30 10 4-16,30-10-4 0,-30 10 6 0,30-10 6 15,-30 7-8-15,30-7 2 0,-22 8 4 16,22-8-6-16,-30 9 4 0,30-9-2 16,0 0-4-16,-30 10-4 0,30-10 2 0,-18 8-7 15,18-8-3-15,0 0 0 0,-31 9-3 16,31-9 2-16,0 0-3 0,0 0 1 15,0 0 8-15,-30 10-10 0,30-10 4 16,0 0 0-16,0 0 6 0,-21 8-9 0,21-8 9 16,0 0 5-16,-27 13-5 0,27-13 4 15,-20 9 1-15,20-9 3 0,0 0-5 0,-34 17 3 16,34-17-4-16,-25 7 5 0,25-7-3 16,-23 11-2-16,23-11 7 0,-25 9 0 15,25-9 2-15,-24 9-5 0,24-9 7 0,0 0-4 16,-30 9-2-16,30-9 4 0,0 0-9 15,-23 9 11-15,23-9-2 0,0 0-2 0,0 0 6 16,-25 9 1-16,25-9-5 0,0 0 0 16,0 0 2-16,0 0-9 0,0 0 3 15,0 0 4-15,-20 11-3 0,20-11 1 0,0 0 2 16,0 0 0-16,0 0 5 0,0 0-3 16,0 0-4-16,0 0 6 0,0 0 1 15,-32 1-5-15,32-1 9 0,0 0-9 0,0 0-3 16,0 0 10-16,-35-1-2 0,35 1 6 15,0 0 2-15,0 0 5 0,-35-7-3 16,35 7-2-16,0 0-8 0,0 0 8 0,-36-7 0 16,36 7-2-16,0 0-7 0,0 0 4 15,-30-6 1-15,30 6-5 0,0 0-2 0,0 0 7 16,-30-9 8-16,30 9-11 16,0 0-4-16,-30-7 3 0,30 7-3 0,0 0 0 15,-23-8-2-15,23 8-2 0,0 0 8 16,0 0-8-16,-25-12-4 0,25 12 1 15,0 0-3-15,-24-12 4 0,24 12 2 0,0 0-5 16,0 0 1-16,-23-25 2 0,23 25-5 0,-14-17 5 16,14 17-3-16,-13-18 3 0,13 18 6 15,-22-20-4-15,22 20 4 0,-17-27-8 16,17 27 4-16,-16-24-3 0,16 24 5 0,-17-27 2 16,17 27-4-16,-17-29 11 0,6 17-11 15,11 12-5-15,-14-24 7 0,14 24-2 16,-17-28-2-16,17 28 4 0,-11-24 2 15,11 24-9-15,-12-24 16 0,12 24-15 16,-15-24-1-16,15 24 3 0,-13-23 4 0,13 23-5 16,-14-24 14-16,14 24-18 0,-8-23 1 0,8 23 3 15,-12-20 12-15,12 20-5 0,0 0-2 16,-15-31 7-16,15 31-5 0,0 0-7 0,-8-27 1 16,8 27-2-16,-9-24-1 15,9 24 7-15,0 0 2 0,0 0 0 0,-8-33 3 16,8 33-10-16,0 0 1 0,-5-24 2 15,5 24 4-15,0 0-4 0,0 0 4 0,0-41 0 16,0 41-8-16,0 0-5 0,5-36 11 16,-5 36-3-16,8-28 1 0,-8 28 0 15,12-32-7-15,0 15 3 0,-4-2 1 0,-8 19 1 16,20-38-1-16,-10 17-4 0,5 0 0 16,-1-1-2-16,6-5 2 0,0 3-4 0,0-2 8 15,3 2-6-15,-1-1 4 0,-2 3 2 16,5-3 10-16,-1 2-21 0,1 1 16 15,3 1-9-15,1-2-3 0,-3 3 8 16,10 4 4-16,-3-3-10 0,4 0 6 0,0 4 4 16,-1 0-10-16,10-3 8 0,-6 4 9 15,2 2-14-15,6-1 5 0,-3 6 11 16,7-2-18-16,-5-3 6 0,3 1 3 0,2 3-11 16,5 4 8-16,-7-5 15 0,4 3-21 15,1 1-3-15,-2 1 10 0,-3-3-1 16,-1 5-4-16,-1 2 5 0,-6-5-3 0,-2 5-12 15,-4-1 8-15,-1 2 2 0,-2-1 7 16,2 5-8-16,-5-3 1 0,2 1 0 16,-3 4 5-16,-4-1-10 0,3 0 9 0,-3 0 1 15,-25-6-3-15,49 12 5 0,-29-2 5 16,-2-2-10-16,-18-8 10 0,44 17-5 0,-26-10-20 16,0 6-32-16,3-1-36 0,-5 5-24 15,1 1-44-15,-4 8-86 0,-1 5-362 16,-5 1 119-16</inkml:trace>
  <inkml:trace contextRef="#ctx0" brushRef="#br0" timeOffset="46358.1133">22960 8581 2208 0,'0'0'-113'16,"0"0"-2"-16,-18-25 22 0,18 25 5 0,0 0-4 16,0 0 6-16,0 0 5 0,0 0 15 15,0 0 3-15,0 0 13 0,0 0 3 0,0 0 18 16,0 0 15-16,0 0 28 0,0 0 10 15,0 0 4-15,0 0 19 0,0 0-2 16,0 0 9-16,0 0-1 0,0 0-10 16,0 0 7-16,0 0 12 0,0 0 22 0,0 0-10 15,0 0 6-15,0 0-14 0,43-8 13 16,-43 8-23-16,42-4-2 0,-10 4 4 16,1 0-9-16,4 0 0 0,7 0-11 0,-6 0 0 15,11 4-4-15,2-4-3 0,1 1-13 16,0 4 6-16,2-3-3 0,3 2 3 15,-6 0-6-15,5-4-1 0,1 2 1 0,-4 1-4 16,-3-3 4-16,-1 2-7 0,-1-2 6 16,-11 0 9-16,0 5 2 0,-4-5 2 15,-1 0 14-15,-32 0-3 0,45 0 10 0,-21 2-17 16,-24-2 0-16,38 0 2 0,-38 0-11 16,32 0-12-16,-32 0-16 0,30 0-14 0,-30 0-22 15,0 0-18-15,34 3-20 0,-34-3-19 16,0 0-17-16,0 0-23 0,21 9-29 15,-21-9-412-15,0 0 114 16</inkml:trace>
  <inkml:trace contextRef="#ctx0" brushRef="#br0" timeOffset="46677.9135">23283 8819 2419 0,'0'0'71'16,"-37"-6"19"-16,37 6-12 0,0 0-12 16,0 0-38-16,0 0-15 0,0 0-7 0,-32-10 5 15,32 10-5-15,0 0 10 0,0 0 6 16,0 0 10-16,0 0 3 0,97-5 2 16,-65 5-1-16,12 0 0 0,3 0-3 0,4 0-5 15,10 0-1-15,-4 0 3 0,16 3-10 16,-3-1-3-16,-1 5 2 0,1-4 0 15,-1 3-7-15,-6-4 3 0,-6 2-1 0,0 2 0 16,-7-3 7-16,1 3-19 0,-3-3 10 16,1 4 7-16,-4-4-10 0,-9 1 0 0,3-3 0 15,-4 2-11-15,-1 2-35 0,-3-3-29 16,3 5-45-16,-2-1-87 0,-4-4-481 16,0 5 124-16</inkml:trace>
  <inkml:trace contextRef="#ctx0" brushRef="#br0" timeOffset="47413.472">27254 9034 2746 0,'0'0'-51'0,"0"0"6"16,0 0 4-16,0 0 0 15,17-21-13-15,-17 21-10 0,0 0 1 0,0 0 9 0,0 0 9 16,20-15 5-16,-20 15 20 0,0 0 17 16,28-12 26-16,-28 12 17 0,0 0 8 15,29-14-3-15,-29 14 5 0,18-8-4 0,-18 8-3 16,27-10 5-16,-27 10 2 0,35-3 2 15,-35 3-4-15,52-6-14 0,-17 3 7 16,4 3-6-16,9-3-2 0,9-1 4 16,12 1-8-16,6 1-3 0,5-1-8 0,17 0 3 15,7-1-8-15,3 1 2 0,-3 0 0 16,4 1-10-16,-7-2 3 0,4-2 2 0,-11 3 0 16,-12 3 7-16,-4-4-14 0,-1 2 7 15,-10-1-10-15,-6 3 0 0,-5-3 2 0,1 3-2 16,-8 0-5-16,-2-4 5 0,-11 4 8 15,1 0-13-15,-5 0 0 0,-2 0-3 16,-30 0-9-16,52 0-1 0,-52 0-9 16,42 0-25-16,-42 0-21 0,32 0-37 0,-32 0-25 15,0 0-19-15,16 16-74 0,-16-16-336 16,0 0 113-16</inkml:trace>
  <inkml:trace contextRef="#ctx0" brushRef="#br0" timeOffset="47633.3345">28629 9123 2294 0,'0'0'87'16,"-45"-3"6"-16,45 3 13 0,-32 0-5 0,32 0-36 0,0 0-29 15,0 0 0-15,0 0-17 0,0 0-3 16,0 0 3-16,0 0-9 0,0 0 14 16,0 0 5-16,139-15-8 0,-74 12 2 0,6-4 0 15,9 2 0-15,7 2-13 0,10-3 5 16,2 3-7-16,-4 0 7 0,2-1-3 15,-5 2-9-15,-10-1-18 0,-2 3-33 16,-6-5-26-16,1 5-49 0,-6 0-99 0,-9-3-404 16,-10 3 120-16</inkml:trace>
  <inkml:trace contextRef="#ctx0" brushRef="#br0" timeOffset="94186.8585">15737 14886 242 0,'0'0'31'0,"0"0"125"0,-17-20-80 15,17 20-9-15,0 0-15 0,0 0 5 0,-13-19-7 16,13 19-14-16,0 0 12 0,0 0 4 16,-17-18-1-16,17 18-12 0,0 0-6 0,0 0-17 15,0 0 6-15,0 0-7 0,-5-24 12 16,5 24-1-16,0 0 10 0,20-32 5 16,-20 32 18-16,19-24 9 0,-6 8 16 15,-13 16-7-15,27-35 2 0,-15 23 10 0,-12 12-15 16,21-27-10-16,-21 27 18 0,20-21-10 15,-20 21-5-15,15-19-6 0,-15 19 9 16,14-18-5-16,-14 18-14 0,0 0-2 0,16-19-6 16,-16 19-5-16,0 0 9 0,12-15-22 15,-12 15 3-15,0 0-16 0,0 0-5 0,25-18 11 16,-25 18-3-16,0 0-3 0,32-12-6 16,-32 12 3-16,30-10 6 0,-30 10-3 15,34-12-6-15,-18 4 0 0,-16 8-3 0,47-12 5 16,-25 8 7-16,5-4-3 0,-2 0 2 15,-25 8-8-15,48-13 0 0,-23 7 0 16,-1 0 2-16,-24 6-2 0,50-12 2 0,-25 6-13 16,-1 0 10-16,1 0-5 0,-25 6 6 15,48-11-12-15,-28 8 12 0,-20 3-3 16,45-5 0-16,-45 5-6 0,39-4 6 0,-16 1 0 16,-23 3-6-16,39 0 11 15,-39 0-8-15,37 0-5 0,-37 0 2 0,41 0 6 16,-41 0 2-16,47 7-5 0,-27-7 6 15,-20 0 0-15,47 4-6 0,-23-3 0 0,-24-1 0 16,55 7-3-16,-32-7 6 0,2 3-3 16,-25-3 0-16,44 5 0 0,-21 0 5 0,-23-5-2 15,47 3-6-15,-29 0 1 0,-18-3 16 16,44 6-17-16,-44-6 3 0,38 3-9 16,-16 0 9-16,-22-3 6 0,39 6-6 15,-39-6-6-15,36 3-5 0,-36-3 5 0,29 7 6 16,-29-7-8-16,27 0-4 0,-27 0 7 15,0 0-1-15,30 5 0 0,-30-5 1 0,0 0 2 16,0 0-3-16,30 3-3 0,-30-3 0 16,0 0 15-16,0 0-6 0,30 7 0 15,-30-7 6-15,0 0-6 0,23 8 3 0,-23-8-3 16,0 0 0-16,27 11-6 0,-27-11 6 16,0 0 0-16,32 9-9 0,-32-9 12 15,18 4 0-15,-18-4-9 0,0 0 9 0,27 11-6 16,-27-11 9-16,0 0-12 0,0 0 6 15,23 9-5-15,-23-9 5 0,0 0-6 0,0 0 6 16,0 0 11-16,0 0-5 0,24 7-3 16,-24-7-3-16,0 0 0 0,0 0 3 15,0 0-6-15,0 0 6 0,0 0 0 16,0 0-3-16,0 0 0 0,22 8 0 0,-22-8 3 16,0 0 0-16,0 0-3 0,0 0 8 15,0 0-10-15,0 0 7 0,0 0-2 0,0 0 0 16,0 0-9-16,0 0-2 0,0 0 5 15,0 0 3-15,0 0-3 0,0 0-6 16,0 0-5-16,0 0 2 0,0 0 0 16,0 0 1-16,0 0-1 0,0 0-9 0,0 0 3 15,0 0-3-15,16 15 3 0,-16-15 3 16,0 0-4-16,0 0 7 0,0 0 2 16,15 24 4-16,-15-24 3 0,15 11 0 15,-15-11 0-15,21 17-3 0,-21-17-1 0,20 20 7 16,-20-20 4-16,21 21-8 0,-6-8 11 15,-15-13-14-15,22 20 11 0,-22-20-8 0,24 20 4 16,-13-8 7-16,-11-12-7 0,19 18-3 16,-19-18 6-16,18 19-3 0,-18-19 0 15,17 18 0-15,-17-18 0 0,17 15 0 0,-17-15-10 16,13 12 10-16,-13-12 3 0,18 17 4 16,-18-17-7-16,0 0 6 0,25 21-15 0,-25-21 9 15,17 16 0-15,-17-16 0 0,17 15-4 16,-17-15 8-16,20 16-1 0,-20-16-3 15,20 16 0-15,-20-16-7 0,23 15 7 16,-23-15 7-16,29 17-10 0,-29-17 3 0,20 16 0 16,-5-7 0-16,-15-9-4 0,30 17 4 15,-16-9 0-15,-14-8 7 0,31 19-10 16,-16-10 6-16,-15-9 3 0,44 21-9 16,-29-11 6-16,12-2-3 0,-6 4 0 0,-4-1 22 15,10 1-22-15,-4-3 6 0,-1 3-6 0,1-2-3 16,-1-2 0-16,3 2 12 0,-6-1-3 15,11 0-6-15,-7 2 3 0,1-7-3 16,-1 5 19-16,2 1-19 0,2 0 6 0,0-5 0 16,-7 2-6-16,7 2 6 0,-4-3-6 15,-5 3 9-15,12-3-9 0,-6 1 3 16,-1 1 0-16,-23-8 3 0,47 12-3 0,-20-4 18 16,-2-3-18-16,2 5 0 0,-27-10-3 15,50 9 6-15,-25-2 6 0,0-2-6 16,5 1 0-16,-6-2 2 0,-24-4 4 15,53 8-3-15,-23-4 3 0,-3 2-7 16,5-3 13-16,-2-1-1 0,3-2 0 0,-1 4-14 16,3-4 0-16,2 5 5 0,2-10-2 15,-1 10 0-15,-3-10-3 0,7 5 5 0,-7-4-5 16,2 2 2-16,1-1-7 0,-1 3 7 16,-3-3 1-16,3-4-3 0,-2 5 5 15,3-1 0-15,-8 0 3 0,5-4-2 0,-1 2-1 16,-2 2-5-16,1-4 2 0,-5 4 6 15,9-3-13-15,-8-2 7 0,4 4-8 16,-6 1 11-16,3-5-2 0,-2 4-1 0,-28 4 1 16,52-11-4-16,-22 8-2 0,-30 3 3 15,44-9-3-15,-24 6 3 0,-20 3-3 0,40-5 0 16,-40 5 0-16,39-4 3 0,-39 4 5 16,35-6-11-16,-35 6 3 0,33-6-3 15,-33 6 3-15,35-3 6 0,-35 3-6 16,32-3 0-16,-32 3-3 0,30-3 3 0,-30 3 3 15,25-4-1-15,-25 4-4 0,29-5 2 16,-29 5-6-16,0 0 6 0,42-5 3 0,-42 5-3 16,26-1-3-16,-26 1 9 15,0 0-9-15,39-4 3 0,-39 4-5 0,27-2 2 16,-27 2 0-16,0 0 6 0,41 0 2 16,-41 0-5-16,27-5-2 0,-27 5 10 0,0 0-19 15,45-5 22-15,-45 5-17 0,30 0 12 16,-30 0-4-16,37-4-4 0,-37 4 2 0,29-3 2 15,-29 3-4-15,0 0-4 0,42-3 9 16,-42 3-6-16,23-6-2 0,-23 6 16 16,0 0-14-16,28-4 0 0,-28 4 6 0,0 0-3 15,0 0 3-15,34-2-3 0,-34 2 0 16,0 0 5-16,0 0-5 0,0 0 0 16,28-3 8-16,-28 3-16 0,0 0 8 15,0 0-3-15,0 0 1 0,0 0 29 0,34-6-33 16,-34 6-5-16,0 0-2 0,0 0 10 15,30-6-5-15,-30 6 5 0,0 0 3 0,33-13-5 16,-33 13 8-16,24-8-6 0,-24 8-2 16,32-10-1-16,-32 10-2 0,30-12 5 15,-12 3-10-15,-18 9 21 0,35-12-8 16,-35 12-14-16,27-12 3 0,-27 12 0 0,30-14-3 16,-30 14 8-16,28-12-2 0,-28 12 5 15,24-12 3-15,-24 12 0 0,20-9 6 0,-20 9-3 16,0 0-3-16,28-18 8 0,-28 18 6 15,17-9-6-15,-17 9-2 0,0 0-3 16,17-20-3-16,-17 20 5 0,0 0-8 0,17-18 9 16,-17 18-3-16,15-16 2 0,-15 16-5 15,13-17 3-15,-13 17-6 0,13-19 9 16,-13 19-12-16,19-24-2 0,-19 24 0 0,17-26 5 16,-17 26 3-16,20-21-3 0,-10 7-3 15,-10 14 1-15,18-21-3 0,-18 21 5 16,13-21-6-16,-13 21 7 0,19-22-1 0,-19 22-11 15,12-23 11-15,-12 23 0 0,13-24 3 16,-13 24-8-16,13-23 8 0,-13 23 0 16,12-25-6-16,-12 25 6 0,15-21-11 15,-15 21 11-15,7-20 3 0,-7 20-9 0,0 0 14 16,15-27-8-16,-15 27 3 0,12-18 3 16,-12 18-12-16,0 0 6 0,11-30-3 0,-11 30-2 15,4-24 5-15,-4 24 3 0,0 0 2 16,11-30 1-16,-11 30-3 0,5-24-3 15,-5 24 3-15,0 0-1 0,7-35-2 16,-7 35 12-16,10-20-12 0,-10 20-9 0,5-22 6 16,-5 22 20-16,0 0-20 0,8-30 1 15,-8 30 7-15,0 0 1 0,5-30 11 0,-5 30-9 16,0 0 3-16,4-27-3 0,-4 27-2 16,0 0 8-16,0 0 10 0,1-36-16 15,-1 36 0-15,0 0-2 0,0-28 31 0,0 28-21 16,0 0 3-16,0 0-1 0,-5-43 16 15,5 43-3-15,-5-24-3 0,5 24 2 16,-8-30 0-16,8 30-8 0,-8-24 5 0,8 24-7 16,-14-30-1-16,14 30 5 0,-15-24-7 15,15 24-3-15,-5-23 10 0,5 23-10 16,0 0-12-16,-15-33 3 0,15 33 6 0,-8-19-8 16,8 19 1-16,0 0 6 0,-19-33-1 15,19 33 5-15,-3-21 2 0,3 21 0 16,-17-20-1-16,17 20 3 0,0 0-6 15,-13-27-1-15,13 27 0 0,-10-18 4 0,10 18-6 16,0 0 2-16,-18-25-2 0,18 25 0 0,0 0-9 16,-16-19 8-16,16 19 5 0,0 0-8 15,-21-28 6-15,21 28-11 0,-17-17 2 16,17 17 4-16,-18-22-2 0,18 22 5 0,-27-23 2 16,27 23-9-16,-29-17 8 0,21 4 5 15,8 13-10-15,-18-18 1 0,18 18 6 16,-24-16-9-16,24 16 3 0,-20-12 2 15,20 12-6-15,0 0 2 0,-20-19 1 16,20 19-1-16,0 0 0 0,-20-16 6 0,20 16-1 16,0 0-12-16,0 0 6 0,-22-15 1 15,22 15-4-15,0 0 4 0,0 0-2 0,-20-12-4 16,20 12 0-16,0 0 0 0,0 0 6 16,0 0 6-16,-30-18-8 0,30 18-10 0,0 0 12 15,-18-12-4-15,18 12 14 0,0 0-6 16,-20-12 15-16,20 12-21 0,0 0 4 15,-32-17-2-15,32 17-2 0,-22-8 12 0,22 8-8 16,-30-13 4-16,30 13-6 0,-37-12 0 16,17 3-4-16,20 9 14 0,-53-13-10 15,27 8-4-15,-5-1 3 0,2-5-1 0,-3 6-4 16,-1-2 12-16,0 2 6 0,-11-3-14 16,2 3 10-16,5-5-18 0,-3 5 0 15,-2-2 12-15,1 2-8 0,-1-2-4 0,2 1 12 16,-2-3-4-16,-3 1 2 0,6 4-6 15,1 1 2-15,-1-5-4 0,-3 3 10 16,2-2-12-16,0 4 8 0,5 1-6 0,-3-1-2 16,-8-1 10-16,3 1-12 0,-1 0 2 15,-2 3-2-15,-5-3-1 0,-1 3 9 16,-3 0-6-16,3-3-2 0,1 6 4 0,-6-3 10 16,3 0-16-16,1 0 16 0,-8 0-8 15,3 0 2-15,-1 0-10 0,2 0 6 0,2 0-2 16,-3 0 4-16,-1 3-2 0,-1-3 6 15,1 0 0-15,2 3 4 0,-1-3-10 16,4 3 6-16,-2 1 0 0,5-4-6 16,-4 3 0-16,8-3 8 0,-5 2-14 0,6 1 6 15,-5-3 8-15,3 3-8 0,11-3 18 16,-5 4-16-16,4-4-4 0,-4 4 6 0,5-3 4 16,2-1-4-16,-2 0-4 0,0 3 8 15,4-3 8-15,-2 5-16 0,5-5 4 16,-2 3-2-16,32-3 8 0,-54 2-12 0,21-2 2 15,5 2 6-15,28-2 2 0,-51 8-4 16,30-8-4-16,21 0 10 0,-56 7 4 0,31-5-16 16,-3 1 10-16,28-3-4 0,-45 3-2 15,21 1 4-15,24-4 0 0,-48 3-10 16,21-3 10-16,27 0 2 0,-48 2-2 16,48-2 2-16,-41 3 0 0,41-3-4 0,-43 0 6 15,43 0 2-15,-40 4-6 0,40-4-1 16,-35 0-2-16,35 0-1 0,-37 0 5 0,37 0-4 15,-34 0-7-15,34 0 8 0,-33 0 0 16,33 0 6-16,-35 0-12 0,35 0 12 16,-30 0 5-16,30 0-9 0,0 0-10 0,-47 0 14 15,47 0-12-15,-30 0 4 0,30 0-3 16,-30 0 1-16,30 0 4 0,-34 0-4 16,34 0 16-16,0 0-11 0,-53-4-10 0,53 4 9 15,-34 0-4-15,34 0 4 0,-40-3-4 16,40 3 0-16,-40 0-4 0,40 0 8 15,-40-2-12-15,40 2 16 0,-37-3-8 0,37 3 8 16,-37 0-4-16,37 0-2 0,-33 0 2 16,33 0 6-16,-40-4-6 0,40 4-4 15,-34 0 8-15,34 0-4 0,0 0 4 0,-48 0 0 16,48 0-6-16,-32 4-2 0,32-4 6 16,-34-4 0-16,34 4-6 0,-31 4 8 15,31-4-4-15,0 0-10 0,-42 0 16 0,42 0-14 16,-30 0 8-16,30 0 0 0,0 0-4 15,-36 3 2-15,36-3 2 0,-30 0-2 0,30 0 2 16,0 0 6-16,-45 0-14 0,45 0 2 16,-28 2-4-16,28-2 10 0,-32 3 0 15,32-3 0-15,-28 4-2 0,28-4 2 0,-37 3-2 16,37-3 0-16,-29 5 2 0,29-5-4 16,-31 4 0-16,31-4 6 0,-29 3-12 15,29-3 22-15,-32 3-16 0,32-3-2 16,0 0 4-16,-38 5 8 0,38-5 0 0,0 0-12 15,-40 4 18-15,40-4-22 0,-22 4 6 16,22-4 8-16,0 0-12 0,-34 8 8 16,34-8 0-16,-30 4-3 0,30-4-5 0,-23 8 4 15,23-8 4-15,-27 8 4 0,27-8-12 16,-23 9 0-16,23-9-2 0,-24 9 2 0,24-9-5 16,-30 9 9-16,30-9-8 0,-22 12-1 15,22-12 5-15,-28 9 6 0,28-9-3 0,-22 14-3 16,22-14 2-16,-28 8 4 0,28-8-7 15,-29 13 5-15,29-13 0 0,-23 7-5 16,23-7 9-16,-25 13-6 0,25-13 2 16,-22 10 4-16,22-10-9 0,-23 16 9 0,23-16-4 15,-24 15 4-15,24-15-2 0,-21 18 4 16,21-18 0-16,-27 22-6 0,27-22 8 16,-17 19-6-16,17-19-3 0,-18 21 1 0,18-21 4 15,-19 24-4-15,19-24-11 0,-13 22-3 16,13-22 1-16,-15 28-7 0,15-28 6 0,-10 25 5 15,10-25 2-15,-7 21-5 0,7-21 0 16,-10 21 9-16,10-21 5 0,0 0-14 16,-5 26 12-16,5-26-3 0,0 0-5 0,0 0 3 15,-13 24 2-15,13-24 3 0,0 0 4 16,0 0-10-16,-5 34 15 0,5-34-10 16,0 30 3-16,0-30 0 0,0 44-3 0,0-16 5 15,0 1 5-15,1 6-5 0,8 4 2 16,-4 3 0-16,0 1-4 0,6 0 4 0,-2-3-2 15,-1 3 0-15,6-4 3 0,-6 0 4 16,7-3-12-16,-2 0 10 0,2-6-1 16,-6 2 8-16,4-4-12 0,-1-3-5 15,3-3 0-15,-7-1 15 0,9 0-13 0,0-2-24 16,3 1-15-16,0-4-35 0,2 0-46 16,9 2-86-16,0-3-456 0,2-2 120 15</inkml:trace>
  <inkml:trace contextRef="#ctx0" brushRef="#br0" timeOffset="95439.1693">22786 14823 2529 0,'0'0'-222'0,"-32"-6"-350"0,32 6 113 0</inkml:trace>
  <inkml:trace contextRef="#ctx0" brushRef="#br0" timeOffset="95564.0916">22552 14767 2042 0,'0'0'-113'15,"0"0"25"-15,-27-9 2 0,27 9-3 0,0 0 14 16,0 0 7-16,0 0-8 0,-27-9-15 16,27 9-23-16,0 0-233 0,0 0 83 0</inkml:trace>
  <inkml:trace contextRef="#ctx0" brushRef="#br0" timeOffset="98034.983">22475 14737 1070 0,'0'0'-86'0,"0"0"20"16,0 0 26-16,0 0 46 0,0 0 17 16,0 0 16-16,0 0 26 15,0 0 20-15,0 0 12 0,82 33-14 0,-59-27 29 0,3 2-21 0,-3 0 0 16,4-3 14-16,5 5-13 0,-1-3-2 16,3-1 4-16,-1 0-7 0,1 0-2 15,6 0 14-15,3-3-10 0,1 0-13 0,-4 0 14 16,3-3-11-16,-1 0 0 0,7 0-7 15,-1-3-11-15,-3 0-6 0,4 0 2 16,4-3-7-16,-6 3-11 0,5 0 2 16,-2-3-1-16,-1 3-7 0,1-5 2 0,5 4 6 15,-1-4-10-15,-4 7-4 0,4-7-13 16,-3 5 7-16,1-2-2 0,0 1 0 16,-8 1-3-16,4 0-7 0,-6 3 3 0,-2-3 4 15,-1 3 4-15,-3 0-6 0,1 0-1 16,-2 0 1-16,-1 0-1 0,3 0-4 15,-4 0 2-15,2 3 2 0,-3-3 3 0,6 3-16 16,-4 0 11-16,6 1-9 0,-5 0 2 16,4-3-4-16,-1 6 9 0,6-3-1 0,-6 2-8 15,-1-1-4-15,1 2 8 0,-4-4-8 16,1 3 11-16,0 0-14 0,-2 0 11 16,8 0 9-16,0 0-13 0,0 0 7 15,4 0-3-15,2-3 0 0,1 5-8 0,1-7 13 16,2 2-9-16,0 5 4 0,6-7 0 15,-4 7-8-15,4-1 4 0,-4-6 0 0,9 9 0 16,-8-6 0-16,9 4 2 0,-1-1 9 16,-1 2-9-16,2-3 4 0,-1-1-6 15,0 5 5-15,1-1-3 0,3 0 2 0,-4 0 0 16,-2 1-4-16,5 3 4 0,-5-1 9 16,6 0-9-16,-1 3 23 0,-3-3-12 15,1 2-9-15,-1-1 5 0,-2-2-11 0,-1 1 0 16,3 0 2-16,-5 1 6 0,1-1-2 15,-3 2 2-15,-1-3-4 0,-9-1 2 16,4 2 9-16,-4-3-15 0,0 0 8 0,-5 0 2 16,0 0-6-16,4 4 14 0,-7-1-2 15,-1-4-10-15,-2 7 6 0,1-1-1 16,3-1-3-16,-2 2-2 0,-1 0 0 0,3-1-6 16,-4 1 4-16,7-3 0 0,-2-1-2 15,1 5 6-15,7-7-4 0,0 0-4 16,-4 1 5-16,6-3-3 0,-2-3 8 0,1 4-8 15,-3-7 0-15,4 2 2 0,-4 2-2 16,3-5-2-16,-9 3 0 0,4-3 21 0,-4 0-14 16,4 0-14-16,-3-3 7 0,-1 3 11 15,1 0-3-15,-3 0-16 0,3-5 8 16,-1 5 6-16,-4-3-6 0,3 3 0 16,-3-1 2-16,-3 1-6 0,1 0 4 0,-1-4 4 15,-32 4-8-15,60-4 6 0,-38 4 7 16,-22 0-16-16,52-3 5 0,-23 2 8 15,-29 1-14-15,45-5 4 0,-20 3 4 0,-25 2-9 16,48-7 7-16,-19 4-2 0,-29 3 4 16,45-6 0-16,-27 3 0 0,-18 3-6 15,42-3 8-15,-42 3 2 0,35-6 0 0,-35 6 0 16,35-6 1-16,-35 6 1 0,22-8-6 16,-22 8 4-16,30-4 2 0,-30 4-5 0,30-13-2 15,-30 13-5-15,32-12 10 16,-32 12-4-16,25-16 0 0,-8 7 0 0,-17 9 11 15,25-15-13-15,-25 15 13 0,23-18 3 16,-23 18-7-16,17-24 1 0,-17 24-5 0,14-30-10 16,-11 12 5-16,-3 18 8 0,5-41-3 15,-5 41 1-15,0-45 4 0,-8 18-8 0,4-2 0 16,-1 0 1-16,-6-3 1 0,0 1-7 16,3-3-1-16,-7 1 2 0,0-1 1 15,2-1 3-15,-1 2 0 0,3-1 7 0,-8 0-7 16,6 1-2-16,-1 3 4 0,-2-2 6 15,2-2 3-15,-4 6-19 0,6 0 3 0,-1 0 1 16,4 3 2-16,-2-1-2 0,1-3 12 16,3 5 7-16,-5-1-19 0,6-3 4 15,1 4 15-15,5 24-19 0,-11-45 6 16,3 18-6-16,1 7 2 0,7 20-3 16,-10-47-3-16,7 23-1 0,3 24 15 0,-13-47-12 15,8 24 2-15,0-1 4 0,5 24-3 16,-14-45 1-16,6 23 4 0,0-3-6 15,8 25-5-15,-16-45 31 0,6 23-26 0,0 1 1 16,-1-2 8-16,-3-1-10 0,1 3 5 0,5-4 1 16,-7 5 7-16,-1 0-14 0,16 20 6 15,-30-37 0-15,17 16 2 0,1 5 2 16,-8-3-8-16,8 1 4 0,-4 3-2 16,16 15 4-16,-37-34-2 0,20 14 6 0,0 5-12 15,-3 0 8-15,0-4-8 0,-5 5 6 16,0-5 2-16,-5 0 2 0,0 4-10 15,-5-3 6-15,0 1-1 0,-9 4 2 0,1-3-4 16,-1 0 6-16,-13-3 1 0,4 7-4 0,-9-3 4 16,3 0 3-16,2-2 4 0,-3 6-7 15,7-2 3-15,-1 1-5 0,6 3 6 16,-1-1-8-16,4 0 9 0,0-2-4 16,8 7 14-16,-5-5-14 0,4 0 2 15,3 2 4-15,-1-1-7 0,-5 3-1 16,4-3 3-16,-2-1-8 0,-1 2 4 0,-2 1-6 15,-1-1 13-15,-2-1-14 0,-5 5 10 16,-2-3-7-16,-5 0 2 0,0-2 0 0,2 3 7 16,1-3 1-16,2 3-1 0,4 0-7 15,1 0 0-15,0-1-2 0,7 2 2 0,-2-1-5 16,9 0 3-16,-1 1-2 0,4 0 6 16,30 5 9-16,-57-7-17 0,26 3-1 15,31 4 9-15,-51-11-4 0,28 8-10 0,23 3 12 16,-49-6 7-16,21 2-9 0,28 4-3 15,-47-5 3-15,24 2-3 0,23 3 6 16,-49-4-4-16,21 1 1 0,28 3 4 0,-52-2-6 16,22 2 8-16,30 0-8 15,-59-3 2-15,31 3 4 0,-4-3 2 0,32 3-4 0,-62 0 5 16,30 0-7-16,32 0 4 0,-58 0-2 16,29-4 0-16,29 4-2 0,-56 0 8 15,25 4-8-15,0-4 14 0,-3 0-12 16,-1-4-1-16,2 4 1 0,-4 4 3 15,-2-4-5-15,-1 0 2 0,-3 0 4 0,1 0-2 16,-3 0-4-16,-4 3 6 0,1-3-13 0,-1 0 9 16,9 0-2-16,-7 0 2 0,4 0-9 15,3 3 9-15,-1-3-5 0,0 0 5 16,2 0 3-16,4 0-3 0,-5 2 2 0,6-2 3 16,-1 0-10-16,5 0 7 0,-5 3 1 15,2-3 8-15,33 0-13 0,-66 0 0 16,34 4 2-16,2-4 6 0,-5 0 3 0,2 0-11 15,-1 3 7-15,-2 0 2 0,-5-3-19 16,0 6 23-16,-8-3-11 0,-4 0 1 16,7 3-4-16,-7-3-2 0,-2 3-4 0,6 1 9 15,-3-2 0-15,-1-2 1 0,4 4 1 16,4 0 11-16,0-4-17 0,-2 2 9 16,12-1-10-16,0-1 0 0,1 0 8 0,-1-3 4 15,5 3-14-15,0 0 13 0,30-3 1 16,-60 3-9-16,31 0 6 0,29-3-1 15,-47 3-1-15,24-3 1 0,23 0 10 0,-45 4-15 16,45-4-2-16,-45 0 18 0,25 2-17 16,20-2-1-16,-37 3 8 0,37-3-2 0,-37 0-1 15,37 0 6-15,-40 6-19 0,40-6 9 16,-37 4 8-16,37-4-12 0,-37 3 7 16,37-3 2-16,-38 5-9 0,38-5 5 0,-35 8 0 15,35-8 0-15,-39 4 2 0,19 4 6 16,20-8-12-16,-40 5 10 0,22 2 1 15,18-7-10-15,-47 10 8 0,25-5-3 0,-6-1 2 16,28-4 0-16,-51 11 3 0,21-1-14 16,4-4 8-16,-6 3 2 0,7-3 1 15,-5 0-5-15,3 4 8 0,2-5-5 0,-5 2-4 16,3 3 4-16,5-5-7 0,-8 5 7 16,2-4 0-16,4 0-1 0,-3 3-1 0,27-9-2 15,-46 16 3-15,20-11 6 16,3 6-2-16,23-11-4 0,-43 12 2 0,26-8-2 15,17-4-8-15,-37 15-5 0,37-15 3 16,-25 12-11-16,25-12 6 0,-29 12 3 0,29-12-7 16,-20 18 9-16,20-18-5 0,-16 18 1 15,16-18-4-15,-12 23 8 0,12-23-2 0,-7 21-6 16,7-21 8-16,0 0-3 0,-6 34 1 16,6-34 7-16,0 0-3 0,-4 34 1 15,4-34-4-15,0 0 5 0,0 31-3 0,0-31 6 16,0 30 0-16,0-30 0 0,4 30-6 15,-4-30 10-15,0 35-2 0,0-35 8 16,0 36-8-16,1-13-2 0,-1-23 0 16,0 39 0-16,0-17 3 0,0-22 2 0,5 40-1 15,-5-40-3-15,4 34-11 0,-4-34 10 16,3 33-2-16,-3-33-4 0,3 35 10 0,-3-35 2 16,5 27 4-16,-5-27-6 0,4 40 8 15,-4-17-14-15,1 1 8 0,3 3 0 0,-1 4-8 16,2 4 2-16,5 0 8 0,0 2 6 15,5 4 6-15,2-1-16 0,-2 0-4 16,5 6 0-16,2 1 4 0,1-2-18 0,7-2-12 16,-5 1-21-16,4 0-40 0,4-8-85 15,-1 2-338-15,-4-10-160 0,-7-13 118 16</inkml:trace>
</inkml:ink>
</file>

<file path=ppt/ink/ink2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2:13.749"/>
    </inkml:context>
    <inkml:brush xml:id="br0">
      <inkml:brushProperty name="width" value="0.05292" units="cm"/>
      <inkml:brushProperty name="height" value="0.05292" units="cm"/>
      <inkml:brushProperty name="color" value="#FF0000"/>
    </inkml:brush>
  </inkml:definitions>
  <inkml:trace contextRef="#ctx0" brushRef="#br0">21995 16217 87 0,'0'0'17'0,"0"0"-17"0,-15-13 34 0,15 13-1 16,0 0 31-16,0 0-10 0,0 0-2 15,0 0 7-15,-13-17 19 0,13 17 36 16,0 0-6-16,0 0-11 0,-24 50 7 16,19-23 12-16,-7 3-6 0,1 7 10 0,6 4-16 15,-4 6-3-15,1-1-4 0,-2 3-17 0,5 0-2 16,0 4-10-16,5-4 6 0,0 3-13 15,0 3-5-15,5 7-9 0,0 1-8 16,3 0 0-16,-3-1 0 0,4 0-12 16,-4-1 4-16,5 1-8 0,-4-5-2 0,6 0 8 15,-10-12 1-15,4-1-4 0,-1-2-3 16,2 0-1-16,-3-12 3 0,1 0-12 0,-2-1-1 16,-1-4 7-16,-2-25 0 15,5 40-1-15,6-20 10 0,-11-20-7 0,17 29 15 16,-5-17-3-16,6 0-10 0,1-3 9 15,-19-9-12-15,40 8 0 0,-12-8 0 16,-28 0-9-16,60-11 1 0,-31 2-1 0,4 0 3 16,4-6-9-16,-4 0 1 0,1-1-1 15,4 1 7-15,-2-8 1 0,-1 6 6 0,0-2-5 16,-2-4 8-16,-1 3-6 0,1-2 3 16,3 1 2-16,7-10 0 0,-8 6-3 15,0 0 6-15,2-2-6 0,3-2-5 0,-1 2 7 16,-7 3-10-16,6-2-5 0,-6 5 5 15,-2 0 0-15,2-1 3 0,-4 4-8 16,-3 3-3-16,-5-2 6 0,0 5-3 0,-3 0 0 16,-17 12 5-16,30-21-8 0,-30 21 3 15,27-15-5-15,-15 6-2 0,-12 9-8 16,26-17-10-16,-26 17-13 0,36-16-20 0,-16 2-23 16,3 8-47-16,2-6-85 0,-1 5-414 15,-1-5 120-15</inkml:trace>
  <inkml:trace contextRef="#ctx0" brushRef="#br0" timeOffset="734.5808">23823 16616 2284 0,'-33'-5'-134'16,"33"5"11"-16,-52-3 10 0,25 2 9 16,27 1 1-16,-38-8 17 0,38 8-4 0,-34-3 29 15,34 3-25-15,-26-8 6 0,26 8-2 16,0 0 2-16,-26-16-8 0,26 16-217 16,0 0 75-16</inkml:trace>
  <inkml:trace contextRef="#ctx0" brushRef="#br0" timeOffset="1775.6811">23592 16497 924 0,'4'-30'-57'15,"-4"30"28"-15,0 0 46 0,-9-30 35 0,9 30 25 16,-11-21 4-16,11 21 6 0,-17-20 13 16,17 20 23-16,-22-15-24 0,22 15 14 15,-23-9-25-15,23 9-4 0,0 0-17 0,0 0-21 16,-49 9 11-16,49-9-13 0,-25 31-4 16,17-6-8-16,-7 8-3 0,1 4-1 15,4 4-11-15,4-1 7 0,1 3-6 16,-2-1 16-16,7 2-18 0,0-1 8 0,7 1-11 15,-7-5 7-15,5 3-4 0,1-7 1 16,1-1 2-16,0-6 7 0,3 2-7 0,5-1-3 16,-2-5-3-16,2-3 2 0,2 1-8 15,3-3 8-15,-1-4-18 0,2-3 9 16,4-3 0-16,-3 2 7 0,7-10-13 16,-29-1 3-16,48 0 3 0,-48 0-9 0,49-12 21 15,-33 0-14-15,1 0-1 0,0-6-3 16,-17 18-10-16,17-40 13 0,-14 15-12 0,0-2 12 15,-3 27 10-15,-6-57-16 0,0 27 6 16,-2-2-3-16,-5 3-3 0,4-6-1 16,-9 0 8-16,1 7-1 0,4-4-3 0,-2 1 0 15,5 6-3-15,-5 0 12 0,6 5-15 16,9 20 6-16,-16-39-19 0,7 24-9 16,9 15-6-16,-11-21-1 0,11 21 10 0,0 0 2 15,-12-24 4-15,12 24 2 0,0 0-6 16,0 0 4-16,0 0 5 0,0 0 1 15,0 0-1-15,0 0 4 0,0 0 0 0,0 0 3 16,0 0-3-16,0 0 7 0,0 0-18 16,0 0 24-16,0 0-9 0,62 40-5 15,-62-40 8-15,26 20 3 0,-12-6-4 16,3-1 8-16,-1-1-11 0,8 0 10 16,-4-1-3-16,-2-1 0 0,9 2-3 0,-5-2-1 15,3-5 8-15,-2 5 3 0,-23-10-7 16,50 10 20-16,-26-8-2 0,-24-2 2 0,45-2 0 15,-13-1 4-15,-5-4-11 0,3-3 4 16,-5-2-1-16,5-3 4 0,-3 0-4 16,-6-7-3-16,4 1 7 0,-1-5-1 0,-11 2 3 15,4-3 3-15,-5 0 0 0,-7-8 6 16,3 1-12-16,-8 1 2 0,0-5 6 0,-8-2-9 16,3-3 3-16,-4 4-3 0,-4-3-7 15,5 0 1-15,-7-2-6 0,0 8 0 16,4-1-6-16,-5-1 14 0,4 5-14 15,-1 1 0-15,-6 5-9 0,6 6 7 0,1 0 4 16,-1 3-4-16,13 18-4 0,-20-35 3 16,20 35-3-16,-15-25 0 0,15 25-17 0,-14-21 2 15,14 21-3-15,-8-18 6 0,8 18-3 16,0 0-4-16,0 0 7 0,0 0 2 16,-12-26-9-16,12 26 13 0,0 0-7 15,0 0-3-15,0 0 6 0,0 0 0 0,0 0 3 16,0 0 0-16,0 0 3 0,45-16 3 15,-45 16-2-15,20-14-1 0,-20 14-4 0,31-13 1 16,-31 13 0-16,31-15 6 0,-11 8-6 16,-20 7 3-16,36-12 6 0,-36 12 1 15,26-5-4-15,-26 5 24 0,0 0 23 0,29 27 3 16,-24 0 16-16,-5 5 1 0,0 11-1 16,-4 4 8-16,3 4-2 0,-4 11-6 15,5 4-11-15,0 1-6 0,5-2 0 16,-4 3-4-16,3-7-8 0,4 1 8 0,2-5-9 15,2-1-11-15,1-2 8 0,-4-12-3 16,1-2 13-16,5-3 7 0,-5-4-23 0,0-6-5 16,3-2 12-16,2-3 0 0,-6-3-8 15,9-4 0-15,-18-15 8 0,30 13-4 16,-30-13 3-16,49-13-2 0,-19-5 1 16,10-10-16-16,-2-9-9 0,14-8-14 0,0-12-25 15,23-17-34-15,2-5-25 0,-3-4-64 16,-1-3-112-16,-6 2-359 0,-16 13 116 0</inkml:trace>
  <inkml:trace contextRef="#ctx0" brushRef="#br0" timeOffset="2479.5334">25192 15363 2437 0,'0'0'-88'16,"0"0"0"-16,0 0 18 0,0 0 12 0,-62 36-1 16,53-18 12-16,-2 6 8 0,2 0 13 15,-2 11 15-15,-1-1 11 0,4 4 7 16,-1-2 15-16,4-3 0 0,-3 2 0 16,4-4 3-16,4 2 14 0,-3-1 3 0,1-2 2 15,2-3-13-15,0-27 2 0,0 54-3 0,0-34-4 16,0-20 3-16,9 40 0 0,-4-20 6 15,-5-20-16-15,8 33-6 0,-8-33 8 16,12 24-5-16,-12-24-1 0,17 20-2 0,-17-20-7 16,20 4 9-16,-20-4-3 0,0 0-6 15,0 0 3-15,45-27-3 0,-30 9 6 16,-2 0-6-16,-4-8 6 0,2 2-6 0,-2 0 0 16,-1 0 11-16,-8 24 1 0,5-50-7 15,5 28 16-15,-10 22 4 0,2-36 0 16,-2 36 14-16,3-28-9 0,-3 28-14 15,4-28 7-15,-4 28-15 0,0 0-3 0,0 0 7 16,0 0-2-16,0 0-8 0,0 0 8 16,0 0 5-16,0 0 5 0,5 92-8 0,-5-59 2 15,3 11 0-15,2-1 5 16,3 4-10-16,-3 3 15 0,10 5-10 0,-5 3 21 16,4-2-21-16,3 2 4 0,-1-4-3 15,3 6-2-15,2-9-3 0,-4 6 3 0,2-7 2 16,6 1 4-16,-2-1 0 0,2 4 0 15,-3-6-2-15,10-2 6 0,-9 4-16 16,6-3 20-16,-1 0-9 0,-6 4-9 0,4-6 6 16,-7 4-4-16,4-2 9 0,-3-2-1 15,-8-7 4-15,1 1 0 0,-1-1 12 0,-3-4-5 16,-4-4 13-16,-2 0 12 0,-3 2-6 16,0-5 9-16,0-27 7 0,-12 52-6 15,7-32-9-15,-7 4-4 0,4-3-8 16,-5-1-20-16,-6-4 16 0,3 1 18 0,16-17-8 15,-34 28-6-15,14-19-2 0,20-9-23 16,-37 12-21-16,37-12 2 0,-35 4-14 0,35-4-35 16,-27-20-25-16,27 20-14 0,-11-45-18 15,16 8-26-15,10-12-32 0,6-8-56 16,8-20-134-16,19-25-388 0,-2-8 455 16</inkml:trace>
  <inkml:trace contextRef="#ctx0" brushRef="#br0" timeOffset="2932.2917">26147 15987 3210 0,'0'0'-44'0,"0"0"-4"0,-17-37 8 15,17 37 5-15,-10-19-1 0,10 19-10 16,0 0 25-16,-3-30-13 0,3 30-3 16,13-25 7-16,-13 25 6 0,17-27 2 15,-17 27 0-15,22-25 3 0,-12 12-7 0,-10 13 7 16,16-24 2-16,-16 24 2 0,20-21 13 15,-8 7-1-15,-12 14-6 0,24-24 1 0,-8 11-4 16,-2-2 6-16,-14 15 3 0,31-30-3 16,-17 13 4-16,3 2-7 0,-4 0 3 15,-13 15 6-15,22-36-12 0,-14 21 9 16,-8 15 3-16,5-38 6 0,-5 38 0 0,-5-34-3 16,5 34 3-16,-23-37 14 0,9 23-2 15,-2-3 16-15,16 17 11 0,-36-24-12 0,16 15 1 16,20 9-5-16,-38-13-7 0,38 13 2 15,-44 7-16-15,23 5 16 0,-8 9 18 16,-3 3-24-16,-1 14 11 0,-4 14 9 0,-3 7 9 16,2 3 8-16,-6-1 29 0,6 1-4 15,-6 3-5-15,7 1 1 0,4-3 11 16,-1 1-13-16,8-11-6 0,7 0-3 0,-1-4-14 16,12-6-4-16,1-4-5 0,2-4-9 15,10-1-1-15,5-7 8 0,12-6-14 16,3-1 0-16,20-17-3 0,10-6-25 15,27-13-30-15,35-21-42 0,5-12-48 0,12-16-91 16,-3-3-315-16,-4-9-178 0,-12-11 623 16</inkml:trace>
  <inkml:trace contextRef="#ctx0" brushRef="#br0" timeOffset="3979.4889">26841 17909 2782 0,'0'0'-101'0,"-25"-42"20"0,12 26 28 15,13 16 2-15,-24-38 14 0,9 18 3 16,2 0 12-16,4-3 6 0,-2-1 10 16,2-5-7-16,3 4 1 0,6 25-1 0,-2-49 6 15,-1 27-2-15,3 22 9 0,0-39-13 16,0 39 0-16,3-32 6 0,-3 32 4 0,2-27 3 16,-2 27 10-16,0 0 6 0,11-27 13 15,-11 27 3-15,0 0-1 0,0 0 13 16,0 0-10-16,0 0-1 0,0 0 9 15,0 0-1-15,49 39-9 0,-49-39-3 16,17 27-6-16,-12-11-3 0,-5-16 5 0,18 31-3 16,-6-15-2-16,-12-16-4 0,13 23 3 15,-13-23 17-15,8 24 30 0,-8-24 2 0,0 0-7 16,10 20-6-16,-10-20-1 0,0 0-8 16,0 0-10-16,0 0 2 0,0 0-13 15,0 0 1-15,0 0-10 0,0 0 0 0,-30-74-12 16,30 42 1-16,-1-10-5 0,1-5-12 15,0-1 6-15,1-3-1 0,3 3 0 0,-4 2 2 16,0 3 3-16,0 6 2 0,3 7-7 16,-3-2-14-16,0 32-2 0,5-46 4 15,-2 26 0-15,-3 20 8 0,9-32-4 0,-9 32 8 16,18-25 2-16,-18 25-2 0,19-15 0 16,-19 15 2-16,18-13-9 0,-18 13 4 15,0 0 15-15,32-7-13 0,-32 7 6 16,0 0-5-16,33-5-1 0,-33 5 6 0,0 0 2 15,29-7-8-15,-29 7 21 0,0 0 9 16,26-12-8-16,-26 12-9 0,17-30 14 0,-8 5 8 16,-4 1-9-16,3-4-3 0,-5-2-8 15,-3-6 7-15,0 3 0 0,0-1-7 16,-3-9 2-16,-2 4 0 0,-2-4 5 16,6-1-7-16,-3 0-3 0,-1-1 3 0,5 2-2 15,0-4-5-15,0-3 7 0,9 5-14 16,-8-4-2-16,6 5 4 0,3 1-4 15,-3 3 0-15,4 6-3 0,-2 4 3 0,-4 2-5 16,1 3 9-16,3 4-6 0,-9 21 4 0,5-35 0 16,-5 35-3-16,11-27 3 0,-11 27 0 15,0 0 26-15,0 0 18 0,0 0 5 16,0 0-8-16,0 0-7 0,14 77 7 16,-19-44-8-16,5 12 11 0,0-6 0 0,-3 4 2 15,3 0-12-15,-4 1 0 0,4-2 6 16,-2-2 2-16,2-2-4 0,0-5 1 15,0 1-12-15,0-3-2 0,0 0 5 0,2 1-5 16,2-9-9-16,-1 2-11 0,-3-25-17 16,20 42-9-16,-12-27-9 0,9-1-18 15,-17-14-14-15,33 15-22 0,-9-12-36 16,-24-3-50-16,50-5-114 0,-18-2-391 0,-7-5 123 16</inkml:trace>
  <inkml:trace contextRef="#ctx0" brushRef="#br0" timeOffset="4441.2151">27791 16130 2823 0,'0'0'-16'0,"-47"-16"-1"0,47 16-2 0,0 0 2 16,-31-8-13-16,31 8-21 0,0 0 13 15,0 0-6-15,0 0 6 0,0 0-16 16,-17-17-5-16,17 17 3 0,0 0 12 0,0 0-5 15,0 0 13-15,0 0-1 0,5-45 10 16,-5 45 17-16,0 0 13 0,-8-33-3 16,8 33 0-16,-9-27 4 0,9 27 3 15,-12-21-7-15,12 21 0 0,-13-25-4 0,13 25 1 16,-18-20-1-16,18 20 1 0,-19-11-4 16,19 11 11-16,0 0-4 0,-43 3-4 0,43-3 11 15,-30 21-4-15,13-4 11 0,-5 0 13 16,5 11 13-16,-1-1 6 0,-4 5 18 0,4 2-8 15,1-1 9-15,4 8-20 16,1-4 5-16,-1-2-3 0,4 7-4 0,1-7 0 16,6 1 1-16,2-3-11 0,0 1 5 15,5-3-3-15,10 3-13 0,0-4 7 0,0 2-1 16,9-11 1-16,3 0-11 0,3-6-3 16,7-3 5-16,4-4 0 0,-4-5-7 15,0-6-18-15,12-2 5 0,-4-2-8 0,3-2-4 16,1-8-6-16,-1-1 8 0,1 2-18 15,3-6-16-15,-4 1-9 0,-1-3-19 16,1-3-28-16,-1-3-41 0,-5 0-61 0,-2 0-382 16,-5-4 116-16</inkml:trace>
  <inkml:trace contextRef="#ctx0" brushRef="#br0" timeOffset="5298.1088">28556 14691 2109 0,'0'0'-82'0,"0"0"10"0,0 0 27 0,0 0 15 15,-17 82 41-15,14-53 15 0,-2 1 15 0,5 0 14 16,-4 2 13-16,-1 2-19 0,5 2 2 16,5-1 13-16,-1 1-15 0,1 3 3 15,3 0-4-15,0-1-8 0,6-1-3 16,1 2-3-16,0-1 2 0,2 1 9 0,-1-6-5 16,3 1-13-16,2 3 7 0,1-7-6 15,-2 2-3-15,4-5-8 0,1 1 3 0,-7-1 2 16,9-1-3-16,-7-5-3 0,-2-2 5 15,2 0-4-15,-1-4-7 0,-2-1 1 0,1-2-1 16,-18-12 9-16,23 22 7 0,-23-22 8 16,21 15 14-16,-21-15-13 0,16 13 8 15,-16-13-6-15,0 0-11 0,0 0 3 16,0 0-3-16,0 0 5 0,0 0-5 0,0 0-12 16,0 0 11-16,0 0-20 0,0 0-8 15,0 0 12-15,-73 6-13 0,51 0 13 0,22-6-4 16,-52 20-5-16,22-8 0 0,-2 3 6 15,-1 4 1-15,-2 4-7 16,1 2 7-16,-1 1 11 0,0 4-4 0,0-2 4 16,5 3 10-16,-1-4-8 0,10 5-4 15,-4 1 3-15,5-3-10 0,5 5 14 0,1-1-8 16,4-7-2-16,7 3 2 0,-1-2 4 16,4-28 10-16,7 49-14 0,1-24-7 0,6-5 7 15,-1-5-11-15,9-3 4 0,-4-3 2 16,11-3 0-16,3-6 1 0,3-3 1 15,3-6-10-15,6-6 0 0,4-8 6 16,-1-1 0-16,0-4-4 0,-4-6 10 0,-1 1-18 16,5-13 8-16,-5-4 8 0,-2-8-18 15,-2-1 2-15,-4-2 2 0,-2-1-14 0,-7 10 2 16,-2 0 6-16,-6 7 10 0,0 6 0 16,-7 3 6-16,5 4 0 0,-4 5-12 15,-2 6-4-15,-1 0 2 0,-8 21-8 16,17-35 16-16,-17 35-13 0,12-22 7 0,-12 22 6 15,0 0-10-15,16-9 22 0,-16 9-5 16,0 0-1-16,0 0-4 0,0 0-4 16,41 37 12-16,-41-37 0 0,16 21-2 0,-2-9 0 15,-4 7 16-15,3-3-7 0,-13-16-5 16,25 30 3-16,-8-17-5 0,-4-1 1 0,-13-12 1 16,30 21-6-16,-11-14 1 0,-19-7 6 15,38 9-19-15,-38-9-11 0,35 3-13 16,-35-3-29-16,44-7-8 0,-44 7-45 0,38-13-33 15,-19-3-52-15,-6 0-103 0,-1-3-393 16,-10 1 121-16</inkml:trace>
  <inkml:trace contextRef="#ctx0" brushRef="#br0" timeOffset="5465.0001">29524 15258 2777 0,'-15'-14'-48'0,"15"14"3"0,-20-21 25 0,20 21 20 15,-22-18-3-15,22 18-5 0,0 0-4 16,-20-18 3-16,20 18 3 0,0 0-5 15,-18-16 11-15,18 16-6 0,0 0 0 0,0 0 6 16,0 0 0-16,0 0-3 0,0 0 3 16,0 0-3-16,0 0-11 0,0 0-28 15,0 0-40-15,0 0-83 0,0 0-402 16,0 0 111-16</inkml:trace>
  <inkml:trace contextRef="#ctx0" brushRef="#br0" timeOffset="5921.7337">29812 15405 2514 0,'0'0'121'0,"-23"21"-10"16,23-21-15-16,-21 19-13 0,21-19-24 0,-13 25-8 15,13-25-11-15,0 24 0 0,0-24-15 16,0 0-16-16,25 40-9 0,-13-27 3 15,-12-13 4-15,25 22-9 0,-10-13 7 16,-15-9-5-16,18 15 16 0,-18-15 28 16,22 15 17-16,-22-15 19 0,17 12 18 0,-17-12-24 15,0 0-11-15,22 9 0 0,-22-9-16 16,0 0-1-16,0 0-1 0,0 0-13 0,0 0-3 16,21-48 1-16,-21 48-5 0,5-29-3 15,-5 29 5-15,9-36-13 0,-9 36-4 0,0-38 4 16,0 38-6-16,0-33-1 0,0 33 0 15,-4-34-3-15,4 34 1 0,0 0-1 16,-5-40-4-16,5 40 0 0,0 0-13 16,0-28 2-16,0 28 6 0,0 0-6 0,0 0 5 15,0 0 6-15,9-24-5 0,-9 24 8 16,0 0-3-16,0 0-3 0,0 0 3 16,0 0-4-16,38 5-3 0,-38-5 7 0,0 0 0 15,45 13-4-15,-45-13 4 0,47 11-20 0,-17-10-18 16,0-1-19-16,6-1-33 0,-3-4-38 15,12 1-69-15,-6-4-109 0,8-4-407 16,-7-1 595-16</inkml:trace>
  <inkml:trace contextRef="#ctx0" brushRef="#br0" timeOffset="6444.0374">30791 14760 2935 0,'0'0'-32'0,"0"0"9"0,0 0 1 0,-12-27-5 16,12 27 8-16,0 0 6 0,0 0 15 16,0 0-21-16,0 0 8 0,0 0-3 15,0 0 3-15,0 0 5 0,0 0 1 0,0 0 13 16,0 0 14-16,3 90 1 0,-3-90-2 16,0 0-2-16,0 36 8 0,0-36-2 15,9 24-7-15,-9-24-2 0,6 23-3 0,-6-23-13 16,9 22 18-16,-9-22-7 0,0 0-6 15,13 20 3-15,-13-20 0 0,0 0-1 16,12 16 6-16,-12-16-8 0,0 0 3 16,0 0-3-16,45-39 3 0,-28 23 2 0,-4-2-3 15,0-2-12-15,2 2 10 0,-15 18-2 0,24-30 2 16,-12 16-13-16,-12 14 8 0,18-24 3 16,-18 24-8-16,27-18 0 0,-27 18-3 15,18-15 18-15,-18 15-12 0,20-10-1 16,-20 10 13-16,0 0-12 0,30-5-1 0,-30 5 1 15,0 0-1-15,0 0 3 0,32 3-2 16,-32-3-8-16,0 0 12 0,0 0 3 16,39 0-2-16,-39 0 2 0,21-13-3 0,-21 13 1 15,25-24-3-15,-8 4 2 0,2 0 3 16,2-5-12-16,-4-5 4 0,3-2 6 16,0 1-6-16,5-4-4 0,-5 2-1 15,0 3 8-15,-3 3 0 0,0 1-10 0,-4 5 10 16,2 2-5-16,2 4 2 0,-17 15 1 15,30-20-3-15,-30 20-1 0,34 0 6 0,-34 0-18 16,43 20-47-16,-20-5-84 0,3 0-214 16,-5 1-224-16,6-4 113 0</inkml:trace>
  <inkml:trace contextRef="#ctx0" brushRef="#br0" timeOffset="7347.8707">29509 16569 2201 0,'0'0'-54'0,"0"0"12"0,0 0 25 16,-7-36 10-16,7 36 35 0,0 0 0 15,0 0 2-15,0 0 1 0,0 0 16 16,0 0-1-16,-65 58 9 0,49-28 11 0,-10 4 6 16,5 6 12-16,-6 1-2 0,5 2 3 15,-3 1 14-15,2-2-11 0,-2 1 10 16,5 0-8-16,-1-10-14 0,5 5-7 0,2-4-9 16,-1-1-1-16,5-7-29 0,4-2 16 15,-3 0 4-15,9-24-13 0,-7 37-1 16,7-37-11-16,4 34-2 0,-4-34 9 15,12 27-4-15,-12-27-1 0,20 20-9 0,-20-20 0 16,30 15 6-16,-15-10-8 0,-15-5-5 16,32 17 17-16,-32-17-24 0,21 15 19 0,-21-15 17 15,25 12 6-15,-25-12 30 0,20 17-4 16,-20-17 0-16,16 24-8 0,-11-8 9 16,-5-16-9-16,8 33-9 0,-8-33-7 15,5 37-5-15,-2-12-6 0,1-4-3 0,1 3-34 16,-5-24 3-16,0 44-12 0,0-22 12 15,0-22-5-15,1 36 6 0,-1-36-9 0,-1 38 8 16,1-38-5-16,0 27-19 0,0-27-20 16,0 0-24-16,0 33-27 0,0-33-41 15,0 0-29-15,1 31-35 0,-1-31-75 16,0 0-510-16,0 0 282 0</inkml:trace>
  <inkml:trace contextRef="#ctx0" brushRef="#br0" timeOffset="8011.4596">29850 16945 3419 0,'0'0'-42'16,"0"0"21"-16,0 0-4 0,0 0 23 16,0 0 2-16,0 0 16 0,-50 54-7 0,50-54 5 15,-15 39-5-15,5-18-5 0,10-21 10 16,-8 37 1-16,4-18-6 0,4-19 9 15,-8 39-7-15,8-39 2 0,-3 38 9 0,3-38-9 16,0 30 11-16,0-30-11 0,0 27 2 16,0-27 2-16,0 0 0 0,0 35 12 15,0-35 10-15,0 0 11 0,0 27-2 0,0-27 11 16,0 0 7-16,0 0-5 0,0 0-4 16,0 0-15-16,0 0 5 0,0 0-6 0,0 0-8 15,0 0-5-15,0 0-4 16,0 0-3-16,28-104-13 0,-19 71 6 0,2-5-4 15,1 8 2-15,-4-2-4 0,4 4-16 16,-4 4-2-16,6 0-2 0,1 1-3 0,13 2 6 16,-11 6 1-16,1 3-6 0,1 0 4 15,-19 12-2-15,30-10 10 0,-30 10-14 16,35 3 6-16,-35-3 13 0,30 12-5 0,-30-12-5 16,30 15 7-16,-15-5-10 0,-15-10 8 15,32 15 9-15,-32-15-14 0,22 15 5 0,-22-15 9 16,23 9-7-16,-23-9 18 0,20 11-8 15,-20-11-8-15,0 0 5 0,0 0-3 16,0 0-8-16,46-38 2 0,-35 16 4 0,11-8-5 16,-10-4-8-16,11 1 8 0,-6-6-17 15,0 3 3-15,1 0 3 0,0 2 0 16,-1-1 1-16,0 5 2 0,0 1-8 0,-2 8 6 16,-4 0 11-16,3 3-9 15,-14 18 2-15,21-29-2 0,-9 16-7 0,-12 13 12 0,20-11 4 16,-20 11-3-16,0 0-1 0,34 0 12 15,-34 0-8-15,0 0 4 0,31 24 3 16,-31-24-3-16,26 23-4 0,-15-14 21 16,-11-9-23-16,25 27 8 0,-10-15 7 0,-15-12-6 15,22 30-7-15,-8-13 8 0,1-2-4 16,0 4 1-16,1-4-15 0,1 3 1 0,1-3-39 16,9 2-13-16,-5-2-38 15,6-6-46-15,-1 0-74 0,3-6-534 0,-1-6 395 16</inkml:trace>
  <inkml:trace contextRef="#ctx0" brushRef="#br0" timeOffset="8935.4843">31351 16419 3283 0,'0'0'-24'0,"0"0"10"16,0 0 7-16,-23-29 5 15,23 29-10-15,0 0-5 0,0 0-4 0,-22-15 9 0,22 15 0 16,0 0 12-16,0 0-5 0,0 0 5 15,-44 30 7-15,44-30 17 0,-21 26 24 16,4-10 6-16,2-1 1 0,1 3-3 0,14-18-14 16,-28 30 1-16,20-11-2 0,8-19-2 15,-24 31-12-15,19-16 2 0,5-15 15 16,-8 32-21-16,8-32-1 0,-7 28 0 0,7-28 3 16,0 0-3-16,0 33-6 0,0-33 6 15,0 0-6-15,0 0 0 0,0 0 5 16,12 25-11-16,-12-25 23 0,0 0-19 0,0 0-2 15,0 0 5-15,0 0-1 0,0 0 5 16,0 0-2-16,11-86-5 0,-11 86 5 16,0-35-15-16,0 35-6 0,0-45-7 15,0 24-10-15,0 21 12 0,6-44-10 0,-6 44-3 16,3-42-1-16,-3 42 5 0,0-33 3 16,0 33-7-16,0-24 2 0,0 24 2 15,0 0 1-15,0 0 13 0,0 0 4 0,0 0 2 16,0 0 0-16,0 0-4 0,0 0 22 15,0 0-13-15,0 0 3 0,-29 80 12 16,29-80-2-16,4 46-6 0,4-18 0 0,0-3 2 16,4-4 1-16,5 4-7 0,0-6 0 15,8-1-4-15,-2-5-12 0,6-1-4 16,1-4-13-16,2-4-3 0,-4-4 2 0,9 0-15 16,-4-7 10-16,4-5 9 0,-4 0 5 15,6-8-6-15,-9 4 2 0,2-10 2 16,-5-4-3-16,1-2 14 0,-1-5 1 0,-2-5-2 15,-2-2-4-15,-1-6 5 0,0-2 3 16,-2-2-6-16,7-2 3 0,-2-6-6 16,0-6-8-16,7 1 2 0,-11 14 0 0,6 1-3 15,-8 6 12-15,-3 9 25 0,-2 2-10 16,-3 10 10-16,-1-2 4 0,2 3 0 16,-12 24-7-16,5-23 17 0,-5 23 3 0,0 0-7 15,0 0-3-15,0 0 7 0,0 0-9 16,-38 69 4-16,33-48 5 0,-4 5-12 15,9-26 3-15,4 45 9 0,1-19-3 0,-2-2-15 16,5-2 2-16,-8-22 2 0,24 36-8 16,-16-20 10-16,5 0-8 0,-13-16-4 15,29 15 3-15,-29-15 11 0,0 0-2 0,50-15-10 16,-23-1 7-16,-5-12 1 0,1 1-20 16,2-7 12-16,-1-7-6 0,1-1 3 15,-7-5 5-15,0-2 2 0,-1-3-5 0,-3-2 3 16,1 0-8-16,0-3 4 0,-2 3-2 15,-1 4 0-15,-2 7 7 0,1 2-5 16,-5 5 9-16,0 5-9 0,3 6-6 0,-6 1-2 16,5-1 8-16,-8 25-10 0,5-33 8 15,-5 33 26-15,0 0 37 0,0 0 14 16,0 0 33-16,0 0 1 0,0 0-22 0,-62 60 10 16,41-23 2-16,-9 7-1 15,8 6-4-15,-5-1-8 0,9 6-4 0,1 4-10 0,0 3-8 16,5 0-8-16,1-2-7 0,11-1-11 15,0-7-36-15,11 4-37 0,6 0-54 16,8-10-69-16,2-6-112 0,-2-13-659 16,-3-14-607-16</inkml:trace>
  <inkml:trace contextRef="#ctx0" brushRef="#br0" timeOffset="12435.8002">20200 16341 4409 0,'0'0'-147'16,"0"0"4"-16,0 0 10 0,0 0 14 16,0 0 0-16,0 0 13 0,0 0 3 0,-27-49 10 15,27 49 8-15,0 0 7 16,0 0 5-16,0 0 3 0,-15-21 8 0,15 21 4 16,0 0 15-16,0 0 6 0,0 0 19 15,-18-22-3-15,18 22 5 0,0 0 0 0,0 0 8 16,0 0 5-16,-15-17 3 0,15 17-3 15,0 0 6-15,0 0 0 0,0 0-3 0,-14-20 13 16,14 20-7-16,0 0 10 0,0 0 5 16,0 0-8-16,-18-22-3 0,18 22-2 15,0 0-16-15,0 0 13 0,-5-27 1 16,5 27-1-16,0 0-8 0,0-33 6 0,0 33 7 16,0 0-5-16,-3-35-2 0,3 35 0 15,0 0-3-15,0-39 2 0,0 39 1 0,0-28-3 16,0 28 5-16,0-35-8 0,0 35-4 15,5-33 9-15,-5 33-4 0,11-38-4 16,-7 19 4-16,-4 19-1 0,15-30 1 16,-15 30-1-16,11-24 0 0,-11 24 1 15,14-20-6-15,-14 20 3 0,0 0-6 0,23-12 6 16,-23 12 5-16,0 0 0 0,0 0-5 16,0 0 5-16,47 23 5 0,-47-23 6 0,17 18-4 15,-17-18 9-15,18 25 0 0,-18-25 2 16,15 27-6-16,-5-10 6 0,0-2-3 0,-10-15 3 15,15 30-1-15,-8-15 3 0,-7-15 7 16,12 30 3-16,-4-15-11 0,-8-15 8 16,10 39 15-16,-10-39-2 0,0 35 9 0,0-35 3 15,-3 45-14-15,3-21 9 0,0-24-4 16,-7 50 4-16,2-26-5 0,2 1-6 16,-1 2-11-16,4-27-3 0,-8 47 1 0,8-26 5 15,0-21-12-15,0 39 4 0,0-39-2 16,7 35-9-16,-6-16 15 0,-1-19-3 15,12 32-7-15,-12-32 3 0,19 23 2 0,-19-23-2 16,18 17 8-16,-18-17-5 0,28 14-8 16,-28-14 8-16,34 0 0 0,-34 0-9 15,35-6 4-15,-35 6-1 0,40-13-6 16,-40 13-5-16,40-15 17 0,-23 7 7 0,5-4-17 16,1 0 4-16,-3 0 6 0,2 1-10 15,3-1 1-15,-1-4 3 0,-1 1-11 0,0-1 7 16,4 0-11-16,-3-2-22 0,9 0-24 15,-10 1-21-15,1 4-31 0,4-4-28 16,1-2-56-16,-9-1-130 0,2-2-429 0,-4-1 455 16</inkml:trace>
  <inkml:trace contextRef="#ctx0" brushRef="#br0" timeOffset="13213.345">21031 15375 3020 0,'0'0'-138'0,"-18"11"8"0,18-11 13 0,0 0 8 16,0 0 14-16,0 0 42 0,0 0 24 15,0 0 26-15,0 0 25 0,0 0 22 0,-25 7 12 16,25-7 5-16,0 0-10 0,0 0-2 16,0 0-14-16,0 0-4 0,0 0-8 0,0 0-1 15,0 0 1-15,0 0-7 0,0 0-2 16,0 0 0-16,0 0-3 0,0 0-1 16,0 0 4-16,65 21-6 0,-65-21-5 15,24 24 5-15,-6-4 11 0,-3 0 7 0,-2 6 13 16,-1 7-2-16,5-1 6 0,-4 4-13 15,6 0 8-15,-6 1-9 0,-1 0-2 0,3 0 2 16,0-2-5-16,0-5-4 0,-8-3 3 16,4-1-6-16,1-5 1 0,-4-2 6 15,-8-19 10-15,14 33 5 0,-14-33 10 16,13 22 4-16,-13-22-4 0,5 19-14 0,-5-19 5 16,0 0-17-16,0 0-1 0,0 0-9 15,0 0-15-15,0 0 2 0,0 0-11 16,37-62 5-16,-30 35-2 0,1 2-15 0,7-1 0 15,3-4-9-15,-4 0 0 0,6-4-9 16,-3 3 13-16,6-3-8 0,-5 2 7 0,3-1 4 16,2 6-2-16,-10-2 4 0,7 2 9 15,1 2 3-15,-5 5-8 0,1-2 3 16,6 1-1-16,2-5 5 0,4 5-2 0,1 0 2 16,-3 3 7-16,1-6-12 0,4 9 5 15,-4-3 12-15,1 6-4 0,-2 3-11 0,-2-1 13 16,2 0-6-16,-27 10 8 0,46-4 3 15,-22 1-1-15,-24 3 18 0,38 3-4 16,-38-3 6-16,44 9 0 0,-24-2 1 16,-3 5 1-16,4 0 11 0,3-1-19 0,-9 1 4 15,5 3 3-15,2-2 0 0,-4 4-5 16,2-2 8-16,2 3-6 0,-5-3-2 0,-2 5-3 16,0-7 9-16,1 7-5 0,-16-20 11 15,22 37 4-15,-7-19-3 0,-6 0 3 0,-1 8 6 16,0-5-11-16,-3 3-11 0,-5-24 10 15,14 47-12-15,-13-23-1 0,1 1 3 16,-2-25-12-16,10 40-12 0,-10-40-18 16,3 37-9-16,-3-18-29 0,0-19-25 0,0 31-49 15,0-16-101-15,0-15-492 0,-16 21 522 16</inkml:trace>
  <inkml:trace contextRef="#ctx0" brushRef="#br0" timeOffset="13537.1439">21388 15254 3023 0,'-39'-12'-104'15,"39"12"11"-15,-20-13-4 0,20 13 15 0,0 0 3 16,-5-27 1-16,5 27 28 0,0 0 16 16,29-59 37-16,-14 29 28 0,5-1 13 0,10-10 25 15,-5 2 7-15,7-8 2 0,1 5 5 16,12-9 7-16,4 3-14 0,1-2-12 16,2 4-6-16,5-1-9 0,-5 8 10 0,5-1-19 15,3 2-21-15,-2 8-14 0,-4 4-36 16,4 3-48-16,-9 4-49 0,3 7-85 15,-4 0-446-15,-6 1 119 0</inkml:trace>
  <inkml:trace contextRef="#ctx0" brushRef="#br0" timeOffset="14880.6762">31180 12817 2462 0,'0'0'-132'0,"-26"-20"17"0,26 20 23 0,-27-19 50 15,27 19 35-15,-29-26 7 0,14 11 17 16,-1 0 18-16,-1-1 13 0,-2 1 0 15,3-4 8-15,-3 1 25 0,-2 0-3 0,4-4 14 16,-7 2 0-16,3-7 30 0,-4 3-20 16,-2-3 14-16,2-2 3 0,-4-2-18 15,1 4-2-15,3-5 2 0,-4 2 14 0,1 3-17 16,6 0-15-16,-8-2 6 0,12 5-15 16,-2 2 3-16,3 3-45 0,2 2-3 0,-2 1-12 15,17 16 0-15,-25-25-8 0,25 25 3 16,-22-21 8-16,22 21 7 0,-18-18-7 15,18 18 10-15,-14-17-6 0,14 17-4 16,0 0-3-16,-16-21-5 0,16 21-5 0,0 0-4 16,0 0-16-16,0 0 11 0,-17-15-12 15,17 15 4-15,0 0-3 0,0 0 5 0,0 0-5 16,0 0 6-16,0 0-3 0,50 68-1 16,-35-41 4-16,-6 11 11 0,1 1-8 15,1 4 6-15,-2 1-4 0,-1 6-1 16,-5-2-3-16,2-2 8 0,-1 7-4 0,1-4 4 15,-2 1 2-15,0-5-6 0,1 2 0 16,1-1 0-16,-2-3-1 0,-1-3 8 16,5-2-14-16,-2-8 15 0,-2 0-8 0,2 0 0 15,-2-5-3-15,6 0-6 0,-8 0-9 16,-1-25-11-16,12 38-11 0,-7-20-16 0,5 0-26 16,-10-18-28-16,22 35-47 0,-10-23-97 15,4 0-483-15,-4-5 469 0</inkml:trace>
  <inkml:trace contextRef="#ctx0" brushRef="#br0" timeOffset="15692.9862">31269 12245 2969 0,'0'0'-146'0,"0"0"30"0,0 0 12 16,0 0 24-16,0 0 25 0,0 0 12 15,0 0 12-15,0 0 8 0,0 0 17 0,0 0 22 16,0 0 9-16,0 0 13 0,0 0 2 16,0 0-4-16,0 0 3 0,0 0-1 0,0 0 6 15,0 0 5-15,0 0-7 0,0 0-3 16,0 0-6-16,13-19-3 0,-13 19-9 16,0 0-10-16,0 0-3 0,0 0 6 15,0 0-4-15,0 0 6 0,0 0 5 0,0 0 10 16,0 0 3-16,0 0-4 0,4 78 3 15,-4-51-1-15,-4 1-9 0,4 6-1 0,0-1 0 16,0 1-1-16,0 2 1 0,4 8-3 16,-4-3 2-16,5-1-7 0,-2-2-7 15,0-2 5-15,1 0-3 0,-4-5 19 16,5 0-12-16,-2-7-9 0,-1 1 7 0,-2-25 20 16,0 41 21-16,0-41 7 0,0 33-13 15,0-33 0-15,-5 24-8 0,5-24-4 0,0 0 0 16,-20 21-5-16,20-21-6 0,0 0-5 15,0 0 3-15,0 0-3 0,0 0-7 16,0 0 1-16,-45-54-3 0,45 54-5 16,0-50-9-16,3 20 6 0,-1 0-17 0,4-2 11 15,4 4-6-15,-3-1-3 0,3 4-7 16,5 1-9-16,-3 4 9 0,-1-2-5 0,6 7 3 16,-3-5 0-16,4 8 2 15,-18 12 3-15,33-18 3 0,-33 18-2 0,31-5 2 16,-31 5 1-16,35 2 5 0,-35-2 2 0,42 15-6 15,-22-5 6-15,1 1-11 0,1 6 4 16,0-2 5-16,0 4 4 0,-2-4 2 16,0 3 0-16,-4 0-2 0,1-1 8 15,-3 1-10-15,-3 0 21 0,-11-18-5 0,15 30 13 16,-15-30 4-16,4 35-13 0,-4-35 5 16,-15 42-11-16,6-18 4 0,1-3 2 0,-4 0-2 15,-1 4-4-15,4-5 2 0,-2 3-16 16,-4-1-2-16,6-2-16 0,-2 2-20 15,1 0-17-15,1 0-25 0,-3-4-11 16,12-18-16-16,-18 30-12 0,18-30-22 0,-17 23-60 16,17-23-467-16,-16 14 120 0</inkml:trace>
  <inkml:trace contextRef="#ctx0" brushRef="#br0" timeOffset="15988.8125">31209 12334 2777 0,'-14'-19'-53'0,"3"-3"4"0,11 22 6 16,-14-45-6-16,14 16 7 0,9-4 21 0,-1-7-15 15,17-10 8-15,9-8 0 0,2-1 3 16,8 2-3-16,4-3 12 0,-1 9-3 15,2-5 6-15,3 3-7 0,-6 2 14 0,0 0-1 16,2 1 14-16,-11 8 6 0,3 5 6 16,-7 3-6-16,4 1 3 0,-8 5 0 15,-1 7-7-15,2-1-6 0,4 3-22 0,-2 1-38 16,1 5-42-16,2 5-74 0,-8 1-346 16,5 0 107-16</inkml:trace>
  <inkml:trace contextRef="#ctx0" brushRef="#br0" timeOffset="16960.2002">32251 17256 1799 0,'0'0'-92'0,"0"0"6"0,0 0 5 16,0 0 11-16,-32-46-7 0,32 46-26 0,0 0-35 15,0 0-188-15,0 0 79 0</inkml:trace>
  <inkml:trace contextRef="#ctx0" brushRef="#br0" timeOffset="17857.2905">32219 17210 1086 0,'0'0'0'0,"0"0"0"16,3-36 15-16,-3 36-10 0,0 0 11 15,0 0-16-15,0 0 15 0,0 0-20 0,0 0 10 16,14-20-5-16,-14 20 5 0,0 0 15 16,0 0 11-16,0 0 8 0,0 0 29 0,0 0 7 15,0 0 2-15,0 0 11 0,0 0 14 16,0 0-13-16,0 0 6 0,0 0 0 15,0 0-7-15,0 0 8 0,0 0-13 16,0 0 7-16,0 0-12 0,0 0-12 0,0 0-1 16,0 0-11-16,0 0-1 0,0 0 8 15,0 0-4-15,-14-31-9 0,14 31-4 0,0 0-9 16,0 0-2-16,0 0-2 0,-35-5 1 16,35 5 7-16,0 0-6 0,-33-3-5 15,33 3 0-15,0 0-3 0,-34 0-5 0,34 0 2 16,0 0-12-16,-48 6 2 0,48-6-5 15,-34 6 10-15,13 0-3 0,21-6-4 16,-39 6 4-16,39-6-4 0,-38 9-1 0,14-6 8 16,24-3-1-16,-33 6-9 0,33-6 12 15,-32 10-17-15,32-10 8 0,-25 3-8 16,25-3-4-16,-28 13 6 0,28-13 3 0,-26 15-7 16,26-15 5-16,-20 16-1 0,20-16-1 15,-20 18-6-15,20-18 12 0,-16 24 1 16,16-24-8-16,-15 21 0 0,15-21-6 15,-10 22-1-15,10-22 0 0,0 0 5 0,-9 28-4 16,9-28 8-16,0 0-1 0,-12 21-10 16,12-21 9-16,0 0 5 0,0 0-7 0,-3 26-2 15,3-26 4-15,0 0 3 0,0 0-1 16,0 0 5-16,0 0-2 0,0 0-2 0,0 0-8 16,0 0 1-16,80-32-5 15,-61 23 3-15,-2-3-1 0,-17 12-4 0,43-22 0 16,-23 11 2-16,0-3-7 0,-3 2 14 15,-17 12-9-15,42-21 2 0,-22 9 23 0,3 2-16 16,1-2-9-16,6 3-5 0,-5-2 2 16,3 7 1-16,1-5-6 0,-4 2 1 15,-25 7 6-15,53-7-9 0,-33 4 9 0,-20 3 15 16,37 0 2-16,-37 0-4 0,37 10 4 16,-17-3 10-16,-20-7-10 0,29 13 12 15,-16-2 2-15,-13-11-10 0,27 21 10 16,-19-8-5-16,-8-13 7 0,17 24 7 0,-17-24 1 15,10 25-4-15,-10-25 4 0,6 28-1 16,-6-28-6-16,0 30 12 0,0-30-6 0,-8 32 3 16,8-32-2-16,-17 36 8 0,2-18-16 15,4 1 5-15,-3 2-2 0,3-2 3 16,-3 0-5-16,-1 2-3 0,0-3 4 0,2 3-7 16,-1-1-5-16,3-2 4 15,-3 1-10-15,14-19 5 0,-27 36 10 0,19-20-20 16,-5-1-7-16,13-15-7 0,-17 25-1 0,17-25-2 15,-17 26 4-15,17-26-8 0,-18 19-16 16,18-19-8-16,-17 24 6 0,17-24-9 16,-22 23-11-16,22-23-3 0,-16 19 0 0,16-19-13 15,-19 18-18-15,19-18-17 0,-13 19-26 16,13-19-26-16,-14 15-32 0,14-15-463 16,-11 7 116-16</inkml:trace>
  <inkml:trace contextRef="#ctx0" brushRef="#br0" timeOffset="19461.4878">31878 17148 2544 0,'0'0'-91'0,"0"0"6"0,-32 0 8 15,32 0-16-15,0 0-10 0,0 0 6 0,0 0 13 16,0 0-4-16,-25-15 37 0,25 15 7 15,0 0 20-15,-12-18 32 0,12 18 12 16,0 0 32-16,-28-22 18 0,28 22 28 16,-25-17 3-16,25 17-3 0,-25-17 19 0,10 4-29 15,15 13-16-15,-29-17-7 0,29 17-8 16,-25-17-4-16,25 17-6 0,-23-17-13 16,23 17 3-16,-22-20-15 0,22 20-3 0,-20-15 1 15,20 15-15-15,-24-21 9 0,24 21 0 16,-20-19-1-16,20 19-5 0,-16-22-2 15,16 22-1-15,-14-13 0 0,14 13-5 16,0 0-10-16,-16-27 7 0,16 27 11 0,0 0-13 16,0 0-9-16,6-39 6 0,-6 39-11 15,0 0 0-15,24-35-3 0,-8 23 5 0,1-3 3 16,1 3 6-16,3-3-4 0,0 2-2 16,6-6 9-16,0 3-1 0,5-1 0 15,-4-5-5-15,0 4 5 0,4-3 12 16,-2-2-12-16,2 2-3 0,2 0 1 0,1-4 5 15,8 0-3-15,1 1-6 0,-6-1 10 16,2 4-4-16,-3 2-6 0,0 0 3 16,-4 4-14-16,3 0 11 0,-10 3-9 0,1-1 3 15,-5 5 9-15,1-4 0 0,-23 12-6 16,40-17 9-16,-26 10 6 0,-14 7 3 16,28-11 0-16,-28 11 3 0,25-9 3 0,-25 9-15 15,20-10 18-15,-20 10 3 0,0 0 15 16,0 0 11-16,30-8 6 0,-30 8-7 0,0 0-6 15,0 0 0-15,0 0-9 0,0 0-9 16,0 0 9-16,0 0 18 0,0 0-16 16,0 0 12-16,-78 42 5 0,58-34-5 15,3 5-1-15,17-13-8 0,-42 19 12 0,31-11-13 16,11-8-7-16,-34 20 7 0,14-11 4 16,0 3-16-16,0 0 16 0,0 1-24 0,-5 3 7 15,3-1 12-15,-5-3 8 0,5 4-7 16,-9-1 3-16,-1 0 1 0,5 2-5 15,0-6 2-15,1 1 0 0,-3 1 6 16,1-1-2-16,4-3 7 0,-2 0-2 16,2 3-9-16,-1-1-2 0,2 1 3 0,3-3-3 15,20-9-9-15,-46 15 2 0,26-8-9 16,20-7 3-16,-33 12 14 0,33-12-16 0,-37 12 0 16,37-12 8-16,-25 11-10 0,25-11 2 15,-25 9-6-15,25-9 4 0,0 0-7 0,-27 13 3 16,27-13-3-16,-22 10-4 0,22-10 0 15,-16 15 0-15,16-15-4 0,-17 19 4 16,17-19 4-16,-15 18-6 0,15-18 4 0,-9 26 1 16,9-26 21-16,-11 24-24 0,11-24-6 15,-5 27 8-15,5-27-5 0,-5 31 3 16,5-31 0-16,-4 32-8 0,4-32 5 0,0 30 10 16,0-30-11-16,4 30 3 0,-4-30 6 15,5 34 4-15,-5-34-11 0,5 31 0 16,-5-31 8-16,8 34-8 0,-3-17 0 0,-5-17 4 15,12 33-7-15,-9-16 1 16,-3-17 4-16,15 34 0 0,-10-17 2 0,-5-17-6 16,14 33 10-16,-8-18-5 0,-6-15-2 0,14 27 13 15,-14-27-17-15,11 25 9 0,-11-25 3 16,15 22-4-16,-15-22-3 0,5 19 9 16,-5-19-7-16,0 0 11 0,14 21 13 15,-14-21-13-15,0 0-5 0,0 0 10 16,15 19-4-16,-15-19-9 0,0 0-7 0,0 0 6 15,0 0-2-15,53-34-6 0,-32 14 1 0,10 0-10 16,-4-5-11-16,10-6-1 0,3 1-3 16,-12 2-1-16,1 6 2 0,-1-2 8 15,1 3-1-15,-9 5 0 0,-3-3-6 16,-2 7 14-16,3 0-5 0,-18 12 13 0,20-22-11 16,-20 22 4-16,25-20 1 0,-25 20 1 15,20-8 7-15,-20 8 11 0,0 0-16 0,0 0 5 16,37 4-2-16,-37-4 8 0,0 0-8 15,27 17 4-15,-27-17-8 0,27 17 10 16,-27-17 0-16,20 17 0 0,-20-17-4 0,25 15-2 16,-25-15 8-16,25 15 0 0,-25-15-4 15,23 13 9-15,-23-13-10 0,22 11-1 16,-22-11 7-16,18 12-10 0,-18-12 20 16,0 0 10-16,0 0 16 0,22 18 2 0,-22-18 14 15,0 0-1-15,17 9-12 0,-17-9 1 16,0 0-16-16,0 0 0 0,0 35-3 0,0-35 4 15,0 0-15-15,-13 40-1 0,13-40-2 16,-9 23-2-16,9-23 0 0,-8 27-1 16,8-27-1-16,-7 25 1 0,7-25-3 15,-2 29 2-15,2-29-1 0,0 0 2 0,-3 37-9 16,3-37 5-16,-5 20-3 0,5-20 1 16,0 0 17-16,-15 38-4 0,15-38-2 0,-20 34 4 15,7-13-4-15,-4 0 3 0,-5 5-5 16,4 1 2-16,-2 2 4 0,-7-2-10 15,0 0-5-15,2 1 9 0,-5 1-9 0,3 1 10 16,-5-3-1-16,2 0-10 0,2 4-31 16,-1-8-27-16,1 5-38 0,4-8-64 15,-6 3-131-15,2-8-547 0,-1-6-19 0</inkml:trace>
  <inkml:trace contextRef="#ctx0" brushRef="#br0" timeOffset="21651.2845">30971 12456 3642 0,'4'-32'-159'0,"-4"32"-2"0,0 0-24 16,0 0-7-16,0 0 18 0,0 0 3 0,0 0 5 15,21-18 13-15,-21 18 9 0,0 0-2 16,0 0 27-16,35 0 30 0,-35 0 49 16,0 0 36-16,0 0 40 0,17 33 11 15,-17-33 26-15,0 41 12 0,-3-13-9 0,-2 7-2 16,1 4-3-16,1 8-1 0,1 3-8 15,-3 2 5-15,2 0-8 0,0 7-1 16,1-3-1-16,2 4 1 0,-3 2 0 0,6 4-2 16,-6-3 16-16,-2 3-16 0,1 2-3 15,-1-3-3-15,0-2-9 0,0-3 9 16,2-7-8-16,0-5-3 0,-2-6-2 0,0 3 1 16,1-12 4-16,4-5 23 0,-1 3 32 15,-3-7 21-15,4-24-22 0,-12 40-10 0,7-21-13 16,5-19 7-16,-15 28-14 0,15-28-5 15,-21 15-14-15,21-15 7 0,-24 6-2 16,24-6-8-16,0 0-10 0,0 0-5 0,-62-34 6 16,46 15-9-16,-1-11-1 0,-2-3-1 15,3-6-5-15,2-9-9 0,-2-8 1 16,1-3 2-16,-5-11-3 0,6-1-2 0,-6-1-5 16,5 12 6-16,-2-2-6 0,4 6 2 15,0 8-7-15,4 4 2 0,-3 4-3 16,6 6-16-16,1 4 0 0,5-2 0 15,0 32 3-15,15-52-3 0,-5 30 1 16,2 1-9-16,4 0 4 0,-4 6 5 0,8-2-2 16,-3 2-11-16,0 1 21 0,-17 14-14 0,40-19 4 15,-27 9 0-15,-13 10 5 0,32-15-5 16,-32 15-10-16,28-9 16 0,-28 9 3 16,0 0 13-16,0 0 11 0,20 46 10 0,-28-6 24 15,1 5-26-15,-3 15-2 0,-5 5 5 16,3 17-5-16,1 8-1 0,1 4 3 15,3 0 0-15,2-2-11 0,0-3 7 0,2-15-12 16,3-2 3-16,-4-6 3 0,4-6-2 16,-1-11-5-16,1-3 9 0,0-7 12 15,-7-3 21-15,7-6 10 0,0-2 7 0,0-28-4 16,0 46 3-16,-3-28-14 0,3-18-4 16,-4 27-5-16,4-27-4 0,0 0-9 15,0 0-3-15,0 0-15 0,0 0-5 0,0 0 1 16,0 0 0-16,0-116 7 0,14 59-8 15,-6-3-6-15,2-17 3 0,2-4-9 16,-1-2 2-16,-1-2-4 0,6-6-7 0,-5 1 5 16,-2 6-1-16,2 0-10 0,-6 1 15 15,4 15-4-15,-6 8 1 0,-3 6-1 16,0 6 4-16,0 4-6 0,2 7-2 0,-2 4 0 16,0 4-18-16,0-3-3 0,0 32-5 15,0-45-19-15,0 45 17 0,3-36-11 0,-3 36 5 16,0-32-3-16,0 32 11 0,3-21-2 15,-3 21 6-15,0 0 8 0,0 0 0 16,0 0 6-16,0 0 11 0,0 0-3 0,14 105 4 16,-14-59 6-16,7-1-2 0,-4 5 0 15,5 13 0-15,1-3 0 0,-1 5 2 16,2 2 5-16,7 7-2 0,-6-8 4 0,4-1 4 16,-3-1-9-16,2-2 3 15,-1-6-4-15,0-5 4 0,1-7 12 0,-6-4-12 0,2-7-4 16,-3-2 15-16,1-3 13 0,-3-4 23 15,4-1 8-15,-9-23 7 16,8 34-9-16,-8-34-11 0,13 17 2 0,-13-17-5 16,0 0-6-16,0 0 11 0,0 0-20 15,49-47 0-15,-37 23 0 0,3-6-8 0,-4-7-14 16,3-3 9-16,2-5-10 0,-2-9-9 16,-1-5 1-16,1 2-2 0,-3-3 8 0,-1 6-11 15,2 1 8-15,-7 7 3 0,2 6-7 16,-2 6 6-16,-2 2-6 0,4 5 2 0,-2 2-6 15,-5 25 2-15,5-37-4 0,-5 37 8 16,3-21 3-16,-3 21 1 0,0 0 6 16,0 0 14-16,0 0 3 0,0 0-4 0,-37 95-8 15,29-63-2-15,0 4 3 0,-4 0 1 16,7 6-2-16,-3-1 2 0,4-3-7 16,1 9-5-16,1-3-21 0,2-2-23 0,0 2-31 15,2-5-31-15,5-3-39 0,-2-4-51 16,3-4-112-16,0-11-467 0,-8-17 283 15</inkml:trace>
  <inkml:trace contextRef="#ctx0" brushRef="#br0" timeOffset="23094.5963">32390 11702 3186 0,'0'0'-171'0,"0"0"22"16,10-24 23-16,-10 24 33 0,0 0 26 0,3-27 34 16,-3 27 27-16,0 0 18 0,0 0 0 15,0-32 14-15,0 32-2 0,0 0 8 16,0 0-4-16,0 0-8 0,0 0 3 15,-3-31-6-15,3 31-14 0,0 0 5 0,0 0 6 16,0 0 0-16,0 0 8 0,0 0 2 16,-54 56 17-16,38-38 1 0,-13 4-13 15,4 2 13-15,-8 9 9 0,-3 2 4 0,0 0-20 16,-6-2 12-16,2 4-7 0,3-4-2 16,-5-1-2-16,5-5 1 0,4 2-5 0,-4-8 22 15,9 1-3-15,-4-2-9 0,7-1 7 16,3-3 8-16,-2-4-11 0,4 3-9 15,4-2-10-15,16-13-1 0,-29 18-2 16,29-18 0-16,-23 18-15 0,23-18 9 0,-19 18 4 16,19-18-5-16,-15 24-11 0,15-24 7 15,-15 23-7-15,15-23 0 0,-5 27 13 16,5-27-21-16,-5 32 6 0,5-32-1 0,-3 34-1 16,3-34 6-16,0 36-1 0,0-36-10 15,-3 41 3-15,3-19 3 0,0-22-3 16,-2 48 8-16,-1-21-10 0,-2-1 4 0,1 2 22 15,1 0-16-15,3-28 3 0,-2 52 4 16,-1-25-2-16,-2-1-13 0,1 1 11 0,4-27 3 16,-5 48-3-16,0-21 2 0,0-7-2 15,5-20-4-15,-3 40 5 0,3-40-1 16,-2 37 3-16,2-37 2 0,-3 34-2 0,3-34-3 16,-5 25 20-16,5-25 14 0,0 0 8 15,0 33 8-15,0-33-1 0,0 0-4 16,0 0-1-16,0 32-3 0,0-32-6 15,0 0-13-15,0 0 3 0,0 0-2 0,-3 27-8 16,3-27 1-16,0 0-4 0,0 0-3 16,0 0-4-16,0 0-4 0,0 0 8 0,0 0-11 15,0 0-7-15,0 0 0 0,57-49 7 16,-57 49-3-16,21-23 2 0,-6 11-7 16,-15 12 12-16,34-23-13 0,-14 10-3 0,3 1-4 15,2-3-1-15,6 0-4 0,4 3-1 16,1-5 4-16,6 2-12 0,-3 3 1 0,3 2 9 15,3 1-7-15,-10-1 2 0,0 9 2 16,-2-3-1-16,-1 1 0 0,-32 3 6 16,54 3 0-16,-29 2 11 0,-25-5 5 15,40 19-3-15,-25-6 6 0,-5 2 8 0,5 7-5 16,-10-2-2-16,4 6 13 0,-4-1-3 16,-5 6-4-16,0-2 6 0,0 6-2 0,-5 4 5 15,-4 2 2-15,-4 10-2 0,1 0-5 16,-3 4 0-16,-2 0-4 0,1-1 4 15,-6 1 7-15,0 0-14 0,-5-4 7 0,-8 6 8 16,5-8-11-16,-10 3 6 0,-5-2-2 16,-4-1 0-16,-3-5-1 0,1-5 2 15,-6-3-1-15,5-7 2 0,-2 1 11 16,-1-3-6-16,0-8 2 0,5 2-1 0,-2-1 1 16,10-5-8-16,0 0 0 0,9-3-3 15,6-1-3-15,-1-2-11 0,6-2-16 0,-5 5-17 16,27-12-7-16,-33 15 2 0,33-15 2 15,-22 8 0-15,22-8 5 0,0 0-4 0,0 0-1 16,0 0-5-16,0 0-15 0,0 0-21 16,0 0-18-16,0 0-30 0,102-23-21 15,-62 4-25-15,3-6-45 0,6-6-83 0,3-12-561 16,-2-4-113-16</inkml:trace>
  <inkml:trace contextRef="#ctx0" brushRef="#br0" timeOffset="29606.4456">21383 15238 104 0,'0'0'75'0,"-22"-15"-59"0,22 15 47 16,0 0 28-16,0 0-4 0,0 0-18 15,0 0-15-15,0 0-28 0,0 0 0 0,-17-18-45 16,17 18-14-16,0 0-14 0,0 0-1 16</inkml:trace>
  <inkml:trace contextRef="#ctx0" brushRef="#br0" timeOffset="29731.3701">21344 15205 407 0,'0'0'-21'15,"0"0"6"-15,0 0 0 0,0 0 0 16,0 0 15-16,0 0 23 0,0 0-31 0,0 0-7 15,-3-29 1-15,3 29-9 0,0 0 8 16,0 0 7-16,0 0 0 0,0 0 24 0,0 0-9 16,0 0 1-16,0 0 0 0,8-42-1 15,-8 42-22-15,0 0 30 0,0 0-15 0,0 0 0 16,5-28-30-16,-5 28-64 0,0 0 28 16</inkml:trace>
  <inkml:trace contextRef="#ctx0" brushRef="#br0" timeOffset="31821.0627">21456 15005 334 0,'19'-17'80'0,"-19"17"4"0,0 0-3 16,0 0 21-16,0 0-40 0,0 0 16 15,0 0-4-15,0 0 4 0,0 0-23 0,0 0 3 16,0 0-27-16,0 0 14 0,0 0-5 15,0 0-10-15,0 0-6 0,0 0-4 0,0 0-6 16,0 0 0-16,0 0-4 0,0 0 13 16,0 0-9-16,0 0 0 0,0 0 0 0,-49 51 9 15,49-51 13-15,0 0 9 0,0 0-27 16,-17 15 21-16,17-15-5 0,0 0-4 16,-21 16-5-16,21-16 8 0,0 0-12 0,-22 12 19 15,22-12-4-15,0 0-12 0,-22 15 7 16,22-15 4-16,0 0-4 0,-25 9-9 15,25-9-3-15,0 0 3 0,-27 15-7 0,27-15 15 16,-20 10 13-16,20-10-4 0,0 0-7 16,-30 12 16-16,30-12-10 0,-20 8-25 15,20-8 14-15,0 0-7 0,-25 13-3 16,25-13-4-16,0 0 0 0,-25 17 7 0,25-17-11 16,0 0 4-16,-25 12-10 0,25-12 13 15,0 0 3-15,-19 15-3 0,19-15-3 16,0 0-1-16,-25 12-2 0,25-12 8 0,-21 12 4 15,21-12 0-15,-20 10 5 0,20-10-3 16,-31 8 3-16,31-8 5 0,-21 11 6 0,21-11-12 16,-22 9-3-16,22-9 0 0,0 0-6 15,-25 12 0-15,25-12-3 0,0 0-1 16,-27 9-4-16,27-9 5 0,-17 13-1 16,17-13-10-16,0 0 8 0,-21 18-3 0,21-18 3 15,-15 15-6-15,15-15-5 0,0 0-2 16,-15 22 7-16,15-22-2 0,0 0-1 0,-16 22-2 15,16-22-5-15,0 0 8 0,0 0-1 16,-13 21-2-16,13-21 6 0,0 0 5 16,0 0-20-16,0 0 15 0,-7 18-6 0,7-18-6 15,0 0 9-15,0 0-3 0,0 0 3 16,0 0 13-16,0 33-13 0,0-33-9 16,0 0 12-16,15 35-14 0,-15-35 5 0,19 24 14 15,-2-11-11-15,-2-1 8 0,0 3 5 16,-15-15-13-16,31 26 0 0,-15-17 5 15,-16-9-8-15,21 18 11 0,-6-5-8 0,-15-13 8 16,20 15-13-16,-20-15 8 0,19 12-9 16,-19-12 14-16,18 16 0 0,-18-16 0 15,14 15 0-15,-14-15-3 0,15 24 3 0,-15-24 2 16,15 22-5-16,-15-22 8 0,18 25-2 16,-18-25-6-16,17 25 5 0,-17-25 0 15,12 24-10-15,-12-24 5 0,16 25-5 0,-16-25 18 16,15 23-16-16,-15-23 1 0,14 26-3 15,-14-26 10-15,8 25-5 0,-8-25 0 0,12 20 0 16,-12-20-5-16,15 19 0 0,-15-19 5 16,0 0-8-16,15 26 3 0,-15-26 3 15,0 0-1-15,15 15 1 0,-15-15-3 16,0 0-5-16,7 18 5 0,-7-18 15 0,0 0-20 16,0 0 5-16,0 0 0 0,15 23 7 15,-15-23-2-15,0 0-2 0,0 0-3 16,13 21 0-16,-13-21-3 0,0 0 6 0,0 0-6 15,15 21-4-15,-15-21 17 0,0 0-15 16,0 0 10-16,19 16-3 0,-19-16 18 0,0 0-20 16,0 0 5-16,0 0-5 0,0 0 0 15,11 17 5-15,-11-17-5 0,0 0-3 16,0 0 3-16,0 0-2 0,20 19-1 0,-20-19 23 16,0 0-27-16,19 9 9 0,-19-9 1 15,0 0-6-15,30 11 6 0,-30-11 1 16,0 0-4-16,30 1 8 0,-30-1-8 0,0 0-3 15,35 0 11-15,-35 0 1 0,0 0 1 16,37-9-5-16,-37 9 4 0,28-8 1 16,-28 8-3-16,25-16 3 0,-25 16-8 15,41-15 3-15,-21 6-3 0,5-4 5 0,-5 1-5 16,7-5-2-16,-4 5 0 0,7-3 0 16,-8 0 10-16,5 0-5 0,-4 0-3 15,0-2 3-15,-1 1-3 0,0-4 0 0,-4 4 1 16,1-2 8-16,-1 3-6 0,-1-3-5 0,-17 18-5 15,22-26 5-15,-7 18 5 0,-15 8 0 16,16-22-10-16,-16 22 3 0,24-18 11 16,-24 18-11-16,13-23-1 0,-13 23 3 15,24-16-7-15,-24 16 10 0,20-20-8 16,-20 20 3-16,30-25 4 0,-10 13-4 0,-3 0 6 16,9-5-8-16,-7 2 4 0,4 3 0 15,1-3 0-15,-3 3-5 0,1-1 12 0,1-2-9 16,-2 3-1-16,0 2 8 0,-1-2-5 15,-20 12-2-15,37-18 9 0,-20 8-10 16,-17 10-1-16,40-19 4 0,-23 11-3 0,-17 8 1 16,28-12-3-16,-28 12 1 0,32-17-1 15,-32 17 10-15,23-11-8 0,-23 11-1 16,26-7 4-16,-26 7 0 0,0 0 2 16,26-12-4-16,-26 12-3 0,0 0 17 0,24-6-10 15,-24 6 5-15,0 0 2 0,0 0 3 16,0 0-10-16,42 15 12 0,-42-15 2 0,16 17-7 15,-16-17 10-15,17 16-8 0,-17-16 7 16,18 24-4-16,-18-24-1 0,19 23 7 16,-19-23-7-16,18 27 1 0,-8-14 10 0,-10-13-9 15,14 29 2-15,-8-14 24 0,-6-15-24 16,14 27-4-16,-14-27 3 0,10 30-5 16,-10-30 1-16,8 35 9 0,-8-35-8 0,8 34 7 15,-6-17-4-15,-2-17-7 0,3 35 5 16,-3-35-2-16,4 37 0 0,-4-37 0 15,0 30 8-15,0-30-6 0,-4 32-5 0,4-32 7 16,-10 34-12-16,10-34 12 0,-8 36 1 16,-5-17-11-16,9 3 0 0,-9-1 3 15,5 2-7-15,8-23 2 0,-22 36 0 16,13-14 0-16,-1-1 3 0,10-21 10 0,-20 36-19 16,10-16 2-16,10-20 17 0,-16 30-17 0,11-14 0 15,5-16 4-15,-21 34-4 0,10-16 10 16,-4 0 1-16,15-18-9 0,-17 27-6 15,17-27 2-15,-17 28 6 0,7-16-4 0,10-12 0 16,-11 22 4-16,11-22-4 0,-16 19 2 16,16-19-1-16,0 0 1 0,-25 25-2 15,25-25 6-15,-13 16 11 0,13-16-16 0,-18 15-1 16,18-15 4-16,-22 12-6 0,22-12 13 16,0 0-13-16,-25 16-1 0,25-16 1 15,0 0-5-15,-22 15 16 0,22-15-6 0,0 0-8 16,0 0 3-16,-17 12 6 0,17-12-10 15,0 0 3-15,0 0 3 0,0 0-8 0,-18 11 6 16,18-11 8-16,0 0-2 0,0 0-10 16,0 0 8-16,0 0 0 0,0 0-6 15,0 0 10-15,0 0-16 0,-24 13 8 16,24-13 12-16,0 0-18 0,0 0 16 0,0 0-8 16,0 0-6-16,0 0 4 0,0 0 4 15,0 0-7-15,0 0 1 0,0 0 4 0,0 0-4 16,0 0 2-16,0 0 2 0,0 0-2 15,0 0-1-15,0 0-1 0,0 0 4 16,0 0-4-16,0 0 8 0,0 0-8 16,0 0 14-16,0 0-10 0,0 0-6 0,-15 17 4 15,15-17 6-15,0 0-4 0,0 0 11 16,-21 12-13-16,21-12-2 0,0 0 4 0,-24 9 15 16,24-9-15-16,0 0 21 0,0 0-14 15,-27 9 0-15,27-9-10 0,0 0 6 16,0 0-10-16,0 0-4 0,0 0 11 0,-15 15-2 15,15-15-9-15,0 0 7 0,0 0-11 16,0 0-18-16,0 0-36 0,42 9-61 16,-42-9-153-16,37 0-476 0,-37 0 385 15</inkml:trace>
  <inkml:trace contextRef="#ctx0" brushRef="#br0" timeOffset="41752.9306">31036 6212 171 0,'-13'-39'24'16,"8"23"31"-16,5 16 7 0,-17-38-18 16,12 17 119-16,-6 0-58 0,11 21-48 0,-15-41-7 15,6 20-2-15,9 21 5 0,-12-40-7 16,4 19 22-16,8 21 3 0,-10-41-34 16,2 23-26-16,8 18-65 0,-5-31-56 15,5 31-154-15,0 0 70 0</inkml:trace>
  <inkml:trace contextRef="#ctx0" brushRef="#br0" timeOffset="43133.0915">30879 5695 815 0,'0'0'-12'0,"0"0"-6"0,0 0 12 16,0 0 6-16,-35 0-6 0,35 0 24 16,0 0-12-16,0 0 29 0,0 0-12 0,0 0 0 15,0 0 28-15,0 0-12 0,-37-3 10 16,37 3-1-16,0 0-17 0,0 0 0 16,0 0-11-16,0 0 0 0,0 0 6 15,0 0-7-15,0 0-4 0,0 0-5 16,0 0-5-16,0 0 5 0,-33 3-10 0,33-3 4 15,0 0 6-15,0 0-5 0,-20 15 19 16,20-15-24-16,-14 15 0 0,14-15 5 16,-15 18-15-16,15-18 20 0,0 0-15 0,-20 26 10 15,20-26-1-15,-13 18-8 0,13-18 4 16,0 0 14-16,-17 25-14 0,17-25 19 16,-12 16-1-16,12-16 24 0,0 0-15 0,-20 25-4 15,20-25-1-15,-16 15 0 0,16-15-13 16,-17 18 9-16,17-18-14 0,-15 15 1 0,15-15 12 15,0 0-4-15,-17 24 0 0,17-24-9 16,0 0-4-16,-17 21 9 0,17-21-1 16,0 0 0-16,0 0-8 0,-15 23 13 0,15-23 16 15,0 0 0-15,0 0-4 0,0 0 7 16,-13 18-20-16,13-18 12 0,0 0-16 16,0 0-4-16,0 0-8 0,0 0 12 0,-10 18 12 15,10-18-16-15,0 0-4 0,0 0 15 16,-8 24-19-16,8-24 12 0,0 0-12 15,0 0 8-15,0 0 8 0,0 0-12 16,-14 19 11-16,14-19-3 0,0 0 15 0,0 0 4 16,0 0 10-16,0 0 15 0,0 0-13 15,0 0 18-15,0 0-15 0,0 0 6 0,0 0-7 16,0 0-5-16,0 0-9 0,0 0 2 16,-5 26-9-16,5-26 5 0,0 0-9 0,0 0 6 15,0 0-3-15,0 0-3 16,0 0 6-16,0 0-4 0,0 0-12 0,0 0 19 15,0 0-10-15,0 0-6 0,0 0-3 16,0 0 3-16,0 0 0 0,0 0 0 16,0 0 6-16,0 0-3 0,0 0-9 0,0 0 5 15,0 0-2-15,0 0 0 0,74-38 3 16,-74 38-9-16,25-7 9 0,-25 7-4 0,32-14-7 16,-32 14 4-16,31-6-2 15,-31 6 3-15,31-9 3 0,-31 9-6 0,35-7 0 16,-35 7 0-16,33-8 6 0,-33 8 6 0,34-10-12 15,-34 10 5-15,31-6-10 16,-31 6 5-16,25-6 11 0,-25 6-11 0,26-6 6 16,-26 6-3-16,0 0-1 0,31-11 7 0,-31 11-6 15,0 0 0-15,22-4 0 0,-22 4-1 16,0 0-4-16,0 0 2 0,0 0-6 16,32-4 6-16,-32 4-6 0,0 0 6 15,0 0 0-15,0 0 0 0,30-7-6 0,-30 7 6 16,0 0-2-16,0 0 4 0,30-6-4 15,-30 6 7-15,0 0-8 0,0 0 12 0,0 0-3 16,0 0-3-16,30-3-6 0,-30 3 3 16,0 0-3-16,0 0 3 0,0 0 0 15,0 0-3-15,0 0-6 0,0 0 9 16,0 0-5-16,0 0-1 0,0 0 0 0,0 0 6 16,35 9-5-16,-35-9-1 0,0 0 3 15,10 26 0-15,-10-26 3 0,4 21-6 0,-4-21 9 16,5 27-6-16,-5-27 0 0,8 37 18 15,-5-12-21-15,-3-25 18 0,2 52-7 16,1-20 1-16,1-2 3 0,-4 4-1 16,0 1-2-16,0-2 2 0,5 3-5 0,-5-1 23 15,0 2-10-15,0 0 12 0,0 2 5 16,0 1-3-16,-5 4 5 0,5 1-8 16,0-5 7-16,0 7 8 0,0 0-19 0,-4-1 0 15,8 1-13-15,-4-2 0 0,0 2 10 16,5-5-7-16,-2 4 2 0,-1-5 2 15,1 0-9-15,0-6 11 0,3-4-6 0,-3 1-6 16,4-1-5-16,-7-7 11 0,5 0 1 16,-5-24-16-16,5 41 14 0,-5-41-5 0,3 33-5 15,-3-33 8-15,3 28-3 0,-3-28 3 16,5 26-15-16,-5-26-12 0,5 23-17 16,-5-23-19-16,15 24-68 0,-15-24-48 15,17 30-71-15,-5-18-381 0,-12-12 115 0</inkml:trace>
  <inkml:trace contextRef="#ctx0" brushRef="#br0" timeOffset="43498.5971">30983 7175 2425 0,'0'0'-73'0,"0"0"9"16,0 0 11-16,-42-24-1 0,42 24-22 0,0 0-38 16,0 0-36-16,0 0-330 0,0 0 103 15</inkml:trace>
  <inkml:trace contextRef="#ctx0" brushRef="#br0" timeOffset="43718.46">30931 7131 1711 0,'0'0'-12'0,"0"0"48"0,0 0 28 0,0 0-6 16,0 0-13-16,0 0 4 0,0 0-12 16,3-38-5-16,-3 38-7 0,0 0-11 15,0 0-3-15,0 0-7 0,24-27-11 0,-24 27-1 16,38-19 12-16,-16 7-4 0,0 3-4 16,3-5 1-16,3 2-1 0,-3 0 4 0,1 3-3 15,0-3 10-15,-1 2 0 16,-3-2-11-16,2 3 22 0,-4-2 7 0,-20 11 6 15,33-19 10-15,-16 10-7 0,-17 9 3 16,23-17-4-16,-23 17-4 0,25-14-16 0,-25 14-26 16,20-12-10-16,-20 12-23 0,25-10-31 15,-25 10-35-15,22-10-50 0,-22 10-327 0,30-3 102 16</inkml:trace>
  <inkml:trace contextRef="#ctx0" brushRef="#br0" timeOffset="45207.0793">31916 5958 1662 0,'-21'5'-75'16,"21"-5"37"-16,0 0 16 0,-41 6 9 0,41-6 13 16,-25 6 17-16,25-6-21 0,-28 7 8 15,28-7 1-15,-29 8 8 0,29-8-9 16,-25 7 0-16,25-7-4 0,-28 5 22 0,28-5-10 16,-23 7 9-16,23-7-16 0,0 0 11 15,-34 8 1-15,34-8-1 0,0 0-3 0,-32 12 7 16,32-12-12-16,0 0 4 0,-30 7-8 15,30-7 36-15,0 0-12 0,-32 12 3 16,32-12-4-16,0 0-12 0,-28 9 8 16,28-9-15-16,0 0-1 0,-22 10 5 0,22-10 3 15,0 0-12-15,-23 16 5 0,23-16-5 16,0 0-3-16,-12 20-7 0,12-20 7 16,0 0 11-16,-10 27-15 0,10-27 12 0,-3 21-8 15,3-21 4-15,-5 27 3 0,5-27-3 16,0 34-4-16,0-34 0 0,8 33 7 0,-8-33-14 15,5 38 10-15,0-14 1 0,0-1 0 16,2-2-1-16,-7-21 5 0,12 42-5 16,-6-23-6-16,-1 2 13 0,-5-21-10 0,9 41 8 15,-6-23-8-15,-3-18 7 0,10 30-7 16,-7-10 0-16,-3-20 4 0,10 27-1 16,-10-27 1-16,7 29-1 0,-7-29-6 15,5 25 3-15,-5-25 0 0,0 0 11 0,8 27-11 16,-8-27 7-16,0 0-11 0,10 28-3 15,-10-28 3-15,0 0 12 0,5 25-16 16,-5-25 16-16,0 0-16 0,0 0 16 0,4 19-8 16,-4-19 14-16,0 0 0 0,0 0 4 15,0 0 3-15,0 0 27 0,10 23 10 0,-10-23 9 16,0 0 14-16,0 0 3 0,0 0-10 16,0 0 0-16,0 0-18 0,0 0 4 15,0 0-12-15,0 0-1 0,0 0-7 0,40-42-7 16,-40 42-9-16,20-20 7 0,-20 20-15 15,20-21-3-15,-20 21 2 0,19-19-4 16,-19 19-6-16,26-20 13 0,-26 20-13 16,22-15 0-16,-22 15 5 0,23-20 3 0,-23 20-11 15,26-12 11-15,-26 12-13 0,20-12 5 16,-20 12-5-16,20-10 5 0,-20 10-8 0,25-9 3 16,-25 9 0-16,0 0-2 0,37-3 2 15,-37 3 0-15,30-3-5 0,-30 3 10 0,0 0-5 16,52 6 0-16,-31-4-3 0,-21-2 6 15,35 7-1-15,-35-7-4 0,34 7 7 16,-34-7 0-16,32 8-10 0,-16-1 10 16,-16-7-8-16,32 10-2 0,-32-10 13 0,25 12-3 15,-25-12-5-15,27 14 2 0,-12-7 1 16,-15-7-3-16,24 17 20 0,-24-17-18 0,25 23 1 16,-12-14 14-16,-13-9-12 0,20 18 0 15,-20-18 2-15,17 23 3 0,-17-23 14 16,20 18-14-16,-20-18 9 0,17 22-2 15,-17-22-3-15,15 25-5 0,-15-25 6 16,13 25-6-16,-13-25 5 0,12 20-2 0,-12-20 2 16,8 23-3-16,-8-23 3 0,8 20 11 15,-8-20 11-15,0 0 13 0,6 29 4 0,-6-29-4 16,0 0 8-16,-6 30-17 0,6-30-3 16,-30 34 10-16,4-17-13 0,1-1-1 0,-6 6 1 15,0-6-9-15,-1 2-4 16,0 0 4-16,2-1-16 0,8-5 5 0,-8 3 5 15,3-1-16-15,1 2 7 0,-3-1-5 16,-1 5-10-16,2-3-31 0,2 5-16 0,-4 0-39 16,7 2-45-16,0 1-70 0,6 2-189 15,5-7-302-15,4-1 665 0</inkml:trace>
  <inkml:trace contextRef="#ctx0" brushRef="#br0" timeOffset="48783.2714">31843 15208 2799 0,'0'0'-89'0,"0"0"26"0,0 0 25 0,0 0-6 16,0 0 5-16,-47-35 9 0,47 35-1 15,0 0-3-15,0 0 9 0,0 0 9 16,-24-13-6-16,24 13-3 0,0 0 5 0,0 0-2 16,-23-14 5-16,23 14 11 0,0 0-4 15,0 0 3-15,-30-10 17 0,30 10 3 16,0 0 14-16,-28-5 8 0,28 5-10 0,0 0-12 15,0 0 9-15,-26-7-3 0,26 7 0 16,0 0-4-16,0 0 3 0,0 0-5 16,0 0 2-16,-31-3 9 0,31 3-15 0,0 0-6 15,0 0 9-15,0 0-3 0,0 0 0 16,-34-5 14-16,34 5-2 0,0 0-1 0,0 0 0 16,0 0 3-16,-32-3-6 0,32 3-5 15,0 0-7-15,0 0 9 0,0 0-14 16,0 0 6-16,-33-4 8 0,33 4-6 15,0 0 3-15,0 0-5 0,0 0-3 0,0 0-3 16,-35 0 11-16,35 0-14 0,0 0 14 16,0 0-11-16,0 0 6 0,-39 4 13 15,39-4-14-15,0 0 3 0,-25 5 0 0,25-5-2 16,0 0 2-16,-28 6-11 0,28-6 3 16,0 0 0-16,-29 7 0 0,29-7 3 15,0 0 2-15,-28 9-8 0,28-9 12 0,0 0-7 16,0 0-2-16,-25 9 3 0,25-9 0 15,0 0-9-15,0 0 4 0,0 0 2 16,-25 6-3-16,25-6-8 0,0 0 11 0,0 0-8 16,0 0 5-16,0 0 1 0,-27 9-1 15,27-9-3-15,0 0 1 0,0 0 5 0,-28 12 0 16,28-12 5-16,0 0-2 0,-32 7 5 16,32-7-2-16,-19 10 4 0,19-10-7 15,0 0-6-15,-36 9 3 0,36-9 3 16,-29 6-11-16,29-6 16 0,-28 6 14 0,28-6-25 15,-29 6 3-15,29-6-5 0,-25 7 2 16,25-7 6-16,-25 5-9 0,25-5 9 0,-27 10 2 16,27-10-7-16,-30 8 4 0,30-8-2 15,-32 11 11-15,32-11 2 0,-33 9-15 16,33-9 2-16,-30 7 0 0,30-7-6 16,-35 14 19-16,35-14-15 0,-30 10-6 0,11-5 5 15,19-5-2-15,-33 16-3 0,33-16 11 16,-37 12-17-16,37-12 1 0,-28 9 7 0,28-9 14 15,-26 12-18-15,26-12 4 0,-23 9 1 16,23-9-1-16,-28 17-4 0,28-17 1 16,-27 7 15-16,27-7-12 0,-27 14 4 0,27-14-1 15,-30 9 0-15,30-9 6 0,-35 9-8 16,35-9 18-16,-35 12-7 0,35-12-1 16,-35 9-2-16,14-5 5 0,21-4-8 15,-45 13 5-15,25-8-5 0,20-5 0 0,-43 14 16 16,24-9-13-16,19-5-3 0,-36 10 11 15,36-10-16-15,-34 8 7 0,34-8-2 0,-37 12 6 16,17-5-9-16,20-7 6 16,-40 12 10-16,22-6-8 0,18-6 1 0,-44 14-17 15,44-14 11-15,-35 8 5 0,17-3 1 16,18-5-1-16,-42 17-5 0,42-17 8 16,-32 9-6-16,15-3 4 0,17-6-4 0,-25 12-4 15,25-12 2-15,-28 15 0 0,28-15-8 0,-25 14 10 16,25-14-4-16,-20 15-4 0,20-15 1 15,-20 14 3-15,20-14-1 0,-17 19 6 16,17-19-9-16,-20 22-2 0,20-22 8 0,-22 21 3 16,22-21 2-16,-18 19-7 0,18-19-1 15,-17 19 14-15,17-19-19 0,-17 18 8 16,17-18 2-16,-17 22-10 0,17-22 6 0,-20 18 2 16,20-18 0-16,-25 20 0 0,17-6 5 15,8-14-10-15,-27 22 21 0,14-11-16 16,13-11 2-16,-25 24-2 0,11-12-2 0,14-12 4 15,-30 21 3-15,17-14 1 0,13-7 12 16,-25 23-5-16,25-23-8 0,-30 21-10 16,16-11 10-16,14-10-2 0,-22 23 2 0,9-13-2 15,13-10 10-15,-27 29-11 16,19-14 1-16,8-15 0 0,-22 30-3 0,14-12 2 16,-4 1 1-16,12-19 2 0,-20 37-3 0,12-19 9 15,-1 5 4-15,1 1-5 0,0 0 5 16,-1 4-2-16,3-4 12 0,-6 5-10 0,7-2 2 15,-4 5-7-15,3-4 2 0,1 2 13 16,-4-1-18-16,4-1 0 0,2 1 3 16,-5-1-5-16,3 0-1 0,1-1 4 15,-1-3 11-15,5-24-7 0,-6 52-10 0,2-26 7 16,-1-2 1-16,5-24-3 0,0 47 2 16,0-25-11-16,0-22 7 0,5 45-3 0,-1-23 7 15,-1 5 1-15,-3-27-3 0,8 47-3 16,-4-25 15-16,1 0-15 0,3-2 8 15,-8-20-5-15,5 38 6 0,2-21-4 16,-7-17 0-16,10 38 7 0,-10-38 7 0,11 35-8 16,-6-17-2-16,-5-18 12 0,16 37-4 15,-5-19-8-15,-2-1 5 0,2 7-10 16,-6-6-6-16,-5-18 16 0,25 36-14 16,-15-15 2-16,4-1 3 0,-2-1-5 0,1-1 2 15,-1-3 3-15,3 2-5 0,-15-17 2 16,21 32 1-16,-9-17-3 0,2 1 2 0,-1-1-4 15,2 1 2-15,-15-16 5 0,28 25-9 16,-14-7 10-16,2-2-10 0,3-1 6 16,-2 0 5-16,4-2-7 0,1 2-4 0,0-3 4 15,0 4-4-15,3-4 4 0,1 3-2 16,-4-3-4-16,0-3 4 0,5 5 12 0,-2-2-22 16,-5-3 12-16,3 1 2 0,-4-1-6 15,-19-9 10-15,35 15-8 0,-18-10-8 16,-17-5 6-16,33 15 2 0,-20-8-6 15,-13-7 12-15,39 16 1 0,-17-7-9 0,-22-9-2 16,40 15 8-16,-18-5 0 0,-2-4 0 16,3 3 0-16,2 0-8 0,-25-9 8 0,45 16 2 15,-23-7-10-15,-2-1 8 0,7 0 2 16,-2-1 4-16,0 1 6 0,3 1 1 16,1-2-3-16,3-2 5 0,1 1-7 15,9 3-6-15,-5-6 15 0,5 4-10 0,6-7-4 16,-8 3-12-16,5-3 14 0,2 0-3 15,2 0 3-15,-1-3-2 0,1 3-3 0,-4-2-4 16,-8 2 3-16,5-5-3 0,-4 5 9 16,-3 0-9-16,5-3 4 0,-3 3-1 15,-3-2 3-15,2 0 1 0,5-3-11 0,-5 5 11 16,10-3-9-16,-6 0 0 0,5 3 6 16,5-1-2-16,2-3-3 0,-2-3 3 15,7 2-4-15,8-2 7 0,-3-1-10 0,7-1 19 16,-2-2-29-16,1-1 4 0,-3-4 4 15,4 4 1-15,-2-7-3 0,3-5 10 16,-3 1-4-16,-2-7-1 0,1-2-2 0,-5 4 0 16,3-10-3-16,-10 1 5 0,2-3 6 15,-5-6-12-15,0-1-5 0,-2-6 12 16,-2 1-3-16,-4-2 0 0,2-2-3 0,-3 3-1 16,-2-2-13-16,-1-1 8 0,-2 1 2 15,-9 5-1-15,-1 3-1 0,-2 5 2 0,-7 0-13 16,-1 0 20-16,1 7-3 0,-4 1 7 15,1-4-4-15,-7 2-2 0,2-1-8 16,-3-1 20-16,1 2-6 0,-8-2 8 16,-1 5 17-16,-6-8 29 0,-1-1-20 0,-7 2 2 15,-4-7 2-15,-1-5-16 0,-8 5-4 16,-9-4-14-16,-7-5-9 0,-4 3-6 0,-1 5-9 16,-11 2 3-16,-2 2-3 0,7-3-1 15,-3 8 6-15,4 5-24 0,9 2-23 16,6 11-50-16,6 0-96 0,3 0-303 0,-5 5-180 15,11-6 681-15</inkml:trace>
  <inkml:trace contextRef="#ctx0" brushRef="#br0" timeOffset="52937.0561">32243 10451 2678 0,'0'0'-140'0,"0"0"11"16,-17-27 24-16,17 27-4 0,-19-18 37 0,19 18 19 16,-13-19 3-16,13 19 10 0,-12-19 3 15,12 19 11-15,-16-21 8 0,16 21 14 16,-24-15-4-16,24 15 8 0,-17-16-7 0,17 16 3 16,-20-11 0-16,20 11-4 0,0 0 1 15,-23-20-5-15,23 20 1 16,0 0-9-16,-27-7 13 0,27 7-5 0,0 0 12 0,-33 0-16 15,33 0 8-15,0 0 4 0,-40 13-4 16,40-13 0-16,-34 10 4 0,34-10-4 0,-35 15 0 16,13-8-4-16,1 2 8 0,21-9 0 15,-49 15 0-15,26-6 4 0,-3 0 4 16,3 0 0-16,1 0 0 0,-4-2 8 16,26-7 8-16,-44 16-4 0,22-7 0 0,22-9 0 15,-35 12-5-15,18-3-3 0,17-9-12 16,-31 15 4-16,14-5 8 0,17-10-8 0,-32 20 8 15,17-8-16-15,15-12 24 0,-30 20-13 16,17-7-6-16,13-13 3 0,-32 24 11 16,18-12-7-16,-2 1 7 0,16-13-11 0,-39 28 0 15,23-16 8-15,-1 0 11 0,-3 0 0 16,20-12 7-16,-34 25-19 0,13-12 12 16,2-1-1-16,-1 0 4 0,2 1-4 15,-2-1 14-15,20-12 0 0,-46 21 10 0,26-9-1 16,-6 0 17-16,4-1-18 0,-3 1 6 15,1 0-11-15,-1-3 3 0,7 3-10 0,-9-2-6 16,27-10 3-16,-38 20 3 0,18-9-1 16,-4-2-3-16,24-9-3 0,-37 18-12 15,17-6 0-15,3 1 8 0,1-1-8 16,-6 0 6-16,0 2 2 0,22-14-8 0,-33 21-6 16,14-12 5-16,1 3 7 0,18-12-7 15,-33 18 4-15,19-8-1 0,14-10 0 0,-35 17 1 16,18-6-1-16,-1 1-6 0,18-12-5 15,-30 24 3-15,11-11-3 0,-1 2 17 16,4 0-17-16,-4 0 0 0,3 2-3 0,0 1 3 16,-6 0 8-16,6-3-5 0,0 7 6 15,0-3-12-15,-4 2 6 0,4 1-3 16,-1 2 5-16,-2 0 1 0,-4 5-12 0,7-2 9 16,1 3-3-16,-4-3 3 0,5 0-1 15,1-3 4-15,1 0-9 0,1 2 9 16,0-2-6-16,2-1 0 0,0 1 8 0,-3 0-3 15,5 4 3-15,-4-2-13 16,2 1-1-16,-5 0 6 0,0 3 0 0,6 1 0 16,-4 3 3-16,1 0 3 0,2 4-6 15,2-4 2-15,-6 1 1 0,6 0-8 0,0-1 5 16,3 2 2-16,-7-1-4 0,10-2 2 16,-6-3 5-16,5 5 0 0,-2 2 1 0,-4-2-1 15,6-5 1-15,-2 5-6 0,-2-6 0 16,7 5 8-16,-3 0-6 0,-1-1 4 0,3-1-3 15,1 6-1-15,-4-4 4 0,-1-2-4 16,5 7-2-16,-3-6 3 0,3 3-8 16,0-3 10-16,0 6 0 0,0-3 3 15,0 2-2-15,3-5 4 0,2 9 1 0,-5 0-3 16,5-3 2-16,-1 4-2 0,6 1-3 16,3-4 5-16,-8 2 1 0,10 3-3 0,2 6 2 15,-2-6 8-15,7 6-8 16,-2-3 0-16,3 2-10 0,7 1 10 0,-8-6-7 15,3 0-1-15,-1 2 6 0,4-3-3 0,-3-4-3 16,7 1 8-16,-2-5 3 0,2-2-3 16,5-3-3-16,3 0 3 0,-5-1 3 15,12-3-11-15,-2 0 13 0,2-1-5 16,5-2-1-16,-2 3-1 0,5 0-1 0,0-7 7 16,-1 5-7-16,1 1-4 0,4-2 4 15,-6 0 3-15,4-2-8 0,-4-2 10 0,-1 0-5 16,4 2 5-16,-5-7 4 0,6 0-13 15,0 0 6-15,0-4 10 0,-7-3-10 16,4-1 0-16,-1-1-4 0,2-3 2 16,-3-3 6-16,2 0 1 0,-2-8-7 0,-5 3 7 15,13-6-8-15,-12-1-3 0,1-12 1 16,1-3-2-16,-7-8-4 0,11-7 11 0,-12-5-7 16,3-8-4-16,0-4 7 0,-8-5-5 15,6-1 9-15,-9 1-5 0,-1 2 3 16,1-2-14-16,-6-1 14 0,4 4-5 15,-2-4-6-15,-3 3 6 0,0 1 0 0,-4-4-11 16,2-1 5-16,4 0-3 0,-9-2 2 16,-4-4 8-16,1 1-6 0,-5 6 1 0,-4-5 2 15,1-1-2-15,-9-16-3 0,0 0 3 16,-12-6 2-16,-2-34 2 0,-6 4 3 16,-11 2 6-16,4 7-2 0,-8 4 4 0,-4 5-1 15,-8 10-12-15,7 14 11 0,0 14-18 16,-3 5-9-16,-4 3-10 0,-2 4-26 0,-3 7-11 15,-1 1-17-15,-1 9-5 0,6 8-20 16,4 5-36-16,4 13-73 0,-2 0-417 16,11 4 116-16</inkml:trace>
  <inkml:trace contextRef="#ctx0" brushRef="#br0" timeOffset="55474.7396">20702 15131 2493 0,'-39'9'-68'0,"21"-3"8"15,18-6 9-15,-50 15-12 0,26-5 0 16,-2 2 5-16,-1-2 9 0,3 2-12 0,-2 0 18 16,2 3-5-16,1-5-13 0,1 2 15 15,22-12 7-15,-38 21-9 0,19-11 16 16,19-10-5-16,-38 12 17 0,23-5 11 0,15-7 9 16,-32 12 9-16,32-12-5 0,-34 8 8 15,34-8 9-15,-35 10 3 0,35-10 0 0,-30 5 4 16,30-5-8-16,-32 10 0 0,32-10-9 15,-25 6 13-15,25-6-9 0,-26 8-11 16,26-8 15-16,0 0-11 0,-29 8-8 16,29-8 0-16,0 0 7 0,-28 13 5 0,28-13-9 15,-20 12 9-15,20-12-1 0,-20 15-4 16,20-15 4-16,-20 21-3 0,20-21 21 16,-26 21-3-16,15-4-1 0,-4-2-7 0,15-15 14 15,-29 34-18-15,16-16 10 0,4-3 0 16,-11 5-6-16,10 1 2 0,-3-3 0 0,0 0 4 15,-2 2-11-15,15-20 27 0,-21 36-11 16,10-18-6-16,-4 6 12 0,6-8 6 16,-4 10 6-16,3 1-10 0,3 1 2 0,-4 6-9 15,4 3 2-15,-2 2-2 0,3 2-1 16,2 1-1-16,4 2-8 0,0-1-6 16,4-4 3-16,-1 5 0 0,0-3 2 0,2-7-7 15,-1-4-1-15,3 0-3 0,-4-1 3 16,2-2 0-16,-2-2-1 0,2 0 7 0,-3-1 7 15,3 1 8-15,0-1-1 0,8 2-2 16,-8-2 5-16,7 0-6 0,3 8-3 16,0-1 2-16,5-4-2 0,2 3 2 15,1-3-5-15,4 2 0 0,3-1 5 16,2-3-3-16,-2-1-6 0,9 1-8 0,-1-5 9 16,-3 0-3-16,10-3-2 0,-6 3 4 0,3-5-6 15,0-3 2-15,1 2-3 16,2-3 12-16,-3-2-17 0,5 4 3 0,1-5-2 15,-2-1 0-15,-5 3-3 0,3-1 10 0,3-3-1 16,1 3 5-16,-1-3 1 0,2 3-12 16,2-3 2-16,1 4 10 0,7 2-8 15,4 0 4-15,4-2-2 0,2 2-3 0,8-3 1 16,5 3 6-16,6-3-15 0,-7-2 8 16,-3 0 5-16,1-6-11 0,1-1 5 15,-4-1-5-15,-3-3 0 0,1-3-6 16,-9 1 4-16,0-3 6 0,0 0 3 0,-4-3 5 15,1 0-4-15,-2-3 7 0,-5-1-7 16,7 0-4-16,-2-6 4 0,7 2 2 0,5-7-6 16,3 0 8-16,6 0 1 0,-5-3-5 15,28-8-8-15,-10 4 6 0,-16 2-4 16,23-7-6-16,-11 3 6 0,-15 5 9 0,-1-4-11 16,-4 3-4-16,2-2 4 0,-7-1 0 15,-3-5 4-15,-6 5-14 0,-3-7 19 16,-4-5-5-16,1 2-4 0,-12-6 15 0,2-3 9 15,-6-4-11-15,-6-5 7 0,-6-4 0 16,-2-4 0-16,-6-3 14 0,-8 6-2 16,-1-2-11-16,-5 1 15 0,-8-1 6 0,0-11-11 15,-9 5 21-15,-8-1-3 0,1 0-1 16,-6 4-3-16,-5 0-8 0,-12-16-10 0,-10 7 8 16,5 13-12-16,6 15-1 0,-25-17-1 15,-9 6-4-15,11 13-6 0,-17-4 2 16,0 20-7-16,-18-5-1 0,2 20-3 15,2 8 1-15,-49 8-6 0,-16 10 1 0,-18 13-5 16,-12 10-4-16,-13 13-6 0,-3 8-15 16,-4 13-10-16,-40 24-24 0,1 9-15 0,-5 19-26 15,9 9-32-15,-5 11-50 0,12-3-184 16,10 1-430-16,19-8 200 0</inkml:trace>
</inkml:ink>
</file>

<file path=ppt/ink/ink2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6:36.178"/>
    </inkml:context>
    <inkml:brush xml:id="br0">
      <inkml:brushProperty name="width" value="0.05292" units="cm"/>
      <inkml:brushProperty name="height" value="0.05292" units="cm"/>
      <inkml:brushProperty name="color" value="#FF0000"/>
    </inkml:brush>
  </inkml:definitions>
  <inkml:trace contextRef="#ctx0" brushRef="#br0">8880 7856 242 0,'0'0'16'0,"0"0"-16"15,0 0-8-15,0 0 8 0,0 0-8 0,0 0 24 16,0 0 15-16,0 0-31 0,0 0 0 0,0 0 15 15,0 0-23-15,0 0-7 0,0 0-16 16,0 0-57-16,0 0 30 0</inkml:trace>
  <inkml:trace contextRef="#ctx0" brushRef="#br0" timeOffset="4170.3498">9339 7411 242 0,'0'0'16'16,"0"0"-8"-16,0 0-8 0,15-16 7 0,-15 16-30 16,0 0 77-16,0 0-77 0,0 0 38 15,0 0 45-15,0 0-2 0,0 0 19 16,0 0 24-16,0 0-24 0,0 0-3 0,0 0-14 15,0 0 4-15,0 0-13 0,0 0-18 16,0 0 0-16,0 0-16 0,0 0-1 0,0 0-5 16,0 0 4-16,0 0-9 0,0 0-12 15,18-16 28-15,-18 16-22 0,0 0 26 16,20-11-11-16,-20 11-10 0,40-12 11 16,-15 3-6-16,4-2 5 0,8 3 21 15,4-1-27-15,5-1 6 0,-3 1-5 0,6 0 0 16,-3-3 0-16,3 2 9 0,11 2-9 15,-3-6-5-15,0 5-1 0,3 1 11 0,0-7-6 16,2 7 1-16,0-1-1 0,2-1 1 16,-2 0-6-16,-12 7 1 0,0-9 4 15,-2 9 5-15,3-6 5 0,-5 2-5 0,-5-1-1 16,2 5-13-16,-8-2 9 0,-1 1 0 16,-3 1-4-16,-2-3-1 0,-29 6 1 15,53-6-1-15,-31 6 1 0,-22 0-1 0,40-3 5 16,-40 3-4-16,42-6-5 0,-42 6-5 15,40-3 10-15,-40 3 4 0,42-4-1 16,-22 2 1-16,-20 2-4 0,40-5 17 0,-40 5-14 16,46-1-8-16,-26-3 5 0,-20 4 8 15,40 0-5-15,-40 0-4 0,35 0-4 16,-35 0 9-16,38 0-13 0,-38 0 8 16,35 4-8-16,-35-4-1 0,36 1 5 0,-36-1 9 15,30 5-9-15,-30-5 0 0,26 2-4 16,-26-2 8-16,0 0 0 0,34 7 1 0,-34-7 7 15,0 0-12-15,25 3 4 0,-25-3 1 16,0 0-5-16,0 0-9 0,28 3 13 16,-28-3 5-16,0 0-13 0,0 0-1 0,0 0 14 15,0 0-18-15,26 7 14 0,-26-7-5 16,0 0 4-16,0 0-4 0,0 0 0 0,25 7 0 16,-25-7 0-16,0 0 0 15,0 0 4-15,0 0 0 0,26 11-4 0,-26-11 9 16,0 0-9-16,0 0 8 0,26 13-8 15,-26-13 21-15,16 7-17 0,-16-7 0 0,0 0 13 16,24 16-17-16,-24-16-4 0,25 11-1 16,-25-11 5-16,18 13-4 0,-18-13 4 15,27 16 0-15,-27-16 0 0,22 16 4 16,-22-16 5-16,30 19 7 0,-12-11-24 0,-18-8 12 16,29 17-4-16,-13-10 12 0,-16-7-8 15,32 18 0-15,-15-7 0 0,-17-11 0 16,30 18-12-16,-12-7 8 0,-18-11 0 0,30 15 4 15,-13-6-4-15,-17-9 0 0,32 19-4 16,-12-11 8-16,-20-8 0 0,34 19 12 0,-18-13-12 16,4 1 20-16,0 4-32 0,4 0 20 15,-24-11-8-15,38 18-4 0,-21-16 4 16,6 8-4-16,-23-10-4 0,39 18 20 0,-17-11-12 16,-1 5 0-16,-21-12 0 0,41 16 0 15,-21-12-12-15,1 7 16 0,-2-2-4 16,6-4-4-16,-25-5-4 0,43 19 15 0,-16-9-14 15,-5-5 3-15,6 5 7 16,-4-4-3-16,1 3 0 0,0-3-4 0,0 5-4 16,-2-6 16-16,-1 3-4 0,-22-8-5 15,44 17-6-15,-23-11 6 0,-21-6 1 0,41 12 8 16,-21-9-16-16,1 6 8 0,-21-9 3 16,49 14 1-16,-27-5-4 0,4-5 0 0,-26-4-8 15,47 11 11-15,-23-7-3 0,4 4 4 16,-5-3-1-16,-23-5 12 0,47 9-11 15,-20-2-12-15,-5-4 8 0,-22-3 7 16,42 10-11-16,-22-8 3 0,-20-2-3 0,40 6-7 16,-40-6 22-16,40 7-15 0,-40-7 4 15,35 9 3-15,-13-9-11 0,-22 0 8 16,43 3 7-16,-43-3-4 0,44 0-3 0,-22 0 0 16,-22 0-8-16,45 0 8 0,-45 0-4 15,40-3 0-15,-15-1-8 0,-25 4 8 16,40-2 8-16,-40 2-19 0,42-3 14 0,-42 3-3 15,40-3 0-15,-40 3 8 0,42-4 2 16,-19-2 12-16,-23 6-15 0,54-9 4 0,-27 6-14 16,6-2 3-16,7-5 7 0,-1 1-4 15,3-2 1-15,6-1-4 0,-8 3-7 16,5-2 7-16,1-1 0 0,-6 5 0 16,-2-5 0-16,2 3 7 0,-3 0-7 0,0 2 7 15,-7-3-14-15,0 4 0 0,-3-3 0 16,5 3 7-16,-4 2-8 0,-3-1 1 15,4-2 0-15,-1 1 3 0,-28 6 8 0,54-9 3 16,-26 6-10-16,1-4 6 0,-4 5 4 16,3-4-7-16,-28 6 4 0,50-9-4 15,-21 1 0-15,-6 5-4 0,-23 3 4 0,44-4-3 16,-44 4-1-16,43-5-3 0,-43 5 14 16,39-4-7-16,-18 1 4 0,-21 3-1 15,45-8 1-15,-16 7-4 0,-4-3 4 0,3-3-12 16,-28 7 19-16,51-8 0 0,-23 7-11 15,-28 1 0-15,49-6 0 0,-29 1 3 16,-20 5-6-16,41-4-4 0,-41 4 0 0,41-3 7 16,-41 3 3-16,38-6 1 15,-38 6-11-15,44-3 28 0,-23-1-25 0,-21 4 8 16,52-3-8-16,-30 3-3 0,-22 0 11 0,52-2-4 16,-25-3 0-16,-27 5 7 0,48 0-11 15,-28-1 1-15,-20 1-4 0,45 0 10 16,-45 0-6-16,39 0-1 0,-39 0 1 0,33 1 3 15,-33-1-8-15,37 0 8 0,-37 0-3 16,25 7 3-16,-25-7 3 0,27 3-6 16,-27-3-1-16,33 4 1 0,-33-4 3 15,24 4 3-15,-24-4 1 0,0 0-4 0,38 12 7 16,-38-12-7-16,24 8-7 0,-24-8 3 16,23 9 4-16,-23-9 0 0,20 10-7 15,-20-10 11-15,0 0-12 0,29 16 12 0,-29-16-4 16,20 12 0-16,-20-12-7 0,16 14 14 15,-16-14-7-15,19 25 0 0,-9-13 0 16,2 7 7-16,-2 1-14 0,1 0 11 0,-1 2 3 16,4-1-4-16,-3 1 5 0,3 0-1 15,-4 0-7-15,0-2-7 0,-2 2 10 0,4-4-10 16,0 0 3-16,-4 1 4 0,-8-19-3 16,15 30-1-16,-15-30 4 0,12 27 0 15,-12-27-7-15,15 24 7 0,-15-24-7 0,7 25 3 16,-7-25 0-16,10 20 4 0,-10-20 0 15,6 28-3-15,-6-28 3 0,9 27 3 16,-9-27 1-16,5 32-8 0,-5-32 12 0,8 30-8 16,-8-30-4-16,3 29 4 0,-3-29-4 15,5 30 12-15,-5-30-8 0,9 31-8 16,-9-31 16-16,1 30-1 0,-1-30 0 16,9 35-3-16,-9-35-19 0,8 33 26 0,-8-33-11 15,2 36 0-15,-2-36 4 0,3 35-4 16,0-16 7-16,-3-19-7 0,9 41-4 0,-6-22 8 15,-1 7 3-15,1-2-3 0,2 2-1 16,-3-2 1-16,5 0 10 0,-2 4-3 16,-2-4-4-16,-1 2 0 0,4-2 0 15,1 0-7-15,-2-1 3 0,-5-23 1 0,7 39 3 16,-7-39-7-16,8 34-7 0,-8-34 14 16,5 32-4-16,-5-32 1 0,8 24-1 0,-8-24-6 15,2 23 10-15,-2-23 0 0,0 0-4 16,3 26 1-16,-3-26-4 0,0 0 3 15,0 0 7-15,9 25 7 0,-9-25-17 16,0 0 11-16,0 0-8 0,0 0 11 0,0 0-1 16,0 27-6-16,0-27 6 0,0 0-9 15,0 0-4-15,0 0 0 0,-27 24 0 0,27-24 0 16,-20 12-4-16,20-12 8 0,-32 11-14 16,32-11 13-16,-28 12 10 0,28-12-9 15,-29 13-1-15,29-13 3 0,-30 9-6 16,30-9 0-16,-32 12-3 0,32-12 6 0,-25 9-3 15,25-9 0-15,-25 9-9 0,25-9 2 16,-26 10 4-16,26-10-4 0,-26 5-3 0,26-5 3 16,0 0 7-16,-35 10 3 0,35-10-6 15,0 0 3-15,-33 7 0 0,33-7-7 16,-27 0 7-16,27 0-10 0,0 0 10 16,-38-3 4-16,38 3-1 0,0 0 0 0,-41-4-3 15,41 4-3-15,0 0 0 0,-36-10-4 16,36 10 0-16,0 0-13 0,-32-5-11 15,32 5 6-15,0 0 1 0,-30-10-1 0,30 10 0 16,-24-6 3-16,24 6 1 0,-33-6 2 16,33 6-7-16,-32-9 12 0,32 9-1 15,-47-3 11-15,47 3 11 0,-47-6-10 0,16 6 3 16,31 0 0-16,-57-3-8 0,27 3 23 16,-2 0 0-16,32 0-15 0,-62 0-4 15,30 0 8-15,2 0 11 0,-2 3-11 0,32-3-4 16,-60 0-4-16,33 0 11 0,-4 0-7 15,-1 3-3-15,32-3 10 0,-62 0 4 0,37 3-11 16,25-3 0-16,-57 3 11 0,35-3-22 16,22 0 11-16,-48 3 7 0,28 2-7 15,20-5 29-15,-46 1-32 0,46-1 3 16,-45 3 0-16,25 0-4 0,20-3 0 0,-45 6 4 16,25 2 4-16,20-8-8 0,-45 4 4 15,45-4-10-15,-37 11 10 0,15-9-8 0,22-2 34 16,-38 7-34-16,38-7 8 0,-30 3 4 15,30-3 7-15,-34 6-4 0,34-6-7 16,-35 6-3-16,35-6 6 0,-30 7-10 16,30-7 14-16,-35 5-3 0,35-5-1 0,-39 3 1 15,39-3-4-15,-43 3-4 0,19 1 1 16,-2-1 6-16,26-3 8 0,-61 2-14 16,31-2 3-16,0 0 0 0,30 0 7 15,-57 0 7-15,27 0-3 0,30 0-4 0,-50 0 3 16,22 0-3-16,28 0 0 0,-51-2 0 15,51 2 4-15,-48 0-18 0,28-3 3 0,20 3 15 16,-49-4 3-16,49 4-1 16,-50-3-9-16,25 0-1 0,25 3-3 0,-43-5 4 15,17 0 3-15,0 0-14 0,26 5 14 0,-52-7-7 16,28 2 6-16,-4-2-6 0,28 7-3 16,-50-10 0-16,21 5-1 0,4 3-10 15,-7-6 8-15,32 8 6 0,-60-9 6 0,30 6-6 16,-2 2-6-16,2-4-1 0,0 2 0 15,0 0 7-15,0 0-7 0,30 3-4 16,-60-3 18-16,38 0-10 0,22 3 10 0,-45 0-4 16,45 0-10-16,-47-4 4 0,47 4-1 15,-39-2 4-15,39 2-7 0,-43-5 0 16,43 5 11-16,-44 0-4 0,44 0 0 16,-51-1 0-16,19-2-7 0,32 3 0 0,-52-4 7 15,22 0-7-15,30 4 10 0,-57-1-3 16,27-2 0-16,30 3-3 0,-60-4 10 0,33 4-11 15,27 0 1-15,-52-4 3 0,30 4 10 16,22 0 1-16,-48-1-8 0,19 1 1 0,29 0 10 16,-45-5 3-16,45 5 0 15,-48-1 0-15,24-4-3 0,24 5-11 0,-58-2 11 16,33 2-4-16,-7-4-3 0,32 4-7 16,-59-6 3-16,24 3 4 0,5 3 0 0,-5-4-1 15,1 2-6-15,-2-1 4 0,-3 0 2 16,4 3 1-16,2-4 6 0,-4 1 3 15,-2 3-2-15,1-2 5 0,3-1-6 0,-9 3-7 16,6-3 4-16,6-1 0 0,-8 4-4 16,6-3 0-16,1 3 1 0,-6-3-1 15,39 3 7-15,-65 0-13 0,35 0 12 0,30 0-2 16,-57 0-7-16,25 0 0 0,32 0 0 16,-46 0-3-16,46 0 0 0,-49 0 6 15,24 0 7-15,25 0-10 0,-40 0-3 0,40 0-7 16,-39 0 7-16,39 0 0 0,-35 0-6 15,35 0 12-15,-30 3-9 0,30-3 10 16,0 0-4-16,-40 0 3 0,40 0 0 0,0 0-6 16,-37-3 0-16,37 3 9 0,0 0 4 15,-37 0-4-15,37 0 0 0,0 0 0 16,-40-6 0-16,40 6 3 0,-28-3 0 0,28 3 6 16,-30-3-9-16,30 3 3 0,-35-7-6 15,35 7-1-15,-36-2 1 0,36 2 6 16,-43-6-3-16,43 6-9 0,-44-6 8 0,23 3-5 15,21 3-3-15,-52-10 6 0,33 8 0 16,19 2-6-16,-51-8 0 0,25 7 3 16,26 1-6-16,-41-7 3 0,41 7-3 0,-45-4-3 15,19 1 9-15,26 3-3 0,-40-3-3 16,40 3-3-16,-43-6 6 0,43 6-5 16,-39-3 10-16,39 3-5 0,-43-6 0 0,43 6 6 15,-35-4-3-15,35 4-3 16,-47-2-3-16,28-1-3 0,19 3 4 0,-43-3 2 15,43 3 0-15,-42-3 2 0,42 3-7 16,-48-4 5-16,23 1-6 0,25 3 9 0,-57-2-3 16,25-1 3-16,3 3-9 0,29 0 0 15,-61-8 0-15,34 8 6 0,-3-1-6 16,30 1 6-16,-57-5 0 0,30 5 3 0,27 0 0 16,-55-1-3-16,33 1-3 0,22 0-3 15,-45-5 6-15,45 5-3 0,-45 0 3 0,45 0 0 16,-40-2 0-16,40 2 0 0,-39 0 0 15,39 0 0-15,-35 0 0 0,35 0-3 16,-30-4 1-16,30 4-4 0,0 0 17 0,-40 0-14 16,40 0-2-16,0 0 2 0,-39 0 0 15,39 0-3-15,0 0 3 0,0 0 3 16,-38-3 0-16,38 3-6 0,0 0 3 0,0 0 0 16,0 0 6-16,-35 0 0 0,35 0-3 15,0 0 6-15,0 0-12 0,0 0 3 16,0 0 12-16,-35-3-9 0,35 3-6 15,0 0 6-15,0 0-6 0,0 0 6 0,-34-2-3 16,34 2 9-16,0 0-9 0,0 0-9 16,-32-5 9-16,32 5-3 0,0 0-3 15,0 0 18-15,0 0-9 0,-33-2 0 0,33 2 0 16,0 0-6-16,0 0 6 0,0 0 3 16,0 0-3-16,-40-3 3 0,40 3-6 0,0 0 9 15,0 0 0-15,0 0-9 0,0 0 3 16,-34-3 3-16,34 3 0 0,0 0-3 15,0 0 6-15,-28-7-9 0,28 7 0 16,0 0 3-16,0 0 3 0,0 0-12 0,-29-2 15 16,29 2-6-16,0 0 6 0,0 0 0 15,0 0-6-15,-25-10 0 0,25 10 6 0,0 0 3 16,0 0 3-16,0 0-4 0,-23-12 1 16,23 12 6-16,0 0 2 0,0 0-5 15,-17-18-12-15,17 18 0 0,0 0 6 16,-12-33-6-16,12 33 5 0,-1-32-5 0,1 32 0 15,-9-39-3-15,9 10 3 16,0 29 0-16,-6-52-2 0,6 25 4 0,0-5-4 0,-2 2 4 16,4-2-4-16,-2 0 2 0,3-7-6 15,-3 5-6-15,3-5 12 0,2-5-17 16,0 1 2-16,-1-2 3 0,4 1-8 16,-3 0 11-16,2 2 0 0,-2-1-3 0,0 4 3 15,2-2 3-15,1 5 3 0,-5 1 0 16,6 5-3-16,-4-1-3 0,1 4 0 15,-1-1-3-15,0 4-1 0,2 0-5 0,3 0 9 16,2-1-19-16,3 1 12 0,-7 0-3 16,9 1-10-16,-4 2-9 0,7-2-11 0,4-1-18 15,-2 3-29-15,6 1-48 0,7 0-47 16,0 1-272-16,17 2 99 0</inkml:trace>
  <inkml:trace contextRef="#ctx0" brushRef="#br0" timeOffset="37147.5206">29076 7777 104 0,'0'0'-8'0,"-25"-8"16"16,25 8 1-16,0 0-9 0,-30-10 41 15,30 10-8-15,-27-10-1 0,27 10-24 0,0 0 23 16,-30-12-39-16,30 12 16 0,-24-5-8 16,24 5 15-16,0 0 1 0,-31-12-1 0,31 12-15 15,-22-10-23-15,22 10 8 0,-27-10 38 16,27 10-8-16,-27-12 0 0,27 12-7 15,-25-8 14-15,25 8 7 0,-30-7 0 16,30 7 0-16,-27-12 6 0,27 12-8 0,-26-13-6 16,26 13-1-16,-30-10 13 0,30 10-20 15,-29-12 7-15,29 12 6 0,-28-12-7 16,28 12 0-16,-25-9 0 0,25 9-1 0,-29-16-5 16,29 16-7-16,-28-11 24 0,28 11-30 15,-24-10 18-15,24 10-12 0,-25-9 12 0,25 9-12 16,0 0 12-16,-25-12-18 0,25 12 0 15,0 0 17-15,-25-12-11 0,25 12-6 16,0 0 0-16,-27-11-18 0,27 11 30 16,0 0-6-16,-25-9 5 0,25 9-16 0,0 0 5 15,-27-11 5-15,27 11-28 0,0 0 23 16,-31-12 0-16,31 12-6 0,0 0 24 0,-24-7-18 16,24 7 0-16,0 0 0 0,-28-9 0 15,28 9 6-15,0 0-6 0,-22-9 0 16,22 9 11-16,0 0-17 0,-28-10 12 15,28 10-12-15,0 0 1 0,-32-8-1 0,32 8 17 16,0 0-5-16,-37-7-6 0,37 7 6 16,0 0-18-16,-33-5 12 0,33 5 18 15,0 0-24-15,-34-7 17 0,34 7-11 0,-30-4-11 16,30 4-12-16,0 0 23 0,-35-3 0 16,35 3-6-16,-29-8 0 0,29 8 18 0,0 0-12 15,-40 0 6-15,40 0-6 16,0 0 0-16,-43-2 0 0,43 2 5 0,0 0-5 15,-32-2 6-15,32 2 0 0,0 0 5 0,0 0-16 16,-47 0-13-16,47 0 30 0,0 0-6 16,-33 4-1-16,33-4 7 0,-25 8-12 15,25-8 5-15,-29 7-10 0,29-7-1 0,-30 7 17 16,30-7-11-16,-30 5 0 0,30-5-5 16,-30 8 16-16,30-8 6 0,-29 7-23 15,29-7 12-15,-25 7-6 0,25-7 0 16,0 0 11-16,-32 4-5 0,32-4-12 0,0 0 6 15,-28 8-11-15,28-8 17 0,0 0-18 16,-22 12 1-16,22-12 0 0,-16 12 11 16,16-12-12-16,0 0 18 0,-27 23-23 0,27-23 17 15,-14 12-12-15,14-12 18 0,-16 17-17 16,16-17 5-16,-9 19-6 0,9-19-11 16,0 0-7-16,-13 25 18 0,13-25 0 0,0 0-12 15,-13 30-7-15,13-30-13 0,0 0 25 16,-5 26 6-16,5-26-6 0,0 0 6 0,-4 24 6 15,4-24 1-15,0 0-14 0,0 0 20 16,0 34-27-16,0-34 20 0,0 0-6 16,-5 27 13-16,5-27-14 0,0 0 21 15,-3 32-14-15,3-32 7 0,0 0-20 0,-4 35 13 16,4-35 7-16,-6 22 7 0,6-22-14 16,0 0 7-16,-4 30 0 0,4-30 0 0,0 0-7 15,-3 29-7-15,3-29-7 0,0 0 21 16,-2 27-15-16,2-27 15 0,0 0-7 15,-3 32 0-15,3-32 0 0,0 0 21 0,-8 28-21 16,8-28-7-16,0 0-1 0,-4 24 15 16,4-24 15-16,0 0-15 0,0 0 14 15,0 0 0-15,-1 30-14 0,1-30 29 16,0 0-36-16,0 0 28 0,0 0-21 0,0 0 7 16,-4 26-14-16,4-26 7 0,0 0 0 15,0 0 0-15,0 0 0 0,-13 27 0 0,13-27 7 16,0 0 7-16,0 0-14 0,-5 24 0 15,5-24 6-15,0 0-19 0,-8 27-1 16,8-27 14-16,0 0 0 0,-5 27-7 16,5-27 14-16,0 0-7 0,-5 33-14 0,5-33 21 15,0 0-7-15,0 36-21 0,0-36 21 16,0 29 7-16,0-29-7 0,0 0 7 0,5 39-14 16,-5-39 28-16,0 26-35 0,0-26 14 15,0 0-14-15,3 33 14 0,-3-33 0 16,2 25 7-16,-2-25-22 0,3 24 15 15,-3-24-7-15,8 26 22 0,-8-26-30 16,5 26 1-16,-5-26 7 0,10 23 14 0,-10-23-21 16,9 25 14-16,-9-25-8 0,13 21 16 15,-13-21-16-15,12 18-6 0,-12-18 6 0,13 23-7 16,-13-23-7-16,0 0 7 0,12 24 15 16,-12-24-8-16,12 14 8 0,-12-14-7 0,0 0-9 15,15 20 24-15,-15-20-23 16,0 0 7-16,18 21-8 0,-18-21 24 0,13 12-23 15,-13-12 15-15,22 15 0 0,-22-15-8 0,17 17 0 16,-17-17 0-16,27 12-8 0,-27-12 16 16,38 15 0-16,-13-9 0 0,-3-2 8 15,6 1 0-15,4 2-16 0,0-4 0 0,1 2 16 16,1-5 0-16,3 3-24 0,3 1 32 16,-5-4-32-16,7 0 24 0,-4 0-24 15,2 0 24-15,-1 0 0 0,1-4 0 16,5 4 8-16,0-3-1 0,-8 1-15 0,8-1 31 15,-1 0-31-15,1-4 31 0,-1 4-31 16,2 1 0-16,-4-5-8 0,7 4 1 0,-4-2 7 16,0-2 15-16,0 4-23 0,-1-3 1 15,-6 3 22-15,-1 0-7 0,-4-3-16 16,3 3 45-16,-3 3-44 0,-1-3 14 16,-32 3-7-16,58-6 8 0,-38 6-23 15,-20 0 8-15,51-7 7 0,-28 3 0 0,-23 4 0 16,38-5 29-16,-11 1-29 0,-27 4 15 0,39-3-15 15,-39 3-7-15,43-6 21 0,-21 3 8 16,-22 3-15-16,43-3 0 0,-21 0 0 16,-22 3 15-16,44-3-15 0,-44 3 7 15,47-3-7-15,-24 0 6 0,-23 3 1 0,45 0-7 16,-45 0-14-16,45 0 14 0,-45 0 0 16,42 0 6-16,-42 0-19 0,44 0 6 0,-26 3 6 15,-18-3 1-15,47 3-7 0,-29 0 0 16,-18-3 0-16,47 3 0 0,-47-3 7 15,39 3-27-15,-13 0 20 0,-26-3 6 0,35 6 1 16,-13-3 7-16,-22-3-14 0,39 6-7 16,-39-6 7-16,31 3-7 0,-31-3 21 15,29 4-14-15,-29-4 0 0,23 3 13 16,-23-3-13-16,0 0 13 0,35 4 0 0,-35-4 13 16,26 1 13-16,-26-1-8 0,0 0-6 15,35 5 0-15,-35-5-1 0,25 3 0 16,-25-3-6-16,0 0 6 0,45 3-13 0,-45-3 12 15,33 1-11-15,-33-1 11 0,32 5-18 16,-32-5 7-16,37 6-1 0,-37-6-11 16,40 6-40-16,-22-3-59 0,6 4-134 0,-24-7 58 15</inkml:trace>
  <inkml:trace contextRef="#ctx0" brushRef="#br0" timeOffset="42174.2195">2873 9040 242 0,'0'0'39'0,"0"0"-16"16,-13-18-8-16,13 18-30 0,0 0 30 15,0 0 7-15,0 0-29 0,0 0 0 16,-15-20-16-16,15 20 31 0,0 0-31 15,0 0 30-15,0 0 1 0,0 0-16 0,0 0 8 16,28-30-7-16,-28 30 14 0,0 0-7 0,20-18-7 16,-20 18-9-16,0 0 16 0,25-15-15 15,-25 15-1-15,19-9 24 0,-19 9-16 16,0 0-7-16,35-13 15 0,-18 8-48 16</inkml:trace>
  <inkml:trace contextRef="#ctx0" brushRef="#br0" timeOffset="44802.2673">3032 8902 195 0,'20'-7'0'15,"-20"7"0"-15,45-12 0 0,-26 7 8 16,-19 5 16-16,38-10-24 0,-38 10 15 0,34-7-22 15,-34 7 14-15,28-8 40 0,-28 8 20 16,29-7 34-16,-29 7-26 0,0 0-9 0,25-6-8 16,-25 6-8-16,0 0-13 0,36-6-1 15,-36 6 0-15,22-9-7 0,-22 9-12 16,35-12 12-16,-15 9-1 0,-20 3-6 0,49-20 6 16,-22 13-1-16,4-10 0 0,3 5-6 15,4-3 1-15,1 2-12 0,-4-2 11 0,0-1-31 16,0 3 20-16,-1 0 11 0,-1-3-6 15,-1 6-10-15,-2-2 0 0,-2-1 0 16,1 3-10-16,-7 3 0 0,4-4 15 16,-5 2-5-16,-21 9-10 0,36-15 0 0,-19 9-5 15,-17 6 40-15,30-12-30 0,-30 12-5 16,30-10-5-16,-30 10 0 0,25-9 10 16,-25 9 5-16,24-8-10 0,-24 8 0 15,25-7 0-15,-25 7 0 0,0 0 0 16,30-6-6-16,-30 6 11 0,0 0 0 0,25-6 0 15,-25 6 5-15,0 0-10 0,0 0 5 16,0 0 5-16,32-8-10 0,-32 8 5 0,0 0 0 16,0 0 0-16,0 0 0 0,22-4-20 15,-22 4 25-15,0 0-5 0,0 0-5 16,0 0 5-16,0 0 0 0,35 0 0 0,-35 0 0 16,0 0 10-16,0 0-10 0,0 0 10 15,33 4 6-15,-33-4-16 0,0 0 5 0,0 0 5 16,32 8-5-16,-32-8-5 0,0 0 15 15,25 6-15-15,-25-6 5 0,0 0 6 16,34 9-11-16,-34-9-6 0,23 9 22 16,-23-9-16-16,25 6 10 0,-25-6-6 0,22 9 11 15,-22-9-15-15,28 7 15 0,-28-7-10 16,29 8 5-16,-29-8 0 0,31 10-1 0,-31-10 1 16,26 5 4-16,-26-5-19 0,26 10 1 15,-26-10 13-15,30 14 1 0,-30-14-10 16,25 7 5-16,-25-7-5 0,29 13 4 15,-14-3-4-15,-15-10 0 0,30 12 0 0,-30-12 0 16,32 12 19-16,-15-3-14 0,-17-9 9 16,45 17-9-16,-23-10-1 0,-2 1 10 0,5 1-4 15,1 1-10-15,1-2 13 0,3-1-8 16,-5 1 4-16,1-1 0 0,2 1 0 16,-6-1-4-16,6 3-1 0,-1-5 10 15,0 2-19-15,4 1 23 0,-2-2-9 0,1 2 5 16,-3-3-6-16,0 2 1 0,3-1 9 15,-5-3-18-15,5 3 0 0,-30-6 17 16,52 6-8-16,-24 0-5 0,-3-3 1 16,0 0-5-16,-25-3 8 0,45 7-8 0,-24-4 4 15,-21-3-8-15,45 5 17 0,-25-2-17 16,-20-3 8-16,43 7-4 0,-21-5 4 0,-22-2 9 16,49 5-13-16,-23-2 17 0,3 0-9 15,3-1 5-15,-32-2-1 0,56 4-12 16,-27-4 21-16,3 0-8 0,-7 3-18 15,-25-3 14-15,57 0-1 0,-36 0 0 16,-21 0-8-16,52 0 16 0,-25 0-16 0,-27 0 20 16,52-3-8-16,-25 3 0 0,-27 0-12 0,48-6 8 15,-24 6-8-15,-24 0 0 0,45-6 0 16,-20 1 28-16,-25 5-24 0,40-4 0 16,-40 4 4-16,33-5-8 0,-33 5 4 15,44-4-4-15,-44 4 0 0,33-4 0 0,-33 4 3 16,34-7 1-16,-34 7 4 0,33-6-12 15,-33 6 8-15,35-6 0 0,-35 6-4 0,34-6 15 16,-34 6-7-16,35-7-4 0,-35 7-12 16,35-5 12-16,-15-1 4 0,-20 6-8 15,37-9 7-15,-17-2-7 0,-20 11 8 16,49-12 0-16,-24 0-5 0,-2 3 5 16,4-1 7-16,-4-1-7 0,6 1-8 0,-1-2 3 15,1 3-6-15,-4-1-1 0,3 2-4 16,1-1 1-16,-8 1-5 0,-21 8 24 0,49-12-20 15,-33 9 1-15,-16 3-9 16,34-9 13-16,-34 9-9 0,32-3 8 0,-32 3 4 16,33 0-4-16,-33 0 4 0,0 0-3 0,49 0 3 15,-49 0 3-15,30 3-3 0,-30-3 8 16,32 3-19-16,-32-3 11 0,0 0 0 16,31 4 0-16,-31-4 0 0,0 0 0 15,32 2-4-15,-32-2 8 0,0 0-1 0,0 0-6 16,30 7 10-16,-30-7-3 0,0 0 0 15,27 3 0-15,-27-3 0 0,0 0-1 16,0 0 5-16,30 5-16 0,-30-5 8 16,0 0 0-16,29 11 4 0,-29-11-8 0,23 6 4 15,-23-6 8-15,30 6-8 0,-30-6 8 16,32 6-12-16,-12 0 11 0,-20-6-7 0,40 9 12 16,-15-3-12-16,-1 0 7 0,-1 0 1 15,5-2-4-15,-28-4 3 0,52 11 1 16,-27-4 6-16,-3-2-10 0,7 2 0 15,-6-1-8-15,2 0 4 0,-1 0 0 0,1 0-7 16,-4 2 10-16,6-3 5 0,-27-5-8 16,35 13 22-16,-15-10-18 0,-20-3-1 0,35 9 5 15,-35-9-5-15,31 9 4 0,-31-9-7 16,31 13 0-16,-31-13 8 0,27 8-5 16,-27-8 1-16,25 10 3 0,-25-10-7 0,22 10 4 15,-22-10-8-15,22 9 15 0,-22-9-7 16,20 12 10-16,-20-12-14 0,23 13 10 15,-23-13-6-15,19 15-8 0,-19-15 4 16,23 18-3-16,-23-18 14 0,23 19-1 0,-14-6-3 16,-9-13-3-16,25 17 6 0,-25-17-6 15,18 25 10-15,-18-25-14 0,22 21 7 0,-12-7 10 16,-10-14-14-16,17 21 1 16,-2-9-1-16,-15-12 1 0,17 24-1 0,-17-24 1 15,20 28 2-15,-12-17-6 0,-8-11 7 16,20 27 3-16,-20-27-6 0,17 27 9 0,-17-27-16 15,15 28 6-15,-10-16 4 0,-5-12 0 16,13 25 3-16,-13-25-3 0,15 21-1 16,-15-21 14-16,5 21-13 0,-5-21-7 0,0 0 6 15,14 25 1-15,-14-25-10 0,8 17 6 16,-8-17-3-16,0 0 0 0,7 30-7 16,-7-30 17-16,0 0-13 0,7 30 13 0,-7-30 0 15,0 0-7-15,5 29-3 0,-5-29 6 16,0 0-6-16,0 0 13 0,0 30 7 15,0-30 8-15,0 0 7 0,0 0 9 0,-5 31-4 16,5-31 2-16,0 0-3 0,-14 21 5 16,14-21-6-16,-18 22-7 0,1-10 0 15,0 3 0-15,-4 4-3 0,-6 2-6 0,-2 1-6 16,-7 0 3-16,-1 0 3 0,-3 5 5 16,-4 1-3-16,1-3 2 0,-1 2-2 15,1-2-4-15,-4 0-4 0,2-1 9 16,6-6-4-16,4 5 6 0,2-7-4 0,1 1 7 15,3-4-13-15,3-1 12 0,4 0 0 16,3 0-3-16,19-12 10 0,-33 16-10 16,18-7 8-16,15-9-4 0,-32 13-7 0,32-13 0 15,-32 6-5-15,32-6 2 0,-33 1-11 16,33-1 4-16,-37 0-4 0,37 0 15 16,-38 0-20-16,38 0 9 0,-39-1-13 0,39 1 9 15,-40-6-9-15,40 6 4 0,-39-6 3 16,18-1-7-16,21 7 4 0,-49-9-4 15,24 2 0-15,3-2 4 0,-8 3-12 0,30 6 16 16,-50-15-12-16,22 9 0 0,3-3 1 16,-4-1 21-16,29 10-18 0,-50-15 0 15,23 7-7-15,5-4 7 0,22 12-8 0,-46-12 8 16,29 7 2-16,17 5 0 16,-35-10-2-16,35 10-2 0,-40-12 0 0,40 12-3 0,-37-9-1 15,37 9 12-15,-37-9-6 16,37 9 0-16,-33-6-4 0,33 6-3 0,-44-3 7 15,44 3-2-15,-37-8-4 0,37 8 1 16,-42-5 10-16,42 5-7 0,-40-7-1 0,40 7-1 16,-42-5 13-16,42 5-16 0,-40-7 9 15,40 7-6-15,-42-3 4 0,42 3 2 0,-41-6-2 16,17 3-2-16,24 3 2 0,-48-6 0 16,48 6-4-16,-50-3-5 0,18 0 13 15,3 3-12-15,29 0 3 0,-55-6-1 16,20 6 1-16,5 0-4 0,30 0 5 15,-60 0-3-15,28 0 7 0,2 0-2 0,30 0 7 16,-57 0 1-16,27 0-4 0,-4 0-4 16,34 0 0-16,-63 0 6 0,31 2-8 0,2-2 4 15,-5 0-2-15,1 0 2 0,1 4-2 16,-1-4 2-16,-1 3-5 0,-7-3 5 16,7 0-4-16,0 0-5 0,-5 3 2 15,0-3 0-15,1 3 12 0,1-3-5 0,3 0-7 16,-5 3 3-16,3-3 8 0,0 0-6 15,0 0 4-15,-3 3-9 0,7-3 12 0,-2 5-7 16,-1-5 6-16,1 1 1 0,0-1-14 16,0 3 6-16,5 0 3 0,-5-3 3 15,5 4-3-15,1-2-9 0,-8-2 9 0,37 0 0 16,-56 8 4-16,27-6 3 0,29-2-14 16,-48 4 3-16,26-3-1 0,22-1 10 15,-47 5-10-15,47-5 5 0,-40 3-2 0,15-3 6 16,25 0-8-16,-35 3-3 0,35-3 12 15,-41 3-10-15,41-3 7 0,-36 0 1 16,36 0 1-16,-37 3 1 0,37-3-8 16,-34 3 8-16,34-3-5 0,-40 0-5 15,40 0 5-15,-33 3-6 0,33-3 8 0,-37 3-4 16,37-3 6-16,-42 0-8 0,42 0-1 16,-43 6 3-16,21-3 2 0,22-3-2 0,-52 7-3 15,30-7 7-15,22 0-4 0,-60 5-5 16,28-2-2-16,6-3 14 0,-3 4-5 15,-3-1 9-15,32-3-7 0,-56 2-2 0,30 1 2 16,-2 1-6-16,28-4-5 0,-54 4 6 16,26-1 8-16,28-3-12 0,-54 1-16 15,26 2-35-15,-4 6-25 0,0-6-42 0,2 12-43 16,-6 5-52-16,-11 11-415 0,-10 14 118 16</inkml:trace>
  <inkml:trace contextRef="#ctx0" brushRef="#br0" timeOffset="49580.6652">28643 7813 1137 0,'0'0'167'0,"0"0"-15"0,-34 5-4 15,34-5-25-15,0 0-43 0,0 0 8 0,0 0-25 16,0 0-8-16,0 0 20 0,0 0-2 15,0 0-6-15,0 0 3 0,0 0 0 16,0 0-10-16,-43-5 2 0,43 5 10 16,0 0-2-16,0 0-1 0,0 0-5 0,0 0 5 15,0 0 8-15,0 0 7 0,-17-20 9 16,17 20-7-16,0 0-22 0,0 0 20 0,0 0-5 16,0 0 12-16,-17-19-10 0,17 19 3 15,0 0 1-15,0 0 5 0,0 0-2 16,0 0-6-16,0 0-7 0,0 0-8 0,-5-25-11 15,5 25-5-15,0 0-3 0,0 0-6 16,0 0-10-16,0 0-8 0,0 0 1 0,0 0-3 16,0 0 1-16,0 0-4 0,20-39-5 15,-20 39 6-15,17-22-7 0,-17 22-1 16,28-21-4-16,-11 6 1 0,0-1 0 0,3-2-1 16,0-1-1-16,5 1 1 0,-3-7 2 15,5 1-8-15,-2-1 7 0,0-2-5 0,-2 4 2 16,2-2 5-16,-6-4 9 0,6 2 7 15,-8 2 12-15,4-2-3 0,-1 0 13 0,-3-1-2 16,0 1 1-16,-4-1-9 0,7-3-5 16,-1-4-5-16,-3 7-3 0,1-7-2 15,0 4-5-15,3-1-1 0,-3 1-1 0,-1 0-7 16,-4 1 3-16,3-2-4 0,2 2 1 16,-4 6-1-16,1-5 3 0,-3 5 7 15,-2 0 15-15,3 2 7 0,-1-1 6 16,-6 4-4-16,-5 19 3 0,17-35 1 0,-17 35 1 15,12-32-5-15,-12 32-7 0,8-25-2 16,-8 25-4-16,12-23-6 0,-12 23-6 0,6-19 0 16,-6 19-8-16,0 0-3 0,14-22-3 15,-14 22-5-15,0 0-10 0,0 0-8 0,12-20-12 16,-12 20-16-16,0 0-22 0,0 0-31 16,0 0-26-16,0 0-18 0,8-6-36 15,-8 6-110-15,0 0-628 0,0 0-562 0</inkml:trace>
  <inkml:trace contextRef="#ctx0" brushRef="#br0" timeOffset="50336.232">29720 6116 4256 0,'0'0'-221'15,"0"-37"-1"-15,0 37 3 0,0 0-563 0,0 0 274 16</inkml:trace>
  <inkml:trace contextRef="#ctx0" brushRef="#br0" timeOffset="51596.4481">29747 6029 3252 0,'0'0'-117'0,"0"0"20"16,3-32 28-16,-3 32 22 0,0 0 13 16,0 0 15-16,-12-34 5 0,12 34 20 0,0 0 10 15,-8-28 3-15,8 28-4 0,0 0 6 16,-15-22-13-16,15 22 5 0,0 0 5 0,-12-22-2 16,12 22-1-16,0 0 13 0,0 0 7 15,-10-23-7-15,10 23 4 0,0 0 19 16,0 0-17-16,0 0-1 0,0 0 0 0,-8-26-1 15,8 26-4-15,0 0-1 0,0 0-7 16,0 0-4-16,0 0 4 0,0 0-15 0,0 0 15 16,0 0-9-16,0 0 2 0,0 0 2 15,0 0-17-15,0 0 11 0,0 0-5 16,0 0 7-16,0 0-5 0,0 0-4 16,0 0-4-16,0 0 19 0,0 0 1 0,0 0-8 15,0 0-10-15,0 0 17 0,0 0-15 16,0 0-2-16,0 0 19 0,0 0-4 0,0 0-5 15,0 0 19-15,62 38-10 16,-62-38 22-16,20 18-11 0,-20-18 4 0,18 24 1 16,-3-8 10-16,2 0-16 0,-2-1 3 0,2 6 15 15,-2-2-25-15,2 4 2 0,-1 1 3 16,3 3 6-16,-3 0-4 0,3 2 4 16,-2-2-5-16,-1 4-5 0,6 0 10 15,-4 3-25-15,-4-4 13 0,3 0-13 0,-6 5 9 16,8-1-5-16,-6-4-4 0,0-4 4 15,-1 1 1-15,1-3-13 0,-4-1 15 0,1-2-10 16,-2-2-7-16,-8-19 10 0,17 30-4 16,-9-13-4-16,-8-17 13 0,9 23-10 0,-9-23 0 15,13 24 4-15,-13-24 14 0,8 16-16 16,-8-16 6-16,0 0 3 0,10 24 10 16,-10-24-8-16,0 0 11 0,0 0-1 0,9 23 2 15,-9-23-5-15,0 0 3 0,0 0-7 16,0 0 2-16,0 0-6 0,0 0 1 15,0 0-10-15,0 0 6 0,0 0-2 16,0 0-1-16,0 0 8 0,0 0 5 0,0 0 9 16,0 0 2-16,0 0 4 0,0 0-5 15,-60-62 2-15,46 41 0 0,-1-2-6 0,3 2-2 16,-4-6-1-16,-1-4-7 0,-1 0 1 16,-1-3-3-16,3-1-1 0,-1 0 3 0,-3-6-1 15,1 3 4-15,6-1-2 0,0 3-5 16,-4-3 7-16,-2 0 1 0,6 3-5 15,-4-2-2-15,4 2 4 0,1 0-7 0,-3 3 2 16,2 3-2-16,-2-5-4 0,1 4 1 16,6 4-2-16,-4-4-1 0,4 4 4 0,0 2-1 15,-1 1-4-15,2-1 2 0,-3 0 0 16,10 25-7-16,-11-46 7 0,6 25 1 16,-2-1-4-16,7 22 4 0,-10-34-2 15,10 34 4-15,-7-33 5 0,7 33-2 16,-11-29 2-16,11 29-2 0,-5-27 3 0,5 27-2 15,-9-22-2-15,9 22-6 0,0 0 1 0,-6-31-5 16,6 31 1-16,0 0 4 0,-6-21-3 16,6 21-3-16,0 0 2 0,0 0-2 15,-8-25 3-15,8 25-7 0,0 0-5 0,0 0-1 16,0 0-2-16,0 0 4 0,0 0-2 16,0 0-1-16,-3-27 5 0,3 27-2 0,0 0 3 15,0 0-3-15,0 0 3 0,0 0-1 16,0 0 3-16,0 0-1 0,0 0-2 15,23-26-1-15,-23 26-1 0,0 0-5 0,27-12-1 16,-27 12-5-16,27-3-4 16,-27 3-2-16,28-3 3 0,-28 3 1 0,32-3-2 15,-32 3 0-15,33-3 0 0,-33 3 1 0,32-3 0 16,-32 3 3-16,0 0 11 0,39 0-9 16,-39 0 2-16,0 0 2 0,31 3-3 15,-31-3 4-15,0 0 0 0,22 9-3 0,-22-9 7 16,14 15 0-16,-14-15 1 0,15 21 1 15,-15-21-3-15,8 35-15 0,2-20-3 0,-10-15 2 16,8 43 8-16,-3-23-2 0,-1 3-2 16,1-1 5-16,-5-22 8 0,5 41-8 15,0-17 3-15,2-2 1 0,-2 2 1 0,-5-24 6 16,5 45-6-16,-2-22 5 0,0-2 2 16,-3-21-4-16,9 37 3 0,-3-18-5 15,-6-19 7-15,4 34 4 0,-4-34-3 0,5 29 1 16,-5-29 3-16,0 28-5 0,0-28 4 15,0 29-4-15,0-29 1 0,-9 33 4 0,9-33-3 16,-15 35 7-16,9-16-10 0,-8 1 2 16,14-20 3-16,-22 35-3 0,11-19 0 0,-4-3 5 15,15-13-6-15,-20 29 1 0,6-17 0 16,-3 4-5-16,17-16-15 0,-31 28-9 16,12-16-23-16,-1 3 2 0,0 1-19 15,0-5-8-15,20-11-20 0,-33 25-38 0,18-14-50 16,15-11-147-16,-22 11-470 0,10-9 156 15</inkml:trace>
  <inkml:trace contextRef="#ctx0" brushRef="#br0" timeOffset="53248.9145">30710 5275 4119 0,'0'-6'-53'0,"0"0"-93"0,0 0 64 0,0 11-56 0,4-10 84 0,-4 5-29 0,0 0 38 0,0 0-18 0,3 0 12 0,-3 0-17 0,0 0-28 0,0 0-71 0,0 0-225 0,20 6-244 0,-20-6 118 0</inkml:trace>
  <inkml:trace contextRef="#ctx0" brushRef="#br0" timeOffset="58567.4931">30759 5972 719 0,'0'0'148'0,"0"0"-69"15,0 0 3-15,-14-21 17 0,14 21-43 16,0 0-17-16,0 0-5 0,0 0-5 16,-21-16-5-16,21 16 0 0,0 0-1 0,0 0-4 15,0 0 4-15,-15-16-10 0,15 16 5 16,0 0 14-16,0 0 8 0,0 0 3 0,0 0 25 15,0 0-5-15,0 0 5 0,0 0 3 16,-26-15 10-16,26 15-14 0,0 0-5 16,0 0-9-16,0 0 7 0,0 0-9 0,-25-6-7 15,25 6-11-15,0 0 9 0,0 0-3 16,0 0-10-16,0 0-4 0,-46 18-6 16,46-18 6-16,-19 12-4 0,19-12-15 0,-18 18 7 15,18-18 2-15,-22 23 0 0,22-23-6 16,-12 18-6-16,12-18 9 0,-18 25 18 15,18-25-15-15,-12 24 11 0,12-24-9 0,-13 33 4 16,8-13-10-16,5-20 9 16,-9 41-8-16,9-41 8 0,0 40-6 0,4-17 0 15,4 2 11-15,-3 1-9 0,14-3 9 16,2 1-1-16,-1-1-2 0,12-3-6 0,-2 3 11 16,5-6-3-16,1-3-6 0,-1-4 3 15,-2-5 0-15,7 2 7 0,-6-7-5 0,1 0 7 16,-2-4-5-16,-3 1 2 0,6-7 3 15,-10 3 11-15,9-10-10 0,-9 5 0 0,2-6 2 16,0-3-10-16,-6-2 2 0,2-5-2 16,-8 1-11-16,-4-1 6 0,-2-3 15 15,-3 4-6-15,-2-1 28 0,-5 0 5 16,0 28-14-16,-9-53 0 0,4 28 12 0,-3-2-28 16,0 6 0-16,-4 0-1 0,-1-2-3 15,13 23-7-15,-24-33 1 0,9 18-11 0,15 15 3 16,-35-23 5-16,12 19-13 0,23 4-2 15,-37-12 11-15,37 12-17 0,-37-5 0 16,37 5 6-16,-34-3-7 0,34 3-7 16,-36 8 6-16,36-8-1 0,-25 7 3 0,25-7-9 15,-27 13 1-15,27-13-11 0,-17 15-24 16,17-15-27-16,-13 19-21 0,13-19-35 16,-9 24-50-16,9-24-84 0,0 0-431 0,-8 35 659 15</inkml:trace>
  <inkml:trace contextRef="#ctx0" brushRef="#br0" timeOffset="59153.127">30918 6005 3095 0,'0'0'76'16,"0"0"-7"-16,35-3-17 0,-35 3-31 15,0 0-42-15,0 0-9 0,30-2 8 0,-30 2-1 16,0 0 6-16,0 0-2 0,37 2 4 15,-37-2 11-15,0 0-11 0,25 3 15 0,-25-3-5 16,0 0 0-16,28 7 5 0,-28-7 0 16,29 8-2-16,-29-8 7 0,30 10-10 15,-30-10 7-15,35 10 6 0,-35-10-4 0,30 5-4 16,-30-5 0-16,30 7 0 0,-30-7 5 16,22 5-2-16,-22-5-1 0,25 7 5 15,-25-7-2-15,0 0 0 0,35 5 0 0,-35-5-5 16,0 0 5-16,30 5-3 0,-30-5 5 15,0 0 0-15,0 0 3 0,35-5 0 0,-35 5-6 16,0 0 8-16,34-13 0 0,-34 13-5 16,18-14 2-16,-18 14 5 0,19-12 0 15,-19 12 14-15,16-18-19 0,-16 18 7 16,0 0 9-16,17-27 7 0,-17 27 8 0,8-27-5 16,-8 27 2-16,5-20-1 0,-5 20-17 15,0 0-4-15,9-34-9 0,-9 34 0 0,3-21-6 16,-3 21 0-16,0 0-2 0,0 0 9 15,4-35-5-15,-4 35-6 0,0 0 12 16,0 0-6-16,3-27 0 0,-3 27-2 16,0 0 2-16,0 0-8 0,0 0-5 0,0 0 3 15,3-24-5-15,-3 24 9 0,0 0 0 16,0 0-9-16,0 0 7 0,0 0 2 16,0 0-3-16,0 0 7 0,0 0-4 0,0 0 0 15,0 0-1-15,52 47 1 0,-52-47 6 16,23 24 2-16,-6-12 1 0,-3-1-3 0,2 5 0 15,-16-16 0-15,32 21 0 0,-17-11 3 16,-15-10-5-16,30 16-20 0,-30-16-19 16,24 15-33-16,-24-15-35 0,20 6-128 15,-20-6-467-15,0 0 635 0</inkml:trace>
  <inkml:trace contextRef="#ctx0" brushRef="#br0" timeOffset="59407.9898">31409 5319 3053 0,'-13'-24'137'0,"0"3"27"16,1 4-15-16,12 17 9 0,-23-29-28 0,23 29-18 16,-17-20-18-16,17 20-9 0,-14-20-18 15,14 20-6-15,0 0-7 0,-16-19 8 0,16 19 3 16,0 0-11-16,0 0-8 0,-19-20-10 15,19 20-9-15,0 0-2 0,0 0-12 16,0 0 4-16,0 0-10 0,0 0-29 16,0 0-38-16,0 0-16 0,0 0-46 0,0 0-56 15,0 0-92-15,44 56-553 0,-31-46 62 16</inkml:trace>
  <inkml:trace contextRef="#ctx0" brushRef="#br0" timeOffset="59969.6418">31878 5322 3844 0,'0'0'16'16,"0"0"-3"-16,0 0-5 0,0 0-8 0,0 0-16 15,0 0 5-15,0 0-1 0,0 0-3 16,-3 36 3-16,3-36 4 0,0 0 0 0,0 0 0 15,5 29 1-15,-5-29 1 0,11 18 2 16,-11-18 6-16,20 35 0 0,-6-18 2 16,1 4-4-16,5 8 2 0,-2-5-2 0,7 4 7 15,-3-3-7-15,5 0 12 0,-7-1-12 16,3-1-2-16,-6-1 0 0,0-2 6 16,3-2-8-16,-3 0 12 0,-6-2-2 0,-11-16 2 15,22 25 0-15,-14-13 13 0,-8-12-2 16,19 19 15-16,-19-19 23 0,0 0-31 15,0 0 5-15,0 0 4 0,0 0-9 0,0 0-2 16,0 0 0-16,-49 23-3 0,49-23 9 16,0 0-4-16,-60-17 13 0,60 17 7 0,-45-18-5 15,25 8 2-15,-5-2 2 0,6-1-10 16,-7 1-7-16,6-3 6 0,1-4-12 16,-4-2-2-16,6 2-2 0,0-1 2 0,1 0 5 15,0-2-4-15,0 2-2 0,4-2 6 16,0-1-7-16,2-1-11 0,10 24 12 15,-11-45-9-15,4 20 0 0,4 1 4 0,3 24-14 16,-2-44 3-16,2 44 0 0,2-44-12 16,-2 44 21-16,10-33-14 0,-10 33-6 15,11-33 2-15,-1 16-4 0,5 2 0 0,-15 15-10 16,30-25-14-16,-11 13-19 0,-1-2-1 16,-18 14-15-16,39-15-26 0,-18 10-12 0,-21 5-22 15,47-10-30-15,-17 10-45 0,-30 0-83 16,59 0-485-16,-34 0 324 0</inkml:trace>
  <inkml:trace contextRef="#ctx0" brushRef="#br0" timeOffset="60560.2719">32390 5356 3577 0,'0'0'84'0,"0"0"-9"15,-12 19-33-15,12-19-33 0,0 0-34 16,0 0-29-16,0 0-12 0,-13 18 6 16,13-18 2-16,0 0 21 0,0 0 0 0,0 0 6 15,0 0-2-15,0 0 3 0,0 0 21 16,0 0 2-16,0 0 5 0,0 0-3 0,50 6-4 16,-50-6-5-16,0 0 5 0,53-15-2 15,-53 15 4-15,36-12-5 0,-20 4 3 16,-16 8-3-16,27-12 2 0,-27 12 13 0,30-15-15 15,-30 15 3-15,27-15-3 0,-27 15 2 16,20-12-4-16,-20 12 6 0,17-13-13 0,-17 13 4 16,0 0 2-16,15-19-7 0,-15 19 7 15,0 0 0-15,0 0-5 0,1-30-8 16,-1 30 15-16,0 0 1 0,0 0-6 16,0 0 5-16,-25-28 5 0,25 28 0 0,0 0 0 15,-23-9 1-15,23 9-1 0,0 0 5 16,0 0-2-16,-32-3-3 0,32 3 0 0,0 0 8 15,0 0-5-15,-47 7 2 0,47-7 6 16,0 0 7-16,-26 18 4 0,26-18 6 0,-22 15-4 16,22-15 10-16,-17 26-1 15,17-26-14-15,-17 23-4 0,17-23 3 0,-13 28-7 16,13-28 2-16,-7 31 20 0,7-31-8 16,-8 40-2-16,8-15 17 0,0-25-7 15,0 48-4-15,3-22 6 0,6 1-1 0,-6-3 0 16,9 2 11-16,-7-2 13 15,6 1-9-15,3-5 2 0,-1 4 14 0,1-6-14 0,2 0-7 16,6-6 12-16,-5 0-10 0,6 2-8 16,2-10 1-16,-3 3-5 0,6 0 2 15,-28-7-24-15,51 0-18 0,-20-5-26 16,1 0-36-16,0-3-35 0,3-6-63 0,4-1-117 16,-1-3-412-16,-3-5 642 0</inkml:trace>
  <inkml:trace contextRef="#ctx0" brushRef="#br0" timeOffset="61264.8434">33012 4401 3060 0,'0'0'28'0,"-23"-25"4"16,23 25-5-16,-9-15-22 0,9 15-30 0,0 0-9 15,0 0-6-15,-16-21 2 0,16 21 10 16,0 0 28-16,0 0 23 0,0 0-3 16,0 0 3-16,0 0-18 0,-14-20 10 0,14 20-5 15,0 0 0-15,0 0 0 0,0 0-5 16,0 0 2-16,0 0-2 0,0 0 7 16,0 0-2-16,30 66 0 0,-30-66 0 0,17 35 4 15,-7-15-9-15,0 2 9 0,5-2 5 16,-2 4-14-16,6 3 5 0,3 0 4 15,-1 1-2-15,1 4-3 0,8-5-2 16,-8 3 2-16,3-2-4 0,2-1 9 0,0-2 0 16,3 2-10-16,-9-2 8 0,5 0-1 0,0-3 8 15,-4-5-17-15,-2 3 7 0,-3-5-5 16,0 1-1-16,-1-4 1 0,-16-12 1 16,29 21 6-16,-29-21 0 0,20 18 2 15,-20-18 7-15,17 16 5 0,-17-16-10 16,16 16-2-16,-16-16 4 0,0 0-4 0,17 15 0 15,-17-15 4-15,0 0 2 0,13 16 6 16,-13-16-2-16,0 0-2 0,0 0 16 16,0 0-14-16,0 0 5 0,0 0-12 0,0 0-6 15,0 0 6-15,-40 21-18 0,40-21 25 16,-30 2-5-16,30-2-14 0,-42 0 8 0,42 0-5 16,-36 0-1-16,36 0 2 0,-42 4-8 15,42-4 0-15,-45 3-6 0,21 2 0 16,24-5 4-16,-53 8 0 0,24-3-1 0,1 2-1 15,6 1-2-15,-3-1 2 0,25-7 2 16,-40 15-6-16,23-5 8 0,17-10-6 16,-27 21 2-16,19-7 2 0,8-14 4 0,-14 27-6 15,14-27 0-15,-11 27 4 0,11-27 4 16,-2 27 8-16,2-27 4 0,0 0-3 16,5 35 7-16,-5-35 7 0,14 17 11 0,-14-17 7 15,26 10 17-15,-26-10 3 0,35 0-12 16,-35 0-2-16,56-10-2 0,-23 3-7 15,4-3-20-15,0-1-22 0,-4-1-27 16,1 0-27-16,-3 0-48 0,-2 4-70 0,-9-7-206 16,-3 1-402-16,-1 0 291 0</inkml:trace>
  <inkml:trace contextRef="#ctx0" brushRef="#br0" timeOffset="62458.1506">31031 7536 3372 0,'0'0'-71'0,"-21"-25"8"16,21 25 6-16,-19-23 6 0,19 23 9 0,-8-20 12 16,8 20-8-16,0 0 18 0,-12-24-9 15,12 24-2-15,0 0 23 0,0 0 16 0,-13-24-8 16,13 24 11-16,0 0-6 0,0 0-8 15,0 0 6-15,0 0 2 0,0 0-10 0,0 0 10 16,0 0 3-16,0 0-8 0,0 0 10 16,0 0 13-16,0 0-5 0,0 0 15 15,0 0-6-15,52 60-9 0,-36-20 19 16,-2-4-10-16,8 13 1 0,1-2-4 16,-3 1 0-16,5 6 4 0,-5-4 0 0,5 1-5 15,-5 2 0-15,-1-2 0 0,3-2 2 0,-1 4 2 16,-4-6-5-16,-5-8 2 0,3 2 2 15,-2-4-8-15,-1-4-3 0,-4-4 2 16,2-2-4-16,-3-5 12 0,1 2-6 0,-8-24 29 16,12 33 10-16,-12-33 6 0,5 32 26 15,-5-32-31-15,3 21 8 0,-3-21-1 16,0 0-21-16,0 0-3 0,-16 29-1 16,16-29-14-16,0 0-3 0,0 0 0 0,-62-43-17 15,40 24-9-15,0-11 21 0,-6 0-11 16,-1-5-5-16,-1-10-3 0,4-2-10 0,0-2 5 15,1-5-8-15,2-5-6 0,6-9-18 16,0 7 7-16,4-6-1 0,5 7-6 0,-6 1 8 16,9 2-3-16,0 8 6 0,2-5-5 15,0 4 5-15,3 3 4 0,3 4-5 16,-3-4 1-16,3 8 6 0,6-3-1 16,-8 6-6-16,13 5 7 0,-9 2 1 0,6 2-3 15,3 0 2-15,-2 4 2 0,4 3-5 16,-1 1 1-16,2 3 10 0,-17 16-5 15,33-20-6-15,-12 13 9 0,-21 7-3 0,28-10 2 16,-28 10-2-16,0 0 17 0,49 3-6 16,-49-3-3-16,33 14 3 0,-11-2 4 0,-2 0 2 15,0 0-5-15,-3 3 3 0,6 5 0 16,-6-2 2-16,3 3-8 0,-5-4 3 16,2 6-6-16,-4 1 7 0,-1-2 6 15,-2 0-4-15,1 3 2 0,-2-5-2 0,-1 8 8 16,-4-1 5-16,-1 2 11 0,-3-29 5 15,-7 56 7-15,-1-28 4 0,-1 0 3 0,-7 2 14 16,-1 4-13-16,-6-4-5 0,1 0 4 16,-3 2-5-16,-2 0-1 0,-3-5-5 15,1 0-4-15,1 0-2 0,3-4-4 16,-2 2-18-16,2-6-15 0,0 4-15 0,5-6-20 16,0 0-24-16,3 0-20 0,0-2-48 15,17-15-42-15,-26 24-35 0,26-24-510 16,-14 11 529-16</inkml:trace>
  <inkml:trace contextRef="#ctx0" brushRef="#br0" timeOffset="63193.693">31619 7532 3315 0,'0'0'109'0,"0"0"-41"0,28 12-73 0,-28-12-12 15,18 20-9-15,-18-20-10 0,19 32-2 16,-7-10 1-16,-4-2-2 0,4-2 11 16,-1 2 7-16,-11-20-10 0,17 34 15 0,-12-21 6 15,-5-13-2-15,15 26 10 0,-15-26 2 16,8 25-3-16,-8-25-2 0,9 22 1 0,-9-22 4 16,0 0 2-16,0 35 10 0,0-35-2 15,0 0 2-15,-20 24 9 0,20-24 12 16,-25 12 0-16,25-12 4 0,-29 6 6 0,29-6-9 15,0 0-5-15,0 0 6 0,-57-24-17 16,42 6-14-16,2-5-2 0,-4-1 5 16,4-4-5-16,-1-4 9 0,1 7 6 0,1-6 9 15,2 6-20-15,4 0 13 0,4-4-12 16,2 29-9-16,0-57-7 0,5 29-10 16,3 0 4-16,-3 1-4 0,2-2-1 0,11 0-15 15,1 1-2-15,1-3-10 0,5 2 1 16,0 0 5-16,-1 5-6 0,4-1-17 0,2 3-12 15,-1 6-17-15,2-4 11 0,-9 8-1 16,1 1 13-16,3 0 0 0,-26 11 10 16,31-12 10-16,-31 12 15 0,34-6 14 15,-34 6 21-15,0 0 24 0,42 9 8 0,-42-9-3 16,11 20 15-16,-11-20-10 16,15 31 8-16,-11-15 0 0,-4-16 4 0,8 47-3 0,-8-18-9 15,0-4-2-15,2 11 7 16,-2-5-11-16,0 0-3 0,0 5 8 0,0-2-3 15,3-2-10-15,0 0 2 0,-3 0-5 0,7-2-3 16,0-2 1-16,1 1-1 0,-3-4-2 16,4-1 2-16,1-4 10 0,-10-20-8 0,16 35 3 15,-6-23-3-15,-10-12 12 0,20 18-5 16,-20-18 11-16,32 7-7 0,-32-7-3 16,0 0 9-16,0 0-3 0,50-35-6 15,-38 21 2-15,0-9 12 0,-4 3 4 0,-8 20-1 16,12-47 2-16,-12 20-3 0,0 27 1 15,-8-56-11-15,4 26-7 0,-4-2-2 0,-4 5 10 16,-3-8-11-16,2 5-10 0,-4 1 11 16,-3-2-8-16,-5 7-12 0,5 3-4 15,0 3 5-15,3 0-34 0,0 5-16 0,0-3-27 16,1 8-37-16,2-2-20 0,14 10-14 16,-30-6-35-16,30 6-57 0,-18-7-455 15,18 7 690-15</inkml:trace>
  <inkml:trace contextRef="#ctx0" brushRef="#br0" timeOffset="63826.3008">32452 6942 2948 0,'0'0'44'0,"0"0"-3"0,0 0-16 16,0 0 5-16,0 0-35 0,0 0-20 0,0 0-8 15,0 0-3-15,0 0 5 0,0 0 11 16,0 0-7-16,0 0 6 0,0 0 3 16,0 0 1-16,0 0 12 0,-74 45-3 0,74-45 3 15,-5 28 2-15,5-28 8 0,-3 41-5 16,3-18-2-16,0-23-9 0,13 41-16 16,-6-21 10-16,3 0 0 0,-10-20-2 15,20 27-1-15,-5-16 6 0,-15-11 3 0,28 22-3 16,-14-17 0-16,-14-5-6 0,35 5 2 15,-35-5 9-15,0 0-17 0,38-7 9 0,-38 7 2 16,22-16 12-16,-22 16 6 0,0 0 17 16,7-32 7-16,-7 32 16 0,0 0-8 0,0 0 10 15,-24-54-1-15,11 39 0 0,13 15-4 16,-25-32 0-16,12 20 15 0,13 12-1 16,-22-24-9-16,22 24-7 0,-17-19-11 15,17 19-20-15,-10-19-2 0,10 19 3 0,0 0-6 16,-17-17 0-16,17 17-2 0,0 0 8 15,0 0-6-15,0 0-4 0,0 0 2 16,0 0 9-16,0 0-9 0,0 0 0 0,79 43 0 16,-57-27 12-16,-1-2-2 0,9 9-20 15,-4-5 8-15,-1 6 16 0,3-1 1 16,-6 0 2-16,1 5 9 0,1-3-8 16,-6 2 6-16,2 0-1 0,-1 7-9 0,-6-10 8 15,0 3 1-15,2 5 20 0,-6 0-12 16,-1 2-5-16,-6-3 0 0,3 4 4 0,-5-2-4 15,0 0-7-15,-5 3 6 0,-5 3 7 16,1-3 7-16,-7 1 0 0,-4 0 9 0,-7 3-7 16,-7-3 0-16,1 3-2 0,-1-3-7 15,-6-6-5-15,4 0-1 0,0-2 1 16,6-5-8-16,4-3-10 0,4-6-35 0,3 5-28 16,3-6-47-16,-3-2-48 0,8 0-81 15,11-12-532-15,-27 12 371 0</inkml:trace>
  <inkml:trace contextRef="#ctx0" brushRef="#br0" timeOffset="64094.135">32836 6936 3492 0,'0'0'30'0,"0"0"-11"0,0 0-8 0,0 0-13 16,9-39-5-16,14 22 3 0,11-7 2 15,11-8 0-15,12-5 8 0,28-20 18 16,4-2-5-16,-4-1 12 0,0-6 9 16,4 7-2-16,-22 4-7 0,-9 10 3 0,-1-2-34 15,0 0-34-15,-5 5-42 0,-10 4-80 16,-2 4-162-16,-10 1-400 0,-7 2 566 0</inkml:trace>
</inkml:ink>
</file>

<file path=ppt/ink/ink2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8:57.923"/>
    </inkml:context>
    <inkml:brush xml:id="br0">
      <inkml:brushProperty name="width" value="0.05292" units="cm"/>
      <inkml:brushProperty name="height" value="0.05292" units="cm"/>
      <inkml:brushProperty name="color" value="#FF0000"/>
    </inkml:brush>
  </inkml:definitions>
  <inkml:trace contextRef="#ctx0" brushRef="#br0">23972 14972 2412 0,'0'0'28'15,"0"0"-40"-15,25-14 31 0,-25 14-7 0,0 0-27 16,0 0-29-16,0 0-23 0,0 0 5 0,0 0 6 16,20-15-5-16,-20 15 16 0,0 0-5 15,0 0 18-15,32-3-7 0,-32 3 6 16,0 0 7-16,0 0 3 0,0 0-11 15,22-10-24-15,-22 10-49 0,0 0-77 0,17-17-228 16,-11 3 92-16</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11:52.498"/>
    </inkml:context>
    <inkml:brush xml:id="br0">
      <inkml:brushProperty name="width" value="0.05292" units="cm"/>
      <inkml:brushProperty name="height" value="0.05292" units="cm"/>
      <inkml:brushProperty name="color" value="#FF0000"/>
    </inkml:brush>
  </inkml:definitions>
  <inkml:trace contextRef="#ctx0" brushRef="#br0">18740 14659 195 0,'88'-6'86'0,"-88"6"-3"15,0 0-69-15,39-12 15 0,-39 12-22 16,32-9-7-16,-32 9 29 0,36-11-1 16,-19 7 6-16,-17 4 7 0,37-16 11 0,-37 16 6 15,35-9 23-15,-15 2-15 0,-20 7-2 16,24-9-13-16,-24 9-1 0,30-12-23 0,-30 12 21 15,31-10-5-15,-31 10-12 0,29-9-21 16,-29 9 25-16,27-8-14 0,-27 8-2 16,28-10 1-16,-28 10-5 0,27-7 0 15,-27 7-1-15,25-10 15 0,-25 10-24 0,27-3-5 16,-27 3 4-16,32-9-8 0,-32 9 18 16,30-4-14-16,-30 4 0 0,35-7 0 0,-35 7 9 15,38-7-9-15,-38 7 0 0,42-3-9 16,-42 3 18-16,39-6-4 0,-21 3 18 15,-18 3-23-15,43-3 14 0,-43 3-14 16,37-3 10-16,-37 3-20 0,34-2 6 0,-34 2 4 16,31-4 4-16,-31 4 1 0,0 0 4 15,42-3-23-15,-42 3 33 0,0 0-19 16,32 0 9-16,-32 0-9 0,0 0-9 0,0 0 4 16,34 0 5-16,-34 0-9 0,0 0 4 15,0 0 1-15,0 0-6 0,33 3 15 16,-33-3-5-16,0 0 9 0,28 4-13 15,-28-4-1-15,0 0 14 0,27 5-13 0,-27-5 8 16,0 0 1-16,27 10 0 0,-27-10-5 16,22 5 9-16,-22-5-9 0,0 0 4 0,26 7 1 15,-26-7 4-15,0 0-18 0,0 0 0 16,29 8 9-16,-29-8 4 0,0 0 10 16,0 0-5-16,23 8-18 0,-23-8-5 0,0 0 10 15,0 0 13-15,24 7-18 0,-24-7 18 16,0 0 0-16,21 10-9 0,-21-10 0 15,0 0-4-15,22 14 8 0,-22-14-4 0,0 0 0 16,29 15 18-16,-29-15-18 0,21 8 0 16,-21-8 9-16,15 13-9 0,-15-13 9 15,0 0 0-15,27 18-13 0,-27-18 13 16,15 9-9-16,-15-9 9 0,0 0-14 0,19 17 1 16,-19-17-1-16,0 0 5 0,23 12 9 15,-23-12 0-15,0 0-13 0,24 12 13 16,-24-12-14-16,16 10 27 0,-16-10-22 0,0 0 27 15,32 11-18-15,-32-11 8 0,18 6-17 16,-18-6 4-16,0 0 9 0,37 10-9 16,-37-10 5-16,24 3 0 0,-24-3-9 0,0 0 8 15,31 5 0-15,-31-5 1 0,24 8-1 16,-24-8-3-16,0 0 7 0,30 4-12 16,-30-4 13-16,27 3-1 0,-27-3-8 0,0 0 0 15,33 8 0-15,-33-8 13 0,24 9-17 16,-24-9 16-16,26 7 0 0,-26-7-4 15,32 5-8-15,-32-5 12 0,35 6-12 0,-35-6 4 16,37 7-4-16,-37-7 0 0,42 2 4 16,-24 1 0-16,-18-3-16 0,42 4 12 15,-42-4-8-15,40 3 0 0,-40-3 32 0,37 0-20 16,-37 0-8-16,40-3 0 0,-40 3 0 16,34 0 0-16,-34 0 7 0,38-4 1 15,-11 1 4-15,-27 3-1 0,38-2-15 16,-38 2 12-16,54-3-4 0,-27-1 0 0,4 1-8 15,1 0 8-15,-32 3-12 0,57-2 12 16,-25-1-4-16,3 3-8 0,-5-4 12 0,-30 4-4 16,59-3 8-16,-26 3-1 0,-6 0-7 15,6-4 16-15,-33 4-16 0,52-1 3 16,-25 1-3-16,-27 0-7 0,45-4-1 0,-16 4 4 16,-29 0 12-16,45-3-8 0,-13-2 0 15,-32 5 11-15,55-3-14 0,-27 3 10 16,-28 0-7-16,55-4 4 0,-25-1-8 0,-3 2 8 15,2 2 11-15,-29 1-7 0,52-7-1 16,-24 3 8-16,-28 4 0 0,52-3 0 16,-27 0 3-16,0 1-7 0,-25 2 0 15,54-7 10-15,-28 4-13 0,-1 0 6 0,-25 3-4 16,54-6 5-16,-29 3-5 0,-25 3 1 16,50-6-4-16,-25 3 0 0,-25 3-7 15,47-3 10-15,-25 0-6 0,-22 3 10 0,43-7-8 16,-43 7 8-16,39-2-14 0,-16-1 17 15,-23 3-7-15,35-5-3 0,-35 5-3 16,36-5 6-16,-36 5 7 0,36 0 3 0,-36 0-7 16,32-3-3-16,-32 3 3 0,34-4-3 15,-34 4 3-15,31-3-3 0,-31 3-1 0,37 0-2 16,-37 0 9-16,37-2-7 0,-37 2 1 16,33 0-7-16,-33 0 3 0,36 0 10 15,-36 0-13-15,31 2 4 0,-31-2-4 16,32 0-3-16,-32 0 6 0,0 0-9 0,37-2 3 15,-37 2 6-15,0 0 1 0,30 0-4 16,-30 0-3-16,0 0 3 0,0 0 0 0,37 2 9 16,-37-2-2-16,0 0 2 0,35 0 0 15,-35 0 4-15,25 3-10 0,-25-3 9 16,0 0-9-16,37 0-3 0,-37 0 6 16,30 4-12-16,-30-4 18 0,0 0-12 0,45 3 0 15,-45-3 6-15,30 0-12 0,-30 0 9 16,0 0-6-16,29 4 3 0,-29-4-3 0,0 0 9 15,36 1-12-15,-36-1-3 0,0 0 6 16,34 8 6-16,-34-8 0 0,22 2-3 16,-22-2 3-16,0 0-3 0,35 7-6 0,-35-7 3 15,25 3 6-15,-25-3-6 0,28 6-3 16,-28-6 6-16,25 3-9 0,-25-3 12 16,0 0-12-16,41 6 6 0,-41-6-3 0,21 4 6 15,-21-4-9-15,30 5 9 0,-30-5 6 16,34 3-12-16,-34-3 8 0,33 3 4 15,-33-3-12-15,34 6 6 0,-34-6-3 0,33 3 6 16,-33-3-9-16,32 3 6 0,-32-3-3 16,32 4 0-16,-32-4 3 0,30 3 0 15,-30-3-3-15,32 4 0 0,-32-4 3 16,30 1 11-16,-30-1-11 0,27 3 9 0,-27-3-6 16,30 5 5-16,-30-5-11 0,0 0 15 15,43 4-7-15,-43-4-5 0,25 0 0 16,-25 0 0-16,0 0 2 0,42 0 1 0,-42 0 3 15,0 0 5-15,34 0 5 0,-34 0-16 16,30 0 11-16,-30 0-9 0,0 0 4 16,35 3-1-16,-35-3-2 0,32 0 5 0,-32 0-6 15,0 0 0-15,45 0 4 0,-45 0-4 16,32 0 0-16,-32 0 6 0,33 0-5 16,-33 0-4-16,35 0 1 0,-35 0 0 0,34-3-3 15,-34 3 5-15,31 0-8 0,-31 0 17 16,35 0-11-16,-35 0 2 0,31 0 3 15,-31 0-5-15,0 0-3 0,46 0 5 16,-46 0 3-16,0 0-8 0,34 0 10 0,-34 0-2 16,0 0 0-16,0 0-8 0,37 0 5 0,-37 0-2 15,0 0-3-15,0 0 0 0,28-4 8 16,-28 4-11-16,0 0-15 0,37 4-35 16,-37-4-53-16,37 15-92 0,-14-7-420 15,-4 4 118-15</inkml:trace>
</inkml:ink>
</file>

<file path=ppt/ink/ink2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13:32.058"/>
    </inkml:context>
    <inkml:brush xml:id="br0">
      <inkml:brushProperty name="width" value="0.05292" units="cm"/>
      <inkml:brushProperty name="height" value="0.05292" units="cm"/>
      <inkml:brushProperty name="color" value="#FF0000"/>
    </inkml:brush>
  </inkml:definitions>
  <inkml:trace contextRef="#ctx0" brushRef="#br0">17386 13012 8 0</inkml:trace>
  <inkml:trace contextRef="#ctx0" brushRef="#br0" timeOffset="691.5633">17360 13005 79 0,'0'0'34'0,"0"0"40"0,0 0-11 0,0 0 28 15,0 0-3-15,0 0-26 0,0 0-21 16,0 0 12-16,0 0-20 0,-32-7 5 16,32 7-38-16,0 0 19 0,0 0-13 15,0 0-6-15,0 0 31 0,0 0-37 0,0 0 19 16,0 0-1-16,0 0-24 0,0 0 12 15,0 0 12-15,0 0-24 0,0 0-13 0,0 0 6 16,0 0 13-16,0 0 6 0,0 0-13 16,0 0 13-16,0 0-13 0,0 0 7 15,85-20 6-15,-65 15-13 0,-20 5 13 0,57-8-6 16,-27 1 19-16,5-2-7 0,6 3-19 16,-1-3 20-16,8 0-7 0,-3 0 6 15,7-3 13-15,-2 2-19 0,11-1 0 0,-5 0 13 16,3-1-20-16,-10 3 1 0,-3 0-19 15,-2 3 25-15,1-3 6 0,-3 2-25 16,-5 2 25-16,-9-2-6 0,6 1 0 0,-34 6 32 16,38-5 37-16,-15 1 9 0,-23 4 9 15,31-8 2-15,-31 8-9 0,30-2-22 16,-30 2-2-16,0 0-7 0,41-5-5 0,-41 5-6 16,0 0 0-16,29-5-5 0,-29 5-6 15,0 0 0-15,0 0 27 0,27-4 12 16,-27 4-11-16,0 0 12 0,0 0-11 0,0 0 8 15,0 0-6-15,0 0-12 0,0 0-1 16,30-4-12-16,-30 4 0 0,0 0 3 16,0 0-15-16,0 0-7 0,0 0-7 0,0 0 18 15,0 0-18-15,0 0 7 0,0 0-21 16,0 0 0-16,0 0-4 0,0 0-3 16,0 0-3-16,0 0 13 0,0 0-21 0,0 0 15 15,0 0-1-15,0 0-15 0,0 0-6 16,0 0 6-16,0 0-19 0,0 0-1 15,0 0 4-15,0 0-2 0,0 0 8 0,27 18 8 16,-27-18-5-16,0 0 9 0,1 37 3 16,-1-37 4-16,0 37-4 0,4-11 12 15,1-2-8-15,-5 3 4 0,8 0 0 16,-6 5 5-16,8 5 8 0,-2-4 0 0,5 1-9 16,-3 0 9-16,-5-4-9 0,9 0 9 15,-9-3-4-15,0 2-1 0,3-2-4 16,-3-3 14-16,4 3-10 0,-3-3 5 0,3 6 0 15,-6-6 0-15,0 3-8 0,9 1 8 16,-9 0 8-16,1-4 1 0,4 2-9 16,-3 2 0-16,-1-5 5 0,6 2 3 0,-5-3-3 15,-5-22-5-15,10 40-9 0,-5-25 0 16,-5-15-22-16,15 35-32 0,-12-20 26 0,-3-15-28 16,12 28-33-16,-12-28 2 0,11 27-219 15,-11-27 76-15</inkml:trace>
  <inkml:trace contextRef="#ctx0" brushRef="#br0" timeOffset="2608.64">17621 12953 979 0,'0'0'-44'0,"-29"5"10"15,29-5-6-15,0 0 0 0,-35 3 16 0,35-3 30 16,0 0 29-16,-40 4 11 0,40-4 43 0,-35 0-3 16,35 0 7-16,-39 4 7 0,39-4 4 15,-38 0-8-15,38 0-8 0,-45 0-16 16,20 0 23-16,25 0-11 0,-44 0-7 16,44 0-5-16,-45 3-6 0,45-3-13 0,-37 0-3 15,37 0-5-15,-38 0-11 0,38 0-4 16,-32 0 0-16,32 0-7 0,-34 0-6 15,34 0-4-15,-33 1 0 0,33-1 3 0,-35 5-6 16,35-5 2-16,-37 0-2 0,37 0-1 16,-40 7-5-16,40-7 5 0,-42 1 1 0,20 3 5 15,22-4-5-15,-43 3-7 0,13 0-6 16,0-1 12-16,-1 3-3 0,0-3 7 16,-3 5-7-16,2-4 18 0,-1 0-5 0,-4 2 8 15,4-1 18-15,-1-1-13 0,-1 0 6 16,5 3-3-16,-7-3 13 0,9 0-6 15,-4 0-6-15,4 0 4 0,28-3-7 0,-49 8 1 16,31-7-8-16,18-1-2 0,-37 3 2 16,37-3-8-16,-37 4-3 0,37-4-2 15,-35 3 4-15,35-3 1 0,-30 2-6 0,30-2-9 16,-25 3-1-16,25-3 8 0,0 0-2 16,-35 5-6-16,35-5 1 0,0 0-18 15,-31 2-10-15,31-2-18 0,0 0-16 16,0 0-17-16,0 0-19 0,-31 4-20 0,31-4-28 15,0 0-30-15,0 0-407 0,0 0 115 16</inkml:trace>
  <inkml:trace contextRef="#ctx0" brushRef="#br0" timeOffset="2851.4893">15837 13352 2049 0,'0'0'-522'15,"0"54"106"-15</inkml:trace>
  <inkml:trace contextRef="#ctx0" brushRef="#br0" timeOffset="3199.7999">15854 13889 1803 0,'0'42'-100'15,"0"-3"9"-15,3-3 2 0,-3-2 36 16,0 0-6-16,0-1 13 0,-3 11 56 0,0 6 49 16,-7 11 21-16,-2 19 18 0,-3-1-7 15,-7 7 9-15,-1 33 7 0,-6-5-15 16,8 5-17-16,-4 6-2 0,1-6 9 0,7 5-20 15,1-3-4-15,7-16-10 0,3-11-4 16,6-3-4-16,0-1-4 0,0-1-9 16,3 1 3-16,5-7 8 0,-4 1-18 15,-3-10 9-15,6-6 0 0,-2-5-10 0,-2-1-7 16,2-13 4-16,-1 1-7 0,1-4 7 16,-2-3-4-16,-1-9-10 0,1 2 4 15,-3-4-3-15,10 2-3 0,-10-4 11 0,2-3-6 16,1 2 6-16,1 3-8 0,-4-5 2 15,5-3 6-15,-5-24-6 0,3 51 1 16,0-31-1-16,-3-20-5 0,2 37 0 0,1-16-5 16,-3-21-1-16,9 35-10 0,-9-35-11 15,1 31 2-15,-1-31-6 0,7 24 1 0,-7-24-5 16,0 0 1-16,5 31-4 0,-5-31-12 16,0 0-13-16,8 17-15 0,-8-17-53 15,0 0-87-15,0 0-305 0,0 0 105 16</inkml:trace>
  <inkml:trace contextRef="#ctx0" brushRef="#br0" timeOffset="4075.2923">18492 13639 1861 0,'-12'44'-62'15,"9"-14"34"-15,-9 5 20 0,1 7 4 16,-3 2 8-16,4 11 8 0,-5 4-4 16,3 2 8-16,2 14-1 0,-10-1-7 0,10 6 19 15,-1 1-8-15,1 5-7 0,1-8 14 16,-1 3 0-16,3-1-15 0,-4 1 4 16,4-1 15-16,-5-2 17 0,7 3 13 0,-5 2-5 15,5 1 10-15,-8 5-2 0,3 0 5 0,0 1-5 16,-2-1 5-16,2 4-10 15,-7 26-7-15,6-13-2 0,-1-14 9 0,0 0-13 16,4 1-1-16,-2 29-8 0,-2-20 1 16,4-16-15-16,-1-2 2 0,6-1-3 0,-4-12-3 15,7-1 3-15,-5-5-13 0,10-3-11 16,-1-2 3-16,-1-9-15 0,9-3-25 16,-7-4-10-16,8-2-15 0,-8-7-36 0,7-1-20 15,0-6-72-15,3-6-389 0,3 0 111 16</inkml:trace>
  <inkml:trace contextRef="#ctx0" brushRef="#br0" timeOffset="4612.9939">18633 16787 2112 0,'0'0'-81'16,"-52"0"5"-16,28-3 8 0,24 3 11 0,-57-1 2 15,29-3-5-15,1-3 16 0,27 7-19 0,-52-6 4 16,17 3-3-16,10 0-5 0,-10 3-11 15,3-3 2-15,32 3-17 0,-78 3 6 16,31 0 34-16,-15 6 21 0,0 2 26 0,-7 0 33 16,-16 5 26-16,2 2 29 0,-6-3 3 15,4 3 1-15,-4 2 11 0,0-3-4 16,4 3 6-16,5-5-17 0,-2 3-14 0,15-6-1 16,2 4-10-16,4-4-12 0,3 1-12 15,13-5-4-15,-9 2-39 0,14-1-5 0,-2 1-22 16,9-5-4-16,6-2-20 0,-2 4-6 15,29-7-38-15,-45 3-83 0,45-3-211 16,-35-3 91-16</inkml:trace>
  <inkml:trace contextRef="#ctx0" brushRef="#br0" timeOffset="37813.7194">15585 6927 227 0,'0'0'173'0,"0"0"-89"0,20 9-49 15,-20-9-8-15,0 0-14 0,0 0 7 0,0 0-14 16,0 0 7-16,0 0 0 0,0 0 7 16,0 0-14-16,0 0 13 0,0 0-19 15,-99 0 19-15,99 0-6 0,-38 4-13 16,13-2 6-16,25-2-6 0,-59 6 0 0,26-2 0 15,-4 4-6-15,-8-1-7 0,-1 1 7 16,-2 0-1-16,6 0 1 0,-5 0 0 0,4-4 12 16,-1 5 0-16,1-2-12 0,3 0-7 15,1-1 20-15,4 0-20 0,5 0 32 16,0-3-6-16,5 4-13 0,25-7 0 16,-57 5 0-16,33 2 12 0,24-7 1 0,-45 2-19 15,45-2 24-15,-36 5 7 0,36-5 17 16,-29 1 6-16,29-1-14 0,-27 5-16 15,27-5-13-15,0 0 18 0,0 0-12 0,-38 2-5 16,38-2 0-16,0 0 10 0,0 0-16 16,0 0 0-16,-30 4 6 0,30-4-1 15,0 0-5-15,0 0 0 0,0 0 11 16,0 0-22-16,-32 1 17 0,32-1-17 0,0 0 5 16,0 0 1-16,0 0 10 0,0 0-5 15,0 0 0-15,0 0 33 0,0 0-33 16,0 0 6-16,0 0-1 0,0 0-5 15,0 0 17-15,100-20-12 0,-75 13 6 0,-3 2-6 16,7-5 11-16,-29 10-16 0,48-12 5 16,-19 6 17-16,-9-1-22 0,-20 7 10 0,35-9-10 15,-35 9-5-15,38-7 0 0,-38 7-17 16,30-4 12-16,-30 4 5 0,29 0 5 16,-29 0 0-16,0 0-11 0,45 0 11 0,-45 0 5 15,32 4-5-15,-32-4 0 0,30 7-5 16,-30-7 10-16,35 9-10 0,-35-9 5 0,30 11 0 15,-10-9-6-15,-20-2 12 0,34 12-6 16,-34-12 5-16,36 10 1 0,-12-5 9 16,-24-5-9-16,37 9-12 0,-17-4 12 15,-20-5 25-15,47 8-15 0,-21-3-6 0,-4 2-5 16,-22-7 16-16,44 10-26 0,-24-7 10 16,-20-3 5-16,35 9-15 0,-35-9 5 15,38 9-10-15,-19-5 10 0,-19-4 0 0,30 5 0 16,-30-5 5-16,30 11-10 0,-30-11 5 15,33 4-5-15,-33-4 0 0,32 12 10 16,-15-9-5-16,-17-3 30 0,37 8-35 16,-37-8-5-16,28 7 10 0,-28-7 5 0,37 9-5 15,-37-9 10-15,28 8-10 0,-28-8 10 16,30 5-10-16,-30-5 5 0,36 10-10 0,-36-10 16 16,36 10-17-16,-16-7 6 0,-20-3 0 15,36 9 11-15,-36-9-6 0,38 10-10 16,-16-8 10-16,-4 8 14 0,-18-10-9 0,42 8-10 15,-19-1 10-15,-23-7-10 0,44 5 5 16,-22 2 5-16,1-3-10 0,-23-4 0 16,42 7 5-16,-15-2-5 0,-27-5 0 0,41 6 10 15,-41-6-10-15,37 6 0 0,-37-6 0 16,40 3 4-16,-40-3 1 0,34 4-5 16,-34-4 15-16,32 5 9 0,-32-5-5 15,31 0 4-15,-31 0-14 0,34 0 24 16,-34 0-10-16,32-2-10 0,-32 2 5 0,38-3 0 15,-38 3-18-15,35 0 0 0,-35 0 14 16,39-4-14-16,-39 4 13 0,33-3 0 0,-33 3-13 16,32 0 5-16,-32 0-10 0,30 3 5 15,-30-3-9-15,32 0 18 0,-32 0-4 16,0 0-5-16,38 4 0 0,-38-4 4 0,32 3-4 16,-32-3 4-16,34 2-4 0,-34-2 9 15,38 3-13-15,-38-3 8 0,42 4 5 16,-42-4-13-16,45 0 4 0,-27 0 4 15,-18 0 18-15,47 0-27 0,-47 0 1 16,35 0 13-16,-35 0-14 0,31 4 18 0,-31-4 0 16,0 0-4-16,35 0-1 0,-35 0 9 0,0 0-17 15,30 3 4-15,-30-3-8 0,0 0-5 16,0 0-12-16,25 1-22 0,-25-1-27 16,0 0-35-16,22 12-58 0,-22-12-175 15,0 0 81-15</inkml:trace>
  <inkml:trace contextRef="#ctx0" brushRef="#br0" timeOffset="39429.9659">17194 7022 1028 0,'35'8'-66'0,"-35"-8"5"15,20 2-8-15,-20-2 16 0,0 0-1 0,37 6 23 16,-37-6 6-16,25 4-1 0,-25-4 1 16,24 5 5-16,-24-5-6 0,0 0 13 15,33 3-7-15,-33-3 13 0,0 0 7 16,28 6 14-16,-28-6-1 0,26 6-26 0,-26-6 13 16,0 0 6-16,33 6 21 0,-33-6-27 15,23 6 6-15,-23-6 1 0,27 7-1 0,-27-7 7 16,0 0 13-16,39 10-26 0,-39-10 6 15,25 2 7-15,-25-2-7 0,0 0 1 16,37 7-1-16,-37-7 13 0,0 0-38 16,33 6 32-16,-33-6 5 0,0 0-18 0,33 7 6 15,-33-7-12-15,24 7 6 0,-24-7 0 16,0 0-6-16,33 4 6 0,-33-4 6 0,0 0 7 16,27 7-1-16,-27-7 0 0,0 0 0 15,32 5-12-15,-32-5-12 0,0 0 12 16,23 11 6-16,-23-11-6 0,0 0-24 0,0 0 30 15,27 4-6-15,-27-4 12 0,0 0-12 16,0 0 12-16,0 0-12 0,0 0-6 16,25 11 12-16,-25-11 12 0,0 0 0 0,0 0 0 15,0 0 5-15,0 0 0 0,0 0 6 16,0 0-1-16,0 0 0 0,0 0 0 16,17 13 26-16,-17-13 20 0,0 0-23 15,0 0 14-15,0 0-25 0,0 0 3 16,0 0-5-16,0 0 4 0,0 0-6 0,0 0 0 15,0 0-4-15,-65 23 33 0,65-23-35 16,-27 5 0-16,27-5-5 0,-32 7 8 0,32-7 4 16,-33 5-9-16,33-5-12 0,-39 8 8 15,19-6 19-15,20-2-12 0,-38 7-11 16,38-7 6-16,-41 6-14 0,41-6 3 0,-45 6 11 16,27 0-8-16,18-6 4 0,-44 6-7 15,44-6-4-15,-40 11 3 0,24-9 1 16,16-2-5-16,-41 10 1 0,41-10 3 0,-33 9-7 15,33-9 4-15,-32 4-4 0,32-4-11 16,-25 8 11-16,25-8-10 0,0 0 3 16,-32 8 7-16,32-8-14 0,0 0 14 0,-30 4 0 15,30-4-11-15,0 0 8 0,-25 9-4 16,25-9 0-16,0 0 3 0,-28 11-10 0,28-11 11 16,0 0-11-16,-29 7 14 0,29-7-7 15,0 0 3-15,-25 9 8 0,25-9-15 16,0 0 15-16,-23 11-1 0,23-11-13 15,0 0 9-15,-25 9-6 0,25-9 4 0,0 0 3 16,0 0 0-16,-25 11-1 0,25-11 1 16,0 0-3-16,0 0-1 0,-27 11-3 15,27-11-3-15,0 0-1 0,0 0 11 0,-19 8-4 16,19-8 1-16,0 0 3 0,0 0-14 16,0 0 14-16,0 0 6 0,-25 13-13 15,25-13 10-15,0 0 0 0,0 0-13 0,-27 9 3 16,27-9 7-16,0 0-4 0,-28 10 7 15,28-10 3-15,-20 7-3 0,20-7 0 16,-39 12 0-16,39-12 0 0,-33 8-1 0,15-1 1 16,18-7 3-16,-30 12 3 0,30-12 3 15,-29 4-6-15,29-4-1 0,-27 11 1 16,27-11-4-16,0 0-2 0,-33 9-4 16,33-9 6-16,0 0 7 0,-25 7-7 0,25-7 6 15,0 0 1-15,0 0 8 0,-25 8-6 16,25-8-6-16,0 0 12 0,0 0-6 0,0 0 2 15,-25 9-2-15,25-9-4 0,0 0-11 16,0 0 12-16,0 0-10 0,0 0-5 16,0 0 6-16,0 0-6 0,0 0 0 15,0 0 0-15,0 0 0 0,-22 12-17 0,22-12-27 16,0 0-24-16,0 0-45 0,0 0-94 16,7 45-346-16,-7-45 113 0</inkml:trace>
  <inkml:trace contextRef="#ctx0" brushRef="#br0" timeOffset="89162.7222">22427 14725 1086 0,'0'0'199'16,"0"0"-86"-16,0 0-73 0,0 0-22 0,0 0-27 15,0 0 9-15,0 0-22 0,0 0 4 16,0 0 9-16,0 0 9 0,0 0 13 15,0 0 23-15,0 0-4 0,0 0 12 0,0 0-14 16,0 0-9-16,0 0 5 0,0 0-1 16,0 0-8-16,0 0-5 0,0 0-8 0,0 0-4 15,0 0 4-15,0 0 5 0,0 0-5 16,0 0 4-16,0 0 4 0,0 0 12 16,0 0 8-16,0 0 8 0,0 0-5 15,0 0 7-15,0 0-11 0,0 0 6 0,0 0-15 16,0 0-7-16,0 0 0 0,0 0 3 15,0 0-4-15,0 0 1 0,0 0-19 0,0 0 4 16,0 0-4-16,0 0-43 0,0 0 7 16,0 0-5-16,0 0 3 0,33-47 3 15,-33 47 8-15,0 0 3 0,0 0 4 16,-2-34 20-16,2 34 8 0,0 0 0 16,0 0-8-16,-1-40 4 0,1 40-12 0,0 0 16 15,-12-31-24-15,12 31-4 0,0 0 11 16,-2-31-7-16,2 31-1 0,0 0 0 0,-3-27 12 15,3 27 5-15,0 0-8 0,0 0 3 16,0 0-17-16,0-38 0 0,0 38-13 0,0 0-2 16,0 0-4-16,0 0 3 0,0 0 0 15,0 0 4-15,3-27-1 0,-3 27 19 16,0 0 15-16,0 0 30 0,0 0 57 16,0 0 42-16,0 0-22 0,20 89 4 0,-10-58-9 15,-8 13-6-15,1 1-19 0,1 7 6 16,4 7-20-16,-6 6-5 0,1 3 2 15,-3 2-4-15,3 1-7 0,-3 1-1 0,6-5 5 16,-6 4-19-16,0-6 0 0,0-13-4 16,0 0-4-16,0-10 13 0,0 0 3 15,0-9 11-15,0-1 11 0,0-2 18 0,0-3 10 16,0-27-3-16,-6 47 1 0,6-47-6 16,0 34-11-16,0-34-9 0,0 29-26 15,0-29-18-15,0 0-15 0,0 0-10 0,0 0-9 16,0 0 0-16,0 0-8 0,0 0-15 15,0 0 2-15,-40-63 2 0,32 32-16 0,1 0-4 16,2-5-6-16,-3-5 1 16,3 1-7-16,2 1-5 0,-2-5-7 0,1 1-12 15,1-4-26-15,1 5-19 0,2-2-46 16,-7 4-329-16,7-7 108 0</inkml:trace>
  <inkml:trace contextRef="#ctx0" brushRef="#br0" timeOffset="90246.601">22164 16151 1845 0,'0'0'-38'0,"0"0"-10"0,0 0-4 16,-25 9 3-16,25-9-5 0,0 0-10 16,0 0-2-16,0 0 3 0,0 0 3 15,0 0 32-15,0 0 42 0,0 0 37 0,0 0-1 16,-25 9 13-16,25-9-15 0,0 0-2 15,0 0 5-15,0 0-6 0,0 0-9 0,0 0 8 16,0 0-12-16,0 0-1 0,0 0-4 16,0 0 7-16,0 0 7 0,0 0 3 15,0 0 3-15,0 0 14 0,0 0-2 0,0 0 5 16,0 0 9-16,0 0 2 0,93-26-9 16,-69 21 8-16,9-2 7 0,-3 2-8 15,2-2-5-15,-2 2-1 0,5 1-16 16,1-2 13-16,0 3-9 0,6-3-13 0,0 0 8 15,-4 3-5-15,-1 0-13 0,-3-1 5 16,1 1-6-16,-2 1 0 0,-3-1 0 0,1-1 6 16,-31 4-2-16,48-3 10 0,-30 0-6 15,-18 3 3-15,36-3-1 0,-36 3 0 16,30-2 4-16,-30 2-14 0,28-4 4 0,-28 4-10 16,0 0 2-16,32-8-7 0,-32 8-2 15,0 0-6-15,0 0 6 0,30-2-2 0,-30 2-9 16,0 0-3-16,0 0-21 0,0 0-15 15,32-2-23-15,-32 2-23 0,0 0-54 16,0 0-80-16,0 0-522 0,33 0 503 16</inkml:trace>
  <inkml:trace contextRef="#ctx0" brushRef="#br0" timeOffset="90936.1764">21717 14444 2943 0,'0'0'-109'0,"0"0"7"0,0 0 5 0,0 0 15 15,-8-23 13-15,8 23 4 0,0 0-5 16,0 0 15-16,0 0 6 0,0 0 12 16,0 0 3-16,0 0 34 0,0 0-3 0,0 0 20 15,0 0 17-15,0 0-5 0,0 0 11 16,0 0 5-16,35-24-10 0,-35 24 19 0,0 0-23 15,0 0-3-15,25-15 5 0,-25 15 0 16,19-13-9-16,-19 13 8 0,20-15 0 0,-20 15-6 16,23-12 3-16,-23 12-7 0,27-15-8 15,-7 7 9-15,-20 8-15 0,45-16 9 16,-22 5-4-16,3 6-4 0,-26 5-4 16,48-13 6-16,-23 7 0 0,7 0 2 15,5 0 3-15,-9-3-2 0,14 3 2 0,-5-5 10 16,6 6 1-16,-8-3-1 0,7-3-6 15,-5 6 1-15,7-5 9 0,-8 0-2 0,4 2 2 16,1 1-8-16,-13-1 10 0,6-2-13 16,-6 5-2-16,-1-2-5 0,-1 2 10 15,-26 5-17-15,46-12-5 0,-21 9-22 16,-25 3-21-16,42 0-24 0,-42 0-28 0,40 8-53 16,-24-1-90-16,5 5-387 0,-21-12 115 15</inkml:trace>
  <inkml:trace contextRef="#ctx0" brushRef="#br0" timeOffset="91784.3046">23532 14319 2526 0,'-35'-4'60'0,"35"4"-20"16,0 0-2-16,-17-20 22 0,17 20-19 15,0 0-13-15,-16-18-17 0,16 18-22 16,0 0-5-16,0 0-4 0,-15-18 1 0,15 18 2 16,0 0 31-16,0 0 3 0,0 0-1 15,0 0 9-15,-15-24 16 0,15 24-6 16,0 0 13-16,0 0 4 0,-5-26-16 0,5 26 7 15,0 0-3-15,0 0-3 0,0 0 2 16,0 0 4-16,11-39-21 0,-11 39 6 16,0 0-9-16,12-22-1 0,-12 22-8 0,0 0 3 15,25-17 3-15,-25 17-6 0,17-16-1 16,-17 16-2-16,22-12 11 0,-22 12-9 16,30-17 4-16,-12 11 3 0,-18 6 2 0,44-12-12 15,-19 3 10-15,6 0 3 0,6-1-1 16,5-5-3-16,-2 5 11 0,9-2-9 0,-6 3 6 15,9-3 7-15,5 0-12 0,-9 0 1 16,3-1 6-16,-3 4-1 0,1 0-1 16,8-3 7-16,-11-2 6 0,15 2-5 15,-5-3-6-15,6 0 4 0,0 3 6 0,-3-5-5 16,-2 2-9-16,0 2 5 0,-4-2-6 16,-6 7 0-16,1-4 6 0,-1-2-8 0,-8 6-4 15,4-5 9-15,-8 5-7 0,0-3 0 16,-4 6 7-16,0-5-6 0,1 4-3 15,0-3 7-15,-7 3-11 0,2 3 2 0,-27 3-12 16,47-13-8-16,-26 6-6 0,-21 7-22 16,44-5-28-16,-44 5-24 0,30-3-31 0,-30 3-31 15,32 5-57-15,-32-5-132 0,13 14-384 16,-13-14 550-16</inkml:trace>
  <inkml:trace contextRef="#ctx0" brushRef="#br0" timeOffset="92358.4908">24671 14074 2977 0,'0'0'-55'15,"0"0"-1"-15,17-49 18 0,-17 49 22 0,0 0-3 16,0 0 8-16,0 0-6 0,4-28 1 15,-4 28 10-15,0 0 6 0,0 0 11 16,0 0 28-16,0 0 15 0,5-27 39 0,-5 27 5 16,0 0 23-16,0 0-14 0,0 0 6 15,0 0 8-15,0 0-27 0,0 0-15 16,0 0-20-16,0 0 0 0,0 0-12 0,0 0 1 16,0 0-6-16,0 0 1 0,0 0-8 15,0 0 11-15,0 0 7 0,0 0-2 16,5 86 13-16,-2-50 14 0,-3 11-11 0,0 2-4 15,0 16 0-15,0 1-6 0,-3 9-5 16,1 14-9-16,2 1-5 0,-3 2 1 16,3 1-11-16,3 5 2 0,-3 1-5 0,2 40-1 15,-2-6-3-15,3 3 3 0,0-26-6 16,-3-14 1-16,5 1-5 0,-5-1 0 0,4-4 0 16,-4-3-8-16,1-3 6 0,-1-11-14 15,4-7-24-15,-1 0-19 0,2-7-23 16,-2-8-27-16,1-4-23 0,4 0-42 0,-3-7-66 15,2-7-225-15,-2-10-358 0,0-7 144 16</inkml:trace>
  <inkml:trace contextRef="#ctx0" brushRef="#br0" timeOffset="93167.8831">25933 13510 3470 0,'8'-24'-98'0,"-8"24"20"0,0 0 27 16,0 0-2-16,12-24 0 0,-12 24-6 16,0 0-1-16,0 0 11 0,0 0-3 15,0 0 9-15,0 0 35 0,0 0 22 16,0 0 12-16,0 0 16 0,0 0 20 0,0 0 26 16,0 0 26-16,0 0-27 0,0 0-7 15,25 70 2-15,-22-42 0 0,-1 9 1 0,1 5-14 16,1 5 31-16,-4 6-22 0,8 5 1 15,-3 4 1-15,-2 6 0 0,2-5 1 16,2 9-1-16,-7 2 1 0,8 8-1 0,-8-5-1 16,0 10-13-16,0-1 8 0,0 0-7 15,-5 1-4-15,5-1-8 0,-3-4-7 0,3-8-2 16,-3 10-9-16,-1-10-1 0,-1 1 0 16,2-4-4-16,3 0-2 0,3-1-4 15,-6-5-1-15,6-5-3 0,-3-3-2 16,0-8 0-16,0 3-4 0,5-2-1 0,-5-1-2 15,0-4-4-15,4-1 1 0,-1-2-21 16,0 0-13-16,2-3-4 0,-1-6-25 0,-4-1-15 16,1-2-18-16,3-5-13 0,-1 0-12 15,-3-25-13-15,5 39-9 0,-5-23-60 16,0-16-178-16,0 0-462 0,0 0-8 0</inkml:trace>
  <inkml:trace contextRef="#ctx0" brushRef="#br0" timeOffset="93906.3636">25513 13753 3836 0,'0'0'-45'0,"-2"-55"14"15,-1 22 25-15,-2 2 14 0,5-1 21 16,-4 2-7-16,1 3-16 0,3 27 11 15,-2-53-17-15,2 32-15 0,0 21-20 0,5-41-3 16,-5 41-2-16,14-34-3 0,-4 17 12 16,-10 17 0-16,20-30 1 0,-12 15 3 0,-8 15 12 15,22-24-5-15,-22 24 14 0,18-21 1 16,-18 21 12-16,19-26-9 0,-19 26-3 16,20-16 3-16,-20 16 4 0,25-24-6 0,-10 16 4 15,-15 8 0-15,29-19-4 0,-8 7 2 16,-1 2 4-16,9 5-4 0,-4-7 2 15,15 1-7-15,0 2 3 0,7 0 2 0,2 0-7 16,2 3 2-16,10-3 12 0,-6 2-8 16,2 5-3-16,-4-1 1 0,-3 3 8 0,2 0-8 15,-3 3-4-15,-6-1 9 0,6 5 18 16,-6 2 6-16,-1 0 9 0,0 3 20 16,-5 3-17-16,3 5 9 0,-3 2 15 0,3 2-12 15,2 9 1-15,-2 4 4 0,2 15 4 16,-1 5 1-16,0 3-18 0,-3 6 6 15,9 26-11-15,-7-18 16 0,-5-9-21 0,-5-2 6 16,-11-12-14-16,1 0 0 0,-4-4 12 16,0-7 12-16,-5-3 8 0,-9-3 26 0,5-4 14 15,-7 2-6-15,0-2-6 0,-7-2 0 16,-3-1-5-16,-9 8-10 0,-1-4-9 16,-1 1-5-16,-16 7-10 0,3-4 1 0,-4 1-10 15,-1 0-1-15,-1-3-5 0,2 3 0 16,-6 0-8-16,-1-2 1 0,7 0-3 15,-9-4 2-15,3 0-8 0,4 5 0 0,3-8-10 16,1-2-10-16,2-1-15 0,2-1-27 16,4 1-26-16,-1 2-24 0,-2-2-29 0,-1 0-37 15,-8 4-115-15,-2-6-623 0,-2-9-442 16</inkml:trace>
  <inkml:trace contextRef="#ctx0" brushRef="#br0" timeOffset="96192.3055">22427 14139 4156 0,'0'0'-181'16,"-10"-23"13"-16,10 23 18 0,0 0 11 15,0 0 2-15,0 0 1 0,-9-20 9 0,9 20-4 16,0 0-9-16,0 0 5 0,0 0 9 15,0 0 5-15,0 0 15 0,0 0 25 16,0 0 18-16,-12-25 2 0,12 25 23 16,0 0 10-16,0 0 17 0,0 0 1 0,0 0 10 15,0 0-4-15,0 0-10 0,-10-21 0 16,10 21-1-16,0 0-7 0,0 0 8 0,0 0 10 16,0 0-3-16,0 0 22 0,0 0-5 15,0 0 1-15,0 0 7 0,0 0-3 16,12 96-1-16,-9-72 7 0,4 7-3 0,-5-2-4 15,1 6 17-15,-3-1 17 0,4-3-4 16,-4 3 12-16,0 3 8 0,5-3-10 16,-5-4 14-16,0 3 5 0,3-1-11 0,-6-1 2 15,6 0 9-15,-6-4-15 0,3-27-1 16,0 59-7-16,0-27 0 0,-5-5 4 16,5 3-9-16,0-1 0 0,0 1 9 0,0 0-18 15,0 0 0-15,-4 2-1 0,4-2-4 16,0-30-1-16,0 57 6 0,0-33-4 0,-3 1 1 15,3-25 5-15,-2 43 1 0,2-43 12 16,-7 37-17-16,7-37-11 0,-3 30 6 16,3-30-4-16,-2 24-3 0,2-24-7 15,0 0 1-15,-3 39-2 0,3-39-2 16,-2 27 6-16,2-27-8 0,-8 28-4 0,8-28 1 16,-5 30 5-16,5-30-6 0,-5 36-2 0,5-36 2 15,-5 33 2-15,5-33 0 0,-7 33-3 16,7-33-1-16,-5 35 0 0,5-35-6 15,-5 28 0-15,5-28 10 0,-6 30-4 0,6-30-6 16,-9 27 6-16,9-27-2 0,-5 25-14 16,5-25 8-16,-10 25 16 0,10-25-24 15,-7 24 12-15,7-24 6 0,-6 21-14 0,6-21 2 16,0 0 3-16,-12 32-7 0,12-32 16 16,-10 21-12-16,10-21 0 0,0 0 0 15,-10 33 6-15,10-33-8 0,-5 25 10 0,5-25-8 16,-5 29-7-16,5-29 9 0,0 30 4 15,0-30-10-15,0 0 0 0,0 42 10 0,0-42-6 16,0 29 8-16,0-29-4 0,0 0 0 16,3 33 6-16,-3-33-10 0,0 0 12 15,2 35-10-15,-2-35 0 0,0 0 4 16,5 31 0-16,-5-31-2 0,0 0 4 0,5 27-2 16,-5-27 0-16,0 0-2 0,2 29 4 15,-2-29 10-15,0 0 0 0,8 24 9 0,-8-24-11 16,0 0 14-16,3 30-1 0,-3-30 2 15,9 25-6-15,-9-25 2 0,11 30-6 16,-4-11-4-16,-7-19 1 0,14 31 1 0,-8-10-2 16,-6-21-17-16,19 32-3 0,-19-32 0 15,8 25 9-15,-8-25-2 0,15 20 7 0,-15-20-27 16,10 19-10-16,-10-19-32 0,0 0-44 16,8 21-83-16,-8-21-221 0,0 0-301 15,0 0 605-15</inkml:trace>
  <inkml:trace contextRef="#ctx0" brushRef="#br0" timeOffset="97728.7026">22032 15916 2790 0,'0'0'-152'0,"0"0"4"0,0 0 4 0,13 22 9 16,-13-22 1-16,0 0 23 0,24 12 25 15,-24-12 28-15,0 0 35 0,16 13 38 0,-16-13 20 16,0 0 30-16,29 9 9 0,-29-9 1 15,0 0-15-15,28 6 8 0,-28-6-11 0,30 6-14 16,-30-6-1-16,35 9-4 0,-11-6-6 16,-24-3-4-16,50 9-3 0,-23-5-7 15,0-2 7-15,-1 3 2 0,6-1-12 16,-32-4 9-16,52 5-12 0,-22-2-1 0,-7-3 16 16,-23 0-7-16,49 0 0 0,-29 1-5 15,-20-1-7-15,37 0 9 0,-37 0 0 0,33 3-5 16,-33-3-7-16,32 5 9 0,-32-5-11 15,24 3 3-15,-24-3 2 0,35 4-8 16,-35-4-17-16,30 14 6 0,-30-14-14 0,37 9-15 16,-19-2-3-16,-18-7 2 0,25 9-4 15,-25-9 9-15,27 8 2 0,-27-8 25 16,25 10 27-16,-25-10 34 0,0 0-1 0,22 9 19 16,-22-9-8-16,0 0-9 0,0 0 0 15,0 0-5-15,0 0-16 0,30 6-5 16,-30-6-12-16,0 0-20 0,0 0-16 0,0 0-5 15,0 0-15-15,23 6 12 0,-23-6-10 16,0 0 12-16,0 0-1 0,0 0-1 0,0 0 15 16,0 0 8-16,30 0 26 0,-30 0 0 15,0 0 11-15,0 0 11 0,0 0-21 16,0 0 15-16,0 0-15 0,0 0 6 0,0 0-6 16,0 0 0-16,0 0-5 0,0 0-6 15,0 0 6-15,0 0-6 0,0 0 0 16,0 0 3-16,0 0 7 0,39-6 8 0,-39 6 4 15,0 0-4-15,0 0-6 0,0 0-5 16,0 0 12-16,0 0 2 0,0 0 2 16,0 0 0-16,0 0-1 0,0 0 0 0,-87-27 0 15,87 27-3-15,-30-6-4 0,30 6 3 16,-37-4-10-16,37 4-3 0,-45-8 2 16,16 4 0-16,4-2-4 0,-5 1 6 0,30 5-4 15,-65-12 0-15,25 10 2 0,0-3 20 16,-2-4-4-16,2 1 6 0,-2-1 1 15,3 3-1-15,6 0 0 0,-1 3-2 0,6-3-20 16,28 6 8-16,-54-6-10 0,31 3-7 16,23 3 10-16,-37-6-16 0,37 6-6 0,-27-3 8 15,27 3 0-15,-25-7-10 0,25 7 6 16,0 0 2-16,0 0 2 0,-40-2 7 16,40 2-15-16,0 0-5 0,0 0 3 0,-25-8-3 15,25 8-2-15,0 0 3 0,0 0 10 16,0 0-8-16,0 0 8 0,0 0-4 15,0 0-9-15,0 0 9 0,0 0-2 16,0 0 1-16,0 0 3 0,0 0 5 0,0 0-12 16,0 0 9-16,0 0 1 0,0 0-10 15,0 0 7-15,0 0 7 0,0 0-16 16,0 0 3-16,0 0 14 0,0 0-6 0,0 0-4 16,0 0 4-16,0 0 0 0,0 0-2 15,0 0 0-15,0 0 0 0,0 0 0 0,0 0 0 16,0 0-2-16,0 0 4 0,0 0 11 15,0 0-19-15,0 0 16 0,0 0-7 16,0 0-10-16,0 0 5 0,0 0 0 0,0 0 4 16,0 0-11-16,0 0 10 0,0 0-12 15,39 54-2-15,-39-54 7 0,0 0-2 16,0 0 6-16,0 0-5 0,0 0-1 0,23 11 0 16,-23-11-3-16,0 0 13 0,0 0-1 15,0 0-1-15,0 0 2 0,0 0-7 0,0 0 3 16,0 0-4-16,0 0 6 0,17 20-8 15,-17-20 2-15,0 0-2 0,0 0 0 16,0 0 8-16,0 0-4 0,18 9-1 16,-18-9-7-16,25 7 6 0,-25-7 4 0,32 5 2 15,-32-5 0-15,47 6-8 0,-20-6 14 16,1 4 0-16,7-4-14 0,-5 0 6 0,5 0-4 16,-35 0-2-16,66-4 8 0,-38 1 10 15,6 0-10-15,-6 3 2 0,2-3 2 16,-30 3 0-16,60-2-8 0,-28-2 12 0,-7 4-4 15,-25 0 0-15,54-3 0 0,-33 3-4 16,-21 0 6-16,49 0-6 0,-49 0-6 0,57 0 12 16,-35 0 1-16,-22 0-3 0,51 0 6 15,-29 0 0-15,-22 0 0 0,47 0-3 16,-22-5 13-16,-25 5-7 0,49-2-9 16,-49 2 0-16,41-2 4 0,-41 2-8 0,42-3-8 15,-42 3-9-15,42 0-12 0,-42 0-28 16,39 3-28-16,-39-3-27 0,26 4-46 0,-26-4-91 15,24 8-467-15,-24-8 570 0</inkml:trace>
  <inkml:trace contextRef="#ctx0" brushRef="#br0" timeOffset="102350.19">23412 14265 2861 0,'0'0'-112'0,"0"0"16"0,0 0 2 15,0 0 6-15,0 0 4 0,-37-9 8 0,37 9 23 16,0 0-14-16,0 0 6 0,0 0 12 0,0 0-5 15,0 0 0-15,0 0 2 0,0 0 18 16,0 0-19-16,0 0 14 0,0 0 7 16,0 0-4-16,0 0 16 0,0 0-8 15,0 0-14-15,0 0 38 0,0 0 0 0,65-15-8 16,-65 15 3-16,0 0 5 0,40-11 4 16,-40 11 4-16,31-5 9 0,-31 5-9 15,31-7 8-15,-31 7-3 0,34-9-18 0,-14 5 9 16,-20 4 13-16,37-8-17 0,-37 8 4 15,40-6 8-15,-20 3-16 0,-20 3 12 16,35-7 4-16,-35 7-8 0,35-5 0 0,-35 5 17 16,34-3 3-16,-34 3 8 0,35-3 8 15,-35 3-4-15,30-7 11 0,-30 7 10 0,32-5-11 16,-32 5 2-16,30-7 3 0,-30 7 7 16,30-8-16-16,-30 8 4 0,27-7-1 15,-27 7 9-15,21-5-17 0,-21 5-4 16,30-12 0-16,-30 12 6 0,0 0-16 0,36-8 0 15,-36 8 0-15,30-7 3 0,-30 7-10 16,30-5 3-16,-30 5-5 0,28-10-1 0,-28 10-6 16,37-3 12-16,-37 3-12 0,37-9 3 15,-37 9 3-15,33-6 0 0,-33 6-9 16,34-6 6-16,-34 6-6 0,30-3 3 0,-30 3 6 16,27-6-6-16,-27 6-3 0,0 0 6 15,30-6 0-15,-30 6 3 0,0 0-6 16,26-8-3-16,-26 8 5 0,0 0 4 0,29-5 0 15,-29 5 0-15,0 0-6 0,28-8 20 16,-28 8-17-16,0 0 2 0,25-4 1 16,-25 4-1-16,0 0-2 0,32-10 0 0,-32 10-9 15,0 0 9-15,29-2-6 0,-29 2 5 16,0 0 1-16,0 0-3 0,30-7-6 0,-30 7 3 16,0 0 3-16,0 0 0 0,0 0 2 15,35-3 7-15,-35 3-4 0,0 0 0 16,25-1-2-16,-25 1-3 0,0 0 2 15,32-5 6-15,-32 5-11 0,0 0 0 0,27-7 6 16,-27 7 0-16,0 0-1 0,0 0 1 16,35-5-1-16,-35 5 1 0,0 0 7 0,0 0-2 15,28-7-8-15,-28 7 5 0,0 0-3 16,0 0 1-16,30-5 2 0,-30 5-6 16,0 0-2-16,32-3 6 0,-32 3-6 0,0 0 5 15,30-7 1-15,-30 7-1 0,0 0-2 16,30-3 7-16,-30 3 3 0,0 0-5 0,0 0 0 15,35-2 13-15,-35 2-5 16,0 0 12-16,0 0 8 0,22-7-3 0,-22 7-8 16,0 0 7-16,0 0-7 0,0 0-3 15,30-6-3-15,-30 6 5 0,0 0-2 0,0 0-8 16,25-6-10-16,-25 6 11 0,0 0-6 16,0 0 3-16,32-8 2 0,-32 8-10 0,0 0 10 15,0 0-14-15,30-4-2 0,-30 4 4 16,0 0 5-16,0 0 2 0,0 0 5 15,32-11-14-15,-32 11 16 0,0 0-14 0,25-5 3 16,-25 5 4-16,0 0 11 0,0 0-20 16,22-10 7-16,-22 10 0 0,0 0-3 15,0 0-4-15,30-5 11 0,-30 5-11 0,0 0-4 16,0 0 4-16,25-7 4 0,-25 7 1 16,0 0-5-16,0 0 2 0,0 0 9 15,27-6-13-15,-27 6 0 0,0 0 4 0,0 0 4 16,0 0-6-16,32-6-2 0,-32 6 0 15,0 0 2-15,0 0 4 0,28-6-8 16,-28 6 13-16,0 0-9 0,0 0-5 0,0 0 5 16,27-3 3-16,-27 3 3 0,0 0-10 15,0 0 2-15,0 0-3 0,0 0 7 16,0 0 1-16,27-6-6 0,-27 6 3 0,0 0 5 16,0 0-10-16,0 0 8 0,0 0 8 15,0 0-18-15,33-3 5 0,-33 3-3 0,0 0 1 16,32-5-7-16,-32 5 2 0,0 0-18 15,33-1 5-15,-33 1-1 0,0 0 5 16,35-4-5-16,-35 4 2 0,0 0 7 0,0 0 7 16,34-7 0-16,-34 7 9 0,0 0-4 15,0 0 11-15,0 0-9 0,32 0-7 16,-32 0 16-16,0 0-6 0,0 0-6 0,0 0 8 16,0 0-10-16,0 0 5 0,0 0 3 15,0 0-6-15,30-1 10 0,-30 1-7 16,0 0 5-16,0 0-12 0,0 0 2 0,0 0 5 15,0 0 3-15,35-4-6 0,-35 4 6 16,0 0-6-16,0 0-11 0,0 0 7 0,27-7 5 16,-27 7-1-16,0 0 13 0,0 0-12 15,0 0 2-15,0 0 7 0,0 0-5 16,31-3 0-16,-31 3 3 0,0 0-5 16,0 0-7-16,0 0 2 0,0 0 8 15,0 0-8-15,0 0 5 0,0 0-2 0,0 0-3 16,0 0 2-16,0 0 8 0,0 0-5 15,0 0 3-15,0 0-1 0,0 0-7 0,0 0 15 16,0 0-3-16,0 0 0 0,0 0 2 16,0 0-4-16,20-12-1 0,-20 12 6 15,0 0-8-15,0 0 3 0,0 0 6 0,0 0-11 16,0 0 2-16,0 0 1 0,0 0 1 16,0 0 5-16,0 0 1 0,0 0-8 15,0 0 0-15,0 0-2 0,0 0 0 0,0 0-4 16,0 0 4-16,0 0-5 0,-48-43 10 15,48 43-1-15,0 0-8 0,0 0 1 16,0 0 6-16,-17-15-3 0,17 15 4 0,0 0-4 16,0 0-7-16,-20-18 10 0,20 18-6 15,0 0-1-15,-15-15 1 0,15 15 10 0,0 0-11 16,-18-16 8-16,18 16-6 0,0 0-5 16,0 0 9-16,-20-16 3 0,20 16-14 15,0 0 9-15,0 0 7 0,-27-15-7 16,27 15 11-16,0 0 1 0,0 0-8 0,-17-12 5 15,17 12 0-15,0 0-9 0,0 0 5 16,0 0 8-16,0 0-8 0,0 0 1 0,0 0-3 16,-22-14-8-16,22 14 14 0,0 0-7 15,0 0 3-15,0 0-5 0,0 0-3 0,0 0 6 16,0 0 1-16,0 0 1 0,-25-9-5 16,25 9 28-16,0 0-23 0,0 0-1 15,0 0-8-15,0 0 4 0,0 0-3 0,-31-8 10 16,31 8 0-16,0 0-10 15,0 0 1-15,0 0 0 0,0 0 2 0,-31-4 0 16,31 4 0-16,0 0-7 0,0 0 10 16,0 0 5-16,0 0-8 0,0 0-8 0,-26-6 8 15,26 6-5-15,0 0 5 0,0 0 9 16,0 0-9-16,0 0-2 0,0 0 11 0,0 0-9 16,-39 0-5-16,39 0 12 0,0 0-9 15,0 0 4-15,0 0 4 0,-35-3 1 0,35 3-7 16,0 0-5-16,0 0 5 0,-33 0 3 15,33 0-3-15,0 0-3 0,0 0 10 16,-46 3-9-16,46-3 8 0,0 0 1 16,-25 3-1-16,25-3-12 0,0 0 1 15,-28 7-1-15,28-7 4 0,0 0-7 0,-29 5 13 16,29-5-8-16,0 0 6 0,0 0-10 16,-33 10 1-16,33-10 7 0,0 0 0 0,-28 12-4 15,28-12-1-15,-21 7-1 0,21-7-3 16,-21 12 0-16,21-12 2 0,-30 9-10 0,30-9 1 15,-27 12 0-15,27-12-2 0,-24 12 9 16,24-12-7-16,-31 12-2 0,31-12-3 16,-30 14 7-16,9-8-9 0,21-6 9 15,-46 12-8-15,16-6 1 0,-1 1-3 0,-4-2 2 16,-3-1-2-16,-7-1-1 0,-4 2-2 16,-1 2 14-16,1-4-4 0,1 0 4 0,9-1 3 15,4 2 0-15,2 4-39 0,6-4-50 16,0 4-30-16,2 0-43 0,25-8-218 15,-38 19-158-15,24-10 112 0</inkml:trace>
  <inkml:trace contextRef="#ctx0" brushRef="#br0" timeOffset="104219.7819">25024 13868 1917 0,'-53'43'-99'16,"53"-43"-4"-16,0 0 38 0,0 0 19 0,-29 5 3 16,29-5 35-16,0 0 4 0,0 0 12 0,-31 8-8 15,31-8 4-15,0 0-16 0,0 0 20 16,0 0-16-16,0 0-27 0,-32 4-9 16,32-4-15-16,0 0-19 0,0 0 11 0,0 0-6 15,0 0 2-15,0 0 3 0,0 0-13 16,0 0-2-16,0 0-28 0,0 0-122 0,0 0 58 15</inkml:trace>
  <inkml:trace contextRef="#ctx0" brushRef="#br0" timeOffset="108592.0562">25031 13896 712 0,'0'0'19'15,"30"-13"23"-15,-30 13 6 0,0 0 43 0,25-6 14 16,-25 6-11-16,0 0-17 0,0 0-13 16,20-12-2-16,-20 12 26 0,0 0-7 0,0 0-11 15,0 0-6-15,20-16 6 0,-20 16-2 16,0 0 3-16,0 0 5 0,0 0-27 15,0 0-9-15,0 0 7 0,0 0-4 0,4-28-12 16,-4 28 0-16,0 0 0 0,0 0 0 16,0 0-18-16,0 0 14 0,0 0-7 0,0 0-7 15,-37-27 0-15,37 27 0 0,0 0-10 16,0 0 1-16,0 0-14 0,0 0-7 16,-23-12 11-16,23 12-11 0,0 0-9 15,0 0 2-15,0 0-3 0,0 0 7 0,0 0-14 16,0 0 13-16,0 0-11 15,0 0 7-15,0 0 4 0,0 0-12 0,0 0 33 0,0 0-14 16,0 0 3-16,0 0 0 0,0 0 15 16,0 0-27-16,0 0 9 0,40-25-13 15,-40 25 20-15,0 0-5 0,0 0 12 0,0 0-3 16,25-12 18-16,-25 12 15 0,0 0-8 16,0 0 4-16,0 0-11 0,0 0 3 15,0 0-7-15,0 0-4 0,0 0 0 16,0 0 4-16,0 0-8 0,0 0 8 0,0 0 38 15,22-6-28-15,-22 6 14 0,0 0 5 16,0 0 4-16,0 0-11 0,0 0 3 0,0 0-10 16,0 0-4-16,0 0-3 0,0 0-6 15,0 0-1-15,0 0 4 0,0 0-4 0,0 0 1 16,0 0-1-16,0 0-6 0,0 0-12 16,0 0 0-16,0 0-16 0,0 0-15 15,0 0-5-15,0 0 7 0,0 0-14 0,0 0-4 16,0 0 5-16,0 0 4 0,0 0 9 15,0 0 6-15,0 0 1 0,0 0 3 16,0 0-8-16,0 0 3 0,0 0 4 16,0 0 4-16,38 14-9 0,-38-14 5 0,33 0 6 15,-33 0 16-15,32 0 4 0,-32 0 12 16,0 0 19-16,40 0 14 0,-40 0 11 0,0 0 6 16,31 0 20-16,-31 0 7 0,0 0-9 15,0 0-8-15,0 0 4 0,0 0-18 16,30-5-3-16,-30 5-7 0,0 0-7 0,0 0-1 15,0 0-6-15,0 0-3 0,0 0-3 16,0 0-8-16,0 0-1 0,0 0 3 16,-79-23-9-16,79 23 1 0,-38-1 2 15,38 1-2-15,-41 1-9 0,41-1 3 0,-41 0 0 16,41 0 5-16,-39 0-16 0,39 0 11 16,-33 7-2-16,33-7-4 0,-34 4-4 0,34-4-14 15,-28 3-11-15,28-3 3 0,0 0-3 16,-32 6 3-16,32-6-1 0,0 0 11 0,0 0-11 15,-20 8 11-15,20-8 0 0,0 0 0 16,0 0 8-16,0 0-6 0,0 0 7 16,0 0-12-16,0 0 5 0,0 0 9 0,0 0-9 15,60 22 1-15,-60-22 5 0,0 0 3 16,29 4-3-16,-29-4 6 0,0 0-9 16,0 0 6-16,36 6-5 0,-36-6 8 0,0 0 0 15,0 0 3-15,0 0 0 0,25 0 11 16,-25 0 4-16,0 0 17 0,0 0-13 15,0 0 7-15,0 0-9 0,0 0-9 0,0 0 0 16,0 0 6-16,0 0-12 0,0 0 4 16,0 0-7-16,0 0 7 0,0 0-7 0,0 0 7 15,0 0-9-15,0 0 10 0,0 0-7 16,0 0 3-16,0 0-9 0,0 0-19 16,0 0-14-16,0 0-17 0,0 0 13 15,0 0 8-15,0 0-6 0,0 0-3 16,0 0 5-16,0 0 6 0,0 0-10 0,0 0 12 15,0 0-1-15,0 0 1 0,31-15-1 0,-31 15 7 16,31-3 12-16,-31 3 3 0,0 0 4 16,32-4 19-16,-32 4 10 0,0 0 16 15,0 0 8-15,34 0 2 0,-34 0-6 0,0 0 2 16,0 0-4-16,0 0-4 0,0 0 0 16,31-3-11-16,-31 3-4 0,0 0 8 15,0 0-11-15,0 0-3 0,0 0-3 0,0 0 0 16,0 0-5-16,0 0 8 0,0 0-14 15,0 0 3-15,0 0 8 0,0 0-3 16,-102-7-10-16,102 7 7 0,0 0-7 0,-36 4 5 16,36-4-14-16,0 0 12 0,-29 10-25 15,29-10-2-15,0 0-10 0,-25 8-2 0,25-8 6 16,0 0-11-16,0 0 10 0,-12 19-5 16,12-19-4-16,0 0-6 0,0 0-1 15,0 0 6-15,0 0 2 0,0 0 9 0,0 0 2 16,32 40 7-16,-32-40 2 0,0 0 13 15,0 0 9-15,17 13 4 0,-17-13-7 16,0 0 3-16,0 0-6 0,0 0 0 0,25 6 6 16,-25-6-6-16,0 0 0 0,0 0 3 15,0 0 6-15,0 0-2 0,0 0 8 16,0 0 15-16,0 0 3 0,28 1 8 0,-28-1 3 16,0 0-13-16,0 0-2 0,0 0 4 15,0 0-5-15,0 0-8 0,0 0-4 0,0 0 3 16,0 0-3-16,0 0 0 0,0 0-5 15,0 0-19-15,0 0-16 0,0 0-17 16,0 0-3-16,0 0-4 0,0 0 0 0,0 0-14 16,0 0-3-16,0 0-2 0,0 0-17 15,0 0 16-15,34 11-1 0,-34-11 2 16,20 6 19-16,-20-6 6 0,0 0 6 16,0 0 33-16,28 6 20 0,-28-6 36 0,0 0 16 15,0 0 1-15,0 0-1 0,22 9 1 16,-22-9-10-16,0 0 1 0,0 0-19 0,0 0-1 15,0 0 0-15,0 0-15 0,0 0-9 16,0 0 3-16,0 0 3 0,0 0-4 16,0 0 4-16,0 0-4 0,0 0 3 0,0 0 2 15,0 0-5-15,-70-33-16 0,70 33-14 16,0 0-13-16,0 0-26 0,0 0-14 16,0 0 1-16,-25-11-7 0,25 11 7 15,0 0-2-15,0 0-7 0,0 0-2 0,0 0 12 16,0 0 4-16,0 0 3 0,0 0 6 15,0 0 3-15,0 0 2 0,0 0 19 0,0 0 13 16,0 0 20-16,0 0 18 0,0 0 17 16,0 0 11-16,0 0 9 0,0 0-2 0,0 0 2 15,0 0-1-15,0 0-4 0,0 0-8 16,0 0-10-16,0 0-18 0,0 0 2 16,0 0-18-16,0 0 0 0,0 0 6 0,0 0-18 15,0 0 12-15,0 0-3 0,0 0 3 16,0 0-3-16,0 0 0 0,0 0 6 15,0 0 0-15,0 0 0 0,0 0-6 0,0 0 8 16,0 0 7-16,0 0 2 0,60-21-2 16,-60 21-10-16,0 0-2 0,0 0-3 15,0 0 8-15,0 0-11 0,0 0 3 0,0 0 8 16,18-7 1-16,-18 7-1 0,0 0 3 16,0 0-11-16,0 0 8 0,0 0 0 0,0 0 0 15,0 0 3-15,0 0-6 0,0 0 6 16,0 0-3-16,0 0-8 0,0 0-3 15,0 0-3-15,0 0 8 0,0 0 6 16,17-17-5-16,-17 17 4 0,0 0-2 0,0 0-2 16,0 0 10-16,0 0 13 0,0 0-8 15,0 0-5-15,0 0-3 0,0 0 0 0,0 0 5 16,0 0-8-16,0 0-5 16,0 0 0-16,0 0 3 0,0 0-5 0,0 0-6 15,0 0 6-15,22-12 2 0,-22 12-5 0,0 0-8 16,0 0 11-16,0 0-6 0,0 0 3 15,30-3 0-15,-30 3 5 0,0 0-7 16,0 0 4-16,0 0-2 0,0 0 5 0,30-3 3 16,-30 3 7-16,0 0-5 0,0 0 2 15,0 0 1-15,0 0 2 0,0 0-3 16,0 0-7-16,0 0 0 0,0 0-5 16,32-4-2-16,-32 4 14 0,0 0-10 0,0 0 11 15,0 0-6-15,0 0 7 0,0 0 10 16,0 0-7-16,0 0 7 0,0 0-3 0,0 0 5 15,0 0-5-15,0 0 0 0,0 0-8 16,0 0-6-16,0 0 2 0,0 0-6 0,0 0-6 16,0 0-8-16,0 0 6 0,0 0-6 15,0 0 6-15,0 0 3 0,0 0-7 16,0 0-5-16,42 7 7 0,-42-7-2 16,0 0 4-16,0 0 0 0,23 5-2 0,-23-5 3 15,0 0-1-15,0 0 5 0,0 0 5 16,0 0 9-16,0 0-3 0,28 3-4 0,-28-3 5 15,0 0-3-15,0 0-11 0,0 0 4 16,0 0-2-16,0 0 7 0,0 0-7 0,0 0-5 16,0 0 10-16,0 0-7 0,0 0-3 15,24 7 7-15,-24-7 3 0,0 0-7 16,0 0 4-16,0 0-4 0,0 0-3 16,0 0 1-16,0 0-1 0,0 0 5 0,0 0-14 15,0 0 9-15,0 0 1 0,0 0-1 16,0 0 5-16,0 0 12 0,0 0-19 0,0 0 2 15,0 0 5-15,0 0 0 16,33 0-7-16,-33 0 5 0,0 0 4 0,0 0-4 16,0 0-1-16,0 0 6 0,0 0 6 15,0 0-2-15,0 0 0 0,0 0 0 0,0 0 2 16,0 0 3-16,0 0 4 0,0 0-5 16,0 0 8-16,0 0-6 0,0 0 14 0,0 0-2 15,0 0-5-15,0 0 4 0,0 0-5 16,0 0-1-16,0 0-1 0,0 0 2 15,0 0 0-15,0 0-6 0,0 0 2 0,0 0-7 16,0 0 1-16,0 0-5 0,0 0 4 16,0 0 3-16,0 0-5 0,0 0 2 15,0 0-8-15,0 0 0 0,0 0 2 0,0 0 4 16,0 0 3-16,0 0-7 0,0 0 4 16,0 0 6-16,0 0-8 0,0 0-12 15,0 0-2-15,-52-46 4 0,52 46 2 0,0 0-9 16,0 0 9-16,-25-12 0 0,25 12-4 15,0 0 3-15,-31-11 3 0,31 11 0 16,-29-4 2-16,29 4 0 0,-27-8 0 0,27 8 7 16,-26-8 1-16,26 8-12 0,0 0 6 15,-35-13-6-15,35 13 4 0,-26-6-5 16,26 6 12-16,0 0-11 0,0 0 1 0,-30-6-1 16,30 6 0-16,0 0-4 0,0 0 8 15,-30-9-2-15,30 9 0 0,0 0-1 0,0 0-1 16,0 0-2-16,-32-3-7 0,32 3 7 15,0 0 6-15,0 0-9 0,0 0 1 0,-33-10-1 16,33 10 3-16,0 0 0 0,-32 0-1 16,32 0 5-16,0 0 0 0,-38-2 2 15,38 2 0-15,-35-5 4 0,35 5-8 16,-39-3 4-16,39 3 4 0,-35 0 0 0,35 0-8 16,-30-2 8-16,30 2-8 0,0 0-2 15,-39-3-18-15,39 3 0 0,0 0-22 16,-30-4-1-16,30 4-1 0,0 0 4 0,0 0-5 15,0 0 11-15,-32 7 9 0,32-7 0 16,0 0-6-16,0 0 8 0,0 0-3 0,0 0 12 16,0 0-2-16,0 0 5 0,0 0-3 15,0 0 5-15,0 0-3 0,0 0-5 16,0 0 0-16,61 40 5 0,-61-40-2 16,23 6-4-16,-23-6-2 0,0 0 2 0,39 6 6 15,-39-6 2-15,16 7 11 0,-16-7 9 16,0 0 21-16,0 0-3 0,27 5 14 15,-27-5 5-15,0 0 4 0,0 0-11 0,0 0-3 16,0 0-8-16,0 0-5 0,0 0 3 0,0 0 4 16,0 0-12-16,0 0-1 0,0 0 8 15,0 0-12-15,0 0 4 0,0 0 3 16,0 0 2-16,0 0-14 0,0 0 4 0,-104-3 1 16,104 3 1-16,-35 6-6 0,35-6 4 15,-43 8-2-15,24-7-4 0,19-1-3 16,-43 7 0-16,43-7 9 0,-37 7-9 15,37-7 5-15,-33 9-5 0,33-9 6 0,-29 5-8 16,29-5-7-16,-28 7 20 0,28-7-17 16,-24 10 6-16,24-10-7 0,-26 9-5 0,26-9-7 15,-24 15-2-15,24-15-2 0,-28 15-4 16,28-15 6-16,-22 18-8 0,22-18 9 0,-23 20-7 16,23-20 2-16,-21 12 2 0,21-12 8 15,-20 15 0-15,20-15 5 0,0 0 0 16,-18 15 10-16,18-15 2 0,0 0-4 15,-18 15-1-15,18-15 3 0,0 0-2 0,0 0 7 16,-17 15-10-16,17-15 7 0,0 0 3 16,0 0-5-16,0 0 0 0,-22 20-2 15,22-20 2-15,0 0 0 0,0 0-5 0,-17 16-3 16,17-16 10-16,0 0-2 0,0 0 6 16,-21 11-6-16,21-11 10 0,0 0-8 0,0 0 1 15,0 0-8-15,-24 12 10 0,24-12-5 16,0 0 10-16,-20 10-10 0,20-10 0 0,0 0 5 15,-22 14-5-15,22-14 0 16,0 0-2-16,0 0-6 0,-26 7 5 0,26-7 6 16,0 0-3-16,0 0 8 0,-22 9 2 15,22-9-10-15,0 0 2 0,-24 11-2 0,24-11 3 16,0 0-6-16,-23 8 6 0,23-8-3 16,0 0 5-16,0 0 0 0,-30 5-5 15,30-5 0-15,0 0 0 0,0 0-5 0,0 0 2 16,0 0-7-16,-32 8 5 0,32-8-5 15,0 0 0-15,0 0 5 0,0 0 5 0,0 0-5 16,0 0-3-16,0 0 0 0,0 0 6 16,0 0 4-16,0 0 6 0,-25 3-11 15,25-3 8-15,0 0-5 0,0 0 8 16,0 0 2-16,0 0-10 0,0 0-2 0,0 0 9 16,0 0 4-16,0 0-14 0,0 0 3 15,-37 3 0-15,37-3 0 0,0 0 5 0,0 0 0 16,0 0-5-16,0 0 0 0,-33-3 8 15,33 3-11-15,0 0 13 0,0 0-12 16,0 0 12-16,0 0-10 0,0 0 10 16,0 0-5-16,0 0 2 0,0 0-2 0,0 0 5 15,0 0 5-15,-39-3-10 0,39 3 0 16,0 0 5-16,0 0-8 0,0 0 13 0,0 0-8 16,0 0-9-16,0 0 4 0,0 0 6 15,0 0-8-15,-30-3 9 0,30 3-4 16,0 0 5-16,0 0-10 0,0 0 0 0,0 0 2 15,0 0-4-15,0 0 9 0,-37 0 0 16,37 0 0-16,0 0-4 0,0 0-3 16,0 0-5-16,0 0 3 0,-31-5 6 0,31 5-6 15,0 0 0-15,0 0-1 0,0 0 8 16,0 0-15-16,-34-2 10 0,34 2 3 16,0 0-6-16,0 0 6 0,0 0-3 0,0 0-3 15,0 0 8-15,-42 0 5 0,42 0-10 0,0 0 0 16,0 0-5-16,0 0 5 0,0 0 5 15,-35 7-12-15,35-7 14 0,0 0-12 16,0 0 5-16,0 0 0 0,-30 3 2 16,30-3 1-16,0 0-1 0,0 0 1 15,0 0-1-15,-35 3-4 0,35-3 4 0,0 0-12 16,-27 6 13-16,27-6-6 0,0 0 13 16,0 0-10-16,-33 6 0 0,33-6 2 0,0 0 1 15,0 0 4-15,0 0-5 0,-29 3-2 16,29-3 7-16,0 0-7 0,0 0 10 0,0 0-13 15,0 0 8-15,0 0 0 0,0 0 0 16,-26 6-10-16,26-6 5 0,0 0-5 16,0 0 3-16,0 0-10 0,0 0 14 15,0 0-6-15,0 0 6 0,0 0-4 0,0 0-5 16,0 0 2-16,0 0 0 0,0 0 3 16,0 0 6-16,-26 10-6 0,26-10 4 0,0 0 1 15,0 0-6-15,0 0 3 0,0 0-2 16,-23 8 0-16,23-8 4 0,0 0-2 15,0 0 2-15,0 0 3 0,0 0-7 0,0 0-8 16,-18 12 3-16,18-12 12 0,0 0-10 16,0 0 3-16,0 0-6 0,0 0 11 15,0 0-6-15,0 0 6 0,0 0-1 0,0 0-4 16,0 0-5-16,-14 23 9 0,14-23-7 16,0 0 3-16,0 0-1 0,0 0 11 15,0 0-11-15,0 0 1 0,39 31-3 0,-39-31 0 16,32 8 5-16,-32-8 5 0,30 10-7 15,-10-8-1-15,-20-2 8 0,45 7-10 0,-25-4 10 16,-20-3 7-16,57 6-10 0,-39-3-2 16,-18-3 12-16,49 4-14 0,-24-4 7 15,-25 0 0-15,43 4-10 0,-43-4 14 0,44 0-6 16,-44 0 2-16,32 1-1 0,-32-1-1 16,31 0 4-16,-31 0-10 0,32 0 3 15,-32 0-21-15,30 3-20 0,-15 1-42 16,-15-4-44-16,34 5-85 0,-34-5-439 0,33 7 119 15</inkml:trace>
  <inkml:trace contextRef="#ctx0" brushRef="#br0" timeOffset="109895.0469">25720 13557 2553 0,'9'-40'-94'0,"-9"40"-32"16,0 0-6-16,0 0-20 0,0 0-370 15,6-25 106-15</inkml:trace>
  <inkml:trace contextRef="#ctx0" brushRef="#br0" timeOffset="110406.2653">25757 13454 1853 0,'0'0'-35'0,"17"-20"24"16,-17 20 22-16,0 0 28 0,0 0 3 15,12-25 10-15,-12 25-8 0,0 0-8 0,8-18 14 16,-8 18-12-16,0 0-3 0,0 0 6 0,0 0-1 16,12-22-7-16,-12 22 0 0,0 0 6 15,0 0-20-15,0 0 6 0,6-25 3 16,-6 25 0-16,0 0 22 0,0 0 1 0,0 0-15 16,9-28-4-16,-9 28-6 0,0 0 9 15,0 0-12-15,0 0-1 0,5-21-8 16,-5 21-3-16,0 0-2 0,0 0 7 0,0 0-10 15,0 0 0-15,0 0-1 0,8-25 1 16,-8 25 5-16,0 0-1 0,0 0 1 16,0 0 8-16,0 0 0 0,3-28-13 15,-3 28 7-15,0 0-2 0,0 0-9 0,5-24 4 16,-5 24 9-16,0 0-15 0,0 0 14 0,0 0 1 16,4-27-10-16,-4 27 11 0,0 0-8 15,0 0-3-15,0 0-2 0,0 0 4 16,6-27-4-16,-6 27-1 0,0 0 6 0,0 0-8 15,0 0 8-15,0 0 7 0,0 0 20 16,0 0-2-16,4-27 1 0,-4 27 8 16,0 0 6-16,0 0-12 0,0 0 6 0,0 0-8 15,0 0-18-15,0 0 7 0,0 0-7 16,0 0 4-16,0 0-4 0,0 0 4 16,0 0-14-16,0 0 5 0,0 0 9 15,0 0 4-15,0 0-4 0,0 0 5 0,0 110 7 16,-5-68 2-16,0 9-9 0,1 15 10 15,-4 14-2-15,0 9-7 0,-9 34 0 0,-3 0 2 16,-5 4-17-16,1 5-15 0,-1 1-25 16,0 0-15-16,0-2-22 0,-2 1-22 0,-1-1-51 15,3-1-150-15,1-1-424 0,3-10 598 16</inkml:trace>
</inkml:ink>
</file>

<file path=ppt/ink/ink2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17:17.964"/>
    </inkml:context>
    <inkml:brush xml:id="br0">
      <inkml:brushProperty name="width" value="0.05292" units="cm"/>
      <inkml:brushProperty name="height" value="0.05292" units="cm"/>
      <inkml:brushProperty name="color" value="#FF0000"/>
    </inkml:brush>
  </inkml:definitions>
  <inkml:trace contextRef="#ctx0" brushRef="#br0">9206 7562 17 0,'0'0'-9'0</inkml:trace>
  <inkml:trace contextRef="#ctx0" brushRef="#br0" timeOffset="20.9874">9240 7571 53 0,'0'0'-18'0</inkml:trace>
  <inkml:trace contextRef="#ctx0" brushRef="#br0" timeOffset="43.9828">9272 7578 53 0,'0'0'17'0,"0"0"-8"0,21 8-18 15</inkml:trace>
  <inkml:trace contextRef="#ctx0" brushRef="#br0" timeOffset="62.96">9293 7586 96 0,'34'7'-17'0</inkml:trace>
  <inkml:trace contextRef="#ctx0" brushRef="#br0" timeOffset="1329.1809">9359 7601 113 0,'0'0'8'0,"26"7"17"0,-26-7-17 16,32 10 9-16,-32-10-9 0,34 8 8 0,-14-4 8 16,-20-4-8-16,48 6 7 0,-19-4 8 0,-1 5-1 15,-3-4-15-15,4 1 22 0,-1-1-15 0,1-2-1 16,-29-1 8-16,58 5-15 0,-28-2 13 16,-5-3 8-16,5 0-8 0,-1 3 12 15,-29-3 0-15,65 0 18 0,-35 0 5 0,5 0 4 16,-1 0-20-16,9-3 6 0,-4 0-8 15,9-2 0-15,1 1-6 0,-2-3 4 0,-1 0-11 16,3 1 0-16,-2 0-16 0,-2 0 16 16,-2 0-12-16,1 0 6 0,3-1-10 0,-9 2-1 15,6-2 1-15,-11 1-1 0,1 4 5 16,-4-5-9-16,5 1 4 0,-5 2-5 16,3-1 5-16,-2 2 0 0,0-4-14 15,-1 2 0-15,-1 0 0 0,3 1 0 0,-2 1 5 16,2 3 0-16,-2-8-1 0,1 7 5 15,1-2-13-15,-2-2 8 0,2 1 6 16,-3 0-1-16,2 1-14 0,-1 3 10 16,2-7-10-16,-5 2 14 0,-27 5 0 0,55-1 0 15,-28-2-9-15,-4 0 0 0,-23 3 0 16,46-5 18-16,-46 5-9 0,35-7 5 0,-35 7 3 16,38-6 32-16,-38 6-6 15,27-7 3-15,-27 7 0 0,27-10-18 0,-27 10 8 16,23-12 8-16,-23 12-16 0,24-15 6 0,-24 15-11 15,18-12-7-15,-18 12-9 0,17-20 16 16,-17 20-12-16,15-20 8 0,-15 20-12 16,13-24 4-16,-13 24-11 0,10-28 11 15,-2 9-7-15,-8 19 0 0,2-31-8 0,-2 31 4 16,4-34 4-16,-4 34-8 0,0-37 4 16,0 37 4-16,-6-35-1 0,6 35 5 0,-11-35-8 15,4 13-8-15,7 22 8 0,-17-40 0 16,6 21-11-16,1-2 19 0,-2-2-12 0,-1 7-3 15,-3-7-8-15,1 1 11 0,-1 1-7 16,-6-2 4-16,-1-1-5 0,1 4-3 16,-3-3 4-16,-2-1 3 0,-2 3 1 15,1 2 3-15,-2-3-4 0,5 4-7 0,-10 0 7 16,5-1-7-16,-6 3 3 16,6 1 5-16,-6 2-13 0,2-2 16 0,2 7-4 15,4-3-4-15,-12 2 8 0,3 2-8 0,0-3 4 16,-1 0 4-16,-2 0-8 0,-2 5 12 15,3-5-8-15,-1 4 8 0,0 0-8 16,-4-3 12-16,8 1-16 0,-1 4 4 16,-5-7 0-16,2 2 12 0,1 1-8 0,1 1 4 15,3-2-8-15,0 3-1 0,-4-3 1 16,-1 0 8-16,2-1-8 0,-1 1 8 0,-1-1 4 16,1-1 8-16,-1 1 5 0,2-2 3 15,-1 0-8-15,4 2 4 0,-5-5 16 0,7 3-8 16,-2 0 7-16,1-1-8 0,-1-3-7 15,8 4-1-15,2 0 8 0,-5 0-4 16,3 2-8-16,4-2 7 0,23 12-3 16,-45-22 0-16,25 12-8 0,-2 2 8 15,22 8-15-15,-34-14 3 0,34 14-3 0,-31-13 8 16,31 13-16-16,-29-10 8 0,29 10-7 0,-28-9 4 16,28 9 3-16,-29-9 0 0,29 9-4 15,-25-6 8-15,25 6-8 0,-32-5 0 16,32 5 4-16,0 0 0 0,-41 5-7 15,41-5 0-15,0 0 14 0,-41 3-3 0,41-3-15 16,-25 3 11-16,25-3-11 0,0 0 22 16,-35 12-19-16,35-12 1 0,-23 6-1 15,23-6 27-15,-20 10-23 0,20-10 8 0,-24 8-4 16,24-8-4-16,0 0 1 0,-28 12 6 16,28-12 1-16,0 0 3 0,-22 10-10 15,22-10-5-15,0 0 16 0,-27 15-19 0,27-15 7 16,-16 10-4-16,16-10 1 0,-17 16 7 15,17-16 0-15,-17 18-4 0,17-18 1 16,-20 29 3-16,8-16-12 0,2 5 27 0,10-18-22 16,-20 37 7-16,12-15 0 0,-4-3-4 15,0 1-3-15,12-20 7 0,-13 35 0 0,6-19 3 16,7-16-21-16,-10 31 14 0,10-31 4 16,-11 32-8-16,11-32 1 0,-9 32 7 15,9-32-8-15,-6 33 12 0,1-13-16 16,5-20 12-16,-7 49 4 0,7-25-4 0,0 5 0 15,0-29 8-15,3 55-4 0,1-24 7 16,1-2-15-16,1 3 12 0,3-2-1 0,-1 8-7 16,4 0-3-16,-4-5 21 0,2 4-21 15,5-2 10-15,-3 1 4 0,0 0-3 16,1 0-5-16,0 0 12 0,4 2-7 16,1-2 3-16,-1-1-8 0,0 1 5 0,3-1-16 15,3 0-3-15,3 6-37 0,-3-8-32 16,7 7-58-16,0 7-313 15,5-1 100-15</inkml:trace>
  <inkml:trace contextRef="#ctx0" brushRef="#br0" timeOffset="19332.1585">21744 8875 203 0,'0'0'16'15,"0"0"38"-15,0 0 0 0,35-7-25 16,-35 7-7-16,0 0 29 0,25-7-23 16,-25 7 6-16,0 0-20 0,30-4 6 0,-30 4 1 15,27-7-2-15,-27 7-5 0,30-7 18 16,-30 7-19-16,29-6 19 0,-29 6-19 15,31-6-1-15,-31 6 7 0,37-12 6 16,-37 12-19-16,39-6 6 0,-39 6 6 0,38-7 0 16,-21 2-6-16,-17 5-6 0,35-7 6 0,-35 7 5 15,32-10 1-15,-32 10-12 0,33-1 11 16,-33 1 0-16,25-7 23 0,-25 7-13 16,32-7-5-16,-32 7 6 0,0 0-1 0,37-5-1 15,-37 5 6-15,27-7-1 0,-27 7-1 16,32-3 1-16,-32 3-7 0,30-7 6 15,-30 7 9-15,33-5-1 0,-33 5-5 0,35-3 0 16,-35 3 12-16,37-7 9 0,-37 7-10 16,34-3-5-16,-34 3-5 0,35-5 4 15,-35 5-1-15,31-7 0 0,-31 7-9 0,34-6 0 16,-34 6-4-16,33-2 7 0,-33 2-11 16,32-4 3-16,-32 4-8 0,29 0 0 15,-29 0-7-15,30-3 14 0,-30 3-7 0,0 0-4 16,45 0 4-16,-45 0 0 0,25-3-8 15,-25 3 4-15,0 0-7 0,37 3 25 16,-37-3-18-16,0 0-4 0,37 0 0 16,-37 0 18-16,25 3-25 0,-25-3 3 0,0 0 1 15,0 0 3-15,36 4-7 0,-36-4 7 16,0 0-4-16,0 0 8 0,32 2-11 16,-32-2 7-16,0 0-7 0,0 0 0 0,0 0-4 15,30 3 4-15,-30-3 4 0,0 0 3 16,0 0-7-16,0 0 0 0,0 0 0 0,30 3 7 15,-30-3 0-15,0 0 3 0,0 0 0 16,0 0 0-16,0 0 1 0,0 0 6 0,0 0-4 16,0 0-6-16,0 0 3 0,0 0 7 15,0 0-21-15,0 0 8 0,0 0-1 16,0 0-3-16,0 0 0 0,0 0 6 16,0 0-12-16,0 0 12 0,0 0-2 0,0 0-8 15,-105 7 8-15,105-7 6 0,-40 0-10 16,40 0 6-16,-34 0 7 0,34 0-13 15,-30 2 4-15,30-2-1 0,0 0-3 16,-43 0-20-16,43 0 0 0,0 0 1 0,-30 3-5 16,30-3 11-16,0 0-15 0,0 0 15 15,-24 10-8-15,24-10 4 0,0 0 3 16,0 0-4-16,0 0 4 0,0 0 7 0,-15 18-7 16,15-18 14-16,0 0-18 0,0 0 11 15,0 0 0-15,0 0 3 0,0 0-11 0,0 0 15 16,0 0-7-16,64 21 4 0,-64-21 3 15,30 6-8-15,-30-6 1 0,35 5 11 16,-35-5-1-16,35 1 1 0,-35-1-11 0,40 4-1 16,-40-4 12-16,37 4-4 0,-17-1-4 15,-20-3 15-15,42 2 11 0,-19-2-11 16,-23 0 3-16,47 3 1 0,-20-3-5 16,-27 0 8-16,50 0-14 0,-23-3 6 0,-27 3-6 15,55 3 3-15,-23-3 0 0,-10 0 7 16,10 0-14-16,-32 0 17 0,46 0 0 0,-21 4-6 15,-25-4-5-15,52 0 1 0,-28 0 7 16,6 0-1-16,0 3-6 0,-30-3 3 16,55 3 0-16,-20-3 0 0,-5 3-6 15,5-3 9-15,4 2-17 0,-4 2 4 0,0-4 10 16,4 3 0-16,-1 0-6 0,-4 0-1 16,2 0 3-16,5-3 8 0,-5 3-5 0,1-3-2 15,3 0-1-15,-1 3 1 0,-1-3-4 16,1 0-6-16,-2 0 16 0,-1 0-4 0,5 0-2 15,-8 0 8-15,4 0-21 0,-4 3 9 16,2-3 0-16,-5 0 20 0,6 0-27 16,-6 0 8-16,0 0-11 0,-30 0 14 15,60 4 5-15,-37-4-21 0,-23 0 12 0,47 0-3 16,-20 0-6-16,-27 0 9 0,37 0-3 16,-37 0 6-16,40 3-3 0,-40-3-3 15,30 0 3-15,-30 0 0 0,32 0-9 0,-32 0 12 16,0 0-2-16,33 4 5 0,-33-4 0 15,0 0 1-15,35 0-10 0,-35 0 9 16,0 0-6-16,0 0 6 0,44-4-6 0,-44 4 3 16,27-3-3-16,-27 3 7 0,0 0-10 15,35-4 9-15,-35 4-6 0,28-3 0 16,-28 3 0-16,27-6 0 0,-27 6 0 0,0 0-3 16,42-3-3-16,-42 3 12 0,23-3-9 15,-23 3-6-15,0 0 12 0,34-6 0 16,-34 6 6-16,0 0 15 0,0 0 2 15,37-6 6-15,-37 6 9 0,0 0-19 0,0 0 4 16,25-13-7-16,-25 13 0 0,0 0 0 16,25-17-8-16,-25 17-3 0,15-13 2 0,-15 13 6 15,0 0 0-15,20-25-11 0,-20 25 3 16,13-15 7-16,-13 15-18 0,14-22 8 0,-14 22 11 16,11-24-19-16,-11 24 5 0,15-28-2 15,-3 15-6-15,-12 13 8 0,14-27-2 16,-14 27 2-16,13-32-2 0,-5 18 2 15,-8 14-10-15,19-32 5 0,-11 17 5 0,-8 15-3 16,22-35-2-16,-11 18-2 0,3 1 2 16,-14 16 5-16,18-31-5 0,-9 15 10 15,-9 16-10-15,13-26 13 0,-13 26-10 0,13-28 2 16,-13 28 0-16,17-27-2 0,-17 27-3 16,13-31 0-16,-13 31 5 0,9-24-5 15,-9 24-8-15,10-29 6 0,-10 29 4 0,12-29-2 16,-12 29-5-16,8-27 13 0,-8 27-6 15,12-25-4-15,-12 25-3 0,8-27 5 16,-8 27 0-16,8-30 5 0,-8 30-8 0,12-32 6 16,-12 32-1-16,8-35 1 0,-8 35-1 15,4-32 3-15,-4 32-7 0,5-37 7 0,-5 37 0 16,3-33-2-16,-3 33-6 0,0-34 1 16,0 34 4-16,0-40 3 0,0 40-5 15,-3-32 5-15,3 32-5 0,-12-34-5 16,10 13 15-16,2 21-7 0,-23-41-1 0,16 21 1 15,-6-1 2-15,0-2-5 0,-4 3 0 16,-5 0 15-16,5 2-15 0,-1-1 7 0,1-2-7 16,-6 5 0-16,3-2 0 0,20 18-10 15,-37-32 8-15,20 20 9 0,1 0-9 16,16 12-1-16,-29-21 1 0,29 21-6 16,-23-18 1-16,23 18 14 0,-25-19-14 0,25 19-1 15,-22-17 1-15,22 17 4 0,-29-15-2 16,13 7-3-16,16 8-9 0,-41-15 9 0,18 8 0 15,23 7 0-15,-58-9 3 0,24 6 0 16,-4-2-3-16,-6 2 3 0,-4 2-5 16,-4-2 2-16,5-2 3 0,-5 5-1 0,2-3-4 15,-2 2 7-15,2-2-5 0,5 3 6 16,-4-4 2-16,12 0 2 0,-3 4-10 16,7-3 8-16,-2 6 0 0,1-3-5 0,2 0 0 15,32 0 5-15,-60 0-3 0,25 0-5 16,5 4 11-16,-2-4-11 0,-1 0 2 15,-2 4 6-15,1-1-5 0,-3-2-3 0,-1 2 18 16,-6 2-12-16,1-2-4 0,-1 1 4 16,1 1 15-16,-1 2-21 0,4-6 0 0,3 3 8 15,2-1-8-15,2 1 2 0,-1 0 1 16,3 0-6-16,2-1 6 0,4 2 7 16,25-5-2-16,-48 4 14 0,26-1-3 15,22-3-11-15,-40 5 0 0,40-5-6 0,-37 8 4 16,37-8 4-16,-40 4-4 0,40-4-4 15,-35 5 4-15,35-5 2 0,-39 6-6 0,39-6 3 16,-38 4 1-16,38-4 2 16,-39 7 2-16,39-7-2 0,-32 1-5 0,32-1 5 15,-35 4-5-15,35-4-1 0,-30 2 1 16,30-2-12-16,-32 5 6 0,32-5 0 0,-33 6 2 16,33-6 7-16,-32 2-4 0,32-2-2 15,-33 3-4-15,33-3 10 0,-37 0-10 16,37 0 7-16,-44 7-10 0,21-7 10 0,23 0-1 15,-44 1 3-15,44-1-3 0,-48 8 1 16,23-8-1-16,25 0 9 0,-45 3-6 0,45-3-6 16,-46 1 3-16,20-1 6 0,26 0-8 15,-44 5-1-15,44-5 9 0,-42 0-6 16,42 0 3-16,-41 3 0 0,41-3-12 16,-34 0 13-16,34 0-4 0,-38 3-3 0,38-3 6 15,-40 0-9-15,40 0 0 0,-41 0 9 16,41 0-9-16,-41 1 6 0,41-1 0 0,-44 0 6 15,22 5-6-15,22-5 3 0,-40 0 0 16,40 0 3-16,-42 3 6 0,42-3-12 16,-38 4-3-16,38-4 9 0,-42 0 0 0,42 0-12 15,-37 0 5-15,37 0 4 0,-43 0 0 16,19 3-3-16,24-3 0 0,-45-3 3 16,45 3 0-16,-52 3 3 0,29-6-6 0,23 3 3 15,-49 0-1-15,49 0 8 0,-51 0-11 16,29-4 4-16,22 4-3 0,-49-3-3 15,23-2 9-15,26 5 0 0,-39-1 3 0,39 1 0 16,-42-6-3-16,42 6 0 0,-42-5 0 16,42 5 3-16,-35-4 0 0,35 4 3 0,-40-9-6 15,20 2 10-15,20 7-4 0,-45-10-9 16,25 4 3-16,20 6 3 0,-50-12-6 16,23 6 12-16,2 0-12 0,0-3 0 15,25 9 9-15,-52-16 3 0,27 11-6 0,3-2 0 16,22 7-6-16,-42-12-3 0,22 5 6 15,20 7 3-15,-38-8-9 0,38 8 6 16,-39-9 3-16,39 9-3 0,-37-8-3 0,17 4 3 16,20 4-6-16,-37-7 9 0,37 7-9 15,-40-7 6-15,40 7 6 0,-36-5 0 16,36 5-3-16,-34-7 3 0,34 7-9 0,-28-1 3 16,28 1 0-16,-30-5 0 0,30 5 10 15,0 0-7-15,-36-3-3 0,36 3 6 16,0 0-12-16,-35-3-4 0,35 3 20 0,0 0 2 15,0 0-9-15,-42 3 3 0,42-3-6 16,0 0 12-16,0 0-12 0,0 0 0 0,-31-3 0 16,31 3-3-16,0 0 0 0,0 0 0 15,0 0 0-15,0 0 0 0,0 0-3 16,-29 3 0-16,29-3 3 0,0 0 3 16,0 0-10-16,-20 16 29 0,20-16-28 0,-17 16 6 15,17-16 3-15,-18 19 6 0,18-19-9 16,-10 24-3-16,10-24 9 0,-20 23-3 0,20-23 0 15,-12 28-7-15,2-12 4 0,10-16 3 16,-13 34-9-16,13-34 15 0,-7 36-12 16,-1-16 3-16,8-20 0 0,-10 30 3 0,10-30 15 15,-9 34-15-15,9-34-3 0,-5 29 3 16,5-29-6-16,-3 31 9 0,3-31 0 16,-7 32-9-16,7-32 12 0,0 32-6 0,0-32 0 15,7 29 0-15,-7-29 0 0,0 35 0 16,0-35 13-16,5 34-23 0,-2-16 20 15,-3-18-10-15,9 37-3 0,-6-19 3 0,4 3-4 16,1 4 4-16,-8-25-6 0,7 47 16 16,-4-26-14-16,5 5 4 0,-1-2 4 0,-2 4 2 15,0-3-16-15,2-1 14 0,-2 4 2 16,2-4-3-16,1 0 12 0,-3 0-24 16,-3 2 9-16,4-5 9 0,1 5-6 15,-7-26-6-15,13 36 0 0,-8-17 0 0,-5-19-6 16,12 33 15-16,-12-33-9 0,7 35-3 15,5-20 9-15,-12-15 0 0,11 34 3 16,-6-18-3-16,-5-16-6 0,19 33 9 0,-13-18-6 16,-6-15-9-16,15 30 9 0,-3-13 9 15,-12-17-9-15,15 30 3 0,-15-30 0 0,15 28-6 16,-10-12 3-16,-5-16 3 0,12 28-6 16,-12-28 3-16,18 27-3 0,-9-15 6 15,-9-12-3-15,21 28 3 0,-14-16 3 16,-7-12 3-16,24 25-9 0,-24-25-3 0,23 22 6 15,-13-10 0-15,-10-12 3 0,32 15 12 16,-15-5-15-16,4-5 21 0,-21-5-18 0,44 10 8 16,-11-10 7-16,-3 2-1 0,5-2-3 15,6 0-2-15,0 0-1 0,8-2-3 16,5-5 3-16,7 3-5 0,5-3 2 16,7-6-3-16,-6 4 1 0,5 0-9 0,10-7 8 15,-8 7 0-15,-6-2-2 0,8 0 0 16,-8 3-1-16,2 1-2 0,-1 1-3 15,0-1-20-15,2 7-58 0,-2 3-113 0,1 1-414 16,-4 4 116-16</inkml:trace>
  <inkml:trace contextRef="#ctx0" brushRef="#br0" timeOffset="22020.8939">4514 9398 53 0</inkml:trace>
  <inkml:trace contextRef="#ctx0" brushRef="#br0" timeOffset="22338.2811">4546 9389 146 0,'0'0'25'15,"20"-11"15"-15,-20 11-40 0,0 0 31 0,30-8 0 16,-30 8-38-16,0 0 22 0,24-8 23 15,-24 8-1-15,0 0 0 16,40-9 20-16,-40 9-29 0,32-7 26 0,-32 7-21 0,48-8 13 16,-16 5-14-16,1-1 6 0,1-1-13 15,4 2 24-15,-4 2-25 0,6-3 6 0,-5-3-13 16,3 4 12-16,-1 1-11 0,-8-1-24 16,4 3 17-16,-33 0 12 0,59-4-6 15,-33 0-6-15,-26 4-5 0,42-2-1 16,-42 2-16-16,40-3 11 0,-40 3 0 0,36-2 6 15,-36 2-12-15,35 0 12 0,-35 0-1 16,30 0-5-16,-30 0 0 0,0 0 11 0,47 0-11 16,-47 0 11-16,21 2-11 0,-21-2 0 15,0 0-5-15,32 0 10 0,-32 0-16 16,0 0 11-16,29 3-33 0,-29-3 44 16,0 0-16-16,0 0 10 0,0 0-5 0,33 6 6 15,-33-6 5-15,0 0-6 0,0 0 17 16,23 7-16-16,-23-7-12 0,0 0 6 0,22 12 11 15,-22-12-22-15,0 0-67 0,22 13-50 16,-22-13-107-16,18 15 67 0</inkml:trace>
  <inkml:trace contextRef="#ctx0" brushRef="#br0" timeOffset="23143.7816">3966 10266 681 0,'48'-20'-19'0,"-6"4"19"15,-7 1 26-15,-5-1 17 0,2 4 5 16,-7-1-6-16,7 4-2 0,-7 0 11 0,0-3-6 16,3 5-7-16,-3-1-16 0,-3-3 15 15,-22 11-5-15,47-8-12 0,-29 1 1 0,-18 7 4 16,36-10 11-16,-36 10-22 0,41-4 6 16,-21-3 10-16,-20 7 27 0,51-9 9 15,-21 2 2-15,0 1 3 0,7-3-15 16,8 0-5-16,5-5 11 0,10 2-2 0,-3 0-16 15,2 0-1-15,1 3-12 0,-2 0 3 16,-6-1-12-16,-3 2 4 0,-2 1-3 0,-1 2-1 16,-7-2-4-16,3-1 11 0,1 1 3 15,-9 0 3-15,-2 2-7 0,-4 0-1 16,2 1 4-16,2-3-8 0,-4 0 4 16,-28 7-7-16,45-5-3 0,-24-2-8 0,-21 7 8 15,36-5-7-15,-36 5-4 0,34-3 4 16,-34 3 3-16,35-7-1 0,-35 7-2 15,27-6-4-15,-27 6 1 0,0 0-7 0,30-6 12 16,-30 6-12-16,0 0 7 0,32-6 5 16,-32 6-6-16,0 0 7 0,31-6-1 15,-31 6-9-15,32-9-9 0,-32 9-34 0,30-4-34 16,-30 4-45-16,37-2-51 0,-37 2-347 16,37 2 104-16</inkml:trace>
  <inkml:trace contextRef="#ctx0" brushRef="#br0" timeOffset="23463.5829">5846 10070 1755 0,'52'-25'-126'0</inkml:trace>
  <inkml:trace contextRef="#ctx0" brushRef="#br0" timeOffset="23484.5702">6048 9983 1393 0</inkml:trace>
  <inkml:trace contextRef="#ctx0" brushRef="#br0" timeOffset="23663.4624">6202 9914 1227 0,'52'-29'-65'0,"-4"7"40"16,-4-2 15-16,-11 6 20 0,-3 1 15 0,-3 2 6 0,-2 0 8 16,-1 2 0-16,1-2-6 0,-3 3-4 15,4-4 3-15,-7 4-4 0,4-4 4 0,-1 5-19 16,1-2 5-16,-3-2 0 0,4 3 4 0,-2-2-9 15,-2 2 9-15,-20 12-13 0,38-18 0 16,-18 6 3-16,-3 2-12 0,-17 10 9 16,33-17 4-16,-14 7-17 0,-19 10 8 15,30-12-8-15,-30 12-5 0,32-10-17 0,-32 10 13 16,30-10-31-16,-30 10-14 0,32-4-24 16,-32 4-33-16,33-7-233 0,-33 7 88 0</inkml:trace>
  <inkml:trace contextRef="#ctx0" brushRef="#br0" timeOffset="24431.0152">6202 9995 1237 0,'0'0'82'15,"-35"-3"-3"-15,35 3 15 0,0 0-25 16,-39-4-22-16,39 4-38 0,0 0-5 16,0 0-13-16,-35 0 9 0,35 0 0 0,0 0 0 15,0 0-4-15,0 0 8 0,0 0 26 16,0 0 35-16,-21 11 23 0,21-11 31 16,0 0-2-16,0 0-11 0,0 0-11 0,0 0-13 15,0 0-21-15,0 0-2 0,0 0-28 16,0 0-6-16,0 0 2 0,0 0-12 15,0 0 3-15,0 0-9 0,0 0-12 0,0 0 6 16,0 0-6-16,0 0 6 0,0 0-6 16,0 0 6-16,0 0-9 0,0 0 6 0,0 0-9 15,0 0-3-15,0 0 0 0,0 0 3 16,0 0-6-16,0 0 0 0,0 0-7 16,-12-40 7-16,12 40-4 0,0 0 6 15,-49 3 4-15,49-3-4 0,-35 2 4 0,35-2-1 16,-35 4-2-16,35-4 9 0,-35 3-7 15,35-3 4-15,-42 3-4 0,24 3 7 0,-12 2-10 16,0-4 10-16,-2 3-10 0,2-2 16 16,-5 2-13-16,-2 6 17 0,0-4-11 15,-2 0 1-15,8-3-10 0,2 4 13 0,1-5 6 16,-1 5-9-16,29-10-10 0,-38 9 6 16,38-9-3-16,-35 8 4 0,35-8-1 15,-25 8-6-15,25-8-4 0,0 0 0 0,-29 5 17 16,29-5-10-16,0 0 10 0,0 0-7 15,0 0 7-15,0 0 4 0,0 0-8 16,0 0 11-16,0 0-10 0,97-13-1 0,-58 5 4 16,-2-4 0-16,3 2-7 0,1-2 14 15,1 3-3-15,-3-2-11 0,-7 7 3 16,-2-5-2-16,-5 2 2 0,2 0 14 0,-27 7 4 16,38-12 23-16,-38 12 10 0,28-6-11 15,-28 6-4-15,0 0 3 0,26-9-6 16,-26 9-4-16,0 0-10 0,0 0-5 0,0 0 2 15,0 0 0-15,0 0 1 0,0 0 2 16,-111 18 0-16,83-11 0 0,-7-2 6 0,4 6-12 16,1-5 6-16,-1 0-3 0,-3 0-7 15,6 0 22-15,-6 3-19 0,7-3-5 16,-3 3-3-16,-3 3 9 0,1 2 6 16,4-5-24-16,-1 3-26 0,4 3-9 15,-5-3-28-15,0 3-27 0,8 1-44 0,0-1-52 16,4 1-325-16,1 0 106 0</inkml:trace>
  <inkml:trace contextRef="#ctx0" brushRef="#br0" timeOffset="26542.757">4178 10171 1799 0,'-37'0'-88'0,"4"-3"23"0,-1 0 40 16,2 0 4-16,-1 0 16 0,33 3 10 0,-64-9 12 15,33 6-13-15,1-4 4 0,4 2-8 16,-2-1 0-16,28 6 4 0,-50-12-12 16,23 5 16-16,0 0-12 0,27 7 0 0,-47-14 8 15,22 7-8-15,2-2-4 0,-4-4 12 16,2 1-4-16,-2 0 4 0,-1 0 0 16,1-4 21-16,0 0-8 0,2 1 3 0,4 2 4 15,-6-2-8-15,5 0 12 0,2 3-4 16,20 12-4-16,-37-21 15 0,17 7-24 15,20 14 1-15,-28-15 7 0,28 15-12 0,-25-18 1 16,25 18 18-16,-26-18-18 0,26 18 14 16,-26-20-18-16,26 20-4 0,-25-16 3 15,25 16 1-15,-19-20 7 0,19 20 7 0,-22-19-3 16,22 19-8-16,-18-15 7 0,18 15-3 16,-12-19-4-16,12 19 4 0,0 0-15 0,-25-28 8 15,25 28 3-15,-11-20-3 0,11 20-1 16,-17-25 1-16,17 25-8 0,-17-26 11 15,9 10-3-15,8 16-8 0,-20-34 1 0,8 17 3 16,-3-1 3-16,15 18 1 0,-22-33-8 16,10 17 1-16,12 16 6 0,-16-31-10 15,16 31 0-15,-17-26 7 0,17 26-7 0,-15-24 7 16,15 24-7-16,-13-24 7 0,13 24-7 16,-5-24 3-16,5 24 1 0,-12-23 17 15,12 23-18-15,-5-24 4 0,5 24-10 16,0 0 17-16,-10-37-14 0,10 37 3 0,0 0 0 15,6-37 8-15,-6 37-11 0,5-23 3 0,-5 23 1 16,17-31 3-16,-5 18-11 16,-12 13 3-16,28-30-2 0,-8 13-1 0,-3-2 0 15,0 3 14-15,0 2-14 0,3-1 11 16,-4 3-7-16,1-5 3 0,3 5-3 0,-20 12 18 16,40-27-22-16,-21 15 3 0,6-3-3 15,0 3 22-15,2-5-18 0,-1 5 3 0,1-4-7 16,-3 4 7-16,4 0-3 0,1 0 3 15,-11 2-4-15,9-1 4 0,-27 11 8 16,38-20-11-16,-19 14-1 0,1-4 8 16,-20 10-4-16,38-15 8 0,-19 7-12 0,-19 8 12 15,38-15-15-15,-15 4 7 0,-23 11 8 16,42-15-4-16,-20 5 0 0,1 5 0 16,-23 5-8-16,42-16-3 0,-18 7 3 0,-24 9 8 15,41-12-8-15,-19 2 8 0,0 5-4 16,3-4 8-16,-25 9-4 0,49-16 8 0,-28 6 0 15,8 1-5-15,-6 3 9 0,2-3-12 16,4 0 15-16,-8-5-3 0,3 7-5 16,1-4 12-16,-2 5 4 0,1-2 3 15,-24 8-1-15,38-16 1 0,-21 10-15 0,-17 6 14 16,28-13-15-16,-28 13-6 0,29-5 10 16,-29 5-10-16,22-10 13 0,-22 10-13 0,0 0-4 15,40-9-7-15,-40 9 14 0,25-6 3 16,-25 6-13-16,32-3 13 0,-32 3-13 15,33-3 10-15,-33 3 0 0,35-3 0 16,-35 3-4-16,34-3 11 0,-34 3-11 0,40-5 4 16,-40 5-10-16,33-1 10 0,-33 1-1 15,37-6 15-15,-37 6-1 0,37-8 4 0,-37 8-14 16,40-2 9-16,-40 2 11 0,35-10-10 16,-35 10 12-16,35-6-16 0,-35 6 0 15,34-3-13-15,-34 3 13 0,40-4-4 16,-40 4-6-16,30-5 16 0,-30 5-12 0,40-3-1 15,-40 3-3-15,45-3 0 0,-45 3-3 16,45-3 6-16,-24 3-2 0,-21 0-1 0,48-3 0 16,-48 3 3-16,45 0-9 0,-23 0 9 15,-22 0-3-15,45 0 3 0,-45 0-3 16,49 0 0-16,-28 0-6 0,-21 0 3 0,49 0 0 16,-49 0-3-16,52 0 3 0,-27 0 3 15,-25 0-3-15,48 0-3 0,-26 0 6 16,-22 0 0-16,49 3-9 0,-24-3 6 0,-25 0 3 15,48 6-9-15,-26-6 3 0,8 3 0 16,-5 3-6-16,2-3 9 0,3 0-6 16,-8 3 3-16,10-3 6 0,-4 4-6 0,2-2 0 15,-3 3 6-15,0-4-3 0,-2 4 0 16,-25-8-3-16,43 9 5 0,-21-6-5 0,-22-3 0 16,37 9 3-16,-37-9 0 0,32 6-3 15,-16 1 6-15,-16-7-6 0,32 5 0 16,-32-5 0-16,30 8 0 0,-30-8-6 15,27 15 0-15,-10-10 6 0,-17-5 3 0,26 12 0 16,-7-3-3-16,-19-9 6 0,28 12-6 16,-28-12 3-16,32 16-6 0,-19-9 6 15,-13-7 6-15,26 15-9 0,-26-15 3 0,26 15-6 16,-9-5 3-16,-17-10-3 0,27 16 3 16,-27-16 0-16,22 12 14 0,-22-12-19 15,30 16-1-15,-17-8 0 0,-13-8 6 0,20 15 3 16,-20-15-3-16,24 15-3 0,-24-15 0 15,21 12 3-15,-21-12-3 0,22 17 9 16,-22-17-6-16,22 18 0 0,-22-18 3 16,22 16 3-16,-22-16 0 0,20 21-9 0,-12-12 8 15,-8-9 1-15,23 18-6 0,-23-18 3 16,19 23-6-16,-8-11 6 0,-11-12-12 0,17 21 18 16,-17-21-9-16,17 25 3 0,-7-10-6 15,-10-15 3-15,13 24 3 0,-13-24-3 0,14 31 3 16,-8-15-3-16,-6-16 6 0,10 29 0 15,-10-29-6-15,12 27 2 0,-12-27 1 16,9 27 0-16,-9-27 3 0,10 31 0 16,-10-31-6-16,5 27 5 0,-5-27-2 0,3 24-6 15,-3-24 3-15,8 26-5 0,-8-26 10 16,2 25 1-16,-2-25-3 0,3 25 0 0,-3-25 5 16,0 27-11-16,0-27 6 0,4 30 3 15,-4-30-9-15,0 30 3 0,0-30 3 16,-4 36 0-16,4-36 5 0,0 33-2 0,0-33-1 15,-3 41-5-15,3-41 0 0,-2 40 6 16,-1-21 2-16,3-19-8 0,-8 34 14 16,3-17-5-16,5-17-1 0,-10 39-2 0,3-23 5 15,7-16-9-15,-14 44 1 0,4-22 3 16,-1 6-1-16,-6 3-10 0,-10 8-17 16,0 8-31-16,-8 12-45 0,-1 5-57 0,-18 34-94 15,-3 1-307-15,4-7 112 0</inkml:trace>
  <inkml:trace contextRef="#ctx0" brushRef="#br0" timeOffset="76503.4888">22221 11311 203 0,'0'0'101'15,"-34"-6"-78"-15,34 6 6 0,0 0 51 16,-28-3 16-16,28 3-56 0,0 0 19 0,0 0-34 15,-37-6-25-15,37 6 6 0,0 0 13 16,0 0-6-16,-45-3-7 0,45 3 13 0,-32 0-7 16,32 0-12-16,-40 3 12 0,40-3 0 15,-50 2 0-15,18-2 12 16,0 4 11-16,-1-4-6 0,-2 3 28 0,0 0 10 16,-6 0 8-16,8 3-18 0,-1-6 5 0,3 3-3 15,1 0-15-15,30-3 8 0,-56 6-5 16,33-2-20-16,23-4 0 0,-42 2 0 15,42-2-22-15,-32 3 4 0,32-3-9 0,-30 0 9 16,30 0-5-16,0 0-8 0,-33 4 12 16,33-4-8-16,0 0 5 0,0 0 8 15,0 0 5-15,-32 3-10 0,32-3 18 0,0 0 0 16,0 0 3-16,0 0 1 0,0 0-1 16,114-22-17-16,-62 16 20 0,10-6-4 0,3 3-4 15,18-7-4-15,4 7 0 0,2-3-1 16,-4 1 0-16,7-4 0 0,-8 6-3 15,-7 3-1-15,-3-3 4 0,-8 3-16 16,6 0 9-16,-5 3 2 0,-17-3 12 0,6 6-4 16,-9-6 0-16,3 3 10 15,-7-2 0-15,-9 4 0 0,6 1 6 0,-10-3-11 0,0 3 0 16,2-3-3-16,-32 3-4 0,60 0 10 16,-28 0-4-16,1 0-10 0,-1 3 0 15,2-3 3-15,-1 3-3 0,5-2 3 16,-1 4-12-16,-5 1 18 0,7-3-10 0,-6 3-9 15,2 1-6-15,4-5 10 0,-8 4 17 16,-2 1-23-16,1-2 5 0,2 5-9 0,-7-8 12 16,2 5 0-16,-2 1-9 0,-25-8-3 15,40 8 18-15,-24-3-12 0,-16-5-3 16,34 14 6-16,-34-14 12 0,28 8-21 0,-11-1 9 16,-17-7-12-16,27 15 6 0,-27-15-3 15,33 12-3-15,-16-3-3 0,-17-9 12 0,27 16 0 16,-9-8-4-16,-18-8 1 0,30 17-3 15,-18-8 3-15,-12-9 3 0,32 15 3 16,-15-9-3-16,-17-6-12 0,30 15 6 16,-30-15 3-16,31 15 11 0,-14-6 1 15,-17-9-3-15,34 11-7 0,-11-2 10 0,-3-2-10 16,2 1-2-16,5 2 11 0,-6-1 3 16,4 0-5-16,-1 0-7 0,4 0 1 15,-1 0 5-15,-3 2-3 0,1-2-2 0,1-5-1 16,-1 7 1-16,1-2 5 0,-1-3-8 15,3 0-3-15,-6 0 8 0,8 0-2 0,-8 0 2 16,3 1-3-16,-25-7 3 0,40 12 0 16,-15-6-2-16,-5 0 2 0,-20-6 5 15,40 8-7-15,-18-7-1 0,-22-1-2 0,40 4 5 16,-40-4-5-16,40 7 5 0,-20-6-8 16,-20-1 8-16,44 4-14 0,-22-1 22 15,-22-3-8-15,38 10-5 0,-9-7-6 0,-29-3 11 16,45 6-13-16,-22-3 10 0,-23-3 0 15,47 6-7-15,-19-4 4 0,-28-2 1 16,51 4-3-16,-25-1 21 0,-1 0-29 0,4 0 10 16,-29-3-7-16,50 3 5 0,-18-3 5 15,-2 0-5-15,3 0 0 0,-2 0 6 16,2 0-6-16,4 0 5 0,3-3-8 0,-2 3 11 16,1-3-8-16,4 0 5 0,-4 0-5 15,-1-1 3-15,-1 4 2 0,0-5 3 16,-5 2-16-16,1 0 16 0,-4-1-6 0,-1 2-2 15,-28 2 3-15,49-3-3 0,-31 0 5 16,-18 3-10-16,38-4 0 0,-38 4-6 16,34-3-9-16,-34 3-30 0,30-3-23 0,-30 3-23 15,32-4-59-15,-32 4-82 0,28-1-340 16,-28 1 114-16</inkml:trace>
  <inkml:trace contextRef="#ctx0" brushRef="#br0" timeOffset="76959.3299">23514 11231 2042 0,'0'0'-140'0,"-25"-7"13"16,25 7-2-16</inkml:trace>
  <inkml:trace contextRef="#ctx0" brushRef="#br0" timeOffset="77273.1323">23489 11224 1429 0,'0'0'-96'0,"0"0"24"0,-34-3 13 0,34 3 14 15,0 0 40-15,0 0 5 0,0 0 5 16,0 0-10-16,0 0 5 0,0 0-10 0,0 0 0 16,0 0 15-16,0 0 15 0,0 0 16 15,0 0 23-15,0 0 12 0,0 0 8 16,0 0-11-16,0 0-11 0,87 38-5 15,-45-29 6-15,7 1-4 0,13-2-14 16,3 2-4-16,3-1 19 0,1 0-20 0,6 3 14 16,-1-3-8-16,11 5 10 0,-15-5 10 15,7 0 10-15,7 0 0 0,-7-3-1 0,-3 3-1 16,1-3 7-16,3 1-18 0,-4 1 3 16,1-4 1-16,2 3-6 0,-3-6-14 0,-1 6 15 15,1-2-2-15,1-5-7 0,-3 1 6 16,2-1-7-16,1 0-3 0,-1-1 1 15,-1 2-2-15,-4-2-11 0,-7 1-7 16,-2 0-6-16,-1 0 5 0,-6 0-5 0,6 1 0 16,-7-2 5-16,-1 2-3 0,5-1-9 15,-8 2-3-15,1-2-7 0,-4 5-20 0,0-2-18 16,-12 2-35-16,8-1-53 0,-8 6-82 16,-6-5-459-16,-4 5 120 0</inkml:trace>
</inkml:ink>
</file>

<file path=ppt/ink/ink2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18:56.716"/>
    </inkml:context>
    <inkml:brush xml:id="br0">
      <inkml:brushProperty name="width" value="0.05292" units="cm"/>
      <inkml:brushProperty name="height" value="0.05292" units="cm"/>
      <inkml:brushProperty name="color" value="#FF0000"/>
    </inkml:brush>
  </inkml:definitions>
  <inkml:trace contextRef="#ctx0" brushRef="#br0">5635 6366 26 0,'40'-7'27'0,"-40"7"-10"16,40-8 17-16,-18 2 0 0,5 0-10 0,-27 6 17 16,52-9-17-16,-22 1-16 0,-8 5 30 15,4-2-22-15,-26 5-1 0,49-10 15 16,-29 8-30-16,-20 2 7 0,43-10 30 0,-43 10-29 15,35-1-1-15,-35 1-14 0,31-8 21 16,-31 8-21-16,25-3 0 0,-25 3-8 16,0 0 58-16,36-6-14 0,-36 6-29 0,0 0 0 15,26-3 14-15,-26 3-14 0,0 0-7 16,0 0 0-16,38-6 7 0,-38 6-7 16,0 0 14-16,30-3-29 0,-30 3 15 0,0 0 29 15,27-5-29-15,-27 5 14 0,0 0-7 16,35 0 0-16,-35 0-7 0,0 0 21 15,0 0-14-15,34 0 0 0,-34 0 7 16,0 0-14-16,0 0 7 0,0 0 0 0,36 0 21 16,-36 0-28-16,0 0 7 0,0 0 7 15,0 0-14-15,0 0 14 0,0 0 0 0,34 0-7 16,-34 0 13-16,0 0-13 0,0 0 0 16,0 0 0-16,0 0 7 0,0 0-7 15,35 0-7-15,-35 0 7 0,0 0 14 0,0 0-7 16,0 0-7-16,0 0 7 0,0 0-14 15,0 0 0-15,33 0 21 0,-33 0-1 0,0 0 1 16,0 0-7-16,0 0-14 0,0 0 14 16,0 0-7-16,0 0-14 0,32 5 1 15,-32-5-22-15,0 0-6 0,0 0-106 16,0 0 46-16</inkml:trace>
  <inkml:trace contextRef="#ctx0" brushRef="#br0" timeOffset="1174.3049">6493 6218 386 0,'0'0'-15'0,"0"0"-15"0,0 0 8 0,0 0-1 16,0 0-7-16</inkml:trace>
  <inkml:trace contextRef="#ctx0" brushRef="#br0" timeOffset="1224.2751">6493 6218 242 0,'2'-25'-23'0</inkml:trace>
  <inkml:trace contextRef="#ctx0" brushRef="#br0" timeOffset="1251.2597">6495 6193 171 0</inkml:trace>
  <inkml:trace contextRef="#ctx0" brushRef="#br0" timeOffset="4555.54">6495 6193 154 0,'0'0'0'0,"0"0"25"16,0 0 7-16,0 0 15 0,0 0-1 15,0 0 21-15,0 0-24 0,0 0-21 16,0 0-8-16,0 0-21 0,0 0 7 0,0 0 0 16,0 0 0-16,0 0-14 15,0 0 6-15,0 0 16 0,0 0-8 0,0 0 21 16,20-12 0-16,-20 12-8 0,0 0-26 0,0 0 40 15,0 0 0-15,45 5-13 0,-45-5 19 16,0 0 19-16,0 0 5 0,40 2-1 0,-40-2 10 16,0 0-14-16,37 2-23 0,-37-2 5 15,0 0 5-15,25 0 53 0,-25 0-55 16,0 0 14-16,27 3-5 0,-27-3 13 0,0 0-21 16,0 0-9-16,30 7 9 0,-30-7-15 15,0 0 0-15,0 0 13 0,0 0-9 16,25 3 9-16,-25-3 12 0,0 0-1 0,0 0-13 15,0 0-5-15,0 0 4 0,0 0-17 16,0 0 8-16,28 5-12 0,-28-5 0 16,0 0 4-16,0 0-4 0,24 10 8 0,-24-10-1 15,23 10-11-15,-23-10 11 0,25 12-3 16,-25-12-5-16,27 15 8 0,-27-15 8 16,25 12-20-16,-13 0 8 0,-12-12-4 0,28 12-3 15,-28-12 3-15,26 11-11 16,-26-11 3-16,23 16 5 0,-23-16-5 0,20 12 5 15,-20-12 2-15,17 15-10 0,-17-15 8 0,21 12-1 16,-21-12-3-16,19 12-1 0,-19-12-3 16,17 12 4-16,-17-12 3 0,16 12-7 0,-16-12 0 15,17 13 7-15,-17-13 4 0,17 14-1 16,-17-14-6-16,20 11 10 0,-20-11 7 16,25 9-21-16,-25-9 7 0,18 13 4 15,-18-13-4-15,34 9-7 0,-34-9 7 0,27 9-7 16,-27-9 7-16,30 9-1 0,-30-9 1 15,26 6-7-15,-26-6 4 0,26 6 3 16,-26-6-14-16,23 10 14 0,-23-10-7 0,0 0 6 16,33 5-2-16,-33-5-8 0,32 8 15 15,-32-8-15-15,29 3 4 0,-29-3 0 16,33 4 7-16,-33-4-10 0,37 5 16 0,-37-5-13 16,40 3 4-16,-40-3 2 0,39 3-2 15,-19-3 2-15,-20 0-2 0,43 1-4 16,-43-1 10-16,49 0-10 0,-28 0 7 15,-21 0-4-15,52 5 7 0,-25-5-7 0,5 0 0 16,-32 0 4-16,58-5 6 0,-31 5-6 16,0-1 6-16,-27 1-3 0,52 0-7 0,-32-3 10 15,-20 3-10-15,45 0 10 0,-45 0 0 16,42-3 0-16,-42 3-1 0,35 0-2 16,-35 0-1-16,33-5-12 0,-33 5 10 0,32 0-14 15,-32 0 23-15,32-1-13 0,-32 1 0 16,35 0-9-16,-35 0 19 0,37-3-7 15,-37 3-3-15,35 0 9 0,-35 0-2 16,38-3-10-16,-38 3-3 0,37 0 6 0,-37 0 3 16,34 0-9-16,-34 0 6 0,35-5-3 15,-35 5 3-15,33 0-3 0,-33 0 3 0,37 0-6 16,-37 0 6-16,34 0-3 0,-34 0 3 16,35 0-6-16,-35 0 3 0,30-3 0 15,-30 3 0-15,0 0 0 0,40 3-3 0,-40-3 9 16,0 0-6-16,30 0-3 15,-30 0 9-15,0 0-6 0,0 0 0 0,35 0 6 16,-35 0 0-16,0 0-2 0,0 0 5 16,0 0-6-16,0 0 9 0,34 0-12 0,-34 0 3 15,0 0-3-15,0 0-9 0,0 0 9 16,0 0-3-16,0 0 3 0,0 0-3 16,0 0 0-16,31 5 3 0,-31-5 3 0,0 0-9 15,0 0 3-15,0 0 9 0,0 0 0 16,0 0-6-16,31 0-9 0,-31 0 6 0,0 0 15 15,0 0-12-15,0 0-3 0,28 3 0 16,-28-3 9-16,0 0-6 0,0 0-6 16,0 0 6-16,0 0 0 0,0 0-6 15,33 4 6-15,-33-4-3 0,0 0-4 0,0 0 4 16,20 8 0-16,-20-8 3 0,0 0-3 16,0 0 0-16,0 0 3 0,29 15 3 0,-29-15-9 15,17 9 9-15,-17-9-6 0,0 0 0 16,20 20 6-16,-20-20 3 0,16 14 0 15,-16-14-3-15,19 20-6 0,-19-20 13 16,17 20-14-16,-17-20 17 0,21 18-7 0,-21-18-6 16,12 20 3-16,-12-20 0 0,17 17-9 15,-17-17 6-15,15 20-3 0,-15-20 18 16,10 15-3-16,-10-15-9 0,0 0-3 0,17 19-3 16,-17-19 6-16,0 0-3 0,0 0-6 15,15 17 9-15,-15-17-6 0,0 0 9 16,0 0-9-16,0 0 12 0,8 20-12 0,-8-20 6 15,0 0-3-15,0 0 6 0,0 0-6 16,7 25 0-16,-7-25-6 0,0 0 6 16,0 0 0-16,0 0-3 0,0 0 6 0,0 0-6 15,-15 45 6-15,15-45 0 0,-17 22-6 16,17-22 9-16,-17 19-6 0,17-19 6 16,-27 21-6-16,27-21 6 0,-16 19 0 15,16-19-3-15,-22 20 0 0,22-20 0 16,-20 22 3-16,5-14 3 0,15-8-18 0,-25 20 15 15,11-8-6-15,14-12-6 0,-31 23 12 0,19-15 0 16,12-8-9-16,-30 18 0 0,15-8 0 16,15-10 0-16,-32 19 9 0,15-11-6 15,17-8 3-15,-32 16 0 0,16-5-3 16,16-11 6-16,-27 13-9 0,10-2 6 0,17-11-1 16,-28 11-7-16,28-11 2 0,-25 12 3 15,25-12 0-15,-30 11-6 0,30-11 6 0,-31 17 3 16,31-17-6-16,-30 12 12 0,12-5-12 15,18-7 9-15,-37 11 5 0,37-11-11 16,-37 13 6-16,21-7-9 0,16-6-6 16,-44 12 9-16,22-6-5 0,-3 4 7 15,25-10-2-15,-40 13 3 0,18-7-6 0,1 3-2 16,-6 0 8-16,27-9-1 0,-47 15-4 0,20-7 2 16,2-1-3-16,-2 1 0 0,2 1 0 15,-1-1 6-15,26-8 5 0,-52 15-5 16,27-8-8-16,-4-2 10 0,1 2 4 15,3-2-3-15,-4 5-9 0,-3-8 0 16,32-2 3-16,-50 15-3 0,25-8 3 0,-2-2-3 16,27-5-3-16,-41 8 9 0,41-8-8 0,-36 7 5 15,36-7 0-15,-31 7 2 0,31-7 1 16,-31 4 6-16,31-4-12 0,-21 5 9 16,21-5 0-16,0 0-9 0,-34 6 0 15,34-6 6-15,0 0 0 0,-40 0-3 0,40 0 0 16,-30 0-3-16,30 0 6 0,0 0-3 15,-48-3-6-15,48 3-3 0,-32 0 6 16,32 0-2-16,-34 0 2 0,34 0 0 0,0 0 6 16,-43 0-9-16,43 0 3 0,-30 0 9 15,30 0-15-15,0 0 12 0,-49 3-9 16,49-3 15-16,-30 0-12 0,30 0-9 0,-35 0 12 16,35 0 6-16,-39-3-15 0,39 3 6 15,-38 3-3-15,38-3 9 0,-35 0-15 16,35 0 12-16,-44 0-3 0,44 0 0 0,-38 1-6 15,38-1 3-15,-35 5 6 0,35-5-9 16,-34 3 9-16,34-3 0 0,-36 3-6 0,36-3-3 16,-29 6 9-16,29-6-6 0,-28 3-3 15,28-3 2-15,-32 7-2 0,32-7 15 16,0 0-9-16,-42 8 6 0,42-8-6 16,-23 8-3-16,23-8 3 0,-27 4 9 0,27-4 6 15,-27 8-5-15,27-8-10 0,0 0-1 16,-35 9 1-16,35-9 3 0,0 0 0 0,-27 8-6 15,27-8 6-15,0 0 3 0,-28 4-3 16,28-4 13-16,0 0-13 0,0 0 3 16,-30 6 0-16,30-6 3 0,0 0-9 15,0 0 3-15,-32 6 3 0,32-6-3 0,0 0-6 16,0 0 9-16,-34 3-6 0,34-3 9 16,0 0-6-16,-28 3-6 0,28-3 18 0,0 0-15 15,0 0-6-15,-28 4 15 0,28-4-6 16,0 0-12-16,0 0 5 0,-41 0 7 15,41 0 0-15,0 0-9 0,-33 3 0 16,33-3 9-16,0 0 0 0,-37 2 0 0,37-2-3 16,-32 6 0-16,32-6 3 0,-31 4 0 15,31-4 3-15,-36 3-6 0,36-3 3 16,-40 5-6-16,40-5 3 0,-37 7-1 0,37-7-2 16,-41 3 9-16,41-3 4 0,-34 0-14 15,34 0 10-15,-38 0 1 0,38 0 8 16,-34-3-15-16,34 3 0 0,-33 0 3 0,33 0 3 15,-37-3-9-15,37 3 6 0,-37-4 0 16,37 4-7-16,-37-5 7 0,37 5-3 16,-40-3 0-16,40 3 0 0,-38-7 3 0,38 7 0 15,-35-5 3-15,35 5-3 0,-27-3-3 16,27 3 3-16,-27-7 3 0,27 7 0 16,0 0 4-16,-38-3-4 0,38 3-3 15,0 0 6-15,-35-6-6 0,35 6 0 0,-22-10-9 16,22 10 5-16,0 0 8 0,-39-8-1 15,39 8 0-15,-25-8-6 0,25 8 9 0,-27-4-6 16,27 4 0-16,-26-9 0 0,26 9-6 16,0 0 6-16,-39-11 0 0,39 11 0 15,-27-5-3-15,27 5-4 0,-25-10 4 16,25 10 6-16,0 0-6 0,-38-6-3 0,38 6 0 16,-32-6-4-16,32 6 4 0,-28-6 9 15,28 6-3-15,-35-3-3 0,35 3 0 0,-36-8-3 16,36 8 3-16,-35-4-1 0,35 4 4 15,-35-7 4-15,35 7-1 0,-38-7-3 16,38 7 0-16,-30-6 0 0,30 6 0 16,-36-6 0-16,36 6-3 0,0 0-1 0,-35-8 1 15,35 8-3-15,-30-10 3 0,30 10 0 16,-22-7 3-16,22 7-4 0,-25-11 1 0,25 11-6 16,0 0 12-16,-28-12-9 0,28 12 18 15,0 0-21-15,-25-14 12 0,25 14-9 16,0 0 6-16,0 0-4 0,-29-12 4 15,29 12 0-15,0 0-6 0,0 0 6 0,-28-13-3 16,28 13-7-16,0 0 4 0,-20-12 6 16,20 12 6-16,0 0-12 0,-20-15-1 0,20 15 1 15,0 0-1-15,-29-15 7 0,29 15-3 16,-20-12-3-16,20 12 9 0,-18-12-6 16,18 12-4-16,-27-13 7 0,27 13-3 15,0 0-1-15,-33-16 1 0,33 16 6 0,-19-9-9 16,19 9-1-16,0 0 7 0,-30-15-6 15,30 15 9-15,-17-12-13 0,17 12 17 16,0 0-14-16,-26-13 0 0,26 13 17 0,0 0-10 16,-24-12 4-16,24 12-18 0,0 0 8 15,-20-17 6-15,20 17-7 0,0 0 7 16,-22-11 13-16,22 11-6 0,0 0-7 0,-18-19 0 16,18 19-3-16,0 0 6 0,-17-15-10 15,17 15 7-15,0 0 0 0,-13-20-3 0,13 20 0 16,0 0 0-16,-7-28 3 0,7 28 0 15,0 0-14-15,-5-29 18 0,5 29-1 16,0 0 7-16,-8-34-17 0,8 34 1 16,-5-22 6-16,5 22-10 0,0 0-1 0,-4-28 8 15,4 28 0-15,0 0-7 0,-6-36-1 16,6 36 8-16,-5-26 6 0,5 26-3 16,0 0-6-16,-4-36 2 0,4 36-9 0,-5-24 16 15,5 24-6-15,0 0 3 0,-6-35-7 16,6 35 0-16,0 0 3 0,-2-24 4 15,2 24 0-15,0 0-6 0,0 0-1 0,-8-27-7 16,8 27 7-16,0 0 0 16,0 0 0-16,0 0 7 0,0-31 0 0,0 31-7 15,0 0 10-15,0 0 1 0,0 0-15 0,0 0 4 16,5-38 7-16,-5 38-10 0,0 0-1 16,0 0-3-16,8-27 3 0,-8 27-3 0,0 0-8 15,13-22 0-15,-13 22 7 16,0 0 0-16,19-22 1 0,-19 22 6 0,0 0-7 15,17-21 11-15,-17 21-3 0,0 0 3 16,13-15-7-16,-13 15 11 0,0 0-8 0,15-19 8 16,-15 19-4-16,0 0 4 0,13-18-4 15,-13 18 12-15,0 0-12 0,15-18-3 16,-15 18 3-16,0 0 0 0,12-18-8 0,-12 18 9 16,0 0-5-16,14-23 0 0,-14 23 0 15,11-18-3-15,-11 18 7 0,14-19-8 16,-14 19 8-16,20-22 4 0,-20 22 0 15,28-23-8-15,-14 11 0 0,4 0 4 0,-1-5-8 16,1 5 12-16,5-3-8 0,3 3 8 16,7-8-4-16,-1 5 4 0,5 0 16 0,3 0-24 15,-2-5 20-15,9 7-24 0,-8-1-8 16,9-1 8-16,-3 2-4 0,2 1 12 16,0 4 4-16,1-5-4 0,-1 2 4 15,2 7 4-15,-6-4-53 0,4 5-74 0,-2 3-100 16,2 8-142-16,-5 7 92 0</inkml:trace>
  <inkml:trace contextRef="#ctx0" brushRef="#br0" timeOffset="83238.7504">29687 6304 17 0,'0'0'18'0,"28"3"17"15,-28-3-9-15,35 3 16 0,-35-3-18 0,34 0 9 16,-34 0-17-16,33 0 15 0,-33 0-15 0,37 0 15 16,-37 0-8-16,32 0 6 0,-32 0 16 15,30 0 12-15,-30 0-2 0,0 0 19 16,43-3-9-16,-43 3 17 0,0 0-28 0,42 0-6 16,-42 0-8-16,37-3-6 15,-37 3 0-15,38 0-1 0,-38 0-5 0,47 0-7 16,-25 0 1-16,-22 0 10 0,45 3-22 0,-45-3 6 15,47 0-1-15,-25 0-4 0,-22 0-1 16,45 3 15-16,-22-3 6 0,-23 0-2 16,45-3 6-16,-45 3-2 0,46 0 10 15,-46 0-1-15,40-3-14 0,-40 3 8 0,38 0-9 16,-38 0 4-16,37-2-4 0,-37 2 3 16,33-4-4-16,-33 4 8 0,36 0-9 15,-36 0-4-15,26-3-5 0,-26 3 1 0,0 0-1 16,39-3-8-16,-39 3 4 0,0 0 0 15,27-1-8-15,-27 1 12 0,0 0-8 16,0 0 8-16,0 0-12 0,35 0 4 0,-35 0 0 16,0 0 11-16,0 0-15 0,0 0 12 15,0 0-16-15,0 0 7 0,0 0 1 16,0 0-4-16,0 0 0 0,30-5 3 0,-30 5 9 16,0 0 3-16,0 0-8 0,0 0-4 15,0 0-3-15,0 0 4 0,0 0-5 16,0 0 5-16,0 0-5 0,0 0 1 0,0 0 0 15,-92 16 11-15,92-16-15 0,-39 2 7 16,39-2-3-16,-38 6-4 0,11-2 0 16,27-4 7-16,-47 4-7 0,24 0 4 15,-7-4 6-15,30 0-2 0,-57 8 6 0,35-8 4 16,22 0 7-16,-48 3 0 0,48-3-1 16,-47 0 4-16,25 0-4 0,22 0 17 0,-39-3-21 15,39 3 0-15,-38 0 6 0,38 0-6 16,0 0-4-16,-35 0-3 0,35 0-6 0,0 0 2 15,-35-3 1-15,35 3 3 0,0 0-4 16,0 0 1-16,-39 0-4 0,39 0-9 16,0 0 3-16,0 0 0 0,-31-9 3 15,31 9 3-15,0 0 1 0,-26-16-4 0,26 16 0 16,-23-10-3-16,23 10-3 0,-20-12 3 16,20 12 0-16,-22-15 6 0,22 15-6 0,-27-13-3 15,27 13-3-15,-26-16 3 0,26 16 3 16,-25-16 3-16,25 16-3 0,-27-15 3 15,27 15 0-15,-25-15 0 0,25 15-3 16,-29-12 6-16,29 12-6 0,-28-8 0 0,28 8-3 16,-25-13 6-16,25 13-6 0,-29-12 0 15,29 12 0-15,-28-14 0 0,28 14 3 16,-25-8-6-16,25 8 2 0,-32-9 1 0,32 9 10 16,-33-10-4-16,33 10-6 0,-37-9 3 15,37 9-7-15,-34-6 1 0,34 6 3 16,-40-6 6-16,40 6-3 0,-38-4 0 0,38 4-6 15,-41-5 9-15,41 5-6 0,-33-7-1 16,33 7 8-16,-35-3-8 0,35 3 4 16,-30-7 0-16,30 7 0 0,-32-1-3 0,32 1 3 15,0 0 3-15,-42-8 1 0,42 8-1 16,-27-3-6-16,27 3 18 0,-28-5-5 16,28 5-13-16,-30-8 0 0,30 8 3 0,0 0-4 15,-45-3 4-15,45 3-9 0,-27-5 12 16,27 5-3-16,0 0-6 0,-42-7 6 15,42 7-3-15,0 0-4 0,-35-5 14 0,35 5-7 16,0 0-7-16,-27-3 7 0,27 3 3 16,0 0-12-16,0 0 12 0,-30-7-9 0,30 7 6 15,0 0 0-15,0 0 3 0,0 0-3 16,0 0 3-16,-30-2-3 0,30 2 0 16,0 0 0-16,0 0-9 0,0 0 9 15,0 0 3-15,0 0-3 0,-35-7 6 0,35 7-9 16,0 0 0-16,0 0 3 0,0 0-7 15,0 0 7-15,0 0 0 0,-35-3 0 0,35 3 0 16,0 0 7-16,0 0-10 0,0 0-1 16,-34 10 1-16,34-10-3 0,0 0 3 15,0 0-1-15,-28 9-2 0,28-9 12 16,0 0-9-16,0 0 3 0,-25 8 0 0,25-8-6 16,0 0 6-16,0 0-10 0,0 0 7 15,-25 7 3-15,25-7-3 0,0 0-1 16,0 0 8-16,0 0-11 0,0 0 4 0,0 0-7 15,0 0 3-15,0 0-12 0,0 0-11 16,-24 8-10-16,24-8-1 0,0 0-1 16,0 0-28-16,0 0-40 0,5 37-43 0,-5-37-312 15,4 45 97-15</inkml:trace>
  <inkml:trace contextRef="#ctx0" brushRef="#br0" timeOffset="96376.4912">23445 10147 990 0,'0'0'-66'15,"0"0"54"-15,0 0 24 0,0 0-7 0,0 0 1 16,0 0-1-16,0 0 12 0,0 0 10 16,0 0 0-16,0 0 5 0,0 0 0 15,-60-42-1-15,60 42-10 0,0 0 14 0,0 0-14 16,-13-20 13-16,13 20 5 0,0 0 19 16,0 0-11-16,0 0 3 0,0 0-14 15,-9-27-13-15,9 27 12 0,0 0-9 0,0 0-8 16,0 0-1-16,0 0-22 0,0 0 5 15,0 0 0-15,0 0 0 0,0 0-4 16,0 0 8-16,0 0-8 0,0 0 8 0,0 0-4 16,0 0 5-16,0 0-1 0,0 0 5 15,27-31-18-15,-27 31 18 0,0 0-5 16,0 0 0-16,39-6-4 0,-39 6-8 16,31-5 8-16,-31 5 0 0,42-5 0 15,-13-2 0-15,4 2 0 0,2 1 0 0,12-2 8 16,2 0-4-16,6 0-8 0,10 0 8 15,5-1 0-15,-1 2-4 0,1-2 9 0,4 2-9 16,-1-1 0-16,3-1 13 0,-5 2-9 0,3 1 0 16,-4-4 0-16,1 6 0 0,-3 1 0 15,-1-8 9-15,-2 6 12 0,-8 2-9 16,13-2 12-16,-13-1 4 0,2 0-4 16,6 1 11-16,-5 1-8 0,-4-1-8 15,7 3 4-15,-6-4 3 0,2 4 7 0,4-3-5 16,-6 3 1-16,13-3-5 0,-11 3 1 15,-1 0-1-15,6 0-7 0,3 0 3 0,1 0 3 16,3 3-7-16,-3-3-3 0,3 0 3 16,2 3-10-16,-4-3 6 0,1 4-3 15,4 1 4-15,-4-2-11 0,3 1 14 0,-7 3-14 16,2-3 4-16,-3 5-1 0,-3-6 7 16,-8 2-9-16,8 5 5 0,-14-1 7 15,4-6-13-15,-5 5 1 0,3 2 11 0,-3-4 7 16,-8 3-13-16,4 2 4 0,-5-7-1 15,-2 3-3-15,-3 2 3 0,-1-6-9 0,-2 2 0 16,-2 3 3-16,1-4-3 0,-4 4 0 16,3 1-3-16,-3 0-15 0,6 0-33 15,-1 3-85-15,3 3-224 0,-4 5-164 0,-9-1 110 16</inkml:trace>
  <inkml:trace contextRef="#ctx0" brushRef="#br0" timeOffset="98799.0011">10374 11326 1755 0,'57'-3'-130'16,"-30"3"-302"-16</inkml:trace>
  <inkml:trace contextRef="#ctx0" brushRef="#br0" timeOffset="99320.1927">10575 11317 1402 0,'42'0'-98'15,"-6"-3"6"-15,-4 3 17 0,0-3 13 16,-32 3 15-16,53-3-8 0,-24 3 11 16,-2-3-1-16,3 0 16 0,-30 3 18 0,58 0 11 15,-24-4-18-15,-2 4 13 0,1 0-13 16,-3-2 12-16,5 2-6 0,-1 0 6 0,-34 0 6 16,65 2 0-16,-30 2 0 0,-1-4-18 15,-3 3 24-15,4 0-18 0,1-3 6 16,-3 3 24-16,2 0-6 0,-3-3 12 0,6 3 5 15,1-3 12-15,-2 3 4 0,0-3 10 16,6 0-22-16,-5 0 4 0,11 3 6 16,0-3-7-16,-3 0-6 0,3 0-4 0,-1 0-2 15,4 0-4-15,-5 3 0 16,5-3 4-16,-4 3-10 0,-1-3 1 0,2 4 4 16,-4-4-5-16,-8 2 0 0,6-2 5 0,-8 3-10 15,1-3 5-15,-6 0-10 0,1 0 19 16,-31 0 31-16,47 4 42 0,-47-4 42 0,39 0 35 15,-39 0-25-15,26-4-14 0,-26 4-20 16,0 0-23-16,0 0-16 0,0 0-7 16,0 0-11-16,0 0-7 0,0 0-4 0,-70-42-6 15,28 32-6-15,-6-1-3 0,-14 1 2 16,0-4-8-16,-3 7-1 0,0-6 0 16,-1 0-2-16,-6 4-4 0,2-3-2 15,-3 6 0-15,-1-3-6 0,-5 1-2 0,1 4 7 16,-16-4-7-16,0 7-10 0,1-3 7 0,-8 2 2 15,1-6-1-15,1 7-9 16,-3-4 6-16,-5 2-1 0,5-1-2 0,-5-1 3 16,8-4-1-16,2 3-2 0,7 0 3 15,13-3 2-15,7 2-5 0,0-2 2 16,13 3 6-16,8 1-3 0,4 1-12 0,8-3-6 16,4 6-15-16,4 1-9 0,29 0-2 0,-36-8-7 15,36 8-5-15,0 0-15 0,0 0-5 16,0 0-34-16,0 0-35 0,0 0-67 15,0 0-346-15,122 11 113 0</inkml:trace>
  <inkml:trace contextRef="#ctx0" brushRef="#br0" timeOffset="101209.9251">5536 11068 1925 0,'62'-5'-134'16,"-10"3"18"-16,-8 1 2 0,-6-3 9 15,-6 4 14-15,0-4 11 0,-32 4 7 16,55 0 8-16,-30 0 14 0,-25 0 9 16,40 0 16-16,-40 0 41 0,33 0 53 0,-33 0 43 15,31 0 18-15,-31 0 12 0,0 0 0 16,40 0-7-16,-40 0-10 0,0 0-2 16,0 0-30-16,33 0-2 0,-33 0-20 0,0 0 5 15,0 0-28-15,0 0-3 0,0 0-10 16,35 0-9-16,-35 0-25 0,0 0-31 15,0 0-53-15,0 0-36 0,0 0-12 16,25 8-22-16,-25-8-350 0,0 0 104 0</inkml:trace>
  <inkml:trace contextRef="#ctx0" brushRef="#br0" timeOffset="103386.6211">3350 10951 1759 0,'0'0'-84'16,"42"8"0"-16,-10-5 33 0,-7 2 16 0,5-1 0 15,5-1 12-15,-2 2 5 0,7 1 0 16,-8-3 9-16,3 0 9 0,2 3-4 0,-2-3 4 15,0 0 4-15,1 0-4 0,-1 0 0 16,0 1 18-16,-2-2 9 0,2-2 5 16,-1 3-6-16,3-3-8 0,-9 3 8 15,4 1-18-15,-2-4 1 0,-30 0 12 0,52 0-8 16,-30 3 8-16,-22-3 0 0,40 0 3 16,-40 0 13-16,33 0 3 0,-33 0 24 0,30 0 5 15,-30 0-2-15,0 0 25 0,32 0-4 16,-32 0-3-16,0 0 14 0,29 2-12 15,-29-2 15-15,0 0-12 0,0 0-1 16,0 0-24-16,0 0-12 0,0 0 9 16,0 0-3-16,0 0-22 0,0 0-4 0,0 0 6 15,0 0-7-15,0 0-14 0,0 0-3 16,0 0-3-16,0 0 6 0,0 0-11 0,0 0 10 16,-64-45-2-16,64 45-6 0,-22-11-13 15,22 11 11-15,0 0-10 0,-30-7-1 16,30 7-1-16,0 0 0 0,-32-9 10 0,32 9-5 15,0 0 0-15,-28-11-5 0,28 11 7 16,0 0-7-16,0 0-4 0,-29-6-1 0,29 6 10 16,0 0-5-16,0 0 5 0,0 0-12 15,0 0 14-15,-25-9 8 0,25 9-8 16,0 0-4-16,0 0 2 0,0 0-7 16,0 0-13-16,0 0-8 0,0 0-7 0,0 0 0 15,0 0 12-15,0 0 2 16,0 0-8-16,0 0 11 0,0 0-9 0,0 0 11 15,0 0-3-15,0 0 6 0,0 0 5 16,99 22 2-16,-76-17 1 0,4-2-3 0,3 2 8 16,0-3-6-16,-1 0 1 0,3 1 5 15,-2 2 0-15,2-2 3 0,-4 0-14 0,4 0 8 16,-2-3 0-16,-2 3 9 0,9 0-20 16,-8-3 17-16,7 3-12 0,-2 0 12 15,1 0 3-15,0 0-6 0,5 0 5 16,-3 1-5-16,0-2 6 0,5 1-15 0,-6 0 9 15,-2-3 0-15,1 4-2 0,-1-1 2 16,-3-1 5-16,-1 1-5 0,1 0-3 16,-31-3 6-16,46 8 3 0,-26-8-6 0,-20 0 2 15,34 1 7-15,-34-1-4 0,32 3 14 16,-32-3 3-16,28 4 5 0,-28-4-14 16,0 0 11-16,34 4-8 0,-34-4-1 0,0 0-4 15,28 4 4-15,-28-4-10 0,0 0-5 16,0 0 3-16,0 0 5 0,28 1-6 15,-28-1 3-15,0 0-5 0,0 0 6 16,0 0-4-16,37 2 1 0,-37-2-1 0,0 0-9 16,25 5 7-16,-25-5-3 0,0 0 6 15,35 4 2-15,-35-4 0 0,0 0 8 0,44 0-3 16,-44 0 7-16,38 0-4 0,-38 0-8 16,44-4 2-16,-14-1-4 0,-5 3-3 15,7-3 5-15,-5-3 0 0,3 5-5 0,2-2 5 16,-1 1 5-16,-2-2-8 0,-1 1-4 15,4 1 7-15,-5-2 7 0,1 0-9 16,-1 0 4-16,3 3-2 0,-1-3-3 0,-29 6 1 16,53-6-1-16,-21 3-9 0,-2 0-28 15,2 0-35-15,-32 3-33 0,62 9-45 16,-31 0-85-16,3 7-379 0,-2 1 112 0</inkml:trace>
</inkml:ink>
</file>

<file path=ppt/ink/ink2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21:08.181"/>
    </inkml:context>
    <inkml:brush xml:id="br0">
      <inkml:brushProperty name="width" value="0.05292" units="cm"/>
      <inkml:brushProperty name="height" value="0.05292" units="cm"/>
      <inkml:brushProperty name="color" value="#FF0000"/>
    </inkml:brush>
  </inkml:definitions>
  <inkml:trace contextRef="#ctx0" brushRef="#br0">6900 2617 414 0,'82'19'171'0,"-82"-19"-106"0,33 6-27 0,-33-6 11 16,47 3 5-16,-22 0 10 0,8 0-24 16,-1-3 16-16,7 3-1 0,-4-3 4 15,0 3 3-15,8-3-6 0,-2 0 22 16,0-3-11-16,8 6-20 0,1-3 7 0,-1-3 9 15,-1 3 15-15,1 0-27 0,-11 0 7 16,6 0-14-16,-6 0 0 0,-3 3-16 16,4-3-9-16,-6 3 8 0,1-3-7 0,1 4 6 15,-2 1-11-15,-1-2-11 0,1 1 11 16,3 1 4-16,-3 6-16 0,7-7 5 16,-5 7 14-16,4-2 3 0,-1 1-10 0,-1-2 3 15,0 4 0-15,-2-5-4 0,0 5 7 16,-3-3-10-16,-7 0 13 0,5-3-13 15,-3 3-1-15,-5-2 4 0,1 3-1 0,-23-10-9 16,40 9 6-16,-23-3-7 0,-17-6 8 16,33 9-5-16,-33-9 4 0,32 9-3 15,-32-9 13-15,32 9-7 0,-32-9-9 0,33 10 6 16,-33-10 0-16,27 5-7 0,-27-5 20 16,27 3-13-16,-27-3 6 0,0 0-3 15,30 8 18-15,-30-8 4 0,0 0 3 0,27 4 2 16,-27-4-1-16,0 0-6 0,0 0-6 15,0 0 5-15,0 0-12 0,0 0-2 16,0 0-1-16,30 5-6 0,-30-5 3 0,0 0-8 16,0 0-6-16,0 0 9 0,0 0-7 15,0 0 1-15,0 0-6 0,0 0 1 16,0 0 2-16,0 0 2 0,0 0 1 0,0 0-6 16,0 0-5-16,0 0-1 0,0 0 4 15,0 0-1-15,37-5 3 0,-37 5-3 0,0 0-2 16,0 0 5-16,33-3 3 0,-33 3-6 15,32-1 12-15,-32 1-12 0,33 0 12 16,-33 0-12-16,39-4 9 0,-39 4 0 16,38-4-6-16,-38 4 3 0,44 0 9 0,-44 0-12 15,43-3 3-15,-16 2 8 0,-27 1-5 16,42-4-6-16,-15 1 9 0,-27 3-3 0,48-4 6 16,-14 4-7-16,-34 0-2 0,53-6 6 15,-26 6-6-15,-27 0 3 0,52-2 3 16,-22 2-12-16,-2-4 3 0,-28 4 3 15,57 0 0-15,-28 0-6 0,2 0 6 16,3 0 3-16,-34 0-6 0,63 0 3 0,-29 0 3 16,-2 0 6-16,3 0-4 0,-5 4-2 0,2-4 0 15,-4 2 0-15,-28-2 0 0,49 0-9 16,-49 0 14-16,38 3 4 0,-11-3-10 16,-27 0-7-16,38 0 8 0,-38 0-9 15,47 0 12-15,-25 3-6 0,-22-3 2 0,57-3 1 16,-27 3-6-16,0 0 12 0,5 0-6 15,0-3-3-15,-35 3 8 0,66-2-3 16,-33-2-7-16,0 1 7 0,4 0 1 0,-2 0-3 16,-1 0-3-16,3 0 0 0,-9-3 2 15,9 3 1-15,-4 0-8 0,-3 0 10 16,6-5 1-16,-3 7-12 0,4-3 9 0,1-3 0 16,1 6-12-16,-2-3 12 0,-1 0-6 15,10-2 12-15,-1 4-9 0,0-2-6 16,-2 1 12-16,-1 0-12 0,3-3 6 0,-10 3 6 15,12-1-6-15,-12 2 0 0,9-1 2 16,-9 0 1-16,0-1 0 0,4 1-9 16,3 1 9-16,-6 2-6 0,9-7 3 15,1 4 6-15,2 0-3 0,2 1 7 0,4-1-1 16,11-1-1-16,4-4 0 0,4 6 0 16,1-3 0-16,1-3-3 0,5 4 4 0,-4 0 4 15,1-3-5-15,-2 2-8 0,-3 1 13 16,1 1-2-16,-6 0-6 0,-6 1-18 15,-10 2-30-15,0 0-38 0,-4 5-26 16,-1 2-52-16,-11 9-41 0,-4 1-372 0,-13 12 113 16</inkml:trace>
  <inkml:trace contextRef="#ctx0" brushRef="#br0" timeOffset="1797.878">17719 2758 2042 0,'87'-8'-99'0,"-87"8"-3"16,54-4 12-16,-22 4 14 0,-4 0 26 0,-28 0 12 15,59-3 0-15,-28 3 16 0,-1 0-4 16,-30 0 21-16,49 0 18 0,-26 0 18 15,-23 0 8-15,47-2 28 0,-47 2 2 0,50-3-9 16,-26 3 6-16,-24 0-12 0,43 0-2 16,-18-4-1-16,-25 4 0 0,49-3-5 15,-49 3-4-15,53 0 2 0,-24 0-3 0,3 0-2 16,-32 0-2-16,60 0-8 0,-27 0-4 16,-1 0-2-16,2 0-4 0,2 0-1 15,-2 0 7-15,8 3-3 0,0-3 0 0,6 4 2 16,2-4-9-16,2 3 0 0,5-1 9 15,6-2-3-15,4 7-10 0,0-4 1 16,7-3 6-16,1 3-1 0,-1-1 9 0,-7 2-9 16,3-4-5-16,-1 3 5 0,-11-3-3 15,2 3 19-15,-9 0 3 0,2-3 5 16,-3 0 5-16,0 3-12 0,-1-3 3 16,1 3 7-16,-6 1-11 0,6-4-1 0,-2 2-4 15,2-2-8-15,-1 3 7 0,1 0-3 16,4 1-7-16,-4-4 5 0,2 5 2 0,0 0-10 15,1-3 12-15,1 2-12 0,3-3-5 16,-2-1 0-16,-2 5 5 0,2-5-2 0,1 3 11 16,-4-3-3-16,-4 0-9 15,2 3 10-15,2-3-8 0,-5 0-8 0,0 3 8 16,5-3 0-16,1 3-11 0,-6 0 7 16,7 0 7-16,-3 0-14 0,0 3 0 0,-3-3 9 15,2 0-2-15,-1 3-3 0,1 0-6 16,-2 1 13-16,-1-3-15 0,-2 4 4 0,2-4-4 15,-8 0 13-15,-4 4-16 0,2-4 3 16,-7 4-2-16,2-4 13 0,-2 1-3 16,0-2-4-16,0 4 7 0,-3-4-1 15,-1 2 1-15,5-1-5 0,-3 2 2 0,-1-4-6 16,5 5 9-16,-2-4 4 0,1 3-9 16,3-3-6-16,-1 3 6 0,2-3-2 15,2 4-2-15,-2-3 2 0,1 0-2 0,-3 0 2 16,2-1-4-16,2-3 11 0,3 2 1 15,-5 3-6-15,4-5 7 0,8 0 9 16,1 3-1-16,6-3-5 0,-3-3 9 0,-4 3-9 16,5-5-2-16,-3 5 4 0,-11-2-2 15,2 2 8-15,-5-3-9 0,4 3 7 16,-6-4-8-16,7 4 3 0,-4-3 5 0,0-2-3 16,10 1 6-16,0 1-14 0,0 0 6 15,-5 0 0-15,8-3 4 0,-1 3-6 0,3 0-9 16,-3 0 10-16,1-1-12 0,-3 4 2 15,3-3-2-15,-4 3-2 0,-5 0-2 16,2-2 6-16,-5 2-4 0,-2 0 0 16,3 2 2-16,-2-2-8 0,-6 3-22 0,2 4-32 15,-2 2-36-15,-10 7-30 0,-2 9-72 16,-18 9-118-16,-18 18-402 0,-29 33 569 16</inkml:trace>
  <inkml:trace contextRef="#ctx0" brushRef="#br0" timeOffset="29198.2914">15252 6062 187 0,'0'0'-49'15,"0"0"32"-15,0 0 67 0,0 0-50 0,0 0 8 16,0 0-16-16,-20-17-1 0,20 17 1 16,0 0 16-16,0 0 1 0,0 0-9 0,0 0 0 15,0 0 24-15,0 0-32 0,0 0 16 16,0 0 8-16,0 0-24 0,0 0 16 15,0 0 8-15,0 0-8 0,0 0-1 16,0 0-7-16,0 0 16 0,-25-9-16 16,25 9-8-16,0 0 16 0,0 0-16 0,0 0 8 15,0 0-8-15,0 0-7 0,0 0 15 0,0 0 0 16,0 0 8-16,0 0-16 0,0 0 8 16,0 0-8-16,0 0 0 0,0 0 8 15,0 0 0-15,-27-6-16 0</inkml:trace>
  <inkml:trace contextRef="#ctx0" brushRef="#br0" timeOffset="29230.2724">15180 6030 171 0,'0'0'-17'0,"0"0"-8"15,0 0-25-15,0 0 15 0</inkml:trace>
  <inkml:trace contextRef="#ctx0" brushRef="#br0" timeOffset="29270.2519">15180 6030 113 0</inkml:trace>
  <inkml:trace contextRef="#ctx0" brushRef="#br0" timeOffset="29289.2353">15180 6030 113 0,'-28'26'-9'0,"28"-26"-34"0,0 0 69 0,-14 21-43 15,14-21-9-15,0 0 8 0</inkml:trace>
  <inkml:trace contextRef="#ctx0" brushRef="#br0" timeOffset="29410.1602">15090 6163 87 0,'0'0'0'0,"0"0"17"0,0 0 33 0,0 0-42 16,0 0 1-16,0 0-9 0,-20 15-9 16,20-15 34-16,0 0-25 0,0 0 8 15,0 0-16-15,-22 15 16 0,22-15-8 0,0 0-16 16</inkml:trace>
  <inkml:trace contextRef="#ctx0" brushRef="#br0" timeOffset="30290.7935">15024 6208 187 0,'0'0'-16'0,"0"0"32"0,0 0 24 0,0 0-25 15,-20 10 16-15,20-10 0 0,0 0-16 0,0 0-7 16,0 0 21-16,0 0-21 0,0 0-16 15,0 0 8-15,0 0-22 0,0 0 15 0,0 0-1 16,0 0 8-16,0 0 15 0,0 0 7 16,0 0-22-16,0 0 30 0,0 0 34 15,49 27-43-15,-49-27-21 0,40 5 7 16,-17-3 13-16,-23-2-13 0,52 3-14 0,-25-3 41 16,-27 0-20-16,45 0-14 0,-16 2 13 15,-29-2 0-15,46 0 0 0,-46 0 7 16,47 0 12-16,-25 0 37 0,-22 0-50 0,40 5 23 15,-40-5 12-15,35-5-8 0,-35 5 5 16,39 5-7-16,-39-5 0 0,30 0-17 16,-30 0 10-16,0 0-1 0,40 3 10 0,-40-3 14 15,0 0 4-15,37-3 2 0,-37 3 3 16,0 0-6-16,38 0 3 0,-38 0-11 16,0 0-4-16,42 0-6 0,-42 0-5 15,0 0-4-15,35 0 4 0,-35 0-2 0,0 0-3 16,35-5 14-16,-35 5-12 0,0 0 3 15,37 0-4-15,-37 0 10 0,0 0-18 16,40-2 6-16,-40 2-6 0,0 0 2 0,34-3-6 16,-34 3 2-16,0 0-13 0,0 0 7 15,37 0 3-15,-37 0-4 0,0 0 0 0,0 0 4 16,35 0-8-16,-35 0 1 0,0 0-10 16,0 0-2-16,38 3 2 0,-38-3 6 0,0 0-9 15,24 2 10-15,-24-2-7 0,0 0 0 16,0 0-6-16,36 0 3 0,-36 0 3 15,0 0 0-15,36 8-2 0,-36-8 5 16,0 0-3-16,35 2-3 0,-35-2 0 0,0 0-6 16,30 0 12-16,-30 0 0 0,0 0-3 15,25 4 3-15,-25-4-12 0,0 0 9 16,0 0 9-16,40 3-6 0,-40-3-9 0,0 0 3 16,34 5 0-16,-34-5 0 0,0 0-3 15,36 1 0-15,-36-1-3 0,32 3 3 16,-32-3 6-16,34 3-3 0,-34-3-6 15,33 5 18-15,-33-5-24 0,35 1 15 0,-35-1-9 16,30 3 6-16,-30-3-6 0,32 0 11 16,-32 0-8-16,28 3 3 0,-28-3 0 0,0 0 6 15,44 4-9-15,-44-4 15 0,30 0-15 16,-30 0 3-16,34 2-9 0,-34-2 6 16,41 3 0-16,-41-3 9 0,39 0-7 15,-39 0 4-15,38 3 3 0,-38-3-6 0,37 4 3 16,-37-4-6-16,37 0 3 0,-37 0 8 15,35 0-11-15,-35 0 17 0,39 4-5 0,-39-4-10 16,35 0 7-16,-35 0-1 0,36 1-5 16,-36-1 6-16,37 0-9 0,-37 0 11 15,39 3-11-15,-39-3 5 0,40 0-2 16,-40 0 0-16,42 0-3 0,-42 0 3 16,40 0 2-16,-40 0 6 0,42 0 12 0,-42 0-10 15,45 0 4-15,-22 0-9 0,-23 0 5 0,52 0-2 16,-25-3 11-16,5 3-6 0,-32 0-14 15,57-5 14-15,-31 1-8 0,6 1 0 16,-3 0 5-16,2 1-8 0,-1-5 6 16,1 4-1-16,-1 2-5 0,1-4-10 0,-31 5-26 15,66 0-52-15,-36 5-71 0,-2 2-180 16,-6 5-246-16,-7 5 115 0</inkml:trace>
  <inkml:trace contextRef="#ctx0" brushRef="#br0" timeOffset="52698.156">11209 6886 26 0</inkml:trace>
  <inkml:trace contextRef="#ctx0" brushRef="#br0" timeOffset="52756.1206">11209 6886 61 0,'-32'-8'9'0,"32"8"0"0,0 0 16 0,-25-10-25 15,25 10 9-15,0 0-9 0,-29-9 8 16,29 9-25-16</inkml:trace>
  <inkml:trace contextRef="#ctx0" brushRef="#br0" timeOffset="52777.1069">11090 6847 113 0,'0'0'0'0,"0"0"16"0,-32-11-16 15,32 11-8-15,-25-5-34 0</inkml:trace>
  <inkml:trace contextRef="#ctx0" brushRef="#br0" timeOffset="56791.7767">11033 6831 162 0,'-40'-8'0'16,"40"8"9"-16,-28-8-1 0,28 8 24 0,0 0 15 15,-37-8 59-15,37 8-34 0,-29-4 11 0,29 4-17 0,0 0 5 16,-38-12-8-16,38 12-27 0,-35-5 12 15,35 5-7-15,-35-7-24 0,35 7 6 16,-42-10 11-16,23 8 10 0,19 2-16 0,-53-10 4 16,24 5-5-16,-2 2 10 15,0-4-12-15,-2 2 1 0,-2-5-1 0,-4 5 1 16,4 1 3-16,0 1 6 0,0-3-2 0,-3 3 5 16,2-5-10-16,0 5 5 0,2-2-10 15,1 1-1-15,-2-2-8 0,4 4-1 0,0-2-13 16,31 4 27-16,-57-3-18 0,32 0 0 15,25 3-5-15,-44-2 5 0,44 2-14 16,-38-4 14-16,38 4-13 0,-40 0 8 16,40 0 9-16,-34 0-4 0,34 0-9 0,-35 0 13 15,35 0-17-15,0 0 4 0,-35 0-9 16,35 0 9-16,0 0 0 0,-35 0 9 0,35 0-14 16,0 0 10-16,-30-3-14 0,30 3 5 15,0 0-1-15,0 0 14 0,-35 3-22 16,35-3 26-16,0 0-13 0,0 0 0 15,-34 4-4-15,34-4 4 0,0 0-9 0,0 0 18 16,-30 2-14-16,30-2-3 0,0 0 8 16,0 0 4-16,0 0-8 0,-32 3 4 0,32-3-9 15,0 0 9-15,0 0-5 0,0 0 5 16,0 0-8-16,0 0 3 0,-32 12-4 0,32-12 9 16,0 0 0-16,0 0 0 0,-20 9 14 15,20-9-6-15,0 0-21 0,-21 17 13 16,21-17-4-16,0 0 4 0,0 0-5 15,-20 13 5-15,20-13 0 0,0 0 5 16,-17 15-14-16,17-15 5 0,0 0 4 0,0 0-5 16,-20 15-4-16,20-15 14 0,0 0-10 15,0 0 10-15,0 0-5 0,-20 17 0 0,20-17 0 16,0 0-9-16,0 0 4 0,-14 17 5 16,14-17 0-16,0 0-4 0,0 0-1 0,-22 21 5 15,22-21 5-15,-10 16-10 0,10-16 5 16,0 0 0-16,-16 24 0 0,16-24-4 15,-12 21 8-15,12-21 5 0,-13 25-22 16,13-25 17-16,-17 25-4 0,17-25-13 0,-15 24 8 16,15-24 14-16,-9 22-18 0,9-22 9 15,-15 23 0-15,15-23-9 0,-13 23 9 0,13-23-13 16,-10 20 8-16,10-20 14 0,0 0-9 16,-12 24 0-16,12-24 9 0,0 0-13 15,-18 25 8-15,18-25 1 0,0 0-10 16,-10 21 1-16,10-21-1 0,0 0 1 0,0 0 8 15,-15 24-4-15,15-24-9 0,0 0 9 16,-14 23-4-16,14-23 4 0,0 0-5 0,-13 24 5 16,13-24 0-16,-10 17-9 0,10-17-10 15,0 0 5-15,-12 27 5 0,12-27 0 16,-5 23-1-16,5-23 10 0,0 0-9 0,-11 24-1 16,11-24 6-16,0 0 8 0,-10 26-13 15,10-26 9-15,0 0-10 0,-7 24 5 16,7-24 1-16,0 0 4 0,-10 32-15 15,10-32 6-15,-7 20-6 0,7-20 5 0,0 0-5 16,-8 27 10-16,8-27-14 0,0 0 4 16,-7 29 4-16,7-29-14 0,0 0 15 15,0 0 10-15,-5 24 0 0,5-24 0 0,0 0 0 16,0 0-5-16,0 0 5 0,-12 24 5 0,12-24-21 16,0 0 22-16,0 0-6 0,0 0-11 15,0 0 6-15,-5 23 5 0,5-23-5 16,0 0 5-16,0 0-10 0,0 0 15 15,0 0-16-15,-5 29 1 0,5-29 15 0,0 0-5 16,0 0 0-16,-6 29 5 0,6-29-10 16,0 0 16-16,0 0-17 0,-5 29 1 15,5-29 0-15,0 0 15 0,0 0-15 0,-5 27 0 16,5-27 5-16,0 0-5 0,-7 21-1 16,7-21 17-16,0 0-16 0,0 0 10 15,-2 29-5-15,2-29-11 0,0 0 22 16,-8 25-16-16,8-25 5 0,0 0 0 0,0 0-11 15,-5 35 11-15,5-35 11 0,0 0-22 16,0 0 16-16,-5 32 1 0,5-32-17 0,0 0 11 16,-9 24 0-16,9-24-5 0,0 0-1 15,-3 31 6-15,3-31 6 0,-2 24-1 0,2-24-5 16,0 0 0-16,-3 38-11 0,3-38 6 16,0 27-5-16,0-27-1 0,0 0 5 15,0 34 12-15,0-34-12 0,0 0 6 16,0 32-10-16,0-32 10 0,0 0-11 0,3 24 5 15,-3-24-5-15,0 0 0 0,2 24 6 16,-2-24-1-16,0 0-5 0,7 27 11 16,-7-27-11-16,0 0 6 0,10 29-1 0,-10-29 6 15,13 18 0-15,-13-18 0 0,0 0-11 16,14 21 11-16,-14-21 11 0,0 0-17 16,11 20 1-16,-11-20-7 0,0 0 12 0,14 15-5 15,-14-15-1-15,0 0 12 0,16 14-6 16,-16-14-6-16,0 0 6 0,24 15 0 0,-24-15-6 15,0 0 12-15,22 13-6 16,-22-13-6-16,0 0 1 0,23 11 5 0,-23-11 5 16,0 0-5-16,25 5 12 0,-25-5-18 15,0 0 6-15,32 9 6 0,-32-9-6 0,22 6 5 16,-22-6 1-16,0 0-12 0,31 4-5 16,-31-4 17-16,25 7 5 0,-25-7-17 15,0 0 12-15,32 6-6 0,-32-6-6 0,0 0 29 16,25 1-23-16,-25-1 11 0,0 0 6 15,35 5-1-15,-35-5-10 0,0 0 10 16,44-6 1-16,-44 6-12 0,35-5 6 0,-35 5 5 16,44-6-11-16,-14 0 11 0,-5 3-11 0,-25 3-5 15,53-9 6-15,-28 6 4 0,-25 3-10 16,46-5 0-16,-46 5 5 0,36-10-10 16,-36 10 5-16,41-1 11 0,-41 1-6 15,30-9-5-15,-30 9-5 0,30-3 20 0,-30 3 1 16,35-5 9-16,-35 5-15 0,35-7 11 15,-35 7-11-15,42-8 0 0,-19 4-1 16,-23 4 1-16,42-6 0 0,-17 3 5 16,-25 3-10-16,37-7 5 0,-37 7-10 0,40-5 24 15,-40 5-24-15,34-3 0 0,-34 3 4 16,31-6 1-16,-31 6-10 0,25-3 10 0,-25 3 14 16,0 0-9-16,39-8 4 0,-39 8 0 15,27-1-9-15,-27 1 18 0,26-8-9 16,-26 8 9-16,0 0-10 0,47-5 14 0,-47 5 0 15,35-3-9-15,-35 3 4 0,39-7-5 16,-39 7 1-16,42-8-1 0,-42 8-4 16,40-1-1-16,-18-2 1 0,-22 3 0 0,40-8-1 15,-40 8 9-15,42-4-5 0,-22 1-16 16,-20 3 13-16,40-6-13 0,-40 6 12 16,40-6 0-16,-40 6 0 0,35-6 4 0,-35 6-4 15,39-7 0-15,-39 7-4 0,35-5-4 16,-35 5-4-16,35-7 8 0,-35 7-8 0,30-4 12 15,-30 4 0-15,35-6 3 16,-35 6-7-16,34-2 11 0,-34 2-11 0,33-8 7 16,-33 8-7-16,32-2 7 0,-32 2-7 15,33-1 3-15,-33 1-3 0,34-5 7 0,-34 5-8 16,31-3 12-16,-31 3-16 0,32-4 1 16,-32 4 0-16,25-2-12 0,-25 2 16 15,0 0-5-15,45 0-3 0,-45 0-3 0,31 0-1 16,-31 0 15-16,35 0-7 0,-35 0-1 15,33 2-3-15,-33-2 0 0,42 0-3 0,-42 0 6 16,42 4 1-16,-42-4 3 0,43 3-14 16,-14 2 14-16,-1-4 8 0,-28-1-15 15,52 6-4-15,-27-2 15 0,2-2-11 16,0 1 11-16,-27-3-15 0,45 7 11 0,-17-5-7 16,1 3 0-16,-1 0 0 0,-3-3 8 15,0 4-16-15,-25-6 8 0,54 11 0 0,-22-5 0 16,-7-3 8-16,3 1-5 15,1 4-3-15,1-4 4 0,0 1-1 0,0 1 1 16,-5 1-11-16,3-2 28 0,4 3-21 16,0-7-4-16,-7 7 8 0,5-3 7 0,-1-1-11 15,2 2 7-15,1 1-7 0,-7-5 0 16,2 1 3-16,2 3 1 0,-29-6-8 16,48 6 8-16,-25-4-4 0,-23-2 0 0,44 11 0 15,-22-11 14-15,-22 0-21 0,42 8 3 16,-26-4 4-16,-16-4-3 0,37 6-1 0,-37-6 8 15,40 6-1-15,-40-6-3 0,37 6 4 16,-37-6-4-16,37 6 0 0,-37-6 0 16,42 6 0-16,-26-3-4 0,-16-3 8 0,41 3-8 15,-20 1 8-15,-21-4 3 0,40 7-7 16,-40-7 3-16,42 1 1 0,-23 4-4 16,-19-5 0-16,35 1 7 0,-35-1-7 0,35 5 3 15,-35-5 1-15,37 1-1 0,-37-1-6 16,40 5 10-16,-40-5-4 0,33 3 7 15,-13-1-10-15,-20-2 7 0,34 2-7 0,-34-2 4 16,40 5-1-16,-20-2-3 0,-20-3 4 16,32 3-1-16,-32-3-6 0,38 6 9 15,-38-6-12-15,34 6 2 0,-34-6 11 0,32 6-7 16,-32-6 0-16,33 5-3 0,-33-5 3 16,32 9 0-16,-32-9 6 0,27 2-2 15,-27-2-4-15,35 5 7 0,-35-5-7 0,30 11 0 16,-30-11-4-16,32 6 11 0,-32-6-10 15,33 7 6-15,-33-7-6 0,33 5 13 0,-33-5-10 16,36 6 3-16,-36-6-6 0,30 6 3 16,-30-6 7-16,30 1-7 0,-30-1 0 15,22 9 6-15,-22-9-6 0,0 0 0 16,35 4 0-16,-35-4 4 0,26 4-4 0,-26-4 6 16,29 7-6-16,-29-7-6 0,32 4 2 15,-32-4 28-15,35 4-24 0,-35-4 3 0,43 8-3 16,-23-6 0-16,-20-2 0 0,41 5 7 15,-20 0-17-15,-21-5 20 0,37 5-3 16,-37-5-11-16,37 3 4 0,-37-3-6 16,35 6 9-16,-35-6 0 0,33 6-3 0,-33-6 7 15,41 5-7-15,-41-5-7 0,33 6 1 16,-33-6 9-16,32 6 0 0,-32-6 1 0,35 3-8 16,-15-1 1-16,-20-2 0 0,35 10 9 15,-35-10 1-15,39 6-7 0,-23-3 3 16,-16-3-9-16,37 5 9 0,-37-5 0 0,35 4 4 15,-35-4 3-15,39 3-4 0,-39-3 1 16,35 6 3-16,-35-6 9 0,33 0-12 16,-33 0 6-16,34 3 0 0,-34-3 3 15,32 5-13-15,-32-5 13 0,30 2-13 0,-30-2 9 16,31 0-2-16,-31 0 2 0,29 0-8 16,-29 0 14-16,0 0-12 0,42 2 7 0,-42-2-7 15,28 0-6-15,-28 0 9 0,0 0 0 16,44 0-9-16,-44 0 13 0,30-2-10 0,-30 2 0 15,35 2 3-15,-35-2 3 16,35-2-6-16,-35 2 6 0,37 0 3 0,-37 0-6 16,40 0 3-16,-40 0-9 0,45 0 3 15,-45 0-3-15,45-2-3 0,-45 2 6 16,40-5-3-16,-40 5 18 0,46 0-15 0,-46 0 3 16,41-3-6-16,-41 3 0 0,37-1 0 15,-37 1 3-15,37-5 0 0,-37 5 8 0,40-3-2 16,-40 3-6-16,35-4 3 0,-35 4 3 15,39-8-4-15,-14 5 1 0,-2-3-3 16,-23 6 0-16,47-9 3 0,-18 1 11 16,-1 7-11-16,-28 1-1 0,52-12-5 0,-30 7 3 15,3-1-3-15,-25 6 9 0,48-8-9 16,-28 3 6-16,-20 5-15 0,37-7 12 0,-37 7-3 16,39-10-6-16,-18 4 6 0,-21 6 3 15,35-12-3-15,-16 5 3 0,-19 7 5 16,42-8-8-16,-42 8 3 0,33-13 6 15,-13 7-9-15,-20 6 3 0,34-15-9 0,-11 7 9 16,-23 8-3-16,34-12 3 0,-34 12-9 16,36-12 14-16,-19 6-10 0,-17 6 10 0,34-12-14 15,-16 3 4-15,-18 9 2 0,28-9 2 16,-28 9-2-16,25-12 12 0,-25 12-7 16,0 0-2-16,32-14 0 0,-32 14-3 0,17-9 0 15,-17 9 5-15,0 0 1 0,32-12-3 16,-32 12-3-16,16-12 0 0,-16 12 3 15,0 0-3-15,27-15 5 0,-27 15-10 0,17-12 16 16,-17 12-14-16,22-15 6 0,-22 15-12 16,21-17 9-16,-21 17 6 0,22-19-9 15,-22 19 6-15,22-18-3 0,-22 18 0 0,22-20-3 16,-22 20-2-16,18-19 5 0,-18 19 2 16,17-23-2-16,-17 23 0 0,18-22 3 0,-18 22-8 15,14-27 7-15,-14 27-2 0,11-28-2 16,-11 28 7-16,5-26-2 0,-5 26 2 15,5-32-5-15,-5 32 6 0,2-30 2 16,-2 30 3-16,0-29-8 0,0 29 11 0,0-31-3 16,0 31-9-16,0 0 1 0,-7-35 0 15,7 35-1-15,-10-31 4 0,10 31-12 0,-8-30 12 16,8 30-3-16,-15-26-1 0,3 11-4 16,12 15 4-16,-15-32-2 0,5 17 3 15,10 15-3-15,-25-31 8 0,15 19-3 16,10 12 1-16,-25-27-6 0,25 27 11 0,-22-24-11 15,10 13 18-15,12 11-12 0,-28-24-6 16,28 24 0-16,-27-21-3 0,16 8-2 16,11 13 7-16,-27-19 1 0,27 19-8 0,-30-20 5 15,10 8 2-15,20 12-7 0,-37-16 8 16,15 5-6-16,-1 3-5 0,1-1 5 0,-5-2 1 16,0 3-4-16,-4 1 6 0,2 2 0 15,-8-2 0-15,4 6-5 0,-6-4 2 16,-4 2 0-16,3 0 3 0,-7-2-2 15,0 5-1-15,-1 0 0 0,-1-1 1 0,2 1 2 16,-5 0-8-16,4 0 16 0,-1 0-3 16,-1 0-16-16,0 1 11 0,1-1 0 0,-1 0 0 15,2 5 3-15,-1-5-6 0,2 0-5 16,1 3 8-16,-3-3-3 0,11 0-5 16,-6 0 11-16,4 0-6 0,1 0 1 15,4 3 2-15,-8-3-6 0,6 0 3 16,0 5 3-16,4-5-2 0,-7 0-1 0,6 0 6 15,-1 1-9-15,0-1 9 0,0 0 2 0,1 0-5 16,-2 0-5-16,2 0 5 16,-4 0-3-16,6 0 6 0,-3 0-6 0,1 0 3 15,-3 0 0-15,4 0 8 0,33 0-16 16,-65-1 11-16,30 1 2 0,4-5-5 0,31 5 0 16,-60-3-5-16,30 3 5 0,-2-3-8 15,1-2 0-15,31 5 8 0,-59-1-6 0,27 1 3 16,2 0 1-16,30 0-4 15,-60 0 0-15,30-3 12 0,-2 3-9 0,32 0-5 16,-65 0 8-16,33 0-6 0,-1 0 9 0,33 0-8 16,-66 0 2-16,35 0-3 0,-1-3 3 15,32 3-2-15,-65 3-6 0,31-3 2 16,2 0 1-16,-8 0-1 0,7 0 1 0,-6 0-12 16,1 3-3-16,-11-3 0 0,1 1-1 15,-2-1-2-15,-4 5 5 0,2-2 3 16,-1-3 3-16,-6 0 0 0,2 0 6 0,-3 0-3 15,-2-3-1-15,-7 3 1 0,3-5 6 16,-3 5 0-16,-1-1-7 0,1-2 10 16,2 0-9-16,-1-3-4 0,2 1-6 0,8 0-26 15,4 3-27-15,2-4-19 0,-1 1-72 16,11 3-345-16,-3-5 110 0</inkml:trace>
  <inkml:trace contextRef="#ctx0" brushRef="#br0" timeOffset="60743.8255">22882 8294 17 0</inkml:trace>
  <inkml:trace contextRef="#ctx0" brushRef="#br0" timeOffset="60765.8132">22882 8294 113 0,'0'0'8'0,"30"-7"-42"0</inkml:trace>
  <inkml:trace contextRef="#ctx0" brushRef="#br0" timeOffset="62839.4724">22912 8287 146 0,'0'0'16'0,"0"0"-7"16,33-8 23-16,-33 8 0 0,0 0 6 16,0 0-22-16,32-1 14 0,-32 1-15 0,0 0 7 15,0 0-7-15,35-5 28 0,-35 5-14 0,0 0 26 16,40 5-7-16,-40-5 4 0,37 0 6 15,-37 0 5-15,43 0 9 0,-43 0-8 0,49 0 10 16,-22 0-19-16,3 0 10 0,5 0-8 16,-35 0-21-16,65 0 5 0,-31 1-12 15,1-1 11-15,-5 3-16 0,3 2 4 0,3-5-9 16,-5 2 0-16,-1-2 4 0,6 2-4 16,-6 1-10-16,1-3 14 0,0 5-10 15,-3-2 1-15,4 0-5 0,-32-3 26 0,57 3-17 16,-27 0 21-16,3 0-4 0,2 1-2 15,-1-2-3-15,3 3 7 0,-1-1-9 16,1 2 12-16,7-5-24 0,-6 4 12 0,2 2-9 16,2-6 1-16,2 6-1 0,-13-3-4 15,8 2 1-15,-9-4-1 0,5 2 0 16,-1 2 11-16,-3-3-7 0,-1-1 10 16,2 3 0-16,-3 0 0 0,-4-2-12 0,-25-3 1 15,48 6 0-15,-26-1-4 0,5 1 0 16,-27-6-4-16,38 6 0 0,-38-6-3 0,37 6 7 15,-37-6 10-15,34 5-4 0,-34-5 0 16,35 2-10-16,-35-2 7 0,33 8 6 16,-33-8 0-16,35 3-4 0,-13 0 10 0,-22-3-3 15,35 8-7-15,-35-8 6 0,47 0-4 16,-47 0-5-16,40 1 5 0,-15-1-5 0,-25 0-4 16,49 0 15-16,-49 0-24 15,42 0 3-15,-19 0 6 0,-23 0-3 0,38 0 3 16,-38 0-6-16,41 0-3 0,-41 0 2 15,33 0 4-15,-33 0-9 0,37 0 6 16,-37 0-3-16,37 3 0 0,-37-3-3 0,40 0 6 16,-40 0-3-16,42 0 3 0,-42 0-4 0,41 0 1 15,-17 0 0-15,-24 0 3 16,42 0-6-16,-42 0-3 0,46 0 12 0,-46 0 2 16,39-3 7-16,-39 3-10 0,43-1 1 15,-43 1 5-15,42-5-6 0,-42 5 6 0,45-3-8 16,-19 0 8-16,-26 3-8 0,48-3 2 15,-23 0-3-15,-25 3 1 0,57-7 0 16,-32 7 13-16,4-2-22 0,-29 2 3 0,56-8 0 16,-30 7 6-16,-1-4 2 0,-25 5-3 15,48-6 1-15,-23 5-1 0,-25 1 0 16,49-11-2-16,-24 8-6 0,-25 3 6 0,48-10 0 16,-28 5 0-16,-20 5-6 0,46-10 8 15,-25 6-7-15,-21 4 4 0,39-15 4 16,-21 11 4-16,-18 4 9 0,35-12 10 0,-35 12-2 15,30-13 1-15,-13 4-4 0,-17 9 1 16,27-20 3-16,-27 20-10 0,30-20-3 0,-17 10 5 16,-13 10-13-16,27-21 11 15,-27 21-1-15,22-15-12 0,-22 15 9 0,17-17-1 16,-17 17-1-16,16-12-3 0,-16 12-2 16,0 0 8-16,22-19-8 0,-22 19 0 0,17-20 10 15,-17 20-5-15,17-22-10 0,-7 7 7 16,-10 15-2-16,15-29-2 0,-4 14 14 0,-11 15-8 15,12-32 5-15,-12 32 3 0,13-32-8 16,-1 16-2-16,-12 16 25 0,9-34-20 16,-1 14 8-16,-8 20 2 0,7-42 11 15,-2 21-4-15,-5 21 3 0,5-53-11 16,-2 28 5-16,-3-2 1 0,0 27 10 0,-3-51 0 16,3 27-7-16,-2-7-8 0,2 31 3 15,-3-43 1-15,-2 17-3 0,5 26 0 0,-10-37-4 16,5 14 6-16,5 23-16 0,-9-32 4 15,9 32 2-15,-12-39-10 0,4 21 8 0,8 18 0 16,-25-37-8-16,7 19-5 0,-1-1 11 16,-1 2-19-16,-7-6 10 0,-3 6 16 15,5-2-20-15,-12 0-4 0,4 0 8 16,1 1-11-16,-5-1 5 0,2 4-5 0,3 0-13 16,-3-2 14-16,-3 6 0 0,3-5-5 15,-2 5-7-15,0 2-6 0,4-2-5 16,-8-3 10-16,5 5-6 0,-6-3 0 0,2 1-2 15,-2 5 7-15,-2 0 1 0,1 0-9 16,-9 0 0-16,4 3 5 0,-3 0-1 0,-2 1-5 16,-2 2 6-16,1-4-6 0,-6 4 6 15,3 0 1-15,0-3 1 0,-3 3 2 16,6-3 8-16,-3 1-2 0,7-2 4 16,-2 0 5-16,7 1-12 0,3-1 3 0,-1 4 9 15,10-3-8-15,-3 1-5 0,5-1 17 16,31 3-5-16,-61-4-8 15,36 4 13-15,25 0-7 0,-53-4-2 0,29 0 7 0,24 4-3 16,-53-7 1-16,24 6-1 0,1-7 12 16,-2 3-14-16,-5 3 9 0,1-10-15 0,-6 7 3 15,-3-5 6-15,-1 1-1 0,4 0 1 16,-5 0-3-16,3 0 0 0,2-2 5 16,-2 4 4-16,7 1-14 0,1-5 3 0,3 5 18 15,1 0-16-15,4 0 5 0,26 6 2 16,-51-9-9-16,25 6 2 0,26 3 2 0,-53-10 5 15,26 10-7-15,27 0 2 0,-50-3-2 16,27 3 10-16,23 0-1 0,-47-7-7 16,18 6 0-16,29 1 3 0,-45 0 0 0,45 0-1 15,-48 0 6-15,48 0-10 0,-46 1 4 16,23-1 6-16,23 0-1 0,-35 0-11 16,35 0 6-16,-40 7 1 0,40-7-8 15,-37 0 3-15,37 0 2 0,-40 3 8 0,15-1-1 16,25-2 3-16,-44 6-10 0,44-6 7 15,-42 5 1-15,17-2-10 0,25-3 14 16,-40 6-10-16,12-3 6 0,28-3-1 0,-49 7-11 16,27-5 6-16,22-2 6 0,-45 10-11 15,25-8 35-15,20-2-32 0,-42 11-7 16,42-11 7-16,-35 6 8 0,17-5-11 0,18-1 13 16,-30 8-5-16,30-8-12 0,-30 9 10 15,30-9-1-15,-30 10-6 0,30-10 6 16,-27 8 3-16,27-8-2 0,-30 12 4 0,30-12 3 15,-30 12-10-15,15-2 5 0,15-10-2 16,-31 12-5-16,31-12 7 0,-26 12 14 0,26-12-21 16,-25 12 9-16,25-12-4 0,-32 16-10 15,32-16 14-15,-25 11 1 0,25-11-3 16,-24 12-8-16,24-12 16 0,-21 12-13 16,21-12 2-16,-27 14 8 0,27-14-5 0,-27 17 8 15,27-17-11-15,-23 18-2 0,23-18 0 16,-26 17 5-16,26-17-2 0,-20 13 2 0,20-13 2 15,-21 15-9-15,21-15 2 0,-19 14 8 16,19-14 2-16,0 0-8 0,-28 16 3 16,28-16-7-16,0 0 7 0,-19 17-3 0,19-17 1 15,0 0-3-15,-18 19-7 0,18-19-1 16,-13 16 6-16,13-16-3 0,0 0-3 16,-15 24 8-16,15-24 0 0,-10 18-2 0,10-18-1 15,0 0 6-15,-9 28-8 0,9-28 17 16,0 0-12-16,-8 24-2 0,8-24 4 15,0 0 1-15,-5 24-9 0,5-24 9 0,0 0 2 16,0 0-8-16,-5 31 16 0,5-31-6 16,0 0-14-16,0 0 4 0,-5 32 11 0,5-32-11 15,0 0 13-15,0 27-2 0,0-27-11 16,0 0 8-16,0 0 0 0,5 41-5 16,-5-41 0-16,0 25 2 0,0-25 0 15,5 23 6-15,-5-23 0 0,5 32-9 0,-5-32 4 16,13 30-1-16,-8-11-2 0,7-1-3 15,-12-18 8-15,20 38-8 0,-5-22 8 0,-5 4 3 16,5 0-6-16,-1-3 6 0,-3 2 0 16,1-1 2-16,6 4 0 0,1-4 5 15,-3 4-10-15,6-3 8 0,2 5-3 0,2-5-2 16,0 3 10-16,0 0-3 0,3-2-8 16,-3 2 6-16,1-4-8 0,2 0 3 15,2 5-6-15,3-2-35 0,1-2-116 0,-7 1-386 16,11 0-29-16,-14-13 116 0</inkml:trace>
  <inkml:trace contextRef="#ctx0" brushRef="#br0" timeOffset="95775.6747">10665 11862 371 0,'-38'-34'15'0,"38"34"28"0,0 0 40 0,0 0-49 16,-22-15 5-16,22 15-13 0,0 0 0 15,0 0-7-15,-19-16 19 0,19 16-13 0,0 0-13 16,-20-15-12-16,20 15 18 0,0 0-6 16,0 0 12-16,-23-12-12 0,23 12 0 15,0 0 0-15,0 0 11 0,-20-15-12 16,20 15 7-16,0 0-13 0,0 0 1 15,0 0 0-15,-22-15-1 0,22 15 1 0,0 0 5 16,0 0-5-16,-22-14 5 0,22 14-16 16,0 0 21-16,0 0-21 0,0 0 21 0,-26-13-10 15,26 13-1-15,0 0 1 0,0 0 16 16,-22-11-6-16,22 11 6 0,0 0-7 0,0 0-4 16,0 0 0-16,-27-18-1 0,27 18 1 15,0 0-1-15,-22-10 11 0,22 10-1 16,0 0-5-16,0 0 6 0,-23-12-11 15,23 12 0-15,0 0-10 0,0 0 19 0,0 0-19 16,-32-11 20-16,32 11-20 0,0 0 10 16,0 0-10-16,-23-11 10 0,23 11-20 15,0 0 24-15,-24-9-9 0,24 9 0 0,0 0-5 16,0 0 14-16,-31-8-9 0,31 8 14 16,0 0 5-16,-27-11 9 0,27 11-1 0,0 0 0 15,-24-8-14-15,24 8 4 0,0 0-8 16,0 0-6-16,-31-10 10 0,31 10 0 15,0 0 3-15,-22-6 9 0,22 6-21 16,0 0 12-16,0 0-4 0,-32-12-1 0,32 12 18 16,0 0 2-16,-25-6-8 0,25 6 12 15,0 0-16-15,0 0 3 0,-30-9-4 0,30 9 0 16,0 0-8-16,-24-11-7 0,24 11 3 16,0 0 0-16,0 0-3 0,0 0 10 15,-33-9-6-15,33 9-1 0,0 0-8 0,0 0 1 16,-30-4 3-16,30 4 4 0,0 0-7 15,0 0-1-15,0 0 5 0,0 0-1 16,-34-4-7-16,34 4 7 0,0 0-7 0,0 0 4 16,0 0-8-16,-26-7 11 0,26 7 8 15,0 0-15-15,0 0 0 16,0 0 7-16,0 0-7 0,0 0 7 0,0 0-7 0,0 0 0 16,-35-3 0-16,35 3 14 0,0 0-14 15,0 0 4-15,0 0-4 0,0 0 0 16,0 0 0-16,-34-3 14 0,34 3-18 15,0 0 8-15,0 0-4 0,0 0-7 0,0 0 3 16,-42 0 8-16,42 0-4 0,0 0-7 16,0 0 7-16,0 0 0 0,-28 3 0 0,28-3 0 15,0 0-4-15,0 0 1 0,0 0 10 16,-37 3-7-16,37-3-4 0,0 0 22 0,0 0-32 16,0 0 17-16,0 0-6 0,0 0-8 15,-33 0 11-15,33 0 0 0,0 0 0 16,0 0 0-16,0 0 0 0,0 0-7 15,-36 7 7-15,36-7 0 0,0 0 0 0,0 0 7 16,0 0-7-16,-25 4 18 0,25-4 3 16,0 0 0-16,0 0-14 0,0 0 10 0,-31 1 3 15,31-1 1-15,0 0-14 0,0 0-1 16,0 0 4-16,0 0 7 0,0 0-10 16,0 0 3-16,-31 3 3 0,31-3-3 0,0 0-7 15,0 0 7-15,0 0 0 16,0 0-3-16,-28 7-4 0,28-7 0 0,0 0-3 15,0 0 10-15,0 0-10 0,0 0 0 16,0 0-7-16,-32 2 14 0,32-2-7 0,0 0 0 16,0 0 6-16,0 0-12 0,0 0 9 15,0 0-3-15,0 0-3 0,-25 8 0 0,25-8-4 16,0 0 20-16,0 0-16 0,0 0 0 16,0 0-1-16,0 0 8 0,-27 9-4 0,27-9-4 15,0 0 1-15,0 0 0 0,0 0 3 16,0 0 0-16,0 0-7 0,0 0 7 15,0 0-3-15,-21 9-4 0,21-9 7 16,0 0 0-16,0 0-6 0,0 0 6 0,-25 9 0 16,25-9 6-16,0 0 1 0,0 0-4 15,0 0-6-15,0 0-4 0,0 0 7 0,0 0 4 16,0 0-1-16,-24 12-3 0,24-12-3 16,0 0 3-16,0 0-4 0,0 0 4 15,0 0-6-15,0 0 6 0,-17 15 0 16,17-15 0-16,0 0-3 0,0 0 3 15,0 0-10-15,0 0 16 0,0 0-9 0,0 0 0 16,-21 11-4-16,21-11 7 0,0 0-3 16,0 0-1-16,0 0 4 0,0 0 0 0,0 0-6 15,0 0 6-15,0 0 0 0,0 0-3 16,0 0-1-16,0 0 1 0,0 0 3 0,0 0-3 16,0 0-4-16,0 0 0 0,-20 12-6 15,20-12-1-15,0 0-3 0,0 0 4 16,-15 17-11-16,15-17 10 0,0 0 0 0,0 0 0 15,0 0 0-15,-17 26 3 0,17-26 0 16,0 0 8-16,0 0-1 0,-10 18-3 16,10-18 4-16,0 0 3 0,-12 17-15 15,12-17 8-15,0 0 0 0,0 0 3 0,-13 23-3 16,13-23 3-16,0 0 1 0,-17 22 3 16,17-22 3-16,0 0-17 0,-13 22 7 0,13-22 18 15,0 0-15-15,-10 17 0 0,10-17-3 16,0 0 7-16,-12 18-7 0,12-18 3 0,0 0 8 15,0 0-4-15,-12 23-4 16,12-23 8-16,0 0-1 0,-13 19-10 0,13-19 3 16,0 0 4-16,-12 24 0 0,12-24 8 15,0 0-8-15,-12 21-8 0,12-21 8 0,0 0 4 16,-16 22-11-16,16-22 10 0,0 0-3 16,-12 22-7-16,12-22 14 0,0 0 1 0,-10 18-12 15,10-18 11-15,0 0-7 0,0 0 4 16,-9 21-11-16,9-21 14 0,0 0-3 15,0 0-4-15,-15 18-4 0,15-18 8 16,0 0-8-16,0 0 19 0,0 0-15 0,0 0-4 16,-15 23 0-16,15-23 1 0,0 0 3 15,0 0 7-15,-13 27-3 0,13-27-4 16,0 0 0-16,-8 25 0 0,8-25-8 0,0 0 16 16,-12 24-8-16,12-24 0 0,0 0 7 15,-15 23-4-15,15-23-3 0,0 0 8 0,-10 18-8 16,10-18 11-16,0 0-8 0,-9 21 4 15,9-21 1-15,0 0-1 0,-8 26-7 16,8-26 14-16,0 0-14 0,-8 28 0 16,8-28 3-16,-9 20 1 0,9-20-8 0,0 0 15 15,-6 34-11-15,6-34 0 0,-2 28 4 16,2-28-1-16,-3 28 4 0,3-28-7 0,0 27 0 16,0-27 0-16,-5 27 7 0,5-27-7 15,0 0-3-15,-4 42 10 0,4-42 0 16,0 24-4-16,0-24-6 0,-3 27 10 0,3-27-7 15,0 0 3-15,0 41-6 0,0-41 3 16,0 24 0-16,0-24 0 0,0 0 3 16,0 38 1-16,0-38 3 0,0 0-7 0,0 36-4 15,0-36 8-15,0 0-1 0,0 34-6 16,0-34-4-16,3 21 7 0,-3-21-7 16,0 0 3-16,9 35 1 0,-9-35 6 0,8 21-13 15,-8-21 17-15,13 21-7 0,-13-21 0 16,12 23-4-16,-12-23 11 0,17 16-10 0,-17-16 3 15,15 23 0-15,-15-23 10 0,12 16-13 16,-12-16 3-16,16 15 0 0,-16-15 3 16,0 0-6-16,14 21 3 0,-14-21-11 15,0 0 15-15,16 15-8 0,-16-15 11 0,0 0 11 16,0 0-18-16,15 19-4 0,-15-19 8 16,0 0-11-16,14 16 0 0,-14-16 0 0,0 0 10 15,20 12-6-15,-20-12 3 0,25 6 0 16,-25-6 3-16,32 3 1 0,-32-3 10 15,35 0-21-15,-35 0 10 0,48 0-3 0,-48 0 4 16,47 0 3-16,-25 0-7 0,-22 0 3 16,49-3 4-16,-49 3-7 0,41-3-3 15,-41 3 9-15,41-3-12 0,-41 3 12 16,36-3-6-16,-36 3-3 0,37-6 0 0,-37 6 9 16,37-6-6-16,-37 6-6 0,33-3 12 15,-13-3-2-15,-20 6-11 0,41-6 4 0,-41 6 3 16,38-8 0-16,-38 8 3 15,44-5-6-15,-26-2-4 0,-18 7 0 0,42-5 14 16,-42 5-7-16,38-7 7 0,-38 7-7 0,40-3-7 16,-40 3 7-16,39-6-4 0,-39 6 8 15,37-4-4-15,-17 2 3 0,-20 2-3 16,35-3 0-16,-35 3 4 0,38-3-1 0,-38 3 11 16,35 0-14-16,-35 0-4 0,31-3 4 15,-31 3 4-15,31-4-18 0,-31 4 21 16,34 0-11-16,-34 0-2 0,30-2 6 0,-30 2 0 15,38-3 3-15,-38 3 0 0,41-3-6 16,-41 3 10-16,40 0 0 0,-17-4-7 16,-23 4 0-16,42 0 10 0,-42 0-13 0,47 0 6 15,-47 0 14-15,35 0-20 0,-35 0-4 16,38 0 7-16,-38 0-4 0,34-3 11 16,-34 3-7-16,0 0 0 0,42 3 0 15,-42-3 0-15,28 0 7 0,-28 0 3 0,0 0-3 16,40 0 6-16,-40 0-6 0,30 0 3 15,-30 0-6-15,35 0 19 0,-35 0-10 0,42 0-10 16,-42 0-3-16,40 0 7 0,-14 4-4 16,-26-4 7-16,40 0-10 0,-40 0 10 15,47 3 3-15,-24-3-7 0,-23 0-6 0,38 0 10 16,-38 0-10-16,39 3 13 0,-39-3-7 16,33 0 20-16,-33 0-7 0,32 0 9 0,-32 0-6 15,30 2 5-15,-30-2-5 0,32 0-4 16,-32 0 3-16,33 0 0 0,-33 0-6 15,44-2 5-15,-44 2-11 0,38 0 6 0,-38 0-9 16,46-3 11-16,-21 3-14 0,-25 0 14 16,43 0-14-16,-43 0-6 0,47 0 18 15,-24-3-10-15,-23 3-2 0,46 0-3 0,-46 0 3 16,41 0 6-16,-41 0 2 0,39 0-17 16,-39 0 12-16,42-4-3 0,-42 4-6 15,40 0 12-15,-40 0-4 0,43 0 1 16,-43 0-9-16,44-3 17 0,-44 3-8 0,42 0-6 15,-42 0 0-15,45 0 0 0,-13 0-3 16,-32 0 8-16,50 0-5 0,-23 0 6 0,-27 0-9 16,58 3 6-16,-29-3-3 0,-1 0 6 15,4 0-6-15,-2 4 5 0,-30-4-2 16,52 3 0-16,-30-3-6 0,-22 0 0 0,48 3 3 16,-48-3 3-16,44 2-11 0,-23-2 21 15,-21 0-13-15,42 4 0 0,-42-4 0 0,37 3 6 16,-37-3-6-16,33 3 6 0,-33-3-9 15,35 3 0-15,-35-3 9 0,39 6-6 16,-39-6 8-16,40 3-11 0,-15 0 3 16,2 0 0-16,3-3-3 0,0 3 1 15,5 1-4-15,5 0 12 0,-6-3-6 0,3 2 5 16,0 1-5-16,-2 0-3 0,3-4 6 16,-3 1 0-16,-3 2-6 0,0 2 14 0,-4-3-8 15,-28-2-6-15,52 4 3 0,-34-1-3 16,-18-3 6-16,46 0-11 0,-46 0 11 15,36 3 2-15,-36-3-2 0,39 0-3 0,-39 0-11 16,33 0 14-16,-33 0-9 0,36 0 12 16,-36 0-1-16,30 0-2 0,-30 0 5 15,0 0-5-15,40-3-1 0,-40 3 9 0,0 0-3 16,35 0 1-16,-35 0-1 0,0 0 8 16,0 0-11-16,33-3 1 0,-33 3-6 0,0 0 8 15,0 0-3-15,0 0-2 0,35 0 2 16,-35 0-2-16,0 0 2 0,0 0-5 15,0 0 2-15,27-6-2 0,-27 6 3 0,0 0 2 16,0 0-10-16,0 0 8 0,27-8 5 16,-27 8-3-16,0 0-10 0,0 0 13 15,25-12-6-15,-25 12 6 0,0 0-8 16,29-12-3-16,-29 12 9 0,20-13 1 0,-20 13-9 16,0 0 10-16,28-11-3 0,-28 11-10 15,0 0 5-15,22-12 10 0,-22 12-5 0,0 0 13 16,18-12-7-16,-18 12 12 0,0 0 2 15,0 0 5-15,0 0 7 0,25-15-10 16,-25 15-2-16,0 0-16 0,14-16 6 0,-14 16 1 16,0 0-1-16,16-26 11 0,-16 26-21 15,10-18 9-15,-10 18-12 0,10-18 5 16,-10 18 0-16,12-23 0 0,-12 23-12 0,9-21 12 16,-9 21-2-16,0 0-3 0,11-24 5 15,-11 24-9-15,0 0 7 0,9-27-1 16,-9 27-6-16,6-22 9 0,-6 22 0 0,0 0 2 15,14-24 2-15,-14 24 5 0,0 0-13 16,5-29 12-16,-5 29-3 0,0 0-8 16,6-33 5-16,-6 33 0 0,0-25 2 0,0 25 0 15,0 0-13-15,5-37 4 0,-5 37 5 16,0-30-5-16,0 30 5 0,0-31-3 16,0 31 1-16,-5-34-5 0,5 34 6 0,-8-34 1 15,8 34-3-15,-13-33-10 0,8 13 10 16,5 20 0-16,-17-36 1 0,4 14 23 0,1 2-19 15,12 20-1-15,-29-36-4 0,18 15 1 16,-6 1 8-16,-5 3-1 0,0-3-1 16,6 3 0-16,-3 2 3 0,-1-3-1 15,-7-1-7-15,9 3 5 0,-7 0-1 0,3-2-8 16,1 3 10-16,-1 3-3 0,-2-5-5 16,4 2-12-16,-1 3 18 0,-3 3-2 0,24 9 0 15,-42-27 2-15,26 13-16 0,-6 2 4 16,3-1 12-16,-2 1-4 0,-1 0-6 15,4 1-2-15,18 11 2 0,-46-22 0 0,23 10-2 16,-2 0-2-16,3 3 4 0,-5-3 6 16,2-2-14-16,-3 4 4 0,3-1 10 15,0 2-16-15,-5-1 10 0,-1 2 2 16,5 1-12-16,-1-2 4 0,-3 1 4 0,30 8-4 16,-64-12 6-16,32 9 8 0,-1-2-14 15,-1 2-11-15,1-1 1 0,-7 4 7 0,3-3-7 16,0 0-1-16,-5 1 8 0,-6 2-8 15,9 0 2-15,-9 0 0 0,-1-4 7 0,-2 4 8 16,4-3-9-16,-2 3 3 0,-3 0 1 16,2 0-5-16,2-3 12 0,-1 3-2 15,2 0-9-15,4 0 0 0,4 0-4 16,-4 0 2-16,1 0 2 0,5 3 1 0,0-3-10 16,1 3-16-16,-1 3-18 0,-3 4-11 15,3-2-1-15,-2 3-8 0,1-3 0 16,-2 8-15-16,-2-1 1 0,0 1 0 0,-5 5 16 15,-5 1-4-15,1-2 22 0,0 3-4 16,1-2-4-16,2 1 4 0,-1-1-13 16,1-2-35-16,3 3-45 0,1 5-50 0,-4-1-295 15,6-2 106-15</inkml:trace>
  <inkml:trace contextRef="#ctx0" brushRef="#br0" timeOffset="98269.8729">28236 9054 1779 0,'0'0'-36'0,"0"0"4"0,0 0 16 15,0 0 12-15,0 0 4 0,-20-21 8 0,20 21-8 16,0 0 16-16,0 0-8 0,0 0-4 16,0 0 4-16,-12-24 0 0,12 24-8 15,0 0 8-15,0 0 0 0,0 0-8 16,0 0 4-16,0 0 0 0,-13-19-4 0,13 19 12 16,0 0 0-16,0 0-8 0,0 0 8 15,0 0 22-15,0 0 12 0,-15-24 10 0,15 24-19 16,0 0 3-16,0 0-1 0,-13-21 0 15,13 21 0-15,0 0 2 0,-12-21-8 16,12 21 4-16,0 0 6 0,-17-22-1 0,17 22 0 16,0 0-8-16,-12-27 1 0,12 27-8 15,-11-22-5-15,11 22-4 0,0 0 15 16,-14-28-9-16,14 28-12 0,-5-22 5 16,5 22 12-16,0 0-8 0,-13-27 2 0,13 27-12 15,0 0-5-15,-10-22 14 0,10 22-9 16,0 0-3-16,0 0-5 0,-8-25 6 0,8 25-1 15,0 0-5-15,0 0-12 0,0 0-2 16,0 0 0-16,0 0 8 0,0 0-2 16,0 0-10-16,0 0 7 0,0 0 8 15,0 0-9-15,0 0 6 0,0 0-2 0,0 0-4 16,65 37 6-16,-48-25-2 0,3 0-1 16,0 4 9-16,5-3-15 0,3 2 12 0,-3-3 3 15,4 0-15-15,-1 0 18 0,1 1-6 16,2-3-11-16,-4-1 11 0,3 1 0 15,0-5 0-15,-5 2 2 0,4-1 30 0,-29-6-3 16,42 5 19-16,-26-1 13 0,-16-4-4 16,37 0 7-16,-37 0-10 0,37-9-13 15,-14-1 0-15,-2 2-1 0,-21 8 2 16,30-22 13-16,-15 13-23 0,-15 9 3 0,21-23-7 16,-21 23 7-16,21-18-15 0,-21 18 3 0,18-15-16 15,-18 15-5-15,0 0-4 0,22-15-16 16,-22 15 2-16,0 0 4 0,21-7-8 15,-21 7 6-15,0 0 18 0,39 0-13 16,-39 0 4-16,30 10-2 0,-30-10-4 0,49 8-15 16,-24-1 7-16,1-1-8 0,1-3 11 15,3 3-1-15,0 1 0 0,-5-4-1 16,4 2 1-16,-29-5-3 0,42 8 5 0,-42-8 13 16,37 2 14-16,-37-2-4 0,31-2 2 15,-31 2 5-15,25-9-8 0,-25 9 13 0,20-17 2 16,-20 17-8-16,9-27 3 0,-9 27 2 15,3-35-12-15,-3 35 3 0,-8-49 4 16,-4 22 0-16,-3-6 2 0,-2 1 3 16,-3-3-5-16,2-1 0 0,-6 2-1 0,1 1 10 15,-4-5-11-15,-5 2-3 0,9 4 0 16,-5 3-5-16,2 0 1 0,1 2 8 0,2-2-6 16,-5 8 4-16,4-5 2 0,6 8-4 15,-2 0-5-15,1 2 1 0,3 1-10 16,16 15 5-16,-32-28-8 0,17 16-17 15,15 12-8-15,-22-17-20 0,22 17-11 0,-20-14-3 16,20 14-17-16,0 0-14 0,0 0-29 16,0 0-40-16,0 0-63 0,0 0-375 0,0 0 116 15</inkml:trace>
  <inkml:trace contextRef="#ctx0" brushRef="#br0" timeOffset="99741.9732">29347 7703 2251 0,'0'0'-84'15,"0"0"33"-15,-13-27 5 0,13 27 11 0,-9-21 9 16,9 21-3-16,-13-19 26 0,13 19-23 0,0 0 0 15,0 0-4-15,-15-25-8 0,15 25 3 16,0 0 0-16,0 0 3 0,-12-22 0 16,12 22 16-16,0 0 24 0,0 0 8 15,0 0-4-15,-8-21 4 0,8 21 16 0,0 0-1 16,0 0 0-16,0 0 3 0,0 0-7 16,-12-21 6-16,12 21-7 0,0 0 3 0,0 0-18 15,0 0 3-15,0 0 8 0,0 0-12 16,0 0-6-16,0 0 21 0,0 0-22 15,0 0 8-15,0 0-4 0,0 0 3 0,0 0-6 16,-10-23 3-16,10 23 0 0,0 0-4 16,0 0 0-16,0 0 1 0,0 0 3 15,0 0-7-15,0 0 7 0,0 0-7 0,0 0 0 16,0 0 3-16,0 0-10 0,0 0 11 16,0 0-1-16,0 0 0 0,0 0 4 15,0 0-14-15,0 0 1 0,0 0 12 0,0 0-6 16,0 0 0-16,0 0-3 0,0 0 3 15,0 0 3-15,0 0 1 0,0 0-4 0,33 84-7 16,-21-66 7-16,-4 1-3 0,4 3 13 16,-2-1 0-16,2 1-10 0,0 0 0 15,-2-5-7-15,5 8 14 0,-4-3-4 16,1-4-3-16,-2 4 0 0,2-3 11 0,1 2-18 16,-3 1 7-16,2-5 0 0,-4 3 3 15,2 2-13-15,2-4 10 0,1-1 7 0,-2 3-7 16,0-1-4-16,3-1 8 0,-14-18-4 15,16 27 0-15,-16-27 7 0,14 23 16 16,-14-23 24-16,8 21 31 0,-8-21 7 0,12 17-8 16,-12-17 4-16,0 0-14 0,15 23 4 15,-15-23-16-15,0 0-6 0,0 0-8 16,13 18-1-16,-13-18-9 0,0 0 0 16,0 0 3-16,0 0-9 0,9 18-2 0,-9-18-3 15,0 0-5-15,0 0 7 0,0 0-7 16,0 0-10-16,0 0 5 0,13 16 2 15,-13-16-2-15,0 0 4 0,0 0-7 0,0 0-7 16,0 0-2-16,0 0 7 0,0 0 4 0,0 0 1 16,0 0-10-16,0 0-3 0,0 0 13 15,0 0-10-15,15 19 2 0,-15-19 1 16,0 0 6-16,0 0-16 0,0 0 10 16,0 0 1-16,0 0 1 0,0 0 4 0,0 0-6 15,0 0-10-15,0 0 11 0,0 0-4 16,0 0 3-16,0 0-1 0,0 0 1 15,0 0-3-15,0 0 14 0,0 0-17 0,0 0 3 16,0 0 0-16,0 0 3 0,0 0-10 16,0 0 14-16,0 0 2 0,0 0 5 15,0 0 11-15,0 0-4 0,0 0 7 0,0 0 3 16,0 0-6-16,0 0-7 0,0 0-1 16,0 0 5-16,0 0-4 0,0 0 8 15,0 0-11-15,3-82-9 0,-3 63 3 0,0 19-5 16,0-62 2-16,4 37 7 0,-4-6-5 15,5 0 5-15,-2-1 0 0,-1 3-1 16,1-3-10-16,0 5 19 0,-3 27-6 0,5-48-5 16,-5 48 4-16,4-42-16 0,-4 42 4 15,2-34-2-15,-2 34 4 0,3-29 4 0,-3 29-4 16,3-29-6-16,-3 29 6 0,0 0-2 16,5-34 1-16,-5 34 1 0,0 0-2 15,5-25-2-15,-5 25-2 0,0 0 4 16,0 0 2-16,4-24-4 0,-4 24 8 0,0 0-10 15,0 0 6-15,0 0-4 0,0 0-4 16,0 0 8-16,8-28-6 0,-8 28 6 16,0 0-10-16,0 0 6 0,0 0 6 0,32-4-12 15,-32 4 14-15,0 0-8 0,0 0-4 16,42 10 2-16,-42-10 0 0,0 0-4 0,31 9 8 16,-31-9-2-16,0 0 4 0,25 10-2 15,-25-10-4-15,17 8 10 0,-17-8-8 16,0 0-4-16,20 17 8 0,-20-17 2 0,15 14-4 15,-15-14 6-15,17 20-16 0,-17-20 14 16,15 27-4-16,-2-7-2 0,-4-4 10 16,-1 6-12-16,4-3 2 0,-2 2 2 0,2-2 0 15,-4 3-4-15,-8-22 4 0,18 37-2 16,-9-19-2-16,-9-18 4 0,13 27 10 0,-13-27-12 16,14 25 0-16,-14-25-2 0,8 22 4 15,-8-22 12-15,13 18-14 0,-13-18-10 16,0 0-20-16,15 27-21 0,-15-27-12 15,15 20-24-15,-15-20-69 0,30 20-107 0,-11-8-449 16,-19-12 610-16</inkml:trace>
  <inkml:trace contextRef="#ctx0" brushRef="#br0" timeOffset="101131.1889">30680 7673 2855 0,'-30'-17'-95'0,"30"17"16"0,-35-18 19 0,35 18 10 16,-30-13 14-16,15 2 9 0,15 11 9 15,-25-15 15-15,25 15 0 0,-29-16 6 0,29 16 0 16,-23-15 3-16,23 15 9 0,-25-16-6 15,25 16 33-15,-30-17 11 0,30 17 2 0,-24-15-10 16,24 15 0-16,-28-16-9 0,28 16 7 16,-25-16-13-16,25 16-3 0,-24-12-1 15,24 12-3-15,0 0-4 0,-27-12-4 0,27 12-5 16,0 0 8-16,-21-14-10 0,21 14 2 16,0 0 3-16,0 0-3 0,-22-8-5 15,22 8 7-15,0 0-9 0,0 0-8 16,0 0 15-16,0 0-10 0,0 0 0 15,0 0 0-15,0 0-3 0,-54 15-2 0,54-15 3 16,-16 19-1-16,16-19 1 0,-7 21 2 0,7-21-5 16,-10 27-5-16,10-27 7 0,0 32 8 15,0-32-7-15,10 33 2 0,-3-11 2 16,3-3-7-16,5 3-5 0,0-6 5 16,2 8-2-16,1-6-1 0,4-4-5 0,3 6 3 15,-7-5 0-15,6 0 2 0,-1-2 3 16,-5-4 2-16,3 3-2 0,-21-12 10 0,31 16 18 15,-31-16 23-15,25 12 9 0,-25-12-5 16,22 7-19-16,-22-7-7 0,0 0 5 16,0 0-12-16,0 0 4 0,40-17 2 0,-40 17-4 15,0 0-3-15,9-24-2 0,-9 24 4 16,0 0-6-16,3-33-8 0,-3 33 10 0,0 0-8 16,5-37 10-16,-5 37-14 0,0-24 1 15,0 24-1-15,0 0 7 0,-5-40-7 16,5 40 2-16,-7-25-1 0,7 25 1 15,-10-25-8-15,10 25 6 0,-16-25 5 0,16 25-5 16,-24-22 0-16,7 10 7 0,-4 0-9 16,21 12-2-16,-40-20-3 0,14 13 1 15,3-1 6-15,23 8 7 0,-33-12-3 0,33 12-6 16,-32-12 3-16,32 12-6 0,-29-9-8 16,29 9 3-16,-20-11-1 0,20 11 2 0,0 0 7 15,-21-8-9-15,21 8 9 0,0 0 2 16,0 0-15-16,-27-11 6 0,27 11-2 15,0 0 0-15,0 0 0 0,0 0 0 16,0 0 4-16,0 0-6 0,0 0 6 0,0 0 1 16,48 66 4-16,-28-46-9 0,9 4 13 15,4-2-6-15,2-2-5 0,11 5-4 0,2-3-3 16,2 3 0-16,4-5 9 0,-1-1 5 16,1-4-2-16,-2 5-5 15,-6-8 0-15,1-2 7 0,-8-2-5 0,4 2 0 0,-9-8 5 16,-1 2-5-16,-3-4 20 0,2 0-8 15,-32 0 11-15,55-16 1 0,-30 5-17 16,-6-8 14-16,-1-1-6 0,-4-4 3 0,1-3-1 16,-10-4-10-16,-2-3 3 0,-3 1-1 15,-3-9-8-15,-2-2 8 0,-10 2 1 16,-2-6-3-16,0-3 5 0,-8 3-7 0,3-1-5 16,-4 2 10-16,0 2-17 0,-4-2 1 15,4 5 0-15,0 1-12 0,0 4-12 0,4 2-2 16,-3 5-1-16,-4 3-15 0,6 2-11 15,-4 1-6-15,-5 1 3 0,4 4-9 16,-4 3 14-16,2-1 1 0,-2 2 8 16,7 0 7-16,0 5 3 0,-2-2 8 0,6 3 2 15,21 9-9-15,-40-15 18 0,23 4-4 16,17 11 3-16,-30-9-3 0,30 9 9 16,0 0-3-16,-35-3-4 0,35 3 10 0,0 0 3 15,-26 15 3-15,26-15-9 0,-13 20 2 0,13-20 7 16,-8 27 7-16,8-27 3 0,0 34-3 15,0-34 9-15,10 55-3 0,1-32 4 16,6 9 0-16,2 0 6 0,14 5 10 16,2-1 9-16,17 8-3 0,5-6-1 15,5 4 1-15,3-6-1 0,0 0 12 0,4-3-7 16,-2 1 0-16,-4-7 5 0,6 0-3 16,-9-7 9-16,-6-1 1 0,3-3 0 0,-4-4 2 15,-4-1 4-15,-1-6-8 0,-3 6 1 16,-3-10-5-16,7 4-3 0,-3-10-1 15,3 5-7-15,3-1-1 0,1-6-44 0,-11 2-51 16,7-2-77-16,-4-1-126 0,0-3-354 16,-8-6 115-16</inkml:trace>
  <inkml:trace contextRef="#ctx0" brushRef="#br0" timeOffset="101468.7252">30607 7162 2698 0,'0'0'37'16,"-32"1"-1"-16,32-1-8 0,0 0-15 0,0 0-16 15,0 0-18-15,0 0-72 0,80-19-67 16,-26 3-124-16,11 1-276 0,2-12 111 15</inkml:trace>
  <inkml:trace contextRef="#ctx0" brushRef="#br0" timeOffset="102813.3322">30593 7364 2063 0,'0'0'-61'16,"0"0"10"-16,0 0 32 0,0 0-11 15,0 0 4-15,0 0-12 0,0 0-17 0,0 0 7 16,0 0 4-16,0 0 3 0,0 0 3 16,0 0 9-16,50-32-5 0,-50 32 34 0,0 0 17 15,17-13 0-15,-17 13-5 0,0 0 14 16,17-19 15-16,-17 19 28 0,0 0 7 15,23-21-3-15,-23 21-13 0,17-23 6 16,-17 23-2-16,23-21 9 0,-6 6-15 0,1-2 12 16,13-3-27-16,-6-1 2 0,5-1-4 15,5-3-4-15,10 1-9 0,-1-1-9 0,4 1-19 16,4-3-25-16,7 3-40 0,6-3-64 16,5 3-123-16,14-1-260 0,-11 1 107 15</inkml:trace>
  <inkml:trace contextRef="#ctx0" brushRef="#br0" timeOffset="105111.3158">30028 12406 266 0,'0'0'163'16,"0"0"6"-16,0 0-12 0,-27-16-22 15,27 16-52-15,0 0-34 0,-17-12-43 0,17 12-28 16,0 0-16-16,0 0-12 0,0 0 5 16,0 0 4-16,0 0 18 0,0 0 40 0,-16-23 18 15,16 23 33-15,0 0 57 0,0 0-17 16,0 0-4-16,0 0 5 0,-9-27-1 15,9 27-25-15,0 0-3 0,-12-23-3 0,12 23 14 16,0 0 46-16,-10-27-14 0,10 27-30 16,0 0-5-16,-10-30 3 0,10 30-25 15,-11-25-1-15,11 25 2 0,-10-29-2 0,10 29-16 16,-7-33 5-16,7 33-14 0,-10-34 1 16,10 34 16-16,-7-34-22 0,7 34-3 15,-1-33-4-15,1 33 11 0,-9-34 2 0,9 34-3 16,-8-24-8-16,8 24-3 0,0 0 5 15,-2-32-13-15,2 32 5 0,0 0-14 0,-8-24 7 16,8 24-10-16,0 0 9 16,0 0-6-16,0 0 4 0,0 0-3 0,0-38-6 15,0 38 0-15,0 0-1 0,0 0-6 16,0 0 9-16,0 0 4 0,0 0-6 0,0 0 0 16,0 0 6-16,0 0-9 0,57 56 8 15,-49-35-1-15,2 0-7 0,3 4 7 0,-8 4-4 16,7-5 1-16,-7 0 6 0,7 5-8 15,-4-2 1-15,1-1-5 0,-1 2 9 16,2-1-5-16,-2-4 7 0,1 5-2 0,-4-2-4 16,5 1-5-16,-3-2 6 0,3 3-8 15,1-1 2-15,-6 0 4 0,9 1-4 16,-9-4 3-16,6 2-1 0,-2-2 9 16,1 0-7-16,1 3-10 0,-2-7 12 0,6-1-12 15,-2 2 1-15,-1-3-17 0,0-1-9 16,1 1-19-16,-13-18-17 0,27 24-27 15,-27-24-42-15,18 19-59 0,-18-19-472 0,17 13 121 16</inkml:trace>
  <inkml:trace contextRef="#ctx0" brushRef="#br0" timeOffset="106020.7865">30468 11355 2743 0,'0'0'-14'16,"0"0"0"-16,0 0 14 0,-35 0 11 0,35 0 9 15,0 0-6-15,0 0 0 0,0 0-6 16,0 0 0-16,-31 6-10 0,31-6-4 0,0 0 1 15,0 0-7-15,-21 6 7 0,21-6 2 16,0 0 0-16,0 0 6 0,0 0-8 16,0 0-7-16,-24 15 7 0,24-15-9 0,0 0 0 15,0 0 0-15,0 0 2 0,0 0 6 16,0 0 1-16,0 0-7 0,0 0 7 16,0 0 7-16,-20 15-4 0,20-15 4 15,0 0 1-15,0 0-6 0,0 0 3 0,0 0-2 16,0 0 7-16,0 0-5 0,0 0 12 15,0 0-15-15,0 0 14 0,-13 19 12 0,13-19-12 16,0 0 17-16,-9 28 3 0,9-28 7 16,-11 30 17-16,6-8-2 0,-5 2-4 15,5 4 5-15,-4 0-6 0,4 3-11 16,-3 1 7-16,1 1-3 0,2 0-7 0,0 2-1 16,2-2 9-16,0 7-12 0,3-6 0 15,0 3-8-15,-2-4-4 0,2 5 2 0,2-5 2 16,-2 2-11-16,3-1 7 0,0-1-1 15,2-1-8-15,0-2 8 0,2 1 1 0,1 0-3 16,-3-4-7-16,7 0-2 0,0-2 3 16,-4 4-3-16,5-5-6 0,3 0 7 15,0 0-1-15,-1-1 0 0,-1-1-6 16,2-5 0-16,-4 2 4 0,2-1-1 0,-4-3 1 16,-10-15 0-16,21 26 11 0,-21-26 16 15,17 21 18-15,-17-21-3 0,10 19-5 16,-10-19-11-16,0 0 1 0,17 21 3 0,-17-21-17 15,0 0 2-15,17 17-28 0,-17-17-16 16,0 0 2-16,0 0-39 0,5 20-25 0,-5-20-20 16,0 0-50-16,0 0-59 0,0 0-512 15,16 12 524-15</inkml:trace>
  <inkml:trace contextRef="#ctx0" brushRef="#br0" timeOffset="106747.3369">30123 12236 2927 0,'0'0'-88'0,"0"0"17"0,0 0 13 0,0 0 23 15,0 0 27-15,-25 5 8 0,25-5 8 16,0 0 24-16,0 0-4 0,0 0 0 16,0 0-6-16,0 0 8 0,0 0-3 0,0 0-14 15,0 0-2-15,0 0 5 0,0 0-8 16,0 0 8-16,0 0-11 0,0 0 1 15,0 0 2-15,0 0 5 0,0 0-13 0,0 0 7 16,0 0 17-16,0 0-11 0,0 0 5 16,0 0 2-16,0 0 3 0,0 0 12 0,0 0-3 15,0 0 0-15,-35 0-3 0,35 0 5 16,0 0-3-16,0 0 4 0,0 0-2 16,0 0-13-16,0 0 17 0,0 0-17 0,0 0 5 15,0 0 6-15,0 0 6 0,0 0-21 16,0 0 1-16,0 0 2 0,0 0 3 15,0 0-3-15,0 0 0 0,0 0-15 0,0 0 0 16,0 0 15-16,0 0-8 0,0 0 5 16,0 0 5-16,57-43-9 0,-57 43 8 15,22-19 3-15,-22 19-11 0,30-18 6 0,-17 9 6 16,-13 9-20-16,22-18 6 0,-7 6-7 16,-15 12-3-16,33-22 4 0,-9 9 8 0,1 1-12 15,3 0 4-15,1-3-12 0,11 2-5 16,-8 1-15-16,3 0-10 0,-5 3-17 15,2-2-16-15,-4 5-31 0,-28 6-45 16,49-6-66-16,-33 3-500 0,-4 0 598 0</inkml:trace>
  <inkml:trace contextRef="#ctx0" brushRef="#br0" timeOffset="107521.3997">31020 11818 2901 0,'0'0'-89'0,"0"0"17"0,0 0 7 0,0 0 16 16,-101-7-3-16,101 7-23 0,0 0 7 15,0 0 12-15,0 0-5 0,-30 0 12 16,30 0-1-16,0 0 36 0,0 0 18 0,0 0 13 15,0 0 12-15,0 0 11 0,-33-4 9 16,33 4-5-16,0 0 6 0,0 0-7 16,0 0-12-16,0 0 2 0,-32-4-6 0,32 4 2 15,0 0-8-15,0 0 5 0,-22 12 0 16,22-12-9-16,0 0 3 0,-23 25 11 0,23-25-6 16,-14 25 0-16,14-25 7 0,-11 31-7 15,2-13 4-15,4 5 8 0,-6 1-8 16,6 3-3-16,-5 0 13 0,5 0-24 15,-4 0 5-15,6 0 8 0,3-27-8 0,0 53 2 16,3-26-7-16,6-1 5 0,-1-2-6 16,7-2-7-16,7-2 1 0,-2-1-1 0,8-1 0 15,-3-4 3-15,4-2-3 0,3-3 0 16,-2-3 0-16,5 0 5 0,-5-6-5 16,5-3 7-16,-3 0 5 0,1-3-7 0,-6-3 4 15,1-7-5-15,4-3 8 0,-7-2-5 16,-6-3-5-16,3-8 0 0,-9-1 7 15,0-4-7-15,-6 0-7 0,-2 0 2 16,-10 0 8-16,2-3 5 0,-6 0-1 0,-4 4 8 16,-2 1-11-16,-2 2 5 0,-3 2-12 15,-2 3 5-15,6 0-2 0,-8 2 1 0,-1 6-10 16,3 1 13-16,-4 6-8 0,-5-2-1 16,5 7 2-16,-4 1-2 0,-2 4-4 15,0-2 7-15,32 5-9 0,-59 0 4 0,34 0 0 16,25 0-4-16,-48 5-7 0,23-2 1 15,25-3-3-15,-39 15-8 0,23-8-9 16,16-7-14-16,-27 18-20 0,27-18-18 0,-22 18-47 16,22-18-54-16,-18 23-135 0,18-23-323 15,-9 18 121-15</inkml:trace>
  <inkml:trace contextRef="#ctx0" brushRef="#br0" timeOffset="108312.8505">31483 11517 2535 0,'0'0'-6'0,"17"-12"45"0,-17 12 31 15,0 0 21-15,0 0 14 0,0 0 1 16,0 0 2-16,0 0-16 0,0 0-18 0,0 0-8 16,0 0-8-16,0 0-10 0,0 0-6 15,0 0 0-15,0 0-12 0,0 0-4 16,0 0 0-16,0 0-1 0,0 0-4 0,0 0-2 15,0 0-4-15,0 0 3 0,0 0 7 16,0 0-7-16,0 0 3 0,0 0 7 16,0 0-22-16,-44 53-2 0,44-53 6 0,0 0 4 15,2 49 3-15,-2-49-1 0,12 32-6 16,-4-15-6-16,2 5-2 0,5-7 0 16,0 5 0-16,-15-20 9 0,30 27-15 15,-18-15 16-15,6 0-4 0,-18-12-12 0,36 16 6 16,-20-11-8-16,-16-5 6 0,37 6 10 0,-37-6-7 15,40 0 7-15,-40 0 11 0,49-15-17 16,-24 6 3-16,-2-3-1 0,2-7 5 16,-6 4-5-16,8-4 0 0,-11-2-2 15,1-1-3-15,-5 2 11 0,8-7-1 0,-12 3-4 16,4 0 6-16,-10-2 17 0,-2 26-8 16,11-39 5-16,-11 39-4 0,5-33-5 15,-5 33-2-15,4-29-6 0,-4 29-10 0,8-21 0 16,-8 21 7-16,0 0-10 0,0 0 13 15,0 0-6-15,0 0-2 0,0 0-4 0,0 0 11 16,0 0-11-16,0 0 7 16,0 0-5-16,0 0 4 0,0 0-4 0,0 0 1 15,0 0-1-15,40 58 4 0,-40-58-6 16,17 22-5-16,-7-10 7 0,-10-12-5 0,32 22-2 16,-12-11-4-16,5-2 3 0,2 2-5 15,-2-5 17-15,0 0-15 0,3-3-5 16,-28-3 7-16,57 0 4 0,-32-6 0 0,4 0 8 15,-29 6 2-15,36-26-6 0,-19 8-1 16,-5-6 5-16,-7-4-3 0,-2-3 17 0,-3-6-9 16,-6-5 1-16,-5-8 18 0,0-7-6 15,-6 3-7-15,-10-5-2 0,9 4-2 16,-2 5-8-16,-2 5-11 0,7 8-43 0,-2 6-105 16,6 10-222-16,-15 6-404 0,-5-5 269 15</inkml:trace>
  <inkml:trace contextRef="#ctx0" brushRef="#br0" timeOffset="113344.9632">31600 12627 675 0,'0'0'276'0,"-40"-6"-85"16,40 6-10-16,0 0-3 0,-23-12-21 16,23 12 7-16,0 0-35 0,-24-19-6 0,24 19-2 15,-22-20-2-15,22 20 7 0,-16-15-1 16,16 15-9-16,-19-21-15 0,19 21 7 15,-16-18-21-15,16 18 4 0,-19-20-10 16,19 20-13-16,0 0-7 0,-22-16-6 0,22 16-16 16,0 0 8-16,-16-20-5 0,16 20 8 15,0 0-18-15,0 0-4 0,-12-19-11 0,12 19 2 16,0 0-7-16,0 0 7 0,0 0-15 16,0 0 2-16,0 0 1 0,0 0 1 15,0 0-2-15,25-47 4 0,0 35-4 0,7-6-2 16,3 0 2-16,14-3-6 0,6-4 2 15,3 3-2-15,14-5 3 0,4 2-3 16,4-3 18-16,-7 3-16 0,6 1-2 0,0 0 8 16,-2-1-12-16,-10 3 8 0,-2 4-4 15,-5 0 0-15,-10 2 0 0,-6 1 0 0,-2 2-4 16,-6 0-4-16,-7 4 0 0,-1 3-15 16,-6 0-5-16,5-3-12 0,-27 9-23 15,35-14-25-15,-35 14-29 0,30-1-27 16,-30 1-46-16,0 0-127 0,30 6-322 0,-30-6 116 15</inkml:trace>
  <inkml:trace contextRef="#ctx0" brushRef="#br0" timeOffset="113713.5598">31687 12863 2673 0,'-20'4'39'0,"20"-4"14"0,-32 4-14 16,32-4 18-16,0 0-12 0,-30 0-3 0,30 0-8 16,0 0-1-16,0 0-13 0,0 0 3 15,0 0 4-15,0 0-9 0,79-39-11 16,-51 27 23-16,4-6 8 0,2-3-2 15,-8-2 21-15,4-1 15 0,6-2-11 0,2 1 1 16,2-7-8-16,2 2-14 0,1-1 9 16,3-1-20-16,0 2 10 0,0 3-6 0,2-2-11 15,1 1 6-15,-1 8-10 0,2-7-5 16,-1 8-9-16,-4 2-10 0,-1 5-21 16,-1 0-15-16,2 3-21 0,-5 0-23 0,5 5-24 15,-8 2-29-15,3-3-53 0,-9 5-85 16,0 5-388-16,-11-5 119 0</inkml:trace>
  <inkml:trace contextRef="#ctx0" brushRef="#br0" timeOffset="113993.3873">32286 12919 2828 0,'-30'12'22'15,"8"-5"24"-15,-5 1 6 0,27-8 5 0,-30 11-12 16,30-11-7-16,-20 4-13 0,20-4 11 15,-18 17-14-15,18-17 7 0,0 0-3 0,-14 25-9 16,14-25 9-16,0 0-15 0,-3 30 3 16,3-30-4-16,0 0 1 0,0 0 3 15,39 30 18-15,-39-30 6 0,33 9 13 16,-33-9 15-16,40 8-9 0,-18-6-4 0,-22-2-2 16,57-2 22-16,-29 2-8 0,4-5-11 15,-32 5-16-15,65-3 4 0,-31-2 2 0,-2 5-24 16,3-4-9-16,-7 1-33 0,-28 3-39 15,59 0-44-15,-33 3-46 0,-26-3-73 16,46 4-539-16,-33-1 369 0</inkml:trace>
  <inkml:trace contextRef="#ctx0" brushRef="#br0" timeOffset="134468.9509">30672 14552 484 0,'0'0'62'0,"0"0"-23"16,-12-22 38-16,12 22-33 0,0 0-19 15,0 0-13-15,0 0 0 0,-10-23-24 0,10 23 24 16,0 0-36-16,0 0 24 0,0 0 0 16,0 0 24-16,0 0 53 0,0 0 31 0,0 0 17 15,0 0 3-15,0 0-12 0,8-42 0 16,-8 42-18-16,0 0-13 0,0 0-10 15,0 0 13-15,0 0-6 0,-13-21-6 0,13 21-7 16,0 0 0-16,0 0-17 0,0 0 3 16,0 0-11-16,-17-24 6 0,17 24-7 15,0 0-8-15,0 0 6 0,-13-15 6 0,13 15-4 16,0 0-6-16,0 0-4 0,-20-17 0 16,20 17-4-16,0 0 3 0,0 0 8 15,-25-19 0-15,25 19-1 0,0 0 5 0,-17-15-14 16,17 15 5-16,0 0-8 0,0 0 12 15,0 0-18-15,-12-18-13 0,12 18-6 16,0 0 1-16,0 0-6 0,0 0 1 0,0 0-1 16,0 0 21-16,0 0-20 0,25-37 4 15,-25 37 1-15,41-15-6 0,-21 5 1 16,3 1 2-16,7 3 18 0,-1-3-29 0,2 3 14 16,-1-3-6-16,6 2-4 0,-1-3 9 15,0 5-4-15,-2-2 12 0,-1 2-10 0,2-2-3 16,-3 1 8-16,-1-1-7 15,-1 4 2-15,-1-2 10 0,-28 5 3 0,45-7 7 16,-21 2-2-16,-24 5 7 0,38-7-5 16,-14 1 12-16,-24 6-8 0,38-5-2 0,-14 1 2 15,-24 4-2-15,48-12-8 0,-19 4 5 16,-4 5 9-16,-25 3-19 0,42-12 3 0,-19 7 4 16,-23 5-11-16,33-10 4 0,-33 10 5 15,32-5-1-15,-32 5 3 0,25-7 11 16,-25 7 2-16,0 0 13 0,30-6-9 15,-30 6-16-15,0 0 6 0,29-6-6 0,-29 6 13 16,0 0-15-16,0 0 1 0,28-6-3 16,-28 6 1-16,0 0-3 0,0 0 1 0,20-9-6 15,-20 9 2-15,0 0 2 0,0 0-16 16,0 0 6-16,0 0-14 0,34-3-8 16,-34 3-5-16,0 0-13 0,0 0-13 15,38 6-10-15,-38-6-19 0,27 6-26 0,-27-6-42 16,34 12-111-16,-13-6-410 0,-21-6 123 15</inkml:trace>
  <inkml:trace contextRef="#ctx0" brushRef="#br0" timeOffset="136282.5162">31000 13760 2532 0,'0'0'-138'0,"10"-20"28"0,-10 20 14 16,0 0 10-16,0 0 8 0,0 0 9 15,0 0 9-15,10-20 22 0,-10 20 3 0,0 0 4 16,0 0 7-16,0 0 0 0,0 0 4 16,0 0 8-16,11-28 8 0,-11 28 0 0,0 0 8 15,0 0-4-15,5-21 0 0,-5 21-12 16,0 0 12-16,0 0 8 0,0 0-4 15,0 0 12-15,0 0 12 0,0 0-8 16,9-25 0-16,-9 25-4 0,0 0 18 0,0 0 12 16,0 0-4-16,0 0 17 0,0 0-12 15,0 0 13-15,-14-37-1 0,14 37 2 0,0 0-18 16,0 0 6-16,0 0-4 0,0 0-3 16,-13-22-11-16,13 22-3 0,0 0 6 15,0 0-10-15,0 0 0 0,0 0 0 16,0 0-9-16,0 0 14 0,-18-15-11 0,18 15 2 15,0 0 3-15,0 0-12 0,0 0 9 16,0 0-8-16,-62 22 5 0,62-22-1 0,-34 12-2 16,18-6-5-16,16-6-1 0,-32 12 9 15,12 2 2-15,-2-6-6 0,2 5-7 16,0-1 2-16,0 0 8 0,-2 3-11 16,0 0 9-16,4-3 2 0,-2 3-5 0,20-15-6 15,-29 20 5-15,14-10 4 0,15-10 6 16,-21 15 6-16,21-15 10 0,-22 12-5 0,22-12-6 15,-19 12 10-15,19-12-11 0,0 0-1 16,-30 18 3-16,30-18-9 0,-21 15 0 16,21-15 7-16,-27 12-13 0,27-12-1 0,-20 17 4 15,20-17-5-15,-22 12 3 0,22-12-12 16,-27 15 5-16,27-15-3 0,-22 17 7 16,22-17-11-16,-28 16 2 0,28-16 5 15,-25 20 6-15,25-20-6 0,-20 15 2 0,6-3-1 16,14-12 1-16,-23 16-14 0,23-16 17 15,-17 15-10-15,17-15 2 0,-16 16 9 0,16-16-15 16,0 0 1-16,-26 17-1 0,26-17 4 16,-15 17-2-16,15-17-3 0,0 0 5 15,-11 18 0-15,11-18 5 0,0 0-5 16,-14 19-3-16,14-19 1 0,0 0 9 0,0 0-5 16,-15 19-6-16,15-19 6 0,0 0-4 15,0 0 6-15,0 0-2 0,0 0-4 0,-13 16 4 16,13-16-4-16,0 0 2 0,0 0 2 15,0 0 12-15,0 0-16 0,0 0 4 16,-12 23 0-16,12-23-4 0,0 0 2 0,0 0 14 16,0 0-14-16,0 0-3 0,0 0-1 15,0 0 4-15,0 0-2 0,0 0 2 16,-12 19-5-16,12-19 5 0,0 0-4 0,0 0 1 16,0 0-1-16,0 0 1 0,0 0 3 15,0 0-2-15,0 0 0 0,0 0 2 16,27 28-5-16,-27-28 1 0,0 0 4 0,30 12-5 15,-30-12 3-15,25 8 2 0,-25-8 9 16,27 9-9-16,-27-9-5 0,25 11 12 16,-25-11-7-16,29 9 0 0,-29-9 5 15,25 9-12-15,-25-9 14 0,28 9-12 0,-28-9 1 16,29 9 6-16,-29-9 3 0,20 10-8 16,-20-10 10-16,22 8-2 0,-22-8 11 0,26 9-10 15,-26-9 1-15,19 15 2 0,-19-15 0 16,16 11 0-16,-16-11 2 0,27 12-11 15,-27-12 5-15,17 16 8 0,-17-16-17 16,22 15 10-16,-22-15 3 0,28 20-7 0,-13-12 3 16,-15-8 3-16,25 20-5 0,-8-12 1 15,-17-8 0-15,28 18 9 0,-28-18-13 16,29 15 7-16,-29-15-1 0,22 15-3 0,-22-15-6 16,23 14 6-16,-23-14-8 0,17 7 3 15,-17-7 17-15,0 0-17 0,25 17 2 0,-25-17 2 16,18 9 3-16,-18-9-1 0,22 13 0 15,-22-13 5-15,22 12-9 0,-22-12 8 16,20 12-6-16,-20-12-4 0,28 12-2 0,-28-12 2 16,30 12-7-16,-30-12 7 0,30 12 6 15,-13-5-6-15,-17-7 9 0,34 13-5 16,-34-13-6-16,31 12 6 0,-31-12 0 0,26 9-4 16,-26-9 4-16,23 10 0 0,-23-10 2 15,22 5 1-15,-22-5-5 0,0 0 17 16,20 10-11-16,-20-10 2 0,0 0 1 15,0 0-5-15,25 8 0 0,-25-8-2 0,0 0 3 16,0 0-3-16,23 11-7 0,-23-11-7 16,0 0-20-16,25 9-22 0,-25-9-25 0,32 7-66 15,-32-7-217-15,34 5-314 0,-34-5 121 16</inkml:trace>
  <inkml:trace contextRef="#ctx0" brushRef="#br0" timeOffset="151650.4177">8872 16178 203 0,'-20'-15'-16'0,"20"15"0"16,0 0 16-16,0 0 40 0,0 0-56 15,0 0 16-15,0 0-8 0,0 0 32 16,0 0-24-16,0 0 16 0,-19-15-24 15,19 15 24-15,0 0-1 0,0 0 1 0,0 0-9 16,0 0 32-16,0 0-17 0,-26-7 8 16,26 7-8-16,0 0-8 0,0 0 7 15,0 0 1-15,0 0-8 0,-25-10 0 0,25 10-1 16,0 0 8-16,0 0-1 0,0 0-13 16,0 0 7-16,0 0-1 0,0 0-13 15,0 0 0-15,-37 0 0 0,37 0 6 0,0 0-6 16,0 0 14-16,0 0-8 0,0 0 20 15,0 0-13-15,-37-1 0 0,37 1-13 16,0 0 13-16,0 0 6 0,0 0-19 0,0 0 6 16,0 0-12-16,-32-4 18 0,32 4 1 15,0 0-13-15,0 0 12 0,0 0-12 0,0 0 0 16,0 0 0-16,0 0 6 0,0 0 1 16,0 0 11-16,-38 4-12 0,38-4 0 15,0 0-18-15,0 0 18 0,0 0-6 16,0 0 0-16,-32 1 0 0,32-1 6 0,0 0-6 15,0 0 18-15,0 0-18 0,0 0-12 16,-34 7 18-16,34-7-12 0,0 0 6 0,0 0 18 16,0 0 0-16,-31 3-6 0,31-3 6 15,0 0-7-15,0 0 12 0,-29 7 6 16,29-7-23-16,0 0 22 0,0 0-6 16,-30 3 11-16,30-3-27 0,0 0 32 0,0 0 15 15,-32 2-6-15,32-2-2 0,0 0-5 16,0 0 0-16,0 0-6 0,-25 7-6 0,25-7 1 15,0 0-1-15,0 0-5 0,0 0-5 16,0 0 9-16,0 0-18 0,0 0 9 16,0 0-4-16,0 0 3 0,0 0-3 15,0 0 21-15,-35 0-10 0,35 0 1 16,0 0 8-16,0 0 16 0,0 0 10 0,0 0 4 16,0 0 2-16,0 0-2 0,0 0 2 15,0 0 6-15,0 0-12 0,0 0-2 0,0 0 9 16,0 0-1-16,0 0 1 0,0 0-1 15,0 0-2-15,0 0 2 0,0 0 4 0,0 0-22 16,0 0-11-16,0 0-1 0,0 0-3 16,0 0 3-16,0 0-15 0,0 0 3 15,0 0-5-15,0 0-3 0,0 0 2 16,0 0-5-16,0 0 3 0,0 0-3 0,0 0 5 16,0 0-3-16,0 0-10 0,77-26 0 15,-77 26 5-15,28-4 13 0,-28 4-23 0,31-11 10 16,-31 11-15-16,30-5 10 0,-30 5-10 15,21-8 2-15,-21 8 1 0,0 0 7 16,29-5-3-16,-29 5-2 0,0 0 3 16,0 0-8-16,32-6 10 0,-32 6-13 0,0 0 11 15,0 0 2-15,25-6 0 0,-25 6 2 16,0 0-4-16,25-6-3 0,-25 6 0 16,0 0 5-16,0 0 0 0,32-7-3 0,-32 7-7 15,0 0 10-15,30-5-7 0,-30 5 2 16,0 0 0-16,32-7 5 0,-32 7-3 15,25-6 1-15,-25 6-6 0,26-6 16 0,-26 6-1 16,32-8-7-16,-32 8-5 0,34-7 12 16,-34 7-14-16,35-9 7 0,-35 9-10 15,33-11 0-15,-33 11-3 0,40-12 1 0,-23 9 5 16,-17 3 4-16,37-12-4 0,-20 6 16 16,-17 6-6-16,36-9-8 0,-36 9 2 0,41-10-4 15,-21 8 2-15,-20 2 0 0,36-8 10 16,-36 8-8-16,34-7-2 0,-34 7-2 15,35-6-3-15,-35 6 5 0,40-11-3 16,-40 11 6-16,39-3-3 0,-18-3 5 0,-21 6-3 16,37-6-4-16,-37 6 2 0,40-1 0 15,-40 1-5-15,37-8 5 0,-37 8-5 0,37-4 2 16,-37 4 1-16,32-2 2 16,-32 2 2-16,30-3-7 0,-30 3 8 0,25-3-6 15,-25 3 1-15,32-4 7 0,-32 4-13 16,37-3 13-16,-37 3 0 0,41 0 0 0,-41 0-7 15,49-2 14-15,-21 2-5 0,4 0-4 16,-32 0-6-16,59 0 8 0,-28 0-7 16,0-3 7-16,4 6-1 0,-5-3-6 0,-30 0 2 15,57 0 2-15,-32 2-6 0,3 1 4 16,-28-3 4-16,45 4-11 0,-21-1 10 0,-24-3-3 16,42 5 0-16,-19-1 14 0,-23-4-14 15,43 9-2-15,-12-7-1 0,-10 2 3 16,4 2-2-16,-25-6-1 0,54 10 11 15,-22-6-6-15,-4 2-7 0,1 0 5 0,-1 0 5 16,2-3-5-16,2-1-2 0,-4 5 2 16,-3-4 0-16,4 0-5 0,-6 3 7 0,-23-6-9 15,49 6 9-15,-27-3 3 0,-1 3-14 16,-21-6 11-16,39 6 3 0,-39-6-3 16,40 6 3-16,-18-1-3 0,-22-5-2 15,38 9 3-15,-18-6-3 0,-20-3 9 0,37 4-9 16,-37-4-4-16,40 8 8 0,-23-4-16 15,-17-4 20-15,33 8-4 0,-33-8 1 16,32 6-10-16,-32-6 5 0,34 6-2 0,-34-6-3 16,35 7 8-16,-35-7-6 0,33 8 6 15,-33-8-3-15,37 7 0 0,-20-4 0 0,-17-3 0 16,33 6 4-16,-33-6-1 0,35 9 4 16,-35-9-2-16,30 2-8 0,-30-2 1 15,32 8 2-15,-32-8 12 0,25 5-12 0,-25-5 0 16,0 0-2-16,34 7-1 0,-34-7 8 15,23 5-5-15,-23-5-5 0,25 7 12 16,-25-7-16-16,0 0 16 0,40 5-14 0,-40-5 7 16,27 8-5-16,-27-8 5 0,30 6-5 15,-30-6 8-15,34 6-1 0,-34-6-2 16,33 9 2-16,-33-9 6 0,32 3-6 0,-32-3 3 16,32 6 4-16,-32-6-4 15,35 6-5-15,-35-6-5 0,33 6-2 0,-33-6 2 16,35 4 5-16,-35-4-7 0,34 7 5 0,-34-7-1 15,37 4-4-15,-37-4 12 0,33 4-5 16,-33-4-2-16,37 5 16 0,-37-5-14 16,33 8 0-16,-11-5 0 0,-22-3 5 0,39 4 2 15,-39-4-5-15,36 8 1 0,-15-4-1 16,-21-4-7-16,40 8 5 0,-40-8-4 16,36 7 6-16,-19-4 0 0,-17-3-2 0,37 5 5 15,-37-5-3-15,33 7-2 0,-33-7 0 16,36 8-11-16,-36-8 15 0,35 7-4 0,-35-7 5 15,37 5 0-15,-21-1-10 0,-16-4 0 16,39 9 1-16,-18-7 8 0,-21-2-8 16,37 9 4-16,-37-9 0 0,37 8 2 15,-17-5 0-15,-20-3-2 0,42 10 0 16,-25-8 0-16,-17-2 5 0,38 7-5 0,-38-7 0 16,39 6 0-16,-39-6-5 0,35 6 5 15,-35-6 5-15,33 6 4 0,-33-6-13 0,34 3 6 16,-34-3-4-16,33 3-3 0,-33-3 7 15,30 6 1-15,-30-6-8 0,32 3 5 0,-32-3 5 16,32 3-12-16,-32-3 4 0,32 3-1 16,-32-3 20-16,25 3-11 0,-25-3-5 15,31 3 5-15,-31-3 16 0,27 3-21 0,-27-3 2 16,32 4-7-16,-32-4 10 0,32 3-5 16,-32-3-2-16,30 2-1 0,-30-2 1 15,32 0-3-15,-32 0 1 0,0 0 4 0,38 0-5 16,-38 0 0-16,30 3 8 0,-30-3-1 15,0 0-4-15,39-3 4 0,-39 3-7 16,0 0 10-16,35 3-5 0,-35-3-7 16,0 0 7-16,30-3 2 0,-30 3-7 0,0 0 22 15,0 0-17-15,44 0 5 0,-44 0-10 16,0 0 5-16,30 0 9 0,-30 0-9 16,0 0-7-16,31-5 3 0,-31 5-3 0,0 0-1 15,25-7 6-15,-25 7 4 16,0 0-4-16,27-6 0 0,-27 6-3 0,0 0 3 0,27-9-1 15,-27 9 10-15,0 0-4 0,25-12-3 16,-25 12-10-16,20-12 10 0,-20 12 3 16,25-15-6-16,-25 15 17 0,24-13-18 15,-24 13 1-15,21-17 1 0,-21 17 4 0,24-11-4 16,-24 11-7-16,20-12 6 0,-20 12 13 16,17-12-15-16,-17 12 17 0,0 0-3 0,25-19 12 15,-25 19-4-15,0 0-1 0,16-18-9 16,-16 18 7-16,16-17 2 0,-16 17-7 15,0 0-2-15,13-27 13 0,-13 27-15 16,8-21-1-16,-8 21 5 0,0 0 5 0,14-29-3 16,-14 29-13-16,10-17 4 0,-10 17-2 15,0 0 2-15,8-28 9 0,-8 28-6 16,0 0-5-16,8-24 4 0,-8 24 5 0,0 0-9 16,5-32 2-16,-5 32 0 0,7-22-6 15,-7 22 4-15,10-24-9 0,-10 24 2 0,12-31 10 16,-12 31-10-16,13-27 5 0,-13 27-3 15,14-28-4-15,-4 9 12 0,-10 19-3 16,13-30-9-16,-13 30 9 0,15-28 2 16,-15 28 0-16,14-27-2 0,-14 27-4 0,10-25 1 15,-10 25 6-15,13-26-3 0,-13 26 4 16,12-16-8-16,-12 16-5 0,16-20 9 0,-16 20-7 16,0 0 11-16,17-24-4 0,-17 24 9 15,0 0-15-15,15-19 10 0,-15 19 5 0,0 0-11 16,14-23 2-16,-14 23-5 0,0 0 5 15,11-20-2-15,-11 20 4 0,10-19-4 16,-10 19 7-16,0 0-3 0,7-30 9 16,-7 30 0-16,0 0-2 0,-3-41 2 0,3 41 7 15,-9-27-16-15,9 27 7 0,-11-31 1 16,11 31-3-16,-14-27 4 0,14 27-7 0,-15-28 3 16,15 28 1-16,-17-25-4 15,9 8 7-15,8 17 0 0,-17-24-7 0,17 24-4 16,-18-25 4-16,18 25 3 0,-22-27-7 15,22 27 4-15,-20-23 0 0,7 9-6 0,13 14 4 16,-19-25 0-16,19 25 5 0,-21-21-7 16,21 21 4-16,-19-24 0 0,19 24-4 15,-20-18 4-15,20 18-4 0,-13-20 0 0,13 20 2 16,-19-18 3-16,19 18-5 0,-16-18-5 16,16 18 7-16,-17-18-10 0,17 18 6 0,-20-22 8 15,20 22-6-15,-25-21 0 0,13 9-2 16,12 12-8-16,-30-29 1 0,15 17 9 15,15 12 0-15,-34-24 0 0,18 15 4 16,16 9-6-16,-36-23 7 0,20 14 1 0,16 9 4 16,-32-15-8-16,32 15 9 0,-30-12-26 15,30 12 11-15,-34-10 0 0,34 10 6 0,-31-9 0 16,31 9 4-16,-34-8-8 0,34 8 4 16,-32-7 0-16,32 7 5 0,-38-5 3 15,38 5-14-15,-39-3 10 0,39 3-2 0,-35-5-8 16,35 5 8-16,-43-4-10 0,43 4 17 15,-40-3-11-15,40 3-9 0,-47 0 5 16,47 0 6-16,-47 0-10 0,25-1 6 0,22 1 0 16,-45 0 0-16,45 0-1 0,-47 0 3 15,47 0 0-15,-47 1 9 0,26-1-13 16,21 0-5-16,-46 0 13 0,46 0 1 0,-46 3-14 16,24-3 11-16,22 0 0 0,-49 4-8 15,49-4 8-15,-46 0-10 0,19 0 18 16,27 0-12-16,-47 4 2 0,24-3 2 15,23-1-4-15,-46 3 2 0,46-3 4 0,-48 0-1 16,28 5-1-16,20-5-4 0,-45 0-1 16,23 3 6-16,22-3-6 0,-47 0 10 0,47 0-7 15,-43 4 4-15,43-4 6 0,-46 0-12 16,26 1-2-16,20-1 4 0,-40 0-4 16,40 0 12-16,-43 0-12 0,43 0 0 0,-35-1 2 15,35 1 0-15,-36 0 0 0,36 0 8 16,0 0-10-16,-46 0-3 0,46 0 14 15,-31 0-11-15,31 0 8 0,0 0 0 0,-46 0 13 16,46 0-13-16,-29 0-4 0,29 0-6 16,0 0-1-16,-38 1 7 0,38-1-10 0,-34 0 8 15,34 0 2-15,0 0-9 0,-40 4 9 16,40-4 13-16,-27 0-17 0,27 0-7 16,0 0 5-16,-41 3 4 0,41-3-4 0,0 0 1 15,-36 3 3-15,36-3 2 0,0 0 0 16,-33 4-4-16,33-4 4 0,-25 5-4 15,25-5-5-15,0 0 3 0,-37 7 2 16,37-7-1-16,-25 8 1 0,25-8 4 0,-28 7-4 16,28-7-1-16,-32 8 10 0,32-8-7 15,-32 7 8-15,32-7-15 0,-30 6 5 0,30-6-7 16,-32 6 7-16,32-6 15 0,-25 9-13 16,25-9 12-16,-25 8-3 0,25-8-1 0,0 0-10 15,-37 4 21-15,37-4-30 16,0 0 5-16,-28 7 6 0,28-7-5 0,0 0 9 15,-24 7-2-15,24-7-2 0,0 0 0 16,0 0 0-16,-30 6-7 0,30-6 3 0,-22 9 1 16,22-9-8-16,0 0 5 0,-31 9 8 15,31-9-5-15,0 0 5 0,-34 13 0 0,34-13-8 16,-27 5 5-16,27-5 6 0,-28 10-10 16,28-10 5-16,-30 8 0 0,30-8-3 15,-32 11 1-15,32-11-1 0,-30 9 1 16,30-9-7-16,-39 12 0 0,21-7 2 15,18-5-2-15,-47 14-1 0,25-9 3 0,-4-2 3 16,26-3-3-16,-52 13 6 0,22-7 1 16,3-3-3-16,2 3 3 0,25-6-5 0,-57 6 0 15,32 0 7-15,-2-3-4 0,27-3 6 16,-50 7-4-16,25-7-3 0,25 0 1 16,-40 2 4-16,40-2-3 0,-42 3 3 0,42-3-2 15,-39 5-5-15,39-5 5 0,-33 0 4 16,33 0-11-16,-30 2 9 0,30-2 0 15,0 0-2-15,-37 0-5 0,37 0 7 0,-28 4 2 16,28-4-4-16,0 0-12 0,-42 0 0 16,42 0 7-16,-29 0 14 0,29 0-14 0,-40 0-3 15,40 0 3-15,-38 0 9 0,38 0-11 16,-44-4 4-16,44 4 1 0,-45 0 4 16,22-2 0-16,23 2 0 0,-46 0 0 0,46 0-10 15,-46-5 10-15,46 5-2 0,-41-3 14 16,41 3-27-16,-45-2 1 0,22-2 4 15,23 4 3-15,-42-3-7 0,42 3-3 16,-45-4 7-16,45 4 7 0,-44-9-2 0,18 7 8 16,26 2-3-16,-47-6-5 0,25 3-2 15,22 3 2-15,-43-9 0 0,21 6 5 0,22 3-3 16,-39-7-2-16,39 7 10 16,-40-8-7-16,40 8-3 0,-40-10-3 0,40 10 6 15,-33-9 2-15,33 9 7 0,-39-8-9 16,39 8 2-16,-33-13 7 0,33 13-9 0,-30-7 4 15,30 7-2-15,-32-8-2 0,32 8-1 16,-27-11 11-16,27 11-8 0,-27-12 2 0,27 12 3 16,-28-9-5-16,28 9 5 0,-22-9 5 15,22 9-15-15,0 0 10 0,-40-12-5 16,40 12 0-16,-22-10 7 0,22 10-4 0,-30-11-3 16,30 11 5-16,-27-11 7 0,27 11-7 15,-28-15 14-15,28 15-9 0,-32-12-3 16,32 12 14-16,-33-13-4 0,9 5-3 0,24 8 3 15,-38-19 15-15,14 11-9 0,24 8-7 16,-40-16-6-16,22 5 8 0,18 11-11 16,-44-15-7-16,26 6 11 0,18 9-4 0,-35-15-3 15,35 15 5-15,-30-12-4 0,30 12 1 16,-30-11 3-16,30 11-4 0,-22-7-5 0,22 7 9 16,-25-10-7-16,25 10 4 0,0 0-1 15,-35-12-10-15,35 12 8 0,-22-7 5 16,22 7-8-16,0 0 3 0,-30-9 12 15,30 9-17-15,0 0 0 0,-35-9 8 0,35 9-8 16,0 0 6-16,-31-6 1 0,31 6-10 16,0 0 5-16,-30-7-4 0,30 7-5 0,0 0 5 15,0 0 6-15,-33-5 9 0,33 5-15 16,0 0 1-16,0 0-1 0,-29-4 2 16,29 4 6-16,0 0-4 0,0 0 0 0,0 0-2 15,0 0 4-15,0 0-2 0,-33-3 0 16,33 3 5-16,0 0-3 0,0 0-15 15,0 0 13-15,0 0 2 0,-32 12-7 16,32-12 16-16,0 0-19 0,-20 13 8 0,20-13-7 16,0 0 5-16,0 0-7 0,0 0 0 15,-18 18 2-15,18-18 1 0,0 0 8 0,-12 23-15 16,12-23 4-16,-10 21 4 0,10-21 10 16,0 0-14-16,-10 30 0 0,10-30 2 15,-8 19 0-15,8-19-7 0,0 0 3 16,-9 32 9-16,9-32-1 0,0 0-1 0,-8 30-1 15,8-30 5-15,-5 20-7 0,5-20 3 16,-3 28-3-16,3-28 5 0,-6 29-3 16,6-29-4-16,0 34-8 0,0-34 3 0,0 34-2 15,0-34 2-15,6 33 2 0,-6-33-10 0,0 34 8 16,0-34 4-16,3 31-4 0,-3-31 4 16,2 31-2-16,-2-31 7 0,3 27-12 15,-3-27 7-15,8 25 2 0,-8-25-4 16,2 23 2-16,-2-23 15 0,12 24-10 0,-12-24 0 15,5 21 17-15,-5-21-14 0,8 26-1 16,-8-26-7-16,8 21 25 0,-8-21-17 16,9 24-3-16,-9-24 5 0,10 27 2 0,-10-27-4 15,8 29 2-15,-8-29 5 0,8 28-10 16,-8-28 7-16,9 23-9 0,-9-23 7 16,5 25 2-16,-5-25-7 0,8 18 13 0,-8-18-1 15,0 0-4-15,9 21-8 0,-9-21 10 16,0 0 5-16,0 0-8 0,1 32 3 15,-1-32-7-15,7 22-1 0,-7-22-7 0,7 34 3 16,4-13 7-16,1 1-3 0,5 5-14 16,11 3-36-16,2 5-51 0,14 2-79 15,8 7-461-15,-2-2 119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15-Jun-21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647471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302629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3131152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2227355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622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US" baseline="0" dirty="0" smtClean="0"/>
              <a:t>mall Medium Large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4070984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289140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often have a goal of spending not more than 1 hour per week refining stories for the next batch of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want to maximize the time spent doing work as opposed to planning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If the team needs to spend more than 1 hour per week refining stories, the product owner could be over-preparing, or the team may be lacking some critical skills needed to evaluate and refine the work.</a:t>
            </a:r>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29</a:t>
            </a:fld>
            <a:endParaRPr lang="en-US"/>
          </a:p>
        </p:txBody>
      </p:sp>
    </p:spTree>
    <p:extLst>
      <p:ext uri="{BB962C8B-B14F-4D97-AF65-F5344CB8AC3E}">
        <p14:creationId xmlns:p14="http://schemas.microsoft.com/office/powerpoint/2010/main" val="3210795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Epic</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30</a:t>
            </a:fld>
            <a:endParaRPr lang="en-US"/>
          </a:p>
        </p:txBody>
      </p:sp>
    </p:spTree>
    <p:extLst>
      <p:ext uri="{BB962C8B-B14F-4D97-AF65-F5344CB8AC3E}">
        <p14:creationId xmlns:p14="http://schemas.microsoft.com/office/powerpoint/2010/main" val="1632116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Questions like these generate answers that allow the team to self-organize and</a:t>
            </a:r>
          </a:p>
          <a:p>
            <a:r>
              <a:rPr lang="en-US" sz="1200" b="0" i="0" u="none" strike="noStrike" kern="1200" baseline="0" dirty="0" smtClean="0">
                <a:solidFill>
                  <a:schemeClr val="tx1"/>
                </a:solidFill>
                <a:latin typeface="+mn-lt"/>
                <a:ea typeface="+mn-ea"/>
                <a:cs typeface="+mn-cs"/>
              </a:rPr>
              <a:t>hold each other accountable for completing the work they committed to the day</a:t>
            </a:r>
          </a:p>
          <a:p>
            <a:r>
              <a:rPr lang="en-US" sz="1200" b="0" i="0" u="none" strike="noStrike" kern="1200" baseline="0" dirty="0" smtClean="0">
                <a:solidFill>
                  <a:schemeClr val="tx1"/>
                </a:solidFill>
                <a:latin typeface="+mn-lt"/>
                <a:ea typeface="+mn-ea"/>
                <a:cs typeface="+mn-cs"/>
              </a:rPr>
              <a:t>before and throughout the iteration</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446477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team assesses the board from right to left.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3812534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Encourage any team member to facilitate the standup instead of a project</a:t>
            </a:r>
          </a:p>
          <a:p>
            <a:r>
              <a:rPr lang="en-US" sz="1200" b="0" i="1" u="none" strike="noStrike" kern="1200" baseline="0" dirty="0" smtClean="0">
                <a:solidFill>
                  <a:schemeClr val="tx1"/>
                </a:solidFill>
                <a:latin typeface="+mn-lt"/>
                <a:ea typeface="+mn-ea"/>
                <a:cs typeface="+mn-cs"/>
              </a:rPr>
              <a:t>manager or leader to ensure it does not turn into a status meeting, but</a:t>
            </a:r>
          </a:p>
          <a:p>
            <a:r>
              <a:rPr lang="en-US" sz="1200" b="0" i="1" u="none" strike="noStrike" kern="1200" baseline="0" dirty="0" smtClean="0">
                <a:solidFill>
                  <a:schemeClr val="tx1"/>
                </a:solidFill>
                <a:latin typeface="+mn-lt"/>
                <a:ea typeface="+mn-ea"/>
                <a:cs typeface="+mn-cs"/>
              </a:rPr>
              <a:t>instead is used as a time for the team to self-organize and make</a:t>
            </a:r>
          </a:p>
          <a:p>
            <a:r>
              <a:rPr lang="en-US" sz="1200" b="0" i="1" u="none" strike="noStrike" kern="1200" baseline="0" dirty="0" smtClean="0">
                <a:solidFill>
                  <a:schemeClr val="tx1"/>
                </a:solidFill>
                <a:latin typeface="+mn-lt"/>
                <a:ea typeface="+mn-ea"/>
                <a:cs typeface="+mn-cs"/>
              </a:rPr>
              <a:t>commitments to each other.</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2746358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That frequency is enough for most teams, so</a:t>
            </a:r>
          </a:p>
          <a:p>
            <a:r>
              <a:rPr lang="en-US" sz="1200" b="0" i="0" u="none" strike="noStrike" kern="1200" baseline="0" dirty="0" smtClean="0">
                <a:solidFill>
                  <a:schemeClr val="tx1"/>
                </a:solidFill>
                <a:latin typeface="+mn-lt"/>
                <a:ea typeface="+mn-ea"/>
                <a:cs typeface="+mn-cs"/>
              </a:rPr>
              <a:t>team members can get feedback that prevents them from heading in a wrong</a:t>
            </a:r>
          </a:p>
          <a:p>
            <a:r>
              <a:rPr lang="en-US" sz="1200" b="0" i="0" u="none" strike="noStrike" kern="1200" baseline="0" dirty="0" smtClean="0">
                <a:solidFill>
                  <a:schemeClr val="tx1"/>
                </a:solidFill>
                <a:latin typeface="+mn-lt"/>
                <a:ea typeface="+mn-ea"/>
                <a:cs typeface="+mn-cs"/>
              </a:rPr>
              <a:t>direction. That is also frequent enough so that the teams can keep the product</a:t>
            </a:r>
          </a:p>
          <a:p>
            <a:r>
              <a:rPr lang="en-US" sz="1200" b="0" i="0" u="none" strike="noStrike" kern="1200" baseline="0" dirty="0" smtClean="0">
                <a:solidFill>
                  <a:schemeClr val="tx1"/>
                </a:solidFill>
                <a:latin typeface="+mn-lt"/>
                <a:ea typeface="+mn-ea"/>
                <a:cs typeface="+mn-cs"/>
              </a:rPr>
              <a:t>development clean enough to build a complete product as often as they want or</a:t>
            </a:r>
          </a:p>
          <a:p>
            <a:r>
              <a:rPr lang="en-US" sz="1200" b="0" i="0" u="none" strike="noStrike" kern="1200" baseline="0" dirty="0" smtClean="0">
                <a:solidFill>
                  <a:schemeClr val="tx1"/>
                </a:solidFill>
                <a:latin typeface="+mn-lt"/>
                <a:ea typeface="+mn-ea"/>
                <a:cs typeface="+mn-cs"/>
              </a:rPr>
              <a:t>need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63165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Each team's capacity is different. Each product owner's typical story size is different.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646349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t>
            </a:r>
            <a:r>
              <a:rPr lang="en-US" sz="1200" b="1" i="0" kern="1200" dirty="0" smtClean="0">
                <a:solidFill>
                  <a:schemeClr val="tx1"/>
                </a:solidFill>
                <a:effectLst/>
                <a:latin typeface="+mn-lt"/>
                <a:ea typeface="+mn-ea"/>
                <a:cs typeface="+mn-cs"/>
              </a:rPr>
              <a:t>egression testing</a:t>
            </a:r>
            <a:r>
              <a:rPr lang="en-US" sz="1200" b="0" i="0" kern="1200" dirty="0" smtClean="0">
                <a:solidFill>
                  <a:schemeClr val="tx1"/>
                </a:solidFill>
                <a:effectLst/>
                <a:latin typeface="+mn-lt"/>
                <a:ea typeface="+mn-ea"/>
                <a:cs typeface="+mn-cs"/>
              </a:rPr>
              <a:t> is testing existing software applications to make sure that a change or addition hasn't broken any existing functionality.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1688774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1.jpg"/><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13.jpg"/><Relationship Id="rId1" Type="http://schemas.openxmlformats.org/officeDocument/2006/relationships/slideLayout" Target="../slideLayouts/slideLayout13.xml"/><Relationship Id="rId4" Type="http://schemas.openxmlformats.org/officeDocument/2006/relationships/image" Target="../media/image14.emf"/></Relationships>
</file>

<file path=ppt/slides/_rels/slide14.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15.png"/><Relationship Id="rId1" Type="http://schemas.openxmlformats.org/officeDocument/2006/relationships/slideLayout" Target="../slideLayouts/slideLayout13.xml"/><Relationship Id="rId4" Type="http://schemas.openxmlformats.org/officeDocument/2006/relationships/image" Target="../media/image16.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8.emf"/></Relationships>
</file>

<file path=ppt/slides/_rels/slide19.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9.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22.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21.emf"/></Relationships>
</file>

<file path=ppt/slides/_rels/slide2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customXml" Target="../ink/ink1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24.emf"/></Relationships>
</file>

<file path=ppt/slides/_rels/slide26.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image" Target="../media/image15.png"/><Relationship Id="rId1" Type="http://schemas.openxmlformats.org/officeDocument/2006/relationships/slideLayout" Target="../slideLayouts/slideLayout13.xml"/><Relationship Id="rId4" Type="http://schemas.openxmlformats.org/officeDocument/2006/relationships/image" Target="../media/image25.emf"/></Relationships>
</file>

<file path=ppt/slides/_rels/slide27.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6.e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7.emf"/></Relationships>
</file>

<file path=ppt/slides/_rels/slide30.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8.emf"/></Relationships>
</file>

<file path=ppt/slides/_rels/slide31.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customXml" Target="../ink/ink16.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0.emf"/></Relationships>
</file>

<file path=ppt/slides/_rels/slide33.xml.rels><?xml version="1.0" encoding="UTF-8" standalone="yes"?>
<Relationships xmlns="http://schemas.openxmlformats.org/package/2006/relationships"><Relationship Id="rId3" Type="http://schemas.openxmlformats.org/officeDocument/2006/relationships/customXml" Target="../ink/ink18.xml"/><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1.emf"/></Relationships>
</file>

<file path=ppt/slides/_rels/slide34.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2.emf"/></Relationships>
</file>

<file path=ppt/slides/_rels/slide35.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customXml" Target="../ink/ink20.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customXml" Target="../ink/ink21.xml"/><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4.emf"/></Relationships>
</file>

<file path=ppt/slides/_rels/slide38.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customXml" Target="../ink/ink22.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23.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7.emf"/></Relationships>
</file>

<file path=ppt/slides/_rels/slide41.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customXml" Target="../ink/ink25.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customXml" Target="../ink/ink26.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customXml" Target="../ink/ink27.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customXml" Target="../ink/ink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3898080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8351324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a:xfrm>
            <a:off x="838200" y="1473933"/>
            <a:ext cx="10515600" cy="4351338"/>
          </a:xfrm>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7" name="Explosion 1 6"/>
          <p:cNvSpPr/>
          <p:nvPr/>
        </p:nvSpPr>
        <p:spPr>
          <a:xfrm rot="364609">
            <a:off x="5834841" y="92149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dirty="0" smtClean="0"/>
              <a:t>Summer 2021</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8000"/>
          </a:xfr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081440" y="135720"/>
              <a:ext cx="11026800" cy="6196680"/>
            </p14:xfrm>
          </p:contentPart>
        </mc:Choice>
        <mc:Fallback>
          <p:pic>
            <p:nvPicPr>
              <p:cNvPr id="3" name="Ink 2"/>
              <p:cNvPicPr/>
              <p:nvPr/>
            </p:nvPicPr>
            <p:blipFill>
              <a:blip r:embed="rId4"/>
              <a:stretch>
                <a:fillRect/>
              </a:stretch>
            </p:blipFill>
            <p:spPr>
              <a:xfrm>
                <a:off x="1077120" y="129240"/>
                <a:ext cx="11035080" cy="6213960"/>
              </a:xfrm>
              <a:prstGeom prst="rect">
                <a:avLst/>
              </a:prstGeom>
            </p:spPr>
          </p:pic>
        </mc:Fallback>
      </mc:AlternateContent>
    </p:spTree>
    <p:extLst>
      <p:ext uri="{BB962C8B-B14F-4D97-AF65-F5344CB8AC3E}">
        <p14:creationId xmlns:p14="http://schemas.microsoft.com/office/powerpoint/2010/main" val="1736997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0779"/>
          </a:xfrm>
        </p:spPr>
      </p:pic>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310320" y="263520"/>
              <a:ext cx="8470080" cy="4813920"/>
            </p14:xfrm>
          </p:contentPart>
        </mc:Choice>
        <mc:Fallback>
          <p:pic>
            <p:nvPicPr>
              <p:cNvPr id="3" name="Ink 2"/>
              <p:cNvPicPr/>
              <p:nvPr/>
            </p:nvPicPr>
            <p:blipFill>
              <a:blip r:embed="rId4"/>
              <a:stretch>
                <a:fillRect/>
              </a:stretch>
            </p:blipFill>
            <p:spPr>
              <a:xfrm>
                <a:off x="303840" y="254880"/>
                <a:ext cx="8483040" cy="4833000"/>
              </a:xfrm>
              <a:prstGeom prst="rect">
                <a:avLst/>
              </a:prstGeom>
            </p:spPr>
          </p:pic>
        </mc:Fallback>
      </mc:AlternateContent>
    </p:spTree>
    <p:extLst>
      <p:ext uri="{BB962C8B-B14F-4D97-AF65-F5344CB8AC3E}">
        <p14:creationId xmlns:p14="http://schemas.microsoft.com/office/powerpoint/2010/main" val="630932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0546"/>
            <a:ext cx="12192000" cy="6858000"/>
          </a:xfrm>
        </p:spPr>
      </p:pic>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72360" y="943920"/>
              <a:ext cx="12209400" cy="5811120"/>
            </p14:xfrm>
          </p:contentPart>
        </mc:Choice>
        <mc:Fallback>
          <p:pic>
            <p:nvPicPr>
              <p:cNvPr id="3" name="Ink 2"/>
              <p:cNvPicPr/>
              <p:nvPr/>
            </p:nvPicPr>
            <p:blipFill>
              <a:blip r:embed="rId4"/>
              <a:stretch>
                <a:fillRect/>
              </a:stretch>
            </p:blipFill>
            <p:spPr>
              <a:xfrm>
                <a:off x="-81720" y="936360"/>
                <a:ext cx="12223800" cy="5825160"/>
              </a:xfrm>
              <a:prstGeom prst="rect">
                <a:avLst/>
              </a:prstGeom>
            </p:spPr>
          </p:pic>
        </mc:Fallback>
      </mc:AlternateContent>
    </p:spTree>
    <p:extLst>
      <p:ext uri="{BB962C8B-B14F-4D97-AF65-F5344CB8AC3E}">
        <p14:creationId xmlns:p14="http://schemas.microsoft.com/office/powerpoint/2010/main" val="290143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832400" y="625320"/>
              <a:ext cx="10252080" cy="6250680"/>
            </p14:xfrm>
          </p:contentPart>
        </mc:Choice>
        <mc:Fallback>
          <p:pic>
            <p:nvPicPr>
              <p:cNvPr id="3" name="Ink 2"/>
              <p:cNvPicPr/>
              <p:nvPr/>
            </p:nvPicPr>
            <p:blipFill>
              <a:blip r:embed="rId4"/>
              <a:stretch>
                <a:fillRect/>
              </a:stretch>
            </p:blipFill>
            <p:spPr>
              <a:xfrm>
                <a:off x="1827720" y="621360"/>
                <a:ext cx="10262880" cy="6260400"/>
              </a:xfrm>
              <a:prstGeom prst="rect">
                <a:avLst/>
              </a:prstGeom>
            </p:spPr>
          </p:pic>
        </mc:Fallback>
      </mc:AlternateContent>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DELIVERING IN </a:t>
            </a:r>
            <a:r>
              <a:rPr lang="en-US" b="1" dirty="0"/>
              <a:t>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last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442680" y="1197000"/>
              <a:ext cx="8254080" cy="4839120"/>
            </p14:xfrm>
          </p:contentPart>
        </mc:Choice>
        <mc:Fallback>
          <p:pic>
            <p:nvPicPr>
              <p:cNvPr id="7" name="Ink 6"/>
              <p:cNvPicPr/>
              <p:nvPr/>
            </p:nvPicPr>
            <p:blipFill>
              <a:blip r:embed="rId3"/>
              <a:stretch>
                <a:fillRect/>
              </a:stretch>
            </p:blipFill>
            <p:spPr>
              <a:xfrm>
                <a:off x="3433680" y="1190520"/>
                <a:ext cx="8269560" cy="4855680"/>
              </a:xfrm>
              <a:prstGeom prst="rect">
                <a:avLst/>
              </a:prstGeom>
            </p:spPr>
          </p:pic>
        </mc:Fallback>
      </mc:AlternateContent>
    </p:spTree>
    <p:extLst>
      <p:ext uri="{BB962C8B-B14F-4D97-AF65-F5344CB8AC3E}">
        <p14:creationId xmlns:p14="http://schemas.microsoft.com/office/powerpoint/2010/main" val="5328030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mc:AlternateContent xmlns:mc="http://schemas.openxmlformats.org/markup-compatibility/2006">
        <mc:Choice xmlns:p14="http://schemas.microsoft.com/office/powerpoint/2010/main" Requires="p14">
          <p:contentPart p14:bwMode="auto" r:id="rId3">
            <p14:nvContentPartPr>
              <p14:cNvPr id="11" name="Ink 10"/>
              <p14:cNvContentPartPr/>
              <p14:nvPr/>
            </p14:nvContentPartPr>
            <p14:xfrm>
              <a:off x="895680" y="1485720"/>
              <a:ext cx="9994680" cy="5006160"/>
            </p14:xfrm>
          </p:contentPart>
        </mc:Choice>
        <mc:Fallback>
          <p:pic>
            <p:nvPicPr>
              <p:cNvPr id="11" name="Ink 10"/>
              <p:cNvPicPr/>
              <p:nvPr/>
            </p:nvPicPr>
            <p:blipFill>
              <a:blip r:embed="rId4"/>
              <a:stretch>
                <a:fillRect/>
              </a:stretch>
            </p:blipFill>
            <p:spPr>
              <a:xfrm>
                <a:off x="888480" y="1474560"/>
                <a:ext cx="10009800" cy="5027760"/>
              </a:xfrm>
              <a:prstGeom prst="rect">
                <a:avLst/>
              </a:prstGeom>
            </p:spPr>
          </p:pic>
        </mc:Fallback>
      </mc:AlternateContent>
    </p:spTree>
    <p:extLst>
      <p:ext uri="{BB962C8B-B14F-4D97-AF65-F5344CB8AC3E}">
        <p14:creationId xmlns:p14="http://schemas.microsoft.com/office/powerpoint/2010/main" val="5701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140080" y="189360"/>
              <a:ext cx="6968160" cy="6250680"/>
            </p14:xfrm>
          </p:contentPart>
        </mc:Choice>
        <mc:Fallback>
          <p:pic>
            <p:nvPicPr>
              <p:cNvPr id="7" name="Ink 6"/>
              <p:cNvPicPr/>
              <p:nvPr/>
            </p:nvPicPr>
            <p:blipFill>
              <a:blip r:embed="rId4"/>
              <a:stretch>
                <a:fillRect/>
              </a:stretch>
            </p:blipFill>
            <p:spPr>
              <a:xfrm>
                <a:off x="5130360" y="180720"/>
                <a:ext cx="6987240" cy="6267600"/>
              </a:xfrm>
              <a:prstGeom prst="rect">
                <a:avLst/>
              </a:prstGeom>
            </p:spPr>
          </p:pic>
        </mc:Fallback>
      </mc:AlternateContent>
    </p:spTree>
    <p:extLst>
      <p:ext uri="{BB962C8B-B14F-4D97-AF65-F5344CB8AC3E}">
        <p14:creationId xmlns:p14="http://schemas.microsoft.com/office/powerpoint/2010/main" val="33152541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AGILE PRACTICES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1069200" y="443160"/>
              <a:ext cx="9460440" cy="5528880"/>
            </p14:xfrm>
          </p:contentPart>
        </mc:Choice>
        <mc:Fallback>
          <p:pic>
            <p:nvPicPr>
              <p:cNvPr id="2" name="Ink 1"/>
              <p:cNvPicPr/>
              <p:nvPr/>
            </p:nvPicPr>
            <p:blipFill>
              <a:blip r:embed="rId4"/>
              <a:stretch>
                <a:fillRect/>
              </a:stretch>
            </p:blipFill>
            <p:spPr>
              <a:xfrm>
                <a:off x="1061640" y="434880"/>
                <a:ext cx="9473400" cy="5546160"/>
              </a:xfrm>
              <a:prstGeom prst="rect">
                <a:avLst/>
              </a:prstGeom>
            </p:spPr>
          </p:pic>
        </mc:Fallback>
      </mc:AlternateContent>
    </p:spTree>
    <p:extLst>
      <p:ext uri="{BB962C8B-B14F-4D97-AF65-F5344CB8AC3E}">
        <p14:creationId xmlns:p14="http://schemas.microsoft.com/office/powerpoint/2010/main" val="8428725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3201840" y="367560"/>
              <a:ext cx="8302680" cy="4438440"/>
            </p14:xfrm>
          </p:contentPart>
        </mc:Choice>
        <mc:Fallback>
          <p:pic>
            <p:nvPicPr>
              <p:cNvPr id="2" name="Ink 1"/>
              <p:cNvPicPr/>
              <p:nvPr/>
            </p:nvPicPr>
            <p:blipFill>
              <a:blip r:embed="rId4"/>
              <a:stretch>
                <a:fillRect/>
              </a:stretch>
            </p:blipFill>
            <p:spPr>
              <a:xfrm>
                <a:off x="3192840" y="361080"/>
                <a:ext cx="8319240" cy="4452480"/>
              </a:xfrm>
              <a:prstGeom prst="rect">
                <a:avLst/>
              </a:prstGeom>
            </p:spPr>
          </p:pic>
        </mc:Fallback>
      </mc:AlternateContent>
    </p:spTree>
    <p:extLst>
      <p:ext uri="{BB962C8B-B14F-4D97-AF65-F5344CB8AC3E}">
        <p14:creationId xmlns:p14="http://schemas.microsoft.com/office/powerpoint/2010/main" val="847471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478040" y="2179800"/>
              <a:ext cx="2253960" cy="534600"/>
            </p14:xfrm>
          </p:contentPart>
        </mc:Choice>
        <mc:Fallback>
          <p:pic>
            <p:nvPicPr>
              <p:cNvPr id="7" name="Ink 6"/>
              <p:cNvPicPr/>
              <p:nvPr/>
            </p:nvPicPr>
            <p:blipFill>
              <a:blip r:embed="rId3"/>
              <a:stretch>
                <a:fillRect/>
              </a:stretch>
            </p:blipFill>
            <p:spPr>
              <a:xfrm>
                <a:off x="4468680" y="2170440"/>
                <a:ext cx="2272680" cy="553320"/>
              </a:xfrm>
              <a:prstGeom prst="rect">
                <a:avLst/>
              </a:prstGeom>
            </p:spPr>
          </p:pic>
        </mc:Fallback>
      </mc:AlternateContent>
    </p:spTree>
    <p:extLst>
      <p:ext uri="{BB962C8B-B14F-4D97-AF65-F5344CB8AC3E}">
        <p14:creationId xmlns:p14="http://schemas.microsoft.com/office/powerpoint/2010/main" val="16859977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6598234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pic>
        <p:nvPicPr>
          <p:cNvPr id="7" name="Picture 6"/>
          <p:cNvPicPr>
            <a:picLocks noChangeAspect="1"/>
          </p:cNvPicPr>
          <p:nvPr/>
        </p:nvPicPr>
        <p:blipFill>
          <a:blip r:embed="rId2"/>
          <a:stretch>
            <a:fillRect/>
          </a:stretch>
        </p:blipFill>
        <p:spPr>
          <a:xfrm>
            <a:off x="-529" y="-297"/>
            <a:ext cx="12193057" cy="6858594"/>
          </a:xfrm>
          <a:prstGeom prst="rect">
            <a:avLst/>
          </a:prstGeom>
        </p:spPr>
      </p:pic>
      <mc:AlternateContent xmlns:mc="http://schemas.openxmlformats.org/markup-compatibility/2006">
        <mc:Choice xmlns:p14="http://schemas.microsoft.com/office/powerpoint/2010/main" Requires="p14">
          <p:contentPart p14:bwMode="auto" r:id="rId3">
            <p14:nvContentPartPr>
              <p14:cNvPr id="9" name="Ink 8"/>
              <p14:cNvContentPartPr/>
              <p14:nvPr/>
            </p14:nvContentPartPr>
            <p14:xfrm>
              <a:off x="-7920" y="873720"/>
              <a:ext cx="12112560" cy="5889600"/>
            </p14:xfrm>
          </p:contentPart>
        </mc:Choice>
        <mc:Fallback>
          <p:pic>
            <p:nvPicPr>
              <p:cNvPr id="9" name="Ink 8"/>
              <p:cNvPicPr/>
              <p:nvPr/>
            </p:nvPicPr>
            <p:blipFill>
              <a:blip r:embed="rId4"/>
              <a:stretch>
                <a:fillRect/>
              </a:stretch>
            </p:blipFill>
            <p:spPr>
              <a:xfrm>
                <a:off x="-18360" y="865440"/>
                <a:ext cx="12131280" cy="5907240"/>
              </a:xfrm>
              <a:prstGeom prst="rect">
                <a:avLst/>
              </a:prstGeom>
            </p:spPr>
          </p:pic>
        </mc:Fallback>
      </mc:AlternateContent>
    </p:spTree>
    <p:extLst>
      <p:ext uri="{BB962C8B-B14F-4D97-AF65-F5344CB8AC3E}">
        <p14:creationId xmlns:p14="http://schemas.microsoft.com/office/powerpoint/2010/main" val="3608725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pic>
        <p:nvPicPr>
          <p:cNvPr id="7"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1350000" y="2819520"/>
              <a:ext cx="8308800" cy="4163760"/>
            </p14:xfrm>
          </p:contentPart>
        </mc:Choice>
        <mc:Fallback>
          <p:pic>
            <p:nvPicPr>
              <p:cNvPr id="8" name="Ink 7"/>
              <p:cNvPicPr/>
              <p:nvPr/>
            </p:nvPicPr>
            <p:blipFill>
              <a:blip r:embed="rId4"/>
              <a:stretch>
                <a:fillRect/>
              </a:stretch>
            </p:blipFill>
            <p:spPr>
              <a:xfrm>
                <a:off x="1343880" y="2813400"/>
                <a:ext cx="8320680" cy="4176360"/>
              </a:xfrm>
              <a:prstGeom prst="rect">
                <a:avLst/>
              </a:prstGeom>
            </p:spPr>
          </p:pic>
        </mc:Fallback>
      </mc:AlternateContent>
    </p:spTree>
    <p:extLst>
      <p:ext uri="{BB962C8B-B14F-4D97-AF65-F5344CB8AC3E}">
        <p14:creationId xmlns:p14="http://schemas.microsoft.com/office/powerpoint/2010/main" val="27079849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REFINEMENT</a:t>
            </a:r>
          </a:p>
        </p:txBody>
      </p:sp>
      <p:sp>
        <p:nvSpPr>
          <p:cNvPr id="3" name="Content Placeholder 2"/>
          <p:cNvSpPr>
            <a:spLocks noGrp="1"/>
          </p:cNvSpPr>
          <p:nvPr>
            <p:ph idx="1"/>
          </p:nvPr>
        </p:nvSpPr>
        <p:spPr/>
        <p:txBody>
          <a:bodyPr>
            <a:normAutofit fontScale="92500"/>
          </a:bodyPr>
          <a:lstStyle/>
          <a:p>
            <a:r>
              <a:rPr lang="en-US" dirty="0"/>
              <a:t>In </a:t>
            </a:r>
            <a:r>
              <a:rPr lang="en-US" b="1" dirty="0"/>
              <a:t>iteration-based agile</a:t>
            </a:r>
            <a:r>
              <a:rPr lang="en-US" dirty="0"/>
              <a:t>, the </a:t>
            </a:r>
            <a:r>
              <a:rPr lang="en-US" b="1" dirty="0"/>
              <a:t>product owner </a:t>
            </a:r>
            <a:r>
              <a:rPr lang="en-US" dirty="0"/>
              <a:t>often works with the team </a:t>
            </a:r>
            <a:r>
              <a:rPr lang="en-US" dirty="0" smtClean="0"/>
              <a:t>to prepare </a:t>
            </a:r>
            <a:r>
              <a:rPr lang="en-US" dirty="0"/>
              <a:t>some </a:t>
            </a:r>
            <a:r>
              <a:rPr lang="en-US" b="1" dirty="0"/>
              <a:t>stories</a:t>
            </a:r>
            <a:r>
              <a:rPr lang="en-US" dirty="0"/>
              <a:t> for the </a:t>
            </a:r>
            <a:r>
              <a:rPr lang="en-US" u="sng" dirty="0"/>
              <a:t>upcoming iteration </a:t>
            </a:r>
            <a:r>
              <a:rPr lang="en-US" dirty="0"/>
              <a:t>during one or more sessions </a:t>
            </a:r>
            <a:r>
              <a:rPr lang="en-US" dirty="0" smtClean="0"/>
              <a:t>in the </a:t>
            </a:r>
            <a:r>
              <a:rPr lang="en-US" dirty="0"/>
              <a:t>middle of the iteration. </a:t>
            </a:r>
            <a:endParaRPr lang="en-US" dirty="0" smtClean="0"/>
          </a:p>
          <a:p>
            <a:r>
              <a:rPr lang="en-US" dirty="0" smtClean="0"/>
              <a:t>The </a:t>
            </a:r>
            <a:r>
              <a:rPr lang="en-US" b="1" dirty="0"/>
              <a:t>purpose</a:t>
            </a:r>
            <a:r>
              <a:rPr lang="en-US" dirty="0"/>
              <a:t> of these meetings is to </a:t>
            </a:r>
            <a:r>
              <a:rPr lang="en-US" b="1" dirty="0"/>
              <a:t>refine</a:t>
            </a:r>
            <a:r>
              <a:rPr lang="en-US" dirty="0"/>
              <a:t> </a:t>
            </a:r>
            <a:r>
              <a:rPr lang="en-US" dirty="0" smtClean="0"/>
              <a:t>enough </a:t>
            </a:r>
            <a:r>
              <a:rPr lang="en-US" b="1" dirty="0" smtClean="0"/>
              <a:t>stories</a:t>
            </a:r>
            <a:r>
              <a:rPr lang="en-US" dirty="0" smtClean="0"/>
              <a:t> </a:t>
            </a:r>
            <a:r>
              <a:rPr lang="en-US" dirty="0"/>
              <a:t>so the </a:t>
            </a:r>
            <a:r>
              <a:rPr lang="en-US" b="1" dirty="0"/>
              <a:t>team</a:t>
            </a:r>
            <a:r>
              <a:rPr lang="en-US" dirty="0"/>
              <a:t> </a:t>
            </a:r>
            <a:r>
              <a:rPr lang="en-US" b="1" u="sng" dirty="0"/>
              <a:t>understands</a:t>
            </a:r>
            <a:r>
              <a:rPr lang="en-US" dirty="0"/>
              <a:t> </a:t>
            </a:r>
            <a:r>
              <a:rPr lang="en-US" b="1" dirty="0"/>
              <a:t>what</a:t>
            </a:r>
            <a:r>
              <a:rPr lang="en-US" dirty="0"/>
              <a:t> the stories are and </a:t>
            </a:r>
            <a:r>
              <a:rPr lang="en-US" b="1" dirty="0"/>
              <a:t>how large </a:t>
            </a:r>
            <a:r>
              <a:rPr lang="en-US" dirty="0"/>
              <a:t>the stories </a:t>
            </a:r>
            <a:r>
              <a:rPr lang="en-US" dirty="0" smtClean="0"/>
              <a:t>are </a:t>
            </a:r>
            <a:r>
              <a:rPr lang="en-US" b="1" u="sng" dirty="0" smtClean="0"/>
              <a:t>in </a:t>
            </a:r>
            <a:r>
              <a:rPr lang="en-US" b="1" u="sng" dirty="0"/>
              <a:t>relation to each other</a:t>
            </a:r>
            <a:r>
              <a:rPr lang="en-US" dirty="0" smtClean="0"/>
              <a:t>.</a:t>
            </a:r>
          </a:p>
          <a:p>
            <a:r>
              <a:rPr lang="en-US" dirty="0" smtClean="0"/>
              <a:t>Allow </a:t>
            </a:r>
            <a:r>
              <a:rPr lang="en-US" dirty="0"/>
              <a:t>the </a:t>
            </a:r>
            <a:r>
              <a:rPr lang="en-US" b="1" dirty="0"/>
              <a:t>product owner </a:t>
            </a:r>
            <a:r>
              <a:rPr lang="en-US" dirty="0"/>
              <a:t>to </a:t>
            </a:r>
            <a:r>
              <a:rPr lang="en-US" b="1" dirty="0"/>
              <a:t>present story ideas </a:t>
            </a:r>
            <a:r>
              <a:rPr lang="en-US" dirty="0"/>
              <a:t>to </a:t>
            </a:r>
            <a:r>
              <a:rPr lang="en-US" dirty="0" smtClean="0"/>
              <a:t>the </a:t>
            </a:r>
            <a:r>
              <a:rPr lang="en-US" b="1" dirty="0" smtClean="0"/>
              <a:t>team</a:t>
            </a:r>
            <a:r>
              <a:rPr lang="en-US" dirty="0" smtClean="0"/>
              <a:t> </a:t>
            </a:r>
            <a:r>
              <a:rPr lang="en-US" dirty="0"/>
              <a:t>and for the team to learn about the potential challenges or problems in </a:t>
            </a:r>
            <a:r>
              <a:rPr lang="en-US" dirty="0" smtClean="0"/>
              <a:t>the stories</a:t>
            </a:r>
            <a:r>
              <a:rPr lang="en-US" dirty="0"/>
              <a:t>. </a:t>
            </a:r>
            <a:endParaRPr lang="en-US" dirty="0" smtClean="0"/>
          </a:p>
          <a:p>
            <a:r>
              <a:rPr lang="en-US" dirty="0" smtClean="0"/>
              <a:t>If </a:t>
            </a:r>
            <a:r>
              <a:rPr lang="en-US" dirty="0"/>
              <a:t>the </a:t>
            </a:r>
            <a:r>
              <a:rPr lang="en-US" b="1" u="sng" dirty="0"/>
              <a:t>product owner </a:t>
            </a:r>
            <a:r>
              <a:rPr lang="en-US" u="sng" dirty="0"/>
              <a:t>is </a:t>
            </a:r>
            <a:r>
              <a:rPr lang="en-US" b="1" u="sng" dirty="0"/>
              <a:t>unsure</a:t>
            </a:r>
            <a:r>
              <a:rPr lang="en-US" u="sng" dirty="0"/>
              <a:t> </a:t>
            </a:r>
            <a:r>
              <a:rPr lang="en-US" dirty="0"/>
              <a:t>of the </a:t>
            </a:r>
            <a:r>
              <a:rPr lang="en-US" b="1" dirty="0"/>
              <a:t>dependencies</a:t>
            </a:r>
            <a:r>
              <a:rPr lang="en-US" dirty="0"/>
              <a:t>, the product </a:t>
            </a:r>
            <a:r>
              <a:rPr lang="en-US" dirty="0" smtClean="0"/>
              <a:t>owner can </a:t>
            </a:r>
            <a:r>
              <a:rPr lang="en-US" dirty="0"/>
              <a:t>request the </a:t>
            </a:r>
            <a:r>
              <a:rPr lang="en-US" b="1" dirty="0"/>
              <a:t>team</a:t>
            </a:r>
            <a:r>
              <a:rPr lang="en-US" dirty="0"/>
              <a:t> to </a:t>
            </a:r>
            <a:r>
              <a:rPr lang="en-US" b="1" u="sng" dirty="0"/>
              <a:t>spike</a:t>
            </a:r>
            <a:r>
              <a:rPr lang="en-US" dirty="0"/>
              <a:t> the feature in order to understand the risks.</a:t>
            </a:r>
            <a:endParaRPr lang="en-US" dirty="0" smtClean="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882000" y="553320"/>
              <a:ext cx="11302560" cy="5442120"/>
            </p14:xfrm>
          </p:contentPart>
        </mc:Choice>
        <mc:Fallback>
          <p:pic>
            <p:nvPicPr>
              <p:cNvPr id="7" name="Ink 6"/>
              <p:cNvPicPr/>
              <p:nvPr/>
            </p:nvPicPr>
            <p:blipFill>
              <a:blip r:embed="rId4"/>
              <a:stretch>
                <a:fillRect/>
              </a:stretch>
            </p:blipFill>
            <p:spPr>
              <a:xfrm>
                <a:off x="876240" y="544320"/>
                <a:ext cx="11313000" cy="5459400"/>
              </a:xfrm>
              <a:prstGeom prst="rect">
                <a:avLst/>
              </a:prstGeom>
            </p:spPr>
          </p:pic>
        </mc:Fallback>
      </mc:AlternateContent>
    </p:spTree>
    <p:extLst>
      <p:ext uri="{BB962C8B-B14F-4D97-AF65-F5344CB8AC3E}">
        <p14:creationId xmlns:p14="http://schemas.microsoft.com/office/powerpoint/2010/main" val="13961969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Consider using </a:t>
            </a:r>
            <a:r>
              <a:rPr lang="en-US" b="1" i="1" dirty="0"/>
              <a:t>impact mapping </a:t>
            </a:r>
            <a:r>
              <a:rPr lang="en-US" i="1" dirty="0"/>
              <a:t>to see how the product fits together</a:t>
            </a:r>
            <a:r>
              <a:rPr lang="en-US" i="1" dirty="0" smtClean="0"/>
              <a:t>.</a:t>
            </a:r>
          </a:p>
          <a:p>
            <a:r>
              <a:rPr lang="en-US" i="1" dirty="0" smtClean="0"/>
              <a:t> Under </a:t>
            </a:r>
            <a:r>
              <a:rPr lang="en-US" i="1" dirty="0"/>
              <a:t>normal circumstances, the </a:t>
            </a:r>
            <a:r>
              <a:rPr lang="en-US" b="1" i="1" dirty="0"/>
              <a:t>product owner </a:t>
            </a:r>
            <a:r>
              <a:rPr lang="en-US" i="1" dirty="0"/>
              <a:t>leads this work. A </a:t>
            </a:r>
            <a:r>
              <a:rPr lang="en-US" b="1" i="1" dirty="0" smtClean="0"/>
              <a:t>servant leader </a:t>
            </a:r>
            <a:r>
              <a:rPr lang="en-US" i="1" dirty="0"/>
              <a:t>can </a:t>
            </a:r>
            <a:r>
              <a:rPr lang="en-US" b="1" i="1" dirty="0"/>
              <a:t>facilitate</a:t>
            </a:r>
            <a:r>
              <a:rPr lang="en-US" i="1" dirty="0"/>
              <a:t> </a:t>
            </a:r>
            <a:r>
              <a:rPr lang="en-US" i="1" u="sng" dirty="0"/>
              <a:t>any necessary meetings </a:t>
            </a:r>
            <a:r>
              <a:rPr lang="en-US" i="1" dirty="0"/>
              <a:t>as a way of serving </a:t>
            </a:r>
            <a:r>
              <a:rPr lang="en-US" i="1" dirty="0" smtClean="0"/>
              <a:t>the project</a:t>
            </a:r>
            <a:r>
              <a:rPr lang="en-US" i="1" dirty="0"/>
              <a:t>.</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7427765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long the refinement should be</a:t>
            </a:r>
          </a:p>
        </p:txBody>
      </p:sp>
      <p:sp>
        <p:nvSpPr>
          <p:cNvPr id="3" name="Content Placeholder 2"/>
          <p:cNvSpPr>
            <a:spLocks noGrp="1"/>
          </p:cNvSpPr>
          <p:nvPr>
            <p:ph idx="1"/>
          </p:nvPr>
        </p:nvSpPr>
        <p:spPr/>
        <p:txBody>
          <a:bodyPr/>
          <a:lstStyle/>
          <a:p>
            <a:r>
              <a:rPr lang="en-US" dirty="0"/>
              <a:t>Many </a:t>
            </a:r>
            <a:r>
              <a:rPr lang="en-US" b="1" dirty="0"/>
              <a:t>iteration-based agile </a:t>
            </a:r>
            <a:r>
              <a:rPr lang="en-US" dirty="0"/>
              <a:t>teams use a </a:t>
            </a:r>
            <a:r>
              <a:rPr lang="en-US" b="1" dirty="0"/>
              <a:t>time-boxed</a:t>
            </a:r>
            <a:r>
              <a:rPr lang="en-US" dirty="0"/>
              <a:t> 1-hour discussion midway through a 2-week iteration</a:t>
            </a:r>
            <a:r>
              <a:rPr lang="en-US" dirty="0" smtClean="0"/>
              <a:t>.</a:t>
            </a:r>
          </a:p>
          <a:p>
            <a:r>
              <a:rPr lang="en-US" b="1" dirty="0" smtClean="0"/>
              <a:t>Just-in-time</a:t>
            </a:r>
            <a:r>
              <a:rPr lang="en-US" dirty="0" smtClean="0"/>
              <a:t> </a:t>
            </a:r>
            <a:r>
              <a:rPr lang="en-US" dirty="0"/>
              <a:t>refinement for </a:t>
            </a:r>
            <a:r>
              <a:rPr lang="en-US" b="1" u="sng" dirty="0"/>
              <a:t>flow-based agile</a:t>
            </a:r>
            <a:r>
              <a:rPr lang="en-US" dirty="0"/>
              <a:t>. The team takes the </a:t>
            </a:r>
            <a:r>
              <a:rPr lang="en-US" dirty="0" smtClean="0"/>
              <a:t>next card </a:t>
            </a:r>
            <a:r>
              <a:rPr lang="en-US" dirty="0"/>
              <a:t>off the to-do column and discusses </a:t>
            </a:r>
            <a:r>
              <a:rPr lang="en-US"/>
              <a:t>it</a:t>
            </a:r>
            <a:r>
              <a:rPr lang="en-US" smtClean="0"/>
              <a:t>.</a:t>
            </a:r>
            <a:endParaRPr lang="en-US" dirty="0" smtClean="0"/>
          </a:p>
          <a:p>
            <a:r>
              <a:rPr lang="en-US" b="1" dirty="0" smtClean="0"/>
              <a:t>Multiple </a:t>
            </a:r>
            <a:r>
              <a:rPr lang="en-US" b="1" dirty="0" smtClean="0"/>
              <a:t>refinement </a:t>
            </a:r>
            <a:r>
              <a:rPr lang="en-US" b="1" dirty="0"/>
              <a:t>discussions </a:t>
            </a:r>
            <a:r>
              <a:rPr lang="en-US" dirty="0"/>
              <a:t>for </a:t>
            </a:r>
            <a:r>
              <a:rPr lang="en-US" b="1" dirty="0"/>
              <a:t>iteration-based agile teams</a:t>
            </a:r>
            <a:r>
              <a:rPr lang="en-US" dirty="0" smtClean="0"/>
              <a:t>. Teams </a:t>
            </a:r>
            <a:r>
              <a:rPr lang="en-US" dirty="0"/>
              <a:t>can use this when they are </a:t>
            </a:r>
            <a:r>
              <a:rPr lang="en-US" b="1" dirty="0"/>
              <a:t>new to the product</a:t>
            </a:r>
            <a:r>
              <a:rPr lang="en-US" dirty="0"/>
              <a:t>, the </a:t>
            </a:r>
            <a:r>
              <a:rPr lang="en-US" b="1" dirty="0" smtClean="0"/>
              <a:t>product area</a:t>
            </a:r>
            <a:r>
              <a:rPr lang="en-US" dirty="0"/>
              <a:t>, or the </a:t>
            </a:r>
            <a:r>
              <a:rPr lang="en-US" b="1" dirty="0"/>
              <a:t>problem domain</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1213920" y="2535120"/>
              <a:ext cx="10576800" cy="4173480"/>
            </p14:xfrm>
          </p:contentPart>
        </mc:Choice>
        <mc:Fallback>
          <p:pic>
            <p:nvPicPr>
              <p:cNvPr id="7" name="Ink 6"/>
              <p:cNvPicPr/>
              <p:nvPr/>
            </p:nvPicPr>
            <p:blipFill>
              <a:blip r:embed="rId4"/>
              <a:stretch>
                <a:fillRect/>
              </a:stretch>
            </p:blipFill>
            <p:spPr>
              <a:xfrm>
                <a:off x="1206720" y="2531160"/>
                <a:ext cx="10591200" cy="4185720"/>
              </a:xfrm>
              <a:prstGeom prst="rect">
                <a:avLst/>
              </a:prstGeom>
            </p:spPr>
          </p:pic>
        </mc:Fallback>
      </mc:AlternateContent>
    </p:spTree>
    <p:extLst>
      <p:ext uri="{BB962C8B-B14F-4D97-AF65-F5344CB8AC3E}">
        <p14:creationId xmlns:p14="http://schemas.microsoft.com/office/powerpoint/2010/main" val="20814045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ways </a:t>
            </a:r>
            <a:r>
              <a:rPr lang="en-US" dirty="0" smtClean="0"/>
              <a:t>to </a:t>
            </a:r>
            <a:r>
              <a:rPr lang="en-US" dirty="0"/>
              <a:t>conduct backlog preparation</a:t>
            </a:r>
            <a:br>
              <a:rPr lang="en-US" dirty="0"/>
            </a:br>
            <a:r>
              <a:rPr lang="en-US" dirty="0"/>
              <a:t>and refinement meetings</a:t>
            </a:r>
          </a:p>
        </p:txBody>
      </p:sp>
      <p:sp>
        <p:nvSpPr>
          <p:cNvPr id="3" name="Content Placeholder 2"/>
          <p:cNvSpPr>
            <a:spLocks noGrp="1"/>
          </p:cNvSpPr>
          <p:nvPr>
            <p:ph idx="1"/>
          </p:nvPr>
        </p:nvSpPr>
        <p:spPr/>
        <p:txBody>
          <a:bodyPr>
            <a:normAutofit/>
          </a:bodyPr>
          <a:lstStyle/>
          <a:p>
            <a:pPr marL="0" indent="0">
              <a:buNone/>
            </a:pPr>
            <a:r>
              <a:rPr lang="en-US" dirty="0"/>
              <a:t>There are many ways for the </a:t>
            </a:r>
            <a:r>
              <a:rPr lang="en-US" b="1" dirty="0"/>
              <a:t>product owner </a:t>
            </a:r>
            <a:r>
              <a:rPr lang="en-US" dirty="0"/>
              <a:t>to conduct </a:t>
            </a:r>
            <a:r>
              <a:rPr lang="en-US" b="1" dirty="0"/>
              <a:t>backlog</a:t>
            </a:r>
            <a:r>
              <a:rPr lang="en-US" dirty="0"/>
              <a:t> </a:t>
            </a:r>
            <a:r>
              <a:rPr lang="en-US" b="1" dirty="0" smtClean="0"/>
              <a:t>preparation</a:t>
            </a:r>
            <a:r>
              <a:rPr lang="en-US" dirty="0" smtClean="0"/>
              <a:t> </a:t>
            </a:r>
            <a:r>
              <a:rPr lang="en-US" u="sng" dirty="0" smtClean="0"/>
              <a:t>and</a:t>
            </a:r>
            <a:r>
              <a:rPr lang="en-US" dirty="0" smtClean="0"/>
              <a:t> </a:t>
            </a:r>
            <a:r>
              <a:rPr lang="en-US" b="1" dirty="0"/>
              <a:t>refinement</a:t>
            </a:r>
            <a:r>
              <a:rPr lang="en-US" dirty="0"/>
              <a:t> meetings, including for example:</a:t>
            </a:r>
          </a:p>
          <a:p>
            <a:r>
              <a:rPr lang="en-US" dirty="0"/>
              <a:t>Encourage the team to work as </a:t>
            </a:r>
            <a:r>
              <a:rPr lang="en-US" b="1" dirty="0"/>
              <a:t>triads</a:t>
            </a:r>
            <a:r>
              <a:rPr lang="en-US" dirty="0"/>
              <a:t> of developer, tester, </a:t>
            </a:r>
            <a:r>
              <a:rPr lang="en-US" dirty="0" smtClean="0"/>
              <a:t>business analyst/product </a:t>
            </a:r>
            <a:r>
              <a:rPr lang="en-US" dirty="0"/>
              <a:t>owner to discuss and write the story.</a:t>
            </a:r>
          </a:p>
          <a:p>
            <a:r>
              <a:rPr lang="en-US" dirty="0"/>
              <a:t>Present the </a:t>
            </a:r>
            <a:r>
              <a:rPr lang="en-US" b="1" dirty="0"/>
              <a:t>overall story concept </a:t>
            </a:r>
            <a:r>
              <a:rPr lang="en-US" dirty="0"/>
              <a:t>to the team. The team discusses </a:t>
            </a:r>
            <a:r>
              <a:rPr lang="en-US" dirty="0" smtClean="0"/>
              <a:t>and </a:t>
            </a:r>
            <a:r>
              <a:rPr lang="en-US" b="1" dirty="0" smtClean="0"/>
              <a:t>refines</a:t>
            </a:r>
            <a:r>
              <a:rPr lang="en-US" dirty="0" smtClean="0"/>
              <a:t> </a:t>
            </a:r>
            <a:r>
              <a:rPr lang="en-US" dirty="0"/>
              <a:t>it </a:t>
            </a:r>
            <a:r>
              <a:rPr lang="en-US" b="1" dirty="0"/>
              <a:t>into</a:t>
            </a:r>
            <a:r>
              <a:rPr lang="en-US" dirty="0"/>
              <a:t> as many </a:t>
            </a:r>
            <a:r>
              <a:rPr lang="en-US" b="1" dirty="0"/>
              <a:t>stories</a:t>
            </a:r>
            <a:r>
              <a:rPr lang="en-US" dirty="0"/>
              <a:t> as required.</a:t>
            </a:r>
          </a:p>
          <a:p>
            <a:r>
              <a:rPr lang="en-US" dirty="0"/>
              <a:t>Work with the team to find various ways to explore and write </a:t>
            </a:r>
            <a:r>
              <a:rPr lang="en-US" dirty="0" smtClean="0"/>
              <a:t>the stories </a:t>
            </a:r>
            <a:r>
              <a:rPr lang="en-US" dirty="0"/>
              <a:t>together, making sure all of the </a:t>
            </a:r>
            <a:r>
              <a:rPr lang="en-US" b="1" dirty="0"/>
              <a:t>stories are small eno</a:t>
            </a:r>
            <a:r>
              <a:rPr lang="en-US" dirty="0"/>
              <a:t>ugh so </a:t>
            </a:r>
            <a:r>
              <a:rPr lang="en-US" dirty="0" smtClean="0"/>
              <a:t>the team </a:t>
            </a:r>
            <a:r>
              <a:rPr lang="en-US" dirty="0"/>
              <a:t>can produce a </a:t>
            </a:r>
            <a:r>
              <a:rPr lang="en-US" b="1" dirty="0"/>
              <a:t>steady flow of completed work</a:t>
            </a:r>
            <a:r>
              <a:rPr lang="en-US" dirty="0"/>
              <a:t>. </a:t>
            </a:r>
            <a:r>
              <a:rPr lang="en-US" u="sng" dirty="0" smtClean="0"/>
              <a:t>Consider becoming </a:t>
            </a:r>
            <a:r>
              <a:rPr lang="en-US" u="sng" dirty="0"/>
              <a:t>able to complete a story at least once a day</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4383360" y="2591280"/>
              <a:ext cx="6262560" cy="3756600"/>
            </p14:xfrm>
          </p:contentPart>
        </mc:Choice>
        <mc:Fallback>
          <p:pic>
            <p:nvPicPr>
              <p:cNvPr id="7" name="Ink 6"/>
              <p:cNvPicPr/>
              <p:nvPr/>
            </p:nvPicPr>
            <p:blipFill>
              <a:blip r:embed="rId4"/>
              <a:stretch>
                <a:fillRect/>
              </a:stretch>
            </p:blipFill>
            <p:spPr>
              <a:xfrm>
                <a:off x="4376160" y="2581920"/>
                <a:ext cx="6275880" cy="3778200"/>
              </a:xfrm>
              <a:prstGeom prst="rect">
                <a:avLst/>
              </a:prstGeom>
            </p:spPr>
          </p:pic>
        </mc:Fallback>
      </mc:AlternateContent>
    </p:spTree>
    <p:extLst>
      <p:ext uri="{BB962C8B-B14F-4D97-AF65-F5344CB8AC3E}">
        <p14:creationId xmlns:p14="http://schemas.microsoft.com/office/powerpoint/2010/main" val="36109587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290160" y="212760"/>
              <a:ext cx="11333160" cy="6537960"/>
            </p14:xfrm>
          </p:contentPart>
        </mc:Choice>
        <mc:Fallback>
          <p:pic>
            <p:nvPicPr>
              <p:cNvPr id="7" name="Ink 6"/>
              <p:cNvPicPr/>
              <p:nvPr/>
            </p:nvPicPr>
            <p:blipFill>
              <a:blip r:embed="rId3"/>
              <a:stretch>
                <a:fillRect/>
              </a:stretch>
            </p:blipFill>
            <p:spPr>
              <a:xfrm>
                <a:off x="281520" y="205560"/>
                <a:ext cx="11355480" cy="6551640"/>
              </a:xfrm>
              <a:prstGeom prst="rect">
                <a:avLst/>
              </a:prstGeom>
            </p:spPr>
          </p:pic>
        </mc:Fallback>
      </mc:AlternateContent>
    </p:spTree>
    <p:extLst>
      <p:ext uri="{BB962C8B-B14F-4D97-AF65-F5344CB8AC3E}">
        <p14:creationId xmlns:p14="http://schemas.microsoft.com/office/powerpoint/2010/main" val="2862804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iteration-based </a:t>
            </a:r>
            <a:r>
              <a:rPr lang="en-US" dirty="0" smtClean="0"/>
              <a:t>agile daily stand-up questions</a:t>
            </a:r>
            <a:endParaRPr lang="en-US" dirty="0"/>
          </a:p>
        </p:txBody>
      </p:sp>
      <p:sp>
        <p:nvSpPr>
          <p:cNvPr id="3" name="Content Placeholder 2"/>
          <p:cNvSpPr>
            <a:spLocks noGrp="1"/>
          </p:cNvSpPr>
          <p:nvPr>
            <p:ph idx="1"/>
          </p:nvPr>
        </p:nvSpPr>
        <p:spPr/>
        <p:txBody>
          <a:bodyPr/>
          <a:lstStyle/>
          <a:p>
            <a:r>
              <a:rPr lang="en-US" dirty="0"/>
              <a:t>What did I complete since the last standup?</a:t>
            </a:r>
          </a:p>
          <a:p>
            <a:r>
              <a:rPr lang="en-US" dirty="0"/>
              <a:t>What am I planning to complete between now and the next standup?</a:t>
            </a:r>
          </a:p>
          <a:p>
            <a:r>
              <a:rPr lang="en-US" dirty="0"/>
              <a:t>What are my impediments (or risks or problems)?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5548680" y="3329640"/>
              <a:ext cx="6177600" cy="2798640"/>
            </p14:xfrm>
          </p:contentPart>
        </mc:Choice>
        <mc:Fallback>
          <p:pic>
            <p:nvPicPr>
              <p:cNvPr id="7" name="Ink 6"/>
              <p:cNvPicPr/>
              <p:nvPr/>
            </p:nvPicPr>
            <p:blipFill>
              <a:blip r:embed="rId4"/>
              <a:stretch>
                <a:fillRect/>
              </a:stretch>
            </p:blipFill>
            <p:spPr>
              <a:xfrm>
                <a:off x="5543280" y="3321720"/>
                <a:ext cx="6192000" cy="2816280"/>
              </a:xfrm>
              <a:prstGeom prst="rect">
                <a:avLst/>
              </a:prstGeom>
            </p:spPr>
          </p:pic>
        </mc:Fallback>
      </mc:AlternateContent>
    </p:spTree>
    <p:extLst>
      <p:ext uri="{BB962C8B-B14F-4D97-AF65-F5344CB8AC3E}">
        <p14:creationId xmlns:p14="http://schemas.microsoft.com/office/powerpoint/2010/main" val="3966550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What do we need to do to advance this piece of work?</a:t>
            </a:r>
          </a:p>
          <a:p>
            <a:r>
              <a:rPr lang="en-US" dirty="0"/>
              <a:t>Is anyone working on anything that is not on the board?</a:t>
            </a:r>
          </a:p>
          <a:p>
            <a:r>
              <a:rPr lang="en-US" dirty="0"/>
              <a:t>What do we need to finish as a team?</a:t>
            </a:r>
          </a:p>
          <a:p>
            <a:r>
              <a:rPr lang="en-US" dirty="0"/>
              <a:t>Are there any bottlenecks or blockers to the flow of work?</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
        <p:nvSpPr>
          <p:cNvPr id="7" name="Title 1"/>
          <p:cNvSpPr>
            <a:spLocks noGrp="1"/>
          </p:cNvSpPr>
          <p:nvPr>
            <p:ph type="title"/>
          </p:nvPr>
        </p:nvSpPr>
        <p:spPr>
          <a:xfrm>
            <a:off x="838200" y="365125"/>
            <a:ext cx="10515600" cy="1325563"/>
          </a:xfrm>
        </p:spPr>
        <p:txBody>
          <a:bodyPr/>
          <a:lstStyle/>
          <a:p>
            <a:r>
              <a:rPr lang="en-US" dirty="0" smtClean="0"/>
              <a:t>flow-based agile daily stand-up questions</a:t>
            </a:r>
            <a:endParaRPr lang="en-US" dirty="0"/>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1239120" y="3637800"/>
              <a:ext cx="10249200" cy="2965320"/>
            </p14:xfrm>
          </p:contentPart>
        </mc:Choice>
        <mc:Fallback>
          <p:pic>
            <p:nvPicPr>
              <p:cNvPr id="2" name="Ink 1"/>
              <p:cNvPicPr/>
              <p:nvPr/>
            </p:nvPicPr>
            <p:blipFill>
              <a:blip r:embed="rId4"/>
              <a:stretch>
                <a:fillRect/>
              </a:stretch>
            </p:blipFill>
            <p:spPr>
              <a:xfrm>
                <a:off x="1231560" y="3631680"/>
                <a:ext cx="10266480" cy="2983320"/>
              </a:xfrm>
              <a:prstGeom prst="rect">
                <a:avLst/>
              </a:prstGeom>
            </p:spPr>
          </p:pic>
        </mc:Fallback>
      </mc:AlternateContent>
    </p:spTree>
    <p:extLst>
      <p:ext uri="{BB962C8B-B14F-4D97-AF65-F5344CB8AC3E}">
        <p14:creationId xmlns:p14="http://schemas.microsoft.com/office/powerpoint/2010/main" val="11980628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Standup </a:t>
            </a:r>
            <a:r>
              <a:rPr lang="en-US" dirty="0" err="1" smtClean="0"/>
              <a:t>antipatterns</a:t>
            </a:r>
            <a:endParaRPr lang="en-US" dirty="0"/>
          </a:p>
        </p:txBody>
      </p:sp>
      <p:sp>
        <p:nvSpPr>
          <p:cNvPr id="3" name="Content Placeholder 2"/>
          <p:cNvSpPr>
            <a:spLocks noGrp="1"/>
          </p:cNvSpPr>
          <p:nvPr>
            <p:ph idx="1"/>
          </p:nvPr>
        </p:nvSpPr>
        <p:spPr/>
        <p:txBody>
          <a:bodyPr>
            <a:normAutofit/>
          </a:bodyPr>
          <a:lstStyle/>
          <a:p>
            <a:r>
              <a:rPr lang="en-US" dirty="0" smtClean="0"/>
              <a:t>Standups become status meetings</a:t>
            </a:r>
            <a:r>
              <a:rPr lang="en-US" dirty="0"/>
              <a:t>. Teams who have traditionally worked in a predictive </a:t>
            </a:r>
            <a:r>
              <a:rPr lang="en-US" dirty="0" smtClean="0"/>
              <a:t>environment may </a:t>
            </a:r>
            <a:r>
              <a:rPr lang="en-US" dirty="0"/>
              <a:t>tend to fall into this </a:t>
            </a:r>
            <a:r>
              <a:rPr lang="en-US" dirty="0" err="1"/>
              <a:t>antipattern</a:t>
            </a:r>
            <a:r>
              <a:rPr lang="en-US" dirty="0"/>
              <a:t> since they are used to providing a status.</a:t>
            </a:r>
          </a:p>
          <a:p>
            <a:r>
              <a:rPr lang="en-US" dirty="0" smtClean="0"/>
              <a:t>The </a:t>
            </a:r>
            <a:r>
              <a:rPr lang="en-US" dirty="0"/>
              <a:t>team begins to </a:t>
            </a:r>
            <a:r>
              <a:rPr lang="en-US" dirty="0" smtClean="0"/>
              <a:t>solve problems </a:t>
            </a:r>
            <a:r>
              <a:rPr lang="en-US" dirty="0"/>
              <a:t>as they become apparent. Standups are for realizing there are </a:t>
            </a:r>
            <a:r>
              <a:rPr lang="en-US" dirty="0" smtClean="0"/>
              <a:t>problems —</a:t>
            </a:r>
            <a:r>
              <a:rPr lang="en-US" dirty="0"/>
              <a:t>not for solving them. Add the issues to a parking lot, and then create </a:t>
            </a:r>
            <a:r>
              <a:rPr lang="en-US" dirty="0" smtClean="0"/>
              <a:t>another meeting</a:t>
            </a:r>
            <a:r>
              <a:rPr lang="en-US" dirty="0"/>
              <a:t>, which might be right after the standup, and solve problems there.</a:t>
            </a:r>
          </a:p>
          <a:p>
            <a:r>
              <a:rPr lang="en-US" dirty="0" smtClean="0"/>
              <a:t>Standups </a:t>
            </a:r>
            <a:r>
              <a:rPr lang="en-US" dirty="0"/>
              <a:t>can be very useful</a:t>
            </a:r>
            <a:r>
              <a:rPr lang="en-US" dirty="0" smtClean="0"/>
              <a:t>, provided </a:t>
            </a:r>
            <a:r>
              <a:rPr lang="en-US" dirty="0"/>
              <a:t>the nature of the team's work requires intense collaboration. </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876600" y="443160"/>
              <a:ext cx="10941840" cy="6150240"/>
            </p14:xfrm>
          </p:contentPart>
        </mc:Choice>
        <mc:Fallback>
          <p:pic>
            <p:nvPicPr>
              <p:cNvPr id="7" name="Ink 6"/>
              <p:cNvPicPr/>
              <p:nvPr/>
            </p:nvPicPr>
            <p:blipFill>
              <a:blip r:embed="rId4"/>
              <a:stretch>
                <a:fillRect/>
              </a:stretch>
            </p:blipFill>
            <p:spPr>
              <a:xfrm>
                <a:off x="871200" y="433800"/>
                <a:ext cx="10952280" cy="6172200"/>
              </a:xfrm>
              <a:prstGeom prst="rect">
                <a:avLst/>
              </a:prstGeom>
            </p:spPr>
          </p:pic>
        </mc:Fallback>
      </mc:AlternateContent>
    </p:spTree>
    <p:extLst>
      <p:ext uri="{BB962C8B-B14F-4D97-AF65-F5344CB8AC3E}">
        <p14:creationId xmlns:p14="http://schemas.microsoft.com/office/powerpoint/2010/main" val="6292294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732320" y="814680"/>
              <a:ext cx="9055080" cy="4751640"/>
            </p14:xfrm>
          </p:contentPart>
        </mc:Choice>
        <mc:Fallback>
          <p:pic>
            <p:nvPicPr>
              <p:cNvPr id="7" name="Ink 6"/>
              <p:cNvPicPr/>
              <p:nvPr/>
            </p:nvPicPr>
            <p:blipFill>
              <a:blip r:embed="rId3"/>
              <a:stretch>
                <a:fillRect/>
              </a:stretch>
            </p:blipFill>
            <p:spPr>
              <a:xfrm>
                <a:off x="1724040" y="806040"/>
                <a:ext cx="9068400" cy="4769280"/>
              </a:xfrm>
              <a:prstGeom prst="rect">
                <a:avLst/>
              </a:prstGeom>
            </p:spPr>
          </p:pic>
        </mc:Fallback>
      </mc:AlternateContent>
    </p:spTree>
    <p:extLst>
      <p:ext uri="{BB962C8B-B14F-4D97-AF65-F5344CB8AC3E}">
        <p14:creationId xmlns:p14="http://schemas.microsoft.com/office/powerpoint/2010/main" val="36666769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gUIDELINES</a:t>
            </a:r>
            <a:endParaRPr lang="en-US" dirty="0"/>
          </a:p>
        </p:txBody>
      </p:sp>
      <p:sp>
        <p:nvSpPr>
          <p:cNvPr id="3" name="Content Placeholder 2"/>
          <p:cNvSpPr>
            <a:spLocks noGrp="1"/>
          </p:cNvSpPr>
          <p:nvPr>
            <p:ph idx="1"/>
          </p:nvPr>
        </p:nvSpPr>
        <p:spPr/>
        <p:txBody>
          <a:bodyPr/>
          <a:lstStyle/>
          <a:p>
            <a:r>
              <a:rPr lang="en-US" dirty="0"/>
              <a:t>A fundamental part of what makes a project agile is the frequent delivery of </a:t>
            </a:r>
            <a:r>
              <a:rPr lang="en-US" dirty="0" smtClean="0"/>
              <a:t>a working </a:t>
            </a:r>
            <a:r>
              <a:rPr lang="en-US" dirty="0"/>
              <a:t>product.</a:t>
            </a:r>
            <a:endParaRPr lang="en-US" dirty="0" smtClean="0"/>
          </a:p>
          <a:p>
            <a:r>
              <a:rPr lang="en-US" dirty="0" smtClean="0"/>
              <a:t>Teams</a:t>
            </a:r>
            <a:r>
              <a:rPr lang="en-US" dirty="0"/>
              <a:t>, including the product owner, need feedback </a:t>
            </a:r>
            <a:r>
              <a:rPr lang="en-US" dirty="0" smtClean="0"/>
              <a:t>to decide </a:t>
            </a:r>
            <a:r>
              <a:rPr lang="en-US" dirty="0"/>
              <a:t>how early to ask for product </a:t>
            </a:r>
            <a:r>
              <a:rPr lang="en-US" dirty="0" smtClean="0"/>
              <a:t>feedback</a:t>
            </a:r>
          </a:p>
          <a:p>
            <a:r>
              <a:rPr lang="en-US" dirty="0"/>
              <a:t>D</a:t>
            </a:r>
            <a:r>
              <a:rPr lang="en-US" dirty="0" smtClean="0"/>
              <a:t>emonstrate </a:t>
            </a:r>
            <a:r>
              <a:rPr lang="en-US" dirty="0"/>
              <a:t>whatever the team has as a </a:t>
            </a:r>
            <a:r>
              <a:rPr lang="en-US" dirty="0" smtClean="0"/>
              <a:t>working product </a:t>
            </a:r>
            <a:r>
              <a:rPr lang="en-US" dirty="0"/>
              <a:t>at least once every 2 </a:t>
            </a:r>
            <a:r>
              <a:rPr lang="en-US" dirty="0" smtClean="0"/>
              <a:t>weeks</a:t>
            </a:r>
          </a:p>
          <a:p>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63490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ITERATION-BASED AGILE</a:t>
            </a:r>
          </a:p>
        </p:txBody>
      </p:sp>
      <p:sp>
        <p:nvSpPr>
          <p:cNvPr id="3" name="Content Placeholder 2"/>
          <p:cNvSpPr>
            <a:spLocks noGrp="1"/>
          </p:cNvSpPr>
          <p:nvPr>
            <p:ph idx="1"/>
          </p:nvPr>
        </p:nvSpPr>
        <p:spPr/>
        <p:txBody>
          <a:bodyPr>
            <a:normAutofit/>
          </a:bodyPr>
          <a:lstStyle/>
          <a:p>
            <a:r>
              <a:rPr lang="en-US" dirty="0" smtClean="0"/>
              <a:t>Teams </a:t>
            </a:r>
            <a:r>
              <a:rPr lang="en-US" dirty="0"/>
              <a:t>consider their story size so they do not try to commit to </a:t>
            </a:r>
            <a:r>
              <a:rPr lang="en-US" dirty="0" smtClean="0"/>
              <a:t>more stories </a:t>
            </a:r>
            <a:r>
              <a:rPr lang="en-US" dirty="0"/>
              <a:t>than there is team capacity to complete within one iteration</a:t>
            </a:r>
            <a:r>
              <a:rPr lang="en-US" dirty="0" smtClean="0"/>
              <a:t>.</a:t>
            </a:r>
          </a:p>
          <a:p>
            <a:r>
              <a:rPr lang="en-US" dirty="0" smtClean="0"/>
              <a:t>When teams </a:t>
            </a:r>
            <a:r>
              <a:rPr lang="en-US" dirty="0"/>
              <a:t>have a reduced capacity, they will only plan for work that meets </a:t>
            </a:r>
            <a:r>
              <a:rPr lang="en-US" dirty="0" smtClean="0"/>
              <a:t>that capacity.</a:t>
            </a:r>
          </a:p>
          <a:p>
            <a:r>
              <a:rPr lang="en-US" dirty="0"/>
              <a:t>Teams estimate what they can complete, which is a measure </a:t>
            </a:r>
            <a:r>
              <a:rPr lang="en-US" dirty="0" smtClean="0"/>
              <a:t>of capacity</a:t>
            </a:r>
          </a:p>
          <a:p>
            <a:r>
              <a:rPr lang="en-US" dirty="0"/>
              <a:t>Agile teams do not plan just once in one single chunk. Instead, agile </a:t>
            </a:r>
            <a:r>
              <a:rPr lang="en-US" dirty="0" smtClean="0"/>
              <a:t>teams plan </a:t>
            </a:r>
            <a:r>
              <a:rPr lang="en-US" dirty="0"/>
              <a:t>a little, deliver, learn, and then </a:t>
            </a:r>
            <a:r>
              <a:rPr lang="en-US" dirty="0" err="1"/>
              <a:t>replan</a:t>
            </a:r>
            <a:r>
              <a:rPr lang="en-US" dirty="0"/>
              <a:t> a little more in an ongoing cycle.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7077960" y="2049120"/>
              <a:ext cx="4907160" cy="4436280"/>
            </p14:xfrm>
          </p:contentPart>
        </mc:Choice>
        <mc:Fallback>
          <p:pic>
            <p:nvPicPr>
              <p:cNvPr id="7" name="Ink 6"/>
              <p:cNvPicPr/>
              <p:nvPr/>
            </p:nvPicPr>
            <p:blipFill>
              <a:blip r:embed="rId4"/>
              <a:stretch>
                <a:fillRect/>
              </a:stretch>
            </p:blipFill>
            <p:spPr>
              <a:xfrm>
                <a:off x="7070760" y="2044440"/>
                <a:ext cx="4923360" cy="4450320"/>
              </a:xfrm>
              <a:prstGeom prst="rect">
                <a:avLst/>
              </a:prstGeom>
            </p:spPr>
          </p:pic>
        </mc:Fallback>
      </mc:AlternateContent>
    </p:spTree>
    <p:extLst>
      <p:ext uri="{BB962C8B-B14F-4D97-AF65-F5344CB8AC3E}">
        <p14:creationId xmlns:p14="http://schemas.microsoft.com/office/powerpoint/2010/main" val="15985076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EXECUTION PRACTICES THAT HELP TEAMS </a:t>
            </a:r>
            <a:r>
              <a:rPr lang="en-US" dirty="0" smtClean="0"/>
              <a:t> DELIVER VALUE</a:t>
            </a:r>
            <a:endParaRPr lang="en-US" dirty="0"/>
          </a:p>
        </p:txBody>
      </p:sp>
      <p:sp>
        <p:nvSpPr>
          <p:cNvPr id="3" name="Content Placeholder 2"/>
          <p:cNvSpPr>
            <a:spLocks noGrp="1"/>
          </p:cNvSpPr>
          <p:nvPr>
            <p:ph idx="1"/>
          </p:nvPr>
        </p:nvSpPr>
        <p:spPr/>
        <p:txBody>
          <a:bodyPr/>
          <a:lstStyle/>
          <a:p>
            <a:r>
              <a:rPr lang="en-US" dirty="0"/>
              <a:t>If the team does not pay attention to quality, it will soon become impossible </a:t>
            </a:r>
            <a:r>
              <a:rPr lang="en-US" dirty="0" smtClean="0"/>
              <a:t>to release </a:t>
            </a:r>
            <a:r>
              <a:rPr lang="en-US" dirty="0"/>
              <a:t>anything rapidly</a:t>
            </a:r>
            <a:r>
              <a:rPr lang="en-US" dirty="0" smtClean="0"/>
              <a:t>.</a:t>
            </a:r>
          </a:p>
          <a:p>
            <a:r>
              <a:rPr lang="en-US" dirty="0"/>
              <a:t>The following technical practices, many of which come from </a:t>
            </a:r>
            <a:r>
              <a:rPr lang="en-US" dirty="0" err="1" smtClean="0"/>
              <a:t>eXtreme</a:t>
            </a:r>
            <a:r>
              <a:rPr lang="en-US" dirty="0" smtClean="0"/>
              <a:t> Programming</a:t>
            </a:r>
            <a:r>
              <a:rPr lang="en-US" dirty="0"/>
              <a:t>, may help the team to deliver at their maximum speed</a:t>
            </a:r>
            <a:r>
              <a:rPr lang="en-US" dirty="0" smtClean="0"/>
              <a:t>:</a:t>
            </a:r>
          </a:p>
          <a:p>
            <a:pPr lvl="1"/>
            <a:r>
              <a:rPr lang="en-US" b="1" dirty="0" smtClean="0"/>
              <a:t>Continuous integration</a:t>
            </a:r>
          </a:p>
          <a:p>
            <a:pPr lvl="1"/>
            <a:r>
              <a:rPr lang="en-US" b="1" dirty="0"/>
              <a:t>Test at all </a:t>
            </a:r>
            <a:r>
              <a:rPr lang="en-US" b="1" dirty="0" smtClean="0"/>
              <a:t>levels</a:t>
            </a:r>
          </a:p>
          <a:p>
            <a:pPr lvl="1"/>
            <a:r>
              <a:rPr lang="en-US" b="1" dirty="0"/>
              <a:t>Acceptance Test-Driven Development (ATDD</a:t>
            </a:r>
            <a:r>
              <a:rPr lang="en-US" b="1" dirty="0" smtClean="0"/>
              <a:t>)</a:t>
            </a:r>
          </a:p>
          <a:p>
            <a:pPr lvl="1"/>
            <a:r>
              <a:rPr lang="en-US" b="1" dirty="0"/>
              <a:t>Test-Driven Development (TDD) and </a:t>
            </a:r>
            <a:r>
              <a:rPr lang="en-US" b="1" dirty="0" smtClean="0"/>
              <a:t>Behavior-Driven Development </a:t>
            </a:r>
            <a:r>
              <a:rPr lang="en-US" b="1" dirty="0"/>
              <a:t>(BDD</a:t>
            </a:r>
            <a:r>
              <a:rPr lang="en-US" b="1" dirty="0" smtClean="0"/>
              <a:t>)</a:t>
            </a:r>
          </a:p>
          <a:p>
            <a:pPr lvl="1"/>
            <a:r>
              <a:rPr lang="en-US" b="1" dirty="0"/>
              <a:t>Spikes (</a:t>
            </a:r>
            <a:r>
              <a:rPr lang="en-US" b="1" dirty="0" err="1"/>
              <a:t>timeboxed</a:t>
            </a:r>
            <a:r>
              <a:rPr lang="en-US" b="1" dirty="0"/>
              <a:t> research or experiments)</a:t>
            </a:r>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24200" y="1555200"/>
              <a:ext cx="11166840" cy="2055240"/>
            </p14:xfrm>
          </p:contentPart>
        </mc:Choice>
        <mc:Fallback>
          <p:pic>
            <p:nvPicPr>
              <p:cNvPr id="7" name="Ink 6"/>
              <p:cNvPicPr/>
              <p:nvPr/>
            </p:nvPicPr>
            <p:blipFill>
              <a:blip r:embed="rId3"/>
              <a:stretch>
                <a:fillRect/>
              </a:stretch>
            </p:blipFill>
            <p:spPr>
              <a:xfrm>
                <a:off x="1021320" y="1547280"/>
                <a:ext cx="11176200" cy="2071800"/>
              </a:xfrm>
              <a:prstGeom prst="rect">
                <a:avLst/>
              </a:prstGeom>
            </p:spPr>
          </p:pic>
        </mc:Fallback>
      </mc:AlternateContent>
    </p:spTree>
    <p:extLst>
      <p:ext uri="{BB962C8B-B14F-4D97-AF65-F5344CB8AC3E}">
        <p14:creationId xmlns:p14="http://schemas.microsoft.com/office/powerpoint/2010/main" val="2692075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Continuous </a:t>
            </a:r>
            <a:r>
              <a:rPr lang="en-US" b="1" dirty="0" smtClean="0"/>
              <a:t>integration</a:t>
            </a:r>
            <a:endParaRPr lang="en-US" dirty="0"/>
          </a:p>
        </p:txBody>
      </p:sp>
      <p:sp>
        <p:nvSpPr>
          <p:cNvPr id="3" name="Content Placeholder 2"/>
          <p:cNvSpPr>
            <a:spLocks noGrp="1"/>
          </p:cNvSpPr>
          <p:nvPr>
            <p:ph idx="1"/>
          </p:nvPr>
        </p:nvSpPr>
        <p:spPr/>
        <p:txBody>
          <a:bodyPr/>
          <a:lstStyle/>
          <a:p>
            <a:r>
              <a:rPr lang="en-US" dirty="0" smtClean="0"/>
              <a:t>Perform </a:t>
            </a:r>
            <a:r>
              <a:rPr lang="en-US" dirty="0"/>
              <a:t>frequent incorporation of work </a:t>
            </a:r>
            <a:r>
              <a:rPr lang="en-US" dirty="0" smtClean="0"/>
              <a:t>into the </a:t>
            </a:r>
            <a:r>
              <a:rPr lang="en-US" dirty="0"/>
              <a:t>whole, no matter the product, and then retest to determine that </a:t>
            </a:r>
            <a:r>
              <a:rPr lang="en-US" dirty="0" smtClean="0"/>
              <a:t>the entire </a:t>
            </a:r>
            <a:r>
              <a:rPr lang="en-US" dirty="0"/>
              <a:t>product still works as intended.</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8629920" y="5363640"/>
              <a:ext cx="44280" cy="26640"/>
            </p14:xfrm>
          </p:contentPart>
        </mc:Choice>
        <mc:Fallback>
          <p:pic>
            <p:nvPicPr>
              <p:cNvPr id="7" name="Ink 6"/>
              <p:cNvPicPr/>
              <p:nvPr/>
            </p:nvPicPr>
            <p:blipFill>
              <a:blip r:embed="rId3"/>
              <a:stretch>
                <a:fillRect/>
              </a:stretch>
            </p:blipFill>
            <p:spPr>
              <a:xfrm>
                <a:off x="8623440" y="5360040"/>
                <a:ext cx="54360" cy="36720"/>
              </a:xfrm>
              <a:prstGeom prst="rect">
                <a:avLst/>
              </a:prstGeom>
            </p:spPr>
          </p:pic>
        </mc:Fallback>
      </mc:AlternateContent>
    </p:spTree>
    <p:extLst>
      <p:ext uri="{BB962C8B-B14F-4D97-AF65-F5344CB8AC3E}">
        <p14:creationId xmlns:p14="http://schemas.microsoft.com/office/powerpoint/2010/main" val="348019560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Test at all </a:t>
            </a:r>
            <a:r>
              <a:rPr lang="en-US" b="1" dirty="0" smtClean="0"/>
              <a:t>levels</a:t>
            </a:r>
            <a:endParaRPr lang="en-US" dirty="0"/>
          </a:p>
        </p:txBody>
      </p:sp>
      <p:sp>
        <p:nvSpPr>
          <p:cNvPr id="3" name="Content Placeholder 2"/>
          <p:cNvSpPr>
            <a:spLocks noGrp="1"/>
          </p:cNvSpPr>
          <p:nvPr>
            <p:ph idx="1"/>
          </p:nvPr>
        </p:nvSpPr>
        <p:spPr/>
        <p:txBody>
          <a:bodyPr>
            <a:normAutofit fontScale="92500"/>
          </a:bodyPr>
          <a:lstStyle/>
          <a:p>
            <a:r>
              <a:rPr lang="en-US" dirty="0" smtClean="0"/>
              <a:t>Employ </a:t>
            </a:r>
            <a:r>
              <a:rPr lang="en-US" dirty="0"/>
              <a:t>system-level testing for </a:t>
            </a:r>
            <a:r>
              <a:rPr lang="en-US" dirty="0" smtClean="0"/>
              <a:t>end-to-end information </a:t>
            </a:r>
            <a:r>
              <a:rPr lang="en-US" dirty="0"/>
              <a:t>and unit testing for the building blocks. </a:t>
            </a:r>
            <a:endParaRPr lang="en-US" dirty="0" smtClean="0"/>
          </a:p>
          <a:p>
            <a:r>
              <a:rPr lang="en-US" dirty="0" smtClean="0"/>
              <a:t>In </a:t>
            </a:r>
            <a:r>
              <a:rPr lang="en-US" dirty="0"/>
              <a:t>between</a:t>
            </a:r>
            <a:r>
              <a:rPr lang="en-US" dirty="0" smtClean="0"/>
              <a:t>, understand </a:t>
            </a:r>
            <a:r>
              <a:rPr lang="en-US" dirty="0"/>
              <a:t>if there is a need for integration testing and where. </a:t>
            </a:r>
            <a:endParaRPr lang="en-US" dirty="0" smtClean="0"/>
          </a:p>
          <a:p>
            <a:r>
              <a:rPr lang="en-US" dirty="0" smtClean="0"/>
              <a:t>Teams find </a:t>
            </a:r>
            <a:r>
              <a:rPr lang="en-US" dirty="0"/>
              <a:t>smoke testing helpful as a first look at whether the work </a:t>
            </a:r>
            <a:r>
              <a:rPr lang="en-US" dirty="0" smtClean="0"/>
              <a:t>product is </a:t>
            </a:r>
            <a:r>
              <a:rPr lang="en-US" dirty="0"/>
              <a:t>any good. </a:t>
            </a:r>
            <a:endParaRPr lang="en-US" dirty="0" smtClean="0"/>
          </a:p>
          <a:p>
            <a:r>
              <a:rPr lang="en-US" dirty="0" smtClean="0"/>
              <a:t>Teams </a:t>
            </a:r>
            <a:r>
              <a:rPr lang="en-US" dirty="0"/>
              <a:t>have found that deciding when to run </a:t>
            </a:r>
            <a:r>
              <a:rPr lang="en-US" dirty="0" smtClean="0"/>
              <a:t>regression tests </a:t>
            </a:r>
            <a:r>
              <a:rPr lang="en-US" dirty="0"/>
              <a:t>and which ones helps them maintain product quality with </a:t>
            </a:r>
            <a:r>
              <a:rPr lang="en-US" dirty="0" smtClean="0"/>
              <a:t>good build </a:t>
            </a:r>
            <a:r>
              <a:rPr lang="en-US" dirty="0"/>
              <a:t>performance</a:t>
            </a:r>
            <a:r>
              <a:rPr lang="en-US" dirty="0" smtClean="0"/>
              <a:t>.</a:t>
            </a:r>
          </a:p>
          <a:p>
            <a:r>
              <a:rPr lang="en-US" dirty="0" smtClean="0"/>
              <a:t> </a:t>
            </a:r>
            <a:r>
              <a:rPr lang="en-US" dirty="0"/>
              <a:t>Agile teams have a strong preference </a:t>
            </a:r>
            <a:r>
              <a:rPr lang="en-US" dirty="0" smtClean="0"/>
              <a:t>for automated </a:t>
            </a:r>
            <a:r>
              <a:rPr lang="en-US" dirty="0"/>
              <a:t>tests so they can build and maintain a momentum </a:t>
            </a:r>
            <a:r>
              <a:rPr lang="en-US" dirty="0" smtClean="0"/>
              <a:t>of delivery</a:t>
            </a:r>
            <a:r>
              <a:rPr lang="en-US" dirty="0"/>
              <a: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6746400" y="5203080"/>
              <a:ext cx="2146680" cy="108000"/>
            </p14:xfrm>
          </p:contentPart>
        </mc:Choice>
        <mc:Fallback>
          <p:pic>
            <p:nvPicPr>
              <p:cNvPr id="7" name="Ink 6"/>
              <p:cNvPicPr/>
              <p:nvPr/>
            </p:nvPicPr>
            <p:blipFill>
              <a:blip r:embed="rId4"/>
              <a:stretch>
                <a:fillRect/>
              </a:stretch>
            </p:blipFill>
            <p:spPr>
              <a:xfrm>
                <a:off x="6743520" y="5198400"/>
                <a:ext cx="2154600" cy="118080"/>
              </a:xfrm>
              <a:prstGeom prst="rect">
                <a:avLst/>
              </a:prstGeom>
            </p:spPr>
          </p:pic>
        </mc:Fallback>
      </mc:AlternateContent>
    </p:spTree>
    <p:extLst>
      <p:ext uri="{BB962C8B-B14F-4D97-AF65-F5344CB8AC3E}">
        <p14:creationId xmlns:p14="http://schemas.microsoft.com/office/powerpoint/2010/main" val="28068459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Acceptance Test-Driven Development (ATDD</a:t>
            </a:r>
            <a:r>
              <a:rPr lang="en-US" b="1" dirty="0" smtClean="0"/>
              <a:t>)</a:t>
            </a:r>
            <a:endParaRPr lang="en-US" dirty="0"/>
          </a:p>
        </p:txBody>
      </p:sp>
      <p:sp>
        <p:nvSpPr>
          <p:cNvPr id="3" name="Content Placeholder 2"/>
          <p:cNvSpPr>
            <a:spLocks noGrp="1"/>
          </p:cNvSpPr>
          <p:nvPr>
            <p:ph idx="1"/>
          </p:nvPr>
        </p:nvSpPr>
        <p:spPr/>
        <p:txBody>
          <a:bodyPr/>
          <a:lstStyle/>
          <a:p>
            <a:r>
              <a:rPr lang="en-US" dirty="0" smtClean="0"/>
              <a:t>In </a:t>
            </a:r>
            <a:r>
              <a:rPr lang="en-US" dirty="0"/>
              <a:t>ATDD, </a:t>
            </a:r>
            <a:r>
              <a:rPr lang="en-US" dirty="0" smtClean="0"/>
              <a:t>the entire </a:t>
            </a:r>
            <a:r>
              <a:rPr lang="en-US" dirty="0"/>
              <a:t>team gets together and discusses the acceptance criteria for </a:t>
            </a:r>
            <a:r>
              <a:rPr lang="en-US" dirty="0" smtClean="0"/>
              <a:t>a work </a:t>
            </a:r>
            <a:r>
              <a:rPr lang="en-US" dirty="0"/>
              <a:t>product. </a:t>
            </a:r>
            <a:endParaRPr lang="en-US" dirty="0" smtClean="0"/>
          </a:p>
          <a:p>
            <a:r>
              <a:rPr lang="en-US" dirty="0" smtClean="0"/>
              <a:t>Then </a:t>
            </a:r>
            <a:r>
              <a:rPr lang="en-US" dirty="0"/>
              <a:t>the team creates the tests, which allows the </a:t>
            </a:r>
            <a:r>
              <a:rPr lang="en-US" dirty="0" smtClean="0"/>
              <a:t>team to </a:t>
            </a:r>
            <a:r>
              <a:rPr lang="en-US" dirty="0"/>
              <a:t>write just enough code and automated tests to meet the criteria. </a:t>
            </a:r>
            <a:endParaRPr lang="en-US" dirty="0" smtClean="0"/>
          </a:p>
          <a:p>
            <a:r>
              <a:rPr lang="en-US" dirty="0" smtClean="0"/>
              <a:t>For non-software projects, consider how to test the work as the team completes </a:t>
            </a:r>
            <a:r>
              <a:rPr lang="en-US" dirty="0"/>
              <a:t>chunks of value.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5198040" y="2493720"/>
              <a:ext cx="4615200" cy="3703680"/>
            </p14:xfrm>
          </p:contentPart>
        </mc:Choice>
        <mc:Fallback>
          <p:pic>
            <p:nvPicPr>
              <p:cNvPr id="7" name="Ink 6"/>
              <p:cNvPicPr/>
              <p:nvPr/>
            </p:nvPicPr>
            <p:blipFill>
              <a:blip r:embed="rId3"/>
              <a:stretch>
                <a:fillRect/>
              </a:stretch>
            </p:blipFill>
            <p:spPr>
              <a:xfrm>
                <a:off x="5194080" y="2490480"/>
                <a:ext cx="4629960" cy="3711600"/>
              </a:xfrm>
              <a:prstGeom prst="rect">
                <a:avLst/>
              </a:prstGeom>
            </p:spPr>
          </p:pic>
        </mc:Fallback>
      </mc:AlternateContent>
    </p:spTree>
    <p:extLst>
      <p:ext uri="{BB962C8B-B14F-4D97-AF65-F5344CB8AC3E}">
        <p14:creationId xmlns:p14="http://schemas.microsoft.com/office/powerpoint/2010/main" val="3196550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Test-Driven Development (TDD) and </a:t>
            </a:r>
            <a:r>
              <a:rPr lang="en-US" b="1" dirty="0" smtClean="0"/>
              <a:t>Behavior-Driven Development </a:t>
            </a:r>
            <a:r>
              <a:rPr lang="en-US" b="1" dirty="0"/>
              <a:t>(BDD</a:t>
            </a:r>
            <a:r>
              <a:rPr lang="en-US" b="1" dirty="0" smtClean="0"/>
              <a:t>)</a:t>
            </a:r>
            <a:endParaRPr lang="en-US" dirty="0"/>
          </a:p>
        </p:txBody>
      </p:sp>
      <p:sp>
        <p:nvSpPr>
          <p:cNvPr id="3" name="Content Placeholder 2"/>
          <p:cNvSpPr>
            <a:spLocks noGrp="1"/>
          </p:cNvSpPr>
          <p:nvPr>
            <p:ph idx="1"/>
          </p:nvPr>
        </p:nvSpPr>
        <p:spPr/>
        <p:txBody>
          <a:bodyPr/>
          <a:lstStyle/>
          <a:p>
            <a:r>
              <a:rPr lang="en-US" dirty="0" smtClean="0"/>
              <a:t>Writing </a:t>
            </a:r>
            <a:r>
              <a:rPr lang="en-US" dirty="0"/>
              <a:t>automated tests before </a:t>
            </a:r>
            <a:r>
              <a:rPr lang="en-US" dirty="0" smtClean="0"/>
              <a:t>writing/creating the </a:t>
            </a:r>
            <a:r>
              <a:rPr lang="en-US" dirty="0"/>
              <a:t>product actually helps people design and mistake-proof </a:t>
            </a:r>
            <a:r>
              <a:rPr lang="en-US" dirty="0" smtClean="0"/>
              <a:t>the product</a:t>
            </a:r>
            <a:r>
              <a:rPr lang="en-US" dirty="0"/>
              <a:t>. </a:t>
            </a:r>
            <a:endParaRPr lang="en-US" dirty="0" smtClean="0"/>
          </a:p>
          <a:p>
            <a:r>
              <a:rPr lang="en-US" dirty="0" smtClean="0"/>
              <a:t>For </a:t>
            </a:r>
            <a:r>
              <a:rPr lang="en-US" dirty="0"/>
              <a:t>non-software projects, consider how to “test-drive” </a:t>
            </a:r>
            <a:r>
              <a:rPr lang="en-US" dirty="0" smtClean="0"/>
              <a:t>the team's </a:t>
            </a:r>
            <a:r>
              <a:rPr lang="en-US" dirty="0"/>
              <a:t>designs. </a:t>
            </a:r>
            <a:endParaRPr lang="en-US" dirty="0" smtClean="0"/>
          </a:p>
          <a:p>
            <a:r>
              <a:rPr lang="en-US" dirty="0" smtClean="0"/>
              <a:t>Hardware </a:t>
            </a:r>
            <a:r>
              <a:rPr lang="en-US" dirty="0"/>
              <a:t>and mechanical projects often </a:t>
            </a:r>
            <a:r>
              <a:rPr lang="en-US" dirty="0" smtClean="0"/>
              <a:t>use simulations </a:t>
            </a:r>
            <a:r>
              <a:rPr lang="en-US" dirty="0"/>
              <a:t>for interim tests of their designs.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24200" y="2208240"/>
              <a:ext cx="8487720" cy="2005920"/>
            </p14:xfrm>
          </p:contentPart>
        </mc:Choice>
        <mc:Fallback>
          <p:pic>
            <p:nvPicPr>
              <p:cNvPr id="7" name="Ink 6"/>
              <p:cNvPicPr/>
              <p:nvPr/>
            </p:nvPicPr>
            <p:blipFill>
              <a:blip r:embed="rId3"/>
              <a:stretch>
                <a:fillRect/>
              </a:stretch>
            </p:blipFill>
            <p:spPr>
              <a:xfrm>
                <a:off x="1018440" y="2202480"/>
                <a:ext cx="8498880" cy="2019240"/>
              </a:xfrm>
              <a:prstGeom prst="rect">
                <a:avLst/>
              </a:prstGeom>
            </p:spPr>
          </p:pic>
        </mc:Fallback>
      </mc:AlternateContent>
    </p:spTree>
    <p:extLst>
      <p:ext uri="{BB962C8B-B14F-4D97-AF65-F5344CB8AC3E}">
        <p14:creationId xmlns:p14="http://schemas.microsoft.com/office/powerpoint/2010/main" val="11788404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Spikes (</a:t>
            </a:r>
            <a:r>
              <a:rPr lang="en-US" b="1" dirty="0" err="1"/>
              <a:t>timeboxed</a:t>
            </a:r>
            <a:r>
              <a:rPr lang="en-US" b="1" dirty="0"/>
              <a:t> research or </a:t>
            </a:r>
            <a:r>
              <a:rPr lang="en-US" b="1" dirty="0" smtClean="0"/>
              <a:t> Experiments)</a:t>
            </a:r>
            <a:endParaRPr lang="en-US" dirty="0"/>
          </a:p>
        </p:txBody>
      </p:sp>
      <p:sp>
        <p:nvSpPr>
          <p:cNvPr id="3" name="Content Placeholder 2"/>
          <p:cNvSpPr>
            <a:spLocks noGrp="1"/>
          </p:cNvSpPr>
          <p:nvPr>
            <p:ph idx="1"/>
          </p:nvPr>
        </p:nvSpPr>
        <p:spPr/>
        <p:txBody>
          <a:bodyPr/>
          <a:lstStyle/>
          <a:p>
            <a:r>
              <a:rPr lang="en-US" dirty="0" smtClean="0"/>
              <a:t>Spikes </a:t>
            </a:r>
            <a:r>
              <a:rPr lang="en-US" dirty="0"/>
              <a:t>are useful </a:t>
            </a:r>
            <a:r>
              <a:rPr lang="en-US" dirty="0" smtClean="0"/>
              <a:t>for learning </a:t>
            </a:r>
            <a:r>
              <a:rPr lang="en-US" dirty="0"/>
              <a:t>and may be used in circumstances such as: estimation</a:t>
            </a:r>
            <a:r>
              <a:rPr lang="en-US" dirty="0" smtClean="0"/>
              <a:t>, acceptance </a:t>
            </a:r>
            <a:r>
              <a:rPr lang="en-US" dirty="0"/>
              <a:t>criteria definition, and understanding the flow of a </a:t>
            </a:r>
            <a:r>
              <a:rPr lang="en-US" dirty="0" smtClean="0"/>
              <a:t>user's action </a:t>
            </a:r>
            <a:r>
              <a:rPr lang="en-US" dirty="0"/>
              <a:t>through the product. </a:t>
            </a:r>
            <a:endParaRPr lang="en-US" dirty="0" smtClean="0"/>
          </a:p>
          <a:p>
            <a:r>
              <a:rPr lang="en-US" dirty="0" smtClean="0"/>
              <a:t>Spikes </a:t>
            </a:r>
            <a:r>
              <a:rPr lang="en-US" dirty="0"/>
              <a:t>are helpful when the team needs </a:t>
            </a:r>
            <a:r>
              <a:rPr lang="en-US" dirty="0" smtClean="0"/>
              <a:t>to learn </a:t>
            </a:r>
            <a:r>
              <a:rPr lang="en-US" dirty="0"/>
              <a:t>some critical technical or functional element.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206000" y="2156400"/>
              <a:ext cx="9867600" cy="1927080"/>
            </p14:xfrm>
          </p:contentPart>
        </mc:Choice>
        <mc:Fallback>
          <p:pic>
            <p:nvPicPr>
              <p:cNvPr id="7" name="Ink 6"/>
              <p:cNvPicPr/>
              <p:nvPr/>
            </p:nvPicPr>
            <p:blipFill>
              <a:blip r:embed="rId3"/>
              <a:stretch>
                <a:fillRect/>
              </a:stretch>
            </p:blipFill>
            <p:spPr>
              <a:xfrm>
                <a:off x="1200600" y="2149920"/>
                <a:ext cx="9878760" cy="1939320"/>
              </a:xfrm>
              <a:prstGeom prst="rect">
                <a:avLst/>
              </a:prstGeom>
            </p:spPr>
          </p:pic>
        </mc:Fallback>
      </mc:AlternateContent>
    </p:spTree>
    <p:extLst>
      <p:ext uri="{BB962C8B-B14F-4D97-AF65-F5344CB8AC3E}">
        <p14:creationId xmlns:p14="http://schemas.microsoft.com/office/powerpoint/2010/main" val="28204442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ITERATIONS AND INCREMENTS HELP </a:t>
            </a:r>
            <a:r>
              <a:rPr lang="en-US" dirty="0" smtClean="0"/>
              <a:t>DELIVER WORKING </a:t>
            </a:r>
            <a:r>
              <a:rPr lang="en-US" dirty="0"/>
              <a:t>PRODUCT</a:t>
            </a:r>
          </a:p>
        </p:txBody>
      </p:sp>
      <p:sp>
        <p:nvSpPr>
          <p:cNvPr id="3" name="Content Placeholder 2"/>
          <p:cNvSpPr>
            <a:spLocks noGrp="1"/>
          </p:cNvSpPr>
          <p:nvPr>
            <p:ph idx="1"/>
          </p:nvPr>
        </p:nvSpPr>
        <p:spPr/>
        <p:txBody>
          <a:bodyPr>
            <a:normAutofit fontScale="92500" lnSpcReduction="10000"/>
          </a:bodyPr>
          <a:lstStyle/>
          <a:p>
            <a:r>
              <a:rPr lang="en-US" dirty="0"/>
              <a:t>Iterations help a team create a cadence for delivery and many kinds </a:t>
            </a:r>
            <a:r>
              <a:rPr lang="en-US" dirty="0" smtClean="0"/>
              <a:t>of feedback</a:t>
            </a:r>
            <a:r>
              <a:rPr lang="en-US" dirty="0"/>
              <a:t>. </a:t>
            </a:r>
            <a:endParaRPr lang="en-US" dirty="0" smtClean="0"/>
          </a:p>
          <a:p>
            <a:r>
              <a:rPr lang="en-US" dirty="0" smtClean="0"/>
              <a:t>Teams </a:t>
            </a:r>
            <a:r>
              <a:rPr lang="en-US" dirty="0"/>
              <a:t>produce increments of value for delivery and feedback. </a:t>
            </a:r>
            <a:endParaRPr lang="en-US" dirty="0" smtClean="0"/>
          </a:p>
          <a:p>
            <a:r>
              <a:rPr lang="en-US" dirty="0" smtClean="0"/>
              <a:t>The first </a:t>
            </a:r>
            <a:r>
              <a:rPr lang="en-US" dirty="0"/>
              <a:t>part of this delivery is a demonstration</a:t>
            </a:r>
            <a:r>
              <a:rPr lang="en-US" dirty="0" smtClean="0"/>
              <a:t>.</a:t>
            </a:r>
          </a:p>
          <a:p>
            <a:r>
              <a:rPr lang="en-US" dirty="0" smtClean="0"/>
              <a:t>Teams </a:t>
            </a:r>
            <a:r>
              <a:rPr lang="en-US" dirty="0"/>
              <a:t>receive feedback about </a:t>
            </a:r>
            <a:r>
              <a:rPr lang="en-US" dirty="0" smtClean="0"/>
              <a:t>how the </a:t>
            </a:r>
            <a:r>
              <a:rPr lang="en-US" dirty="0"/>
              <a:t>product looks and operates through a demo. </a:t>
            </a:r>
            <a:endParaRPr lang="en-US" dirty="0" smtClean="0"/>
          </a:p>
          <a:p>
            <a:r>
              <a:rPr lang="en-US" smtClean="0"/>
              <a:t>Team </a:t>
            </a:r>
            <a:r>
              <a:rPr lang="en-US" dirty="0"/>
              <a:t>members retrospect </a:t>
            </a:r>
            <a:r>
              <a:rPr lang="en-US"/>
              <a:t>to </a:t>
            </a:r>
            <a:r>
              <a:rPr lang="en-US" smtClean="0"/>
              <a:t>see how </a:t>
            </a:r>
            <a:r>
              <a:rPr lang="en-US" dirty="0"/>
              <a:t>they can inspect and adapt their process to succeed.</a:t>
            </a:r>
          </a:p>
          <a:p>
            <a:r>
              <a:rPr lang="en-US" dirty="0"/>
              <a:t>Demonstrations or reviews are a necessary part of the agile project flow.</a:t>
            </a:r>
          </a:p>
          <a:p>
            <a:r>
              <a:rPr lang="en-US" dirty="0"/>
              <a:t>Schedule the demonstration as appropriate for the team's delivery cadence.</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2484000" y="942120"/>
              <a:ext cx="9337320" cy="4965120"/>
            </p14:xfrm>
          </p:contentPart>
        </mc:Choice>
        <mc:Fallback>
          <p:pic>
            <p:nvPicPr>
              <p:cNvPr id="7" name="Ink 6"/>
              <p:cNvPicPr/>
              <p:nvPr/>
            </p:nvPicPr>
            <p:blipFill>
              <a:blip r:embed="rId3"/>
              <a:stretch>
                <a:fillRect/>
              </a:stretch>
            </p:blipFill>
            <p:spPr>
              <a:xfrm>
                <a:off x="2480760" y="938880"/>
                <a:ext cx="9345960" cy="4976280"/>
              </a:xfrm>
              <a:prstGeom prst="rect">
                <a:avLst/>
              </a:prstGeom>
            </p:spPr>
          </p:pic>
        </mc:Fallback>
      </mc:AlternateContent>
    </p:spTree>
    <p:extLst>
      <p:ext uri="{BB962C8B-B14F-4D97-AF65-F5344CB8AC3E}">
        <p14:creationId xmlns:p14="http://schemas.microsoft.com/office/powerpoint/2010/main" val="51736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4807</TotalTime>
  <Words>3227</Words>
  <Application>Microsoft Office PowerPoint</Application>
  <PresentationFormat>Widescreen</PresentationFormat>
  <Paragraphs>411</Paragraphs>
  <Slides>44</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44</vt:i4>
      </vt:variant>
    </vt:vector>
  </HeadingPairs>
  <TitlesOfParts>
    <vt:vector size="50" baseType="lpstr">
      <vt:lpstr>Arial</vt:lpstr>
      <vt:lpstr>Calibri</vt:lpstr>
      <vt:lpstr>Calibri Light</vt:lpstr>
      <vt:lpstr>Wingdings</vt:lpstr>
      <vt:lpstr>1_Office Theme</vt:lpstr>
      <vt:lpstr>Office Theme</vt:lpstr>
      <vt:lpstr> PMG 622 Agile Project Management LECTURE 04: IMPLEMENTING AGILE: DELIVERING IN AN AGILE ENVIRONMENT [Part 1 of 2]</vt:lpstr>
      <vt:lpstr>Quick Review and Introduction</vt:lpstr>
      <vt:lpstr>The agile mindset</vt:lpstr>
      <vt:lpstr>Agile Manifesto / “4 Values”</vt:lpstr>
      <vt:lpstr>PowerPoint Presentation</vt:lpstr>
      <vt:lpstr>Characteristics of Four Categories of Life Cycles</vt:lpstr>
      <vt:lpstr>Attributes of Successful Agile Teams [1/2]</vt:lpstr>
      <vt:lpstr>Attributes of Successful Agile Teams [2/2]</vt:lpstr>
      <vt:lpstr>Subject matter experts</vt:lpstr>
      <vt:lpstr>Scrum roles, artifacts &amp; ceremonies</vt:lpstr>
      <vt:lpstr>PowerPoint Presentation</vt:lpstr>
      <vt:lpstr>PowerPoint Presentation</vt:lpstr>
      <vt:lpstr>PowerPoint Presentation</vt:lpstr>
      <vt:lpstr>PowerPoint Presentation</vt:lpstr>
      <vt:lpstr>DELIVERING IN AN AGILE ENVIRONMENT</vt:lpstr>
      <vt:lpstr>Current and last lecture overview</vt:lpstr>
      <vt:lpstr>CHARTER THE PROJECT AND THE TEAM</vt:lpstr>
      <vt:lpstr>PROJECT CHARTER</vt:lpstr>
      <vt:lpstr>TEAM CHARTER</vt:lpstr>
      <vt:lpstr>COMMON AGILE PRACTICES</vt:lpstr>
      <vt:lpstr>RETROSPECTIVES [1/2]</vt:lpstr>
      <vt:lpstr>RETROSPECTIVES [2/2]</vt:lpstr>
      <vt:lpstr>Team members may decide to retrospect at these key times:</vt:lpstr>
      <vt:lpstr>BACKLOG PREPARATION</vt:lpstr>
      <vt:lpstr>PowerPoint Presentation</vt:lpstr>
      <vt:lpstr>PowerPoint Presentation</vt:lpstr>
      <vt:lpstr>BACKLOG REFINEMENT</vt:lpstr>
      <vt:lpstr>tip</vt:lpstr>
      <vt:lpstr>how long the refinement should be</vt:lpstr>
      <vt:lpstr>ways to conduct backlog preparation and refinement meetings</vt:lpstr>
      <vt:lpstr>DAILY STANDUPS</vt:lpstr>
      <vt:lpstr>iteration-based agile daily stand-up questions</vt:lpstr>
      <vt:lpstr>flow-based agile daily stand-up questions</vt:lpstr>
      <vt:lpstr>Standup antipatterns</vt:lpstr>
      <vt:lpstr>DEMONSTRATIONS/REVIEWS</vt:lpstr>
      <vt:lpstr>gUIDELINES</vt:lpstr>
      <vt:lpstr>PLANNING FOR ITERATION-BASED AGILE</vt:lpstr>
      <vt:lpstr>EXECUTION PRACTICES THAT HELP TEAMS  DELIVER VALUE</vt:lpstr>
      <vt:lpstr>Continuous integration</vt:lpstr>
      <vt:lpstr>Test at all levels</vt:lpstr>
      <vt:lpstr>Acceptance Test-Driven Development (ATDD)</vt:lpstr>
      <vt:lpstr>Test-Driven Development (TDD) and Behavior-Driven Development (BDD)</vt:lpstr>
      <vt:lpstr>Spikes (timeboxed research or  Experiments)</vt:lpstr>
      <vt:lpstr>HOW ITERATIONS AND INCREMENTS HELP DELIVER WORKING PRODUCT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547</cp:revision>
  <dcterms:created xsi:type="dcterms:W3CDTF">2020-10-15T07:04:09Z</dcterms:created>
  <dcterms:modified xsi:type="dcterms:W3CDTF">2021-06-15T04:38:39Z</dcterms:modified>
</cp:coreProperties>
</file>