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4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6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7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1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3.xml" ContentType="application/vnd.openxmlformats-officedocument.presentationml.tags+xml"/>
  <Override PartName="/ppt/notesSlides/notesSlide15.xml" ContentType="application/vnd.openxmlformats-officedocument.presentationml.notesSlide+xml"/>
  <Override PartName="/ppt/tags/tag4.xml" ContentType="application/vnd.openxmlformats-officedocument.presentationml.tags+xml"/>
  <Override PartName="/ppt/notesSlides/notesSlide16.xml" ContentType="application/vnd.openxmlformats-officedocument.presentationml.notesSlide+xml"/>
  <Override PartName="/ppt/tags/tag5.xml" ContentType="application/vnd.openxmlformats-officedocument.presentationml.tags+xml"/>
  <Override PartName="/ppt/notesSlides/notesSlide17.xml" ContentType="application/vnd.openxmlformats-officedocument.presentationml.notesSlide+xml"/>
  <Override PartName="/ppt/tags/tag6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7.xml" ContentType="application/vnd.openxmlformats-officedocument.presentationml.tags+xml"/>
  <Override PartName="/ppt/notesSlides/notesSlide22.xml" ContentType="application/vnd.openxmlformats-officedocument.presentationml.notesSlide+xml"/>
  <Override PartName="/ppt/tags/tag8.xml" ContentType="application/vnd.openxmlformats-officedocument.presentationml.tags+xml"/>
  <Override PartName="/ppt/notesSlides/notesSlide23.xml" ContentType="application/vnd.openxmlformats-officedocument.presentationml.notesSlide+xml"/>
  <Override PartName="/ppt/tags/tag9.xml" ContentType="application/vnd.openxmlformats-officedocument.presentationml.tags+xml"/>
  <Override PartName="/ppt/notesSlides/notesSlide24.xml" ContentType="application/vnd.openxmlformats-officedocument.presentationml.notesSlide+xml"/>
  <Override PartName="/ppt/tags/tag10.xml" ContentType="application/vnd.openxmlformats-officedocument.presentationml.tags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11.xml" ContentType="application/vnd.openxmlformats-officedocument.presentationml.tags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tags/tag12.xml" ContentType="application/vnd.openxmlformats-officedocument.presentationml.tags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9" r:id="rId1"/>
    <p:sldMasterId id="2147483936" r:id="rId2"/>
    <p:sldMasterId id="2147483943" r:id="rId3"/>
    <p:sldMasterId id="2147483965" r:id="rId4"/>
    <p:sldMasterId id="2147483968" r:id="rId5"/>
    <p:sldMasterId id="2147483971" r:id="rId6"/>
    <p:sldMasterId id="2147483976" r:id="rId7"/>
    <p:sldMasterId id="2147483980" r:id="rId8"/>
  </p:sldMasterIdLst>
  <p:notesMasterIdLst>
    <p:notesMasterId r:id="rId47"/>
  </p:notesMasterIdLst>
  <p:sldIdLst>
    <p:sldId id="774" r:id="rId9"/>
    <p:sldId id="267" r:id="rId10"/>
    <p:sldId id="629" r:id="rId11"/>
    <p:sldId id="630" r:id="rId12"/>
    <p:sldId id="564" r:id="rId13"/>
    <p:sldId id="565" r:id="rId14"/>
    <p:sldId id="432" r:id="rId15"/>
    <p:sldId id="631" r:id="rId16"/>
    <p:sldId id="566" r:id="rId17"/>
    <p:sldId id="567" r:id="rId18"/>
    <p:sldId id="569" r:id="rId19"/>
    <p:sldId id="570" r:id="rId20"/>
    <p:sldId id="573" r:id="rId21"/>
    <p:sldId id="574" r:id="rId22"/>
    <p:sldId id="319" r:id="rId23"/>
    <p:sldId id="502" r:id="rId24"/>
    <p:sldId id="576" r:id="rId25"/>
    <p:sldId id="577" r:id="rId26"/>
    <p:sldId id="578" r:id="rId27"/>
    <p:sldId id="579" r:id="rId28"/>
    <p:sldId id="580" r:id="rId29"/>
    <p:sldId id="581" r:id="rId30"/>
    <p:sldId id="584" r:id="rId31"/>
    <p:sldId id="585" r:id="rId32"/>
    <p:sldId id="586" r:id="rId33"/>
    <p:sldId id="587" r:id="rId34"/>
    <p:sldId id="589" r:id="rId35"/>
    <p:sldId id="590" r:id="rId36"/>
    <p:sldId id="591" r:id="rId37"/>
    <p:sldId id="597" r:id="rId38"/>
    <p:sldId id="599" r:id="rId39"/>
    <p:sldId id="605" r:id="rId40"/>
    <p:sldId id="606" r:id="rId41"/>
    <p:sldId id="608" r:id="rId42"/>
    <p:sldId id="607" r:id="rId43"/>
    <p:sldId id="609" r:id="rId44"/>
    <p:sldId id="610" r:id="rId45"/>
    <p:sldId id="482" r:id="rId46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340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4">
          <p15:clr>
            <a:srgbClr val="A4A3A4"/>
          </p15:clr>
        </p15:guide>
        <p15:guide id="2" pos="2304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Garvin, Megan - Hoboken" initials="MG" lastIdx="38" clrIdx="0"/>
  <p:cmAuthor id="1" name="Michael, Leah - Indianapolis" initials="LM" lastIdx="9" clrIdx="1"/>
  <p:cmAuthor id="2" name="Heaney, Barbara - Hoboken" initials="BH" lastIdx="3" clrIdx="2"/>
  <p:cmAuthor id="3" name="Perry, Nancy - Hoboken" initials="NP" lastIdx="21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196E78"/>
    <a:srgbClr val="B3EBFF"/>
    <a:srgbClr val="FAF5C9"/>
    <a:srgbClr val="990000"/>
    <a:srgbClr val="0000CC"/>
    <a:srgbClr val="FFE0D1"/>
    <a:srgbClr val="006666"/>
    <a:srgbClr val="008080"/>
    <a:srgbClr val="0055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19" autoAdjust="0"/>
    <p:restoredTop sz="94949" autoAdjust="0"/>
  </p:normalViewPr>
  <p:slideViewPr>
    <p:cSldViewPr>
      <p:cViewPr varScale="1">
        <p:scale>
          <a:sx n="62" d="100"/>
          <a:sy n="62" d="100"/>
        </p:scale>
        <p:origin x="1512" y="66"/>
      </p:cViewPr>
      <p:guideLst>
        <p:guide orient="horz" pos="2160"/>
        <p:guide pos="2880"/>
        <p:guide orient="horz" pos="3408"/>
      </p:guideLst>
    </p:cSldViewPr>
  </p:slideViewPr>
  <p:outlineViewPr>
    <p:cViewPr>
      <p:scale>
        <a:sx n="33" d="100"/>
        <a:sy n="33" d="100"/>
      </p:scale>
      <p:origin x="0" y="40260"/>
    </p:cViewPr>
  </p:outlineViewPr>
  <p:notesTextViewPr>
    <p:cViewPr>
      <p:scale>
        <a:sx n="66" d="100"/>
        <a:sy n="66" d="100"/>
      </p:scale>
      <p:origin x="0" y="0"/>
    </p:cViewPr>
  </p:notesTextViewPr>
  <p:sorterViewPr>
    <p:cViewPr>
      <p:scale>
        <a:sx n="70" d="100"/>
        <a:sy n="70" d="100"/>
      </p:scale>
      <p:origin x="0" y="-10720"/>
    </p:cViewPr>
  </p:sorterViewPr>
  <p:notesViewPr>
    <p:cSldViewPr>
      <p:cViewPr varScale="1">
        <p:scale>
          <a:sx n="134" d="100"/>
          <a:sy n="134" d="100"/>
        </p:scale>
        <p:origin x="3184" y="200"/>
      </p:cViewPr>
      <p:guideLst>
        <p:guide orient="horz" pos="3024"/>
        <p:guide pos="23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slide" Target="slides/slide31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slide" Target="slides/slide34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9" Type="http://schemas.openxmlformats.org/officeDocument/2006/relationships/slide" Target="slides/slide21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slide" Target="slides/slide32.xml"/><Relationship Id="rId45" Type="http://schemas.openxmlformats.org/officeDocument/2006/relationships/slide" Target="slides/slide37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49" Type="http://schemas.openxmlformats.org/officeDocument/2006/relationships/presProps" Target="pres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4" Type="http://schemas.openxmlformats.org/officeDocument/2006/relationships/slide" Target="slides/slide36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slide" Target="slides/slide35.xml"/><Relationship Id="rId48" Type="http://schemas.openxmlformats.org/officeDocument/2006/relationships/commentAuthors" Target="commentAuthors.xml"/><Relationship Id="rId8" Type="http://schemas.openxmlformats.org/officeDocument/2006/relationships/slideMaster" Target="slideMasters/slideMaster8.xml"/><Relationship Id="rId51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46" Type="http://schemas.openxmlformats.org/officeDocument/2006/relationships/slide" Target="slides/slide38.xml"/><Relationship Id="rId20" Type="http://schemas.openxmlformats.org/officeDocument/2006/relationships/slide" Target="slides/slide12.xml"/><Relationship Id="rId41" Type="http://schemas.openxmlformats.org/officeDocument/2006/relationships/slide" Target="slides/slide3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194C1A8-DC4B-4329-AF88-FD913597DE85}" type="datetimeFigureOut">
              <a:rPr lang="en-US" smtClean="0"/>
              <a:t>8/9/2024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A8073E54-D085-4E2E-B9A5-A53D7E51940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752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07948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07948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6811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56344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12033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12033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60638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90702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83612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42556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72771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92012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05827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12997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7338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105552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947797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375192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74044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956391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261524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180430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889839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816832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249906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299926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428340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74236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200449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100870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616189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880282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34850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097384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80715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pener: Version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"/>
          <p:cNvSpPr>
            <a:spLocks noGrp="1"/>
          </p:cNvSpPr>
          <p:nvPr>
            <p:ph type="title" hasCustomPrompt="1"/>
          </p:nvPr>
        </p:nvSpPr>
        <p:spPr>
          <a:xfrm>
            <a:off x="152400" y="365125"/>
            <a:ext cx="8839200" cy="1387475"/>
          </a:xfrm>
          <a:prstGeom prst="rect">
            <a:avLst/>
          </a:prstGeom>
        </p:spPr>
        <p:txBody>
          <a:bodyPr anchor="b"/>
          <a:lstStyle>
            <a:lvl1pPr>
              <a:defRPr sz="6200" b="0" i="0" baseline="0">
                <a:latin typeface="Source Sans Pro Light" charset="0"/>
                <a:ea typeface="Source Sans Pro Light" charset="0"/>
                <a:cs typeface="Source Sans Pro Light" charset="0"/>
              </a:defRPr>
            </a:lvl1pPr>
          </a:lstStyle>
          <a:p>
            <a:r>
              <a:rPr lang="en-US" dirty="0"/>
              <a:t>Click to Edit Book Title</a:t>
            </a:r>
          </a:p>
        </p:txBody>
      </p:sp>
      <p:sp>
        <p:nvSpPr>
          <p:cNvPr id="25" name="Edition"/>
          <p:cNvSpPr>
            <a:spLocks noGrp="1"/>
          </p:cNvSpPr>
          <p:nvPr>
            <p:ph sz="quarter" idx="17" hasCustomPrompt="1"/>
          </p:nvPr>
        </p:nvSpPr>
        <p:spPr>
          <a:xfrm>
            <a:off x="152400" y="1752600"/>
            <a:ext cx="8839200" cy="609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900" b="1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sz="2900" b="1" i="0" dirty="0">
                <a:latin typeface="Source Sans Pro" charset="0"/>
                <a:ea typeface="Source Sans Pro" charset="0"/>
                <a:cs typeface="Source Sans Pro" charset="0"/>
              </a:rPr>
              <a:t>Third Edition</a:t>
            </a:r>
            <a:endParaRPr lang="en-US" dirty="0"/>
          </a:p>
        </p:txBody>
      </p:sp>
      <p:sp>
        <p:nvSpPr>
          <p:cNvPr id="27" name="Author"/>
          <p:cNvSpPr>
            <a:spLocks noGrp="1"/>
          </p:cNvSpPr>
          <p:nvPr>
            <p:ph sz="quarter" idx="18" hasCustomPrompt="1"/>
          </p:nvPr>
        </p:nvSpPr>
        <p:spPr>
          <a:xfrm>
            <a:off x="152400" y="2362200"/>
            <a:ext cx="8839200" cy="6858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0" i="0" baseline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b="0" i="0" dirty="0">
                <a:latin typeface="Source Sans Pro" charset="0"/>
                <a:ea typeface="Source Sans Pro" charset="0"/>
                <a:cs typeface="Source Sans Pro" charset="0"/>
              </a:rPr>
              <a:t>David Klein</a:t>
            </a:r>
            <a:endParaRPr lang="en-US" dirty="0"/>
          </a:p>
        </p:txBody>
      </p:sp>
      <p:sp>
        <p:nvSpPr>
          <p:cNvPr id="29" name="CN"/>
          <p:cNvSpPr>
            <a:spLocks noGrp="1"/>
          </p:cNvSpPr>
          <p:nvPr>
            <p:ph sz="quarter" idx="19" hasCustomPrompt="1"/>
          </p:nvPr>
        </p:nvSpPr>
        <p:spPr>
          <a:xfrm>
            <a:off x="152400" y="3733800"/>
            <a:ext cx="8839200" cy="533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000" b="1" i="0" baseline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Chapter 1</a:t>
            </a:r>
          </a:p>
        </p:txBody>
      </p:sp>
      <p:sp>
        <p:nvSpPr>
          <p:cNvPr id="31" name="CT"/>
          <p:cNvSpPr>
            <a:spLocks noGrp="1"/>
          </p:cNvSpPr>
          <p:nvPr>
            <p:ph sz="quarter" idx="20" hasCustomPrompt="1"/>
          </p:nvPr>
        </p:nvSpPr>
        <p:spPr>
          <a:xfrm>
            <a:off x="152400" y="4267200"/>
            <a:ext cx="8839200" cy="24384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8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Click to Edit Chapter Title</a:t>
            </a:r>
          </a:p>
        </p:txBody>
      </p:sp>
    </p:spTree>
    <p:extLst>
      <p:ext uri="{BB962C8B-B14F-4D97-AF65-F5344CB8AC3E}">
        <p14:creationId xmlns:p14="http://schemas.microsoft.com/office/powerpoint/2010/main" val="8263724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pener: Version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N"/>
          <p:cNvSpPr>
            <a:spLocks noGrp="1"/>
          </p:cNvSpPr>
          <p:nvPr>
            <p:ph sz="quarter" idx="19" hasCustomPrompt="1"/>
          </p:nvPr>
        </p:nvSpPr>
        <p:spPr>
          <a:xfrm>
            <a:off x="152400" y="228600"/>
            <a:ext cx="8839200" cy="533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000" b="1" i="0" baseline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Chapter 1</a:t>
            </a:r>
          </a:p>
        </p:txBody>
      </p:sp>
      <p:sp>
        <p:nvSpPr>
          <p:cNvPr id="14" name="CT"/>
          <p:cNvSpPr>
            <a:spLocks noGrp="1"/>
          </p:cNvSpPr>
          <p:nvPr>
            <p:ph sz="quarter" idx="20" hasCustomPrompt="1"/>
          </p:nvPr>
        </p:nvSpPr>
        <p:spPr>
          <a:xfrm>
            <a:off x="152400" y="762000"/>
            <a:ext cx="8839200" cy="2286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8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Click to Edit Chapter Title</a:t>
            </a:r>
          </a:p>
        </p:txBody>
      </p:sp>
      <p:sp>
        <p:nvSpPr>
          <p:cNvPr id="8" name="Title "/>
          <p:cNvSpPr>
            <a:spLocks noGrp="1"/>
          </p:cNvSpPr>
          <p:nvPr>
            <p:ph type="title" hasCustomPrompt="1"/>
          </p:nvPr>
        </p:nvSpPr>
        <p:spPr>
          <a:xfrm>
            <a:off x="152400" y="3505200"/>
            <a:ext cx="8839200" cy="1524000"/>
          </a:xfrm>
          <a:prstGeom prst="rect">
            <a:avLst/>
          </a:prstGeom>
        </p:spPr>
        <p:txBody>
          <a:bodyPr anchor="b"/>
          <a:lstStyle>
            <a:lvl1pPr>
              <a:defRPr sz="6200" b="0" i="0" baseline="0">
                <a:latin typeface="Source Sans Pro Light" charset="0"/>
                <a:ea typeface="Source Sans Pro Light" charset="0"/>
                <a:cs typeface="Source Sans Pro Light" charset="0"/>
              </a:defRPr>
            </a:lvl1pPr>
          </a:lstStyle>
          <a:p>
            <a:r>
              <a:rPr lang="en-US" dirty="0"/>
              <a:t>Click to Edit Book Title</a:t>
            </a:r>
          </a:p>
        </p:txBody>
      </p:sp>
      <p:sp>
        <p:nvSpPr>
          <p:cNvPr id="15" name="Edition"/>
          <p:cNvSpPr>
            <a:spLocks noGrp="1"/>
          </p:cNvSpPr>
          <p:nvPr>
            <p:ph sz="quarter" idx="17" hasCustomPrompt="1"/>
          </p:nvPr>
        </p:nvSpPr>
        <p:spPr>
          <a:xfrm>
            <a:off x="152400" y="5029200"/>
            <a:ext cx="8839200" cy="7620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900" b="1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sz="2900" b="1" i="0" dirty="0">
                <a:latin typeface="Source Sans Pro" charset="0"/>
                <a:ea typeface="Source Sans Pro" charset="0"/>
                <a:cs typeface="Source Sans Pro" charset="0"/>
              </a:rPr>
              <a:t>Third Edition</a:t>
            </a:r>
            <a:endParaRPr lang="en-US" dirty="0"/>
          </a:p>
        </p:txBody>
      </p:sp>
      <p:sp>
        <p:nvSpPr>
          <p:cNvPr id="16" name="Author"/>
          <p:cNvSpPr>
            <a:spLocks noGrp="1"/>
          </p:cNvSpPr>
          <p:nvPr>
            <p:ph sz="quarter" idx="18" hasCustomPrompt="1"/>
          </p:nvPr>
        </p:nvSpPr>
        <p:spPr>
          <a:xfrm>
            <a:off x="152400" y="6096000"/>
            <a:ext cx="8839200" cy="533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0" i="0" baseline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b="0" i="0" dirty="0">
                <a:latin typeface="Source Sans Pro" charset="0"/>
                <a:ea typeface="Source Sans Pro" charset="0"/>
                <a:cs typeface="Source Sans Pro" charset="0"/>
              </a:rPr>
              <a:t>David Klein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4232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BBL"/>
          <p:cNvSpPr>
            <a:spLocks noGrp="1"/>
          </p:cNvSpPr>
          <p:nvPr>
            <p:ph sz="quarter" idx="10" hasCustomPrompt="1"/>
          </p:nvPr>
        </p:nvSpPr>
        <p:spPr>
          <a:xfrm>
            <a:off x="304800" y="1752600"/>
            <a:ext cx="8534400" cy="4495800"/>
          </a:xfrm>
          <a:prstGeom prst="rect">
            <a:avLst/>
          </a:prstGeom>
        </p:spPr>
        <p:txBody>
          <a:bodyPr/>
          <a:lstStyle>
            <a:lvl1pPr marL="295275" indent="-295275">
              <a:buClr>
                <a:schemeClr val="accent2"/>
              </a:buClr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2pPr>
            <a:lvl3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3pPr>
            <a:lvl4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4pPr>
            <a:lvl5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5pPr>
          </a:lstStyle>
          <a:p>
            <a:pPr lvl="0"/>
            <a:r>
              <a:rPr lang="en-US" dirty="0"/>
              <a:t>This Is a Sample Outline for One-Column</a:t>
            </a:r>
          </a:p>
          <a:p>
            <a:pPr lvl="0"/>
            <a:r>
              <a:rPr lang="en-US" dirty="0"/>
              <a:t>It Is One-Column Only</a:t>
            </a:r>
          </a:p>
          <a:p>
            <a:pPr lvl="0"/>
            <a:r>
              <a:rPr lang="en-US" dirty="0"/>
              <a:t>This Outline Has H1 Headings Only</a:t>
            </a:r>
          </a:p>
          <a:p>
            <a:pPr lvl="0"/>
            <a:r>
              <a:rPr lang="en-US" dirty="0"/>
              <a:t>The Headings Are in Title Case, Matching the </a:t>
            </a:r>
            <a:r>
              <a:rPr lang="en-US" dirty="0" err="1"/>
              <a:t>eText</a:t>
            </a:r>
            <a:r>
              <a:rPr lang="en-US" dirty="0"/>
              <a:t>; This Can Vary by Title</a:t>
            </a:r>
          </a:p>
          <a:p>
            <a:pPr lvl="0"/>
            <a:r>
              <a:rPr lang="en-US" dirty="0"/>
              <a:t>This List Is Bulleted</a:t>
            </a:r>
          </a:p>
          <a:p>
            <a:pPr lvl="0"/>
            <a:r>
              <a:rPr lang="en-US" dirty="0"/>
              <a:t>The Outline Slide Has a Footer</a:t>
            </a:r>
          </a:p>
          <a:p>
            <a:pPr lvl="0"/>
            <a:r>
              <a:rPr lang="en-US" dirty="0"/>
              <a:t>Outline Items Usually Have No Ending Punctuation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95274" y="777241"/>
            <a:ext cx="8543926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1866936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BBL 2-col"/>
          <p:cNvSpPr>
            <a:spLocks noGrp="1"/>
          </p:cNvSpPr>
          <p:nvPr>
            <p:ph sz="quarter" idx="12" hasCustomPrompt="1"/>
          </p:nvPr>
        </p:nvSpPr>
        <p:spPr>
          <a:xfrm>
            <a:off x="304800" y="1752600"/>
            <a:ext cx="8534400" cy="4419600"/>
          </a:xfrm>
          <a:prstGeom prst="rect">
            <a:avLst/>
          </a:prstGeom>
        </p:spPr>
        <p:txBody>
          <a:bodyPr numCol="2" spcCol="548640"/>
          <a:lstStyle>
            <a:lvl1pPr marL="292608" marR="0" indent="-29260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Tx/>
              <a:buFont typeface="Arial"/>
              <a:buChar char="•"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2pPr>
            <a:lvl3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3pPr>
            <a:lvl4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4pPr>
            <a:lvl5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5pPr>
          </a:lstStyle>
          <a:p>
            <a:pPr lvl="0"/>
            <a:r>
              <a:rPr lang="en-US" dirty="0"/>
              <a:t>This Is a Sample Outline For Two-Column</a:t>
            </a:r>
          </a:p>
          <a:p>
            <a:pPr lvl="0"/>
            <a:r>
              <a:rPr lang="en-US" dirty="0"/>
              <a:t>This Outline Has No Sub-lists</a:t>
            </a:r>
          </a:p>
          <a:p>
            <a:pPr lvl="0"/>
            <a:r>
              <a:rPr lang="en-US" dirty="0"/>
              <a:t>This List Is Bulleted</a:t>
            </a:r>
          </a:p>
          <a:p>
            <a:pPr lvl="0"/>
            <a:r>
              <a:rPr lang="en-US" dirty="0"/>
              <a:t>The Outline Slide Has A Footer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Outline Items Usually Have No Ending Punctuation</a:t>
            </a:r>
          </a:p>
          <a:p>
            <a:pPr lvl="0"/>
            <a:r>
              <a:rPr lang="en-US" dirty="0"/>
              <a:t>This is Another Heading</a:t>
            </a:r>
          </a:p>
          <a:p>
            <a:pPr lvl="0"/>
            <a:r>
              <a:rPr lang="en-US" dirty="0"/>
              <a:t>This is Another Heading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993600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C1 (single#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BNL"/>
          <p:cNvSpPr>
            <a:spLocks noGrp="1"/>
          </p:cNvSpPr>
          <p:nvPr>
            <p:ph sz="quarter" idx="12" hasCustomPrompt="1"/>
          </p:nvPr>
        </p:nvSpPr>
        <p:spPr>
          <a:xfrm>
            <a:off x="304800" y="1752600"/>
            <a:ext cx="8534400" cy="4495800"/>
          </a:xfrm>
          <a:prstGeom prst="rect">
            <a:avLst/>
          </a:prstGeom>
        </p:spPr>
        <p:txBody>
          <a:bodyPr/>
          <a:lstStyle>
            <a:lvl1pPr marL="514350" indent="-514350">
              <a:buClr>
                <a:schemeClr val="accent2"/>
              </a:buClr>
              <a:buFont typeface="+mj-lt"/>
              <a:buAutoNum type="arabicPeriod"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2pPr>
            <a:lvl3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3pPr>
            <a:lvl4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4pPr>
            <a:lvl5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5pPr>
          </a:lstStyle>
          <a:p>
            <a:pPr lvl="0"/>
            <a:r>
              <a:rPr lang="en-US" dirty="0"/>
              <a:t>This Is a Sample Outline for One-Column</a:t>
            </a:r>
          </a:p>
          <a:p>
            <a:pPr lvl="0"/>
            <a:r>
              <a:rPr lang="en-US" dirty="0"/>
              <a:t>It Is One-Column Only</a:t>
            </a:r>
          </a:p>
          <a:p>
            <a:pPr lvl="0"/>
            <a:r>
              <a:rPr lang="en-US" dirty="0"/>
              <a:t>This Outline Has H1 Headings Only</a:t>
            </a:r>
          </a:p>
          <a:p>
            <a:pPr lvl="0"/>
            <a:r>
              <a:rPr lang="en-US" dirty="0"/>
              <a:t>The Headings Are in Title Case, Matching the </a:t>
            </a:r>
            <a:r>
              <a:rPr lang="en-US" dirty="0" err="1"/>
              <a:t>eText</a:t>
            </a:r>
            <a:r>
              <a:rPr lang="en-US" dirty="0"/>
              <a:t>; This Can Vary by Title</a:t>
            </a:r>
          </a:p>
          <a:p>
            <a:pPr lvl="0"/>
            <a:r>
              <a:rPr lang="en-US" dirty="0"/>
              <a:t>This List Is Numbered</a:t>
            </a:r>
          </a:p>
          <a:p>
            <a:pPr lvl="0"/>
            <a:r>
              <a:rPr lang="en-US" dirty="0"/>
              <a:t>The Outline Slide Has a Footer</a:t>
            </a:r>
          </a:p>
          <a:p>
            <a:pPr lvl="0"/>
            <a:r>
              <a:rPr lang="en-US" dirty="0"/>
              <a:t>Outline Items Usually Have No Ending Punctuation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1786427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C2 (double#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BNL"/>
          <p:cNvSpPr>
            <a:spLocks noGrp="1"/>
          </p:cNvSpPr>
          <p:nvPr>
            <p:ph sz="quarter" idx="14" hasCustomPrompt="1"/>
          </p:nvPr>
        </p:nvSpPr>
        <p:spPr>
          <a:xfrm>
            <a:off x="304800" y="1752600"/>
            <a:ext cx="8534400" cy="4114800"/>
          </a:xfrm>
          <a:prstGeom prst="rect">
            <a:avLst/>
          </a:prstGeom>
        </p:spPr>
        <p:txBody>
          <a:bodyPr/>
          <a:lstStyle>
            <a:lvl1pPr marL="803275" indent="-803275">
              <a:buNone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1.1	This Is a Sample Outline for One-Column and Double-numbered</a:t>
            </a:r>
          </a:p>
          <a:p>
            <a:pPr lvl="0"/>
            <a:r>
              <a:rPr lang="en-US" dirty="0"/>
              <a:t>1.2	It is One-column Only</a:t>
            </a:r>
          </a:p>
          <a:p>
            <a:pPr lvl="0"/>
            <a:r>
              <a:rPr lang="en-US" dirty="0"/>
              <a:t>1.3	This Outline Has No Sub-lists</a:t>
            </a:r>
          </a:p>
          <a:p>
            <a:pPr lvl="0"/>
            <a:r>
              <a:rPr lang="en-US" dirty="0"/>
              <a:t>1.4	This List Is Double-numbered</a:t>
            </a:r>
          </a:p>
          <a:p>
            <a:pPr lvl="0"/>
            <a:r>
              <a:rPr lang="en-US" dirty="0"/>
              <a:t>1.5	The Outline Slide Has a Footer</a:t>
            </a:r>
          </a:p>
          <a:p>
            <a:pPr lvl="0"/>
            <a:r>
              <a:rPr lang="en-US" dirty="0"/>
              <a:t>10.6	Outline Items Usually Have No Ending Punctuation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1123572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BBL"/>
          <p:cNvSpPr>
            <a:spLocks noGrp="1"/>
          </p:cNvSpPr>
          <p:nvPr>
            <p:ph sz="quarter" idx="12" hasCustomPrompt="1"/>
          </p:nvPr>
        </p:nvSpPr>
        <p:spPr>
          <a:xfrm>
            <a:off x="304800" y="1752600"/>
            <a:ext cx="8534400" cy="4495800"/>
          </a:xfrm>
          <a:prstGeom prst="rect">
            <a:avLst/>
          </a:prstGeom>
        </p:spPr>
        <p:txBody>
          <a:bodyPr/>
          <a:lstStyle>
            <a:lvl1pPr marL="292608" marR="0" indent="-29260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Tx/>
              <a:buFont typeface="Arial"/>
              <a:buChar char="•"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621792" marR="0" indent="-32004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ct val="80000"/>
              <a:buFont typeface="Courier New" charset="0"/>
              <a:buChar char="o"/>
              <a:tabLst/>
              <a:defRPr sz="26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3pPr>
            <a:lvl4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4pPr>
            <a:lvl5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5pPr>
          </a:lstStyle>
          <a:p>
            <a:pPr lvl="0"/>
            <a:r>
              <a:rPr lang="en-US" dirty="0"/>
              <a:t>This Is a Sample Outline for 1-Column </a:t>
            </a:r>
          </a:p>
          <a:p>
            <a:pPr lvl="1"/>
            <a:r>
              <a:rPr lang="en-US" dirty="0"/>
              <a:t>It Has H2s</a:t>
            </a:r>
          </a:p>
          <a:p>
            <a:pPr lvl="0"/>
            <a:r>
              <a:rPr lang="en-US" dirty="0"/>
              <a:t>It Is One-column Only</a:t>
            </a:r>
          </a:p>
          <a:p>
            <a:pPr lvl="1"/>
            <a:r>
              <a:rPr lang="en-US" dirty="0"/>
              <a:t>It Will Probably Not Have Art</a:t>
            </a:r>
          </a:p>
          <a:p>
            <a:pPr lvl="0"/>
            <a:r>
              <a:rPr lang="en-US" dirty="0"/>
              <a:t>This Is a Bulleted List</a:t>
            </a:r>
          </a:p>
          <a:p>
            <a:pPr lvl="1"/>
            <a:r>
              <a:rPr lang="en-US" dirty="0"/>
              <a:t>Make Sure That Any Links Included Here, for Any Reason, Have Descriptive Hyperlinks</a:t>
            </a:r>
          </a:p>
          <a:p>
            <a:pPr lvl="0"/>
            <a:r>
              <a:rPr lang="en-US" dirty="0"/>
              <a:t>Outline Items Usually Have No Ending Punctuation</a:t>
            </a:r>
          </a:p>
          <a:p>
            <a:pPr lvl="1"/>
            <a:r>
              <a:rPr lang="en-US" dirty="0"/>
              <a:t>There is a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837909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E1 (single#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BNL"/>
          <p:cNvSpPr>
            <a:spLocks noGrp="1"/>
          </p:cNvSpPr>
          <p:nvPr>
            <p:ph sz="quarter" idx="14" hasCustomPrompt="1"/>
          </p:nvPr>
        </p:nvSpPr>
        <p:spPr>
          <a:xfrm>
            <a:off x="304800" y="1752600"/>
            <a:ext cx="8534400" cy="4419600"/>
          </a:xfrm>
          <a:prstGeom prst="rect">
            <a:avLst/>
          </a:prstGeom>
        </p:spPr>
        <p:txBody>
          <a:bodyPr/>
          <a:lstStyle>
            <a:lvl1pPr marL="465138" indent="-465138">
              <a:buClr>
                <a:schemeClr val="accent2"/>
              </a:buClr>
              <a:buFont typeface="+mj-lt"/>
              <a:buAutoNum type="arabicPeriod"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803275" indent="-282575">
              <a:buClr>
                <a:schemeClr val="accent2"/>
              </a:buClr>
              <a:tabLst/>
              <a:defRPr sz="26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  <a:lvl3pPr marL="803275" marR="0" indent="-2825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600" b="0" i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3pPr>
          </a:lstStyle>
          <a:p>
            <a:pPr lvl="0"/>
            <a:r>
              <a:rPr lang="en-US" dirty="0"/>
              <a:t>This Is a Sample Outline for One-Column and single number</a:t>
            </a:r>
          </a:p>
          <a:p>
            <a:pPr lvl="1"/>
            <a:r>
              <a:rPr lang="en-US" dirty="0"/>
              <a:t>The H2 Level Does Not Have a Number</a:t>
            </a:r>
          </a:p>
          <a:p>
            <a:pPr lvl="2"/>
            <a:r>
              <a:rPr lang="en-US" dirty="0"/>
              <a:t>One of the Subheadings May Be a Special Feature  </a:t>
            </a:r>
          </a:p>
          <a:p>
            <a:pPr lvl="0"/>
            <a:r>
              <a:rPr lang="en-US" dirty="0"/>
              <a:t>This Outline Has Two Levels</a:t>
            </a:r>
          </a:p>
          <a:p>
            <a:pPr lvl="1"/>
            <a:r>
              <a:rPr lang="en-US" dirty="0"/>
              <a:t>Outline Items Usually Have No Ending Punctuation</a:t>
            </a:r>
          </a:p>
          <a:p>
            <a:pPr marL="803275" marR="0" lvl="2" indent="-2825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dirty="0"/>
              <a:t>Special Feature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1263432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E2 (double#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BNL"/>
          <p:cNvSpPr>
            <a:spLocks noGrp="1"/>
          </p:cNvSpPr>
          <p:nvPr>
            <p:ph sz="quarter" idx="14" hasCustomPrompt="1"/>
          </p:nvPr>
        </p:nvSpPr>
        <p:spPr>
          <a:xfrm>
            <a:off x="304800" y="1752600"/>
            <a:ext cx="8534400" cy="4343400"/>
          </a:xfrm>
          <a:prstGeom prst="rect">
            <a:avLst/>
          </a:prstGeom>
        </p:spPr>
        <p:txBody>
          <a:bodyPr/>
          <a:lstStyle>
            <a:lvl1pPr marL="803275" indent="-803275">
              <a:buNone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1143000" indent="-292608">
              <a:buClr>
                <a:schemeClr val="accent2"/>
              </a:buClr>
              <a:defRPr sz="26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  <a:lvl3pPr marL="1143000" marR="0" indent="-29260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600" b="0" i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3pPr>
          </a:lstStyle>
          <a:p>
            <a:pPr lvl="0"/>
            <a:r>
              <a:rPr lang="en-US" dirty="0"/>
              <a:t>1.1	This Is a Sample Outline for One-Column and Double-numbered</a:t>
            </a:r>
          </a:p>
          <a:p>
            <a:pPr lvl="1"/>
            <a:r>
              <a:rPr lang="en-US" dirty="0"/>
              <a:t>The H2 Level Does Not Have a Number</a:t>
            </a:r>
          </a:p>
          <a:p>
            <a:pPr lvl="2"/>
            <a:r>
              <a:rPr lang="en-US" dirty="0"/>
              <a:t>One of the Subheadings May Be a Special Feature </a:t>
            </a:r>
          </a:p>
          <a:p>
            <a:pPr lvl="0"/>
            <a:r>
              <a:rPr lang="en-US" dirty="0"/>
              <a:t>10.2	This Outline Has Two Levels</a:t>
            </a:r>
          </a:p>
          <a:p>
            <a:pPr lvl="1"/>
            <a:r>
              <a:rPr lang="en-US" dirty="0"/>
              <a:t>Outline Items Usually Have No Ending Punctuation</a:t>
            </a:r>
          </a:p>
          <a:p>
            <a:pPr lvl="2"/>
            <a:r>
              <a:rPr lang="en-US" dirty="0"/>
              <a:t>Special Feature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104265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B"/>
          <p:cNvSpPr>
            <a:spLocks noGrp="1"/>
          </p:cNvSpPr>
          <p:nvPr>
            <p:ph sz="quarter" idx="14" hasCustomPrompt="1"/>
          </p:nvPr>
        </p:nvSpPr>
        <p:spPr>
          <a:xfrm>
            <a:off x="304800" y="1752600"/>
            <a:ext cx="8534400" cy="4495800"/>
          </a:xfrm>
          <a:prstGeom prst="rect">
            <a:avLst/>
          </a:prstGeom>
        </p:spPr>
        <p:txBody>
          <a:bodyPr/>
          <a:lstStyle>
            <a:lvl1pPr marL="0" indent="0">
              <a:buFont typeface="+mj-lt"/>
              <a:buNone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803275" indent="-282575">
              <a:tabLst/>
              <a:defRPr sz="26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  <a:lvl3pPr marL="803275" marR="0" indent="-2825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600" b="0" i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3pPr>
          </a:lstStyle>
          <a:p>
            <a:pPr lvl="0"/>
            <a:r>
              <a:rPr lang="en-US" dirty="0"/>
              <a:t>This Is a Sample Outline with No Numbers and One-column</a:t>
            </a:r>
          </a:p>
          <a:p>
            <a:pPr lvl="1"/>
            <a:r>
              <a:rPr lang="en-US" dirty="0"/>
              <a:t>The H2 Level Does Not Have a Number</a:t>
            </a:r>
          </a:p>
          <a:p>
            <a:pPr lvl="2"/>
            <a:r>
              <a:rPr lang="en-US" dirty="0"/>
              <a:t>One of the Subheadings May Be a Special Feature  </a:t>
            </a:r>
          </a:p>
          <a:p>
            <a:pPr lvl="0"/>
            <a:r>
              <a:rPr lang="en-US" dirty="0"/>
              <a:t>This Outline Has Two Levels</a:t>
            </a:r>
          </a:p>
          <a:p>
            <a:pPr lvl="1"/>
            <a:r>
              <a:rPr lang="en-US" dirty="0"/>
              <a:t>Outline Items Usually Have No Ending Punctuation</a:t>
            </a:r>
          </a:p>
          <a:p>
            <a:pPr marL="803275" marR="0" lvl="2" indent="-2825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dirty="0"/>
              <a:t>Special Feature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34037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F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BNL"/>
          <p:cNvSpPr>
            <a:spLocks noGrp="1"/>
          </p:cNvSpPr>
          <p:nvPr>
            <p:ph sz="quarter" idx="14" hasCustomPrompt="1"/>
          </p:nvPr>
        </p:nvSpPr>
        <p:spPr>
          <a:xfrm>
            <a:off x="304800" y="1752600"/>
            <a:ext cx="8534400" cy="4419600"/>
          </a:xfrm>
          <a:prstGeom prst="rect">
            <a:avLst/>
          </a:prstGeom>
        </p:spPr>
        <p:txBody>
          <a:bodyPr numCol="2" spcCol="548640"/>
          <a:lstStyle>
            <a:lvl1pPr marL="803275" marR="0" indent="-8032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1.1	This Is a Sample Outline for Two-Column and Double-numbered</a:t>
            </a:r>
          </a:p>
          <a:p>
            <a:pPr lvl="0"/>
            <a:r>
              <a:rPr lang="en-US" dirty="0"/>
              <a:t>1.2	It is Two-column </a:t>
            </a:r>
          </a:p>
          <a:p>
            <a:pPr lvl="0"/>
            <a:r>
              <a:rPr lang="en-US" dirty="0"/>
              <a:t>1.3	This Outline Has No Sub-lists</a:t>
            </a:r>
          </a:p>
          <a:p>
            <a:pPr lvl="0"/>
            <a:r>
              <a:rPr lang="en-US" dirty="0"/>
              <a:t>1.4	This List Is Double-numbered</a:t>
            </a:r>
          </a:p>
          <a:p>
            <a:pPr lvl="0"/>
            <a:r>
              <a:rPr lang="en-US" dirty="0"/>
              <a:t>1.5	The Outline Slide Has a Footer</a:t>
            </a:r>
          </a:p>
          <a:p>
            <a:pPr lvl="0"/>
            <a:r>
              <a:rPr lang="en-US" dirty="0"/>
              <a:t>1.6	Outline Items Usually Have No Ending Punctuation</a:t>
            </a:r>
          </a:p>
          <a:p>
            <a:pPr marL="803275" marR="0" lvl="0" indent="-8032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1.7	Another Heading</a:t>
            </a:r>
          </a:p>
          <a:p>
            <a:pPr marL="803275" marR="0" lvl="0" indent="-8032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1.10	Another Heading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20518789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F2 (2 text boxe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BNL1"/>
          <p:cNvSpPr>
            <a:spLocks noGrp="1"/>
          </p:cNvSpPr>
          <p:nvPr>
            <p:ph sz="quarter" idx="14" hasCustomPrompt="1"/>
          </p:nvPr>
        </p:nvSpPr>
        <p:spPr>
          <a:xfrm>
            <a:off x="304800" y="1752600"/>
            <a:ext cx="4038600" cy="4419600"/>
          </a:xfrm>
          <a:prstGeom prst="rect">
            <a:avLst/>
          </a:prstGeom>
        </p:spPr>
        <p:txBody>
          <a:bodyPr numCol="1" spcCol="548640"/>
          <a:lstStyle>
            <a:lvl1pPr marL="803275" marR="0" indent="-8032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1.1	This Is a Sample Outline for Two-Column (2 Boxes) and Double-numbered</a:t>
            </a:r>
          </a:p>
          <a:p>
            <a:pPr lvl="0"/>
            <a:r>
              <a:rPr lang="en-US" dirty="0"/>
              <a:t>1.2	It is Two-column </a:t>
            </a:r>
          </a:p>
          <a:p>
            <a:pPr lvl="0"/>
            <a:r>
              <a:rPr lang="en-US" dirty="0"/>
              <a:t>1.3	This Outline Has No Sub-lists</a:t>
            </a:r>
          </a:p>
          <a:p>
            <a:pPr lvl="0"/>
            <a:r>
              <a:rPr lang="en-US" dirty="0"/>
              <a:t>1.4	This List Is Double-numbered</a:t>
            </a:r>
          </a:p>
        </p:txBody>
      </p:sp>
      <p:sp>
        <p:nvSpPr>
          <p:cNvPr id="7" name="COBNL2"/>
          <p:cNvSpPr>
            <a:spLocks noGrp="1"/>
          </p:cNvSpPr>
          <p:nvPr>
            <p:ph sz="quarter" idx="15" hasCustomPrompt="1"/>
          </p:nvPr>
        </p:nvSpPr>
        <p:spPr>
          <a:xfrm>
            <a:off x="4767262" y="1752600"/>
            <a:ext cx="4038600" cy="4419600"/>
          </a:xfrm>
          <a:prstGeom prst="rect">
            <a:avLst/>
          </a:prstGeom>
        </p:spPr>
        <p:txBody>
          <a:bodyPr numCol="1" spcCol="548640"/>
          <a:lstStyle>
            <a:lvl1pPr marL="803275" marR="0" indent="-8032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1.5	The Outline Slide Has a Footer</a:t>
            </a:r>
          </a:p>
          <a:p>
            <a:pPr lvl="0"/>
            <a:r>
              <a:rPr lang="en-US" dirty="0"/>
              <a:t>1.6	Outline Items Usually Have No Ending Punctuation</a:t>
            </a:r>
          </a:p>
          <a:p>
            <a:pPr marL="803275" marR="0" lvl="0" indent="-8032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1.7	Another Heading</a:t>
            </a:r>
          </a:p>
          <a:p>
            <a:pPr marL="803275" marR="0" lvl="0" indent="-8032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1.10	Another Heading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00604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B"/>
          <p:cNvSpPr>
            <a:spLocks noGrp="1"/>
          </p:cNvSpPr>
          <p:nvPr>
            <p:ph sz="quarter" idx="14" hasCustomPrompt="1"/>
          </p:nvPr>
        </p:nvSpPr>
        <p:spPr>
          <a:xfrm>
            <a:off x="304800" y="1752600"/>
            <a:ext cx="8534400" cy="4495800"/>
          </a:xfrm>
          <a:prstGeom prst="rect">
            <a:avLst/>
          </a:prstGeom>
        </p:spPr>
        <p:txBody>
          <a:bodyPr/>
          <a:lstStyle>
            <a:lvl1pPr marL="0" indent="0">
              <a:buFont typeface="+mj-lt"/>
              <a:buNone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520700" indent="-508000">
              <a:spcBef>
                <a:spcPts val="2000"/>
              </a:spcBef>
              <a:buNone/>
              <a:tabLst/>
              <a:defRPr sz="2800" b="0" i="0" baseline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  <a:lvl3pPr marL="635000" marR="0" indent="-39528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Tx/>
              <a:buFont typeface="+mj-lt"/>
              <a:buAutoNum type="arabicPeriod"/>
              <a:tabLst/>
              <a:defRPr sz="2800" b="0" i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3pPr>
          </a:lstStyle>
          <a:p>
            <a:pPr lvl="0"/>
            <a:r>
              <a:rPr lang="en-US" dirty="0"/>
              <a:t>This Is a Sample Outline with No Numbers</a:t>
            </a:r>
          </a:p>
          <a:p>
            <a:pPr lvl="1"/>
            <a:r>
              <a:rPr lang="en-US" b="0" i="0" dirty="0">
                <a:latin typeface="Source Sans Pro" charset="0"/>
                <a:ea typeface="Source Sans Pro" charset="0"/>
                <a:cs typeface="Source Sans Pro" charset="0"/>
              </a:rPr>
              <a:t>Learning Objectives</a:t>
            </a:r>
          </a:p>
          <a:p>
            <a:pPr lvl="2"/>
            <a:r>
              <a:rPr lang="en-US" dirty="0"/>
              <a:t>Describe what racial &amp; ethnic group make up Latin America.</a:t>
            </a:r>
          </a:p>
          <a:p>
            <a:pPr lvl="2"/>
            <a:r>
              <a:rPr lang="en-US" dirty="0"/>
              <a:t>Explain Latin American agricultural systems.</a:t>
            </a:r>
          </a:p>
          <a:p>
            <a:pPr lvl="2"/>
            <a:r>
              <a:rPr lang="en-US" dirty="0"/>
              <a:t>Critically evaluate models of biodiversity conservation in the Latin American context.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6338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arning Objectives: Version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"/>
          <p:cNvSpPr>
            <a:spLocks noGrp="1"/>
          </p:cNvSpPr>
          <p:nvPr>
            <p:ph type="title" hasCustomPrompt="1"/>
          </p:nvPr>
        </p:nvSpPr>
        <p:spPr>
          <a:xfrm>
            <a:off x="304800" y="762001"/>
            <a:ext cx="8534400" cy="990600"/>
          </a:xfrm>
          <a:prstGeom prst="rect">
            <a:avLst/>
          </a:prstGeom>
        </p:spPr>
        <p:txBody>
          <a:bodyPr anchor="t"/>
          <a:lstStyle>
            <a:lvl1pPr>
              <a:defRPr sz="440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sz="4000" b="0" i="0" dirty="0">
                <a:latin typeface="Source Sans Pro" charset="0"/>
                <a:ea typeface="Source Sans Pro" charset="0"/>
                <a:cs typeface="Source Sans Pro" charset="0"/>
              </a:rPr>
              <a:t>Learning Objectives</a:t>
            </a:r>
            <a:endParaRPr lang="en-US" dirty="0"/>
          </a:p>
        </p:txBody>
      </p:sp>
      <p:sp>
        <p:nvSpPr>
          <p:cNvPr id="9" name="LONL"/>
          <p:cNvSpPr>
            <a:spLocks noGrp="1"/>
          </p:cNvSpPr>
          <p:nvPr>
            <p:ph sz="quarter" idx="16" hasCustomPrompt="1"/>
          </p:nvPr>
        </p:nvSpPr>
        <p:spPr>
          <a:xfrm>
            <a:off x="304800" y="1752600"/>
            <a:ext cx="8534400" cy="4495800"/>
          </a:xfrm>
          <a:prstGeom prst="rect">
            <a:avLst/>
          </a:prstGeom>
        </p:spPr>
        <p:txBody>
          <a:bodyPr/>
          <a:lstStyle>
            <a:lvl1pPr marL="514350" indent="-514350">
              <a:buClr>
                <a:schemeClr val="accent2"/>
              </a:buClr>
              <a:buFont typeface="+mj-lt"/>
              <a:buAutoNum type="arabicPeriod"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2pPr>
            <a:lvl3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3pPr>
            <a:lvl4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4pPr>
            <a:lvl5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5pPr>
          </a:lstStyle>
          <a:p>
            <a:pPr lvl="0"/>
            <a:r>
              <a:rPr lang="en-US" dirty="0"/>
              <a:t>Explain the time value of money and why it is so important in the field of finance.</a:t>
            </a:r>
          </a:p>
          <a:p>
            <a:pPr lvl="0"/>
            <a:r>
              <a:rPr lang="en-US" dirty="0"/>
              <a:t>Explain the concept of future value, including the meaning of the terms principal, simple interest, and compound interest.</a:t>
            </a:r>
          </a:p>
          <a:p>
            <a:pPr lvl="0"/>
            <a:r>
              <a:rPr lang="en-US" dirty="0"/>
              <a:t>Explain the concept of present value, how it relates to future value, and is used to make business decisions.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381250" cy="365125"/>
          </a:xfrm>
          <a:prstGeom prst="rect">
            <a:avLst/>
          </a:prstGeom>
        </p:spPr>
        <p:txBody>
          <a:bodyPr/>
          <a:lstStyle/>
          <a:p>
            <a:fld id="{957104EA-F2AF-1046-9253-EE8D978719B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18823214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arning Objectives: Version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OBL"/>
          <p:cNvSpPr>
            <a:spLocks noGrp="1"/>
          </p:cNvSpPr>
          <p:nvPr>
            <p:ph sz="quarter" idx="16" hasCustomPrompt="1"/>
          </p:nvPr>
        </p:nvSpPr>
        <p:spPr>
          <a:xfrm>
            <a:off x="304800" y="1752600"/>
            <a:ext cx="8534400" cy="4495800"/>
          </a:xfrm>
          <a:prstGeom prst="rect">
            <a:avLst/>
          </a:prstGeom>
        </p:spPr>
        <p:txBody>
          <a:bodyPr/>
          <a:lstStyle>
            <a:lvl1pPr marL="292608" indent="-292608">
              <a:buClr>
                <a:schemeClr val="accent2"/>
              </a:buClr>
              <a:buFont typeface="Arial" charset="0"/>
              <a:buChar char="•"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2pPr>
            <a:lvl3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3pPr>
            <a:lvl4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4pPr>
            <a:lvl5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5pPr>
          </a:lstStyle>
          <a:p>
            <a:pPr lvl="0"/>
            <a:r>
              <a:rPr lang="en-US" dirty="0"/>
              <a:t>Explain the time value of money and why it is so important in the field of finance.</a:t>
            </a:r>
          </a:p>
          <a:p>
            <a:pPr lvl="0"/>
            <a:r>
              <a:rPr lang="en-US" dirty="0"/>
              <a:t>Explain the concept of future value, including the meaning of the terms principal, simple interest, and compound interest.</a:t>
            </a:r>
          </a:p>
          <a:p>
            <a:pPr lvl="0"/>
            <a:r>
              <a:rPr lang="en-US" dirty="0"/>
              <a:t>Explain the concept of present value, how it relates to future value, and is used to make business decisions.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12" name="Title"/>
          <p:cNvSpPr>
            <a:spLocks noGrp="1"/>
          </p:cNvSpPr>
          <p:nvPr>
            <p:ph type="title" hasCustomPrompt="1"/>
          </p:nvPr>
        </p:nvSpPr>
        <p:spPr>
          <a:xfrm>
            <a:off x="304800" y="762001"/>
            <a:ext cx="8534400" cy="990600"/>
          </a:xfrm>
          <a:prstGeom prst="rect">
            <a:avLst/>
          </a:prstGeom>
        </p:spPr>
        <p:txBody>
          <a:bodyPr anchor="t"/>
          <a:lstStyle>
            <a:lvl1pPr>
              <a:defRPr sz="440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sz="4000" b="0" i="0" dirty="0">
                <a:latin typeface="Source Sans Pro" charset="0"/>
                <a:ea typeface="Source Sans Pro" charset="0"/>
                <a:cs typeface="Source Sans Pro" charset="0"/>
              </a:rPr>
              <a:t>Learning Objectives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77182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ept Check Question (1of 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Question"/>
          <p:cNvSpPr>
            <a:spLocks noGrp="1"/>
          </p:cNvSpPr>
          <p:nvPr>
            <p:ph sz="quarter" idx="15" hasCustomPrompt="1"/>
          </p:nvPr>
        </p:nvSpPr>
        <p:spPr>
          <a:xfrm>
            <a:off x="304800" y="1752600"/>
            <a:ext cx="8534400" cy="44196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1000"/>
              </a:spcBef>
              <a:buNone/>
              <a:defRPr sz="30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803275" indent="-450850">
              <a:spcBef>
                <a:spcPts val="1000"/>
              </a:spcBef>
              <a:buClr>
                <a:schemeClr val="accent2"/>
              </a:buClr>
              <a:buFont typeface="+mj-lt"/>
              <a:buAutoNum type="alphaLcPeriod"/>
              <a:tabLst/>
              <a:defRPr sz="28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</a:lstStyle>
          <a:p>
            <a:pPr lvl="0"/>
            <a:r>
              <a:rPr lang="en-US" b="0" i="0" dirty="0">
                <a:latin typeface="Source Sans Pro" charset="0"/>
                <a:ea typeface="Source Sans Pro" charset="0"/>
                <a:cs typeface="Source Sans Pro" charset="0"/>
              </a:rPr>
              <a:t>Which one of these statements about the accrual basis of accounting is false?</a:t>
            </a:r>
          </a:p>
          <a:p>
            <a:pPr lvl="1"/>
            <a:r>
              <a:rPr lang="en-US" dirty="0"/>
              <a:t>Companies record events that change their financial statements in the period in which events occur, even if cash was not exchanged.</a:t>
            </a:r>
          </a:p>
          <a:p>
            <a:pPr lvl="1"/>
            <a:r>
              <a:rPr lang="en-US" dirty="0"/>
              <a:t>Companies recognize revenue in the period in which the performance obligation is satisfied.</a:t>
            </a:r>
          </a:p>
          <a:p>
            <a:pPr lvl="1"/>
            <a:r>
              <a:rPr lang="en-US" dirty="0"/>
              <a:t>This basis is accord with generally accepted accounting principles.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14" name="Title 13"/>
          <p:cNvSpPr>
            <a:spLocks noGrp="1"/>
          </p:cNvSpPr>
          <p:nvPr>
            <p:ph type="title" hasCustomPrompt="1"/>
          </p:nvPr>
        </p:nvSpPr>
        <p:spPr>
          <a:xfrm>
            <a:off x="304800" y="762001"/>
            <a:ext cx="8534400" cy="646331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1.1 Periodicity Assumption</a:t>
            </a:r>
          </a:p>
        </p:txBody>
      </p:sp>
    </p:spTree>
    <p:extLst>
      <p:ext uri="{BB962C8B-B14F-4D97-AF65-F5344CB8AC3E}">
        <p14:creationId xmlns:p14="http://schemas.microsoft.com/office/powerpoint/2010/main" val="8124381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ept Check Question (2of 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Question"/>
          <p:cNvSpPr>
            <a:spLocks noGrp="1"/>
          </p:cNvSpPr>
          <p:nvPr>
            <p:ph sz="quarter" idx="15" hasCustomPrompt="1"/>
          </p:nvPr>
        </p:nvSpPr>
        <p:spPr>
          <a:xfrm>
            <a:off x="304800" y="1752600"/>
            <a:ext cx="8534400" cy="4419600"/>
          </a:xfrm>
          <a:prstGeom prst="rect">
            <a:avLst/>
          </a:prstGeom>
        </p:spPr>
        <p:txBody>
          <a:bodyPr/>
          <a:lstStyle>
            <a:lvl1pPr marL="12700" indent="0">
              <a:spcBef>
                <a:spcPts val="1000"/>
              </a:spcBef>
              <a:buNone/>
              <a:tabLst/>
              <a:defRPr sz="30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803275" indent="-450850">
              <a:spcBef>
                <a:spcPts val="1000"/>
              </a:spcBef>
              <a:buFont typeface="+mj-lt"/>
              <a:buNone/>
              <a:tabLst/>
              <a:defRPr sz="28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  <a:lvl3pPr marL="803275" indent="-790575">
              <a:buNone/>
              <a:tabLst/>
              <a:defRPr sz="28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3pPr>
          </a:lstStyle>
          <a:p>
            <a:pPr lvl="0"/>
            <a:r>
              <a:rPr lang="en-US" b="0" i="0" dirty="0">
                <a:latin typeface="Source Sans Pro" charset="0"/>
                <a:ea typeface="Source Sans Pro" charset="0"/>
                <a:cs typeface="Source Sans Pro" charset="0"/>
              </a:rPr>
              <a:t>Which one of these statements about the accrual basis of accounting is false?</a:t>
            </a:r>
          </a:p>
          <a:p>
            <a:pPr lvl="1"/>
            <a:r>
              <a:rPr lang="en-US" dirty="0"/>
              <a:t>a.	Companies record events that change their financial statements in the period in which events occur, even if cash was not exchanged.</a:t>
            </a:r>
          </a:p>
          <a:p>
            <a:pPr lvl="2"/>
            <a:r>
              <a:rPr lang="en-US" dirty="0"/>
              <a:t>✔️b.	Companies recognize revenue in the period in which the performance obligation is satisfied.</a:t>
            </a:r>
          </a:p>
          <a:p>
            <a:pPr lvl="1"/>
            <a:r>
              <a:rPr lang="en-US" dirty="0"/>
              <a:t>c.	This basis is accord with generally accepted accounting principles.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18" name="Title"/>
          <p:cNvSpPr>
            <a:spLocks noGrp="1"/>
          </p:cNvSpPr>
          <p:nvPr>
            <p:ph sz="quarter" idx="16"/>
          </p:nvPr>
        </p:nvSpPr>
        <p:spPr>
          <a:xfrm>
            <a:off x="304800" y="762000"/>
            <a:ext cx="8534400" cy="990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 b="0" i="0" baseline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23935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 Term: Version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"/>
          <p:cNvSpPr>
            <a:spLocks noGrp="1"/>
          </p:cNvSpPr>
          <p:nvPr>
            <p:ph sz="quarter" idx="17" hasCustomPrompt="1"/>
          </p:nvPr>
        </p:nvSpPr>
        <p:spPr>
          <a:xfrm>
            <a:off x="304800" y="762000"/>
            <a:ext cx="8534400" cy="990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 b="0" i="0" baseline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Language</a:t>
            </a:r>
          </a:p>
        </p:txBody>
      </p:sp>
      <p:sp>
        <p:nvSpPr>
          <p:cNvPr id="7" name="Definition of Key Term"/>
          <p:cNvSpPr>
            <a:spLocks noGrp="1"/>
          </p:cNvSpPr>
          <p:nvPr>
            <p:ph sz="quarter" idx="15" hasCustomPrompt="1"/>
          </p:nvPr>
        </p:nvSpPr>
        <p:spPr>
          <a:xfrm>
            <a:off x="304800" y="1752600"/>
            <a:ext cx="8534400" cy="4114800"/>
          </a:xfrm>
          <a:prstGeom prst="rect">
            <a:avLst/>
          </a:prstGeom>
        </p:spPr>
        <p:txBody>
          <a:bodyPr/>
          <a:lstStyle>
            <a:lvl1pPr marL="292608" indent="-292608">
              <a:spcBef>
                <a:spcPts val="1000"/>
              </a:spcBef>
              <a:buFont typeface="Arial" charset="0"/>
              <a:buChar char="•"/>
              <a:defRPr sz="30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803275" indent="-450850">
              <a:spcBef>
                <a:spcPts val="1000"/>
              </a:spcBef>
              <a:buFont typeface="+mj-lt"/>
              <a:buAutoNum type="alphaLcPeriod"/>
              <a:tabLst/>
              <a:defRPr sz="2800" b="0" i="0" baseline="0">
                <a:solidFill>
                  <a:schemeClr val="tx1"/>
                </a:solidFill>
                <a:latin typeface="Source Sans Pro" charset="0"/>
                <a:ea typeface="Source Sans Pro" charset="0"/>
                <a:cs typeface="Source Sans Pro" charset="0"/>
              </a:defRPr>
            </a:lvl2pPr>
          </a:lstStyle>
          <a:p>
            <a:pPr lvl="0"/>
            <a:r>
              <a:rPr lang="en-US" dirty="0"/>
              <a:t>Form of communication using sounds and symbols combined according to specified rules</a:t>
            </a:r>
          </a:p>
        </p:txBody>
      </p:sp>
      <p:sp>
        <p:nvSpPr>
          <p:cNvPr id="9" name="Media LInk"/>
          <p:cNvSpPr>
            <a:spLocks noGrp="1"/>
          </p:cNvSpPr>
          <p:nvPr>
            <p:ph sz="quarter" idx="16" hasCustomPrompt="1"/>
          </p:nvPr>
        </p:nvSpPr>
        <p:spPr>
          <a:xfrm>
            <a:off x="304800" y="5867400"/>
            <a:ext cx="8534400" cy="609600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2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 dirty="0"/>
              <a:t>Media link placeholder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7006093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 Term: Version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"/>
          <p:cNvSpPr>
            <a:spLocks noGrp="1"/>
          </p:cNvSpPr>
          <p:nvPr>
            <p:ph sz="quarter" idx="16" hasCustomPrompt="1"/>
          </p:nvPr>
        </p:nvSpPr>
        <p:spPr>
          <a:xfrm>
            <a:off x="304800" y="838201"/>
            <a:ext cx="8534400" cy="1066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 b="0" i="0" baseline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Anatomy and Physiology Defined</a:t>
            </a:r>
          </a:p>
        </p:txBody>
      </p:sp>
      <p:sp>
        <p:nvSpPr>
          <p:cNvPr id="7" name="Definition of Key Term"/>
          <p:cNvSpPr>
            <a:spLocks noGrp="1"/>
          </p:cNvSpPr>
          <p:nvPr>
            <p:ph sz="quarter" idx="15" hasCustomPrompt="1"/>
          </p:nvPr>
        </p:nvSpPr>
        <p:spPr>
          <a:xfrm>
            <a:off x="304800" y="1905000"/>
            <a:ext cx="8534400" cy="3962400"/>
          </a:xfrm>
          <a:prstGeom prst="rect">
            <a:avLst/>
          </a:prstGeom>
        </p:spPr>
        <p:txBody>
          <a:bodyPr/>
          <a:lstStyle>
            <a:lvl1pPr marL="292608" indent="-292608">
              <a:spcBef>
                <a:spcPts val="1000"/>
              </a:spcBef>
              <a:buClr>
                <a:schemeClr val="accent2"/>
              </a:buClr>
              <a:buFont typeface="Arial" charset="0"/>
              <a:buChar char="•"/>
              <a:defRPr sz="30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803275" indent="-450850">
              <a:spcBef>
                <a:spcPts val="1000"/>
              </a:spcBef>
              <a:buFont typeface="+mj-lt"/>
              <a:buAutoNum type="alphaLcPeriod"/>
              <a:tabLst/>
              <a:defRPr sz="2800" b="0" i="0" baseline="0">
                <a:solidFill>
                  <a:schemeClr val="tx1"/>
                </a:solidFill>
                <a:latin typeface="Source Sans Pro" charset="0"/>
                <a:ea typeface="Source Sans Pro" charset="0"/>
                <a:cs typeface="Source Sans Pro" charset="0"/>
              </a:defRPr>
            </a:lvl2pPr>
          </a:lstStyle>
          <a:p>
            <a:pPr lvl="0"/>
            <a:r>
              <a:rPr lang="en-US" dirty="0"/>
              <a:t>Anatomy is the science of structure and the relationships among structures.</a:t>
            </a:r>
          </a:p>
          <a:p>
            <a:pPr lvl="0"/>
            <a:r>
              <a:rPr lang="en-US" dirty="0"/>
              <a:t>Physiology is the science of body functions, that is, how the body parts work.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6622711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for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"/>
          <p:cNvSpPr>
            <a:spLocks noGrp="1"/>
          </p:cNvSpPr>
          <p:nvPr>
            <p:ph sz="quarter" idx="15" hasCustomPrompt="1"/>
          </p:nvPr>
        </p:nvSpPr>
        <p:spPr>
          <a:xfrm>
            <a:off x="304800" y="5029200"/>
            <a:ext cx="8534400" cy="11430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1000"/>
              </a:spcBef>
              <a:buFont typeface="Arial" charset="0"/>
              <a:buNone/>
              <a:defRPr sz="20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803275" indent="-450850">
              <a:spcBef>
                <a:spcPts val="1000"/>
              </a:spcBef>
              <a:buFont typeface="+mj-lt"/>
              <a:buAutoNum type="alphaLcPeriod"/>
              <a:tabLst/>
              <a:defRPr sz="2800" b="0" i="0" baseline="0">
                <a:solidFill>
                  <a:schemeClr val="tx1"/>
                </a:solidFill>
                <a:latin typeface="Source Sans Pro" charset="0"/>
                <a:ea typeface="Source Sans Pro" charset="0"/>
                <a:cs typeface="Source Sans Pro" charset="0"/>
              </a:defRPr>
            </a:lvl2pPr>
          </a:lstStyle>
          <a:p>
            <a:pPr lvl="0"/>
            <a:r>
              <a:rPr lang="en-US" sz="2000" dirty="0"/>
              <a:t>Figure 4.5 Figure title placeholder</a:t>
            </a:r>
          </a:p>
          <a:p>
            <a:pPr lvl="0"/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6"/>
          </p:nvPr>
        </p:nvSpPr>
        <p:spPr>
          <a:xfrm>
            <a:off x="304800" y="1752600"/>
            <a:ext cx="8534400" cy="3276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0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8" name="Title "/>
          <p:cNvSpPr>
            <a:spLocks noGrp="1"/>
          </p:cNvSpPr>
          <p:nvPr>
            <p:ph type="title" hasCustomPrompt="1"/>
          </p:nvPr>
        </p:nvSpPr>
        <p:spPr>
          <a:xfrm>
            <a:off x="304800" y="762001"/>
            <a:ext cx="8534400" cy="99060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Section or Topic Heading</a:t>
            </a:r>
          </a:p>
        </p:txBody>
      </p:sp>
    </p:spTree>
    <p:extLst>
      <p:ext uri="{BB962C8B-B14F-4D97-AF65-F5344CB8AC3E}">
        <p14:creationId xmlns:p14="http://schemas.microsoft.com/office/powerpoint/2010/main" val="9771030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"/>
          <p:cNvSpPr>
            <a:spLocks noGrp="1"/>
          </p:cNvSpPr>
          <p:nvPr>
            <p:ph type="title" hasCustomPrompt="1"/>
          </p:nvPr>
        </p:nvSpPr>
        <p:spPr>
          <a:xfrm>
            <a:off x="304800" y="762001"/>
            <a:ext cx="8534400" cy="99060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Section or Topic Heading</a:t>
            </a:r>
          </a:p>
        </p:txBody>
      </p:sp>
      <p:sp>
        <p:nvSpPr>
          <p:cNvPr id="6" name="Content Placeholder"/>
          <p:cNvSpPr>
            <a:spLocks noGrp="1"/>
          </p:cNvSpPr>
          <p:nvPr>
            <p:ph sz="quarter" idx="16"/>
          </p:nvPr>
        </p:nvSpPr>
        <p:spPr>
          <a:xfrm>
            <a:off x="304800" y="1752600"/>
            <a:ext cx="8534400" cy="4603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0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3" name="Slide Number Placehold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2539791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"/>
          <p:cNvSpPr>
            <a:spLocks noGrp="1"/>
          </p:cNvSpPr>
          <p:nvPr>
            <p:ph type="title" hasCustomPrompt="1"/>
          </p:nvPr>
        </p:nvSpPr>
        <p:spPr>
          <a:xfrm>
            <a:off x="304800" y="762001"/>
            <a:ext cx="8534400" cy="99060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Section or Topic Heading</a:t>
            </a:r>
          </a:p>
        </p:txBody>
      </p:sp>
      <p:sp>
        <p:nvSpPr>
          <p:cNvPr id="6" name="Content Placeholder 1"/>
          <p:cNvSpPr>
            <a:spLocks noGrp="1"/>
          </p:cNvSpPr>
          <p:nvPr>
            <p:ph sz="quarter" idx="16"/>
          </p:nvPr>
        </p:nvSpPr>
        <p:spPr>
          <a:xfrm>
            <a:off x="304800" y="1752600"/>
            <a:ext cx="4114800" cy="4603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0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sz="quarter" idx="17"/>
          </p:nvPr>
        </p:nvSpPr>
        <p:spPr>
          <a:xfrm>
            <a:off x="4724400" y="1752600"/>
            <a:ext cx="4114800" cy="4603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0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3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126476041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"/>
          <p:cNvSpPr>
            <a:spLocks noGrp="1"/>
          </p:cNvSpPr>
          <p:nvPr>
            <p:ph type="title" hasCustomPrompt="1"/>
          </p:nvPr>
        </p:nvSpPr>
        <p:spPr>
          <a:xfrm>
            <a:off x="304800" y="762001"/>
            <a:ext cx="8534400" cy="99060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Section or Topic Heading</a:t>
            </a:r>
          </a:p>
        </p:txBody>
      </p:sp>
      <p:sp>
        <p:nvSpPr>
          <p:cNvPr id="6" name="Content Placeholder 1"/>
          <p:cNvSpPr>
            <a:spLocks noGrp="1"/>
          </p:cNvSpPr>
          <p:nvPr>
            <p:ph sz="quarter" idx="16"/>
          </p:nvPr>
        </p:nvSpPr>
        <p:spPr>
          <a:xfrm>
            <a:off x="304800" y="1752600"/>
            <a:ext cx="4114800" cy="2819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0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sz="quarter" idx="17"/>
          </p:nvPr>
        </p:nvSpPr>
        <p:spPr>
          <a:xfrm>
            <a:off x="4724400" y="1752600"/>
            <a:ext cx="4114800" cy="2819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0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8"/>
          </p:nvPr>
        </p:nvSpPr>
        <p:spPr>
          <a:xfrm>
            <a:off x="2286000" y="4724400"/>
            <a:ext cx="4572000" cy="14890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0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6132984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Slide: Version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820738"/>
            <a:ext cx="8534400" cy="44529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5350050"/>
            <a:ext cx="8534400" cy="309975"/>
          </a:xfrm>
          <a:prstGeom prst="rect">
            <a:avLst/>
          </a:prstGeom>
        </p:spPr>
        <p:txBody>
          <a:bodyPr/>
          <a:lstStyle>
            <a:lvl1pPr>
              <a:defRPr sz="2000" b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sz="2000" dirty="0"/>
              <a:t>Figure Title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 hasCustomPrompt="1"/>
          </p:nvPr>
        </p:nvSpPr>
        <p:spPr>
          <a:xfrm>
            <a:off x="304800" y="5780675"/>
            <a:ext cx="8534400" cy="4677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sz="2000" dirty="0"/>
              <a:t>Figure 4.5 Figure title placeholder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381250" cy="365125"/>
          </a:xfrm>
        </p:spPr>
        <p:txBody>
          <a:bodyPr/>
          <a:lstStyle/>
          <a:p>
            <a:fld id="{42181430-7FCB-BA4C-90CE-EB7ACCC9EC50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126673764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Slide: Version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820738"/>
            <a:ext cx="8534400" cy="49704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>
          <a:xfrm>
            <a:off x="304800" y="5920581"/>
            <a:ext cx="8534400" cy="435770"/>
          </a:xfrm>
          <a:prstGeom prst="rect">
            <a:avLst/>
          </a:prstGeom>
        </p:spPr>
        <p:txBody>
          <a:bodyPr/>
          <a:lstStyle>
            <a:lvl1pPr algn="ctr"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Image Title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381250" cy="365125"/>
          </a:xfrm>
        </p:spPr>
        <p:txBody>
          <a:bodyPr/>
          <a:lstStyle/>
          <a:p>
            <a:fld id="{42181430-7FCB-BA4C-90CE-EB7ACCC9EC50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1D879-F7CD-4B87-A39A-9B1EFBAA8C93}" type="datetime8">
              <a:rPr lang="ar-EG" smtClean="0"/>
              <a:t>09 آب، 24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56930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C5202-9340-4763-A8B2-DB3760FE46B5}" type="datetime8">
              <a:rPr lang="ar-EG" smtClean="0"/>
              <a:t>09 آب، 24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24653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70E33-6A2D-4642-8820-4F63366A9A7D}" type="datetime8">
              <a:rPr lang="ar-EG" smtClean="0"/>
              <a:t>09 آب، 24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488496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6F78A-E644-4BD2-AA44-23730300262C}" type="datetime8">
              <a:rPr lang="ar-EG" smtClean="0"/>
              <a:t>09 آب، 24</a:t>
            </a:fld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321248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43AD3-122B-40C0-BC16-64BF32E4901C}" type="datetime8">
              <a:rPr lang="ar-EG" smtClean="0"/>
              <a:t>09 آب، 24</a:t>
            </a:fld>
            <a:endParaRPr lang="ar-E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10183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6F7C0-6EDA-45E1-9667-502361C80AB8}" type="datetime8">
              <a:rPr lang="ar-EG" smtClean="0"/>
              <a:t>09 آب، 24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937349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840A9-426D-42B1-827E-011C7AA75322}" type="datetime8">
              <a:rPr lang="ar-EG" smtClean="0"/>
              <a:t>09 آب، 24</a:t>
            </a:fld>
            <a:endParaRPr lang="ar-E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49395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DD41D-F016-4E68-BEAD-905813B2971E}" type="datetime8">
              <a:rPr lang="ar-EG" smtClean="0"/>
              <a:t>09 آب، 24</a:t>
            </a:fld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159670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EB3B6-A347-40AE-B1D2-6942D69CB983}" type="datetime8">
              <a:rPr lang="ar-EG" smtClean="0"/>
              <a:t>09 آب، 24</a:t>
            </a:fld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0590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7B7F-3129-42A8-909B-33732CAB840F}" type="datetime8">
              <a:rPr lang="ar-EG" smtClean="0"/>
              <a:t>09 آب، 24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5331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EA6C7-739D-417A-91CD-179C3780FCA6}" type="datetime8">
              <a:rPr lang="ar-EG" smtClean="0"/>
              <a:t>09 آب، 24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788030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458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3"/>
            <a:ext cx="6554513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9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0846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2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5" Type="http://schemas.openxmlformats.org/officeDocument/2006/relationships/theme" Target="../theme/theme6.xml"/><Relationship Id="rId4" Type="http://schemas.openxmlformats.org/officeDocument/2006/relationships/slideLayout" Target="../slideLayouts/slideLayout23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theme" Target="../theme/theme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3048000"/>
            <a:ext cx="9144000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3880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0" r:id="rId1"/>
    <p:sldLayoutId id="2147483941" r:id="rId2"/>
  </p:sldLayoutIdLst>
  <p:hf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1100" kern="1200">
          <a:solidFill>
            <a:schemeClr val="tx1"/>
          </a:solidFill>
          <a:latin typeface="Source Sans Pro" charset="0"/>
          <a:ea typeface="Source Sans Pro" charset="0"/>
          <a:cs typeface="Source Sans Pro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 userDrawn="1"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7" name="Straight Connector 16"/>
          <p:cNvCxnSpPr/>
          <p:nvPr userDrawn="1"/>
        </p:nvCxnSpPr>
        <p:spPr>
          <a:xfrm>
            <a:off x="0" y="6324600"/>
            <a:ext cx="9144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3812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1611586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42" r:id="rId2"/>
    <p:sldLayoutId id="2147483956" r:id="rId3"/>
    <p:sldLayoutId id="2147483955" r:id="rId4"/>
    <p:sldLayoutId id="2147483957" r:id="rId5"/>
    <p:sldLayoutId id="2147483959" r:id="rId6"/>
    <p:sldLayoutId id="2147483958" r:id="rId7"/>
    <p:sldLayoutId id="2147483960" r:id="rId8"/>
    <p:sldLayoutId id="2147483961" r:id="rId9"/>
    <p:sldLayoutId id="2147483962" r:id="rId10"/>
    <p:sldLayoutId id="2147483963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0" y="6324600"/>
            <a:ext cx="9144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3812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1811935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4" r:id="rId1"/>
    <p:sldLayoutId id="214748396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0" y="6324600"/>
            <a:ext cx="9144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3812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332194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6" r:id="rId1"/>
    <p:sldLayoutId id="2147483967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0" y="6324600"/>
            <a:ext cx="9144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3812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1616953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9" r:id="rId1"/>
    <p:sldLayoutId id="2147483970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0" y="6324600"/>
            <a:ext cx="9144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3812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302625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2" r:id="rId1"/>
    <p:sldLayoutId id="2147483973" r:id="rId2"/>
    <p:sldLayoutId id="2147483974" r:id="rId3"/>
    <p:sldLayoutId id="2147483975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40080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Copyright ©2018 John Wiley &amp; Son, Inc.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81430-7FCB-BA4C-90CE-EB7ACCC9EC50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0" y="6324600"/>
            <a:ext cx="9144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216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8" r:id="rId1"/>
    <p:sldLayoutId id="2147483979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1600" b="0" i="0" kern="1200">
          <a:solidFill>
            <a:schemeClr val="tx1"/>
          </a:solidFill>
          <a:latin typeface="Source Sans Pro" charset="0"/>
          <a:ea typeface="Source Sans Pro" charset="0"/>
          <a:cs typeface="Source Sans Pro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3C6F66-5AD6-48CF-B4F4-5315F96E7480}" type="datetime8">
              <a:rPr lang="ar-EG" smtClean="0"/>
              <a:t>09 آب، 24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82452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1" r:id="rId1"/>
    <p:sldLayoutId id="2147483982" r:id="rId2"/>
    <p:sldLayoutId id="2147483983" r:id="rId3"/>
    <p:sldLayoutId id="2147483984" r:id="rId4"/>
    <p:sldLayoutId id="2147483985" r:id="rId5"/>
    <p:sldLayoutId id="2147483986" r:id="rId6"/>
    <p:sldLayoutId id="2147483987" r:id="rId7"/>
    <p:sldLayoutId id="2147483988" r:id="rId8"/>
    <p:sldLayoutId id="2147483989" r:id="rId9"/>
    <p:sldLayoutId id="2147483990" r:id="rId10"/>
    <p:sldLayoutId id="2147483991" r:id="rId11"/>
    <p:sldLayoutId id="2147483992" r:id="rId12"/>
    <p:sldLayoutId id="2147483993" r:id="rId13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685800" rtl="1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r" defTabSz="685800" rtl="1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Relationship Id="rId6" Type="http://schemas.microsoft.com/office/2007/relationships/hdphoto" Target="../media/hdphoto2.wdp"/><Relationship Id="rId5" Type="http://schemas.openxmlformats.org/officeDocument/2006/relationships/image" Target="../media/image9.png"/><Relationship Id="rId4" Type="http://schemas.openxmlformats.org/officeDocument/2006/relationships/image" Target="../media/image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Relationship Id="rId6" Type="http://schemas.microsoft.com/office/2007/relationships/hdphoto" Target="../media/hdphoto3.wdp"/><Relationship Id="rId5" Type="http://schemas.openxmlformats.org/officeDocument/2006/relationships/image" Target="../media/image11.png"/><Relationship Id="rId4" Type="http://schemas.openxmlformats.org/officeDocument/2006/relationships/image" Target="../media/image10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2.xml"/><Relationship Id="rId5" Type="http://schemas.openxmlformats.org/officeDocument/2006/relationships/image" Target="../media/image13.jp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3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4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5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6.xml"/><Relationship Id="rId5" Type="http://schemas.openxmlformats.org/officeDocument/2006/relationships/image" Target="../media/image14.jp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6.xml"/><Relationship Id="rId5" Type="http://schemas.microsoft.com/office/2007/relationships/hdphoto" Target="../media/hdphoto4.wdp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6.xml"/><Relationship Id="rId5" Type="http://schemas.microsoft.com/office/2007/relationships/hdphoto" Target="../media/hdphoto5.wdp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7.xml"/><Relationship Id="rId5" Type="http://schemas.openxmlformats.org/officeDocument/2006/relationships/image" Target="../media/image17.jp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8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9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10.xml"/><Relationship Id="rId5" Type="http://schemas.openxmlformats.org/officeDocument/2006/relationships/image" Target="../media/image18.jpg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6.xml"/><Relationship Id="rId5" Type="http://schemas.microsoft.com/office/2007/relationships/hdphoto" Target="../media/hdphoto6.wdp"/><Relationship Id="rId4" Type="http://schemas.openxmlformats.org/officeDocument/2006/relationships/image" Target="../media/image1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6.xml"/><Relationship Id="rId5" Type="http://schemas.microsoft.com/office/2007/relationships/hdphoto" Target="../media/hdphoto7.wdp"/><Relationship Id="rId4" Type="http://schemas.openxmlformats.org/officeDocument/2006/relationships/image" Target="../media/image2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11.xml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2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3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4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12.xml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28.png"/><Relationship Id="rId4" Type="http://schemas.openxmlformats.org/officeDocument/2006/relationships/image" Target="../media/image2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4540822" y="316707"/>
            <a:ext cx="5836768" cy="568404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9540" y="3395663"/>
            <a:ext cx="434554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Prepared by Dr. Emad Zaher</a:t>
            </a:r>
          </a:p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Assistant Professor of Accounting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52400" y="2414893"/>
            <a:ext cx="4586833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Accounting for Managers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79540" y="5062233"/>
            <a:ext cx="5252759" cy="1682082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(9) </a:t>
            </a:r>
          </a:p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Standard costs &amp; Balanced score card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27936" y="4502184"/>
            <a:ext cx="1429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kkal Majalla" panose="02000000000000000000" pitchFamily="2" charset="-78"/>
                <a:ea typeface="Calibri" panose="020F0502020204030204" pitchFamily="34" charset="0"/>
                <a:cs typeface="+mn-cs"/>
              </a:rPr>
              <a:t>MGM341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4650257" y="616744"/>
            <a:ext cx="5557838" cy="5557838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963" y="1059490"/>
            <a:ext cx="2215991" cy="103471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28189">
        <p14:reveal/>
      </p:transition>
    </mc:Choice>
    <mc:Fallback xmlns="">
      <p:transition spd="slow" advTm="128189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A61D191-5DA9-83A0-C8D3-7AB56BEBFB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762000"/>
            <a:ext cx="85344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dirty="0">
                <a:ea typeface="Source Sans Pro" charset="0"/>
              </a:rPr>
              <a:t>Standard Costs and Balanced Scorecard</a:t>
            </a:r>
          </a:p>
        </p:txBody>
      </p:sp>
      <p:sp>
        <p:nvSpPr>
          <p:cNvPr id="4" name="COB/LO"/>
          <p:cNvSpPr>
            <a:spLocks noGrp="1"/>
          </p:cNvSpPr>
          <p:nvPr>
            <p:ph sz="quarter" idx="14"/>
          </p:nvPr>
        </p:nvSpPr>
        <p:spPr>
          <a:xfrm>
            <a:off x="304800" y="1447800"/>
            <a:ext cx="8534400" cy="4038600"/>
          </a:xfrm>
        </p:spPr>
        <p:txBody>
          <a:bodyPr/>
          <a:lstStyle/>
          <a:p>
            <a:pPr lvl="1">
              <a:lnSpc>
                <a:spcPct val="100000"/>
              </a:lnSpc>
              <a:spcBef>
                <a:spcPts val="1200"/>
              </a:spcBef>
            </a:pPr>
            <a:r>
              <a:rPr lang="en-US" sz="3200" b="1" dirty="0"/>
              <a:t>Learning Objectives</a:t>
            </a:r>
          </a:p>
          <a:p>
            <a:pPr marL="914400" lvl="1" indent="-914400">
              <a:lnSpc>
                <a:spcPct val="100000"/>
              </a:lnSpc>
              <a:spcBef>
                <a:spcPts val="1200"/>
              </a:spcBef>
            </a:pPr>
            <a:r>
              <a:rPr lang="en-US" b="1" dirty="0">
                <a:solidFill>
                  <a:srgbClr val="990000"/>
                </a:solidFill>
              </a:rPr>
              <a:t>LO 1</a:t>
            </a:r>
            <a:r>
              <a:rPr lang="en-US" dirty="0">
                <a:solidFill>
                  <a:schemeClr val="tx1"/>
                </a:solidFill>
              </a:rPr>
              <a:t>	Describe standard costs.</a:t>
            </a:r>
          </a:p>
          <a:p>
            <a:pPr>
              <a:lnSpc>
                <a:spcPct val="100000"/>
              </a:lnSpc>
              <a:spcBef>
                <a:spcPts val="1200"/>
              </a:spcBef>
            </a:pPr>
            <a:r>
              <a:rPr lang="en-US" b="1" dirty="0">
                <a:solidFill>
                  <a:srgbClr val="990000"/>
                </a:solidFill>
              </a:rPr>
              <a:t>LO 2 </a:t>
            </a:r>
            <a:r>
              <a:rPr lang="en-US" dirty="0">
                <a:solidFill>
                  <a:schemeClr val="tx1"/>
                </a:solidFill>
              </a:rPr>
              <a:t>	</a:t>
            </a:r>
            <a:r>
              <a:rPr lang="en-US" dirty="0"/>
              <a:t>Determine direct materials variances.</a:t>
            </a:r>
          </a:p>
          <a:p>
            <a:pPr>
              <a:lnSpc>
                <a:spcPct val="100000"/>
              </a:lnSpc>
              <a:spcBef>
                <a:spcPts val="1200"/>
              </a:spcBef>
            </a:pPr>
            <a:r>
              <a:rPr lang="en-US" b="1" dirty="0">
                <a:solidFill>
                  <a:srgbClr val="990000"/>
                </a:solidFill>
              </a:rPr>
              <a:t>LO 3 	</a:t>
            </a:r>
            <a:r>
              <a:rPr lang="en-GB" dirty="0"/>
              <a:t>Determine direct </a:t>
            </a:r>
            <a:r>
              <a:rPr lang="en-GB" dirty="0" err="1"/>
              <a:t>labor</a:t>
            </a:r>
            <a:r>
              <a:rPr lang="en-GB" dirty="0"/>
              <a:t> variances.</a:t>
            </a:r>
            <a:endParaRPr lang="en-US" dirty="0"/>
          </a:p>
          <a:p>
            <a:pPr marL="914400" indent="-914400">
              <a:lnSpc>
                <a:spcPct val="100000"/>
              </a:lnSpc>
              <a:spcBef>
                <a:spcPts val="1200"/>
              </a:spcBef>
            </a:pPr>
            <a:r>
              <a:rPr lang="en-US" sz="2800" b="1" dirty="0">
                <a:solidFill>
                  <a:srgbClr val="990000"/>
                </a:solidFill>
              </a:rPr>
              <a:t>LO 4 	</a:t>
            </a:r>
            <a:r>
              <a:rPr lang="en-US" sz="2800" dirty="0"/>
              <a:t>Prepare variance reports and balanced scorecards.</a:t>
            </a:r>
            <a:endParaRPr lang="en-US" sz="7200" dirty="0"/>
          </a:p>
          <a:p>
            <a:pPr>
              <a:lnSpc>
                <a:spcPct val="100000"/>
              </a:lnSpc>
              <a:spcBef>
                <a:spcPts val="1200"/>
              </a:spcBef>
            </a:pP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7315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427"/>
    </mc:Choice>
    <mc:Fallback xmlns="">
      <p:transition spd="slow" advTm="178427"/>
    </mc:Fallback>
  </mc:AlternateContent>
  <p:extLst>
    <p:ext uri="{3A86A75C-4F4B-4683-9AE1-C65F6400EC91}">
      <p14:laserTraceLst xmlns:p14="http://schemas.microsoft.com/office/powerpoint/2010/main">
        <p14:tracePtLst>
          <p14:tracePt t="9691" x="3259138" y="6259513"/>
          <p14:tracePt t="10507" x="2051050" y="6607175"/>
          <p14:tracePt t="10518" x="1889125" y="6370638"/>
          <p14:tracePt t="10531" x="1738313" y="6132513"/>
          <p14:tracePt t="10544" x="1638300" y="5969000"/>
          <p14:tracePt t="10557" x="1538288" y="5856288"/>
          <p14:tracePt t="10574" x="1476375" y="5781675"/>
          <p14:tracePt t="10591" x="1425575" y="5719763"/>
          <p14:tracePt t="10593" x="1412875" y="5681663"/>
          <p14:tracePt t="10607" x="1412875" y="5656263"/>
          <p14:tracePt t="10624" x="1412875" y="5619750"/>
          <p14:tracePt t="10641" x="1412875" y="5581650"/>
          <p14:tracePt t="10643" x="1412875" y="5530850"/>
          <p14:tracePt t="10657" x="1438275" y="5456238"/>
          <p14:tracePt t="10675" x="1463675" y="5394325"/>
          <p14:tracePt t="10691" x="1489075" y="5343525"/>
          <p14:tracePt t="10694" x="1512888" y="5294313"/>
          <p14:tracePt t="10707" x="1525588" y="5256213"/>
          <p14:tracePt t="10724" x="1550988" y="5230813"/>
          <p14:tracePt t="10742" x="1601788" y="5156200"/>
          <p14:tracePt t="10758" x="1612900" y="5130800"/>
          <p14:tracePt t="10774" x="1625600" y="5092700"/>
          <p14:tracePt t="10791" x="1638300" y="5068888"/>
          <p14:tracePt t="10793" x="1663700" y="5030788"/>
          <p14:tracePt t="10808" x="1676400" y="4992688"/>
          <p14:tracePt t="10824" x="1689100" y="4956175"/>
          <p14:tracePt t="10842" x="1714500" y="4918075"/>
          <p14:tracePt t="11079" x="1701800" y="4868863"/>
          <p14:tracePt t="11093" x="1651000" y="4805363"/>
          <p14:tracePt t="11104" x="1576388" y="4705350"/>
          <p14:tracePt t="11116" x="1501775" y="4567238"/>
          <p14:tracePt t="11131" x="1425575" y="4392613"/>
          <p14:tracePt t="11143" x="1376363" y="4254500"/>
          <p14:tracePt t="11159" x="1338263" y="4154488"/>
          <p14:tracePt t="11176" x="1312863" y="4041775"/>
          <p14:tracePt t="11192" x="1276350" y="3792538"/>
          <p14:tracePt t="11209" x="1263650" y="3641725"/>
          <p14:tracePt t="11226" x="1238250" y="3503613"/>
          <p14:tracePt t="11229" x="1238250" y="3403600"/>
          <p14:tracePt t="11244" x="1238250" y="3303588"/>
          <p14:tracePt t="11260" x="1238250" y="3241675"/>
          <p14:tracePt t="11276" x="1238250" y="3190875"/>
          <p14:tracePt t="11279" x="1238250" y="3141663"/>
          <p14:tracePt t="11293" x="1238250" y="3065463"/>
          <p14:tracePt t="11310" x="1238250" y="3016250"/>
          <p14:tracePt t="11327" x="1238250" y="2952750"/>
          <p14:tracePt t="11329" x="1238250" y="2916238"/>
          <p14:tracePt t="11344" x="1238250" y="2878138"/>
          <p14:tracePt t="11360" x="1238250" y="2840038"/>
          <p14:tracePt t="11377" x="1238250" y="2816225"/>
          <p14:tracePt t="11393" x="1238250" y="2803525"/>
          <p14:tracePt t="11410" x="1238250" y="2778125"/>
          <p14:tracePt t="11428" x="1238250" y="2752725"/>
          <p14:tracePt t="11430" x="1225550" y="2740025"/>
          <p14:tracePt t="11443" x="1225550" y="2716213"/>
          <p14:tracePt t="11460" x="1225550" y="2690813"/>
          <p14:tracePt t="11478" x="1212850" y="2640013"/>
          <p14:tracePt t="11503" x="1212850" y="2627313"/>
          <p14:tracePt t="32206" x="1176338" y="2716213"/>
          <p14:tracePt t="32217" x="1125538" y="2852738"/>
          <p14:tracePt t="32231" x="1076325" y="2952750"/>
          <p14:tracePt t="32243" x="1038225" y="3003550"/>
          <p14:tracePt t="32259" x="1012825" y="3041650"/>
          <p14:tracePt t="32276" x="1012825" y="3054350"/>
          <p14:tracePt t="32405" x="1012825" y="3065463"/>
          <p14:tracePt t="32417" x="1012825" y="3078163"/>
          <p14:tracePt t="32430" x="1012825" y="3103563"/>
          <p14:tracePt t="32444" x="1025525" y="3116263"/>
          <p14:tracePt t="32460" x="1025525" y="3128963"/>
          <p14:tracePt t="32480" x="1025525" y="3141663"/>
          <p14:tracePt t="32642" x="1025525" y="3154363"/>
          <p14:tracePt t="32667" x="1025525" y="3165475"/>
          <p14:tracePt t="32692" x="1025525" y="3178175"/>
          <p14:tracePt t="32741" x="1025525" y="3190875"/>
          <p14:tracePt t="32866" x="1025525" y="3216275"/>
          <p14:tracePt t="32928" x="1025525" y="3228975"/>
          <p14:tracePt t="34475" x="1050925" y="3228975"/>
          <p14:tracePt t="34487" x="1112838" y="3228975"/>
          <p14:tracePt t="34498" x="1176338" y="3228975"/>
          <p14:tracePt t="34511" x="1238250" y="3228975"/>
          <p14:tracePt t="34524" x="1300163" y="3241675"/>
          <p14:tracePt t="34537" x="1363663" y="3254375"/>
          <p14:tracePt t="34551" x="1438275" y="3267075"/>
          <p14:tracePt t="34568" x="1512888" y="3267075"/>
          <p14:tracePt t="34585" x="1576388" y="3267075"/>
          <p14:tracePt t="34587" x="1612900" y="3267075"/>
          <p14:tracePt t="34602" x="1651000" y="3267075"/>
          <p14:tracePt t="34618" x="1676400" y="3267075"/>
          <p14:tracePt t="34636" x="1714500" y="3278188"/>
          <p14:tracePt t="34652" x="1725613" y="3290888"/>
          <p14:tracePt t="34669" x="1738313" y="3290888"/>
          <p14:tracePt t="34686" x="1763713" y="3290888"/>
          <p14:tracePt t="34710" x="1776413" y="3290888"/>
          <p14:tracePt t="34748" x="1789113" y="3290888"/>
          <p14:tracePt t="104392" x="1789113" y="3303588"/>
          <p14:tracePt t="104405" x="1776413" y="3316288"/>
          <p14:tracePt t="104416" x="1763713" y="3328988"/>
          <p14:tracePt t="104428" x="1763713" y="3341688"/>
          <p14:tracePt t="104443" x="1738313" y="3367088"/>
          <p14:tracePt t="104459" x="1738313" y="3378200"/>
          <p14:tracePt t="104476" x="1738313" y="3403600"/>
          <p14:tracePt t="104493" x="1725613" y="3429000"/>
          <p14:tracePt t="104510" x="1714500" y="3441700"/>
          <p14:tracePt t="104526" x="1714500" y="3467100"/>
          <p14:tracePt t="104528" x="1714500" y="3503613"/>
          <p14:tracePt t="104544" x="1714500" y="3541713"/>
          <p14:tracePt t="104560" x="1701800" y="3590925"/>
          <p14:tracePt t="104576" x="1676400" y="3616325"/>
          <p14:tracePt t="104578" x="1663700" y="3641725"/>
          <p14:tracePt t="104593" x="1663700" y="3667125"/>
          <p14:tracePt t="104616" x="1651000" y="3679825"/>
          <p14:tracePt t="104640" x="1651000" y="3692525"/>
          <p14:tracePt t="104778" x="1638300" y="3692525"/>
          <p14:tracePt t="104804" x="1638300" y="3703638"/>
          <p14:tracePt t="104816" x="1612900" y="3703638"/>
          <p14:tracePt t="104829" x="1612900" y="3729038"/>
          <p14:tracePt t="104841" x="1576388" y="3741738"/>
          <p14:tracePt t="104853" x="1563688" y="3767138"/>
          <p14:tracePt t="104865" x="1538288" y="3792538"/>
          <p14:tracePt t="104880" x="1525588" y="3816350"/>
          <p14:tracePt t="104896" x="1501775" y="3841750"/>
          <p14:tracePt t="104912" x="1501775" y="3867150"/>
          <p14:tracePt t="104915" x="1489075" y="3879850"/>
          <p14:tracePt t="104941" x="1489075" y="3892550"/>
          <p14:tracePt t="104990" x="1476375" y="3905250"/>
          <p14:tracePt t="105002" x="1476375" y="3916363"/>
          <p14:tracePt t="105016" x="1463675" y="3929063"/>
          <p14:tracePt t="105029" x="1463675" y="3941763"/>
          <p14:tracePt t="105047" x="1463675" y="3954463"/>
          <p14:tracePt t="105064" x="1463675" y="3967163"/>
          <p14:tracePt t="105065" x="1450975" y="3967163"/>
          <p14:tracePt t="105091" x="1450975" y="3979863"/>
          <p14:tracePt t="105103" x="1450975" y="3992563"/>
          <p14:tracePt t="105127" x="1438275" y="3992563"/>
          <p14:tracePt t="105139" x="1438275" y="4005263"/>
          <p14:tracePt t="105538" x="1450975" y="4005263"/>
          <p14:tracePt t="105589" x="1463675" y="4005263"/>
          <p14:tracePt t="105614" x="1476375" y="4005263"/>
          <p14:tracePt t="105626" x="1489075" y="4005263"/>
          <p14:tracePt t="105639" x="1501775" y="4005263"/>
          <p14:tracePt t="105652" x="1512888" y="4005263"/>
          <p14:tracePt t="105676" x="1525588" y="4005263"/>
          <p14:tracePt t="166940" x="1512888" y="4005263"/>
          <p14:tracePt t="166952" x="1501775" y="4017963"/>
          <p14:tracePt t="166965" x="1476375" y="4017963"/>
          <p14:tracePt t="166979" x="1476375" y="4029075"/>
          <p14:tracePt t="166991" x="1463675" y="4029075"/>
          <p14:tracePt t="167040" x="1450975" y="4041775"/>
          <p14:tracePt t="167053" x="1438275" y="4054475"/>
          <p14:tracePt t="167079" x="1425575" y="4067175"/>
          <p14:tracePt t="167091" x="1412875" y="4079875"/>
          <p14:tracePt t="167103" x="1401763" y="4092575"/>
          <p14:tracePt t="167116" x="1389063" y="4105275"/>
          <p14:tracePt t="167127" x="1363663" y="4141788"/>
          <p14:tracePt t="167142" x="1338263" y="4167188"/>
          <p14:tracePt t="167158" x="1312863" y="4205288"/>
          <p14:tracePt t="167175" x="1276350" y="4230688"/>
          <p14:tracePt t="167178" x="1263650" y="4267200"/>
          <p14:tracePt t="167191" x="1238250" y="4279900"/>
          <p14:tracePt t="167209" x="1225550" y="4305300"/>
          <p14:tracePt t="167226" x="1212850" y="4330700"/>
          <p14:tracePt t="167228" x="1200150" y="4341813"/>
          <p14:tracePt t="167242" x="1189038" y="4367213"/>
          <p14:tracePt t="167259" x="1176338" y="4392613"/>
          <p14:tracePt t="167276" x="1176338" y="4430713"/>
          <p14:tracePt t="167278" x="1163638" y="4467225"/>
          <p14:tracePt t="167292" x="1163638" y="4505325"/>
          <p14:tracePt t="167309" x="1150938" y="4530725"/>
          <p14:tracePt t="167326" x="1150938" y="4567238"/>
          <p14:tracePt t="167328" x="1138238" y="4592638"/>
          <p14:tracePt t="167342" x="1138238" y="4605338"/>
          <p14:tracePt t="167359" x="1138238" y="4618038"/>
          <p14:tracePt t="167376" x="1138238" y="4630738"/>
          <p14:tracePt t="167439" x="1138238" y="4643438"/>
          <p14:tracePt t="167452" x="1138238" y="4656138"/>
          <p14:tracePt t="167465" x="1138238" y="4667250"/>
          <p14:tracePt t="167477" x="1138238" y="4679950"/>
          <p14:tracePt t="167493" x="1138238" y="4692650"/>
          <p14:tracePt t="167510" x="1138238" y="4705350"/>
          <p14:tracePt t="167527" x="1138238" y="4718050"/>
          <p14:tracePt t="167564" x="1138238" y="4743450"/>
          <p14:tracePt t="167588" x="1138238" y="4756150"/>
          <p14:tracePt t="167614" x="1138238" y="4768850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AEB7432-7938-E379-CE9C-744888ECF4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13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Standard Costs</a:t>
            </a:r>
          </a:p>
        </p:txBody>
      </p:sp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10776" y="1981200"/>
            <a:ext cx="8534400" cy="28194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None/>
            </a:pPr>
            <a:r>
              <a:rPr lang="en-GB" sz="2600" dirty="0"/>
              <a:t>Both standards and budgets are </a:t>
            </a:r>
            <a:r>
              <a:rPr lang="en-GB" sz="2600" dirty="0">
                <a:solidFill>
                  <a:srgbClr val="FF0000"/>
                </a:solidFill>
              </a:rPr>
              <a:t>predetermined</a:t>
            </a:r>
            <a:r>
              <a:rPr lang="en-GB" sz="2600" dirty="0"/>
              <a:t> costs, and both contribute to management </a:t>
            </a:r>
            <a:r>
              <a:rPr lang="en-GB" sz="2600" dirty="0">
                <a:solidFill>
                  <a:srgbClr val="FF0000"/>
                </a:solidFill>
              </a:rPr>
              <a:t>planning</a:t>
            </a:r>
            <a:r>
              <a:rPr lang="en-GB" sz="2600" dirty="0"/>
              <a:t> , </a:t>
            </a:r>
            <a:r>
              <a:rPr lang="en-GB" sz="2600" dirty="0">
                <a:solidFill>
                  <a:srgbClr val="FF0000"/>
                </a:solidFill>
              </a:rPr>
              <a:t>control </a:t>
            </a:r>
            <a:r>
              <a:rPr lang="en-GB" sz="2600" dirty="0">
                <a:solidFill>
                  <a:srgbClr val="0000FF"/>
                </a:solidFill>
              </a:rPr>
              <a:t>and performance evaluation .</a:t>
            </a:r>
            <a:endParaRPr lang="en-US" sz="2600" dirty="0">
              <a:solidFill>
                <a:srgbClr val="0000FF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1200"/>
              </a:spcBef>
              <a:buSzPct val="80000"/>
              <a:buNone/>
              <a:defRPr/>
            </a:pPr>
            <a:r>
              <a:rPr lang="en-US" sz="2600" dirty="0"/>
              <a:t>There is a difference: </a:t>
            </a:r>
          </a:p>
          <a:p>
            <a:pPr marL="573088" lvl="1" indent="-344488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  <a:defRPr/>
            </a:pPr>
            <a:r>
              <a:rPr lang="en-US" sz="2600" dirty="0"/>
              <a:t>A standard is a </a:t>
            </a:r>
            <a:r>
              <a:rPr lang="en-US" sz="2600" b="1" dirty="0">
                <a:solidFill>
                  <a:srgbClr val="FF0000"/>
                </a:solidFill>
              </a:rPr>
              <a:t>unit</a:t>
            </a:r>
            <a:r>
              <a:rPr lang="en-US" sz="2600" dirty="0"/>
              <a:t> amount.</a:t>
            </a:r>
          </a:p>
          <a:p>
            <a:pPr marL="573088" lvl="1" indent="-344488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  <a:defRPr/>
            </a:pPr>
            <a:r>
              <a:rPr lang="en-US" sz="2600" dirty="0"/>
              <a:t>A budget is a </a:t>
            </a:r>
            <a:r>
              <a:rPr lang="en-US" sz="2600" b="1" dirty="0">
                <a:solidFill>
                  <a:srgbClr val="FF0000"/>
                </a:solidFill>
              </a:rPr>
              <a:t>total</a:t>
            </a:r>
            <a:r>
              <a:rPr lang="en-US" sz="2600" dirty="0"/>
              <a:t> amount.</a:t>
            </a: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04800" y="1371600"/>
            <a:ext cx="83820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Liberation Sans" panose="020B0604020202020204" pitchFamily="34" charset="0"/>
              </a:rPr>
              <a:t>Distinguishing Between Standards and Budgets</a:t>
            </a:r>
          </a:p>
        </p:txBody>
      </p:sp>
    </p:spTree>
    <p:extLst>
      <p:ext uri="{BB962C8B-B14F-4D97-AF65-F5344CB8AC3E}">
        <p14:creationId xmlns:p14="http://schemas.microsoft.com/office/powerpoint/2010/main" val="192244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641"/>
    </mc:Choice>
    <mc:Fallback xmlns="">
      <p:transition spd="slow" advTm="156641"/>
    </mc:Fallback>
  </mc:AlternateContent>
  <p:extLst>
    <p:ext uri="{3A86A75C-4F4B-4683-9AE1-C65F6400EC91}">
      <p14:laserTraceLst xmlns:p14="http://schemas.microsoft.com/office/powerpoint/2010/main">
        <p14:tracePtLst>
          <p14:tracePt t="1530" x="1163638" y="4630738"/>
          <p14:tracePt t="1543" x="1189038" y="4492625"/>
          <p14:tracePt t="1556" x="1212850" y="4405313"/>
          <p14:tracePt t="1568" x="1263650" y="4330700"/>
          <p14:tracePt t="1584" x="1312863" y="4254500"/>
          <p14:tracePt t="1601" x="1412875" y="4117975"/>
          <p14:tracePt t="1618" x="1612900" y="3816350"/>
          <p14:tracePt t="1634" x="1676400" y="3703638"/>
          <p14:tracePt t="1651" x="1738313" y="3603625"/>
          <p14:tracePt t="1668" x="1838325" y="3267075"/>
          <p14:tracePt t="1685" x="1889125" y="3090863"/>
          <p14:tracePt t="1701" x="1963738" y="2952750"/>
          <p14:tracePt t="1719" x="2151063" y="2728913"/>
          <p14:tracePt t="1735" x="2251075" y="2565400"/>
          <p14:tracePt t="1751" x="2363788" y="2403475"/>
          <p14:tracePt t="1768" x="2476500" y="2201863"/>
          <p14:tracePt t="1785" x="2489200" y="2165350"/>
          <p14:tracePt t="1801" x="2501900" y="2139950"/>
          <p14:tracePt t="1819" x="2501900" y="2127250"/>
          <p14:tracePt t="1905" x="2489200" y="2127250"/>
          <p14:tracePt t="1917" x="2463800" y="2127250"/>
          <p14:tracePt t="1930" x="2401888" y="2127250"/>
          <p14:tracePt t="1942" x="2327275" y="2114550"/>
          <p14:tracePt t="1954" x="2276475" y="2101850"/>
          <p14:tracePt t="1969" x="2238375" y="2101850"/>
          <p14:tracePt t="1986" x="2201863" y="2089150"/>
          <p14:tracePt t="2002" x="2163763" y="2078038"/>
          <p14:tracePt t="2005" x="2138363" y="2078038"/>
          <p14:tracePt t="2019" x="2101850" y="2078038"/>
          <p14:tracePt t="2036" x="2076450" y="2078038"/>
          <p14:tracePt t="2054" x="2038350" y="2065338"/>
          <p14:tracePt t="2056" x="2001838" y="2065338"/>
          <p14:tracePt t="2069" x="1963738" y="2065338"/>
          <p14:tracePt t="2086" x="1925638" y="2065338"/>
          <p14:tracePt t="2103" x="1901825" y="2065338"/>
          <p14:tracePt t="2105" x="1889125" y="2065338"/>
          <p14:tracePt t="2119" x="1876425" y="2065338"/>
          <p14:tracePt t="2136" x="1863725" y="2065338"/>
          <p14:tracePt t="2154" x="1863725" y="2052638"/>
          <p14:tracePt t="7136" x="1889125" y="2052638"/>
          <p14:tracePt t="7148" x="1951038" y="2052638"/>
          <p14:tracePt t="7162" x="2025650" y="2052638"/>
          <p14:tracePt t="7173" x="2114550" y="2065338"/>
          <p14:tracePt t="7189" x="2163763" y="2065338"/>
          <p14:tracePt t="7207" x="2238375" y="2078038"/>
          <p14:tracePt t="7224" x="2540000" y="2089150"/>
          <p14:tracePt t="7240" x="2701925" y="2114550"/>
          <p14:tracePt t="7256" x="2852738" y="2127250"/>
          <p14:tracePt t="7274" x="3189288" y="2127250"/>
          <p14:tracePt t="7290" x="3389313" y="2127250"/>
          <p14:tracePt t="7307" x="3540125" y="2127250"/>
          <p14:tracePt t="7324" x="3765550" y="2152650"/>
          <p14:tracePt t="7340" x="3878263" y="2165350"/>
          <p14:tracePt t="7357" x="4027488" y="2178050"/>
          <p14:tracePt t="7374" x="4252913" y="2201863"/>
          <p14:tracePt t="7390" x="4352925" y="2201863"/>
          <p14:tracePt t="7408" x="4416425" y="2201863"/>
          <p14:tracePt t="7424" x="4578350" y="2201863"/>
          <p14:tracePt t="7441" x="4678363" y="2201863"/>
          <p14:tracePt t="7457" x="4803775" y="2201863"/>
          <p14:tracePt t="7473" x="4978400" y="2201863"/>
          <p14:tracePt t="7491" x="5040313" y="2201863"/>
          <p14:tracePt t="7507" x="5091113" y="2201863"/>
          <p14:tracePt t="7524" x="5216525" y="2201863"/>
          <p14:tracePt t="7541" x="5278438" y="2201863"/>
          <p14:tracePt t="7558" x="5329238" y="2201863"/>
          <p14:tracePt t="7561" x="5353050" y="2201863"/>
          <p14:tracePt t="7574" x="5365750" y="2201863"/>
          <p14:tracePt t="7591" x="5378450" y="2201863"/>
          <p14:tracePt t="7772" x="5391150" y="2201863"/>
          <p14:tracePt t="7784" x="5403850" y="2190750"/>
          <p14:tracePt t="7797" x="5416550" y="2190750"/>
          <p14:tracePt t="7809" x="5441950" y="2165350"/>
          <p14:tracePt t="7835" x="5454650" y="2165350"/>
          <p14:tracePt t="7848" x="5454650" y="2152650"/>
          <p14:tracePt t="7897" x="5465763" y="2139950"/>
          <p14:tracePt t="7921" x="5465763" y="2127250"/>
          <p14:tracePt t="7934" x="5478463" y="2114550"/>
          <p14:tracePt t="7947" x="5491163" y="2101850"/>
          <p14:tracePt t="7960" x="5503863" y="2089150"/>
          <p14:tracePt t="7976" x="5516563" y="2078038"/>
          <p14:tracePt t="7993" x="5554663" y="2065338"/>
          <p14:tracePt t="8009" x="5629275" y="2039938"/>
          <p14:tracePt t="8026" x="5665788" y="2027238"/>
          <p14:tracePt t="8043" x="5691188" y="2027238"/>
          <p14:tracePt t="8059" x="5716588" y="2001838"/>
          <p14:tracePt t="8076" x="5729288" y="2001838"/>
          <p14:tracePt t="8093" x="5741988" y="2001838"/>
          <p14:tracePt t="8520" x="5767388" y="1989138"/>
          <p14:tracePt t="8533" x="5791200" y="1978025"/>
          <p14:tracePt t="8545" x="5816600" y="1978025"/>
          <p14:tracePt t="8558" x="5878513" y="1978025"/>
          <p14:tracePt t="8570" x="5991225" y="1965325"/>
          <p14:tracePt t="8582" x="6067425" y="1965325"/>
          <p14:tracePt t="8594" x="6142038" y="1965325"/>
          <p14:tracePt t="8611" x="6180138" y="1965325"/>
          <p14:tracePt t="8627" x="6229350" y="1965325"/>
          <p14:tracePt t="8644" x="6329363" y="1965325"/>
          <p14:tracePt t="8661" x="6403975" y="1965325"/>
          <p14:tracePt t="8677" x="6467475" y="1965325"/>
          <p14:tracePt t="8694" x="6542088" y="1965325"/>
          <p14:tracePt t="8711" x="6580188" y="1965325"/>
          <p14:tracePt t="8727" x="6604000" y="1965325"/>
          <p14:tracePt t="8744" x="6667500" y="1965325"/>
          <p14:tracePt t="8761" x="6704013" y="1965325"/>
          <p14:tracePt t="8778" x="6767513" y="1978025"/>
          <p14:tracePt t="8794" x="6905625" y="1989138"/>
          <p14:tracePt t="8811" x="6954838" y="1989138"/>
          <p14:tracePt t="8828" x="6992938" y="1989138"/>
          <p14:tracePt t="8845" x="7067550" y="1989138"/>
          <p14:tracePt t="8861" x="7092950" y="1989138"/>
          <p14:tracePt t="8878" x="7129463" y="1989138"/>
          <p14:tracePt t="8895" x="7180263" y="1989138"/>
          <p14:tracePt t="8911" x="7218363" y="1989138"/>
          <p14:tracePt t="8929" x="7254875" y="1989138"/>
          <p14:tracePt t="8930" x="7280275" y="1989138"/>
          <p14:tracePt t="8945" x="7305675" y="1989138"/>
          <p14:tracePt t="8961" x="7318375" y="1989138"/>
          <p14:tracePt t="8981" x="7329488" y="1989138"/>
          <p14:tracePt t="9093" x="7329488" y="1978025"/>
          <p14:tracePt t="15402" x="7305675" y="1965325"/>
          <p14:tracePt t="15414" x="7280275" y="1965325"/>
          <p14:tracePt t="15427" x="7242175" y="1965325"/>
          <p14:tracePt t="15440" x="7205663" y="1965325"/>
          <p14:tracePt t="15453" x="7167563" y="1965325"/>
          <p14:tracePt t="15470" x="7118350" y="1965325"/>
          <p14:tracePt t="15487" x="7092950" y="1965325"/>
          <p14:tracePt t="15488" x="7054850" y="1965325"/>
          <p14:tracePt t="15504" x="7029450" y="1965325"/>
          <p14:tracePt t="15521" x="6980238" y="1965325"/>
          <p14:tracePt t="15538" x="6892925" y="1965325"/>
          <p14:tracePt t="15539" x="6792913" y="1965325"/>
          <p14:tracePt t="15554" x="6704013" y="1965325"/>
          <p14:tracePt t="15571" x="6629400" y="1965325"/>
          <p14:tracePt t="15588" x="6554788" y="1965325"/>
          <p14:tracePt t="15589" x="6492875" y="1965325"/>
          <p14:tracePt t="15604" x="6416675" y="1965325"/>
          <p14:tracePt t="15621" x="6329363" y="1952625"/>
          <p14:tracePt t="15638" x="6229350" y="1939925"/>
          <p14:tracePt t="15655" x="6216650" y="1939925"/>
          <p14:tracePt t="15676" x="6203950" y="1939925"/>
          <p14:tracePt t="15739" x="6180138" y="1939925"/>
          <p14:tracePt t="15751" x="6167438" y="1939925"/>
          <p14:tracePt t="15764" x="6154738" y="1939925"/>
          <p14:tracePt t="15777" x="6142038" y="1939925"/>
          <p14:tracePt t="15790" x="6116638" y="1939925"/>
          <p14:tracePt t="15814" x="6091238" y="1939925"/>
          <p14:tracePt t="15828" x="6067425" y="1939925"/>
          <p14:tracePt t="15841" x="6042025" y="1939925"/>
          <p14:tracePt t="15857" x="5991225" y="1939925"/>
          <p14:tracePt t="15874" x="5954713" y="1939925"/>
          <p14:tracePt t="15876" x="5916613" y="1939925"/>
          <p14:tracePt t="15891" x="5891213" y="1939925"/>
          <p14:tracePt t="15907" x="5878513" y="1939925"/>
          <p14:tracePt t="15924" x="5867400" y="1939925"/>
          <p14:tracePt t="15926" x="5854700" y="1939925"/>
          <p14:tracePt t="15952" x="5842000" y="1939925"/>
          <p14:tracePt t="32476" x="5816600" y="1939925"/>
          <p14:tracePt t="32489" x="5791200" y="1939925"/>
          <p14:tracePt t="32501" x="5767388" y="1952625"/>
          <p14:tracePt t="32513" x="5703888" y="1978025"/>
          <p14:tracePt t="32527" x="5616575" y="2001838"/>
          <p14:tracePt t="32540" x="5491163" y="2027238"/>
          <p14:tracePt t="32556" x="5353050" y="2052638"/>
          <p14:tracePt t="32574" x="5241925" y="2089150"/>
          <p14:tracePt t="32576" x="5129213" y="2114550"/>
          <p14:tracePt t="32590" x="4978400" y="2152650"/>
          <p14:tracePt t="32606" x="4791075" y="2178050"/>
          <p14:tracePt t="32624" x="4627563" y="2201863"/>
          <p14:tracePt t="32627" x="4516438" y="2239963"/>
          <p14:tracePt t="32640" x="4391025" y="2265363"/>
          <p14:tracePt t="32657" x="4227513" y="2303463"/>
          <p14:tracePt t="32674" x="3990975" y="2327275"/>
          <p14:tracePt t="32676" x="3840163" y="2352675"/>
          <p14:tracePt t="32690" x="3714750" y="2390775"/>
          <p14:tracePt t="32707" x="3614738" y="2403475"/>
          <p14:tracePt t="32724" x="3552825" y="2403475"/>
          <p14:tracePt t="32726" x="3478213" y="2403475"/>
          <p14:tracePt t="32740" x="3376613" y="2403475"/>
          <p14:tracePt t="32757" x="3276600" y="2403475"/>
          <p14:tracePt t="32775" x="3176588" y="2403475"/>
          <p14:tracePt t="32777" x="3127375" y="2403475"/>
          <p14:tracePt t="32790" x="3076575" y="2403475"/>
          <p14:tracePt t="32807" x="3040063" y="2403475"/>
          <p14:tracePt t="32825" x="2952750" y="2403475"/>
          <p14:tracePt t="32841" x="2876550" y="2403475"/>
          <p14:tracePt t="32857" x="2776538" y="2390775"/>
          <p14:tracePt t="32875" x="2540000" y="2378075"/>
          <p14:tracePt t="32891" x="2463800" y="2378075"/>
          <p14:tracePt t="32908" x="2414588" y="2378075"/>
          <p14:tracePt t="32914" x="2338388" y="2378075"/>
          <p14:tracePt t="32925" x="2301875" y="2378075"/>
          <p14:tracePt t="32941" x="2238375" y="2378075"/>
          <p14:tracePt t="32958" x="2189163" y="2378075"/>
          <p14:tracePt t="32975" x="2063750" y="2378075"/>
          <p14:tracePt t="32991" x="2038350" y="2378075"/>
          <p14:tracePt t="33008" x="2014538" y="2378075"/>
          <p14:tracePt t="33025" x="2001838" y="2378075"/>
          <p14:tracePt t="36803" x="1951038" y="2378075"/>
          <p14:tracePt t="36814" x="1863725" y="2378075"/>
          <p14:tracePt t="36828" x="1763713" y="2378075"/>
          <p14:tracePt t="36841" x="1689100" y="2378075"/>
          <p14:tracePt t="36857" x="1601788" y="2378075"/>
          <p14:tracePt t="36873" x="1463675" y="2378075"/>
          <p14:tracePt t="36890" x="1200150" y="2352675"/>
          <p14:tracePt t="36907" x="1112838" y="2339975"/>
          <p14:tracePt t="36924" x="1063625" y="2339975"/>
          <p14:tracePt t="36926" x="1025525" y="2339975"/>
          <p14:tracePt t="36941" x="1000125" y="2339975"/>
          <p14:tracePt t="36957" x="987425" y="2339975"/>
          <p14:tracePt t="36974" x="976313" y="2339975"/>
          <p14:tracePt t="36991" x="963613" y="2339975"/>
          <p14:tracePt t="37008" x="950913" y="2339975"/>
          <p14:tracePt t="37027" x="925513" y="2339975"/>
          <p14:tracePt t="37089" x="900113" y="2339975"/>
          <p14:tracePt t="37102" x="887413" y="2339975"/>
          <p14:tracePt t="37114" x="850900" y="2352675"/>
          <p14:tracePt t="37139" x="838200" y="2352675"/>
          <p14:tracePt t="37151" x="825500" y="2352675"/>
          <p14:tracePt t="37176" x="812800" y="2352675"/>
          <p14:tracePt t="40703" x="825500" y="2352675"/>
          <p14:tracePt t="40728" x="838200" y="2352675"/>
          <p14:tracePt t="40740" x="1000125" y="2339975"/>
          <p14:tracePt t="40752" x="1150938" y="2339975"/>
          <p14:tracePt t="40764" x="1312863" y="2339975"/>
          <p14:tracePt t="40777" x="1589088" y="2339975"/>
          <p14:tracePt t="40789" x="1851025" y="2390775"/>
          <p14:tracePt t="40805" x="2051050" y="2427288"/>
          <p14:tracePt t="40823" x="2263775" y="2516188"/>
          <p14:tracePt t="40839" x="2727325" y="2665413"/>
          <p14:tracePt t="40855" x="2863850" y="2740025"/>
          <p14:tracePt t="40872" x="2952750" y="2803525"/>
          <p14:tracePt t="40890" x="3114675" y="2865438"/>
          <p14:tracePt t="40906" x="3189288" y="2865438"/>
          <p14:tracePt t="40923" x="3252788" y="2878138"/>
          <p14:tracePt t="40939" x="3376613" y="2878138"/>
          <p14:tracePt t="40956" x="3427413" y="2878138"/>
          <p14:tracePt t="40973" x="3465513" y="2878138"/>
          <p14:tracePt t="40990" x="3514725" y="2878138"/>
          <p14:tracePt t="41007" x="3540125" y="2878138"/>
          <p14:tracePt t="41024" x="3565525" y="2878138"/>
          <p14:tracePt t="41026" x="3578225" y="2878138"/>
          <p14:tracePt t="41040" x="3602038" y="2878138"/>
          <p14:tracePt t="41056" x="3614738" y="2878138"/>
          <p14:tracePt t="41073" x="3640138" y="2878138"/>
          <p14:tracePt t="41090" x="3702050" y="2878138"/>
          <p14:tracePt t="41107" x="3752850" y="2878138"/>
          <p14:tracePt t="41124" x="3827463" y="2865438"/>
          <p14:tracePt t="41126" x="3878263" y="2840038"/>
          <p14:tracePt t="41140" x="3940175" y="2790825"/>
          <p14:tracePt t="41157" x="3978275" y="2752725"/>
          <p14:tracePt t="41174" x="4040188" y="2740025"/>
          <p14:tracePt t="41176" x="4078288" y="2703513"/>
          <p14:tracePt t="41190" x="4140200" y="2678113"/>
          <p14:tracePt t="41207" x="4214813" y="2652713"/>
          <p14:tracePt t="41225" x="4314825" y="2627313"/>
          <p14:tracePt t="41227" x="4391025" y="2603500"/>
          <p14:tracePt t="41240" x="4452938" y="2578100"/>
          <p14:tracePt t="41257" x="4516438" y="2540000"/>
          <p14:tracePt t="41275" x="4591050" y="2503488"/>
          <p14:tracePt t="41291" x="4616450" y="2490788"/>
          <p14:tracePt t="41307" x="4640263" y="2478088"/>
          <p14:tracePt t="41325" x="4665663" y="2465388"/>
          <p14:tracePt t="41327" x="4678363" y="2452688"/>
          <p14:tracePt t="41341" x="4703763" y="2439988"/>
          <p14:tracePt t="41358" x="4716463" y="2439988"/>
          <p14:tracePt t="41376" x="4740275" y="2427288"/>
          <p14:tracePt t="41390" x="4740275" y="2414588"/>
          <p14:tracePt t="41407" x="4752975" y="2414588"/>
          <p14:tracePt t="41462" x="4765675" y="2414588"/>
          <p14:tracePt t="41474" x="4778375" y="2414588"/>
          <p14:tracePt t="41487" x="4803775" y="2414588"/>
          <p14:tracePt t="41512" x="4816475" y="2414588"/>
          <p14:tracePt t="41600" x="4829175" y="2414588"/>
          <p14:tracePt t="48146" x="4852988" y="2414588"/>
          <p14:tracePt t="48158" x="4891088" y="2414588"/>
          <p14:tracePt t="48170" x="4903788" y="2414588"/>
          <p14:tracePt t="48184" x="4929188" y="2414588"/>
          <p14:tracePt t="48201" x="4940300" y="2414588"/>
          <p14:tracePt t="48217" x="4965700" y="2427288"/>
          <p14:tracePt t="48218" x="4965700" y="2439988"/>
          <p14:tracePt t="48234" x="4991100" y="2452688"/>
          <p14:tracePt t="48250" x="4991100" y="2465388"/>
          <p14:tracePt t="48267" x="5003800" y="2490788"/>
          <p14:tracePt t="48269" x="5016500" y="2490788"/>
          <p14:tracePt t="48382" x="5029200" y="2490788"/>
          <p14:tracePt t="48594" x="5078413" y="2490788"/>
          <p14:tracePt t="48607" x="5116513" y="2490788"/>
          <p14:tracePt t="48619" x="5153025" y="2490788"/>
          <p14:tracePt t="48631" x="5178425" y="2490788"/>
          <p14:tracePt t="48643" x="5191125" y="2490788"/>
          <p14:tracePt t="48657" x="5216525" y="2490788"/>
          <p14:tracePt t="48670" x="5241925" y="2490788"/>
          <p14:tracePt t="48686" x="5265738" y="2490788"/>
          <p14:tracePt t="48703" x="5316538" y="2490788"/>
          <p14:tracePt t="48706" x="5391150" y="2490788"/>
          <p14:tracePt t="48720" x="5478463" y="2490788"/>
          <p14:tracePt t="48737" x="5529263" y="2490788"/>
          <p14:tracePt t="48754" x="5591175" y="2490788"/>
          <p14:tracePt t="48756" x="5629275" y="2478088"/>
          <p14:tracePt t="48771" x="5654675" y="2465388"/>
          <p14:tracePt t="48787" x="5691188" y="2452688"/>
          <p14:tracePt t="48804" x="5716588" y="2439988"/>
          <p14:tracePt t="48806" x="5754688" y="2439988"/>
          <p14:tracePt t="48821" x="5816600" y="2427288"/>
          <p14:tracePt t="48837" x="5867400" y="2427288"/>
          <p14:tracePt t="48855" x="5903913" y="2414588"/>
          <p14:tracePt t="48870" x="5916613" y="2414588"/>
          <p14:tracePt t="48906" x="5929313" y="2414588"/>
          <p14:tracePt t="48943" x="5942013" y="2414588"/>
          <p14:tracePt t="48955" x="5954713" y="2403475"/>
          <p14:tracePt t="48968" x="5967413" y="2403475"/>
          <p14:tracePt t="48980" x="5978525" y="2403475"/>
          <p14:tracePt t="48993" x="5991225" y="2403475"/>
          <p14:tracePt t="49018" x="6003925" y="2403475"/>
          <p14:tracePt t="49031" x="6016625" y="2403475"/>
          <p14:tracePt t="49043" x="6042025" y="2403475"/>
          <p14:tracePt t="49056" x="6078538" y="2403475"/>
          <p14:tracePt t="49071" x="6142038" y="2403475"/>
          <p14:tracePt t="49088" x="6191250" y="2403475"/>
          <p14:tracePt t="49105" x="6280150" y="2403475"/>
          <p14:tracePt t="49121" x="6316663" y="2403475"/>
          <p14:tracePt t="49139" x="6342063" y="2403475"/>
          <p14:tracePt t="49156" x="6467475" y="2414588"/>
          <p14:tracePt t="49171" x="6567488" y="2414588"/>
          <p14:tracePt t="49189" x="6642100" y="2414588"/>
          <p14:tracePt t="49205" x="6767513" y="2414588"/>
          <p14:tracePt t="49222" x="6792913" y="2414588"/>
          <p14:tracePt t="49239" x="6829425" y="2414588"/>
          <p14:tracePt t="49241" x="6854825" y="2414588"/>
          <p14:tracePt t="49256" x="6880225" y="2414588"/>
          <p14:tracePt t="49272" x="6905625" y="2414588"/>
          <p14:tracePt t="49289" x="6916738" y="2403475"/>
          <p14:tracePt t="49292" x="6929438" y="2403475"/>
          <p14:tracePt t="49305" x="6942138" y="2403475"/>
          <p14:tracePt t="49629" x="6942138" y="2414588"/>
          <p14:tracePt t="49679" x="6942138" y="2427288"/>
          <p14:tracePt t="49791" x="6942138" y="2439988"/>
          <p14:tracePt t="50127" x="6929438" y="2439988"/>
          <p14:tracePt t="50277" x="6916738" y="2439988"/>
          <p14:tracePt t="50302" x="6905625" y="2452688"/>
          <p14:tracePt t="50340" x="6892925" y="2452688"/>
          <p14:tracePt t="50352" x="6892925" y="2465388"/>
          <p14:tracePt t="50364" x="6880225" y="2465388"/>
          <p14:tracePt t="50401" x="6867525" y="2465388"/>
          <p14:tracePt t="50975" x="6854825" y="2465388"/>
          <p14:tracePt t="51074" x="6842125" y="2465388"/>
          <p14:tracePt t="51086" x="6816725" y="2465388"/>
          <p14:tracePt t="51101" x="6792913" y="2465388"/>
          <p14:tracePt t="51114" x="6780213" y="2465388"/>
          <p14:tracePt t="51129" x="6754813" y="2465388"/>
          <p14:tracePt t="51146" x="6742113" y="2465388"/>
          <p14:tracePt t="51149" x="6729413" y="2465388"/>
          <p14:tracePt t="51164" x="6716713" y="2478088"/>
          <p14:tracePt t="51180" x="6704013" y="2478088"/>
          <p14:tracePt t="51196" x="6692900" y="2478088"/>
          <p14:tracePt t="51214" x="6680200" y="2478088"/>
          <p14:tracePt t="51436" x="6792913" y="2478088"/>
          <p14:tracePt t="51449" x="6992938" y="2478088"/>
          <p14:tracePt t="51461" x="7229475" y="2427288"/>
          <p14:tracePt t="51473" x="7618413" y="2390775"/>
          <p14:tracePt t="51487" x="7905750" y="2352675"/>
          <p14:tracePt t="51498" x="8067675" y="2327275"/>
          <p14:tracePt t="51514" x="8193088" y="2314575"/>
          <p14:tracePt t="51531" x="8280400" y="2290763"/>
          <p14:tracePt t="51549" x="8380413" y="2278063"/>
          <p14:tracePt t="51573" x="8393113" y="2278063"/>
          <p14:tracePt t="51797" x="8380413" y="2278063"/>
          <p14:tracePt t="51809" x="8367713" y="2278063"/>
          <p14:tracePt t="51823" x="8343900" y="2278063"/>
          <p14:tracePt t="51835" x="8318500" y="2278063"/>
          <p14:tracePt t="51848" x="8280400" y="2278063"/>
          <p14:tracePt t="51866" x="8231188" y="2278063"/>
          <p14:tracePt t="51883" x="8180388" y="2278063"/>
          <p14:tracePt t="51885" x="8131175" y="2278063"/>
          <p14:tracePt t="51899" x="8054975" y="2278063"/>
          <p14:tracePt t="51916" x="7905750" y="2278063"/>
          <p14:tracePt t="51933" x="7580313" y="2178050"/>
          <p14:tracePt t="51936" x="7218363" y="1965325"/>
          <p14:tracePt t="51949" x="6704013" y="1776413"/>
          <p14:tracePt t="51966" x="6291263" y="1676400"/>
          <p14:tracePt t="51983" x="6078538" y="1639888"/>
          <p14:tracePt t="51986" x="5903913" y="1639888"/>
          <p14:tracePt t="51999" x="5654675" y="1639888"/>
          <p14:tracePt t="52016" x="5378450" y="1639888"/>
          <p14:tracePt t="52034" x="5053013" y="1639888"/>
          <p14:tracePt t="52050" x="4840288" y="1676400"/>
          <p14:tracePt t="52066" x="4616450" y="1701800"/>
          <p14:tracePt t="52084" x="4340225" y="1776413"/>
          <p14:tracePt t="52100" x="4240213" y="1814513"/>
          <p14:tracePt t="52117" x="4114800" y="1852613"/>
          <p14:tracePt t="52134" x="3727450" y="1939925"/>
          <p14:tracePt t="52150" x="3614738" y="1965325"/>
          <p14:tracePt t="52167" x="3502025" y="1989138"/>
          <p14:tracePt t="52184" x="3289300" y="2027238"/>
          <p14:tracePt t="52200" x="3152775" y="2027238"/>
          <p14:tracePt t="52217" x="3040063" y="2065338"/>
          <p14:tracePt t="52234" x="2863850" y="2101850"/>
          <p14:tracePt t="52251" x="2801938" y="2114550"/>
          <p14:tracePt t="52267" x="2752725" y="2139950"/>
          <p14:tracePt t="52285" x="2640013" y="2190750"/>
          <p14:tracePt t="52301" x="2527300" y="2227263"/>
          <p14:tracePt t="52317" x="2427288" y="2252663"/>
          <p14:tracePt t="52334" x="2227263" y="2365375"/>
          <p14:tracePt t="52350" x="2163763" y="2465388"/>
          <p14:tracePt t="52368" x="2089150" y="2565400"/>
          <p14:tracePt t="52371" x="2025650" y="2665413"/>
          <p14:tracePt t="52385" x="1951038" y="2740025"/>
          <p14:tracePt t="52401" x="1863725" y="2778125"/>
          <p14:tracePt t="52418" x="1751013" y="2816225"/>
          <p14:tracePt t="52421" x="1663700" y="2840038"/>
          <p14:tracePt t="52435" x="1576388" y="2865438"/>
          <p14:tracePt t="52451" x="1538288" y="2878138"/>
          <p14:tracePt t="52468" x="1501775" y="2890838"/>
          <p14:tracePt t="52471" x="1489075" y="2890838"/>
          <p14:tracePt t="52484" x="1463675" y="2890838"/>
          <p14:tracePt t="52502" x="1463675" y="2903538"/>
          <p14:tracePt t="52519" x="1450975" y="2903538"/>
          <p14:tracePt t="52521" x="1450975" y="2916238"/>
          <p14:tracePt t="52545" x="1450975" y="2928938"/>
          <p14:tracePt t="52558" x="1438275" y="2928938"/>
          <p14:tracePt t="52595" x="1438275" y="2941638"/>
          <p14:tracePt t="52608" x="1438275" y="2952750"/>
          <p14:tracePt t="52620" x="1438275" y="2978150"/>
          <p14:tracePt t="52632" x="1425575" y="3003550"/>
          <p14:tracePt t="52645" x="1425575" y="3016250"/>
          <p14:tracePt t="52658" x="1425575" y="3028950"/>
          <p14:tracePt t="52783" x="1425575" y="3016250"/>
          <p14:tracePt t="52808" x="1438275" y="3016250"/>
          <p14:tracePt t="52820" x="1476375" y="3003550"/>
          <p14:tracePt t="52832" x="1512888" y="3003550"/>
          <p14:tracePt t="52844" x="1563688" y="2990850"/>
          <p14:tracePt t="52857" x="1589088" y="2990850"/>
          <p14:tracePt t="52871" x="1612900" y="2978150"/>
          <p14:tracePt t="52885" x="1625600" y="2978150"/>
          <p14:tracePt t="52902" x="1651000" y="2978150"/>
          <p14:tracePt t="52930" x="1663700" y="2978150"/>
          <p14:tracePt t="52969" x="1663700" y="2965450"/>
          <p14:tracePt t="52982" x="1676400" y="2965450"/>
          <p14:tracePt t="52994" x="1689100" y="2965450"/>
          <p14:tracePt t="53056" x="1701800" y="2965450"/>
          <p14:tracePt t="53082" x="1725613" y="2965450"/>
          <p14:tracePt t="53094" x="1738313" y="2965450"/>
          <p14:tracePt t="53107" x="1751013" y="2965450"/>
          <p14:tracePt t="53121" x="1776413" y="2965450"/>
          <p14:tracePt t="53137" x="1801813" y="2965450"/>
          <p14:tracePt t="53154" x="1838325" y="2965450"/>
          <p14:tracePt t="53157" x="1851025" y="2965450"/>
          <p14:tracePt t="53171" x="1876425" y="2965450"/>
          <p14:tracePt t="53188" x="1889125" y="2965450"/>
          <p14:tracePt t="53205" x="1914525" y="2965450"/>
          <p14:tracePt t="53207" x="1938338" y="2965450"/>
          <p14:tracePt t="53221" x="2014538" y="2965450"/>
          <p14:tracePt t="53238" x="2114550" y="2965450"/>
          <p14:tracePt t="53256" x="2238375" y="2965450"/>
          <p14:tracePt t="53271" x="2301875" y="2965450"/>
          <p14:tracePt t="53288" x="2338388" y="2965450"/>
          <p14:tracePt t="53305" x="2376488" y="2978150"/>
          <p14:tracePt t="53309" x="2414588" y="2990850"/>
          <p14:tracePt t="53321" x="2463800" y="2990850"/>
          <p14:tracePt t="53339" x="2501900" y="2990850"/>
          <p14:tracePt t="53355" x="2576513" y="2990850"/>
          <p14:tracePt t="53372" x="2614613" y="2990850"/>
          <p14:tracePt t="53388" x="2640013" y="2990850"/>
          <p14:tracePt t="53406" x="2663825" y="3003550"/>
          <p14:tracePt t="53430" x="2676525" y="3003550"/>
          <p14:tracePt t="53480" x="2701925" y="3003550"/>
          <p14:tracePt t="53493" x="2714625" y="3003550"/>
          <p14:tracePt t="53506" x="2752725" y="3003550"/>
          <p14:tracePt t="53518" x="2789238" y="3003550"/>
          <p14:tracePt t="53530" x="2852738" y="3003550"/>
          <p14:tracePt t="53544" x="2901950" y="3003550"/>
          <p14:tracePt t="53556" x="2963863" y="3003550"/>
          <p14:tracePt t="53572" x="3001963" y="3003550"/>
          <p14:tracePt t="53589" x="3040063" y="3003550"/>
          <p14:tracePt t="53606" x="3165475" y="3003550"/>
          <p14:tracePt t="53623" x="3227388" y="3003550"/>
          <p14:tracePt t="53641" x="3314700" y="3003550"/>
          <p14:tracePt t="53643" x="3365500" y="3003550"/>
          <p14:tracePt t="53657" x="3414713" y="3003550"/>
          <p14:tracePt t="53673" x="3440113" y="2990850"/>
          <p14:tracePt t="53690" x="3478213" y="2990850"/>
          <p14:tracePt t="53692" x="3502025" y="2990850"/>
          <p14:tracePt t="53706" x="3514725" y="2990850"/>
          <p14:tracePt t="53723" x="3540125" y="2978150"/>
          <p14:tracePt t="53741" x="3565525" y="2978150"/>
          <p14:tracePt t="53743" x="3602038" y="2978150"/>
          <p14:tracePt t="53756" x="3652838" y="2978150"/>
          <p14:tracePt t="53773" x="3702050" y="2978150"/>
          <p14:tracePt t="53790" x="3740150" y="2978150"/>
          <p14:tracePt t="53792" x="3778250" y="2978150"/>
          <p14:tracePt t="53807" x="3790950" y="2978150"/>
          <p14:tracePt t="53823" x="3802063" y="2978150"/>
          <p14:tracePt t="53841" x="3827463" y="2978150"/>
          <p14:tracePt t="53857" x="3840163" y="2978150"/>
          <p14:tracePt t="53874" x="3852863" y="2978150"/>
          <p14:tracePt t="53891" x="3878263" y="2978150"/>
          <p14:tracePt t="53907" x="3902075" y="2978150"/>
          <p14:tracePt t="53924" x="3914775" y="2978150"/>
          <p14:tracePt t="53942" x="4002088" y="2978150"/>
          <p14:tracePt t="53958" x="4052888" y="2978150"/>
          <p14:tracePt t="53974" x="4090988" y="2978150"/>
          <p14:tracePt t="53991" x="4140200" y="2978150"/>
          <p14:tracePt t="54007" x="4152900" y="2978150"/>
          <p14:tracePt t="54024" x="4152900" y="2965450"/>
          <p14:tracePt t="54390" x="4303713" y="2978150"/>
          <p14:tracePt t="54403" x="4452938" y="3016250"/>
          <p14:tracePt t="54415" x="4565650" y="3054350"/>
          <p14:tracePt t="54428" x="4678363" y="3078163"/>
          <p14:tracePt t="54443" x="4816475" y="3103563"/>
          <p14:tracePt t="54460" x="4991100" y="3141663"/>
          <p14:tracePt t="54476" x="5103813" y="3165475"/>
          <p14:tracePt t="54479" x="5203825" y="3190875"/>
          <p14:tracePt t="54493" x="5278438" y="3216275"/>
          <p14:tracePt t="54510" x="5329238" y="3228975"/>
          <p14:tracePt t="54527" x="5429250" y="3241675"/>
          <p14:tracePt t="54543" x="5478463" y="3241675"/>
          <p14:tracePt t="54560" x="5541963" y="3241675"/>
          <p14:tracePt t="54577" x="5654675" y="3241675"/>
          <p14:tracePt t="54593" x="5703888" y="3241675"/>
          <p14:tracePt t="54610" x="5729288" y="3241675"/>
          <p14:tracePt t="54628" x="5778500" y="3241675"/>
          <p14:tracePt t="54643" x="5803900" y="3241675"/>
          <p14:tracePt t="54661" x="5829300" y="3241675"/>
          <p14:tracePt t="54678" x="5854700" y="3241675"/>
          <p14:tracePt t="54693" x="5878513" y="3241675"/>
          <p14:tracePt t="54711" x="5903913" y="3241675"/>
          <p14:tracePt t="54726" x="5991225" y="3228975"/>
          <p14:tracePt t="54742" x="6042025" y="3216275"/>
          <p14:tracePt t="54759" x="6103938" y="3203575"/>
          <p14:tracePt t="54776" x="6154738" y="3203575"/>
          <p14:tracePt t="54793" x="6180138" y="3203575"/>
          <p14:tracePt t="54809" x="6191250" y="3190875"/>
          <p14:tracePt t="54826" x="6242050" y="3178175"/>
          <p14:tracePt t="54843" x="6280150" y="3165475"/>
          <p14:tracePt t="54860" x="6316663" y="3154363"/>
          <p14:tracePt t="54876" x="6429375" y="3103563"/>
          <p14:tracePt t="54893" x="6467475" y="3090863"/>
          <p14:tracePt t="54909" x="6516688" y="3065463"/>
          <p14:tracePt t="54927" x="6580188" y="3028950"/>
          <p14:tracePt t="54943" x="6616700" y="3003550"/>
          <p14:tracePt t="54960" x="6629400" y="2990850"/>
          <p14:tracePt t="54977" x="6654800" y="2978150"/>
          <p14:tracePt t="55001" x="6667500" y="2978150"/>
          <p14:tracePt t="55038" x="6680200" y="2965450"/>
          <p14:tracePt t="55075" x="6692900" y="2965450"/>
          <p14:tracePt t="58460" x="6680200" y="2965450"/>
          <p14:tracePt t="58473" x="6667500" y="2952750"/>
          <p14:tracePt t="58485" x="6642100" y="2941638"/>
          <p14:tracePt t="58498" x="6616700" y="2928938"/>
          <p14:tracePt t="58510" x="6580188" y="2903538"/>
          <p14:tracePt t="58525" x="6542088" y="2865438"/>
          <p14:tracePt t="58542" x="6480175" y="2803525"/>
          <p14:tracePt t="58559" x="6280150" y="2640013"/>
          <p14:tracePt t="58575" x="6191250" y="2590800"/>
          <p14:tracePt t="58593" x="6129338" y="2540000"/>
          <p14:tracePt t="58610" x="6042025" y="2478088"/>
          <p14:tracePt t="58626" x="6003925" y="2427288"/>
          <p14:tracePt t="58642" x="5978525" y="2403475"/>
          <p14:tracePt t="58659" x="5903913" y="2314575"/>
          <p14:tracePt t="58677" x="5867400" y="2252663"/>
          <p14:tracePt t="58693" x="5816600" y="2165350"/>
          <p14:tracePt t="58710" x="5665788" y="1989138"/>
          <p14:tracePt t="58726" x="5591175" y="1927225"/>
          <p14:tracePt t="58743" x="5565775" y="1889125"/>
          <p14:tracePt t="58760" x="5503863" y="1827213"/>
          <p14:tracePt t="58776" x="5491163" y="1801813"/>
          <p14:tracePt t="58794" x="5478463" y="1776413"/>
          <p14:tracePt t="58996" x="5491163" y="1776413"/>
          <p14:tracePt t="59010" x="5516563" y="1776413"/>
          <p14:tracePt t="59021" x="5554663" y="1776413"/>
          <p14:tracePt t="59034" x="5591175" y="1776413"/>
          <p14:tracePt t="59047" x="5641975" y="1776413"/>
          <p14:tracePt t="59061" x="5691188" y="1765300"/>
          <p14:tracePt t="59078" x="5816600" y="1765300"/>
          <p14:tracePt t="59096" x="6103938" y="1765300"/>
          <p14:tracePt t="59111" x="6203950" y="1765300"/>
          <p14:tracePt t="59128" x="6316663" y="1765300"/>
          <p14:tracePt t="59145" x="6567488" y="1765300"/>
          <p14:tracePt t="59161" x="6692900" y="1765300"/>
          <p14:tracePt t="59179" x="6780213" y="1765300"/>
          <p14:tracePt t="59196" x="6867525" y="1776413"/>
          <p14:tracePt t="59211" x="6905625" y="1776413"/>
          <p14:tracePt t="59228" x="6929438" y="1776413"/>
          <p14:tracePt t="59245" x="6992938" y="1776413"/>
          <p14:tracePt t="59261" x="7016750" y="1776413"/>
          <p14:tracePt t="59278" x="7042150" y="1776413"/>
          <p14:tracePt t="59296" x="7154863" y="1776413"/>
          <p14:tracePt t="59312" x="7205663" y="1776413"/>
          <p14:tracePt t="59328" x="7267575" y="1776413"/>
          <p14:tracePt t="59345" x="7329488" y="1776413"/>
          <p14:tracePt t="59362" x="7354888" y="1776413"/>
          <p14:tracePt t="59379" x="7380288" y="1776413"/>
          <p14:tracePt t="59396" x="7418388" y="1776413"/>
          <p14:tracePt t="59413" x="7442200" y="1776413"/>
          <p14:tracePt t="59432" x="7454900" y="1776413"/>
          <p14:tracePt t="59446" x="7467600" y="1776413"/>
          <p14:tracePt t="59462" x="7480300" y="1776413"/>
          <p14:tracePt t="59532" x="7493000" y="1776413"/>
          <p14:tracePt t="59756" x="7467600" y="1776413"/>
          <p14:tracePt t="59769" x="7467600" y="1801813"/>
          <p14:tracePt t="59780" x="7429500" y="1839913"/>
          <p14:tracePt t="59792" x="7392988" y="1927225"/>
          <p14:tracePt t="59806" x="7342188" y="2014538"/>
          <p14:tracePt t="59818" x="7280275" y="2089150"/>
          <p14:tracePt t="59831" x="7192963" y="2165350"/>
          <p14:tracePt t="59846" x="7092950" y="2201863"/>
          <p14:tracePt t="59863" x="7016750" y="2252663"/>
          <p14:tracePt t="59881" x="6905625" y="2339975"/>
          <p14:tracePt t="59896" x="6854825" y="2439988"/>
          <p14:tracePt t="59913" x="6792913" y="2552700"/>
          <p14:tracePt t="59930" x="6729413" y="2690813"/>
          <p14:tracePt t="59931" x="6654800" y="2803525"/>
          <p14:tracePt t="59946" x="6567488" y="2878138"/>
          <p14:tracePt t="59963" x="6480175" y="2941638"/>
          <p14:tracePt t="59981" x="6291263" y="3028950"/>
          <p14:tracePt t="59997" x="6216650" y="3103563"/>
          <p14:tracePt t="60013" x="6154738" y="3190875"/>
          <p14:tracePt t="60031" x="6029325" y="3441700"/>
          <p14:tracePt t="60048" x="5967413" y="3516313"/>
          <p14:tracePt t="60065" x="5916613" y="3579813"/>
          <p14:tracePt t="60067" x="5854700" y="3629025"/>
          <p14:tracePt t="60082" x="5778500" y="3667125"/>
          <p14:tracePt t="60099" x="5716588" y="3692525"/>
          <p14:tracePt t="60114" x="5641975" y="3703638"/>
          <p14:tracePt t="60131" x="5541963" y="3754438"/>
          <p14:tracePt t="60148" x="5516563" y="3767138"/>
          <p14:tracePt t="60165" x="5503863" y="3767138"/>
          <p14:tracePt t="60168" x="5503863" y="3779838"/>
          <p14:tracePt t="68392" x="5503863" y="3767138"/>
          <p14:tracePt t="68417" x="5503863" y="3754438"/>
          <p14:tracePt t="68429" x="5503863" y="3741738"/>
          <p14:tracePt t="68503" x="5503863" y="3692525"/>
          <p14:tracePt t="68515" x="5503863" y="3641725"/>
          <p14:tracePt t="68529" x="5503863" y="3603625"/>
          <p14:tracePt t="68541" x="5503863" y="3579813"/>
          <p14:tracePt t="68553" x="5503863" y="3541713"/>
          <p14:tracePt t="68566" x="5503863" y="3516313"/>
          <p14:tracePt t="68582" x="5529263" y="3479800"/>
          <p14:tracePt t="68598" x="5591175" y="3429000"/>
          <p14:tracePt t="68615" x="5703888" y="3328988"/>
          <p14:tracePt t="68632" x="5754688" y="3267075"/>
          <p14:tracePt t="68649" x="5803900" y="3228975"/>
          <p14:tracePt t="68665" x="5854700" y="3141663"/>
          <p14:tracePt t="68682" x="5867400" y="3116263"/>
          <p14:tracePt t="68700" x="5878513" y="3090863"/>
          <p14:tracePt t="68702" x="5891213" y="3078163"/>
          <p14:tracePt t="68716" x="5903913" y="3065463"/>
          <p14:tracePt t="68732" x="5903913" y="3041650"/>
          <p14:tracePt t="69463" x="5929313" y="3041650"/>
          <p14:tracePt t="69475" x="5967413" y="3041650"/>
          <p14:tracePt t="69489" x="6078538" y="3028950"/>
          <p14:tracePt t="69502" x="6191250" y="3003550"/>
          <p14:tracePt t="69519" x="6280150" y="2990850"/>
          <p14:tracePt t="69536" x="6367463" y="2990850"/>
          <p14:tracePt t="69538" x="6480175" y="2990850"/>
          <p14:tracePt t="69553" x="6629400" y="2990850"/>
          <p14:tracePt t="69569" x="6767513" y="2990850"/>
          <p14:tracePt t="69586" x="6842125" y="2990850"/>
          <p14:tracePt t="69589" x="6880225" y="2990850"/>
          <p14:tracePt t="69602" x="6905625" y="2990850"/>
          <p14:tracePt t="69625" x="6916738" y="2990850"/>
          <p14:tracePt t="70984" x="6767513" y="2916238"/>
          <p14:tracePt t="70997" x="6542088" y="2803525"/>
          <p14:tracePt t="71009" x="6367463" y="2752725"/>
          <p14:tracePt t="71021" x="6016625" y="2716213"/>
          <p14:tracePt t="71034" x="5729288" y="2690813"/>
          <p14:tracePt t="71047" x="5565775" y="2690813"/>
          <p14:tracePt t="71059" x="5416550" y="2690813"/>
          <p14:tracePt t="71075" x="5278438" y="2703513"/>
          <p14:tracePt t="71092" x="5116513" y="2716213"/>
          <p14:tracePt t="71110" x="4965700" y="2728913"/>
          <p14:tracePt t="71125" x="4940300" y="2740025"/>
          <p14:tracePt t="71142" x="4916488" y="2752725"/>
          <p14:tracePt t="71296" x="4903788" y="2752725"/>
          <p14:tracePt t="71345" x="4903788" y="2765425"/>
          <p14:tracePt t="71383" x="4903788" y="2778125"/>
          <p14:tracePt t="71521" x="4916488" y="2778125"/>
          <p14:tracePt t="71533" x="4916488" y="2790825"/>
          <p14:tracePt t="71545" x="4929188" y="2790825"/>
          <p14:tracePt t="71570" x="4940300" y="2790825"/>
          <p14:tracePt t="71582" x="4953000" y="2790825"/>
          <p14:tracePt t="71594" x="4965700" y="2803525"/>
          <p14:tracePt t="71608" x="4978400" y="2803525"/>
          <p14:tracePt t="71620" x="4991100" y="2816225"/>
          <p14:tracePt t="71632" x="5029200" y="2840038"/>
          <p14:tracePt t="71645" x="5053013" y="2852738"/>
          <p14:tracePt t="71660" x="5078413" y="2865438"/>
          <p14:tracePt t="71677" x="5116513" y="2878138"/>
          <p14:tracePt t="71694" x="5203825" y="2916238"/>
          <p14:tracePt t="71711" x="5216525" y="2928938"/>
          <p14:tracePt t="71727" x="5229225" y="2928938"/>
          <p14:tracePt t="71744" x="5253038" y="2928938"/>
          <p14:tracePt t="71882" x="5265738" y="2928938"/>
          <p14:tracePt t="71944" x="5278438" y="2928938"/>
          <p14:tracePt t="71956" x="5291138" y="2928938"/>
          <p14:tracePt t="85644" x="5203825" y="2928938"/>
          <p14:tracePt t="85656" x="5103813" y="2928938"/>
          <p14:tracePt t="85670" x="5003800" y="2928938"/>
          <p14:tracePt t="85683" x="4852988" y="2928938"/>
          <p14:tracePt t="85699" x="4591050" y="2941638"/>
          <p14:tracePt t="85716" x="4378325" y="2952750"/>
          <p14:tracePt t="85719" x="4227513" y="2965450"/>
          <p14:tracePt t="85733" x="4065588" y="3003550"/>
          <p14:tracePt t="85749" x="3814763" y="3041650"/>
          <p14:tracePt t="85766" x="3589338" y="3090863"/>
          <p14:tracePt t="85769" x="3452813" y="3154363"/>
          <p14:tracePt t="85782" x="3314700" y="3178175"/>
          <p14:tracePt t="85800" x="3165475" y="3203575"/>
          <p14:tracePt t="85817" x="2927350" y="3216275"/>
          <p14:tracePt t="85819" x="2740025" y="3254375"/>
          <p14:tracePt t="85833" x="2627313" y="3267075"/>
          <p14:tracePt t="85850" x="2514600" y="3278188"/>
          <p14:tracePt t="85867" x="2414588" y="3290888"/>
          <p14:tracePt t="85869" x="2351088" y="3290888"/>
          <p14:tracePt t="85883" x="2276475" y="3290888"/>
          <p14:tracePt t="85900" x="2227263" y="3290888"/>
          <p14:tracePt t="85917" x="2189163" y="3290888"/>
          <p14:tracePt t="85919" x="2151063" y="3290888"/>
          <p14:tracePt t="85943" x="2138363" y="3290888"/>
          <p14:tracePt t="86205" x="2151063" y="3290888"/>
          <p14:tracePt t="86218" x="2163763" y="3290888"/>
          <p14:tracePt t="86243" x="2176463" y="3290888"/>
          <p14:tracePt t="86255" x="2201863" y="3290888"/>
          <p14:tracePt t="86268" x="2238375" y="3290888"/>
          <p14:tracePt t="86280" x="2338388" y="3290888"/>
          <p14:tracePt t="86292" x="2501900" y="3290888"/>
          <p14:tracePt t="86304" x="2627313" y="3290888"/>
          <p14:tracePt t="86319" x="2752725" y="3290888"/>
          <p14:tracePt t="86335" x="2863850" y="3290888"/>
          <p14:tracePt t="86352" x="3052763" y="3278188"/>
          <p14:tracePt t="86355" x="3201988" y="3278188"/>
          <p14:tracePt t="86369" x="3289300" y="3278188"/>
          <p14:tracePt t="86386" x="3352800" y="3278188"/>
          <p14:tracePt t="86403" x="3376613" y="3278188"/>
          <p14:tracePt t="86404" x="3389313" y="3278188"/>
          <p14:tracePt t="86419" x="3414713" y="3278188"/>
          <p14:tracePt t="93759" x="3365500" y="3303588"/>
          <p14:tracePt t="93772" x="3240088" y="3378200"/>
          <p14:tracePt t="93785" x="3114675" y="3454400"/>
          <p14:tracePt t="93798" x="2940050" y="3529013"/>
          <p14:tracePt t="93815" x="2563813" y="3629025"/>
          <p14:tracePt t="93832" x="2289175" y="3703638"/>
          <p14:tracePt t="93834" x="2101850" y="3779838"/>
          <p14:tracePt t="93848" x="1951038" y="3854450"/>
          <p14:tracePt t="93865" x="1776413" y="3929063"/>
          <p14:tracePt t="93882" x="1589088" y="4005263"/>
          <p14:tracePt t="93884" x="1463675" y="4054475"/>
          <p14:tracePt t="93898" x="1376363" y="4092575"/>
          <p14:tracePt t="93915" x="1312863" y="4129088"/>
          <p14:tracePt t="93932" x="1289050" y="4141788"/>
          <p14:tracePt t="93934" x="1263650" y="4141788"/>
          <p14:tracePt t="93948" x="1250950" y="4154488"/>
          <p14:tracePt t="93965" x="1225550" y="4167188"/>
          <p14:tracePt t="94133" x="1225550" y="4154488"/>
          <p14:tracePt t="94170" x="1225550" y="4141788"/>
          <p14:tracePt t="94196" x="1225550" y="4129088"/>
          <p14:tracePt t="94245" x="1225550" y="4117975"/>
          <p14:tracePt t="94271" x="1225550" y="4105275"/>
          <p14:tracePt t="94296" x="1225550" y="4092575"/>
          <p14:tracePt t="94321" x="1225550" y="4079875"/>
          <p14:tracePt t="94358" x="1225550" y="4067175"/>
          <p14:tracePt t="94382" x="1225550" y="4054475"/>
          <p14:tracePt t="94408" x="1225550" y="4041775"/>
          <p14:tracePt t="94420" x="1225550" y="4029075"/>
          <p14:tracePt t="94432" x="1238250" y="4029075"/>
          <p14:tracePt t="94445" x="1250950" y="4017963"/>
          <p14:tracePt t="94457" x="1250950" y="4005263"/>
          <p14:tracePt t="94470" x="1276350" y="3992563"/>
          <p14:tracePt t="94485" x="1289050" y="3979863"/>
          <p14:tracePt t="94501" x="1312863" y="3954463"/>
          <p14:tracePt t="94518" x="1312863" y="3941763"/>
          <p14:tracePt t="94520" x="1325563" y="3941763"/>
          <p14:tracePt t="101187" x="1412875" y="3941763"/>
          <p14:tracePt t="101200" x="1512888" y="3967163"/>
          <p14:tracePt t="101212" x="1589088" y="3979863"/>
          <p14:tracePt t="101224" x="1638300" y="4005263"/>
          <p14:tracePt t="101237" x="1689100" y="4005263"/>
          <p14:tracePt t="101249" x="1751013" y="4017963"/>
          <p14:tracePt t="101262" x="1851025" y="4041775"/>
          <p14:tracePt t="101278" x="1963738" y="4079875"/>
          <p14:tracePt t="101294" x="2051050" y="4117975"/>
          <p14:tracePt t="101312" x="2201863" y="4205288"/>
          <p14:tracePt t="101327" x="2289175" y="4254500"/>
          <p14:tracePt t="101344" x="2439988" y="4292600"/>
          <p14:tracePt t="101362" x="2827338" y="4405313"/>
          <p14:tracePt t="101378" x="2976563" y="4443413"/>
          <p14:tracePt t="101395" x="3152775" y="4505325"/>
          <p14:tracePt t="101412" x="3540125" y="4579938"/>
          <p14:tracePt t="101428" x="3652838" y="4605338"/>
          <p14:tracePt t="101445" x="3727450" y="4630738"/>
          <p14:tracePt t="101462" x="3827463" y="4643438"/>
          <p14:tracePt t="101478" x="3840163" y="4643438"/>
          <p14:tracePt t="101495" x="3852863" y="4643438"/>
          <p14:tracePt t="101511" x="3865563" y="4643438"/>
          <p14:tracePt t="101536" x="3878263" y="4643438"/>
          <p14:tracePt t="101735" x="3865563" y="4643438"/>
          <p14:tracePt t="101748" x="3840163" y="4643438"/>
          <p14:tracePt t="101760" x="3778250" y="4643438"/>
          <p14:tracePt t="101773" x="3689350" y="4643438"/>
          <p14:tracePt t="101785" x="3640138" y="4630738"/>
          <p14:tracePt t="101797" x="3602038" y="4630738"/>
          <p14:tracePt t="101813" x="3565525" y="4630738"/>
          <p14:tracePt t="101830" x="3552825" y="4630738"/>
          <p14:tracePt t="101847" x="3527425" y="4618038"/>
          <p14:tracePt t="101959" x="3527425" y="4605338"/>
          <p14:tracePt t="102022" x="3527425" y="4592638"/>
          <p14:tracePt t="102047" x="3514725" y="4567238"/>
          <p14:tracePt t="102059" x="3514725" y="4554538"/>
          <p14:tracePt t="102072" x="3502025" y="4530725"/>
          <p14:tracePt t="102085" x="3502025" y="4518025"/>
          <p14:tracePt t="102098" x="3489325" y="4492625"/>
          <p14:tracePt t="102114" x="3489325" y="4479925"/>
          <p14:tracePt t="102131" x="3489325" y="4467225"/>
          <p14:tracePt t="102197" x="3478213" y="4467225"/>
          <p14:tracePt t="102222" x="3478213" y="4454525"/>
          <p14:tracePt t="102234" x="3465513" y="4443413"/>
          <p14:tracePt t="102259" x="3452813" y="4430713"/>
          <p14:tracePt t="102285" x="3440113" y="4430713"/>
          <p14:tracePt t="102434" x="3440113" y="4418013"/>
          <p14:tracePt t="120305" x="3414713" y="4443413"/>
          <p14:tracePt t="120317" x="3402013" y="4454525"/>
          <p14:tracePt t="120329" x="3389313" y="4479925"/>
          <p14:tracePt t="120342" x="3340100" y="4492625"/>
          <p14:tracePt t="120355" x="3289300" y="4518025"/>
          <p14:tracePt t="120369" x="3252788" y="4543425"/>
          <p14:tracePt t="120386" x="3201988" y="4554538"/>
          <p14:tracePt t="120404" x="3176588" y="4579938"/>
          <p14:tracePt t="120406" x="3152775" y="4592638"/>
          <p14:tracePt t="120419" x="3127375" y="4643438"/>
          <p14:tracePt t="120435" x="3101975" y="4692650"/>
          <p14:tracePt t="120452" x="3101975" y="4743450"/>
          <p14:tracePt t="120454" x="3076575" y="4792663"/>
          <p14:tracePt t="120469" x="3076575" y="4818063"/>
          <p14:tracePt t="120485" x="3065463" y="4830763"/>
          <p14:tracePt t="120502" x="3065463" y="4843463"/>
          <p14:tracePt t="120504" x="3065463" y="4868863"/>
          <p14:tracePt t="120529" x="3065463" y="4892675"/>
          <p14:tracePt t="120542" x="3052763" y="4892675"/>
          <p14:tracePt t="120566" x="3052763" y="4905375"/>
          <p14:tracePt t="120604" x="3052763" y="4918075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58F2963-C1E2-16A6-CB5C-7AF5DFB591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13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Advantages</a:t>
            </a:r>
          </a:p>
        </p:txBody>
      </p:sp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4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pic>
        <p:nvPicPr>
          <p:cNvPr id="9" name="Picture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600" y="1295400"/>
            <a:ext cx="7854950" cy="4935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2289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4026"/>
    </mc:Choice>
    <mc:Fallback xmlns="">
      <p:transition spd="slow" advTm="234026"/>
    </mc:Fallback>
  </mc:AlternateContent>
  <p:extLst>
    <p:ext uri="{3A86A75C-4F4B-4683-9AE1-C65F6400EC91}">
      <p14:laserTraceLst xmlns:p14="http://schemas.microsoft.com/office/powerpoint/2010/main">
        <p14:tracePtLst>
          <p14:tracePt t="26942" x="3027363" y="4943475"/>
          <p14:tracePt t="26955" x="2863850" y="5018088"/>
          <p14:tracePt t="26966" x="2651125" y="5105400"/>
          <p14:tracePt t="26980" x="2439988" y="5168900"/>
          <p14:tracePt t="26992" x="2014538" y="5230813"/>
          <p14:tracePt t="27008" x="1689100" y="5294313"/>
          <p14:tracePt t="27025" x="1438275" y="5318125"/>
          <p14:tracePt t="27042" x="787400" y="5394325"/>
          <p14:tracePt t="27059" x="625475" y="5407025"/>
          <p14:tracePt t="27076" x="500063" y="5430838"/>
          <p14:tracePt t="27078" x="450850" y="5430838"/>
          <p14:tracePt t="27093" x="400050" y="5443538"/>
          <p14:tracePt t="27108" x="374650" y="5443538"/>
          <p14:tracePt t="27240" x="374650" y="5430838"/>
          <p14:tracePt t="27253" x="374650" y="5418138"/>
          <p14:tracePt t="27266" x="374650" y="5381625"/>
          <p14:tracePt t="27280" x="374650" y="5330825"/>
          <p14:tracePt t="27293" x="387350" y="5218113"/>
          <p14:tracePt t="27309" x="387350" y="5105400"/>
          <p14:tracePt t="27326" x="412750" y="4992688"/>
          <p14:tracePt t="27328" x="463550" y="4792663"/>
          <p14:tracePt t="27342" x="525463" y="4367213"/>
          <p14:tracePt t="27359" x="612775" y="4092575"/>
          <p14:tracePt t="27376" x="700088" y="3954463"/>
          <p14:tracePt t="27378" x="763588" y="3892550"/>
          <p14:tracePt t="27393" x="825500" y="3841750"/>
          <p14:tracePt t="27409" x="876300" y="3803650"/>
          <p14:tracePt t="27426" x="950913" y="3779838"/>
          <p14:tracePt t="27428" x="1012825" y="3741738"/>
          <p14:tracePt t="27443" x="1050925" y="3741738"/>
          <p14:tracePt t="27459" x="1076325" y="3729038"/>
          <p14:tracePt t="27477" x="1100138" y="3716338"/>
          <p14:tracePt t="27478" x="1112838" y="3716338"/>
          <p14:tracePt t="27503" x="1138238" y="3716338"/>
          <p14:tracePt t="27515" x="1150938" y="3716338"/>
          <p14:tracePt t="27540" x="1189038" y="3716338"/>
          <p14:tracePt t="27553" x="1250950" y="3716338"/>
          <p14:tracePt t="27565" x="1338263" y="3716338"/>
          <p14:tracePt t="27577" x="1425575" y="3716338"/>
          <p14:tracePt t="27593" x="1476375" y="3716338"/>
          <p14:tracePt t="27610" x="1525588" y="3716338"/>
          <p14:tracePt t="27628" x="1638300" y="3716338"/>
          <p14:tracePt t="27644" x="1751013" y="3692525"/>
          <p14:tracePt t="27660" x="1863725" y="3679825"/>
          <p14:tracePt t="27678" x="2014538" y="3641725"/>
          <p14:tracePt t="27694" x="2051050" y="3629025"/>
          <p14:tracePt t="27711" x="2076450" y="3629025"/>
          <p14:tracePt t="27728" x="2114550" y="3629025"/>
          <p14:tracePt t="27744" x="2127250" y="3629025"/>
          <p14:tracePt t="27761" x="2138363" y="3629025"/>
          <p14:tracePt t="27939" x="2151063" y="3629025"/>
          <p14:tracePt t="27951" x="2163763" y="3629025"/>
          <p14:tracePt t="27965" x="2176463" y="3641725"/>
          <p14:tracePt t="27977" x="2201863" y="3641725"/>
          <p14:tracePt t="27988" x="2227263" y="3654425"/>
          <p14:tracePt t="28002" x="2251075" y="3654425"/>
          <p14:tracePt t="28014" x="2263775" y="3667125"/>
          <p14:tracePt t="28028" x="2289175" y="3667125"/>
          <p14:tracePt t="28052" x="2301875" y="3679825"/>
          <p14:tracePt t="28101" x="2314575" y="3679825"/>
          <p14:tracePt t="28126" x="2327275" y="3679825"/>
          <p14:tracePt t="28139" x="2338388" y="3679825"/>
          <p14:tracePt t="28163" x="2351088" y="3679825"/>
          <p14:tracePt t="28276" x="2389188" y="3679825"/>
          <p14:tracePt t="28287" x="2401888" y="3692525"/>
          <p14:tracePt t="28299" x="2414588" y="3703638"/>
          <p14:tracePt t="28313" x="2439988" y="3716338"/>
          <p14:tracePt t="28328" x="2451100" y="3729038"/>
          <p14:tracePt t="28345" x="2463800" y="3729038"/>
          <p14:tracePt t="28362" x="2463800" y="3754438"/>
          <p14:tracePt t="28387" x="2463800" y="3767138"/>
          <p14:tracePt t="28400" x="2463800" y="3779838"/>
          <p14:tracePt t="28412" x="2463800" y="3792538"/>
          <p14:tracePt t="28436" x="2463800" y="3803650"/>
          <p14:tracePt t="28525" x="2463800" y="3816350"/>
          <p14:tracePt t="37207" x="2501900" y="3816350"/>
          <p14:tracePt t="37220" x="2527300" y="3816350"/>
          <p14:tracePt t="37231" x="2551113" y="3816350"/>
          <p14:tracePt t="37244" x="2576513" y="3816350"/>
          <p14:tracePt t="37256" x="2589213" y="3816350"/>
          <p14:tracePt t="37269" x="2614613" y="3803650"/>
          <p14:tracePt t="37283" x="2640013" y="3803650"/>
          <p14:tracePt t="37299" x="2663825" y="3792538"/>
          <p14:tracePt t="37315" x="2714625" y="3792538"/>
          <p14:tracePt t="37332" x="2776538" y="3792538"/>
          <p14:tracePt t="37349" x="2801938" y="3792538"/>
          <p14:tracePt t="37366" x="2814638" y="3792538"/>
          <p14:tracePt t="37368" x="2827338" y="3792538"/>
          <p14:tracePt t="37383" x="2840038" y="3792538"/>
          <p14:tracePt t="37420" x="2852738" y="3792538"/>
          <p14:tracePt t="37443" x="2863850" y="3792538"/>
          <p14:tracePt t="37468" x="2876550" y="3792538"/>
          <p14:tracePt t="37493" x="2889250" y="3803650"/>
          <p14:tracePt t="37506" x="2901950" y="3803650"/>
          <p14:tracePt t="37518" x="2914650" y="3816350"/>
          <p14:tracePt t="37532" x="2963863" y="3829050"/>
          <p14:tracePt t="37550" x="3027363" y="3867150"/>
          <p14:tracePt t="37566" x="3127375" y="3905250"/>
          <p14:tracePt t="37569" x="3189288" y="3941763"/>
          <p14:tracePt t="37583" x="3276600" y="4005263"/>
          <p14:tracePt t="37599" x="3340100" y="4067175"/>
          <p14:tracePt t="37616" x="3376613" y="4105275"/>
          <p14:tracePt t="37619" x="3452813" y="4167188"/>
          <p14:tracePt t="37633" x="3565525" y="4217988"/>
          <p14:tracePt t="37650" x="3665538" y="4254500"/>
          <p14:tracePt t="37668" x="3790950" y="4292600"/>
          <p14:tracePt t="37683" x="3840163" y="4292600"/>
          <p14:tracePt t="37700" x="3890963" y="4305300"/>
          <p14:tracePt t="37717" x="3914775" y="4305300"/>
          <p14:tracePt t="37719" x="3940175" y="4305300"/>
          <p14:tracePt t="37733" x="3965575" y="4305300"/>
          <p14:tracePt t="37751" x="3990975" y="4305300"/>
          <p14:tracePt t="37768" x="4114800" y="4305300"/>
          <p14:tracePt t="37784" x="4191000" y="4305300"/>
          <p14:tracePt t="37801" x="4278313" y="4292600"/>
          <p14:tracePt t="37816" x="4352925" y="4279900"/>
          <p14:tracePt t="37817" x="4403725" y="4267200"/>
          <p14:tracePt t="37832" x="4440238" y="4267200"/>
          <p14:tracePt t="37849" x="4491038" y="4267200"/>
          <p14:tracePt t="37866" x="4652963" y="4241800"/>
          <p14:tracePt t="37883" x="4752975" y="4230688"/>
          <p14:tracePt t="37899" x="4840288" y="4217988"/>
          <p14:tracePt t="37916" x="4978400" y="4179888"/>
          <p14:tracePt t="37933" x="5029200" y="4141788"/>
          <p14:tracePt t="37949" x="5065713" y="4117975"/>
          <p14:tracePt t="37966" x="5191125" y="4105275"/>
          <p14:tracePt t="37984" x="5278438" y="4079875"/>
          <p14:tracePt t="38002" x="5353050" y="4054475"/>
          <p14:tracePt t="38005" x="5391150" y="4041775"/>
          <p14:tracePt t="38018" x="5429250" y="4029075"/>
          <p14:tracePt t="38035" x="5441950" y="4029075"/>
          <p14:tracePt t="38052" x="5454650" y="4029075"/>
          <p14:tracePt t="38091" x="5454650" y="4017963"/>
          <p14:tracePt t="38141" x="5441950" y="4017963"/>
          <p14:tracePt t="38155" x="5429250" y="4017963"/>
          <p14:tracePt t="38166" x="5403850" y="4017963"/>
          <p14:tracePt t="38178" x="5378450" y="4017963"/>
          <p14:tracePt t="38191" x="5341938" y="4017963"/>
          <p14:tracePt t="38203" x="5303838" y="4017963"/>
          <p14:tracePt t="38219" x="5278438" y="4029075"/>
          <p14:tracePt t="38235" x="5265738" y="4041775"/>
          <p14:tracePt t="38253" x="5229225" y="4054475"/>
          <p14:tracePt t="38255" x="5203825" y="4067175"/>
          <p14:tracePt t="38270" x="5191125" y="4079875"/>
          <p14:tracePt t="38285" x="5178425" y="4092575"/>
          <p14:tracePt t="38303" x="5165725" y="4105275"/>
          <p14:tracePt t="38503" x="5165725" y="4092575"/>
          <p14:tracePt t="38515" x="5165725" y="4079875"/>
          <p14:tracePt t="38702" x="5153025" y="4079875"/>
          <p14:tracePt t="46901" x="5141913" y="4079875"/>
          <p14:tracePt t="46913" x="5116513" y="4079875"/>
          <p14:tracePt t="46926" x="5091113" y="4079875"/>
          <p14:tracePt t="46939" x="5053013" y="4054475"/>
          <p14:tracePt t="46953" x="4991100" y="4029075"/>
          <p14:tracePt t="46970" x="4916488" y="4005263"/>
          <p14:tracePt t="46988" x="4840288" y="3979863"/>
          <p14:tracePt t="47003" x="4816475" y="3967163"/>
          <p14:tracePt t="47020" x="4816475" y="3954463"/>
          <p14:tracePt t="47037" x="4803775" y="3954463"/>
          <p14:tracePt t="47054" x="4765675" y="3929063"/>
          <p14:tracePt t="47070" x="4752975" y="3905250"/>
          <p14:tracePt t="47087" x="4727575" y="3892550"/>
          <p14:tracePt t="47089" x="4691063" y="3867150"/>
          <p14:tracePt t="47103" x="4678363" y="3854450"/>
          <p14:tracePt t="47121" x="4640263" y="3829050"/>
          <p14:tracePt t="47138" x="4591050" y="3816350"/>
          <p14:tracePt t="47176" x="4578350" y="3816350"/>
          <p14:tracePt t="47225" x="4565650" y="3816350"/>
          <p14:tracePt t="47238" x="4540250" y="3829050"/>
          <p14:tracePt t="47251" x="4527550" y="3829050"/>
          <p14:tracePt t="47262" x="4516438" y="3841750"/>
          <p14:tracePt t="47275" x="4491038" y="3854450"/>
          <p14:tracePt t="47287" x="4465638" y="3867150"/>
          <p14:tracePt t="47303" x="4452938" y="3892550"/>
          <p14:tracePt t="47320" x="4416425" y="3892550"/>
          <p14:tracePt t="47337" x="4391025" y="3916363"/>
          <p14:tracePt t="47354" x="4378325" y="3941763"/>
          <p14:tracePt t="47370" x="4352925" y="3954463"/>
          <p14:tracePt t="47387" x="4252913" y="4017963"/>
          <p14:tracePt t="47404" x="4165600" y="4079875"/>
          <p14:tracePt t="47421" x="4090988" y="4105275"/>
          <p14:tracePt t="47439" x="3990975" y="4167188"/>
          <p14:tracePt t="47455" x="3940175" y="4192588"/>
          <p14:tracePt t="47472" x="3902075" y="4205288"/>
          <p14:tracePt t="47488" x="3827463" y="4241800"/>
          <p14:tracePt t="47505" x="3752850" y="4254500"/>
          <p14:tracePt t="47523" x="3665538" y="4267200"/>
          <p14:tracePt t="47525" x="3614738" y="4267200"/>
          <p14:tracePt t="47539" x="3589338" y="4267200"/>
          <p14:tracePt t="47556" x="3565525" y="4279900"/>
          <p14:tracePt t="47588" x="3552825" y="4279900"/>
          <p14:tracePt t="47786" x="3552825" y="4267200"/>
          <p14:tracePt t="47823" x="3552825" y="4254500"/>
          <p14:tracePt t="47860" x="3552825" y="4241800"/>
          <p14:tracePt t="47874" x="3565525" y="4230688"/>
          <p14:tracePt t="47886" x="3565525" y="4217988"/>
          <p14:tracePt t="47898" x="3565525" y="4179888"/>
          <p14:tracePt t="47923" x="3565525" y="4167188"/>
          <p14:tracePt t="47935" x="3578225" y="4154488"/>
          <p14:tracePt t="47961" x="3578225" y="4141788"/>
          <p14:tracePt t="47974" x="3578225" y="4129088"/>
          <p14:tracePt t="47986" x="3578225" y="4117975"/>
          <p14:tracePt t="48011" x="3578225" y="4105275"/>
          <p14:tracePt t="48024" x="3578225" y="4092575"/>
          <p14:tracePt t="65648" x="3627438" y="4067175"/>
          <p14:tracePt t="65661" x="3702050" y="4054475"/>
          <p14:tracePt t="65671" x="3790950" y="4029075"/>
          <p14:tracePt t="65685" x="3840163" y="4017963"/>
          <p14:tracePt t="65698" x="3927475" y="4005263"/>
          <p14:tracePt t="65711" x="4052888" y="4005263"/>
          <p14:tracePt t="65728" x="4265613" y="3992563"/>
          <p14:tracePt t="65745" x="4427538" y="3992563"/>
          <p14:tracePt t="65746" x="4552950" y="3992563"/>
          <p14:tracePt t="65761" x="4665663" y="3992563"/>
          <p14:tracePt t="65777" x="4829175" y="3992563"/>
          <p14:tracePt t="65795" x="5053013" y="3992563"/>
          <p14:tracePt t="65798" x="5229225" y="3992563"/>
          <p14:tracePt t="65811" x="5353050" y="3992563"/>
          <p14:tracePt t="65828" x="5465763" y="3992563"/>
          <p14:tracePt t="65845" x="5616575" y="3992563"/>
          <p14:tracePt t="65847" x="5741988" y="4005263"/>
          <p14:tracePt t="65861" x="5867400" y="4029075"/>
          <p14:tracePt t="65878" x="5942013" y="4041775"/>
          <p14:tracePt t="65895" x="6003925" y="4054475"/>
          <p14:tracePt t="65898" x="6029325" y="4067175"/>
          <p14:tracePt t="65912" x="6067425" y="4067175"/>
          <p14:tracePt t="65928" x="6091238" y="4067175"/>
          <p14:tracePt t="65946" x="6167438" y="4005263"/>
          <p14:tracePt t="65961" x="6242050" y="3954463"/>
          <p14:tracePt t="65978" x="6367463" y="3905250"/>
          <p14:tracePt t="65996" x="6542088" y="3829050"/>
          <p14:tracePt t="66012" x="6580188" y="3816350"/>
          <p14:tracePt t="66028" x="6616700" y="3816350"/>
          <p14:tracePt t="66046" x="6680200" y="3792538"/>
          <p14:tracePt t="66062" x="6716713" y="3779838"/>
          <p14:tracePt t="66079" x="6780213" y="3779838"/>
          <p14:tracePt t="66096" x="6980238" y="3716338"/>
          <p14:tracePt t="66113" x="7042150" y="3716338"/>
          <p14:tracePt t="66129" x="7105650" y="3692525"/>
          <p14:tracePt t="66147" x="7180263" y="3654425"/>
          <p14:tracePt t="66162" x="7229475" y="3629025"/>
          <p14:tracePt t="66179" x="7254875" y="3603625"/>
          <p14:tracePt t="66197" x="7292975" y="3579813"/>
          <p14:tracePt t="66212" x="7305675" y="3579813"/>
          <p14:tracePt t="66321" x="7305675" y="3590925"/>
          <p14:tracePt t="66333" x="7305675" y="3603625"/>
          <p14:tracePt t="66358" x="7305675" y="3616325"/>
          <p14:tracePt t="66370" x="7292975" y="3641725"/>
          <p14:tracePt t="66382" x="7280275" y="3654425"/>
          <p14:tracePt t="66397" x="7254875" y="3679825"/>
          <p14:tracePt t="66414" x="7229475" y="3703638"/>
          <p14:tracePt t="66430" x="7205663" y="3716338"/>
          <p14:tracePt t="66433" x="7167563" y="3729038"/>
          <p14:tracePt t="66447" x="7142163" y="3754438"/>
          <p14:tracePt t="66470" x="7129463" y="3754438"/>
          <p14:tracePt t="66494" x="7118350" y="3754438"/>
          <p14:tracePt t="66619" x="7118350" y="3767138"/>
          <p14:tracePt t="66794" x="7118350" y="3792538"/>
          <p14:tracePt t="66806" x="7118350" y="3829050"/>
          <p14:tracePt t="66819" x="7105650" y="3867150"/>
          <p14:tracePt t="66832" x="7092950" y="3892550"/>
          <p14:tracePt t="66848" x="7080250" y="3905250"/>
          <p14:tracePt t="66865" x="7080250" y="3916363"/>
          <p14:tracePt t="66918" x="7067550" y="3916363"/>
          <p14:tracePt t="100475" x="7042150" y="3929063"/>
          <p14:tracePt t="100488" x="7005638" y="3941763"/>
          <p14:tracePt t="100501" x="6905625" y="3992563"/>
          <p14:tracePt t="100514" x="6792913" y="4041775"/>
          <p14:tracePt t="100531" x="6692900" y="4092575"/>
          <p14:tracePt t="100548" x="6604000" y="4141788"/>
          <p14:tracePt t="100550" x="6492875" y="4179888"/>
          <p14:tracePt t="100565" x="6342063" y="4217988"/>
          <p14:tracePt t="100581" x="6203950" y="4230688"/>
          <p14:tracePt t="100599" x="6016625" y="4254500"/>
          <p14:tracePt t="100615" x="5978525" y="4254500"/>
          <p14:tracePt t="100632" x="5954713" y="4254500"/>
          <p14:tracePt t="100650" x="5916613" y="4279900"/>
          <p14:tracePt t="100665" x="5916613" y="4292600"/>
          <p14:tracePt t="100682" x="5903913" y="4292600"/>
          <p14:tracePt t="100712" x="5878513" y="4292600"/>
          <p14:tracePt t="100724" x="5867400" y="4292600"/>
          <p14:tracePt t="100737" x="5829300" y="4305300"/>
          <p14:tracePt t="100750" x="5754688" y="4305300"/>
          <p14:tracePt t="100765" x="5665788" y="4318000"/>
          <p14:tracePt t="100782" x="5603875" y="4341813"/>
          <p14:tracePt t="100799" x="5491163" y="4367213"/>
          <p14:tracePt t="100816" x="5416550" y="4367213"/>
          <p14:tracePt t="100833" x="5316538" y="4379913"/>
          <p14:tracePt t="100849" x="4978400" y="4430713"/>
          <p14:tracePt t="100866" x="4865688" y="4443413"/>
          <p14:tracePt t="100883" x="4765675" y="4454525"/>
          <p14:tracePt t="100900" x="4452938" y="4454525"/>
          <p14:tracePt t="100916" x="4314825" y="4454525"/>
          <p14:tracePt t="100933" x="4214813" y="4454525"/>
          <p14:tracePt t="100935" x="4152900" y="4454525"/>
          <p14:tracePt t="100949" x="4114800" y="4454525"/>
          <p14:tracePt t="100966" x="4065588" y="4454525"/>
          <p14:tracePt t="100983" x="4027488" y="4454525"/>
          <p14:tracePt t="101000" x="4014788" y="4454525"/>
          <p14:tracePt t="101298" x="4002088" y="4454525"/>
          <p14:tracePt t="101309" x="3990975" y="4454525"/>
          <p14:tracePt t="101323" x="3965575" y="4479925"/>
          <p14:tracePt t="101335" x="3914775" y="4505325"/>
          <p14:tracePt t="101351" x="3865563" y="4518025"/>
          <p14:tracePt t="101368" x="3740150" y="4554538"/>
          <p14:tracePt t="101386" x="3452813" y="4605338"/>
          <p14:tracePt t="101401" x="3340100" y="4630738"/>
          <p14:tracePt t="101418" x="3252788" y="4643438"/>
          <p14:tracePt t="101435" x="3014663" y="4667250"/>
          <p14:tracePt t="101452" x="2901950" y="4667250"/>
          <p14:tracePt t="101468" x="2814638" y="4679950"/>
          <p14:tracePt t="101485" x="2727325" y="4692650"/>
          <p14:tracePt t="101502" x="2689225" y="4692650"/>
          <p14:tracePt t="101518" x="2663825" y="4692650"/>
          <p14:tracePt t="101521" x="2640013" y="4705350"/>
          <p14:tracePt t="101536" x="2614613" y="4705350"/>
          <p14:tracePt t="101552" x="2589213" y="4705350"/>
          <p14:tracePt t="101569" x="2551113" y="4705350"/>
          <p14:tracePt t="101585" x="2401888" y="4705350"/>
          <p14:tracePt t="101602" x="2314575" y="4705350"/>
          <p14:tracePt t="101619" x="2238375" y="4705350"/>
          <p14:tracePt t="101622" x="2201863" y="4718050"/>
          <p14:tracePt t="101636" x="2151063" y="4730750"/>
          <p14:tracePt t="101653" x="2076450" y="4743450"/>
          <p14:tracePt t="101669" x="2001838" y="4756150"/>
          <p14:tracePt t="101672" x="1901825" y="4756150"/>
          <p14:tracePt t="101686" x="1814513" y="4768850"/>
          <p14:tracePt t="101703" x="1738313" y="4779963"/>
          <p14:tracePt t="101720" x="1701800" y="4792663"/>
          <p14:tracePt t="101722" x="1676400" y="4805363"/>
          <p14:tracePt t="101736" x="1651000" y="4818063"/>
          <p14:tracePt t="101753" x="1625600" y="4830763"/>
          <p14:tracePt t="101770" x="1589088" y="4856163"/>
          <p14:tracePt t="101786" x="1589088" y="4868863"/>
          <p14:tracePt t="101803" x="1563688" y="4879975"/>
          <p14:tracePt t="101821" x="1563688" y="4892675"/>
          <p14:tracePt t="101837" x="1550988" y="4892675"/>
          <p14:tracePt t="114458" x="1563688" y="4892675"/>
          <p14:tracePt t="114471" x="1589088" y="4892675"/>
          <p14:tracePt t="114483" x="1601788" y="4892675"/>
          <p14:tracePt t="114509" x="1612900" y="4892675"/>
          <p14:tracePt t="114520" x="1625600" y="4892675"/>
          <p14:tracePt t="114532" x="1625600" y="4879975"/>
          <p14:tracePt t="114545" x="1651000" y="4856163"/>
          <p14:tracePt t="114559" x="1676400" y="4792663"/>
          <p14:tracePt t="114571" x="1701800" y="4779963"/>
          <p14:tracePt t="114587" x="1701800" y="4756150"/>
          <p14:tracePt t="114603" x="1714500" y="4743450"/>
          <p14:tracePt t="114620" x="1725613" y="4743450"/>
          <p14:tracePt t="114637" x="1738313" y="4743450"/>
          <p14:tracePt t="114658" x="1738313" y="4730750"/>
          <p14:tracePt t="114682" x="1751013" y="4730750"/>
          <p14:tracePt t="114944" x="1763713" y="4730750"/>
          <p14:tracePt t="114958" x="1776413" y="4743450"/>
          <p14:tracePt t="114981" x="1789113" y="4756150"/>
          <p14:tracePt t="114993" x="1801813" y="4768850"/>
          <p14:tracePt t="115006" x="1814513" y="4768850"/>
          <p14:tracePt t="115019" x="1838325" y="4768850"/>
          <p14:tracePt t="115031" x="1851025" y="4779963"/>
          <p14:tracePt t="115044" x="1863725" y="4792663"/>
          <p14:tracePt t="115057" x="1889125" y="4792663"/>
          <p14:tracePt t="115081" x="1901825" y="4792663"/>
          <p14:tracePt t="155630" x="1901825" y="4805363"/>
          <p14:tracePt t="155642" x="1838325" y="4843463"/>
          <p14:tracePt t="155655" x="1676400" y="4918075"/>
          <p14:tracePt t="155668" x="1463675" y="5068888"/>
          <p14:tracePt t="155682" x="1312863" y="5181600"/>
          <p14:tracePt t="155699" x="1225550" y="5256213"/>
          <p14:tracePt t="155717" x="1089025" y="5330825"/>
          <p14:tracePt t="155732" x="1050925" y="5356225"/>
          <p14:tracePt t="155749" x="1038225" y="5368925"/>
          <p14:tracePt t="155766" x="1012825" y="5368925"/>
          <p14:tracePt t="155929" x="1038225" y="5368925"/>
          <p14:tracePt t="155941" x="1063625" y="5368925"/>
          <p14:tracePt t="155955" x="1112838" y="5368925"/>
          <p14:tracePt t="155967" x="1263650" y="5356225"/>
          <p14:tracePt t="155984" x="1412875" y="5343525"/>
          <p14:tracePt t="156000" x="1601788" y="5305425"/>
          <p14:tracePt t="156017" x="2540000" y="5218113"/>
          <p14:tracePt t="156034" x="2989263" y="5218113"/>
          <p14:tracePt t="156051" x="3427413" y="5218113"/>
          <p14:tracePt t="156054" x="3740150" y="5205413"/>
          <p14:tracePt t="156068" x="4027488" y="5168900"/>
          <p14:tracePt t="156082" x="4427538" y="5105400"/>
          <p14:tracePt t="156099" x="4691063" y="5056188"/>
          <p14:tracePt t="156116" x="5091113" y="5005388"/>
          <p14:tracePt t="156133" x="5378450" y="4992688"/>
          <p14:tracePt t="156149" x="5554663" y="4992688"/>
          <p14:tracePt t="156166" x="5803900" y="4992688"/>
          <p14:tracePt t="156183" x="5954713" y="4992688"/>
          <p14:tracePt t="156201" x="6129338" y="4992688"/>
          <p14:tracePt t="156203" x="6242050" y="5005388"/>
          <p14:tracePt t="156218" x="6329363" y="5043488"/>
          <p14:tracePt t="156234" x="6391275" y="5081588"/>
          <p14:tracePt t="156252" x="6467475" y="5130800"/>
          <p14:tracePt t="156254" x="6529388" y="5194300"/>
          <p14:tracePt t="156268" x="6604000" y="5256213"/>
          <p14:tracePt t="156285" x="6680200" y="5330825"/>
          <p14:tracePt t="156302" x="6780213" y="5456238"/>
          <p14:tracePt t="156318" x="6816725" y="5518150"/>
          <p14:tracePt t="156335" x="6816725" y="5594350"/>
          <p14:tracePt t="156352" x="6816725" y="5643563"/>
          <p14:tracePt t="156354" x="6816725" y="5668963"/>
          <p14:tracePt t="156369" x="6816725" y="5694363"/>
          <p14:tracePt t="156385" x="6816725" y="5719763"/>
          <p14:tracePt t="156440" x="6816725" y="5768975"/>
          <p14:tracePt t="156454" x="6816725" y="5794375"/>
          <p14:tracePt t="156465" x="6816725" y="5807075"/>
          <p14:tracePt t="156477" x="6816725" y="5819775"/>
          <p14:tracePt t="156491" x="6816725" y="5832475"/>
          <p14:tracePt t="156528" x="6816725" y="5856288"/>
          <p14:tracePt t="156540" x="6816725" y="5868988"/>
          <p14:tracePt t="156552" x="6816725" y="5907088"/>
          <p14:tracePt t="156565" x="6816725" y="5945188"/>
          <p14:tracePt t="156577" x="6816725" y="6007100"/>
          <p14:tracePt t="156590" x="6816725" y="6081713"/>
          <p14:tracePt t="156603" x="6816725" y="6119813"/>
          <p14:tracePt t="156619" x="6816725" y="6145213"/>
          <p14:tracePt t="156641" x="6816725" y="6157913"/>
          <p14:tracePt t="157012" x="6816725" y="6145213"/>
          <p14:tracePt t="157037" x="6816725" y="6132513"/>
          <p14:tracePt t="157049" x="6816725" y="6119813"/>
          <p14:tracePt t="157074" x="6816725" y="6094413"/>
          <p14:tracePt t="157100" x="6816725" y="6081713"/>
          <p14:tracePt t="157112" x="6816725" y="6069013"/>
          <p14:tracePt t="157149" x="6816725" y="6056313"/>
          <p14:tracePt t="157213" x="6816725" y="6045200"/>
          <p14:tracePt t="157276" x="6829425" y="6045200"/>
          <p14:tracePt t="157301" x="6829425" y="6032500"/>
          <p14:tracePt t="157313" x="6842125" y="6032500"/>
          <p14:tracePt t="157337" x="6854825" y="6019800"/>
          <p14:tracePt t="157350" x="6867525" y="6007100"/>
          <p14:tracePt t="157362" x="6892925" y="6007100"/>
          <p14:tracePt t="157374" x="6954838" y="5994400"/>
          <p14:tracePt t="157389" x="6992938" y="5981700"/>
          <p14:tracePt t="157406" x="7029450" y="5956300"/>
          <p14:tracePt t="157423" x="7067550" y="5956300"/>
          <p14:tracePt t="157426" x="7092950" y="5956300"/>
          <p14:tracePt t="157439" x="7129463" y="5956300"/>
          <p14:tracePt t="157457" x="7180263" y="5956300"/>
          <p14:tracePt t="157473" x="7254875" y="5956300"/>
          <p14:tracePt t="157475" x="7318375" y="5956300"/>
          <p14:tracePt t="157489" x="7354888" y="5956300"/>
          <p14:tracePt t="157506" x="7380288" y="5956300"/>
          <p14:tracePt t="157523" x="7392988" y="5945188"/>
          <p14:tracePt t="158660" x="7405688" y="5945188"/>
          <p14:tracePt t="158671" x="7454900" y="5945188"/>
          <p14:tracePt t="158683" x="7493000" y="5945188"/>
          <p14:tracePt t="158698" x="7531100" y="5945188"/>
          <p14:tracePt t="158711" x="7567613" y="5945188"/>
          <p14:tracePt t="158728" x="7593013" y="5945188"/>
          <p14:tracePt t="158745" x="7605713" y="5945188"/>
          <p14:tracePt t="158748" x="7618413" y="5945188"/>
          <p14:tracePt t="158761" x="7642225" y="5945188"/>
          <p14:tracePt t="158871" x="7642225" y="5956300"/>
          <p14:tracePt t="222728" x="7631113" y="5956300"/>
          <p14:tracePt t="222740" x="7418388" y="5969000"/>
          <p14:tracePt t="222754" x="7029450" y="6007100"/>
          <p14:tracePt t="222766" x="6442075" y="6056313"/>
          <p14:tracePt t="222780" x="5978525" y="6119813"/>
          <p14:tracePt t="222797" x="5429250" y="6157913"/>
          <p14:tracePt t="222814" x="4965700" y="6232525"/>
          <p14:tracePt t="222817" x="4703763" y="6307138"/>
          <p14:tracePt t="222830" x="4465638" y="6370638"/>
          <p14:tracePt t="222848" x="4252913" y="6432550"/>
          <p14:tracePt t="222865" x="4114800" y="6507163"/>
          <p14:tracePt t="222866" x="4027488" y="6583363"/>
          <p14:tracePt t="222881" x="3978275" y="6645275"/>
          <p14:tracePt t="222897" x="3927475" y="6719888"/>
          <p14:tracePt t="222915" x="3890963" y="6783388"/>
          <p14:tracePt t="222931" x="3890963" y="6807200"/>
          <p14:tracePt t="222990" x="3902075" y="6807200"/>
          <p14:tracePt t="223003" x="3914775" y="6807200"/>
          <p14:tracePt t="223015" x="3927475" y="6807200"/>
          <p14:tracePt t="223065" x="3914775" y="6807200"/>
          <p14:tracePt t="223078" x="3902075" y="6770688"/>
          <p14:tracePt t="223090" x="3840163" y="6707188"/>
          <p14:tracePt t="223103" x="3740150" y="6607175"/>
          <p14:tracePt t="223115" x="3465513" y="6494463"/>
          <p14:tracePt t="223130" x="3140075" y="6345238"/>
          <p14:tracePt t="223147" x="2927350" y="6245225"/>
          <p14:tracePt t="223164" x="2276475" y="5969000"/>
          <p14:tracePt t="223180" x="2076450" y="5832475"/>
          <p14:tracePt t="223198" x="1963738" y="5719763"/>
          <p14:tracePt t="223214" x="1863725" y="5594350"/>
          <p14:tracePt t="223231" x="1851025" y="5568950"/>
          <p14:tracePt t="223248" x="1838325" y="5568950"/>
          <p14:tracePt t="223264" x="1838325" y="5543550"/>
          <p14:tracePt t="223539" x="1838325" y="5530850"/>
          <p14:tracePt t="224075" x="1814513" y="5530850"/>
          <p14:tracePt t="224087" x="1763713" y="5530850"/>
          <p14:tracePt t="224100" x="1676400" y="5530850"/>
          <p14:tracePt t="224112" x="1612900" y="5530850"/>
          <p14:tracePt t="224124" x="1576388" y="5530850"/>
          <p14:tracePt t="224137" x="1538288" y="5530850"/>
          <p14:tracePt t="224152" x="1501775" y="5530850"/>
          <p14:tracePt t="224175" x="1489075" y="5530850"/>
          <p14:tracePt t="224299" x="1501775" y="5518150"/>
          <p14:tracePt t="224312" x="1512888" y="5518150"/>
          <p14:tracePt t="224324" x="1550988" y="5518150"/>
          <p14:tracePt t="224337" x="1601788" y="5507038"/>
          <p14:tracePt t="224353" x="1651000" y="5507038"/>
          <p14:tracePt t="224370" x="1714500" y="5507038"/>
          <p14:tracePt t="224387" x="1776413" y="5507038"/>
          <p14:tracePt t="224403" x="1801813" y="5507038"/>
          <p14:tracePt t="224420" x="1814513" y="5507038"/>
          <p14:tracePt t="224437" x="1838325" y="5507038"/>
          <p14:tracePt t="224898" x="1863725" y="5507038"/>
          <p14:tracePt t="224910" x="1901825" y="5507038"/>
          <p14:tracePt t="224922" x="1925638" y="5507038"/>
          <p14:tracePt t="224935" x="1963738" y="5494338"/>
          <p14:tracePt t="224947" x="1976438" y="5494338"/>
          <p14:tracePt t="224961" x="1989138" y="5494338"/>
          <p14:tracePt t="225981" x="1976438" y="5481638"/>
          <p14:tracePt t="225994" x="1925638" y="5456238"/>
          <p14:tracePt t="226007" x="1863725" y="5418138"/>
          <p14:tracePt t="226019" x="1801813" y="5381625"/>
          <p14:tracePt t="226032" x="1763713" y="5343525"/>
          <p14:tracePt t="226044" x="1738313" y="5330825"/>
          <p14:tracePt t="226060" x="1714500" y="5305425"/>
          <p14:tracePt t="226077" x="1689100" y="5281613"/>
          <p14:tracePt t="226095" x="1625600" y="5194300"/>
          <p14:tracePt t="226110" x="1576388" y="5156200"/>
          <p14:tracePt t="226127" x="1538288" y="5105400"/>
          <p14:tracePt t="226143" x="1425575" y="4992688"/>
          <p14:tracePt t="226160" x="1401763" y="4968875"/>
          <p14:tracePt t="226177" x="1376363" y="4956175"/>
          <p14:tracePt t="226180" x="1376363" y="4943475"/>
          <p14:tracePt t="226231" x="1338263" y="4892675"/>
          <p14:tracePt t="226244" x="1289050" y="4843463"/>
          <p14:tracePt t="226256" x="1263650" y="4818063"/>
          <p14:tracePt t="226268" x="1238250" y="4792663"/>
          <p14:tracePt t="226281" x="1238250" y="4768850"/>
          <p14:tracePt t="226295" x="1225550" y="4756150"/>
          <p14:tracePt t="226311" x="1212850" y="4743450"/>
          <p14:tracePt t="226343" x="1212850" y="4730750"/>
          <p14:tracePt t="226641" x="1200150" y="4730750"/>
          <p14:tracePt t="226655" x="1200150" y="4743450"/>
          <p14:tracePt t="226767" x="1189038" y="4743450"/>
          <p14:tracePt t="226791" x="1176338" y="4743450"/>
          <p14:tracePt t="227028" x="1189038" y="4743450"/>
          <p14:tracePt t="227041" x="1212850" y="4743450"/>
          <p14:tracePt t="227053" x="1263650" y="4743450"/>
          <p14:tracePt t="227068" x="1350963" y="4743450"/>
          <p14:tracePt t="227081" x="1425575" y="4743450"/>
          <p14:tracePt t="227098" x="1512888" y="4743450"/>
          <p14:tracePt t="227115" x="1714500" y="4743450"/>
          <p14:tracePt t="227131" x="1876425" y="4743450"/>
          <p14:tracePt t="227147" x="2025650" y="4743450"/>
          <p14:tracePt t="227165" x="2201863" y="4743450"/>
          <p14:tracePt t="227181" x="2251075" y="4743450"/>
          <p14:tracePt t="227198" x="2289175" y="4743450"/>
          <p14:tracePt t="227215" x="2314575" y="4743450"/>
          <p14:tracePt t="227427" x="2301875" y="4743450"/>
          <p14:tracePt t="227453" x="2289175" y="4743450"/>
          <p14:tracePt t="227490" x="2276475" y="4743450"/>
          <p14:tracePt t="227988" x="2289175" y="4730750"/>
          <p14:tracePt t="228001" x="2363788" y="4692650"/>
          <p14:tracePt t="228013" x="2640013" y="4630738"/>
          <p14:tracePt t="228025" x="2976563" y="4530725"/>
          <p14:tracePt t="228041" x="3514725" y="4392613"/>
          <p14:tracePt t="228052" x="4052888" y="4230688"/>
          <p14:tracePt t="228068" x="4503738" y="4092575"/>
          <p14:tracePt t="228085" x="5065713" y="3967163"/>
          <p14:tracePt t="228087" x="5491163" y="3905250"/>
          <p14:tracePt t="228102" x="5778500" y="3867150"/>
          <p14:tracePt t="228118" x="6203950" y="3829050"/>
          <p14:tracePt t="228135" x="6516688" y="3816350"/>
          <p14:tracePt t="228151" x="6805613" y="3803650"/>
          <p14:tracePt t="228169" x="6905625" y="3803650"/>
          <p14:tracePt t="228186" x="6967538" y="3803650"/>
          <p14:tracePt t="228188" x="7005638" y="3803650"/>
          <p14:tracePt t="228202" x="7029450" y="3803650"/>
          <p14:tracePt t="228262" x="7029450" y="3829050"/>
          <p14:tracePt t="228274" x="7029450" y="3854450"/>
          <p14:tracePt t="228948" x="7042150" y="3854450"/>
          <p14:tracePt t="228961" x="7054850" y="3854450"/>
          <p14:tracePt t="228973" x="7067550" y="3854450"/>
          <p14:tracePt t="228985" x="7080250" y="3854450"/>
          <p14:tracePt t="228998" x="7092950" y="3841750"/>
          <p14:tracePt t="229010" x="7118350" y="3841750"/>
          <p14:tracePt t="229022" x="7142163" y="3841750"/>
          <p14:tracePt t="229038" x="7167563" y="3841750"/>
          <p14:tracePt t="229055" x="7205663" y="3829050"/>
          <p14:tracePt t="229073" x="7254875" y="3829050"/>
          <p14:tracePt t="229089" x="7267575" y="3829050"/>
          <p14:tracePt t="229105" x="7292975" y="3816350"/>
          <p14:tracePt t="229122" x="7318375" y="3803650"/>
          <p14:tracePt t="229139" x="7342188" y="3792538"/>
          <p14:tracePt t="229156" x="7380288" y="3792538"/>
          <p14:tracePt t="229173" x="7454900" y="3779838"/>
          <p14:tracePt t="229188" x="7505700" y="3779838"/>
          <p14:tracePt t="229205" x="7531100" y="3779838"/>
          <p14:tracePt t="229223" x="7567613" y="3767138"/>
          <p14:tracePt t="229239" x="7593013" y="3767138"/>
          <p14:tracePt t="229260" x="7605713" y="3767138"/>
          <p14:tracePt t="229309" x="7618413" y="3767138"/>
          <p14:tracePt t="229658" x="7618413" y="3779838"/>
          <p14:tracePt t="229683" x="7605713" y="3779838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094364B-4EBE-B4EE-4886-F2F7B1752A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13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Setting Standard Costs</a:t>
            </a:r>
            <a:endParaRPr lang="en-US" b="1" dirty="0">
              <a:solidFill>
                <a:schemeClr val="accent1"/>
              </a:solidFill>
            </a:endParaRPr>
          </a:p>
        </p:txBody>
      </p:sp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10776" y="1447800"/>
            <a:ext cx="8534400" cy="28956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GB" dirty="0"/>
              <a:t>Setting standard costs requires </a:t>
            </a:r>
            <a:r>
              <a:rPr lang="en-GB" dirty="0">
                <a:solidFill>
                  <a:srgbClr val="0000FF"/>
                </a:solidFill>
              </a:rPr>
              <a:t>input</a:t>
            </a:r>
            <a:r>
              <a:rPr lang="en-GB" dirty="0"/>
              <a:t> from all persons who have </a:t>
            </a:r>
            <a:r>
              <a:rPr lang="en-GB" dirty="0">
                <a:solidFill>
                  <a:srgbClr val="0000FF"/>
                </a:solidFill>
              </a:rPr>
              <a:t>responsibility</a:t>
            </a:r>
            <a:r>
              <a:rPr lang="en-GB" dirty="0"/>
              <a:t> for </a:t>
            </a:r>
            <a:r>
              <a:rPr lang="en-GB" dirty="0">
                <a:solidFill>
                  <a:srgbClr val="0000FF"/>
                </a:solidFill>
              </a:rPr>
              <a:t>costs</a:t>
            </a:r>
            <a:r>
              <a:rPr lang="en-GB" dirty="0"/>
              <a:t> and </a:t>
            </a:r>
            <a:r>
              <a:rPr lang="en-GB" dirty="0">
                <a:solidFill>
                  <a:srgbClr val="0000FF"/>
                </a:solidFill>
              </a:rPr>
              <a:t>quantities</a:t>
            </a:r>
            <a:r>
              <a:rPr lang="en-GB" dirty="0"/>
              <a:t>.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GB" dirty="0"/>
              <a:t>Standards should change whenever managers determine that the existing standard is not a good measure of performance.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065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927"/>
    </mc:Choice>
    <mc:Fallback xmlns="">
      <p:transition spd="slow" advTm="133927"/>
    </mc:Fallback>
  </mc:AlternateContent>
  <p:extLst>
    <p:ext uri="{3A86A75C-4F4B-4683-9AE1-C65F6400EC91}">
      <p14:laserTraceLst xmlns:p14="http://schemas.microsoft.com/office/powerpoint/2010/main">
        <p14:tracePtLst>
          <p14:tracePt t="57327" x="7242175" y="3529013"/>
          <p14:tracePt t="57339" x="6829425" y="3241675"/>
          <p14:tracePt t="57351" x="6416675" y="2965450"/>
          <p14:tracePt t="57364" x="6103938" y="2716213"/>
          <p14:tracePt t="57377" x="5929313" y="2565400"/>
          <p14:tracePt t="57389" x="5816600" y="2465388"/>
          <p14:tracePt t="57402" x="5716588" y="2390775"/>
          <p14:tracePt t="57419" x="5629275" y="2339975"/>
          <p14:tracePt t="57435" x="5529263" y="2278063"/>
          <p14:tracePt t="57452" x="5316538" y="2190750"/>
          <p14:tracePt t="57468" x="5241925" y="2139950"/>
          <p14:tracePt t="57485" x="5178425" y="2078038"/>
          <p14:tracePt t="57488" x="5103813" y="1952625"/>
          <p14:tracePt t="57502" x="5053013" y="1776413"/>
          <p14:tracePt t="57519" x="4991100" y="1663700"/>
          <p14:tracePt t="57536" x="4953000" y="1563688"/>
          <p14:tracePt t="57538" x="4929188" y="1527175"/>
          <p14:tracePt t="57553" x="4903788" y="1489075"/>
          <p14:tracePt t="57569" x="4891088" y="1463675"/>
          <p14:tracePt t="57586" x="4865688" y="1450975"/>
          <p14:tracePt t="57588" x="4865688" y="1439863"/>
          <p14:tracePt t="57749" x="4865688" y="1463675"/>
          <p14:tracePt t="57763" x="4903788" y="1463675"/>
          <p14:tracePt t="57775" x="4929188" y="1501775"/>
          <p14:tracePt t="57787" x="4991100" y="1552575"/>
          <p14:tracePt t="57803" x="5078413" y="1614488"/>
          <p14:tracePt t="57820" x="5191125" y="1676400"/>
          <p14:tracePt t="57837" x="5341938" y="1765300"/>
          <p14:tracePt t="57853" x="5365750" y="1789113"/>
          <p14:tracePt t="57870" x="5391150" y="1801813"/>
          <p14:tracePt t="57887" x="5416550" y="1827213"/>
          <p14:tracePt t="57903" x="5429250" y="1839913"/>
          <p14:tracePt t="57921" x="5441950" y="1852613"/>
          <p14:tracePt t="57938" x="5454650" y="1865313"/>
          <p14:tracePt t="58024" x="5465763" y="1865313"/>
          <p14:tracePt t="58061" x="5465763" y="1876425"/>
          <p14:tracePt t="58075" x="5465763" y="1901825"/>
          <p14:tracePt t="58089" x="5465763" y="1914525"/>
          <p14:tracePt t="58099" x="5465763" y="1927225"/>
          <p14:tracePt t="58386" x="5465763" y="1939925"/>
          <p14:tracePt t="58572" x="5465763" y="1952625"/>
          <p14:tracePt t="66142" x="5491163" y="1939925"/>
          <p14:tracePt t="66156" x="5529263" y="1914525"/>
          <p14:tracePt t="66167" x="5554663" y="1889125"/>
          <p14:tracePt t="66179" x="5578475" y="1876425"/>
          <p14:tracePt t="66192" x="5603875" y="1852613"/>
          <p14:tracePt t="66205" x="5629275" y="1839913"/>
          <p14:tracePt t="66220" x="5654675" y="1839913"/>
          <p14:tracePt t="66237" x="5665788" y="1839913"/>
          <p14:tracePt t="66254" x="5678488" y="1839913"/>
          <p14:tracePt t="66256" x="5691188" y="1839913"/>
          <p14:tracePt t="66270" x="5703888" y="1839913"/>
          <p14:tracePt t="66306" x="5716588" y="1839913"/>
          <p14:tracePt t="66354" x="5741988" y="1839913"/>
          <p14:tracePt t="66367" x="5754688" y="1839913"/>
          <p14:tracePt t="66379" x="5778500" y="1839913"/>
          <p14:tracePt t="66392" x="5803900" y="1839913"/>
          <p14:tracePt t="66416" x="5829300" y="1852613"/>
          <p14:tracePt t="66442" x="5842000" y="1852613"/>
          <p14:tracePt t="66466" x="5854700" y="1852613"/>
          <p14:tracePt t="66479" x="5867400" y="1865313"/>
          <p14:tracePt t="66516" x="5878513" y="1865313"/>
          <p14:tracePt t="66542" x="5891213" y="1865313"/>
          <p14:tracePt t="66566" x="5903913" y="1865313"/>
          <p14:tracePt t="66578" x="5916613" y="1865313"/>
          <p14:tracePt t="66592" x="5929313" y="1865313"/>
          <p14:tracePt t="66606" x="5954713" y="1865313"/>
          <p14:tracePt t="66621" x="5978525" y="1865313"/>
          <p14:tracePt t="66638" x="5991225" y="1865313"/>
          <p14:tracePt t="66655" x="6016625" y="1865313"/>
          <p14:tracePt t="66672" x="6029325" y="1865313"/>
          <p14:tracePt t="66689" x="6042025" y="1865313"/>
          <p14:tracePt t="66691" x="6054725" y="1865313"/>
          <p14:tracePt t="66706" x="6067425" y="1865313"/>
          <p14:tracePt t="66722" x="6078538" y="1865313"/>
          <p14:tracePt t="66741" x="6103938" y="1865313"/>
          <p14:tracePt t="66765" x="6116638" y="1865313"/>
          <p14:tracePt t="66791" x="6129338" y="1865313"/>
          <p14:tracePt t="66802" x="6154738" y="1865313"/>
          <p14:tracePt t="66815" x="6180138" y="1865313"/>
          <p14:tracePt t="66828" x="6191250" y="1865313"/>
          <p14:tracePt t="66840" x="6203950" y="1865313"/>
          <p14:tracePt t="66855" x="6216650" y="1865313"/>
          <p14:tracePt t="66872" x="6229350" y="1865313"/>
          <p14:tracePt t="66889" x="6242050" y="1865313"/>
          <p14:tracePt t="67601" x="6229350" y="1865313"/>
          <p14:tracePt t="67663" x="6216650" y="1876425"/>
          <p14:tracePt t="67676" x="6203950" y="1876425"/>
          <p14:tracePt t="67713" x="6191250" y="1876425"/>
          <p14:tracePt t="67750" x="6180138" y="1876425"/>
          <p14:tracePt t="67764" x="6180138" y="1889125"/>
          <p14:tracePt t="67813" x="6180138" y="1901825"/>
          <p14:tracePt t="68012" x="6191250" y="1901825"/>
          <p14:tracePt t="68024" x="6216650" y="1901825"/>
          <p14:tracePt t="68037" x="6242050" y="1901825"/>
          <p14:tracePt t="68050" x="6267450" y="1901825"/>
          <p14:tracePt t="68061" x="6291263" y="1901825"/>
          <p14:tracePt t="68077" x="6303963" y="1901825"/>
          <p14:tracePt t="68094" x="6316663" y="1901825"/>
          <p14:tracePt t="68112" x="6342063" y="1901825"/>
          <p14:tracePt t="68127" x="6354763" y="1901825"/>
          <p14:tracePt t="68144" x="6367463" y="1901825"/>
          <p14:tracePt t="68162" x="6391275" y="1901825"/>
          <p14:tracePt t="68178" x="6403975" y="1901825"/>
          <p14:tracePt t="68398" x="6391275" y="1901825"/>
          <p14:tracePt t="68436" x="6380163" y="1901825"/>
          <p14:tracePt t="68448" x="6367463" y="1901825"/>
          <p14:tracePt t="68473" x="6354763" y="1901825"/>
          <p14:tracePt t="68485" x="6342063" y="1901825"/>
          <p14:tracePt t="68497" x="6329363" y="1914525"/>
          <p14:tracePt t="68513" x="6303963" y="1914525"/>
          <p14:tracePt t="68528" x="6267450" y="1927225"/>
          <p14:tracePt t="68546" x="6242050" y="1927225"/>
          <p14:tracePt t="68548" x="6216650" y="1927225"/>
          <p14:tracePt t="68562" x="6191250" y="1927225"/>
          <p14:tracePt t="68579" x="6167438" y="1927225"/>
          <p14:tracePt t="68597" x="6154738" y="1927225"/>
          <p14:tracePt t="68613" x="6142038" y="1939925"/>
          <p14:tracePt t="68711" x="6167438" y="1939925"/>
          <p14:tracePt t="68722" x="6229350" y="1939925"/>
          <p14:tracePt t="68735" x="6303963" y="1939925"/>
          <p14:tracePt t="68748" x="6380163" y="1939925"/>
          <p14:tracePt t="68763" x="6516688" y="1939925"/>
          <p14:tracePt t="68780" x="6767513" y="1939925"/>
          <p14:tracePt t="68798" x="7142163" y="1978025"/>
          <p14:tracePt t="68813" x="7267575" y="2001838"/>
          <p14:tracePt t="68830" x="7392988" y="2001838"/>
          <p14:tracePt t="68848" x="7631113" y="1989138"/>
          <p14:tracePt t="68864" x="7680325" y="1978025"/>
          <p14:tracePt t="68881" x="7705725" y="1965325"/>
          <p14:tracePt t="68898" x="7718425" y="1965325"/>
          <p14:tracePt t="68914" x="7718425" y="1952625"/>
          <p14:tracePt t="69034" x="7680325" y="1952625"/>
          <p14:tracePt t="69048" x="7605713" y="1952625"/>
          <p14:tracePt t="69058" x="7518400" y="1939925"/>
          <p14:tracePt t="69071" x="7418388" y="1927225"/>
          <p14:tracePt t="69083" x="7129463" y="1901825"/>
          <p14:tracePt t="69098" x="6892925" y="1901825"/>
          <p14:tracePt t="69115" x="6580188" y="1889125"/>
          <p14:tracePt t="69132" x="6067425" y="1889125"/>
          <p14:tracePt t="69133" x="5691188" y="1889125"/>
          <p14:tracePt t="69148" x="5216525" y="1889125"/>
          <p14:tracePt t="69165" x="4765675" y="1901825"/>
          <p14:tracePt t="69182" x="4403725" y="1952625"/>
          <p14:tracePt t="69184" x="3878263" y="2052638"/>
          <p14:tracePt t="69198" x="3440113" y="2178050"/>
          <p14:tracePt t="69215" x="3127375" y="2303463"/>
          <p14:tracePt t="69232" x="2752725" y="2403475"/>
          <p14:tracePt t="69234" x="2401888" y="2503488"/>
          <p14:tracePt t="69248" x="2189163" y="2590800"/>
          <p14:tracePt t="69265" x="2051050" y="2640013"/>
          <p14:tracePt t="69283" x="1938338" y="2678113"/>
          <p14:tracePt t="69285" x="1801813" y="2728913"/>
          <p14:tracePt t="69299" x="1638300" y="2752725"/>
          <p14:tracePt t="69315" x="1525588" y="2778125"/>
          <p14:tracePt t="69333" x="1412875" y="2803525"/>
          <p14:tracePt t="69349" x="1401763" y="2803525"/>
          <p14:tracePt t="69366" x="1389063" y="2803525"/>
          <p14:tracePt t="69383" x="1376363" y="2803525"/>
          <p14:tracePt t="69458" x="1363663" y="2803525"/>
          <p14:tracePt t="69471" x="1350963" y="2803525"/>
          <p14:tracePt t="69483" x="1338263" y="2803525"/>
          <p14:tracePt t="69495" x="1325563" y="2803525"/>
          <p14:tracePt t="69508" x="1289050" y="2803525"/>
          <p14:tracePt t="69520" x="1238250" y="2803525"/>
          <p14:tracePt t="69533" x="1150938" y="2790825"/>
          <p14:tracePt t="69550" x="1076325" y="2765425"/>
          <p14:tracePt t="69567" x="1038225" y="2740025"/>
          <p14:tracePt t="69584" x="976313" y="2703513"/>
          <p14:tracePt t="69600" x="963613" y="2703513"/>
          <p14:tracePt t="69616" x="950913" y="2678113"/>
          <p14:tracePt t="69646" x="950913" y="2665413"/>
          <p14:tracePt t="69670" x="950913" y="2652713"/>
          <p14:tracePt t="69684" x="950913" y="2640013"/>
          <p14:tracePt t="69706" x="950913" y="2627313"/>
          <p14:tracePt t="69744" x="950913" y="2616200"/>
          <p14:tracePt t="69769" x="950913" y="2578100"/>
          <p14:tracePt t="69781" x="950913" y="2552700"/>
          <p14:tracePt t="69794" x="963613" y="2540000"/>
          <p14:tracePt t="69806" x="976313" y="2516188"/>
          <p14:tracePt t="69819" x="1000125" y="2503488"/>
          <p14:tracePt t="69834" x="1012825" y="2490788"/>
          <p14:tracePt t="69851" x="1025525" y="2465388"/>
          <p14:tracePt t="69869" x="1063625" y="2465388"/>
          <p14:tracePt t="69885" x="1076325" y="2452688"/>
          <p14:tracePt t="69901" x="1089025" y="2452688"/>
          <p14:tracePt t="69919" x="1112838" y="2439988"/>
          <p14:tracePt t="69935" x="1125538" y="2439988"/>
          <p14:tracePt t="69956" x="1138238" y="2439988"/>
          <p14:tracePt t="69981" x="1150938" y="2439988"/>
          <p14:tracePt t="69993" x="1163638" y="2439988"/>
          <p14:tracePt t="70007" x="1176338" y="2439988"/>
          <p14:tracePt t="70019" x="1189038" y="2439988"/>
          <p14:tracePt t="70035" x="1200150" y="2439988"/>
          <p14:tracePt t="70052" x="1238250" y="2439988"/>
          <p14:tracePt t="70069" x="1350963" y="2439988"/>
          <p14:tracePt t="70086" x="1401763" y="2439988"/>
          <p14:tracePt t="70102" x="1450975" y="2439988"/>
          <p14:tracePt t="70119" x="1550988" y="2452688"/>
          <p14:tracePt t="70135" x="1589088" y="2452688"/>
          <p14:tracePt t="70152" x="1663700" y="2452688"/>
          <p14:tracePt t="70169" x="1863725" y="2452688"/>
          <p14:tracePt t="70186" x="1925638" y="2452688"/>
          <p14:tracePt t="70202" x="1963738" y="2452688"/>
          <p14:tracePt t="70219" x="2014538" y="2452688"/>
          <p14:tracePt t="70235" x="2038350" y="2452688"/>
          <p14:tracePt t="70252" x="2063750" y="2452688"/>
          <p14:tracePt t="70255" x="2089150" y="2452688"/>
          <p14:tracePt t="70270" x="2114550" y="2452688"/>
          <p14:tracePt t="70286" x="2151063" y="2452688"/>
          <p14:tracePt t="70302" x="2189163" y="2452688"/>
          <p14:tracePt t="70320" x="2251075" y="2452688"/>
          <p14:tracePt t="70336" x="2276475" y="2452688"/>
          <p14:tracePt t="70353" x="2289175" y="2452688"/>
          <p14:tracePt t="70370" x="2314575" y="2452688"/>
          <p14:tracePt t="70386" x="2327275" y="2452688"/>
          <p14:tracePt t="70403" x="2351088" y="2465388"/>
          <p14:tracePt t="70405" x="2363788" y="2465388"/>
          <p14:tracePt t="70420" x="2389188" y="2465388"/>
          <p14:tracePt t="70437" x="2414588" y="2478088"/>
          <p14:tracePt t="70454" x="2439988" y="2478088"/>
          <p14:tracePt t="70456" x="2463800" y="2478088"/>
          <p14:tracePt t="70470" x="2501900" y="2478088"/>
          <p14:tracePt t="70487" x="2540000" y="2490788"/>
          <p14:tracePt t="70504" x="2601913" y="2503488"/>
          <p14:tracePt t="70505" x="2640013" y="2516188"/>
          <p14:tracePt t="70520" x="2663825" y="2516188"/>
          <p14:tracePt t="70537" x="2676525" y="2527300"/>
          <p14:tracePt t="70554" x="2689225" y="2527300"/>
          <p14:tracePt t="70556" x="2714625" y="2527300"/>
          <p14:tracePt t="70579" x="2727325" y="2527300"/>
          <p14:tracePt t="70592" x="2740025" y="2527300"/>
          <p14:tracePt t="70604" x="2752725" y="2527300"/>
          <p14:tracePt t="70620" x="2763838" y="2527300"/>
          <p14:tracePt t="70637" x="2776538" y="2527300"/>
          <p14:tracePt t="70654" x="2827338" y="2527300"/>
          <p14:tracePt t="70671" x="2852738" y="2527300"/>
          <p14:tracePt t="70687" x="2889250" y="2527300"/>
          <p14:tracePt t="70705" x="2940050" y="2527300"/>
          <p14:tracePt t="70721" x="2952750" y="2527300"/>
          <p14:tracePt t="70742" x="2963863" y="2527300"/>
          <p14:tracePt t="76321" x="2989263" y="2527300"/>
          <p14:tracePt t="76332" x="3014663" y="2527300"/>
          <p14:tracePt t="76344" x="3140075" y="2527300"/>
          <p14:tracePt t="76360" x="3302000" y="2527300"/>
          <p14:tracePt t="76376" x="3640138" y="2478088"/>
          <p14:tracePt t="76393" x="4040188" y="2414588"/>
          <p14:tracePt t="76396" x="4403725" y="2352675"/>
          <p14:tracePt t="76410" x="4929188" y="2290763"/>
          <p14:tracePt t="76426" x="5291138" y="2227263"/>
          <p14:tracePt t="76444" x="6016625" y="2065338"/>
          <p14:tracePt t="76460" x="6329363" y="1965325"/>
          <p14:tracePt t="76477" x="6480175" y="1889125"/>
          <p14:tracePt t="76494" x="6592888" y="1839913"/>
          <p14:tracePt t="76495" x="6680200" y="1814513"/>
          <p14:tracePt t="76510" x="6729413" y="1801813"/>
          <p14:tracePt t="76527" x="6754813" y="1801813"/>
          <p14:tracePt t="76544" x="6767513" y="1801813"/>
          <p14:tracePt t="76582" x="6767513" y="1839913"/>
          <p14:tracePt t="76594" x="6767513" y="1876425"/>
          <p14:tracePt t="76607" x="6767513" y="1914525"/>
          <p14:tracePt t="76619" x="6767513" y="1927225"/>
          <p14:tracePt t="76632" x="6767513" y="1939925"/>
          <p14:tracePt t="76645" x="6767513" y="1952625"/>
          <p14:tracePt t="76706" x="6767513" y="1965325"/>
          <p14:tracePt t="76719" x="6767513" y="1978025"/>
          <p14:tracePt t="76743" x="6767513" y="2001838"/>
          <p14:tracePt t="76756" x="6767513" y="2014538"/>
          <p14:tracePt t="76769" x="6767513" y="2027238"/>
          <p14:tracePt t="76781" x="6767513" y="2039938"/>
          <p14:tracePt t="76796" x="6767513" y="2065338"/>
          <p14:tracePt t="76812" x="6767513" y="2089150"/>
          <p14:tracePt t="76828" x="6767513" y="2127250"/>
          <p14:tracePt t="76844" x="6742113" y="2201863"/>
          <p14:tracePt t="76862" x="6729413" y="2227263"/>
          <p14:tracePt t="76879" x="6729413" y="2252663"/>
          <p14:tracePt t="76895" x="6729413" y="2265363"/>
          <p14:tracePt t="76912" x="6716713" y="2278063"/>
          <p14:tracePt t="76930" x="6716713" y="2290763"/>
          <p14:tracePt t="76945" x="6704013" y="2303463"/>
          <p14:tracePt t="76962" x="6692900" y="2303463"/>
          <p14:tracePt t="76979" x="6692900" y="2314575"/>
          <p14:tracePt t="76996" x="6680200" y="2314575"/>
          <p14:tracePt t="77031" x="6680200" y="2327275"/>
          <p14:tracePt t="77043" x="6667500" y="2327275"/>
          <p14:tracePt t="77055" x="6654800" y="2339975"/>
          <p14:tracePt t="77068" x="6642100" y="2352675"/>
          <p14:tracePt t="77080" x="6629400" y="2352675"/>
          <p14:tracePt t="77095" x="6616700" y="2365375"/>
          <p14:tracePt t="77113" x="6592888" y="2365375"/>
          <p14:tracePt t="77130" x="6592888" y="2378075"/>
          <p14:tracePt t="77167" x="6580188" y="2365375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4C48500-4143-DB30-BEA5-82494BA285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13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Setting Standard Costs</a:t>
            </a:r>
            <a:endParaRPr lang="en-US" b="1" dirty="0">
              <a:solidFill>
                <a:schemeClr val="accent1"/>
              </a:solidFill>
            </a:endParaRPr>
          </a:p>
        </p:txBody>
      </p:sp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10776" y="1447800"/>
            <a:ext cx="8534400" cy="3657600"/>
          </a:xfrm>
          <a:prstGeom prst="rect">
            <a:avLst/>
          </a:prstGeom>
        </p:spPr>
        <p:txBody>
          <a:bodyPr/>
          <a:lstStyle/>
          <a:p>
            <a:pPr marL="0" lvl="2" indent="0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  <a:buNone/>
            </a:pPr>
            <a:r>
              <a:rPr lang="en-US" altLang="en-US" sz="3200" b="1" dirty="0"/>
              <a:t>Ideal versus Normal Standards</a:t>
            </a:r>
          </a:p>
          <a:p>
            <a:pPr marL="0" lvl="2" indent="0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  <a:buNone/>
            </a:pPr>
            <a:r>
              <a:rPr lang="en-GB" altLang="en-US" sz="2400" dirty="0"/>
              <a:t>Companies set standards at one of two levels:</a:t>
            </a:r>
            <a:endParaRPr lang="en-US" altLang="en-US" sz="2400" dirty="0"/>
          </a:p>
          <a:p>
            <a:pPr marL="574675" lvl="2" indent="-346075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</a:pPr>
            <a:r>
              <a:rPr lang="en-US" altLang="en-US" sz="2400" b="1" dirty="0">
                <a:solidFill>
                  <a:srgbClr val="0000FF"/>
                </a:solidFill>
              </a:rPr>
              <a:t>Ideal standards </a:t>
            </a:r>
            <a:r>
              <a:rPr lang="en-GB" altLang="en-US" sz="2400" dirty="0"/>
              <a:t>represent optimum levels of performance under </a:t>
            </a:r>
            <a:r>
              <a:rPr lang="en-GB" altLang="en-US" sz="2400" dirty="0">
                <a:solidFill>
                  <a:srgbClr val="FF0000"/>
                </a:solidFill>
              </a:rPr>
              <a:t>perfect</a:t>
            </a:r>
            <a:r>
              <a:rPr lang="en-GB" altLang="en-US" sz="2400" dirty="0"/>
              <a:t> operating conditions.</a:t>
            </a:r>
            <a:r>
              <a:rPr lang="en-US" altLang="en-US" sz="2400" dirty="0"/>
              <a:t> </a:t>
            </a:r>
          </a:p>
          <a:p>
            <a:pPr marL="574675" lvl="2" indent="-346075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</a:pPr>
            <a:r>
              <a:rPr lang="en-US" altLang="en-US" sz="2400" b="1" dirty="0">
                <a:solidFill>
                  <a:srgbClr val="0000CC"/>
                </a:solidFill>
              </a:rPr>
              <a:t>Normal</a:t>
            </a:r>
            <a:r>
              <a:rPr lang="en-US" altLang="en-US" sz="2400" dirty="0"/>
              <a:t> </a:t>
            </a:r>
            <a:r>
              <a:rPr lang="en-US" altLang="en-US" sz="2400" b="1" dirty="0">
                <a:solidFill>
                  <a:srgbClr val="0000CC"/>
                </a:solidFill>
              </a:rPr>
              <a:t>standards</a:t>
            </a:r>
            <a:r>
              <a:rPr lang="en-US" altLang="en-US" sz="2400" dirty="0"/>
              <a:t> </a:t>
            </a:r>
            <a:r>
              <a:rPr lang="en-GB" altLang="en-US" sz="2400" dirty="0"/>
              <a:t>represent efficient levels of performance that are attainable under </a:t>
            </a:r>
            <a:r>
              <a:rPr lang="en-GB" altLang="en-US" sz="2400" dirty="0">
                <a:solidFill>
                  <a:srgbClr val="FF0000"/>
                </a:solidFill>
              </a:rPr>
              <a:t>expected</a:t>
            </a:r>
            <a:r>
              <a:rPr lang="en-GB" altLang="en-US" sz="2400" dirty="0"/>
              <a:t> operating conditions.</a:t>
            </a:r>
            <a:endParaRPr lang="en-US" altLang="en-US" sz="2400" dirty="0"/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457200" y="4572000"/>
            <a:ext cx="4800600" cy="90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46038" bIns="46038"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5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en-US" altLang="en-US" sz="2300" dirty="0">
                <a:solidFill>
                  <a:srgbClr val="000000"/>
                </a:solidFill>
                <a:latin typeface="Liberation Sans" panose="020B0604020202020204" pitchFamily="34" charset="0"/>
              </a:rPr>
              <a:t>Properly set, normal standards should be </a:t>
            </a:r>
            <a:r>
              <a:rPr lang="en-US" altLang="en-US" sz="2300" b="1" dirty="0">
                <a:solidFill>
                  <a:srgbClr val="000000"/>
                </a:solidFill>
                <a:latin typeface="Liberation Sans" panose="020B0604020202020204" pitchFamily="34" charset="0"/>
              </a:rPr>
              <a:t>rigorous but attainable</a:t>
            </a:r>
            <a:r>
              <a:rPr lang="en-US" altLang="en-US" sz="2300" dirty="0">
                <a:solidFill>
                  <a:srgbClr val="000000"/>
                </a:solidFill>
                <a:latin typeface="Liberation Sans" panose="020B0604020202020204" pitchFamily="34" charset="0"/>
              </a:rPr>
              <a:t>.</a:t>
            </a: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8837" y="4343400"/>
            <a:ext cx="2519363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0228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6172"/>
    </mc:Choice>
    <mc:Fallback xmlns="">
      <p:transition spd="slow" advTm="346172"/>
    </mc:Fallback>
  </mc:AlternateContent>
  <p:extLst>
    <p:ext uri="{3A86A75C-4F4B-4683-9AE1-C65F6400EC91}">
      <p14:laserTraceLst xmlns:p14="http://schemas.microsoft.com/office/powerpoint/2010/main">
        <p14:tracePtLst>
          <p14:tracePt t="7035" x="6554788" y="2365375"/>
          <p14:tracePt t="7047" x="6516688" y="2365375"/>
          <p14:tracePt t="7060" x="6492875" y="2365375"/>
          <p14:tracePt t="7072" x="6454775" y="2365375"/>
          <p14:tracePt t="7084" x="6380163" y="2339975"/>
          <p14:tracePt t="7098" x="6291263" y="2314575"/>
          <p14:tracePt t="7111" x="6229350" y="2290763"/>
          <p14:tracePt t="7128" x="6180138" y="2278063"/>
          <p14:tracePt t="7145" x="6167438" y="2252663"/>
          <p14:tracePt t="7147" x="6142038" y="2252663"/>
          <p14:tracePt t="7161" x="6129338" y="2239963"/>
          <p14:tracePt t="7178" x="6116638" y="2239963"/>
          <p14:tracePt t="7193" x="6103938" y="2227263"/>
          <p14:tracePt t="7210" x="6078538" y="2190750"/>
          <p14:tracePt t="7227" x="6078538" y="2165350"/>
          <p14:tracePt t="7245" x="6054725" y="2139950"/>
          <p14:tracePt t="7248" x="6042025" y="2101850"/>
          <p14:tracePt t="7261" x="6042025" y="2065338"/>
          <p14:tracePt t="7278" x="6016625" y="2027238"/>
          <p14:tracePt t="7295" x="6003925" y="2014538"/>
          <p14:tracePt t="7298" x="5978525" y="1989138"/>
          <p14:tracePt t="7312" x="5929313" y="1965325"/>
          <p14:tracePt t="7329" x="5842000" y="1939925"/>
          <p14:tracePt t="7346" x="5654675" y="1876425"/>
          <p14:tracePt t="7361" x="5554663" y="1839913"/>
          <p14:tracePt t="7379" x="5391150" y="1801813"/>
          <p14:tracePt t="7397" x="5003800" y="1727200"/>
          <p14:tracePt t="7412" x="4878388" y="1701800"/>
          <p14:tracePt t="7429" x="4803775" y="1652588"/>
          <p14:tracePt t="7445" x="4752975" y="1576388"/>
          <p14:tracePt t="7770" x="4640263" y="1589088"/>
          <p14:tracePt t="7784" x="4416425" y="1652588"/>
          <p14:tracePt t="7796" x="4065588" y="1765300"/>
          <p14:tracePt t="7807" x="3452813" y="1989138"/>
          <p14:tracePt t="7819" x="3001963" y="2201863"/>
          <p14:tracePt t="7833" x="2476500" y="2390775"/>
          <p14:tracePt t="7847" x="1989138" y="2478088"/>
          <p14:tracePt t="7863" x="1676400" y="2552700"/>
          <p14:tracePt t="7881" x="1489075" y="2578100"/>
          <p14:tracePt t="7883" x="1325563" y="2578100"/>
          <p14:tracePt t="7898" x="1200150" y="2590800"/>
          <p14:tracePt t="7914" x="1163638" y="2590800"/>
          <p14:tracePt t="7931" x="1138238" y="2590800"/>
          <p14:tracePt t="8057" x="1089025" y="2565400"/>
          <p14:tracePt t="8069" x="1025525" y="2503488"/>
          <p14:tracePt t="8082" x="963613" y="2427288"/>
          <p14:tracePt t="8094" x="887413" y="2352675"/>
          <p14:tracePt t="8106" x="838200" y="2290763"/>
          <p14:tracePt t="8120" x="776288" y="2227263"/>
          <p14:tracePt t="8135" x="725488" y="2190750"/>
          <p14:tracePt t="8148" x="700088" y="2165350"/>
          <p14:tracePt t="8165" x="700088" y="2152650"/>
          <p14:tracePt t="8182" x="700088" y="2139950"/>
          <p14:tracePt t="8199" x="700088" y="2127250"/>
          <p14:tracePt t="8215" x="700088" y="2114550"/>
          <p14:tracePt t="8269" x="712788" y="2114550"/>
          <p14:tracePt t="8468" x="725488" y="2114550"/>
          <p14:tracePt t="8493" x="750888" y="2114550"/>
          <p14:tracePt t="8518" x="763588" y="2114550"/>
          <p14:tracePt t="8530" x="800100" y="2114550"/>
          <p14:tracePt t="8543" x="838200" y="2114550"/>
          <p14:tracePt t="8556" x="912813" y="2114550"/>
          <p14:tracePt t="8569" x="950913" y="2114550"/>
          <p14:tracePt t="8583" x="987425" y="2114550"/>
          <p14:tracePt t="8601" x="1012825" y="2114550"/>
          <p14:tracePt t="8618" x="1063625" y="2114550"/>
          <p14:tracePt t="8633" x="1100138" y="2114550"/>
          <p14:tracePt t="8650" x="1138238" y="2101850"/>
          <p14:tracePt t="8668" x="1212850" y="2101850"/>
          <p14:tracePt t="8683" x="1238250" y="2101850"/>
          <p14:tracePt t="8701" x="1263650" y="2089150"/>
          <p14:tracePt t="8718" x="1300163" y="2089150"/>
          <p14:tracePt t="8755" x="1312863" y="2089150"/>
          <p14:tracePt t="8805" x="1325563" y="2078038"/>
          <p14:tracePt t="8905" x="1338263" y="2065338"/>
          <p14:tracePt t="8929" x="1350963" y="2065338"/>
          <p14:tracePt t="8942" x="1363663" y="2052638"/>
          <p14:tracePt t="8955" x="1376363" y="2052638"/>
          <p14:tracePt t="8968" x="1389063" y="2039938"/>
          <p14:tracePt t="8985" x="1401763" y="2039938"/>
          <p14:tracePt t="9002" x="1412875" y="2039938"/>
          <p14:tracePt t="9005" x="1450975" y="2039938"/>
          <p14:tracePt t="9019" x="1489075" y="2027238"/>
          <p14:tracePt t="9035" x="1512888" y="2014538"/>
          <p14:tracePt t="9052" x="1538288" y="2001838"/>
          <p14:tracePt t="9054" x="1563688" y="2001838"/>
          <p14:tracePt t="9069" x="1589088" y="2001838"/>
          <p14:tracePt t="9085" x="1612900" y="2001838"/>
          <p14:tracePt t="9104" x="1676400" y="1989138"/>
          <p14:tracePt t="9118" x="1751013" y="1989138"/>
          <p14:tracePt t="9135" x="1838325" y="1989138"/>
          <p14:tracePt t="9152" x="1901825" y="1989138"/>
          <p14:tracePt t="9154" x="1951038" y="1989138"/>
          <p14:tracePt t="9169" x="1976438" y="1989138"/>
          <p14:tracePt t="9186" x="2014538" y="1989138"/>
          <p14:tracePt t="9203" x="2089150" y="1989138"/>
          <p14:tracePt t="9219" x="2138363" y="1989138"/>
          <p14:tracePt t="9235" x="2201863" y="1989138"/>
          <p14:tracePt t="9253" x="2251075" y="1989138"/>
          <p14:tracePt t="9254" x="2301875" y="1989138"/>
          <p14:tracePt t="9269" x="2338388" y="1989138"/>
          <p14:tracePt t="9286" x="2363788" y="2001838"/>
          <p14:tracePt t="9304" x="2389188" y="2014538"/>
          <p14:tracePt t="9319" x="2414588" y="2027238"/>
          <p14:tracePt t="9336" x="2427288" y="2039938"/>
          <p14:tracePt t="9353" x="2463800" y="2052638"/>
          <p14:tracePt t="9369" x="2489200" y="2052638"/>
          <p14:tracePt t="9386" x="2514600" y="2052638"/>
          <p14:tracePt t="9405" x="2589213" y="2052638"/>
          <p14:tracePt t="9419" x="2614613" y="2052638"/>
          <p14:tracePt t="9436" x="2627313" y="2052638"/>
          <p14:tracePt t="9454" x="2663825" y="2052638"/>
          <p14:tracePt t="9470" x="2676525" y="2052638"/>
          <p14:tracePt t="9504" x="2689225" y="2052638"/>
          <p14:tracePt t="9540" x="2689225" y="2039938"/>
          <p14:tracePt t="10102" x="2727325" y="2039938"/>
          <p14:tracePt t="10114" x="2789238" y="2039938"/>
          <p14:tracePt t="10126" x="2852738" y="2039938"/>
          <p14:tracePt t="10143" x="2927350" y="2027238"/>
          <p14:tracePt t="10156" x="2989263" y="2027238"/>
          <p14:tracePt t="10173" x="3114675" y="2027238"/>
          <p14:tracePt t="10190" x="3276600" y="2027238"/>
          <p14:tracePt t="10192" x="3427413" y="2027238"/>
          <p14:tracePt t="10207" x="3540125" y="2027238"/>
          <p14:tracePt t="10223" x="3652838" y="2027238"/>
          <p14:tracePt t="10240" x="4027488" y="2027238"/>
          <p14:tracePt t="10256" x="4214813" y="2027238"/>
          <p14:tracePt t="10274" x="4352925" y="2027238"/>
          <p14:tracePt t="10276" x="4478338" y="2052638"/>
          <p14:tracePt t="10291" x="4665663" y="2065338"/>
          <p14:tracePt t="10307" x="4829175" y="2078038"/>
          <p14:tracePt t="10323" x="4965700" y="2078038"/>
          <p14:tracePt t="10326" x="5053013" y="2078038"/>
          <p14:tracePt t="10339" x="5116513" y="2078038"/>
          <p14:tracePt t="10357" x="5165725" y="2078038"/>
          <p14:tracePt t="10374" x="5216525" y="2078038"/>
          <p14:tracePt t="10376" x="5291138" y="2078038"/>
          <p14:tracePt t="10391" x="5391150" y="2078038"/>
          <p14:tracePt t="10407" x="5478463" y="2078038"/>
          <p14:tracePt t="10423" x="5541963" y="2065338"/>
          <p14:tracePt t="10426" x="5578475" y="2065338"/>
          <p14:tracePt t="10440" x="5616575" y="2052638"/>
          <p14:tracePt t="10457" x="5641975" y="2052638"/>
          <p14:tracePt t="10474" x="5654675" y="2052638"/>
          <p14:tracePt t="10475" x="5665788" y="2052638"/>
          <p14:tracePt t="10491" x="5678488" y="2052638"/>
          <p14:tracePt t="10998" x="5665788" y="2052638"/>
          <p14:tracePt t="11010" x="5654675" y="2052638"/>
          <p14:tracePt t="11024" x="5616575" y="2052638"/>
          <p14:tracePt t="11036" x="5578475" y="2052638"/>
          <p14:tracePt t="11049" x="5554663" y="2052638"/>
          <p14:tracePt t="11061" x="5529263" y="2052638"/>
          <p14:tracePt t="11076" x="5491163" y="2052638"/>
          <p14:tracePt t="11093" x="5465763" y="2052638"/>
          <p14:tracePt t="11110" x="5353050" y="2052638"/>
          <p14:tracePt t="11126" x="5265738" y="2052638"/>
          <p14:tracePt t="11142" x="5203825" y="2052638"/>
          <p14:tracePt t="11159" x="5165725" y="2052638"/>
          <p14:tracePt t="11161" x="5129213" y="2052638"/>
          <p14:tracePt t="11184" x="5116513" y="2052638"/>
          <p14:tracePt t="12656" x="5103813" y="2065338"/>
          <p14:tracePt t="12669" x="5078413" y="2089150"/>
          <p14:tracePt t="12681" x="5016500" y="2089150"/>
          <p14:tracePt t="12694" x="4916488" y="2089150"/>
          <p14:tracePt t="12706" x="4816475" y="2089150"/>
          <p14:tracePt t="12719" x="4740275" y="2089150"/>
          <p14:tracePt t="12732" x="4703763" y="2089150"/>
          <p14:tracePt t="12749" x="4691063" y="2089150"/>
          <p14:tracePt t="12767" x="4678363" y="2089150"/>
          <p14:tracePt t="12783" x="4665663" y="2089150"/>
          <p14:tracePt t="12806" x="4665663" y="2101850"/>
          <p14:tracePt t="13317" x="4640263" y="2089150"/>
          <p14:tracePt t="13330" x="4616450" y="2065338"/>
          <p14:tracePt t="13342" x="4540250" y="2001838"/>
          <p14:tracePt t="13354" x="4427538" y="1914525"/>
          <p14:tracePt t="13369" x="4340225" y="1839913"/>
          <p14:tracePt t="13385" x="4278313" y="1789113"/>
          <p14:tracePt t="13403" x="4227513" y="1752600"/>
          <p14:tracePt t="13405" x="4214813" y="1752600"/>
          <p14:tracePt t="13591" x="4214813" y="1765300"/>
          <p14:tracePt t="13841" x="4103688" y="1765300"/>
          <p14:tracePt t="13854" x="3978275" y="1776413"/>
          <p14:tracePt t="13865" x="3840163" y="1789113"/>
          <p14:tracePt t="13877" x="3652838" y="1789113"/>
          <p14:tracePt t="13891" x="3376613" y="1801813"/>
          <p14:tracePt t="13904" x="3165475" y="1827213"/>
          <p14:tracePt t="13921" x="2976563" y="1839913"/>
          <p14:tracePt t="13938" x="2740025" y="1852613"/>
          <p14:tracePt t="13940" x="2501900" y="1865313"/>
          <p14:tracePt t="13955" x="2338388" y="1901825"/>
          <p14:tracePt t="13971" x="2238375" y="1914525"/>
          <p14:tracePt t="13988" x="2151063" y="1927225"/>
          <p14:tracePt t="13990" x="2076450" y="1927225"/>
          <p14:tracePt t="14004" x="1951038" y="1927225"/>
          <p14:tracePt t="14021" x="1776413" y="1927225"/>
          <p14:tracePt t="14039" x="1638300" y="1927225"/>
          <p14:tracePt t="14040" x="1538288" y="1927225"/>
          <p14:tracePt t="14055" x="1450975" y="1927225"/>
          <p14:tracePt t="14072" x="1401763" y="1927225"/>
          <p14:tracePt t="14089" x="1300163" y="1927225"/>
          <p14:tracePt t="14105" x="1263650" y="1927225"/>
          <p14:tracePt t="14122" x="1250950" y="1927225"/>
          <p14:tracePt t="14142" x="1238250" y="1927225"/>
          <p14:tracePt t="14289" x="1225550" y="1927225"/>
          <p14:tracePt t="14314" x="1212850" y="1927225"/>
          <p14:tracePt t="14327" x="1189038" y="1927225"/>
          <p14:tracePt t="14339" x="1176338" y="1939925"/>
          <p14:tracePt t="14351" x="1150938" y="1952625"/>
          <p14:tracePt t="14364" x="1125538" y="1965325"/>
          <p14:tracePt t="14378" x="1112838" y="1978025"/>
          <p14:tracePt t="14390" x="1100138" y="1989138"/>
          <p14:tracePt t="14406" x="1089025" y="2001838"/>
          <p14:tracePt t="14423" x="1076325" y="2001838"/>
          <p14:tracePt t="14440" x="1063625" y="2001838"/>
          <p14:tracePt t="14489" x="1063625" y="2014538"/>
          <p14:tracePt t="15037" x="1063625" y="2001838"/>
          <p14:tracePt t="15374" x="1063625" y="1989138"/>
          <p14:tracePt t="15386" x="1100138" y="1989138"/>
          <p14:tracePt t="15399" x="1276350" y="1978025"/>
          <p14:tracePt t="15411" x="1701800" y="1978025"/>
          <p14:tracePt t="15427" x="2439988" y="2165350"/>
          <p14:tracePt t="15443" x="3352800" y="2465388"/>
          <p14:tracePt t="15461" x="4416425" y="2816225"/>
          <p14:tracePt t="15477" x="4740275" y="2878138"/>
          <p14:tracePt t="15494" x="4965700" y="2903538"/>
          <p14:tracePt t="15511" x="5203825" y="2903538"/>
          <p14:tracePt t="15527" x="5265738" y="2903538"/>
          <p14:tracePt t="15544" x="5329238" y="2878138"/>
          <p14:tracePt t="15561" x="5378450" y="2865438"/>
          <p14:tracePt t="15577" x="5391150" y="2865438"/>
          <p14:tracePt t="15594" x="5391150" y="2852738"/>
          <p14:tracePt t="15635" x="5403850" y="2852738"/>
          <p14:tracePt t="15672" x="5403850" y="2840038"/>
          <p14:tracePt t="15686" x="5416550" y="2840038"/>
          <p14:tracePt t="15735" x="5429250" y="2816225"/>
          <p14:tracePt t="15747" x="5429250" y="2728913"/>
          <p14:tracePt t="15762" x="5429250" y="2665413"/>
          <p14:tracePt t="15772" x="5429250" y="2578100"/>
          <p14:tracePt t="15785" x="5441950" y="2516188"/>
          <p14:tracePt t="15798" x="5441950" y="2439988"/>
          <p14:tracePt t="15812" x="5441950" y="2378075"/>
          <p14:tracePt t="15828" x="5441950" y="2352675"/>
          <p14:tracePt t="15846" x="5441950" y="2327275"/>
          <p14:tracePt t="15862" x="5441950" y="2314575"/>
          <p14:tracePt t="15959" x="5429250" y="2314575"/>
          <p14:tracePt t="15997" x="5403850" y="2303463"/>
          <p14:tracePt t="16010" x="5378450" y="2303463"/>
          <p14:tracePt t="16022" x="5365750" y="2290763"/>
          <p14:tracePt t="16034" x="5341938" y="2290763"/>
          <p14:tracePt t="16047" x="5303838" y="2278063"/>
          <p14:tracePt t="16063" x="5216525" y="2265363"/>
          <p14:tracePt t="16079" x="5141913" y="2252663"/>
          <p14:tracePt t="16096" x="5029200" y="2227263"/>
          <p14:tracePt t="16113" x="4991100" y="2227263"/>
          <p14:tracePt t="16130" x="4953000" y="2214563"/>
          <p14:tracePt t="16147" x="4878388" y="2214563"/>
          <p14:tracePt t="16164" x="4803775" y="2214563"/>
          <p14:tracePt t="16180" x="4727575" y="2201863"/>
          <p14:tracePt t="16197" x="4627563" y="2201863"/>
          <p14:tracePt t="16213" x="4591050" y="2201863"/>
          <p14:tracePt t="16230" x="4540250" y="2190750"/>
          <p14:tracePt t="16247" x="4465638" y="2178050"/>
          <p14:tracePt t="16263" x="4378325" y="2165350"/>
          <p14:tracePt t="16281" x="4265613" y="2152650"/>
          <p14:tracePt t="16283" x="4165600" y="2139950"/>
          <p14:tracePt t="16298" x="4078288" y="2139950"/>
          <p14:tracePt t="16314" x="4027488" y="2127250"/>
          <p14:tracePt t="16331" x="3990975" y="2127250"/>
          <p14:tracePt t="16333" x="3940175" y="2127250"/>
          <p14:tracePt t="16348" x="3902075" y="2114550"/>
          <p14:tracePt t="16364" x="3840163" y="2114550"/>
          <p14:tracePt t="16380" x="3778250" y="2114550"/>
          <p14:tracePt t="16383" x="3740150" y="2114550"/>
          <p14:tracePt t="16397" x="3702050" y="2114550"/>
          <p14:tracePt t="16414" x="3689350" y="2114550"/>
          <p14:tracePt t="16431" x="3678238" y="2114550"/>
          <p14:tracePt t="16433" x="3665538" y="2114550"/>
          <p14:tracePt t="16448" x="3652838" y="2114550"/>
          <p14:tracePt t="16532" x="3640138" y="2114550"/>
          <p14:tracePt t="16582" x="3627438" y="2114550"/>
          <p14:tracePt t="23792" x="3502025" y="2178050"/>
          <p14:tracePt t="23806" x="3076575" y="2378075"/>
          <p14:tracePt t="23817" x="2689225" y="2552700"/>
          <p14:tracePt t="23832" x="2201863" y="2765425"/>
          <p14:tracePt t="23844" x="1638300" y="3003550"/>
          <p14:tracePt t="23860" x="1238250" y="3278188"/>
          <p14:tracePt t="23877" x="800100" y="3503613"/>
          <p14:tracePt t="23894" x="238125" y="3703638"/>
          <p14:tracePt t="23910" x="150813" y="3729038"/>
          <p14:tracePt t="23928" x="112713" y="3754438"/>
          <p14:tracePt t="23931" x="100013" y="3754438"/>
          <p14:tracePt t="23944" x="87313" y="3754438"/>
          <p14:tracePt t="24018" x="87313" y="3741738"/>
          <p14:tracePt t="24043" x="87313" y="3716338"/>
          <p14:tracePt t="24055" x="100013" y="3703638"/>
          <p14:tracePt t="24067" x="138113" y="3679825"/>
          <p14:tracePt t="24081" x="174625" y="3641725"/>
          <p14:tracePt t="24094" x="238125" y="3590925"/>
          <p14:tracePt t="24112" x="312738" y="3529013"/>
          <p14:tracePt t="24128" x="400050" y="3479800"/>
          <p14:tracePt t="24130" x="463550" y="3429000"/>
          <p14:tracePt t="24145" x="525463" y="3378200"/>
          <p14:tracePt t="24161" x="563563" y="3367088"/>
          <p14:tracePt t="24168" x="625475" y="3328988"/>
          <p14:tracePt t="24179" x="674688" y="3316288"/>
          <p14:tracePt t="24195" x="763588" y="3290888"/>
          <p14:tracePt t="24212" x="863600" y="3278188"/>
          <p14:tracePt t="24228" x="976313" y="3254375"/>
          <p14:tracePt t="24230" x="1025525" y="3228975"/>
          <p14:tracePt t="24245" x="1100138" y="3216275"/>
          <p14:tracePt t="24262" x="1138238" y="3190875"/>
          <p14:tracePt t="24279" x="1200150" y="3154363"/>
          <p14:tracePt t="24295" x="1238250" y="3141663"/>
          <p14:tracePt t="24312" x="1276350" y="3128963"/>
          <p14:tracePt t="24329" x="1376363" y="3090863"/>
          <p14:tracePt t="24345" x="1438275" y="3078163"/>
          <p14:tracePt t="24362" x="1476375" y="3065463"/>
          <p14:tracePt t="24380" x="1550988" y="3041650"/>
          <p14:tracePt t="24396" x="1563688" y="3041650"/>
          <p14:tracePt t="24413" x="1576388" y="3041650"/>
          <p14:tracePt t="24429" x="1601788" y="3041650"/>
          <p14:tracePt t="24446" x="1612900" y="3028950"/>
          <p14:tracePt t="24491" x="1625600" y="3028950"/>
          <p14:tracePt t="25488" x="1638300" y="3016250"/>
          <p14:tracePt t="25500" x="1663700" y="3016250"/>
          <p14:tracePt t="25513" x="1689100" y="3003550"/>
          <p14:tracePt t="25525" x="1725613" y="3003550"/>
          <p14:tracePt t="25539" x="1751013" y="2990850"/>
          <p14:tracePt t="25551" x="1801813" y="2978150"/>
          <p14:tracePt t="25567" x="1889125" y="2965450"/>
          <p14:tracePt t="25584" x="1951038" y="2952750"/>
          <p14:tracePt t="25601" x="2076450" y="2928938"/>
          <p14:tracePt t="25617" x="2114550" y="2916238"/>
          <p14:tracePt t="25633" x="2151063" y="2903538"/>
          <p14:tracePt t="25651" x="2301875" y="2865438"/>
          <p14:tracePt t="25668" x="2427288" y="2852738"/>
          <p14:tracePt t="25684" x="2527300" y="2840038"/>
          <p14:tracePt t="25702" x="2640013" y="2816225"/>
          <p14:tracePt t="25718" x="2676525" y="2816225"/>
          <p14:tracePt t="25734" x="2714625" y="2803525"/>
          <p14:tracePt t="25750" x="2789238" y="2778125"/>
          <p14:tracePt t="25767" x="2863850" y="2765425"/>
          <p14:tracePt t="25784" x="2940050" y="2765425"/>
          <p14:tracePt t="25801" x="3052763" y="2765425"/>
          <p14:tracePt t="25818" x="3065463" y="2765425"/>
          <p14:tracePt t="25834" x="3089275" y="2765425"/>
          <p14:tracePt t="25851" x="3127375" y="2765425"/>
          <p14:tracePt t="25868" x="3152775" y="2765425"/>
          <p14:tracePt t="25885" x="3189288" y="2765425"/>
          <p14:tracePt t="25887" x="3227388" y="2778125"/>
          <p14:tracePt t="25902" x="3302000" y="2803525"/>
          <p14:tracePt t="25918" x="3376613" y="2840038"/>
          <p14:tracePt t="25935" x="3452813" y="2878138"/>
          <p14:tracePt t="25938" x="3502025" y="2890838"/>
          <p14:tracePt t="25951" x="3540125" y="2916238"/>
          <p14:tracePt t="25969" x="3589338" y="2952750"/>
          <p14:tracePt t="25986" x="3602038" y="2952750"/>
          <p14:tracePt t="25988" x="3627438" y="2978150"/>
          <p14:tracePt t="26003" x="3640138" y="2990850"/>
          <p14:tracePt t="26019" x="3652838" y="3003550"/>
          <p14:tracePt t="26036" x="3665538" y="3016250"/>
          <p14:tracePt t="26038" x="3678238" y="3028950"/>
          <p14:tracePt t="26062" x="3678238" y="3041650"/>
          <p14:tracePt t="26149" x="3678238" y="3065463"/>
          <p14:tracePt t="27682" x="3702050" y="3065463"/>
          <p14:tracePt t="27694" x="3727450" y="3065463"/>
          <p14:tracePt t="27709" x="3765550" y="3065463"/>
          <p14:tracePt t="27719" x="3802063" y="3065463"/>
          <p14:tracePt t="27731" x="3852863" y="3065463"/>
          <p14:tracePt t="27745" x="3927475" y="3065463"/>
          <p14:tracePt t="27759" x="4002088" y="3065463"/>
          <p14:tracePt t="27776" x="4090988" y="3065463"/>
          <p14:tracePt t="27793" x="4152900" y="3065463"/>
          <p14:tracePt t="27795" x="4191000" y="3065463"/>
          <p14:tracePt t="27809" x="4240213" y="3078163"/>
          <p14:tracePt t="27826" x="4265613" y="3090863"/>
          <p14:tracePt t="27842" x="4303713" y="3103563"/>
          <p14:tracePt t="27845" x="4327525" y="3116263"/>
          <p14:tracePt t="27859" x="4365625" y="3128963"/>
          <p14:tracePt t="27876" x="4391025" y="3141663"/>
          <p14:tracePt t="27893" x="4427538" y="3141663"/>
          <p14:tracePt t="27895" x="4452938" y="3141663"/>
          <p14:tracePt t="27918" x="4465638" y="3141663"/>
          <p14:tracePt t="27955" x="4478338" y="3141663"/>
          <p14:tracePt t="38745" x="4478338" y="3165475"/>
          <p14:tracePt t="38757" x="4440238" y="3165475"/>
          <p14:tracePt t="38769" x="4365625" y="3178175"/>
          <p14:tracePt t="38781" x="4240213" y="3216275"/>
          <p14:tracePt t="38793" x="4127500" y="3267075"/>
          <p14:tracePt t="38807" x="4027488" y="3316288"/>
          <p14:tracePt t="38820" x="3978275" y="3354388"/>
          <p14:tracePt t="38836" x="3914775" y="3378200"/>
          <p14:tracePt t="38853" x="3878263" y="3403600"/>
          <p14:tracePt t="38869" x="3702050" y="3454400"/>
          <p14:tracePt t="38886" x="3578225" y="3479800"/>
          <p14:tracePt t="38903" x="3514725" y="3490913"/>
          <p14:tracePt t="38905" x="3452813" y="3503613"/>
          <p14:tracePt t="38920" x="3414713" y="3503613"/>
          <p14:tracePt t="38936" x="3402013" y="3516313"/>
          <p14:tracePt t="38953" x="3389313" y="3516313"/>
          <p14:tracePt t="38970" x="3352800" y="3529013"/>
          <p14:tracePt t="38987" x="3340100" y="3529013"/>
          <p14:tracePt t="39006" x="3340100" y="3541713"/>
          <p14:tracePt t="39206" x="3352800" y="3541713"/>
          <p14:tracePt t="39218" x="3376613" y="3516313"/>
          <p14:tracePt t="39230" x="3452813" y="3516313"/>
          <p14:tracePt t="39244" x="3527425" y="3503613"/>
          <p14:tracePt t="39255" x="3602038" y="3479800"/>
          <p14:tracePt t="39271" x="3665538" y="3467100"/>
          <p14:tracePt t="39288" x="3714750" y="3441700"/>
          <p14:tracePt t="39305" x="3765550" y="3429000"/>
          <p14:tracePt t="39307" x="3840163" y="3416300"/>
          <p14:tracePt t="39321" x="3940175" y="3403600"/>
          <p14:tracePt t="39338" x="4040188" y="3390900"/>
          <p14:tracePt t="39355" x="4152900" y="3367088"/>
          <p14:tracePt t="39371" x="4191000" y="3367088"/>
          <p14:tracePt t="39389" x="4214813" y="3367088"/>
          <p14:tracePt t="39405" x="4278313" y="3367088"/>
          <p14:tracePt t="39421" x="4314825" y="3367088"/>
          <p14:tracePt t="39438" x="4378325" y="3367088"/>
          <p14:tracePt t="39455" x="4516438" y="3367088"/>
          <p14:tracePt t="39472" x="4552950" y="3367088"/>
          <p14:tracePt t="39489" x="4591050" y="3367088"/>
          <p14:tracePt t="39505" x="4627563" y="3367088"/>
          <p14:tracePt t="39522" x="4640263" y="3378200"/>
          <p14:tracePt t="39567" x="4640263" y="3390900"/>
          <p14:tracePt t="39592" x="4652963" y="3390900"/>
          <p14:tracePt t="93669" x="4616450" y="3390900"/>
          <p14:tracePt t="93681" x="4503738" y="3403600"/>
          <p14:tracePt t="93694" x="4327525" y="3441700"/>
          <p14:tracePt t="93707" x="4165600" y="3490913"/>
          <p14:tracePt t="93719" x="3840163" y="3579813"/>
          <p14:tracePt t="93736" x="3465513" y="3703638"/>
          <p14:tracePt t="93753" x="3240088" y="3803650"/>
          <p14:tracePt t="93755" x="3127375" y="3841750"/>
          <p14:tracePt t="93770" x="3027363" y="3879850"/>
          <p14:tracePt t="93786" x="2927350" y="3929063"/>
          <p14:tracePt t="93803" x="2740025" y="3979863"/>
          <p14:tracePt t="93820" x="2414588" y="4092575"/>
          <p14:tracePt t="93837" x="2314575" y="4141788"/>
          <p14:tracePt t="93853" x="2227263" y="4179888"/>
          <p14:tracePt t="93856" x="2114550" y="4230688"/>
          <p14:tracePt t="93870" x="2001838" y="4241800"/>
          <p14:tracePt t="93887" x="1876425" y="4267200"/>
          <p14:tracePt t="93903" x="1814513" y="4279900"/>
          <p14:tracePt t="93920" x="1751013" y="4279900"/>
          <p14:tracePt t="93943" x="1738313" y="4279900"/>
          <p14:tracePt t="94081" x="1738313" y="4267200"/>
          <p14:tracePt t="94105" x="1738313" y="4241800"/>
          <p14:tracePt t="94130" x="1738313" y="4230688"/>
          <p14:tracePt t="94168" x="1738313" y="4217988"/>
          <p14:tracePt t="94205" x="1738313" y="4179888"/>
          <p14:tracePt t="94217" x="1738313" y="4154488"/>
          <p14:tracePt t="94230" x="1751013" y="4129088"/>
          <p14:tracePt t="94243" x="1751013" y="4105275"/>
          <p14:tracePt t="94255" x="1763713" y="4079875"/>
          <p14:tracePt t="94272" x="1789113" y="4041775"/>
          <p14:tracePt t="94288" x="1814513" y="4005263"/>
          <p14:tracePt t="94306" x="1863725" y="3905250"/>
          <p14:tracePt t="94322" x="1876425" y="3892550"/>
          <p14:tracePt t="94338" x="1889125" y="3879850"/>
          <p14:tracePt t="96366" x="1938338" y="3779838"/>
          <p14:tracePt t="96380" x="1989138" y="3667125"/>
          <p14:tracePt t="96391" x="2025650" y="3616325"/>
          <p14:tracePt t="96404" x="2063750" y="3567113"/>
          <p14:tracePt t="96417" x="2076450" y="3541713"/>
          <p14:tracePt t="96431" x="2089150" y="3529013"/>
          <p14:tracePt t="96446" x="2089150" y="3516313"/>
          <p14:tracePt t="96466" x="2089150" y="3503613"/>
          <p14:tracePt t="96591" x="2101850" y="3490913"/>
          <p14:tracePt t="96603" x="2101850" y="3479800"/>
          <p14:tracePt t="96616" x="2101850" y="3467100"/>
          <p14:tracePt t="96728" x="2101850" y="3454400"/>
          <p14:tracePt t="96741" x="2089150" y="3454400"/>
          <p14:tracePt t="96753" x="2063750" y="3454400"/>
          <p14:tracePt t="96765" x="2038350" y="3454400"/>
          <p14:tracePt t="96781" x="1989138" y="3454400"/>
          <p14:tracePt t="96798" x="1901825" y="3441700"/>
          <p14:tracePt t="96815" x="1814513" y="3429000"/>
          <p14:tracePt t="96832" x="1789113" y="3429000"/>
          <p14:tracePt t="96848" x="1776413" y="3429000"/>
          <p14:tracePt t="96865" x="1751013" y="3429000"/>
          <p14:tracePt t="96939" x="1751013" y="3416300"/>
          <p14:tracePt t="97040" x="1776413" y="3416300"/>
          <p14:tracePt t="97052" x="1838325" y="3416300"/>
          <p14:tracePt t="97066" x="1889125" y="3416300"/>
          <p14:tracePt t="97077" x="1951038" y="3416300"/>
          <p14:tracePt t="97089" x="1989138" y="3416300"/>
          <p14:tracePt t="97103" x="2025650" y="3416300"/>
          <p14:tracePt t="97116" x="2063750" y="3416300"/>
          <p14:tracePt t="97134" x="2101850" y="3416300"/>
          <p14:tracePt t="97149" x="2127250" y="3416300"/>
          <p14:tracePt t="97152" x="2138363" y="3416300"/>
          <p14:tracePt t="97166" x="2151063" y="3416300"/>
          <p14:tracePt t="97190" x="2163763" y="3416300"/>
          <p14:tracePt t="97464" x="2176463" y="3416300"/>
          <p14:tracePt t="97475" x="2201863" y="3416300"/>
          <p14:tracePt t="97489" x="2214563" y="3416300"/>
          <p14:tracePt t="97501" x="2227263" y="3416300"/>
          <p14:tracePt t="97517" x="2251075" y="3416300"/>
          <p14:tracePt t="97539" x="2276475" y="3429000"/>
          <p14:tracePt t="97552" x="2289175" y="3429000"/>
          <p14:tracePt t="97567" x="2301875" y="3429000"/>
          <p14:tracePt t="97584" x="2314575" y="3429000"/>
          <p14:tracePt t="97601" x="2376488" y="3429000"/>
          <p14:tracePt t="97618" x="2389188" y="3429000"/>
          <p14:tracePt t="97635" x="2389188" y="3441700"/>
          <p14:tracePt t="100281" x="2389188" y="3454400"/>
          <p14:tracePt t="100295" x="2363788" y="3479800"/>
          <p14:tracePt t="100307" x="2314575" y="3516313"/>
          <p14:tracePt t="100319" x="2227263" y="3541713"/>
          <p14:tracePt t="100331" x="2163763" y="3579813"/>
          <p14:tracePt t="100346" x="2114550" y="3590925"/>
          <p14:tracePt t="100362" x="2063750" y="3629025"/>
          <p14:tracePt t="100379" x="2038350" y="3641725"/>
          <p14:tracePt t="100381" x="2014538" y="3667125"/>
          <p14:tracePt t="100395" x="2001838" y="3679825"/>
          <p14:tracePt t="100413" x="1989138" y="3692525"/>
          <p14:tracePt t="100481" x="1989138" y="3703638"/>
          <p14:tracePt t="100519" x="1989138" y="3716338"/>
          <p14:tracePt t="100668" x="1989138" y="3729038"/>
          <p14:tracePt t="100706" x="1989138" y="3741738"/>
          <p14:tracePt t="100730" x="1989138" y="3767138"/>
          <p14:tracePt t="100755" x="1976438" y="3779838"/>
          <p14:tracePt t="100768" x="1976438" y="3792538"/>
          <p14:tracePt t="100780" x="1976438" y="3803650"/>
          <p14:tracePt t="100830" x="1976438" y="3816350"/>
          <p14:tracePt t="101005" x="2001838" y="3816350"/>
          <p14:tracePt t="101017" x="2038350" y="3816350"/>
          <p14:tracePt t="101032" x="2127250" y="3816350"/>
          <p14:tracePt t="101042" x="2214563" y="3816350"/>
          <p14:tracePt t="101054" x="2276475" y="3816350"/>
          <p14:tracePt t="101067" x="2351088" y="3816350"/>
          <p14:tracePt t="101081" x="2463800" y="3816350"/>
          <p14:tracePt t="101099" x="2576513" y="3816350"/>
          <p14:tracePt t="101116" x="2663825" y="3816350"/>
          <p14:tracePt t="101118" x="2727325" y="3816350"/>
          <p14:tracePt t="101131" x="2763838" y="3816350"/>
          <p14:tracePt t="101148" x="2789238" y="3816350"/>
          <p14:tracePt t="101167" x="2801938" y="3816350"/>
          <p14:tracePt t="101242" x="2801938" y="3803650"/>
          <p14:tracePt t="101279" x="2814638" y="3803650"/>
          <p14:tracePt t="101291" x="2827338" y="3803650"/>
          <p14:tracePt t="101329" x="2840038" y="3803650"/>
          <p14:tracePt t="101354" x="2852738" y="3803650"/>
          <p14:tracePt t="101378" x="2863850" y="3803650"/>
          <p14:tracePt t="101391" x="2876550" y="3803650"/>
          <p14:tracePt t="101404" x="2889250" y="3803650"/>
          <p14:tracePt t="101428" x="2901950" y="3803650"/>
          <p14:tracePt t="101466" x="2914650" y="3792538"/>
          <p14:tracePt t="101478" x="2927350" y="3792538"/>
          <p14:tracePt t="101491" x="2940050" y="3792538"/>
          <p14:tracePt t="101504" x="2952750" y="3792538"/>
          <p14:tracePt t="101517" x="2963863" y="3792538"/>
          <p14:tracePt t="101533" x="2976563" y="3792538"/>
          <p14:tracePt t="101553" x="2989263" y="3792538"/>
          <p14:tracePt t="101578" x="3001963" y="3792538"/>
          <p14:tracePt t="101590" x="3014663" y="3792538"/>
          <p14:tracePt t="101603" x="3027363" y="3792538"/>
          <p14:tracePt t="101617" x="3040063" y="3792538"/>
          <p14:tracePt t="101634" x="3065463" y="3792538"/>
          <p14:tracePt t="101650" x="3089275" y="3792538"/>
          <p14:tracePt t="101653" x="3140075" y="3792538"/>
          <p14:tracePt t="101667" x="3176588" y="3792538"/>
          <p14:tracePt t="101684" x="3214688" y="3792538"/>
          <p14:tracePt t="101701" x="3240088" y="3792538"/>
          <p14:tracePt t="101703" x="3276600" y="3792538"/>
          <p14:tracePt t="101718" x="3302000" y="3792538"/>
          <p14:tracePt t="101734" x="3314700" y="3792538"/>
          <p14:tracePt t="101750" x="3340100" y="3792538"/>
          <p14:tracePt t="101753" x="3365500" y="3792538"/>
          <p14:tracePt t="101767" x="3389313" y="3792538"/>
          <p14:tracePt t="101785" x="3427413" y="3792538"/>
          <p14:tracePt t="101802" x="3465513" y="3792538"/>
          <p14:tracePt t="101804" x="3489325" y="3792538"/>
          <p14:tracePt t="101818" x="3514725" y="3792538"/>
          <p14:tracePt t="101835" x="3527425" y="3792538"/>
          <p14:tracePt t="101851" x="3540125" y="3792538"/>
          <p14:tracePt t="101868" x="3552825" y="3792538"/>
          <p14:tracePt t="102501" x="3578225" y="3792538"/>
          <p14:tracePt t="102513" x="3589338" y="3792538"/>
          <p14:tracePt t="102526" x="3614738" y="3803650"/>
          <p14:tracePt t="102538" x="3640138" y="3803650"/>
          <p14:tracePt t="102553" x="3678238" y="3803650"/>
          <p14:tracePt t="102571" x="3714750" y="3816350"/>
          <p14:tracePt t="102588" x="3778250" y="3816350"/>
          <p14:tracePt t="102605" x="3790950" y="3816350"/>
          <p14:tracePt t="102621" x="3802063" y="3816350"/>
          <p14:tracePt t="102638" x="3840163" y="3816350"/>
          <p14:tracePt t="102654" x="3852863" y="3816350"/>
          <p14:tracePt t="102671" x="3865563" y="3816350"/>
          <p14:tracePt t="102688" x="3927475" y="3816350"/>
          <p14:tracePt t="102705" x="3965575" y="3816350"/>
          <p14:tracePt t="102721" x="4002088" y="3816350"/>
          <p14:tracePt t="102738" x="4065588" y="3816350"/>
          <p14:tracePt t="102755" x="4090988" y="3841750"/>
          <p14:tracePt t="102771" x="4103688" y="3841750"/>
          <p14:tracePt t="102789" x="4127500" y="3879850"/>
          <p14:tracePt t="102805" x="4127500" y="3892550"/>
          <p14:tracePt t="102825" x="4140200" y="3905250"/>
          <p14:tracePt t="102851" x="4140200" y="3929063"/>
          <p14:tracePt t="102875" x="4140200" y="3941763"/>
          <p14:tracePt t="102925" x="4140200" y="3954463"/>
          <p14:tracePt t="103112" x="4152900" y="3954463"/>
          <p14:tracePt t="103161" x="4165600" y="3954463"/>
          <p14:tracePt t="103173" x="4191000" y="3954463"/>
          <p14:tracePt t="103186" x="4278313" y="3954463"/>
          <p14:tracePt t="103198" x="4352925" y="3954463"/>
          <p14:tracePt t="103212" x="4427538" y="3954463"/>
          <p14:tracePt t="103224" x="4503738" y="3954463"/>
          <p14:tracePt t="103240" x="4652963" y="3954463"/>
          <p14:tracePt t="103257" x="4840288" y="3979863"/>
          <p14:tracePt t="103273" x="5091113" y="4005263"/>
          <p14:tracePt t="103291" x="5178425" y="4017963"/>
          <p14:tracePt t="103307" x="5253038" y="4029075"/>
          <p14:tracePt t="103323" x="5278438" y="4029075"/>
          <p14:tracePt t="103341" x="5291138" y="4029075"/>
          <p14:tracePt t="103522" x="5303838" y="4029075"/>
          <p14:tracePt t="103535" x="5316538" y="4029075"/>
          <p14:tracePt t="103560" x="5329238" y="4029075"/>
          <p14:tracePt t="103574" x="5341938" y="4029075"/>
          <p14:tracePt t="103585" x="5341938" y="4017963"/>
          <p14:tracePt t="103597" x="5353050" y="4017963"/>
          <p14:tracePt t="115335" x="5341938" y="4005263"/>
          <p14:tracePt t="115348" x="5265738" y="3954463"/>
          <p14:tracePt t="115361" x="5153025" y="3854450"/>
          <p14:tracePt t="115372" x="5053013" y="3703638"/>
          <p14:tracePt t="115388" x="4965700" y="3567113"/>
          <p14:tracePt t="115405" x="4916488" y="3467100"/>
          <p14:tracePt t="115422" x="4852988" y="3354388"/>
          <p14:tracePt t="115424" x="4816475" y="3267075"/>
          <p14:tracePt t="115438" x="4791075" y="3190875"/>
          <p14:tracePt t="115455" x="4778375" y="3178175"/>
          <p14:tracePt t="115522" x="4778375" y="3165475"/>
          <p14:tracePt t="115622" x="4778375" y="3141663"/>
          <p14:tracePt t="115635" x="4778375" y="3128963"/>
          <p14:tracePt t="115647" x="4778375" y="3103563"/>
          <p14:tracePt t="115660" x="4778375" y="3078163"/>
          <p14:tracePt t="115673" x="4778375" y="3054350"/>
          <p14:tracePt t="115689" x="4778375" y="3041650"/>
          <p14:tracePt t="115706" x="4778375" y="3016250"/>
          <p14:tracePt t="115724" x="4778375" y="3003550"/>
          <p14:tracePt t="115747" x="4791075" y="3003550"/>
          <p14:tracePt t="116420" x="4791075" y="3016250"/>
          <p14:tracePt t="116432" x="4803775" y="3028950"/>
          <p14:tracePt t="116446" x="4803775" y="3065463"/>
          <p14:tracePt t="116459" x="4803775" y="3103563"/>
          <p14:tracePt t="116475" x="4803775" y="3154363"/>
          <p14:tracePt t="116492" x="4816475" y="3190875"/>
          <p14:tracePt t="116495" x="4816475" y="3216275"/>
          <p14:tracePt t="116509" x="4829175" y="3228975"/>
          <p14:tracePt t="116527" x="4829175" y="3241675"/>
          <p14:tracePt t="116542" x="4829175" y="3267075"/>
          <p14:tracePt t="116545" x="4840288" y="3278188"/>
          <p14:tracePt t="116559" x="4852988" y="3290888"/>
          <p14:tracePt t="116576" x="4852988" y="3303588"/>
          <p14:tracePt t="116596" x="4865688" y="3328988"/>
          <p14:tracePt t="116610" x="4865688" y="3367088"/>
          <p14:tracePt t="116627" x="4878388" y="3390900"/>
          <p14:tracePt t="116644" x="4903788" y="3454400"/>
          <p14:tracePt t="116659" x="4903788" y="3479800"/>
          <p14:tracePt t="116676" x="4916488" y="3490913"/>
          <p14:tracePt t="116694" x="4929188" y="3503613"/>
          <p14:tracePt t="116696" x="4940300" y="3529013"/>
          <p14:tracePt t="116710" x="4953000" y="3541713"/>
          <p14:tracePt t="116727" x="4965700" y="3554413"/>
          <p14:tracePt t="116744" x="5016500" y="3629025"/>
          <p14:tracePt t="116760" x="5029200" y="3679825"/>
          <p14:tracePt t="116777" x="5040313" y="3729038"/>
          <p14:tracePt t="116794" x="5053013" y="3779838"/>
          <p14:tracePt t="116810" x="5065713" y="3792538"/>
          <p14:tracePt t="116828" x="5065713" y="3816350"/>
          <p14:tracePt t="116844" x="5065713" y="3841750"/>
          <p14:tracePt t="116860" x="5065713" y="3854450"/>
          <p14:tracePt t="116877" x="5078413" y="3867150"/>
          <p14:tracePt t="116894" x="5091113" y="3879850"/>
          <p14:tracePt t="116911" x="5091113" y="3892550"/>
          <p14:tracePt t="116969" x="5091113" y="3905250"/>
          <p14:tracePt t="116982" x="5091113" y="3916363"/>
          <p14:tracePt t="117006" x="5091113" y="3929063"/>
          <p14:tracePt t="117903" x="5091113" y="3916363"/>
          <p14:tracePt t="117916" x="5091113" y="3905250"/>
          <p14:tracePt t="117929" x="5091113" y="3867150"/>
          <p14:tracePt t="117940" x="5078413" y="3803650"/>
          <p14:tracePt t="117954" x="5078413" y="3754438"/>
          <p14:tracePt t="117966" x="5053013" y="3692525"/>
          <p14:tracePt t="117982" x="5040313" y="3641725"/>
          <p14:tracePt t="117999" x="5016500" y="3541713"/>
          <p14:tracePt t="118016" x="4965700" y="3267075"/>
          <p14:tracePt t="118032" x="4953000" y="3216275"/>
          <p14:tracePt t="118048" x="4953000" y="3190875"/>
          <p14:tracePt t="118066" x="4940300" y="3178175"/>
          <p14:tracePt t="118091" x="4940300" y="3165475"/>
          <p14:tracePt t="118227" x="4940300" y="3154363"/>
          <p14:tracePt t="118352" x="4940300" y="3141663"/>
          <p14:tracePt t="118377" x="4940300" y="3128963"/>
          <p14:tracePt t="118390" x="4940300" y="3116263"/>
          <p14:tracePt t="119935" x="4940300" y="3128963"/>
          <p14:tracePt t="119948" x="4940300" y="3141663"/>
          <p14:tracePt t="119961" x="4940300" y="3165475"/>
          <p14:tracePt t="119973" x="4940300" y="3216275"/>
          <p14:tracePt t="119990" x="4940300" y="3290888"/>
          <p14:tracePt t="120007" x="4940300" y="3354388"/>
          <p14:tracePt t="120023" x="4940300" y="3429000"/>
          <p14:tracePt t="120039" x="4940300" y="3454400"/>
          <p14:tracePt t="120057" x="4940300" y="3490913"/>
          <p14:tracePt t="120061" x="4940300" y="3554413"/>
          <p14:tracePt t="120074" x="4940300" y="3629025"/>
          <p14:tracePt t="120090" x="4940300" y="3679825"/>
          <p14:tracePt t="120107" x="4940300" y="3703638"/>
          <p14:tracePt t="120109" x="4940300" y="3716338"/>
          <p14:tracePt t="120134" x="4940300" y="3729038"/>
          <p14:tracePt t="120172" x="4940300" y="3741738"/>
          <p14:tracePt t="120297" x="4940300" y="3754438"/>
          <p14:tracePt t="120309" x="4940300" y="3767138"/>
          <p14:tracePt t="120334" x="4940300" y="3779838"/>
          <p14:tracePt t="120346" x="4940300" y="3792538"/>
          <p14:tracePt t="120372" x="4940300" y="3803650"/>
          <p14:tracePt t="120409" x="4940300" y="3816350"/>
          <p14:tracePt t="120421" x="4940300" y="3829050"/>
          <p14:tracePt t="120434" x="4940300" y="3841750"/>
          <p14:tracePt t="120447" x="4940300" y="3867150"/>
          <p14:tracePt t="120459" x="4940300" y="3892550"/>
          <p14:tracePt t="144618" x="4903788" y="3905250"/>
          <p14:tracePt t="144631" x="4816475" y="3929063"/>
          <p14:tracePt t="144643" x="4640263" y="3967163"/>
          <p14:tracePt t="144656" x="4452938" y="4005263"/>
          <p14:tracePt t="144670" x="4252913" y="4054475"/>
          <p14:tracePt t="144687" x="3914775" y="4129088"/>
          <p14:tracePt t="144703" x="3589338" y="4192588"/>
          <p14:tracePt t="144706" x="3376613" y="4254500"/>
          <p14:tracePt t="144720" x="3240088" y="4318000"/>
          <p14:tracePt t="144737" x="3114675" y="4392613"/>
          <p14:tracePt t="144754" x="2976563" y="4454525"/>
          <p14:tracePt t="144756" x="2840038" y="4505325"/>
          <p14:tracePt t="144771" x="2740025" y="4543425"/>
          <p14:tracePt t="144788" x="2689225" y="4567238"/>
          <p14:tracePt t="144804" x="2576513" y="4592638"/>
          <p14:tracePt t="144821" x="2540000" y="4605338"/>
          <p14:tracePt t="144838" x="2514600" y="4618038"/>
          <p14:tracePt t="144855" x="2489200" y="4618038"/>
          <p14:tracePt t="144871" x="2476500" y="4618038"/>
          <p14:tracePt t="144888" x="2451100" y="4618038"/>
          <p14:tracePt t="144904" x="2314575" y="4579938"/>
          <p14:tracePt t="144921" x="2189163" y="4543425"/>
          <p14:tracePt t="144938" x="2076450" y="4479925"/>
          <p14:tracePt t="144955" x="1938338" y="4392613"/>
          <p14:tracePt t="144972" x="1889125" y="4367213"/>
          <p14:tracePt t="144988" x="1851025" y="4330700"/>
          <p14:tracePt t="145005" x="1814513" y="4292600"/>
          <p14:tracePt t="145042" x="1814513" y="4279900"/>
          <p14:tracePt t="145129" x="1814513" y="4267200"/>
          <p14:tracePt t="145865" x="1825625" y="4267200"/>
          <p14:tracePt t="145878" x="1851025" y="4267200"/>
          <p14:tracePt t="145892" x="1889125" y="4267200"/>
          <p14:tracePt t="145902" x="1963738" y="4267200"/>
          <p14:tracePt t="145914" x="2025650" y="4279900"/>
          <p14:tracePt t="145926" x="2101850" y="4305300"/>
          <p14:tracePt t="145942" x="2163763" y="4341813"/>
          <p14:tracePt t="145959" x="2251075" y="4392613"/>
          <p14:tracePt t="145976" x="2414588" y="4430713"/>
          <p14:tracePt t="145978" x="2563813" y="4454525"/>
          <p14:tracePt t="145992" x="2689225" y="4492625"/>
          <p14:tracePt t="146009" x="2763838" y="4492625"/>
          <p14:tracePt t="146026" x="2814638" y="4492625"/>
          <p14:tracePt t="146028" x="2852738" y="4492625"/>
          <p14:tracePt t="146043" x="2863850" y="4492625"/>
          <p14:tracePt t="146060" x="2876550" y="4492625"/>
          <p14:tracePt t="146101" x="2889250" y="4492625"/>
          <p14:tracePt t="146289" x="2889250" y="4479925"/>
          <p14:tracePt t="146389" x="2889250" y="4467225"/>
          <p14:tracePt t="146463" x="2889250" y="4454525"/>
          <p14:tracePt t="147162" x="2963863" y="4430713"/>
          <p14:tracePt t="147173" x="3027363" y="4418013"/>
          <p14:tracePt t="147185" x="3089275" y="4418013"/>
          <p14:tracePt t="147198" x="3140075" y="4405313"/>
          <p14:tracePt t="147213" x="3201988" y="4379913"/>
          <p14:tracePt t="147230" x="3276600" y="4367213"/>
          <p14:tracePt t="147248" x="3502025" y="4341813"/>
          <p14:tracePt t="147264" x="3552825" y="4341813"/>
          <p14:tracePt t="147280" x="3589338" y="4341813"/>
          <p14:tracePt t="147298" x="3627438" y="4341813"/>
          <p14:tracePt t="147411" x="3640138" y="4341813"/>
          <p14:tracePt t="147449" x="3652838" y="4341813"/>
          <p14:tracePt t="147485" x="3665538" y="4341813"/>
          <p14:tracePt t="147511" x="3678238" y="4341813"/>
          <p14:tracePt t="147549" x="3689350" y="4341813"/>
          <p14:tracePt t="147560" x="3702050" y="4341813"/>
          <p14:tracePt t="147585" x="3714750" y="4341813"/>
          <p14:tracePt t="147599" x="3727450" y="4341813"/>
          <p14:tracePt t="147609" x="3740150" y="4341813"/>
          <p14:tracePt t="147622" x="3765550" y="4341813"/>
          <p14:tracePt t="147646" x="3778250" y="4341813"/>
          <p14:tracePt t="147660" x="3790950" y="4341813"/>
          <p14:tracePt t="147685" x="3802063" y="4341813"/>
          <p14:tracePt t="147709" x="3814763" y="4341813"/>
          <p14:tracePt t="147722" x="3814763" y="4330700"/>
          <p14:tracePt t="148445" x="3865563" y="4330700"/>
          <p14:tracePt t="148458" x="3914775" y="4330700"/>
          <p14:tracePt t="148470" x="3952875" y="4330700"/>
          <p14:tracePt t="148483" x="4002088" y="4330700"/>
          <p14:tracePt t="148495" x="4078288" y="4330700"/>
          <p14:tracePt t="148507" x="4191000" y="4330700"/>
          <p14:tracePt t="148519" x="4291013" y="4330700"/>
          <p14:tracePt t="148535" x="4378325" y="4341813"/>
          <p14:tracePt t="148553" x="4427538" y="4341813"/>
          <p14:tracePt t="148569" x="4503738" y="4354513"/>
          <p14:tracePt t="148585" x="4552950" y="4367213"/>
          <p14:tracePt t="148602" x="4591050" y="4367213"/>
          <p14:tracePt t="148620" x="4652963" y="4367213"/>
          <p14:tracePt t="148636" x="4703763" y="4367213"/>
          <p14:tracePt t="148653" x="4752975" y="4367213"/>
          <p14:tracePt t="148670" x="4829175" y="4367213"/>
          <p14:tracePt t="148686" x="4852988" y="4367213"/>
          <p14:tracePt t="148703" x="4878388" y="4367213"/>
          <p14:tracePt t="148720" x="4929188" y="4354513"/>
          <p14:tracePt t="148736" x="4965700" y="4354513"/>
          <p14:tracePt t="148753" x="5016500" y="4341813"/>
          <p14:tracePt t="148769" x="5116513" y="4330700"/>
          <p14:tracePt t="148786" x="5191125" y="4318000"/>
          <p14:tracePt t="148803" x="5241925" y="4318000"/>
          <p14:tracePt t="148820" x="5316538" y="4318000"/>
          <p14:tracePt t="148837" x="5353050" y="4318000"/>
          <p14:tracePt t="148854" x="5378450" y="4318000"/>
          <p14:tracePt t="148856" x="5416550" y="4318000"/>
          <p14:tracePt t="148871" x="5454650" y="4318000"/>
          <p14:tracePt t="148887" x="5516563" y="4318000"/>
          <p14:tracePt t="148904" x="5578475" y="4318000"/>
          <p14:tracePt t="148907" x="5654675" y="4318000"/>
          <p14:tracePt t="148919" x="5703888" y="4318000"/>
          <p14:tracePt t="148936" x="5741988" y="4318000"/>
          <p14:tracePt t="148952" x="5767388" y="4318000"/>
          <p14:tracePt t="148969" x="5816600" y="4318000"/>
          <p14:tracePt t="148985" x="5854700" y="4318000"/>
          <p14:tracePt t="149002" x="5891213" y="4318000"/>
          <p14:tracePt t="149019" x="6029325" y="4318000"/>
          <p14:tracePt t="149036" x="6116638" y="4318000"/>
          <p14:tracePt t="149053" x="6167438" y="4318000"/>
          <p14:tracePt t="149069" x="6254750" y="4318000"/>
          <p14:tracePt t="149086" x="6291263" y="4318000"/>
          <p14:tracePt t="149103" x="6329363" y="4318000"/>
          <p14:tracePt t="149119" x="6480175" y="4305300"/>
          <p14:tracePt t="149136" x="6567488" y="4305300"/>
          <p14:tracePt t="149153" x="6629400" y="4292600"/>
          <p14:tracePt t="149154" x="6667500" y="4292600"/>
          <p14:tracePt t="149170" x="6704013" y="4292600"/>
          <p14:tracePt t="149186" x="6729413" y="4292600"/>
          <p14:tracePt t="149203" x="6754813" y="4279900"/>
          <p14:tracePt t="149205" x="6767513" y="4279900"/>
          <p14:tracePt t="149220" x="6792913" y="4279900"/>
          <p14:tracePt t="149236" x="6829425" y="4279900"/>
          <p14:tracePt t="149254" x="6867525" y="4279900"/>
          <p14:tracePt t="149255" x="6916738" y="4279900"/>
          <p14:tracePt t="149270" x="6992938" y="4279900"/>
          <p14:tracePt t="149287" x="7029450" y="4279900"/>
          <p14:tracePt t="149304" x="7105650" y="4279900"/>
          <p14:tracePt t="149320" x="7142163" y="4279900"/>
          <p14:tracePt t="149337" x="7180263" y="4292600"/>
          <p14:tracePt t="149354" x="7267575" y="4318000"/>
          <p14:tracePt t="149370" x="7342188" y="4318000"/>
          <p14:tracePt t="149387" x="7405688" y="4318000"/>
          <p14:tracePt t="149404" x="7518400" y="4330700"/>
          <p14:tracePt t="149421" x="7542213" y="4330700"/>
          <p14:tracePt t="149437" x="7554913" y="4330700"/>
          <p14:tracePt t="149454" x="7567613" y="4330700"/>
          <p14:tracePt t="153769" x="7518400" y="4354513"/>
          <p14:tracePt t="153780" x="7367588" y="4367213"/>
          <p14:tracePt t="153793" x="7205663" y="4379913"/>
          <p14:tracePt t="153807" x="6980238" y="4379913"/>
          <p14:tracePt t="153822" x="6467475" y="4379913"/>
          <p14:tracePt t="153840" x="6042025" y="4354513"/>
          <p14:tracePt t="153857" x="4903788" y="4230688"/>
          <p14:tracePt t="153873" x="4178300" y="4129088"/>
          <p14:tracePt t="153890" x="3578225" y="4041775"/>
          <p14:tracePt t="153892" x="3101975" y="3929063"/>
          <p14:tracePt t="153907" x="2601913" y="3792538"/>
          <p14:tracePt t="153923" x="2301875" y="3603625"/>
          <p14:tracePt t="153940" x="2176463" y="3490913"/>
          <p14:tracePt t="153956" x="2114550" y="3416300"/>
          <p14:tracePt t="154093" x="2101850" y="3416300"/>
          <p14:tracePt t="154105" x="2089150" y="3416300"/>
          <p14:tracePt t="154118" x="2063750" y="3416300"/>
          <p14:tracePt t="154130" x="2014538" y="3416300"/>
          <p14:tracePt t="154144" x="1925638" y="3378200"/>
          <p14:tracePt t="154158" x="1838325" y="3341688"/>
          <p14:tracePt t="154174" x="1789113" y="3316288"/>
          <p14:tracePt t="154191" x="1763713" y="3316288"/>
          <p14:tracePt t="154193" x="1763713" y="3303588"/>
          <p14:tracePt t="154279" x="1776413" y="3303588"/>
          <p14:tracePt t="154304" x="1789113" y="3303588"/>
          <p14:tracePt t="154354" x="1801813" y="3303588"/>
          <p14:tracePt t="154405" x="1814513" y="3303588"/>
          <p14:tracePt t="154429" x="1838325" y="3328988"/>
          <p14:tracePt t="154454" x="1851025" y="3354388"/>
          <p14:tracePt t="154466" x="1863725" y="3354388"/>
          <p14:tracePt t="154480" x="1863725" y="3367088"/>
          <p14:tracePt t="154493" x="1876425" y="3378200"/>
          <p14:tracePt t="154517" x="1876425" y="3390900"/>
          <p14:tracePt t="154554" x="1889125" y="3390900"/>
          <p14:tracePt t="154566" x="1889125" y="3403600"/>
          <p14:tracePt t="155152" x="1901825" y="3403600"/>
          <p14:tracePt t="155165" x="1914525" y="3403600"/>
          <p14:tracePt t="155202" x="1925638" y="3403600"/>
          <p14:tracePt t="155252" x="1938338" y="3403600"/>
          <p14:tracePt t="155264" x="1951038" y="3403600"/>
          <p14:tracePt t="155614" x="1951038" y="3390900"/>
          <p14:tracePt t="155626" x="1951038" y="3378200"/>
          <p14:tracePt t="155639" x="1951038" y="3367088"/>
          <p14:tracePt t="155652" x="1938338" y="3354388"/>
          <p14:tracePt t="155664" x="1914525" y="3341688"/>
          <p14:tracePt t="155680" x="1876425" y="3316288"/>
          <p14:tracePt t="155697" x="1801813" y="3303588"/>
          <p14:tracePt t="155714" x="1525588" y="3216275"/>
          <p14:tracePt t="155730" x="1463675" y="3203575"/>
          <p14:tracePt t="155747" x="1438275" y="3190875"/>
          <p14:tracePt t="155764" x="1412875" y="3190875"/>
          <p14:tracePt t="155781" x="1412875" y="3178175"/>
          <p14:tracePt t="155913" x="1401763" y="3165475"/>
          <p14:tracePt t="155925" x="1389063" y="3165475"/>
          <p14:tracePt t="155938" x="1389063" y="3154363"/>
          <p14:tracePt t="155951" x="1376363" y="3154363"/>
          <p14:tracePt t="155965" x="1350963" y="3128963"/>
          <p14:tracePt t="155981" x="1338263" y="3128963"/>
          <p14:tracePt t="155999" x="1325563" y="3128963"/>
          <p14:tracePt t="156001" x="1325563" y="3116263"/>
          <p14:tracePt t="156087" x="1325563" y="3103563"/>
          <p14:tracePt t="156798" x="1338263" y="3103563"/>
          <p14:tracePt t="156809" x="1350963" y="3103563"/>
          <p14:tracePt t="156835" x="1363663" y="3103563"/>
          <p14:tracePt t="156860" x="1376363" y="3103563"/>
          <p14:tracePt t="156885" x="1389063" y="3103563"/>
          <p14:tracePt t="156897" x="1401763" y="3103563"/>
          <p14:tracePt t="156909" x="1412875" y="3103563"/>
          <p14:tracePt t="156924" x="1438275" y="3116263"/>
          <p14:tracePt t="156936" x="1463675" y="3116263"/>
          <p14:tracePt t="156951" x="1489075" y="3128963"/>
          <p14:tracePt t="156968" x="1525588" y="3128963"/>
          <p14:tracePt t="156984" x="1576388" y="3154363"/>
          <p14:tracePt t="157001" x="1601788" y="3154363"/>
          <p14:tracePt t="157018" x="1638300" y="3165475"/>
          <p14:tracePt t="157035" x="1876425" y="3190875"/>
          <p14:tracePt t="157051" x="2001838" y="3241675"/>
          <p14:tracePt t="157068" x="2114550" y="3278188"/>
          <p14:tracePt t="157085" x="2714625" y="3490913"/>
          <p14:tracePt t="157101" x="2963863" y="3590925"/>
          <p14:tracePt t="157118" x="3165475" y="3692525"/>
          <p14:tracePt t="157135" x="3540125" y="3816350"/>
          <p14:tracePt t="157151" x="3678238" y="3854450"/>
          <p14:tracePt t="157168" x="3790950" y="3892550"/>
          <p14:tracePt t="157185" x="3902075" y="3954463"/>
          <p14:tracePt t="157202" x="3965575" y="3992563"/>
          <p14:tracePt t="157218" x="4002088" y="4029075"/>
          <p14:tracePt t="157235" x="4127500" y="4117975"/>
          <p14:tracePt t="157252" x="4191000" y="4167188"/>
          <p14:tracePt t="157269" x="4240213" y="4205288"/>
          <p14:tracePt t="157271" x="4291013" y="4230688"/>
          <p14:tracePt t="157285" x="4314825" y="4241800"/>
          <p14:tracePt t="157302" x="4340225" y="4267200"/>
          <p14:tracePt t="157319" x="4403725" y="4305300"/>
          <p14:tracePt t="157321" x="4465638" y="4367213"/>
          <p14:tracePt t="157336" x="4527550" y="4430713"/>
          <p14:tracePt t="157352" x="4578350" y="4492625"/>
          <p14:tracePt t="157369" x="4616450" y="4530725"/>
          <p14:tracePt t="157371" x="4640263" y="4554538"/>
          <p14:tracePt t="157386" x="4640263" y="4567238"/>
          <p14:tracePt t="157403" x="4640263" y="4579938"/>
          <p14:tracePt t="157420" x="4652963" y="4579938"/>
          <p14:tracePt t="157646" x="4652963" y="4567238"/>
          <p14:tracePt t="157659" x="4678363" y="4530725"/>
          <p14:tracePt t="157671" x="4691063" y="4505325"/>
          <p14:tracePt t="157683" x="4727575" y="4467225"/>
          <p14:tracePt t="157696" x="4752975" y="4418013"/>
          <p14:tracePt t="157707" x="4791075" y="4392613"/>
          <p14:tracePt t="157721" x="4816475" y="4367213"/>
          <p14:tracePt t="157738" x="4829175" y="4354513"/>
          <p14:tracePt t="157770" x="4829175" y="4341813"/>
          <p14:tracePt t="157783" x="4840288" y="4341813"/>
          <p14:tracePt t="168684" x="4778375" y="4341813"/>
          <p14:tracePt t="168697" x="4652963" y="4341813"/>
          <p14:tracePt t="168709" x="4516438" y="4341813"/>
          <p14:tracePt t="168722" x="4165600" y="4341813"/>
          <p14:tracePt t="168734" x="3790950" y="4367213"/>
          <p14:tracePt t="168749" x="3440113" y="4379913"/>
          <p14:tracePt t="168765" x="2963863" y="4405313"/>
          <p14:tracePt t="168782" x="2663825" y="4443413"/>
          <p14:tracePt t="168785" x="2451100" y="4467225"/>
          <p14:tracePt t="168798" x="2251075" y="4518025"/>
          <p14:tracePt t="168816" x="1951038" y="4579938"/>
          <p14:tracePt t="168833" x="1801813" y="4618038"/>
          <p14:tracePt t="168835" x="1676400" y="4667250"/>
          <p14:tracePt t="168849" x="1601788" y="4718050"/>
          <p14:tracePt t="168865" x="1525588" y="4756150"/>
          <p14:tracePt t="168883" x="1463675" y="4805363"/>
          <p14:tracePt t="168885" x="1425575" y="4830763"/>
          <p14:tracePt t="168899" x="1363663" y="4856163"/>
          <p14:tracePt t="168917" x="1300163" y="4868863"/>
          <p14:tracePt t="168933" x="1225550" y="4892675"/>
          <p14:tracePt t="168935" x="1150938" y="4905375"/>
          <p14:tracePt t="168949" x="1112838" y="4930775"/>
          <p14:tracePt t="168966" x="1089025" y="4943475"/>
          <p14:tracePt t="168984" x="1050925" y="4956175"/>
          <p14:tracePt t="169009" x="1038225" y="4968875"/>
          <p14:tracePt t="169022" x="1025525" y="4968875"/>
          <p14:tracePt t="169034" x="1012825" y="4992688"/>
          <p14:tracePt t="169050" x="1000125" y="4992688"/>
          <p14:tracePt t="169067" x="1000125" y="5005388"/>
          <p14:tracePt t="169084" x="987425" y="5005388"/>
          <p14:tracePt t="169100" x="987425" y="5018088"/>
          <p14:tracePt t="169196" x="987425" y="5030788"/>
          <p14:tracePt t="169421" x="1012825" y="5030788"/>
          <p14:tracePt t="169434" x="1038225" y="5018088"/>
          <p14:tracePt t="169445" x="1076325" y="5018088"/>
          <p14:tracePt t="169457" x="1112838" y="5018088"/>
          <p14:tracePt t="169470" x="1150938" y="5005388"/>
          <p14:tracePt t="169485" x="1189038" y="5005388"/>
          <p14:tracePt t="169502" x="1225550" y="5005388"/>
          <p14:tracePt t="169519" x="1263650" y="5005388"/>
          <p14:tracePt t="169521" x="1325563" y="5005388"/>
          <p14:tracePt t="169535" x="1425575" y="5005388"/>
          <p14:tracePt t="169551" x="1525588" y="5005388"/>
          <p14:tracePt t="169569" x="1625600" y="5005388"/>
          <p14:tracePt t="169585" x="1651000" y="5005388"/>
          <p14:tracePt t="169602" x="1689100" y="5005388"/>
          <p14:tracePt t="169620" x="1738313" y="5005388"/>
          <p14:tracePt t="169635" x="1776413" y="4992688"/>
          <p14:tracePt t="169652" x="1789113" y="4992688"/>
          <p14:tracePt t="169832" x="1801813" y="4992688"/>
          <p14:tracePt t="169844" x="1814513" y="4992688"/>
          <p14:tracePt t="169856" x="1825625" y="4992688"/>
          <p14:tracePt t="169882" x="1838325" y="4992688"/>
          <p14:tracePt t="169907" x="1838325" y="5005388"/>
          <p14:tracePt t="169920" x="1851025" y="5005388"/>
          <p14:tracePt t="169930" x="1863725" y="5005388"/>
          <p14:tracePt t="169944" x="1863725" y="5018088"/>
          <p14:tracePt t="170093" x="1863725" y="5030788"/>
          <p14:tracePt t="173769" x="1914525" y="5018088"/>
          <p14:tracePt t="173782" x="1976438" y="4992688"/>
          <p14:tracePt t="173794" x="2025650" y="4968875"/>
          <p14:tracePt t="173807" x="2089150" y="4943475"/>
          <p14:tracePt t="173819" x="2176463" y="4918075"/>
          <p14:tracePt t="173835" x="2276475" y="4892675"/>
          <p14:tracePt t="173852" x="2363788" y="4879975"/>
          <p14:tracePt t="173869" x="2489200" y="4843463"/>
          <p14:tracePt t="173885" x="2527300" y="4830763"/>
          <p14:tracePt t="173902" x="2563813" y="4830763"/>
          <p14:tracePt t="173919" x="2614613" y="4818063"/>
          <p14:tracePt t="173936" x="2640013" y="4805363"/>
          <p14:tracePt t="173953" x="2651125" y="4805363"/>
          <p14:tracePt t="173969" x="2663825" y="4805363"/>
          <p14:tracePt t="173994" x="2676525" y="4805363"/>
          <p14:tracePt t="174056" x="2689225" y="4805363"/>
          <p14:tracePt t="174070" x="2701925" y="4830763"/>
          <p14:tracePt t="174080" x="2714625" y="4830763"/>
          <p14:tracePt t="174093" x="2714625" y="4843463"/>
          <p14:tracePt t="174106" x="2740025" y="4843463"/>
          <p14:tracePt t="174120" x="2740025" y="4868863"/>
          <p14:tracePt t="174136" x="2763838" y="4879975"/>
          <p14:tracePt t="174155" x="2789238" y="4892675"/>
          <p14:tracePt t="174170" x="2789238" y="4905375"/>
          <p14:tracePt t="174187" x="2801938" y="4918075"/>
          <p14:tracePt t="174206" x="2814638" y="4930775"/>
          <p14:tracePt t="174220" x="2827338" y="4956175"/>
          <p14:tracePt t="174236" x="2827338" y="4968875"/>
          <p14:tracePt t="174254" x="2827338" y="4992688"/>
          <p14:tracePt t="174255" x="2827338" y="5018088"/>
          <p14:tracePt t="174270" x="2840038" y="5030788"/>
          <p14:tracePt t="174287" x="2840038" y="5043488"/>
          <p14:tracePt t="174304" x="2852738" y="5056188"/>
          <p14:tracePt t="174320" x="2852738" y="5068888"/>
          <p14:tracePt t="174441" x="2863850" y="5068888"/>
          <p14:tracePt t="174467" x="2876550" y="5068888"/>
          <p14:tracePt t="174481" x="2889250" y="5068888"/>
          <p14:tracePt t="174492" x="2901950" y="5068888"/>
          <p14:tracePt t="174505" x="2914650" y="5068888"/>
          <p14:tracePt t="174521" x="2940050" y="5068888"/>
          <p14:tracePt t="174537" x="2963863" y="5068888"/>
          <p14:tracePt t="174555" x="3040063" y="5068888"/>
          <p14:tracePt t="174571" x="3089275" y="5043488"/>
          <p14:tracePt t="174588" x="3165475" y="5018088"/>
          <p14:tracePt t="174590" x="3265488" y="4992688"/>
          <p14:tracePt t="174605" x="3402013" y="4992688"/>
          <p14:tracePt t="174622" x="3514725" y="4992688"/>
          <p14:tracePt t="174638" x="3578225" y="4992688"/>
          <p14:tracePt t="174655" x="3665538" y="4992688"/>
          <p14:tracePt t="174672" x="3678238" y="4992688"/>
          <p14:tracePt t="174689" x="3689350" y="4992688"/>
          <p14:tracePt t="174691" x="3714750" y="4992688"/>
          <p14:tracePt t="174706" x="3740150" y="4981575"/>
          <p14:tracePt t="174728" x="3765550" y="4981575"/>
          <p14:tracePt t="174742" x="3778250" y="4981575"/>
          <p14:tracePt t="174755" x="3790950" y="4981575"/>
          <p14:tracePt t="174772" x="3802063" y="4981575"/>
          <p14:tracePt t="174790" x="3840163" y="4981575"/>
          <p14:tracePt t="174792" x="3865563" y="4981575"/>
          <p14:tracePt t="174806" x="3890963" y="4981575"/>
          <p14:tracePt t="174823" x="3914775" y="4981575"/>
          <p14:tracePt t="174839" x="3940175" y="4981575"/>
          <p14:tracePt t="174842" x="3952875" y="4981575"/>
          <p14:tracePt t="174856" x="3990975" y="4981575"/>
          <p14:tracePt t="174873" x="4002088" y="4981575"/>
          <p14:tracePt t="174890" x="4014788" y="4981575"/>
          <p14:tracePt t="174891" x="4027488" y="4981575"/>
          <p14:tracePt t="174906" x="4040188" y="4981575"/>
          <p14:tracePt t="174923" x="4052888" y="4981575"/>
          <p14:tracePt t="174941" x="4078288" y="4981575"/>
          <p14:tracePt t="174956" x="4103688" y="4981575"/>
          <p14:tracePt t="174973" x="4114800" y="4981575"/>
          <p14:tracePt t="174991" x="4178300" y="4981575"/>
          <p14:tracePt t="175006" x="4203700" y="4981575"/>
          <p14:tracePt t="175023" x="4214813" y="4981575"/>
          <p14:tracePt t="175040" x="4227513" y="4981575"/>
          <p14:tracePt t="175057" x="4240213" y="4981575"/>
          <p14:tracePt t="177397" x="4214813" y="4981575"/>
          <p14:tracePt t="177409" x="4103688" y="5005388"/>
          <p14:tracePt t="177422" x="3940175" y="5043488"/>
          <p14:tracePt t="177434" x="3827463" y="5081588"/>
          <p14:tracePt t="177450" x="3627438" y="5118100"/>
          <p14:tracePt t="177466" x="3302000" y="5181600"/>
          <p14:tracePt t="177483" x="3027363" y="5256213"/>
          <p14:tracePt t="177485" x="2901950" y="5281613"/>
          <p14:tracePt t="177500" x="2763838" y="5318125"/>
          <p14:tracePt t="177517" x="2589213" y="5330825"/>
          <p14:tracePt t="177533" x="2439988" y="5356225"/>
          <p14:tracePt t="177535" x="2301875" y="5381625"/>
          <p14:tracePt t="177550" x="2227263" y="5394325"/>
          <p14:tracePt t="177567" x="2176463" y="5394325"/>
          <p14:tracePt t="177583" x="2138363" y="5394325"/>
          <p14:tracePt t="177586" x="2114550" y="5394325"/>
          <p14:tracePt t="177600" x="2089150" y="5394325"/>
          <p14:tracePt t="177623" x="2076450" y="5394325"/>
          <p14:tracePt t="177634" x="2063750" y="5394325"/>
          <p14:tracePt t="177660" x="2051050" y="5394325"/>
          <p14:tracePt t="177672" x="2025650" y="5394325"/>
          <p14:tracePt t="177685" x="2014538" y="5394325"/>
          <p14:tracePt t="177700" x="1963738" y="5394325"/>
          <p14:tracePt t="177717" x="1901825" y="5394325"/>
          <p14:tracePt t="177735" x="1763713" y="5407025"/>
          <p14:tracePt t="177751" x="1701800" y="5418138"/>
          <p14:tracePt t="177767" x="1638300" y="5430838"/>
          <p14:tracePt t="177784" x="1412875" y="5481638"/>
          <p14:tracePt t="177801" x="1289050" y="5507038"/>
          <p14:tracePt t="177817" x="1200150" y="5530850"/>
          <p14:tracePt t="177834" x="1076325" y="5581650"/>
          <p14:tracePt t="177851" x="1012825" y="5607050"/>
          <p14:tracePt t="177867" x="976313" y="5619750"/>
          <p14:tracePt t="177884" x="925513" y="5619750"/>
          <p14:tracePt t="177901" x="912813" y="5619750"/>
          <p14:tracePt t="178146" x="925513" y="5619750"/>
          <p14:tracePt t="178345" x="938213" y="5619750"/>
          <p14:tracePt t="178358" x="950913" y="5619750"/>
          <p14:tracePt t="178370" x="963613" y="5619750"/>
          <p14:tracePt t="178382" x="987425" y="5607050"/>
          <p14:tracePt t="178394" x="1050925" y="5594350"/>
          <p14:tracePt t="178408" x="1112838" y="5568950"/>
          <p14:tracePt t="178421" x="1189038" y="5543550"/>
          <p14:tracePt t="178437" x="1250950" y="5518150"/>
          <p14:tracePt t="178454" x="1312863" y="5494338"/>
          <p14:tracePt t="178470" x="1450975" y="5494338"/>
          <p14:tracePt t="178487" x="1550988" y="5494338"/>
          <p14:tracePt t="178504" x="1625600" y="5494338"/>
          <p14:tracePt t="178520" x="1676400" y="5494338"/>
          <p14:tracePt t="178537" x="1689100" y="5494338"/>
          <p14:tracePt t="178619" x="1701800" y="5518150"/>
          <p14:tracePt t="178632" x="1701800" y="5530850"/>
          <p14:tracePt t="178644" x="1725613" y="5543550"/>
          <p14:tracePt t="178657" x="1738313" y="5568950"/>
          <p14:tracePt t="178671" x="1738313" y="5594350"/>
          <p14:tracePt t="178688" x="1763713" y="5607050"/>
          <p14:tracePt t="178705" x="1763713" y="5619750"/>
          <p14:tracePt t="178707" x="1789113" y="5630863"/>
          <p14:tracePt t="178721" x="1789113" y="5643563"/>
          <p14:tracePt t="178738" x="1801813" y="5643563"/>
          <p14:tracePt t="178755" x="1801813" y="5656263"/>
          <p14:tracePt t="178757" x="1814513" y="5656263"/>
          <p14:tracePt t="178795" x="1814513" y="5668963"/>
          <p14:tracePt t="230087" x="1838325" y="5668963"/>
          <p14:tracePt t="230098" x="1851025" y="5656263"/>
          <p14:tracePt t="230111" x="1851025" y="5643563"/>
          <p14:tracePt t="230125" x="2189163" y="5543550"/>
          <p14:tracePt t="230141" x="2651125" y="5456238"/>
          <p14:tracePt t="230157" x="3101975" y="5407025"/>
          <p14:tracePt t="230174" x="3890963" y="5407025"/>
          <p14:tracePt t="230191" x="4240213" y="5394325"/>
          <p14:tracePt t="230208" x="4652963" y="5356225"/>
          <p14:tracePt t="230210" x="4940300" y="5318125"/>
          <p14:tracePt t="230225" x="5178425" y="5243513"/>
          <p14:tracePt t="230241" x="5516563" y="5194300"/>
          <p14:tracePt t="230258" x="5829300" y="5168900"/>
          <p14:tracePt t="230260" x="5991225" y="5156200"/>
          <p14:tracePt t="230274" x="6129338" y="5143500"/>
          <p14:tracePt t="230291" x="6280150" y="5143500"/>
          <p14:tracePt t="230308" x="6416675" y="5143500"/>
          <p14:tracePt t="230311" x="6516688" y="5143500"/>
          <p14:tracePt t="230325" x="6580188" y="5143500"/>
          <p14:tracePt t="230341" x="6604000" y="5130800"/>
          <p14:tracePt t="230358" x="6629400" y="5130800"/>
          <p14:tracePt t="230360" x="6654800" y="5118100"/>
          <p14:tracePt t="230374" x="6680200" y="5118100"/>
          <p14:tracePt t="230392" x="6716713" y="5105400"/>
          <p14:tracePt t="230409" x="6742113" y="5081588"/>
          <p14:tracePt t="230411" x="6767513" y="5068888"/>
          <p14:tracePt t="230425" x="6805613" y="5043488"/>
          <p14:tracePt t="230442" x="6816725" y="5030788"/>
          <p14:tracePt t="230460" x="6854825" y="5005388"/>
          <p14:tracePt t="230485" x="6880225" y="4992688"/>
          <p14:tracePt t="230497" x="6905625" y="4968875"/>
          <p14:tracePt t="230510" x="6942138" y="4943475"/>
          <p14:tracePt t="230526" x="6992938" y="4905375"/>
          <p14:tracePt t="230542" x="7029450" y="4879975"/>
          <p14:tracePt t="230559" x="7054850" y="4868863"/>
          <p14:tracePt t="230576" x="7054850" y="4856163"/>
          <p14:tracePt t="230593" x="7067550" y="4856163"/>
          <p14:tracePt t="230647" x="7080250" y="4843463"/>
          <p14:tracePt t="230660" x="7092950" y="4843463"/>
          <p14:tracePt t="230671" x="7105650" y="4830763"/>
          <p14:tracePt t="230709" x="7118350" y="4830763"/>
          <p14:tracePt t="230722" x="7129463" y="4818063"/>
          <p14:tracePt t="230734" x="7142163" y="4818063"/>
          <p14:tracePt t="230747" x="7154863" y="4818063"/>
          <p14:tracePt t="230771" x="7167563" y="4818063"/>
          <p14:tracePt t="231732" x="7142163" y="4830763"/>
          <p14:tracePt t="231744" x="7118350" y="4843463"/>
          <p14:tracePt t="231756" x="7092950" y="4856163"/>
          <p14:tracePt t="231770" x="7067550" y="4868863"/>
          <p14:tracePt t="231781" x="7029450" y="4892675"/>
          <p14:tracePt t="231797" x="6992938" y="4905375"/>
          <p14:tracePt t="231814" x="6980238" y="4930775"/>
          <p14:tracePt t="231831" x="6967538" y="4956175"/>
          <p14:tracePt t="231856" x="6954838" y="4956175"/>
          <p14:tracePt t="231931" x="6954838" y="4968875"/>
          <p14:tracePt t="231943" x="6942138" y="4981575"/>
          <p14:tracePt t="231969" x="6942138" y="4992688"/>
          <p14:tracePt t="231992" x="6929438" y="5005388"/>
          <p14:tracePt t="232005" x="6916738" y="5005388"/>
          <p14:tracePt t="232018" x="6916738" y="5018088"/>
          <p14:tracePt t="232043" x="6905625" y="5030788"/>
          <p14:tracePt t="232055" x="6892925" y="5043488"/>
          <p14:tracePt t="232069" x="6880225" y="5043488"/>
          <p14:tracePt t="232105" x="6880225" y="5056188"/>
          <p14:tracePt t="232442" x="6892925" y="5056188"/>
          <p14:tracePt t="232467" x="6916738" y="5056188"/>
          <p14:tracePt t="232479" x="6980238" y="5056188"/>
          <p14:tracePt t="232491" x="7080250" y="5056188"/>
          <p14:tracePt t="232505" x="7167563" y="5056188"/>
          <p14:tracePt t="232517" x="7254875" y="5056188"/>
          <p14:tracePt t="232533" x="7354888" y="5056188"/>
          <p14:tracePt t="232550" x="7480300" y="5056188"/>
          <p14:tracePt t="232567" x="7667625" y="5056188"/>
          <p14:tracePt t="232584" x="7705725" y="5056188"/>
          <p14:tracePt t="232601" x="7754938" y="5056188"/>
          <p14:tracePt t="232604" x="7780338" y="5043488"/>
          <p14:tracePt t="232618" x="7805738" y="5030788"/>
          <p14:tracePt t="232641" x="7818438" y="5030788"/>
          <p14:tracePt t="232878" x="7818438" y="5043488"/>
          <p14:tracePt t="232903" x="7818438" y="5056188"/>
          <p14:tracePt t="232915" x="7805738" y="5081588"/>
          <p14:tracePt t="232928" x="7780338" y="5105400"/>
          <p14:tracePt t="232941" x="7742238" y="5156200"/>
          <p14:tracePt t="232952" x="7705725" y="5205413"/>
          <p14:tracePt t="232969" x="7642225" y="5256213"/>
          <p14:tracePt t="232986" x="7605713" y="5294313"/>
          <p14:tracePt t="233003" x="7554913" y="5330825"/>
          <p14:tracePt t="233019" x="7542213" y="5330825"/>
          <p14:tracePt t="233164" x="7554913" y="5330825"/>
          <p14:tracePt t="233176" x="7580313" y="5330825"/>
          <p14:tracePt t="233190" x="7605713" y="5330825"/>
          <p14:tracePt t="233203" x="7618413" y="5330825"/>
          <p14:tracePt t="233219" x="7631113" y="5330825"/>
          <p14:tracePt t="233236" x="7654925" y="5318125"/>
          <p14:tracePt t="233239" x="7667625" y="5318125"/>
          <p14:tracePt t="233253" x="7680325" y="5318125"/>
          <p14:tracePt t="233270" x="7693025" y="5305425"/>
          <p14:tracePt t="233289" x="7693025" y="5294313"/>
          <p14:tracePt t="233314" x="7705725" y="5294313"/>
          <p14:tracePt t="233326" x="7705725" y="5281613"/>
          <p14:tracePt t="233339" x="7718425" y="5281613"/>
          <p14:tracePt t="233364" x="7718425" y="5268913"/>
          <p14:tracePt t="233451" x="7718425" y="5256213"/>
          <p14:tracePt t="233463" x="7731125" y="5256213"/>
          <p14:tracePt t="233502" x="7731125" y="5243513"/>
          <p14:tracePt t="233563" x="7742238" y="5230813"/>
          <p14:tracePt t="233575" x="7754938" y="5230813"/>
          <p14:tracePt t="233589" x="7754938" y="5218113"/>
          <p14:tracePt t="233600" x="7767638" y="5218113"/>
          <p14:tracePt t="233987" x="7780338" y="5218113"/>
          <p14:tracePt t="233999" x="7805738" y="5218113"/>
          <p14:tracePt t="234012" x="7831138" y="5218113"/>
          <p14:tracePt t="234024" x="7854950" y="5218113"/>
          <p14:tracePt t="234039" x="7880350" y="5218113"/>
          <p14:tracePt t="234056" x="7893050" y="5218113"/>
          <p14:tracePt t="234074" x="7905750" y="5218113"/>
          <p14:tracePt t="234090" x="7918450" y="5218113"/>
          <p14:tracePt t="234361" x="7931150" y="5218113"/>
          <p14:tracePt t="234398" x="7943850" y="5205413"/>
          <p14:tracePt t="234423" x="7967663" y="5205413"/>
          <p14:tracePt t="234435" x="7980363" y="5194300"/>
          <p14:tracePt t="234448" x="8005763" y="5194300"/>
          <p14:tracePt t="234461" x="8031163" y="5194300"/>
          <p14:tracePt t="234474" x="8043863" y="5194300"/>
          <p14:tracePt t="234491" x="8043863" y="5181600"/>
          <p14:tracePt t="234598" x="8005763" y="5181600"/>
          <p14:tracePt t="234610" x="7967663" y="5181600"/>
          <p14:tracePt t="234623" x="7931150" y="5181600"/>
          <p14:tracePt t="234635" x="7905750" y="5181600"/>
          <p14:tracePt t="234647" x="7867650" y="5181600"/>
          <p14:tracePt t="234661" x="7818438" y="5194300"/>
          <p14:tracePt t="234676" x="7731125" y="5205413"/>
          <p14:tracePt t="234692" x="7618413" y="5205413"/>
          <p14:tracePt t="234709" x="7480300" y="5218113"/>
          <p14:tracePt t="234726" x="7454900" y="5230813"/>
          <p14:tracePt t="234742" x="7418388" y="5230813"/>
          <p14:tracePt t="234760" x="7380288" y="5256213"/>
          <p14:tracePt t="234777" x="7354888" y="5256213"/>
          <p14:tracePt t="234792" x="7329488" y="5268913"/>
          <p14:tracePt t="234809" x="7218363" y="5281613"/>
          <p14:tracePt t="234826" x="7154863" y="5294313"/>
          <p14:tracePt t="234843" x="7092950" y="5294313"/>
          <p14:tracePt t="234859" x="7016750" y="5294313"/>
          <p14:tracePt t="234877" x="6992938" y="5294313"/>
          <p14:tracePt t="234893" x="6967538" y="5294313"/>
          <p14:tracePt t="234910" x="6892925" y="5294313"/>
          <p14:tracePt t="234927" x="6829425" y="5294313"/>
          <p14:tracePt t="234943" x="6729413" y="5305425"/>
          <p14:tracePt t="234960" x="6580188" y="5305425"/>
          <p14:tracePt t="234977" x="6516688" y="5318125"/>
          <p14:tracePt t="234994" x="6480175" y="5318125"/>
          <p14:tracePt t="235010" x="6391275" y="5343525"/>
          <p14:tracePt t="235026" x="6316663" y="5356225"/>
          <p14:tracePt t="235043" x="6280150" y="5381625"/>
          <p14:tracePt t="235046" x="6242050" y="5381625"/>
          <p14:tracePt t="235061" x="6229350" y="5381625"/>
          <p14:tracePt t="235077" x="6216650" y="5381625"/>
          <p14:tracePt t="235221" x="6216650" y="5407025"/>
          <p14:tracePt t="235258" x="6216650" y="5418138"/>
          <p14:tracePt t="235358" x="6216650" y="5407025"/>
          <p14:tracePt t="235370" x="6216650" y="5394325"/>
          <p14:tracePt t="235395" x="6229350" y="5394325"/>
          <p14:tracePt t="235495" x="6229350" y="5381625"/>
          <p14:tracePt t="235733" x="6216650" y="5381625"/>
          <p14:tracePt t="235744" x="6191250" y="5381625"/>
          <p14:tracePt t="235757" x="6180138" y="5381625"/>
          <p14:tracePt t="235769" x="6154738" y="5394325"/>
          <p14:tracePt t="235782" x="6116638" y="5394325"/>
          <p14:tracePt t="235796" x="6042025" y="5418138"/>
          <p14:tracePt t="235813" x="5916613" y="5430838"/>
          <p14:tracePt t="235830" x="5791200" y="5468938"/>
          <p14:tracePt t="235833" x="5703888" y="5481638"/>
          <p14:tracePt t="235847" x="5665788" y="5481638"/>
          <p14:tracePt t="235864" x="5629275" y="5481638"/>
          <p14:tracePt t="235881" x="5603875" y="5494338"/>
          <p14:tracePt t="245628" x="5629275" y="5507038"/>
          <p14:tracePt t="245640" x="5654675" y="5507038"/>
          <p14:tracePt t="245652" x="5703888" y="5507038"/>
          <p14:tracePt t="245665" x="5803900" y="5507038"/>
          <p14:tracePt t="245676" x="5891213" y="5507038"/>
          <p14:tracePt t="245690" x="5978525" y="5494338"/>
          <p14:tracePt t="245703" x="6067425" y="5481638"/>
          <p14:tracePt t="245719" x="6180138" y="5468938"/>
          <p14:tracePt t="245736" x="6367463" y="5443538"/>
          <p14:tracePt t="245753" x="6667500" y="5430838"/>
          <p14:tracePt t="245769" x="6792913" y="5430838"/>
          <p14:tracePt t="245786" x="6905625" y="5430838"/>
          <p14:tracePt t="245788" x="7105650" y="5430838"/>
          <p14:tracePt t="245803" x="7280275" y="5418138"/>
          <p14:tracePt t="245819" x="7405688" y="5418138"/>
          <p14:tracePt t="245836" x="7480300" y="5418138"/>
          <p14:tracePt t="245853" x="7567613" y="5418138"/>
          <p14:tracePt t="245869" x="7605713" y="5418138"/>
          <p14:tracePt t="245886" x="7605713" y="5430838"/>
          <p14:tracePt t="245889" x="7618413" y="5430838"/>
          <p14:tracePt t="245951" x="7618413" y="5443538"/>
          <p14:tracePt t="246363" x="7618413" y="5430838"/>
          <p14:tracePt t="246400" x="7618413" y="5418138"/>
          <p14:tracePt t="246426" x="7618413" y="5407025"/>
          <p14:tracePt t="246462" x="7618413" y="5394325"/>
          <p14:tracePt t="248876" x="7593013" y="5394325"/>
          <p14:tracePt t="248888" x="7531100" y="5394325"/>
          <p14:tracePt t="248900" x="7380288" y="5430838"/>
          <p14:tracePt t="248915" x="7180263" y="5494338"/>
          <p14:tracePt t="248931" x="7016750" y="5581650"/>
          <p14:tracePt t="248948" x="6892925" y="5668963"/>
          <p14:tracePt t="248950" x="6805613" y="5732463"/>
          <p14:tracePt t="248965" x="6729413" y="5768975"/>
          <p14:tracePt t="248982" x="6667500" y="5794375"/>
          <p14:tracePt t="248999" x="6592888" y="5832475"/>
          <p14:tracePt t="249001" x="6542088" y="5843588"/>
          <p14:tracePt t="249015" x="6480175" y="5868988"/>
          <p14:tracePt t="249032" x="6467475" y="5881688"/>
          <p14:tracePt t="249050" x="6454775" y="5894388"/>
          <p14:tracePt t="249176" x="6467475" y="5894388"/>
          <p14:tracePt t="249188" x="6480175" y="5894388"/>
          <p14:tracePt t="249198" x="6492875" y="5894388"/>
          <p14:tracePt t="249211" x="6492875" y="5881688"/>
          <p14:tracePt t="249224" x="6516688" y="5881688"/>
          <p14:tracePt t="249236" x="6529388" y="5868988"/>
          <p14:tracePt t="249249" x="6554788" y="5843588"/>
          <p14:tracePt t="249265" x="6592888" y="5819775"/>
          <p14:tracePt t="249282" x="6629400" y="5794375"/>
          <p14:tracePt t="249298" x="6780213" y="5743575"/>
          <p14:tracePt t="249315" x="6892925" y="5719763"/>
          <p14:tracePt t="249332" x="6980238" y="5694363"/>
          <p14:tracePt t="249348" x="7105650" y="5656263"/>
          <p14:tracePt t="249365" x="7142163" y="5643563"/>
          <p14:tracePt t="249382" x="7154863" y="5630863"/>
          <p14:tracePt t="249410" x="7167563" y="5630863"/>
          <p14:tracePt t="249586" x="7180263" y="5630863"/>
          <p14:tracePt t="249648" x="7192963" y="5630863"/>
          <p14:tracePt t="249674" x="7192963" y="5619750"/>
          <p14:tracePt t="249686" x="7205663" y="5619750"/>
          <p14:tracePt t="249711" x="7218363" y="5619750"/>
          <p14:tracePt t="249735" x="7229475" y="5619750"/>
          <p14:tracePt t="249760" x="7242175" y="5619750"/>
          <p14:tracePt t="249786" x="7254875" y="5619750"/>
          <p14:tracePt t="249847" x="7267575" y="5619750"/>
          <p14:tracePt t="249860" x="7280275" y="5619750"/>
          <p14:tracePt t="257071" x="7267575" y="5656263"/>
          <p14:tracePt t="257085" x="7218363" y="5707063"/>
          <p14:tracePt t="257097" x="7129463" y="5781675"/>
          <p14:tracePt t="257109" x="6992938" y="5819775"/>
          <p14:tracePt t="257122" x="6854825" y="5868988"/>
          <p14:tracePt t="257135" x="6780213" y="5894388"/>
          <p14:tracePt t="257148" x="6729413" y="5919788"/>
          <p14:tracePt t="257164" x="6680200" y="5956300"/>
          <p14:tracePt t="257181" x="6642100" y="5956300"/>
          <p14:tracePt t="257183" x="6604000" y="5981700"/>
          <p14:tracePt t="257198" x="6580188" y="5994400"/>
          <p14:tracePt t="257214" x="6554788" y="5994400"/>
          <p14:tracePt t="257409" x="6554788" y="5981700"/>
          <p14:tracePt t="257446" x="6554788" y="5969000"/>
          <p14:tracePt t="257470" x="6554788" y="5956300"/>
          <p14:tracePt t="257484" x="6567488" y="5956300"/>
          <p14:tracePt t="257570" x="6580188" y="5945188"/>
          <p14:tracePt t="257595" x="6592888" y="5945188"/>
          <p14:tracePt t="257607" x="6604000" y="5919788"/>
          <p14:tracePt t="257621" x="6616700" y="5919788"/>
          <p14:tracePt t="257633" x="6667500" y="5894388"/>
          <p14:tracePt t="257650" x="6742113" y="5856288"/>
          <p14:tracePt t="257666" x="6829425" y="5819775"/>
          <p14:tracePt t="257683" x="6967538" y="5768975"/>
          <p14:tracePt t="257699" x="7029450" y="5756275"/>
          <p14:tracePt t="257716" x="7105650" y="5743575"/>
          <p14:tracePt t="257720" x="7205663" y="5732463"/>
          <p14:tracePt t="257734" x="7305675" y="5719763"/>
          <p14:tracePt t="257751" x="7354888" y="5719763"/>
          <p14:tracePt t="257767" x="7392988" y="5707063"/>
          <p14:tracePt t="257771" x="7418388" y="5707063"/>
          <p14:tracePt t="257784" x="7429500" y="5707063"/>
          <p14:tracePt t="257819" x="7442200" y="5707063"/>
          <p14:tracePt t="258020" x="7454900" y="5707063"/>
          <p14:tracePt t="258057" x="7467600" y="5707063"/>
          <p14:tracePt t="258094" x="7480300" y="5707063"/>
          <p14:tracePt t="258131" x="7480300" y="5719763"/>
          <p14:tracePt t="258157" x="7493000" y="5719763"/>
          <p14:tracePt t="258169" x="7493000" y="5732463"/>
          <p14:tracePt t="258181" x="7505700" y="5732463"/>
          <p14:tracePt t="258194" x="7505700" y="5743575"/>
          <p14:tracePt t="258281" x="7518400" y="5743575"/>
          <p14:tracePt t="258556" x="7518400" y="5756275"/>
          <p14:tracePt t="258593" x="7493000" y="5768975"/>
          <p14:tracePt t="258606" x="7467600" y="5768975"/>
          <p14:tracePt t="258617" x="7429500" y="5768975"/>
          <p14:tracePt t="258630" x="7342188" y="5781675"/>
          <p14:tracePt t="258642" x="7218363" y="5794375"/>
          <p14:tracePt t="258654" x="7118350" y="5807075"/>
          <p14:tracePt t="258670" x="7016750" y="5832475"/>
          <p14:tracePt t="258687" x="6867525" y="5856288"/>
          <p14:tracePt t="258704" x="6716713" y="5881688"/>
          <p14:tracePt t="258706" x="6616700" y="5894388"/>
          <p14:tracePt t="258720" x="6542088" y="5907088"/>
          <p14:tracePt t="258738" x="6503988" y="5907088"/>
          <p14:tracePt t="258754" x="6480175" y="5907088"/>
          <p14:tracePt t="258770" x="6480175" y="5919788"/>
          <p14:tracePt t="259191" x="6503988" y="5919788"/>
          <p14:tracePt t="259204" x="6529388" y="5919788"/>
          <p14:tracePt t="259215" x="6554788" y="5919788"/>
          <p14:tracePt t="259229" x="6567488" y="5919788"/>
          <p14:tracePt t="259241" x="6592888" y="5919788"/>
          <p14:tracePt t="259256" x="6604000" y="5919788"/>
          <p14:tracePt t="259272" x="6616700" y="5919788"/>
          <p14:tracePt t="259290" x="6642100" y="5919788"/>
          <p14:tracePt t="259328" x="6654800" y="5919788"/>
          <p14:tracePt t="259602" x="6654800" y="5932488"/>
          <p14:tracePt t="263148" x="6680200" y="5932488"/>
          <p14:tracePt t="263161" x="6716713" y="5932488"/>
          <p14:tracePt t="263173" x="6742113" y="5932488"/>
          <p14:tracePt t="263185" x="6767513" y="5956300"/>
          <p14:tracePt t="263199" x="6816725" y="5969000"/>
          <p14:tracePt t="263210" x="6854825" y="5994400"/>
          <p14:tracePt t="263224" x="6905625" y="6019800"/>
          <p14:tracePt t="263238" x="6942138" y="6019800"/>
          <p14:tracePt t="263255" x="6967538" y="6032500"/>
          <p14:tracePt t="263271" x="6992938" y="6045200"/>
          <p14:tracePt t="263273" x="7005638" y="6045200"/>
          <p14:tracePt t="263288" x="7016750" y="6045200"/>
          <p14:tracePt t="263305" x="7029450" y="6045200"/>
          <p14:tracePt t="263323" x="7054850" y="6045200"/>
          <p14:tracePt t="263348" x="7080250" y="6045200"/>
          <p14:tracePt t="263360" x="7092950" y="6045200"/>
          <p14:tracePt t="263373" x="7105650" y="6045200"/>
          <p14:tracePt t="263388" x="7129463" y="6045200"/>
          <p14:tracePt t="263406" x="7154863" y="6045200"/>
          <p14:tracePt t="263423" x="7205663" y="6045200"/>
          <p14:tracePt t="263439" x="7242175" y="6045200"/>
          <p14:tracePt t="263456" x="7267575" y="6045200"/>
          <p14:tracePt t="263472" x="7318375" y="6045200"/>
          <p14:tracePt t="263489" x="7342188" y="6045200"/>
          <p14:tracePt t="263505" x="7367588" y="6045200"/>
          <p14:tracePt t="263523" x="7392988" y="6045200"/>
          <p14:tracePt t="263539" x="7405688" y="6045200"/>
          <p14:tracePt t="263561" x="7418388" y="6045200"/>
          <p14:tracePt t="263585" x="7429500" y="6045200"/>
          <p14:tracePt t="330761" x="7118350" y="6019800"/>
          <p14:tracePt t="330774" x="6729413" y="6007100"/>
          <p14:tracePt t="330786" x="6380163" y="5969000"/>
          <p14:tracePt t="330798" x="6091238" y="5945188"/>
          <p14:tracePt t="330810" x="5929313" y="5919788"/>
          <p14:tracePt t="330824" x="5816600" y="5907088"/>
          <p14:tracePt t="330838" x="5678488" y="5881688"/>
          <p14:tracePt t="330855" x="5378450" y="5794375"/>
          <p14:tracePt t="330873" x="4891088" y="5543550"/>
          <p14:tracePt t="330888" x="4716463" y="5430838"/>
          <p14:tracePt t="330905" x="4503738" y="5356225"/>
          <p14:tracePt t="330922" x="4314825" y="5268913"/>
          <p14:tracePt t="330924" x="4203700" y="5230813"/>
          <p14:tracePt t="330938" x="4127500" y="5194300"/>
          <p14:tracePt t="330955" x="4078288" y="5181600"/>
          <p14:tracePt t="330973" x="4002088" y="5143500"/>
          <p14:tracePt t="330990" x="3990975" y="5143500"/>
          <p14:tracePt t="331006" x="3978275" y="5143500"/>
          <p14:tracePt t="331022" x="3965575" y="5130800"/>
          <p14:tracePt t="331039" x="3965575" y="5118100"/>
          <p14:tracePt t="331073" x="3952875" y="5118100"/>
          <p14:tracePt t="331085" x="3927475" y="5092700"/>
          <p14:tracePt t="331097" x="3914775" y="5081588"/>
          <p14:tracePt t="331111" x="3890963" y="5068888"/>
          <p14:tracePt t="331134" x="3890963" y="5056188"/>
          <p14:tracePt t="335021" x="3890963" y="5105400"/>
          <p14:tracePt t="335034" x="3890963" y="5168900"/>
          <p14:tracePt t="335045" x="3902075" y="5205413"/>
          <p14:tracePt t="335059" x="3927475" y="5256213"/>
          <p14:tracePt t="335072" x="3952875" y="5305425"/>
          <p14:tracePt t="335088" x="3952875" y="5330825"/>
          <p14:tracePt t="335105" x="3965575" y="5368925"/>
          <p14:tracePt t="335122" x="4002088" y="5494338"/>
          <p14:tracePt t="335138" x="4014788" y="5568950"/>
          <p14:tracePt t="335156" x="4040188" y="5619750"/>
          <p14:tracePt t="335158" x="4040188" y="5656263"/>
          <p14:tracePt t="335173" x="4052888" y="5681663"/>
          <p14:tracePt t="335189" x="4052888" y="5707063"/>
          <p14:tracePt t="335205" x="4065588" y="5719763"/>
          <p14:tracePt t="335207" x="4078288" y="5732463"/>
          <p14:tracePt t="335222" x="4090988" y="5743575"/>
          <p14:tracePt t="335239" x="4103688" y="5756275"/>
          <p14:tracePt t="335271" x="4103688" y="5768975"/>
          <p14:tracePt t="335282" x="4114800" y="5768975"/>
          <p14:tracePt t="335407" x="4127500" y="5768975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39071C1-5FEE-6694-E020-3289D82978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8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Setting Standard Costs</a:t>
            </a:r>
            <a:endParaRPr lang="en-US" b="1" dirty="0">
              <a:solidFill>
                <a:schemeClr val="accent1"/>
              </a:solidFill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533400" y="1295400"/>
            <a:ext cx="434340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>
              <a:defRPr sz="2800" b="1">
                <a:solidFill>
                  <a:srgbClr val="000066"/>
                </a:solidFill>
                <a:latin typeface="Arial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algn="l">
              <a:defRPr/>
            </a:pPr>
            <a:r>
              <a:rPr lang="en-US" sz="3000" dirty="0">
                <a:solidFill>
                  <a:schemeClr val="tx1"/>
                </a:solidFill>
                <a:latin typeface="Liberation Sans" panose="020B0604020202020204" pitchFamily="34" charset="0"/>
              </a:rPr>
              <a:t>Question</a:t>
            </a: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533400" y="1905000"/>
            <a:ext cx="8001000" cy="36576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46038" rIns="182562" bIns="46038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692150" indent="-45720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20000"/>
              </a:lnSpc>
              <a:spcBef>
                <a:spcPct val="5000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en-US" altLang="en-US" sz="2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  <a:cs typeface="Times New Roman" pitchFamily="18" charset="0"/>
              </a:rPr>
              <a:t>Most companies that use standards set them at a(n):  </a:t>
            </a:r>
          </a:p>
          <a:p>
            <a:pPr marL="801688" marR="0" lvl="1" indent="-457200" algn="l" defTabSz="914400" eaLnBrk="1" fontAlgn="auto" latinLnBrk="0" hangingPunct="1">
              <a:lnSpc>
                <a:spcPct val="120000"/>
              </a:lnSpc>
              <a:spcBef>
                <a:spcPct val="5000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itchFamily="2" charset="2"/>
              <a:buAutoNum type="alphaLcPeriod"/>
              <a:tabLst/>
              <a:defRPr/>
            </a:pPr>
            <a:r>
              <a:rPr kumimoji="0" lang="en-US" altLang="en-US" sz="2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  <a:cs typeface="Times New Roman" pitchFamily="18" charset="0"/>
              </a:rPr>
              <a:t>optimum level.  </a:t>
            </a:r>
          </a:p>
          <a:p>
            <a:pPr marL="801688" marR="0" lvl="1" indent="-457200" algn="l" defTabSz="914400" eaLnBrk="1" fontAlgn="auto" latinLnBrk="0" hangingPunct="1">
              <a:lnSpc>
                <a:spcPct val="120000"/>
              </a:lnSpc>
              <a:spcBef>
                <a:spcPct val="5000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itchFamily="2" charset="2"/>
              <a:buAutoNum type="alphaLcPeriod"/>
              <a:tabLst/>
              <a:defRPr/>
            </a:pPr>
            <a:r>
              <a:rPr kumimoji="0" lang="en-US" altLang="en-US" sz="2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  <a:cs typeface="Times New Roman" pitchFamily="18" charset="0"/>
              </a:rPr>
              <a:t>ideal level.  </a:t>
            </a:r>
          </a:p>
          <a:p>
            <a:pPr marL="801688" marR="0" lvl="1" indent="-457200" algn="l" defTabSz="914400" eaLnBrk="1" fontAlgn="auto" latinLnBrk="0" hangingPunct="1">
              <a:lnSpc>
                <a:spcPct val="120000"/>
              </a:lnSpc>
              <a:spcBef>
                <a:spcPct val="5000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itchFamily="2" charset="2"/>
              <a:buAutoNum type="alphaLcPeriod"/>
              <a:tabLst/>
              <a:defRPr/>
            </a:pPr>
            <a:r>
              <a:rPr kumimoji="0" lang="en-US" altLang="en-US" sz="2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  <a:cs typeface="Times New Roman" pitchFamily="18" charset="0"/>
              </a:rPr>
              <a:t>normal level.  </a:t>
            </a:r>
          </a:p>
          <a:p>
            <a:pPr marL="801688" marR="0" lvl="1" indent="-457200" algn="l" defTabSz="914400" eaLnBrk="1" fontAlgn="auto" latinLnBrk="0" hangingPunct="1">
              <a:lnSpc>
                <a:spcPct val="120000"/>
              </a:lnSpc>
              <a:spcBef>
                <a:spcPct val="5000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itchFamily="2" charset="2"/>
              <a:buAutoNum type="alphaLcPeriod"/>
              <a:tabLst/>
              <a:defRPr/>
            </a:pPr>
            <a:r>
              <a:rPr kumimoji="0" lang="en-US" altLang="en-US" sz="2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  <a:cs typeface="Times New Roman" pitchFamily="18" charset="0"/>
              </a:rPr>
              <a:t>practical level.</a:t>
            </a:r>
          </a:p>
        </p:txBody>
      </p:sp>
      <p:sp>
        <p:nvSpPr>
          <p:cNvPr id="9" name="Notched Right Arrow 8"/>
          <p:cNvSpPr/>
          <p:nvPr/>
        </p:nvSpPr>
        <p:spPr bwMode="auto">
          <a:xfrm>
            <a:off x="284018" y="3733800"/>
            <a:ext cx="554182" cy="457200"/>
          </a:xfrm>
          <a:prstGeom prst="notchedRightArrow">
            <a:avLst/>
          </a:prstGeom>
          <a:solidFill>
            <a:srgbClr val="196E78"/>
          </a:solidFill>
          <a:ln w="28575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altLang="en-US" dirty="0"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43838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064"/>
    </mc:Choice>
    <mc:Fallback xmlns="">
      <p:transition spd="slow" advTm="680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  <p:extLst>
    <p:ext uri="{3A86A75C-4F4B-4683-9AE1-C65F6400EC91}">
      <p14:laserTraceLst xmlns:p14="http://schemas.microsoft.com/office/powerpoint/2010/main">
        <p14:tracePtLst>
          <p14:tracePt t="17608" x="4114800" y="5768975"/>
          <p14:tracePt t="17621" x="4065588" y="5768975"/>
          <p14:tracePt t="17632" x="3990975" y="5743575"/>
          <p14:tracePt t="17645" x="3890963" y="5707063"/>
          <p14:tracePt t="17659" x="3578225" y="5543550"/>
          <p14:tracePt t="17676" x="3189288" y="5194300"/>
          <p14:tracePt t="17693" x="2901950" y="4930775"/>
          <p14:tracePt t="17695" x="2540000" y="4592638"/>
          <p14:tracePt t="17710" x="2151063" y="4079875"/>
          <p14:tracePt t="17726" x="1914525" y="3703638"/>
          <p14:tracePt t="17743" x="1825625" y="3567113"/>
          <p14:tracePt t="17745" x="1776413" y="3479800"/>
          <p14:tracePt t="17759" x="1763713" y="3454400"/>
          <p14:tracePt t="17776" x="1751013" y="3429000"/>
          <p14:tracePt t="18119" x="1763713" y="3403600"/>
          <p14:tracePt t="18132" x="1776413" y="3341688"/>
          <p14:tracePt t="18145" x="1838325" y="3303588"/>
          <p14:tracePt t="18156" x="1914525" y="3254375"/>
          <p14:tracePt t="18168" x="1976438" y="3216275"/>
          <p14:tracePt t="18181" x="2014538" y="3178175"/>
          <p14:tracePt t="18195" x="2063750" y="3165475"/>
          <p14:tracePt t="18211" x="2089150" y="3128963"/>
          <p14:tracePt t="18228" x="2101850" y="3116263"/>
          <p14:tracePt t="18244" x="2127250" y="3078163"/>
          <p14:tracePt t="18261" x="2151063" y="3065463"/>
          <p14:tracePt t="18278" x="2163763" y="3041650"/>
          <p14:tracePt t="18280" x="2163763" y="3028950"/>
          <p14:tracePt t="18295" x="2176463" y="3016250"/>
          <p14:tracePt t="18312" x="2176463" y="3003550"/>
          <p14:tracePt t="18329" x="2189163" y="2990850"/>
          <p14:tracePt t="18345" x="2201863" y="2990850"/>
          <p14:tracePt t="26763" x="2201863" y="3003550"/>
          <p14:tracePt t="26776" x="2163763" y="3054350"/>
          <p14:tracePt t="26788" x="2114550" y="3128963"/>
          <p14:tracePt t="26801" x="2051050" y="3254375"/>
          <p14:tracePt t="26814" x="2001838" y="3354388"/>
          <p14:tracePt t="26829" x="1963738" y="3429000"/>
          <p14:tracePt t="26845" x="1938338" y="3454400"/>
          <p14:tracePt t="26863" x="1925638" y="3490913"/>
          <p14:tracePt t="26879" x="1914525" y="3490913"/>
          <p14:tracePt t="26896" x="1914525" y="3503613"/>
          <p14:tracePt t="27002" x="1914525" y="3516313"/>
          <p14:tracePt t="27025" x="1938338" y="3529013"/>
          <p14:tracePt t="27038" x="1963738" y="3541713"/>
          <p14:tracePt t="27050" x="1989138" y="3554413"/>
          <p14:tracePt t="27063" x="2014538" y="3579813"/>
          <p14:tracePt t="27080" x="2038350" y="3590925"/>
          <p14:tracePt t="27096" x="2051050" y="3603625"/>
          <p14:tracePt t="27113" x="2089150" y="3616325"/>
          <p14:tracePt t="27138" x="2101850" y="3616325"/>
          <p14:tracePt t="27151" x="2114550" y="3616325"/>
          <p14:tracePt t="27200" x="2127250" y="3616325"/>
          <p14:tracePt t="27214" x="2151063" y="3616325"/>
          <p14:tracePt t="27225" x="2163763" y="3616325"/>
          <p14:tracePt t="27237" x="2176463" y="3616325"/>
          <p14:tracePt t="27249" x="2189163" y="3616325"/>
          <p14:tracePt t="27287" x="2201863" y="3616325"/>
          <p14:tracePt t="27935" x="2176463" y="3616325"/>
          <p14:tracePt t="27947" x="2163763" y="3616325"/>
          <p14:tracePt t="27960" x="2163763" y="3603625"/>
          <p14:tracePt t="27972" x="2151063" y="3590925"/>
          <p14:tracePt t="27984" x="2151063" y="3579813"/>
          <p14:tracePt t="28000" x="2138363" y="3567113"/>
          <p14:tracePt t="28022" x="2138363" y="3554413"/>
          <p14:tracePt t="28097" x="2138363" y="3479800"/>
          <p14:tracePt t="28109" x="2138363" y="3429000"/>
          <p14:tracePt t="28122" x="2138363" y="3378200"/>
          <p14:tracePt t="28135" x="2138363" y="3341688"/>
          <p14:tracePt t="28150" x="2151063" y="3290888"/>
          <p14:tracePt t="28167" x="2151063" y="3228975"/>
          <p14:tracePt t="28184" x="2163763" y="3178175"/>
          <p14:tracePt t="28782" x="2163763" y="3154363"/>
          <p14:tracePt t="28808" x="2176463" y="3141663"/>
          <p14:tracePt t="28983" x="2176463" y="3128963"/>
          <p14:tracePt t="29020" x="2189163" y="3128963"/>
          <p14:tracePt t="29194" x="2189163" y="3116263"/>
          <p14:tracePt t="29269" x="2201863" y="3103563"/>
          <p14:tracePt t="29281" x="2201863" y="3090863"/>
          <p14:tracePt t="29294" x="2201863" y="3078163"/>
          <p14:tracePt t="29307" x="2214563" y="3065463"/>
          <p14:tracePt t="29331" x="2214563" y="3054350"/>
          <p14:tracePt t="29456" x="2214563" y="3090863"/>
          <p14:tracePt t="29468" x="2214563" y="3203575"/>
          <p14:tracePt t="29481" x="2214563" y="3341688"/>
          <p14:tracePt t="29494" x="2214563" y="3454400"/>
          <p14:tracePt t="29507" x="2189163" y="3567113"/>
          <p14:tracePt t="29523" x="2151063" y="3692525"/>
          <p14:tracePt t="29539" x="2127250" y="3803650"/>
          <p14:tracePt t="29556" x="2101850" y="3905250"/>
          <p14:tracePt t="29573" x="2089150" y="3916363"/>
          <p14:tracePt t="29855" x="2089150" y="3929063"/>
          <p14:tracePt t="29892" x="2076450" y="3941763"/>
          <p14:tracePt t="29905" x="2063750" y="3954463"/>
          <p14:tracePt t="29917" x="2063750" y="3967163"/>
          <p14:tracePt t="29930" x="2051050" y="3967163"/>
          <p14:tracePt t="29942" x="2038350" y="3979863"/>
          <p14:tracePt t="29958" x="2025650" y="3992563"/>
          <p14:tracePt t="29973" x="2014538" y="4005263"/>
          <p14:tracePt t="29991" x="1989138" y="4054475"/>
          <p14:tracePt t="30006" x="1989138" y="4079875"/>
          <p14:tracePt t="30023" x="1976438" y="4079875"/>
          <p14:tracePt t="30040" x="1976438" y="4092575"/>
          <p14:tracePt t="47754" x="1976438" y="4129088"/>
          <p14:tracePt t="47767" x="2014538" y="4167188"/>
          <p14:tracePt t="47780" x="2063750" y="4217988"/>
          <p14:tracePt t="47792" x="2138363" y="4267200"/>
          <p14:tracePt t="47804" x="2189163" y="4292600"/>
          <p14:tracePt t="47816" x="2238375" y="4330700"/>
          <p14:tracePt t="47828" x="2276475" y="4367213"/>
          <p14:tracePt t="47844" x="2314575" y="4379913"/>
          <p14:tracePt t="47860" x="2338388" y="4405313"/>
          <p14:tracePt t="47877" x="2363788" y="4418013"/>
          <p14:tracePt t="47879" x="2389188" y="4443413"/>
          <p14:tracePt t="47894" x="2427288" y="4443413"/>
          <p14:tracePt t="47911" x="2463800" y="4467225"/>
          <p14:tracePt t="47928" x="2540000" y="4505325"/>
          <p14:tracePt t="47929" x="2601913" y="4530725"/>
          <p14:tracePt t="47944" x="2676525" y="4554538"/>
          <p14:tracePt t="47961" x="2740025" y="4592638"/>
          <p14:tracePt t="47978" x="2789238" y="4618038"/>
          <p14:tracePt t="47994" x="2814638" y="4618038"/>
          <p14:tracePt t="48011" x="2840038" y="4618038"/>
          <p14:tracePt t="48028" x="2863850" y="4618038"/>
          <p14:tracePt t="48044" x="2876550" y="4618038"/>
          <p14:tracePt t="48067" x="2901950" y="4618038"/>
          <p14:tracePt t="48080" x="2901950" y="4630738"/>
          <p14:tracePt t="48096" x="2927350" y="4643438"/>
          <p14:tracePt t="48113" x="2940050" y="4656138"/>
          <p14:tracePt t="48130" x="3040063" y="4692650"/>
          <p14:tracePt t="48146" x="3065463" y="4718050"/>
          <p14:tracePt t="48163" x="3101975" y="4743450"/>
          <p14:tracePt t="48180" x="3165475" y="4779963"/>
          <p14:tracePt t="48196" x="3176588" y="4792663"/>
          <p14:tracePt t="48213" x="3189288" y="4805363"/>
          <p14:tracePt t="48216" x="3201988" y="4818063"/>
          <p14:tracePt t="48241" x="3201988" y="4830763"/>
          <p14:tracePt t="48254" x="3201988" y="4843463"/>
          <p14:tracePt t="48265" x="3201988" y="4856163"/>
          <p14:tracePt t="48280" x="3201988" y="4868863"/>
          <p14:tracePt t="48297" x="3201988" y="4879975"/>
          <p14:tracePt t="48313" x="3201988" y="4892675"/>
          <p14:tracePt t="48316" x="3201988" y="4905375"/>
          <p14:tracePt t="48330" x="3201988" y="4930775"/>
          <p14:tracePt t="48347" x="3176588" y="4943475"/>
          <p14:tracePt t="48364" x="3165475" y="4956175"/>
          <p14:tracePt t="48366" x="3140075" y="4981575"/>
          <p14:tracePt t="48380" x="3101975" y="4992688"/>
          <p14:tracePt t="48397" x="3065463" y="4992688"/>
          <p14:tracePt t="48414" x="3027363" y="4992688"/>
          <p14:tracePt t="48416" x="2963863" y="5005388"/>
          <p14:tracePt t="48430" x="2940050" y="5005388"/>
          <p14:tracePt t="48447" x="2914650" y="5018088"/>
          <p14:tracePt t="48465" x="2863850" y="5043488"/>
          <p14:tracePt t="48481" x="2827338" y="5043488"/>
          <p14:tracePt t="48498" x="2789238" y="5043488"/>
          <p14:tracePt t="48515" x="2689225" y="5043488"/>
          <p14:tracePt t="48531" x="2640013" y="5043488"/>
          <p14:tracePt t="48548" x="2614613" y="5043488"/>
          <p14:tracePt t="48565" x="2563813" y="5043488"/>
          <p14:tracePt t="48581" x="2527300" y="5043488"/>
          <p14:tracePt t="48598" x="2514600" y="5043488"/>
          <p14:tracePt t="48615" x="2476500" y="5056188"/>
          <p14:tracePt t="48631" x="2451100" y="5056188"/>
          <p14:tracePt t="48648" x="2414588" y="5056188"/>
          <p14:tracePt t="48665" x="2314575" y="5056188"/>
          <p14:tracePt t="48681" x="2263775" y="5056188"/>
          <p14:tracePt t="48698" x="2214563" y="5056188"/>
          <p14:tracePt t="48716" x="2138363" y="5068888"/>
          <p14:tracePt t="48732" x="2101850" y="5068888"/>
          <p14:tracePt t="48748" x="2063750" y="5068888"/>
          <p14:tracePt t="48765" x="1951038" y="5068888"/>
          <p14:tracePt t="48782" x="1914525" y="5068888"/>
          <p14:tracePt t="48800" x="1851025" y="5081588"/>
          <p14:tracePt t="48802" x="1814513" y="5081588"/>
          <p14:tracePt t="48816" x="1789113" y="5092700"/>
          <p14:tracePt t="48832" x="1763713" y="5092700"/>
          <p14:tracePt t="48849" x="1751013" y="5092700"/>
          <p14:tracePt t="48852" x="1725613" y="5092700"/>
          <p14:tracePt t="48866" x="1714500" y="5092700"/>
          <p14:tracePt t="48882" x="1714500" y="5105400"/>
          <p14:tracePt t="48899" x="1701800" y="5105400"/>
          <p14:tracePt t="48901" x="1689100" y="5105400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D4CD7D9-F937-9140-C555-EF832FBA5A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8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Setting Standard Costs</a:t>
            </a:r>
            <a:endParaRPr lang="en-US" b="1" dirty="0">
              <a:solidFill>
                <a:schemeClr val="accent1"/>
              </a:solidFill>
            </a:endParaRP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533400" y="1385887"/>
            <a:ext cx="5638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/>
            <a:r>
              <a:rPr lang="en-US" altLang="en-US" sz="2800" b="1" dirty="0">
                <a:latin typeface="Liberation Sans" panose="020B0604020202020204" pitchFamily="34" charset="0"/>
              </a:rPr>
              <a:t>A CASE STUDY</a:t>
            </a:r>
          </a:p>
        </p:txBody>
      </p:sp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533400" y="1905000"/>
            <a:ext cx="838200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46038" rIns="182562" bIns="46038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682625" indent="-4508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5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en-US" altLang="en-US" sz="2300" dirty="0">
                <a:solidFill>
                  <a:srgbClr val="000000"/>
                </a:solidFill>
                <a:latin typeface="Liberation Sans" panose="020B0604020202020204" pitchFamily="34" charset="0"/>
              </a:rPr>
              <a:t>To establish the standard cost of producing a product, it is necessary to establish standards for </a:t>
            </a:r>
            <a:r>
              <a:rPr lang="en-US" altLang="en-US" sz="2300" dirty="0">
                <a:solidFill>
                  <a:srgbClr val="FF0000"/>
                </a:solidFill>
                <a:latin typeface="Liberation Sans" panose="020B0604020202020204" pitchFamily="34" charset="0"/>
              </a:rPr>
              <a:t>each</a:t>
            </a:r>
            <a:r>
              <a:rPr lang="en-US" altLang="en-US" sz="2300" dirty="0">
                <a:solidFill>
                  <a:srgbClr val="000000"/>
                </a:solidFill>
                <a:latin typeface="Liberation Sans" panose="020B0604020202020204" pitchFamily="34" charset="0"/>
              </a:rPr>
              <a:t> manufacturing cost element—</a:t>
            </a:r>
          </a:p>
          <a:p>
            <a:pPr lvl="1" algn="l">
              <a:lnSpc>
                <a:spcPct val="120000"/>
              </a:lnSpc>
              <a:spcBef>
                <a:spcPct val="4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dirty="0">
                <a:solidFill>
                  <a:srgbClr val="000000"/>
                </a:solidFill>
                <a:latin typeface="Liberation Sans" panose="020B0604020202020204" pitchFamily="34" charset="0"/>
              </a:rPr>
              <a:t>direct materials, </a:t>
            </a:r>
          </a:p>
          <a:p>
            <a:pPr lvl="1" algn="l">
              <a:lnSpc>
                <a:spcPct val="120000"/>
              </a:lnSpc>
              <a:spcBef>
                <a:spcPct val="4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dirty="0">
                <a:solidFill>
                  <a:srgbClr val="000000"/>
                </a:solidFill>
                <a:latin typeface="Liberation Sans" panose="020B0604020202020204" pitchFamily="34" charset="0"/>
              </a:rPr>
              <a:t>direct labor, and</a:t>
            </a:r>
          </a:p>
          <a:p>
            <a:pPr lvl="1" algn="l">
              <a:lnSpc>
                <a:spcPct val="120000"/>
              </a:lnSpc>
              <a:spcBef>
                <a:spcPct val="4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dirty="0">
                <a:solidFill>
                  <a:srgbClr val="000000"/>
                </a:solidFill>
                <a:latin typeface="Liberation Sans" panose="020B0604020202020204" pitchFamily="34" charset="0"/>
              </a:rPr>
              <a:t>manufacturing overhead. </a:t>
            </a:r>
          </a:p>
        </p:txBody>
      </p:sp>
      <p:sp>
        <p:nvSpPr>
          <p:cNvPr id="15" name="Rectangle 7"/>
          <p:cNvSpPr>
            <a:spLocks noChangeArrowheads="1"/>
          </p:cNvSpPr>
          <p:nvPr/>
        </p:nvSpPr>
        <p:spPr bwMode="auto">
          <a:xfrm>
            <a:off x="533400" y="4953000"/>
            <a:ext cx="8382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46038" rIns="182562" bIns="46038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5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en-US" altLang="en-US" sz="2300" dirty="0">
                <a:solidFill>
                  <a:srgbClr val="000000"/>
                </a:solidFill>
                <a:latin typeface="Liberation Sans" panose="020B0604020202020204" pitchFamily="34" charset="0"/>
              </a:rPr>
              <a:t>The standard for each element is derived from the standard </a:t>
            </a:r>
            <a:r>
              <a:rPr lang="en-US" altLang="en-US" sz="2300" dirty="0">
                <a:solidFill>
                  <a:srgbClr val="FF0000"/>
                </a:solidFill>
                <a:latin typeface="Liberation Sans" panose="020B0604020202020204" pitchFamily="34" charset="0"/>
              </a:rPr>
              <a:t>price</a:t>
            </a:r>
            <a:r>
              <a:rPr lang="en-US" altLang="en-US" sz="2300" dirty="0">
                <a:solidFill>
                  <a:srgbClr val="000000"/>
                </a:solidFill>
                <a:latin typeface="Liberation Sans" panose="020B0604020202020204" pitchFamily="34" charset="0"/>
              </a:rPr>
              <a:t> to be paid and the standard </a:t>
            </a:r>
            <a:r>
              <a:rPr lang="en-US" altLang="en-US" sz="2300" dirty="0">
                <a:solidFill>
                  <a:srgbClr val="FF0000"/>
                </a:solidFill>
                <a:latin typeface="Liberation Sans" panose="020B0604020202020204" pitchFamily="34" charset="0"/>
              </a:rPr>
              <a:t>quantity</a:t>
            </a:r>
            <a:r>
              <a:rPr lang="en-US" altLang="en-US" sz="2300" dirty="0">
                <a:solidFill>
                  <a:srgbClr val="000000"/>
                </a:solidFill>
                <a:latin typeface="Liberation Sans" panose="020B0604020202020204" pitchFamily="34" charset="0"/>
              </a:rPr>
              <a:t> to be used.</a:t>
            </a:r>
          </a:p>
        </p:txBody>
      </p:sp>
    </p:spTree>
    <p:extLst>
      <p:ext uri="{BB962C8B-B14F-4D97-AF65-F5344CB8AC3E}">
        <p14:creationId xmlns:p14="http://schemas.microsoft.com/office/powerpoint/2010/main" val="3511546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5103"/>
    </mc:Choice>
    <mc:Fallback xmlns="">
      <p:transition spd="slow" advTm="295103"/>
    </mc:Fallback>
  </mc:AlternateContent>
  <p:extLst>
    <p:ext uri="{3A86A75C-4F4B-4683-9AE1-C65F6400EC91}">
      <p14:laserTraceLst xmlns:p14="http://schemas.microsoft.com/office/powerpoint/2010/main">
        <p14:tracePtLst>
          <p14:tracePt t="16438" x="1651000" y="5018088"/>
          <p14:tracePt t="16450" x="1550988" y="4743450"/>
          <p14:tracePt t="16463" x="1363663" y="4418013"/>
          <p14:tracePt t="16475" x="1150938" y="3867150"/>
          <p14:tracePt t="16488" x="987425" y="3441700"/>
          <p14:tracePt t="16501" x="900113" y="3141663"/>
          <p14:tracePt t="16516" x="838200" y="2840038"/>
          <p14:tracePt t="16533" x="838200" y="2627313"/>
          <p14:tracePt t="16550" x="863600" y="2390775"/>
          <p14:tracePt t="16567" x="925513" y="2314575"/>
          <p14:tracePt t="16583" x="1000125" y="2239963"/>
          <p14:tracePt t="16600" x="1089025" y="2101850"/>
          <p14:tracePt t="16616" x="1125538" y="2065338"/>
          <p14:tracePt t="16633" x="1138238" y="2039938"/>
          <p14:tracePt t="16651" x="1163638" y="2027238"/>
          <p14:tracePt t="16714" x="1176338" y="2027238"/>
          <p14:tracePt t="16725" x="1189038" y="2027238"/>
          <p14:tracePt t="16738" x="1200150" y="2014538"/>
          <p14:tracePt t="16751" x="1238250" y="2001838"/>
          <p14:tracePt t="16768" x="1312863" y="1989138"/>
          <p14:tracePt t="16784" x="1463675" y="1989138"/>
          <p14:tracePt t="16801" x="1789113" y="2089150"/>
          <p14:tracePt t="16817" x="2163763" y="2201863"/>
          <p14:tracePt t="16834" x="2501900" y="2278063"/>
          <p14:tracePt t="16850" x="2927350" y="2439988"/>
          <p14:tracePt t="16868" x="3201988" y="2540000"/>
          <p14:tracePt t="16884" x="3365500" y="2578100"/>
          <p14:tracePt t="16887" x="3478213" y="2603500"/>
          <p14:tracePt t="16901" x="3527425" y="2616200"/>
          <p14:tracePt t="16917" x="3565525" y="2627313"/>
          <p14:tracePt t="16939" x="3578225" y="2627313"/>
          <p14:tracePt t="17336" x="3578225" y="2640013"/>
          <p14:tracePt t="17361" x="3552825" y="2652713"/>
          <p14:tracePt t="17374" x="3540125" y="2652713"/>
          <p14:tracePt t="17386" x="3527425" y="2678113"/>
          <p14:tracePt t="17398" x="3502025" y="2678113"/>
          <p14:tracePt t="17410" x="3478213" y="2703513"/>
          <p14:tracePt t="17424" x="3465513" y="2716213"/>
          <p14:tracePt t="17437" x="3440113" y="2716213"/>
          <p14:tracePt t="17453" x="3427413" y="2716213"/>
          <p14:tracePt t="17470" x="3414713" y="2716213"/>
          <p14:tracePt t="17473" x="3389313" y="2716213"/>
          <p14:tracePt t="17486" x="3365500" y="2716213"/>
          <p14:tracePt t="17503" x="3327400" y="2716213"/>
          <p14:tracePt t="17519" x="3252788" y="2716213"/>
          <p14:tracePt t="17522" x="3165475" y="2716213"/>
          <p14:tracePt t="17536" x="3089275" y="2716213"/>
          <p14:tracePt t="17554" x="3014663" y="2690813"/>
          <p14:tracePt t="17570" x="2952750" y="2678113"/>
          <p14:tracePt t="17573" x="2914650" y="2678113"/>
          <p14:tracePt t="17587" x="2876550" y="2678113"/>
          <p14:tracePt t="17604" x="2840038" y="2665413"/>
          <p14:tracePt t="17621" x="2814638" y="2665413"/>
          <p14:tracePt t="17623" x="2789238" y="2665413"/>
          <p14:tracePt t="17637" x="2752725" y="2652713"/>
          <p14:tracePt t="17654" x="2714625" y="2640013"/>
          <p14:tracePt t="17671" x="2689225" y="2640013"/>
          <p14:tracePt t="17674" x="2663825" y="2640013"/>
          <p14:tracePt t="17687" x="2663825" y="2627313"/>
          <p14:tracePt t="17704" x="2651125" y="2627313"/>
          <p14:tracePt t="17734" x="2651125" y="2616200"/>
          <p14:tracePt t="17772" x="2651125" y="2603500"/>
          <p14:tracePt t="17885" x="2651125" y="2590800"/>
          <p14:tracePt t="19193" x="2651125" y="2578100"/>
          <p14:tracePt t="19219" x="2663825" y="2552700"/>
          <p14:tracePt t="19231" x="2676525" y="2540000"/>
          <p14:tracePt t="19244" x="2689225" y="2527300"/>
          <p14:tracePt t="19256" x="2714625" y="2503488"/>
          <p14:tracePt t="19281" x="2727325" y="2503488"/>
          <p14:tracePt t="19293" x="2752725" y="2490788"/>
          <p14:tracePt t="19306" x="2776538" y="2478088"/>
          <p14:tracePt t="19317" x="2801938" y="2478088"/>
          <p14:tracePt t="19331" x="2840038" y="2478088"/>
          <p14:tracePt t="19344" x="2863850" y="2465388"/>
          <p14:tracePt t="19361" x="2889250" y="2465388"/>
          <p14:tracePt t="19377" x="2927350" y="2465388"/>
          <p14:tracePt t="19380" x="2940050" y="2452688"/>
          <p14:tracePt t="19394" x="2963863" y="2452688"/>
          <p14:tracePt t="19411" x="2989263" y="2439988"/>
          <p14:tracePt t="19428" x="3014663" y="2439988"/>
          <p14:tracePt t="19430" x="3052763" y="2427288"/>
          <p14:tracePt t="19444" x="3114675" y="2427288"/>
          <p14:tracePt t="19461" x="3165475" y="2427288"/>
          <p14:tracePt t="19477" x="3214688" y="2427288"/>
          <p14:tracePt t="19480" x="3265488" y="2427288"/>
          <p14:tracePt t="19494" x="3289300" y="2427288"/>
          <p14:tracePt t="19511" x="3327400" y="2414588"/>
          <p14:tracePt t="19528" x="3340100" y="2414588"/>
          <p14:tracePt t="19530" x="3352800" y="2414588"/>
          <p14:tracePt t="19544" x="3365500" y="2414588"/>
          <p14:tracePt t="19562" x="3389313" y="2414588"/>
          <p14:tracePt t="19578" x="3414713" y="2414588"/>
          <p14:tracePt t="19580" x="3452813" y="2414588"/>
          <p14:tracePt t="19595" x="3502025" y="2414588"/>
          <p14:tracePt t="19611" x="3552825" y="2414588"/>
          <p14:tracePt t="19628" x="3589338" y="2414588"/>
          <p14:tracePt t="19630" x="3614738" y="2414588"/>
          <p14:tracePt t="19645" x="3640138" y="2427288"/>
          <p14:tracePt t="19662" x="3678238" y="2439988"/>
          <p14:tracePt t="19679" x="3702050" y="2452688"/>
          <p14:tracePt t="19695" x="3727450" y="2465388"/>
          <p14:tracePt t="19712" x="3740150" y="2478088"/>
          <p14:tracePt t="19728" x="3778250" y="2478088"/>
          <p14:tracePt t="19746" x="3790950" y="2490788"/>
          <p14:tracePt t="19763" x="3802063" y="2490788"/>
          <p14:tracePt t="19779" x="3840163" y="2490788"/>
          <p14:tracePt t="19796" x="3865563" y="2490788"/>
          <p14:tracePt t="19812" x="3890963" y="2490788"/>
          <p14:tracePt t="19829" x="3927475" y="2490788"/>
          <p14:tracePt t="19846" x="3940175" y="2490788"/>
          <p14:tracePt t="19891" x="3952875" y="2490788"/>
          <p14:tracePt t="20003" x="3965575" y="2490788"/>
          <p14:tracePt t="20041" x="3978275" y="2490788"/>
          <p14:tracePt t="20078" x="3990975" y="2490788"/>
          <p14:tracePt t="20141" x="4002088" y="2490788"/>
          <p14:tracePt t="20153" x="4014788" y="2490788"/>
          <p14:tracePt t="20240" x="4027488" y="2490788"/>
          <p14:tracePt t="20265" x="4052888" y="2490788"/>
          <p14:tracePt t="20278" x="4078288" y="2490788"/>
          <p14:tracePt t="20290" x="4114800" y="2490788"/>
          <p14:tracePt t="20303" x="4140200" y="2490788"/>
          <p14:tracePt t="20315" x="4165600" y="2490788"/>
          <p14:tracePt t="20331" x="4178300" y="2478088"/>
          <p14:tracePt t="20348" x="4191000" y="2478088"/>
          <p14:tracePt t="20365" x="4214813" y="2478088"/>
          <p14:tracePt t="20381" x="4214813" y="2465388"/>
          <p14:tracePt t="20764" x="4227513" y="2465388"/>
          <p14:tracePt t="20775" x="4240213" y="2465388"/>
          <p14:tracePt t="20789" x="4265613" y="2465388"/>
          <p14:tracePt t="20801" x="4340225" y="2465388"/>
          <p14:tracePt t="20816" x="4427538" y="2465388"/>
          <p14:tracePt t="20833" x="4516438" y="2465388"/>
          <p14:tracePt t="20850" x="4765675" y="2465388"/>
          <p14:tracePt t="20866" x="4891088" y="2478088"/>
          <p14:tracePt t="20883" x="4978400" y="2478088"/>
          <p14:tracePt t="20901" x="5078413" y="2490788"/>
          <p14:tracePt t="20916" x="5103813" y="2490788"/>
          <p14:tracePt t="20934" x="5116513" y="2490788"/>
          <p14:tracePt t="20951" x="5129213" y="2490788"/>
          <p14:tracePt t="21337" x="5141913" y="2490788"/>
          <p14:tracePt t="21350" x="5165725" y="2490788"/>
          <p14:tracePt t="21362" x="5191125" y="2490788"/>
          <p14:tracePt t="21374" x="5216525" y="2478088"/>
          <p14:tracePt t="21387" x="5253038" y="2478088"/>
          <p14:tracePt t="21402" x="5353050" y="2465388"/>
          <p14:tracePt t="21419" x="5491163" y="2439988"/>
          <p14:tracePt t="21436" x="5616575" y="2439988"/>
          <p14:tracePt t="21437" x="5716588" y="2439988"/>
          <p14:tracePt t="21452" x="5767388" y="2452688"/>
          <p14:tracePt t="21469" x="5829300" y="2478088"/>
          <p14:tracePt t="21486" x="5867400" y="2516188"/>
          <p14:tracePt t="21487" x="5891213" y="2527300"/>
          <p14:tracePt t="21503" x="5929313" y="2552700"/>
          <p14:tracePt t="21524" x="5942013" y="2565400"/>
          <p14:tracePt t="21537" x="5954713" y="2565400"/>
          <p14:tracePt t="21552" x="5967413" y="2565400"/>
          <p14:tracePt t="21649" x="5978525" y="2565400"/>
          <p14:tracePt t="21674" x="5991225" y="2565400"/>
          <p14:tracePt t="21686" x="6016625" y="2565400"/>
          <p14:tracePt t="21698" x="6029325" y="2552700"/>
          <p14:tracePt t="21711" x="6054725" y="2540000"/>
          <p14:tracePt t="21724" x="6078538" y="2527300"/>
          <p14:tracePt t="21737" x="6091238" y="2516188"/>
          <p14:tracePt t="21753" x="6116638" y="2503488"/>
          <p14:tracePt t="21771" x="6129338" y="2490788"/>
          <p14:tracePt t="21773" x="6167438" y="2478088"/>
          <p14:tracePt t="21787" x="6203950" y="2465388"/>
          <p14:tracePt t="21803" x="6291263" y="2439988"/>
          <p14:tracePt t="21820" x="6380163" y="2427288"/>
          <p14:tracePt t="21822" x="6429375" y="2427288"/>
          <p14:tracePt t="21837" x="6480175" y="2427288"/>
          <p14:tracePt t="21854" x="6516688" y="2427288"/>
          <p14:tracePt t="21871" x="6529388" y="2427288"/>
          <p14:tracePt t="21899" x="6542088" y="2427288"/>
          <p14:tracePt t="42570" x="6529388" y="2427288"/>
          <p14:tracePt t="42582" x="6442075" y="2490788"/>
          <p14:tracePt t="42594" x="6103938" y="2703513"/>
          <p14:tracePt t="42608" x="5703888" y="2890838"/>
          <p14:tracePt t="42619" x="5378450" y="3054350"/>
          <p14:tracePt t="42636" x="4840288" y="3203575"/>
          <p14:tracePt t="42652" x="4403725" y="3328988"/>
          <p14:tracePt t="42669" x="3452813" y="3579813"/>
          <p14:tracePt t="42686" x="3114675" y="3679825"/>
          <p14:tracePt t="42703" x="2863850" y="3767138"/>
          <p14:tracePt t="42720" x="2338388" y="3867150"/>
          <p14:tracePt t="42736" x="2201863" y="3892550"/>
          <p14:tracePt t="42753" x="2114550" y="3905250"/>
          <p14:tracePt t="42769" x="2038350" y="3905250"/>
          <p14:tracePt t="42786" x="2025650" y="3905250"/>
          <p14:tracePt t="45391" x="2014538" y="3905250"/>
          <p14:tracePt t="45403" x="2014538" y="3916363"/>
          <p14:tracePt t="45416" x="2014538" y="3929063"/>
          <p14:tracePt t="45430" x="2001838" y="3929063"/>
          <p14:tracePt t="45447" x="2001838" y="3941763"/>
          <p14:tracePt t="45463" x="1989138" y="3941763"/>
          <p14:tracePt t="45480" x="1976438" y="3992563"/>
          <p14:tracePt t="45497" x="1963738" y="4017963"/>
          <p14:tracePt t="45514" x="1951038" y="4054475"/>
          <p14:tracePt t="45516" x="1925638" y="4092575"/>
          <p14:tracePt t="45530" x="1914525" y="4117975"/>
          <p14:tracePt t="45548" x="1901825" y="4129088"/>
          <p14:tracePt t="45564" x="1901825" y="4141788"/>
          <p14:tracePt t="45580" x="1889125" y="4141788"/>
          <p14:tracePt t="45597" x="1889125" y="4167188"/>
          <p14:tracePt t="45615" x="1863725" y="4179888"/>
          <p14:tracePt t="47577" x="1851025" y="4205288"/>
          <p14:tracePt t="47591" x="1838325" y="4241800"/>
          <p14:tracePt t="47603" x="1814513" y="4305300"/>
          <p14:tracePt t="47615" x="1789113" y="4367213"/>
          <p14:tracePt t="47628" x="1776413" y="4418013"/>
          <p14:tracePt t="47640" x="1763713" y="4467225"/>
          <p14:tracePt t="47655" x="1738313" y="4492625"/>
          <p14:tracePt t="47672" x="1725613" y="4505325"/>
          <p14:tracePt t="47689" x="1725613" y="4530725"/>
          <p14:tracePt t="47752" x="1725613" y="4543425"/>
          <p14:tracePt t="47764" x="1725613" y="4554538"/>
          <p14:tracePt t="47778" x="1725613" y="4567238"/>
          <p14:tracePt t="47790" x="1738313" y="4579938"/>
          <p14:tracePt t="47806" x="1751013" y="4605338"/>
          <p14:tracePt t="47823" x="1763713" y="4630738"/>
          <p14:tracePt t="47840" x="1801813" y="4718050"/>
          <p14:tracePt t="47856" x="1825625" y="4756150"/>
          <p14:tracePt t="47873" x="1876425" y="4805363"/>
          <p14:tracePt t="47890" x="2076450" y="4943475"/>
          <p14:tracePt t="47906" x="2189163" y="5030788"/>
          <p14:tracePt t="47924" x="2251075" y="5092700"/>
          <p14:tracePt t="47940" x="2314575" y="5156200"/>
          <p14:tracePt t="47957" x="2327275" y="5156200"/>
          <p14:tracePt t="47973" x="2338388" y="5156200"/>
          <p14:tracePt t="47991" x="2351088" y="5156200"/>
          <p14:tracePt t="48007" x="2363788" y="5156200"/>
          <p14:tracePt t="48024" x="2376488" y="5156200"/>
          <p14:tracePt t="48040" x="2389188" y="5156200"/>
          <p14:tracePt t="48057" x="2414588" y="5156200"/>
          <p14:tracePt t="48074" x="2427288" y="5143500"/>
          <p14:tracePt t="48077" x="2439988" y="5130800"/>
          <p14:tracePt t="48091" x="2463800" y="5130800"/>
          <p14:tracePt t="48107" x="2489200" y="5130800"/>
          <p14:tracePt t="48124" x="2527300" y="5118100"/>
          <p14:tracePt t="48127" x="2551113" y="5105400"/>
          <p14:tracePt t="48140" x="2576513" y="5105400"/>
          <p14:tracePt t="48158" x="2601913" y="5092700"/>
          <p14:tracePt t="48175" x="2627313" y="5092700"/>
          <p14:tracePt t="48177" x="2640013" y="5092700"/>
          <p14:tracePt t="48191" x="2651125" y="5081588"/>
          <p14:tracePt t="48208" x="2663825" y="5081588"/>
          <p14:tracePt t="48224" x="2676525" y="5068888"/>
          <p14:tracePt t="48227" x="2689225" y="5068888"/>
          <p14:tracePt t="48251" x="2701925" y="5056188"/>
          <p14:tracePt t="48600" x="2727325" y="5043488"/>
          <p14:tracePt t="48613" x="2763838" y="5018088"/>
          <p14:tracePt t="48626" x="2889250" y="4992688"/>
          <p14:tracePt t="48637" x="3040063" y="4968875"/>
          <p14:tracePt t="48650" x="3176588" y="4943475"/>
          <p14:tracePt t="48662" x="3289300" y="4930775"/>
          <p14:tracePt t="48676" x="3402013" y="4918075"/>
          <p14:tracePt t="48693" x="3514725" y="4918075"/>
          <p14:tracePt t="48710" x="3627438" y="4918075"/>
          <p14:tracePt t="48712" x="3727450" y="4918075"/>
          <p14:tracePt t="48726" x="3802063" y="4918075"/>
          <p14:tracePt t="48743" x="3840163" y="4918075"/>
          <p14:tracePt t="48760" x="3878263" y="4918075"/>
          <p14:tracePt t="48762" x="3902075" y="4918075"/>
          <p14:tracePt t="48776" x="3914775" y="4918075"/>
          <p14:tracePt t="48793" x="3927475" y="4918075"/>
          <p14:tracePt t="48810" x="3952875" y="4918075"/>
          <p14:tracePt t="51184" x="3890963" y="4892675"/>
          <p14:tracePt t="51197" x="3778250" y="4856163"/>
          <p14:tracePt t="51209" x="3678238" y="4818063"/>
          <p14:tracePt t="51221" x="3589338" y="4756150"/>
          <p14:tracePt t="51236" x="3478213" y="4679950"/>
          <p14:tracePt t="51253" x="3252788" y="4467225"/>
          <p14:tracePt t="51271" x="2852738" y="4117975"/>
          <p14:tracePt t="51286" x="2740025" y="4041775"/>
          <p14:tracePt t="51303" x="2676525" y="3992563"/>
          <p14:tracePt t="51321" x="2589213" y="3905250"/>
          <p14:tracePt t="51337" x="2527300" y="3854450"/>
          <p14:tracePt t="51353" x="2451100" y="3792538"/>
          <p14:tracePt t="51371" x="2363788" y="3741738"/>
          <p14:tracePt t="51372" x="2276475" y="3692525"/>
          <p14:tracePt t="51387" x="2201863" y="3654425"/>
          <p14:tracePt t="51404" x="2151063" y="3629025"/>
          <p14:tracePt t="51421" x="2063750" y="3603625"/>
          <p14:tracePt t="51437" x="2038350" y="3603625"/>
          <p14:tracePt t="51454" x="2014538" y="3590925"/>
          <p14:tracePt t="51471" x="1976438" y="3567113"/>
          <p14:tracePt t="51487" x="1963738" y="3567113"/>
          <p14:tracePt t="51504" x="1951038" y="3567113"/>
          <p14:tracePt t="51521" x="1938338" y="3567113"/>
          <p14:tracePt t="51537" x="1925638" y="3567113"/>
          <p14:tracePt t="51620" x="1925638" y="3579813"/>
          <p14:tracePt t="51633" x="1951038" y="3590925"/>
          <p14:tracePt t="51645" x="1963738" y="3616325"/>
          <p14:tracePt t="51659" x="2014538" y="3616325"/>
          <p14:tracePt t="51672" x="2101850" y="3629025"/>
          <p14:tracePt t="51688" x="2201863" y="3641725"/>
          <p14:tracePt t="51705" x="2289175" y="3654425"/>
          <p14:tracePt t="51707" x="2351088" y="3654425"/>
          <p14:tracePt t="51722" x="2414588" y="3654425"/>
          <p14:tracePt t="51738" x="2451100" y="3654425"/>
          <p14:tracePt t="51755" x="2489200" y="3654425"/>
          <p14:tracePt t="51757" x="2563813" y="3654425"/>
          <p14:tracePt t="51772" x="2627313" y="3654425"/>
          <p14:tracePt t="51788" x="2701925" y="3654425"/>
          <p14:tracePt t="51805" x="2752725" y="3654425"/>
          <p14:tracePt t="51808" x="2763838" y="3654425"/>
          <p14:tracePt t="51822" x="2776538" y="3654425"/>
          <p14:tracePt t="51839" x="2776538" y="3667125"/>
          <p14:tracePt t="51857" x="2776538" y="3679825"/>
          <p14:tracePt t="51872" x="2776538" y="3692525"/>
          <p14:tracePt t="51889" x="2752725" y="3741738"/>
          <p14:tracePt t="51906" x="2576513" y="3929063"/>
          <p14:tracePt t="51922" x="2489200" y="4067175"/>
          <p14:tracePt t="51939" x="2439988" y="4192588"/>
          <p14:tracePt t="51957" x="2376488" y="4292600"/>
          <p14:tracePt t="51973" x="2363788" y="4318000"/>
          <p14:tracePt t="51989" x="2351088" y="4330700"/>
          <p14:tracePt t="52006" x="2351088" y="4354513"/>
          <p14:tracePt t="52008" x="2351088" y="4379913"/>
          <p14:tracePt t="52023" x="2338388" y="4405313"/>
          <p14:tracePt t="52039" x="2327275" y="4430713"/>
          <p14:tracePt t="52056" x="2314575" y="4479925"/>
          <p14:tracePt t="52073" x="2314575" y="4492625"/>
          <p14:tracePt t="52090" x="2314575" y="4505325"/>
          <p14:tracePt t="52106" x="2314575" y="4567238"/>
          <p14:tracePt t="52123" x="2314575" y="4605338"/>
          <p14:tracePt t="52140" x="2314575" y="4630738"/>
          <p14:tracePt t="52157" x="2301875" y="4656138"/>
          <p14:tracePt t="52173" x="2301875" y="4667250"/>
          <p14:tracePt t="56312" x="2289175" y="4667250"/>
          <p14:tracePt t="56325" x="2289175" y="4630738"/>
          <p14:tracePt t="56337" x="2263775" y="4579938"/>
          <p14:tracePt t="56349" x="2238375" y="4543425"/>
          <p14:tracePt t="56362" x="2227263" y="4505325"/>
          <p14:tracePt t="56374" x="2201863" y="4467225"/>
          <p14:tracePt t="56389" x="2189163" y="4443413"/>
          <p14:tracePt t="56407" x="2163763" y="4405313"/>
          <p14:tracePt t="56425" x="2114550" y="4292600"/>
          <p14:tracePt t="56441" x="2101850" y="4267200"/>
          <p14:tracePt t="56457" x="2101850" y="4254500"/>
          <p14:tracePt t="56473" x="2089150" y="4241800"/>
          <p14:tracePt t="56490" x="2089150" y="4230688"/>
          <p14:tracePt t="56561" x="2089150" y="4217988"/>
          <p14:tracePt t="56586" x="2063750" y="4167188"/>
          <p14:tracePt t="56598" x="2025650" y="4129088"/>
          <p14:tracePt t="56612" x="1989138" y="4079875"/>
          <p14:tracePt t="56625" x="1951038" y="4041775"/>
          <p14:tracePt t="56642" x="1914525" y="3979863"/>
          <p14:tracePt t="56658" x="1901825" y="3954463"/>
          <p14:tracePt t="56675" x="1876425" y="3916363"/>
          <p14:tracePt t="56712" x="1863725" y="3916363"/>
          <p14:tracePt t="56736" x="1851025" y="3879850"/>
          <p14:tracePt t="56748" x="1814513" y="3829050"/>
          <p14:tracePt t="56762" x="1789113" y="3816350"/>
          <p14:tracePt t="56775" x="1751013" y="3792538"/>
          <p14:tracePt t="56792" x="1714500" y="3779838"/>
          <p14:tracePt t="56809" x="1676400" y="3779838"/>
          <p14:tracePt t="56812" x="1651000" y="3779838"/>
          <p14:tracePt t="56825" x="1638300" y="3779838"/>
          <p14:tracePt t="56842" x="1625600" y="3779838"/>
          <p14:tracePt t="56859" x="1612900" y="3779838"/>
          <p14:tracePt t="56885" x="1601788" y="3779838"/>
          <p14:tracePt t="56898" x="1589088" y="3779838"/>
          <p14:tracePt t="56948" x="1576388" y="3779838"/>
          <p14:tracePt t="56974" x="1576388" y="3767138"/>
          <p14:tracePt t="60830" x="1589088" y="3767138"/>
          <p14:tracePt t="60844" x="1601788" y="3792538"/>
          <p14:tracePt t="60856" x="1625600" y="3829050"/>
          <p14:tracePt t="60867" x="1638300" y="3867150"/>
          <p14:tracePt t="60880" x="1651000" y="3892550"/>
          <p14:tracePt t="60892" x="1663700" y="3929063"/>
          <p14:tracePt t="60909" x="1663700" y="3967163"/>
          <p14:tracePt t="60924" x="1676400" y="3992563"/>
          <p14:tracePt t="60941" x="1676400" y="4017963"/>
          <p14:tracePt t="60943" x="1676400" y="4041775"/>
          <p14:tracePt t="60958" x="1689100" y="4092575"/>
          <p14:tracePt t="60975" x="1701800" y="4167188"/>
          <p14:tracePt t="60990" x="1714500" y="4254500"/>
          <p14:tracePt t="60992" x="1725613" y="4318000"/>
          <p14:tracePt t="61007" x="1738313" y="4354513"/>
          <p14:tracePt t="61024" x="1738313" y="4379913"/>
          <p14:tracePt t="61041" x="1751013" y="4418013"/>
          <p14:tracePt t="61057" x="1763713" y="4430713"/>
          <p14:tracePt t="61074" x="1763713" y="4443413"/>
          <p14:tracePt t="61091" x="1776413" y="4467225"/>
          <p14:tracePt t="61092" x="1789113" y="4467225"/>
          <p14:tracePt t="61108" x="1789113" y="4479925"/>
          <p14:tracePt t="61154" x="1789113" y="4492625"/>
          <p14:tracePt t="61167" x="1789113" y="4518025"/>
          <p14:tracePt t="61180" x="1789113" y="4543425"/>
          <p14:tracePt t="61193" x="1801813" y="4592638"/>
          <p14:tracePt t="61210" x="1801813" y="4618038"/>
          <p14:tracePt t="61226" x="1801813" y="4643438"/>
          <p14:tracePt t="61242" x="1801813" y="4656138"/>
          <p14:tracePt t="61329" x="1801813" y="4630738"/>
          <p14:tracePt t="61354" x="1801813" y="4618038"/>
          <p14:tracePt t="61366" x="1801813" y="4605338"/>
          <p14:tracePt t="61380" x="1801813" y="4592638"/>
          <p14:tracePt t="61393" x="1814513" y="4579938"/>
          <p14:tracePt t="61410" x="1814513" y="4567238"/>
          <p14:tracePt t="61426" x="1825625" y="4543425"/>
          <p14:tracePt t="61429" x="1838325" y="4543425"/>
          <p14:tracePt t="61443" x="1851025" y="4518025"/>
          <p14:tracePt t="61466" x="1863725" y="4505325"/>
          <p14:tracePt t="61478" x="1876425" y="4505325"/>
          <p14:tracePt t="61541" x="1889125" y="4505325"/>
          <p14:tracePt t="61628" x="1889125" y="4492625"/>
          <p14:tracePt t="61703" x="1901825" y="4467225"/>
          <p14:tracePt t="61716" x="1925638" y="4443413"/>
          <p14:tracePt t="61728" x="1951038" y="4418013"/>
          <p14:tracePt t="61741" x="1963738" y="4367213"/>
          <p14:tracePt t="61753" x="1989138" y="4341813"/>
          <p14:tracePt t="61765" x="2001838" y="4318000"/>
          <p14:tracePt t="61779" x="2025650" y="4292600"/>
          <p14:tracePt t="61795" x="2038350" y="4279900"/>
          <p14:tracePt t="61812" x="2051050" y="4267200"/>
          <p14:tracePt t="61828" x="2063750" y="4254500"/>
          <p14:tracePt t="61852" x="2076450" y="4254500"/>
          <p14:tracePt t="63062" x="2138363" y="4205288"/>
          <p14:tracePt t="63074" x="2276475" y="4105275"/>
          <p14:tracePt t="63087" x="2414588" y="3992563"/>
          <p14:tracePt t="63100" x="2514600" y="3892550"/>
          <p14:tracePt t="63117" x="2614613" y="3803650"/>
          <p14:tracePt t="63133" x="2689225" y="3767138"/>
          <p14:tracePt t="63150" x="2863850" y="3692525"/>
          <p14:tracePt t="63167" x="2952750" y="3679825"/>
          <p14:tracePt t="63184" x="3040063" y="3667125"/>
          <p14:tracePt t="63186" x="3089275" y="3654425"/>
          <p14:tracePt t="63201" x="3140075" y="3654425"/>
          <p14:tracePt t="63217" x="3165475" y="3654425"/>
          <p14:tracePt t="63234" x="3201988" y="3654425"/>
          <p14:tracePt t="63236" x="3214688" y="3654425"/>
          <p14:tracePt t="63250" x="3227388" y="3641725"/>
          <p14:tracePt t="63267" x="3240088" y="3641725"/>
          <p14:tracePt t="63284" x="3252788" y="3629025"/>
          <p14:tracePt t="63286" x="3265488" y="3629025"/>
          <p14:tracePt t="63301" x="3276600" y="3629025"/>
          <p14:tracePt t="63323" x="3276600" y="3616325"/>
          <p14:tracePt t="63336" x="3302000" y="3603625"/>
          <p14:tracePt t="63360" x="3327400" y="3603625"/>
          <p14:tracePt t="63373" x="3340100" y="3603625"/>
          <p14:tracePt t="63385" x="3365500" y="3603625"/>
          <p14:tracePt t="63401" x="3376613" y="3603625"/>
          <p14:tracePt t="63418" x="3389313" y="3603625"/>
          <p14:tracePt t="63435" x="3402013" y="3603625"/>
          <p14:tracePt t="63460" x="3427413" y="3603625"/>
          <p14:tracePt t="63473" x="3440113" y="3603625"/>
          <p14:tracePt t="63485" x="3452813" y="3603625"/>
          <p14:tracePt t="63502" x="3465513" y="3603625"/>
          <p14:tracePt t="63572" x="3478213" y="3603625"/>
          <p14:tracePt t="104107" x="3452813" y="3603625"/>
          <p14:tracePt t="104118" x="3340100" y="3641725"/>
          <p14:tracePt t="104133" x="3214688" y="3679825"/>
          <p14:tracePt t="104146" x="3076575" y="3754438"/>
          <p14:tracePt t="104162" x="2901950" y="3803650"/>
          <p14:tracePt t="104179" x="2551113" y="3954463"/>
          <p14:tracePt t="104182" x="2276475" y="4129088"/>
          <p14:tracePt t="104196" x="2101850" y="4318000"/>
          <p14:tracePt t="104212" x="1989138" y="4443413"/>
          <p14:tracePt t="104229" x="1901825" y="4530725"/>
          <p14:tracePt t="104231" x="1814513" y="4592638"/>
          <p14:tracePt t="104246" x="1738313" y="4656138"/>
          <p14:tracePt t="104263" x="1676400" y="4667250"/>
          <p14:tracePt t="104280" x="1638300" y="4692650"/>
          <p14:tracePt t="104368" x="1651000" y="4692650"/>
          <p14:tracePt t="104380" x="1663700" y="4692650"/>
          <p14:tracePt t="104417" x="1676400" y="4692650"/>
          <p14:tracePt t="104443" x="1701800" y="4705350"/>
          <p14:tracePt t="104455" x="1701800" y="4718050"/>
          <p14:tracePt t="104468" x="1714500" y="4743450"/>
          <p14:tracePt t="104480" x="1725613" y="4756150"/>
          <p14:tracePt t="104496" x="1725613" y="4779963"/>
          <p14:tracePt t="104513" x="1738313" y="4805363"/>
          <p14:tracePt t="104530" x="1751013" y="4830763"/>
          <p14:tracePt t="104581" x="1763713" y="4830763"/>
          <p14:tracePt t="104592" x="1776413" y="4830763"/>
          <p14:tracePt t="104604" x="1801813" y="4830763"/>
          <p14:tracePt t="104618" x="1825625" y="4830763"/>
          <p14:tracePt t="104631" x="1889125" y="4818063"/>
          <p14:tracePt t="104647" x="1963738" y="4805363"/>
          <p14:tracePt t="104664" x="2051050" y="4768850"/>
          <p14:tracePt t="104667" x="2127250" y="4743450"/>
          <p14:tracePt t="104682" x="2201863" y="4705350"/>
          <p14:tracePt t="104697" x="2301875" y="4679950"/>
          <p14:tracePt t="104714" x="2463800" y="4656138"/>
          <p14:tracePt t="104717" x="2601913" y="4643438"/>
          <p14:tracePt t="104731" x="2727325" y="4630738"/>
          <p14:tracePt t="104748" x="2801938" y="4618038"/>
          <p14:tracePt t="104765" x="2876550" y="4605338"/>
          <p14:tracePt t="104767" x="2952750" y="4579938"/>
          <p14:tracePt t="104781" x="3014663" y="4567238"/>
          <p14:tracePt t="104798" x="3101975" y="4567238"/>
          <p14:tracePt t="104815" x="3189288" y="4554538"/>
          <p14:tracePt t="104817" x="3276600" y="4554538"/>
          <p14:tracePt t="104831" x="3327400" y="4554538"/>
          <p14:tracePt t="104848" x="3352800" y="4554538"/>
          <p14:tracePt t="104866" x="3365500" y="4530725"/>
          <p14:tracePt t="105826" x="3352800" y="4530725"/>
          <p14:tracePt t="105840" x="3289300" y="4543425"/>
          <p14:tracePt t="105853" x="3152775" y="4592638"/>
          <p14:tracePt t="105863" x="2901950" y="4667250"/>
          <p14:tracePt t="105876" x="2640013" y="4718050"/>
          <p14:tracePt t="105888" x="2427288" y="4805363"/>
          <p14:tracePt t="105901" x="2189163" y="4856163"/>
          <p14:tracePt t="105917" x="1825625" y="4930775"/>
          <p14:tracePt t="105934" x="1612900" y="5018088"/>
          <p14:tracePt t="105939" x="1476375" y="5081588"/>
          <p14:tracePt t="105951" x="1363663" y="5168900"/>
          <p14:tracePt t="105968" x="1289050" y="5218113"/>
          <p14:tracePt t="105984" x="1250950" y="5218113"/>
          <p14:tracePt t="106002" x="1225550" y="5230813"/>
          <p14:tracePt t="106019" x="1212850" y="5243513"/>
          <p14:tracePt t="106036" x="1176338" y="5268913"/>
          <p14:tracePt t="106039" x="1138238" y="5281613"/>
          <p14:tracePt t="106054" x="1100138" y="5294313"/>
          <p14:tracePt t="106070" x="1089025" y="5294313"/>
          <p14:tracePt t="106086" x="1063625" y="5294313"/>
          <p14:tracePt t="106103" x="1012825" y="5305425"/>
          <p14:tracePt t="106119" x="1000125" y="5305425"/>
          <p14:tracePt t="106138" x="1000125" y="5318125"/>
          <p14:tracePt t="106163" x="963613" y="5343525"/>
          <p14:tracePt t="106175" x="925513" y="5356225"/>
          <p14:tracePt t="106187" x="900113" y="5381625"/>
          <p14:tracePt t="106203" x="887413" y="5381625"/>
          <p14:tracePt t="106220" x="876300" y="5394325"/>
          <p14:tracePt t="106237" x="850900" y="5407025"/>
          <p14:tracePt t="106239" x="838200" y="5407025"/>
          <p14:tracePt t="106254" x="825500" y="5418138"/>
          <p14:tracePt t="106270" x="812800" y="5418138"/>
          <p14:tracePt t="106474" x="825500" y="5418138"/>
          <p14:tracePt t="106562" x="838200" y="5418138"/>
          <p14:tracePt t="106575" x="850900" y="5418138"/>
          <p14:tracePt t="106611" x="863600" y="5418138"/>
          <p14:tracePt t="106649" x="876300" y="5418138"/>
          <p14:tracePt t="106674" x="887413" y="5418138"/>
          <p14:tracePt t="106687" x="900113" y="5418138"/>
          <p14:tracePt t="106699" x="912813" y="5418138"/>
          <p14:tracePt t="106724" x="925513" y="5418138"/>
          <p14:tracePt t="111802" x="1125538" y="5343525"/>
          <p14:tracePt t="111815" x="1312863" y="5256213"/>
          <p14:tracePt t="111827" x="1525588" y="5118100"/>
          <p14:tracePt t="111839" x="1863725" y="5018088"/>
          <p14:tracePt t="111852" x="2163763" y="4943475"/>
          <p14:tracePt t="111865" x="2338388" y="4905375"/>
          <p14:tracePt t="111876" x="2540000" y="4905375"/>
          <p14:tracePt t="111892" x="2814638" y="4905375"/>
          <p14:tracePt t="111909" x="3065463" y="4930775"/>
          <p14:tracePt t="111926" x="3214688" y="4956175"/>
          <p14:tracePt t="111929" x="3352800" y="5005388"/>
          <p14:tracePt t="111943" x="3514725" y="5043488"/>
          <p14:tracePt t="111958" x="3702050" y="5068888"/>
          <p14:tracePt t="111976" x="3952875" y="5105400"/>
          <p14:tracePt t="111993" x="4014788" y="5118100"/>
          <p14:tracePt t="112009" x="4065588" y="5143500"/>
          <p14:tracePt t="112027" x="4090988" y="5143500"/>
          <p14:tracePt t="112043" x="4103688" y="5143500"/>
          <p14:tracePt t="112102" x="4103688" y="5156200"/>
          <p14:tracePt t="112126" x="4103688" y="5168900"/>
          <p14:tracePt t="112151" x="4103688" y="5181600"/>
          <p14:tracePt t="112164" x="4103688" y="5194300"/>
          <p14:tracePt t="112177" x="4103688" y="5205413"/>
          <p14:tracePt t="112189" x="4103688" y="5230813"/>
          <p14:tracePt t="112200" x="4103688" y="5268913"/>
          <p14:tracePt t="112214" x="4090988" y="5305425"/>
          <p14:tracePt t="112227" x="4078288" y="5343525"/>
          <p14:tracePt t="112244" x="4052888" y="5418138"/>
          <p14:tracePt t="112260" x="4027488" y="5481638"/>
          <p14:tracePt t="112263" x="4002088" y="5530850"/>
          <p14:tracePt t="112278" x="3978275" y="5556250"/>
          <p14:tracePt t="112293" x="3965575" y="5581650"/>
          <p14:tracePt t="112311" x="3952875" y="5581650"/>
          <p14:tracePt t="112314" x="3940175" y="5594350"/>
          <p14:tracePt t="112328" x="3927475" y="5607050"/>
          <p14:tracePt t="112343" x="3914775" y="5607050"/>
          <p14:tracePt t="112361" x="3914775" y="5619750"/>
          <p14:tracePt t="112388" x="3902075" y="5619750"/>
          <p14:tracePt t="112588" x="3890963" y="5619750"/>
          <p14:tracePt t="112738" x="3890963" y="5594350"/>
          <p14:tracePt t="112750" x="3890963" y="5568950"/>
          <p14:tracePt t="112763" x="3878263" y="5543550"/>
          <p14:tracePt t="112775" x="3878263" y="5507038"/>
          <p14:tracePt t="112787" x="3878263" y="5481638"/>
          <p14:tracePt t="112800" x="3865563" y="5456238"/>
          <p14:tracePt t="112824" x="3865563" y="5443538"/>
          <p14:tracePt t="112874" x="3840163" y="5368925"/>
          <p14:tracePt t="112887" x="3814763" y="5230813"/>
          <p14:tracePt t="112899" x="3778250" y="5081588"/>
          <p14:tracePt t="112913" x="3702050" y="4930775"/>
          <p14:tracePt t="112930" x="3527425" y="4643438"/>
          <p14:tracePt t="112947" x="3214688" y="4292600"/>
          <p14:tracePt t="112949" x="3014663" y="4067175"/>
          <p14:tracePt t="112963" x="2901950" y="3941763"/>
          <p14:tracePt t="112980" x="2801938" y="3816350"/>
          <p14:tracePt t="112997" x="2701925" y="3629025"/>
          <p14:tracePt t="112999" x="2540000" y="3328988"/>
          <p14:tracePt t="113013" x="2338388" y="3054350"/>
          <p14:tracePt t="113030" x="2227263" y="2928938"/>
          <p14:tracePt t="113047" x="2138363" y="2840038"/>
          <p14:tracePt t="113049" x="2089150" y="2790825"/>
          <p14:tracePt t="113064" x="2063750" y="2778125"/>
          <p14:tracePt t="113080" x="2038350" y="2765425"/>
          <p14:tracePt t="113185" x="2038350" y="2803525"/>
          <p14:tracePt t="113198" x="2038350" y="2916238"/>
          <p14:tracePt t="113211" x="2038350" y="3165475"/>
          <p14:tracePt t="113224" x="2038350" y="3378200"/>
          <p14:tracePt t="113236" x="2051050" y="3529013"/>
          <p14:tracePt t="113248" x="2063750" y="3729038"/>
          <p14:tracePt t="113265" x="2063750" y="3941763"/>
          <p14:tracePt t="113281" x="2063750" y="4105275"/>
          <p14:tracePt t="113298" x="2063750" y="4354513"/>
          <p14:tracePt t="113314" x="2063750" y="4492625"/>
          <p14:tracePt t="113331" x="2063750" y="4667250"/>
          <p14:tracePt t="113348" x="2063750" y="4905375"/>
          <p14:tracePt t="113365" x="2063750" y="4956175"/>
          <p14:tracePt t="113381" x="2063750" y="4981575"/>
          <p14:tracePt t="113398" x="2063750" y="4992688"/>
          <p14:tracePt t="113484" x="2063750" y="4956175"/>
          <p14:tracePt t="113499" x="2051050" y="4879975"/>
          <p14:tracePt t="113510" x="2038350" y="4779963"/>
          <p14:tracePt t="113522" x="2038350" y="4679950"/>
          <p14:tracePt t="113536" x="2025650" y="4579938"/>
          <p14:tracePt t="113548" x="2025650" y="4443413"/>
          <p14:tracePt t="113566" x="2025650" y="4305300"/>
          <p14:tracePt t="113582" x="2025650" y="4241800"/>
          <p14:tracePt t="113584" x="2025650" y="4217988"/>
          <p14:tracePt t="113599" x="2014538" y="4205288"/>
          <p14:tracePt t="113735" x="2014538" y="4217988"/>
          <p14:tracePt t="113747" x="2014538" y="4230688"/>
          <p14:tracePt t="113759" x="2014538" y="4241800"/>
          <p14:tracePt t="113772" x="2014538" y="4254500"/>
          <p14:tracePt t="113784" x="2014538" y="4267200"/>
          <p14:tracePt t="113800" x="2014538" y="4279900"/>
          <p14:tracePt t="113822" x="2038350" y="4305300"/>
          <p14:tracePt t="113834" x="2038350" y="4318000"/>
          <p14:tracePt t="113850" x="2063750" y="4330700"/>
          <p14:tracePt t="113867" x="2076450" y="4354513"/>
          <p14:tracePt t="113884" x="2114550" y="4392613"/>
          <p14:tracePt t="113900" x="2114550" y="4405313"/>
          <p14:tracePt t="113917" x="2127250" y="4418013"/>
          <p14:tracePt t="113934" x="2127250" y="4430713"/>
          <p14:tracePt t="113959" x="2127250" y="4454525"/>
          <p14:tracePt t="113971" x="2127250" y="4467225"/>
          <p14:tracePt t="113996" x="2127250" y="4479925"/>
          <p14:tracePt t="114046" x="2127250" y="4492625"/>
          <p14:tracePt t="114096" x="2127250" y="4518025"/>
          <p14:tracePt t="114108" x="2127250" y="4530725"/>
          <p14:tracePt t="114121" x="2138363" y="4543425"/>
          <p14:tracePt t="114135" x="2138363" y="4554538"/>
          <p14:tracePt t="114151" x="2138363" y="4579938"/>
          <p14:tracePt t="114168" x="2151063" y="4605338"/>
          <p14:tracePt t="114171" x="2151063" y="4643438"/>
          <p14:tracePt t="114185" x="2151063" y="4692650"/>
          <p14:tracePt t="114202" x="2151063" y="4743450"/>
          <p14:tracePt t="114218" x="2151063" y="4779963"/>
          <p14:tracePt t="114221" x="2151063" y="4818063"/>
          <p14:tracePt t="114235" x="2151063" y="4843463"/>
          <p14:tracePt t="114251" x="2151063" y="4868863"/>
          <p14:tracePt t="114269" x="2151063" y="4892675"/>
          <p14:tracePt t="114285" x="2163763" y="4892675"/>
          <p14:tracePt t="114344" x="2163763" y="4879975"/>
          <p14:tracePt t="114358" x="2176463" y="4792663"/>
          <p14:tracePt t="114370" x="2176463" y="4679950"/>
          <p14:tracePt t="114382" x="2189163" y="4567238"/>
          <p14:tracePt t="114395" x="2201863" y="4443413"/>
          <p14:tracePt t="114407" x="2214563" y="4318000"/>
          <p14:tracePt t="114420" x="2227263" y="4192588"/>
          <p14:tracePt t="114436" x="2227263" y="4154488"/>
          <p14:tracePt t="114452" x="2227263" y="4141788"/>
          <p14:tracePt t="114470" x="2227263" y="4129088"/>
          <p14:tracePt t="114794" x="2227263" y="4141788"/>
          <p14:tracePt t="114819" x="2227263" y="4154488"/>
          <p14:tracePt t="114844" x="2227263" y="4167188"/>
          <p14:tracePt t="114868" x="2227263" y="4179888"/>
          <p14:tracePt t="114882" x="2227263" y="4192588"/>
          <p14:tracePt t="114893" x="2238375" y="4205288"/>
          <p14:tracePt t="114905" x="2238375" y="4217988"/>
          <p14:tracePt t="114921" x="2238375" y="4241800"/>
          <p14:tracePt t="114938" x="2238375" y="4267200"/>
          <p14:tracePt t="114944" x="2238375" y="4305300"/>
          <p14:tracePt t="114956" x="2238375" y="4341813"/>
          <p14:tracePt t="114972" x="2238375" y="4379913"/>
          <p14:tracePt t="114988" x="2238375" y="4405313"/>
          <p14:tracePt t="115005" x="2238375" y="4443413"/>
          <p14:tracePt t="115021" x="2238375" y="4454525"/>
          <p14:tracePt t="115038" x="2238375" y="4467225"/>
          <p14:tracePt t="115056" x="2238375" y="4505325"/>
          <p14:tracePt t="115071" x="2238375" y="4518025"/>
          <p14:tracePt t="115089" x="2238375" y="4530725"/>
          <p14:tracePt t="115480" x="2238375" y="4518025"/>
          <p14:tracePt t="115517" x="2238375" y="4505325"/>
          <p14:tracePt t="115630" x="2238375" y="4492625"/>
          <p14:tracePt t="115654" x="2238375" y="4479925"/>
          <p14:tracePt t="115666" x="2238375" y="4467225"/>
          <p14:tracePt t="115679" x="2238375" y="4454525"/>
          <p14:tracePt t="115691" x="2238375" y="4443413"/>
          <p14:tracePt t="115741" x="2238375" y="4430713"/>
          <p14:tracePt t="116976" x="2238375" y="4418013"/>
          <p14:tracePt t="117001" x="2238375" y="4405313"/>
          <p14:tracePt t="117013" x="2238375" y="4379913"/>
          <p14:tracePt t="117025" x="2238375" y="4367213"/>
          <p14:tracePt t="117038" x="2238375" y="4354513"/>
          <p14:tracePt t="117051" x="2238375" y="4341813"/>
          <p14:tracePt t="117075" x="2238375" y="4330700"/>
          <p14:tracePt t="117100" x="2238375" y="4305300"/>
          <p14:tracePt t="117113" x="2251075" y="4279900"/>
          <p14:tracePt t="117125" x="2251075" y="4267200"/>
          <p14:tracePt t="117137" x="2251075" y="4254500"/>
          <p14:tracePt t="117162" x="2251075" y="4241800"/>
          <p14:tracePt t="123215" x="2238375" y="4241800"/>
          <p14:tracePt t="123302" x="2238375" y="4230688"/>
          <p14:tracePt t="123313" x="2238375" y="4217988"/>
          <p14:tracePt t="123326" x="2238375" y="4205288"/>
          <p14:tracePt t="123339" x="2238375" y="4192588"/>
          <p14:tracePt t="123355" x="2238375" y="4179888"/>
          <p14:tracePt t="123371" x="2238375" y="4154488"/>
          <p14:tracePt t="123388" x="2238375" y="4117975"/>
          <p14:tracePt t="123404" x="2238375" y="4105275"/>
          <p14:tracePt t="123613" x="2263775" y="4079875"/>
          <p14:tracePt t="123626" x="2301875" y="4067175"/>
          <p14:tracePt t="123639" x="2327275" y="4054475"/>
          <p14:tracePt t="123651" x="2351088" y="4041775"/>
          <p14:tracePt t="123663" x="2363788" y="4029075"/>
          <p14:tracePt t="123676" x="2401888" y="4005263"/>
          <p14:tracePt t="123689" x="2414588" y="3992563"/>
          <p14:tracePt t="123705" x="2439988" y="3967163"/>
          <p14:tracePt t="123722" x="2489200" y="3954463"/>
          <p14:tracePt t="123725" x="2540000" y="3929063"/>
          <p14:tracePt t="123740" x="2614613" y="3905250"/>
          <p14:tracePt t="123757" x="2663825" y="3892550"/>
          <p14:tracePt t="123772" x="2701925" y="3879850"/>
          <p14:tracePt t="123775" x="2727325" y="3879850"/>
          <p14:tracePt t="123789" x="2752725" y="3879850"/>
          <p14:tracePt t="123805" x="2763838" y="3879850"/>
          <p14:tracePt t="123821" x="2776538" y="3867150"/>
          <p14:tracePt t="123838" x="2801938" y="3854450"/>
          <p14:tracePt t="123855" x="2827338" y="3854450"/>
          <p14:tracePt t="210890" x="2801938" y="3879850"/>
          <p14:tracePt t="210904" x="2776538" y="3892550"/>
          <p14:tracePt t="210915" x="2752725" y="3929063"/>
          <p14:tracePt t="210926" x="2701925" y="3992563"/>
          <p14:tracePt t="210940" x="2589213" y="4041775"/>
          <p14:tracePt t="210952" x="2451100" y="4117975"/>
          <p14:tracePt t="210965" x="2314575" y="4167188"/>
          <p14:tracePt t="210982" x="2227263" y="4205288"/>
          <p14:tracePt t="210998" x="2189163" y="4241800"/>
          <p14:tracePt t="211017" x="2114550" y="4279900"/>
          <p14:tracePt t="211033" x="2076450" y="4318000"/>
          <p14:tracePt t="211050" x="2025650" y="4330700"/>
          <p14:tracePt t="211053" x="2001838" y="4367213"/>
          <p14:tracePt t="211066" x="1963738" y="4379913"/>
          <p14:tracePt t="211084" x="1938338" y="4392613"/>
          <p14:tracePt t="211102" x="1925638" y="4405313"/>
          <p14:tracePt t="211315" x="1925638" y="4392613"/>
          <p14:tracePt t="211389" x="1938338" y="4392613"/>
          <p14:tracePt t="226637" x="1901825" y="4443413"/>
          <p14:tracePt t="226651" x="1776413" y="4579938"/>
          <p14:tracePt t="226663" x="1663700" y="4679950"/>
          <p14:tracePt t="226675" x="1589088" y="4768850"/>
          <p14:tracePt t="226688" x="1538288" y="4818063"/>
          <p14:tracePt t="226700" x="1525588" y="4856163"/>
          <p14:tracePt t="226713" x="1512888" y="4856163"/>
          <p14:tracePt t="226729" x="1512888" y="4868863"/>
          <p14:tracePt t="226751" x="1512888" y="4892675"/>
          <p14:tracePt t="226763" x="1501775" y="4930775"/>
          <p14:tracePt t="226779" x="1489075" y="4981575"/>
          <p14:tracePt t="226795" x="1476375" y="5056188"/>
          <p14:tracePt t="226812" x="1463675" y="5168900"/>
          <p14:tracePt t="226829" x="1463675" y="5205413"/>
          <p14:tracePt t="226847" x="1463675" y="5230813"/>
          <p14:tracePt t="226863" x="1450975" y="5268913"/>
          <p14:tracePt t="226879" x="1450975" y="5281613"/>
          <p14:tracePt t="226925" x="1438275" y="5381625"/>
          <p14:tracePt t="226936" x="1425575" y="5494338"/>
          <p14:tracePt t="226951" x="1412875" y="5581650"/>
          <p14:tracePt t="226964" x="1401763" y="5630863"/>
          <p14:tracePt t="226980" x="1389063" y="5668963"/>
          <p14:tracePt t="226996" x="1389063" y="5694363"/>
          <p14:tracePt t="226999" x="1376363" y="5694363"/>
          <p14:tracePt t="227025" x="1363663" y="5694363"/>
          <p14:tracePt t="227062" x="1350963" y="5694363"/>
          <p14:tracePt t="227074" x="1338263" y="5694363"/>
          <p14:tracePt t="227087" x="1312863" y="5694363"/>
          <p14:tracePt t="227100" x="1276350" y="5694363"/>
          <p14:tracePt t="227113" x="1238250" y="5694363"/>
          <p14:tracePt t="227130" x="1200150" y="5694363"/>
          <p14:tracePt t="227148" x="1176338" y="5694363"/>
          <p14:tracePt t="227150" x="1163638" y="5694363"/>
          <p14:tracePt t="227164" x="1150938" y="5694363"/>
          <p14:tracePt t="227180" x="1138238" y="5694363"/>
          <p14:tracePt t="227386" x="1176338" y="5694363"/>
          <p14:tracePt t="227398" x="1276350" y="5681663"/>
          <p14:tracePt t="227411" x="1389063" y="5681663"/>
          <p14:tracePt t="227423" x="1676400" y="5681663"/>
          <p14:tracePt t="227436" x="2051050" y="5681663"/>
          <p14:tracePt t="227449" x="2363788" y="5694363"/>
          <p14:tracePt t="227465" x="2876550" y="5707063"/>
          <p14:tracePt t="227482" x="3289300" y="5732463"/>
          <p14:tracePt t="227499" x="4178300" y="5756275"/>
          <p14:tracePt t="227515" x="4552950" y="5756275"/>
          <p14:tracePt t="227532" x="4891088" y="5756275"/>
          <p14:tracePt t="227549" x="5603875" y="5707063"/>
          <p14:tracePt t="227565" x="5754688" y="5681663"/>
          <p14:tracePt t="227582" x="5891213" y="5643563"/>
          <p14:tracePt t="227584" x="6042025" y="5607050"/>
          <p14:tracePt t="227599" x="6191250" y="5581650"/>
          <p14:tracePt t="227616" x="6291263" y="5543550"/>
          <p14:tracePt t="227632" x="6329363" y="5530850"/>
          <p14:tracePt t="227636" x="6354763" y="5530850"/>
          <p14:tracePt t="227660" x="6354763" y="5518150"/>
          <p14:tracePt t="227897" x="6342063" y="5518150"/>
          <p14:tracePt t="227909" x="6316663" y="5518150"/>
          <p14:tracePt t="227922" x="6291263" y="5530850"/>
          <p14:tracePt t="227937" x="6254750" y="5543550"/>
          <p14:tracePt t="227951" x="6216650" y="5556250"/>
          <p14:tracePt t="227967" x="6167438" y="5568950"/>
          <p14:tracePt t="227984" x="6091238" y="5594350"/>
          <p14:tracePt t="227985" x="5929313" y="5619750"/>
          <p14:tracePt t="228000" x="5791200" y="5643563"/>
          <p14:tracePt t="228018" x="5691188" y="5681663"/>
          <p14:tracePt t="228035" x="5578475" y="5707063"/>
          <p14:tracePt t="228051" x="5554663" y="5707063"/>
          <p14:tracePt t="228067" x="5529263" y="5719763"/>
          <p14:tracePt t="228084" x="5503863" y="5719763"/>
          <p14:tracePt t="228558" x="5491163" y="5719763"/>
          <p14:tracePt t="228570" x="5454650" y="5719763"/>
          <p14:tracePt t="228583" x="5403850" y="5732463"/>
          <p14:tracePt t="228595" x="5178425" y="5743575"/>
          <p14:tracePt t="228608" x="4891088" y="5768975"/>
          <p14:tracePt t="228620" x="4314825" y="5794375"/>
          <p14:tracePt t="228637" x="3765550" y="5819775"/>
          <p14:tracePt t="228653" x="3114675" y="5843588"/>
          <p14:tracePt t="228670" x="2176463" y="5907088"/>
          <p14:tracePt t="228686" x="1638300" y="5907088"/>
          <p14:tracePt t="228703" x="1289050" y="5945188"/>
          <p14:tracePt t="228720" x="950913" y="5969000"/>
          <p14:tracePt t="228737" x="812800" y="5969000"/>
          <p14:tracePt t="228754" x="712788" y="5969000"/>
          <p14:tracePt t="228770" x="663575" y="5969000"/>
          <p14:tracePt t="228787" x="650875" y="5969000"/>
          <p14:tracePt t="228856" x="663575" y="5969000"/>
          <p14:tracePt t="228956" x="663575" y="5956300"/>
          <p14:tracePt t="229005" x="674688" y="5956300"/>
          <p14:tracePt t="229081" x="674688" y="5945188"/>
          <p14:tracePt t="229181" x="687388" y="5945188"/>
          <p14:tracePt t="240390" x="887413" y="5907088"/>
          <p14:tracePt t="240402" x="1176338" y="5868988"/>
          <p14:tracePt t="240414" x="1663700" y="5843588"/>
          <p14:tracePt t="240426" x="2063750" y="5843588"/>
          <p14:tracePt t="240439" x="2314575" y="5832475"/>
          <p14:tracePt t="240451" x="2551113" y="5832475"/>
          <p14:tracePt t="240466" x="2863850" y="5832475"/>
          <p14:tracePt t="240483" x="3114675" y="5819775"/>
          <p14:tracePt t="240500" x="3540125" y="5781675"/>
          <p14:tracePt t="240516" x="3852863" y="5768975"/>
          <p14:tracePt t="240533" x="4065588" y="5756275"/>
          <p14:tracePt t="240550" x="4214813" y="5743575"/>
          <p14:tracePt t="240553" x="4365625" y="5707063"/>
          <p14:tracePt t="240567" x="4578350" y="5681663"/>
          <p14:tracePt t="240584" x="4752975" y="5668963"/>
          <p14:tracePt t="240601" x="4953000" y="5630863"/>
          <p14:tracePt t="240617" x="4991100" y="5619750"/>
          <p14:tracePt t="240634" x="5029200" y="5607050"/>
          <p14:tracePt t="240650" x="5091113" y="5581650"/>
          <p14:tracePt t="240667" x="5103813" y="5568950"/>
          <p14:tracePt t="240684" x="5116513" y="5556250"/>
          <p14:tracePt t="240775" x="5141913" y="5556250"/>
          <p14:tracePt t="240788" x="5165725" y="5568950"/>
          <p14:tracePt t="240801" x="5191125" y="5581650"/>
          <p14:tracePt t="240825" x="5216525" y="5607050"/>
          <p14:tracePt t="240839" x="5241925" y="5607050"/>
          <p14:tracePt t="240852" x="5265738" y="5619750"/>
          <p14:tracePt t="240862" x="5291138" y="5630863"/>
          <p14:tracePt t="240875" x="5303838" y="5643563"/>
          <p14:tracePt t="240888" x="5329238" y="5668963"/>
          <p14:tracePt t="240901" x="5341938" y="5681663"/>
          <p14:tracePt t="240918" x="5353050" y="5694363"/>
          <p14:tracePt t="240935" x="5365750" y="5719763"/>
          <p14:tracePt t="240938" x="5365750" y="5732463"/>
          <p14:tracePt t="240952" x="5378450" y="5756275"/>
          <p14:tracePt t="240969" x="5378450" y="5781675"/>
          <p14:tracePt t="240985" x="5391150" y="5794375"/>
          <p14:tracePt t="240987" x="5391150" y="5807075"/>
          <p14:tracePt t="241002" x="5391150" y="5819775"/>
          <p14:tracePt t="241018" x="5403850" y="5832475"/>
          <p14:tracePt t="241036" x="5403850" y="5843588"/>
          <p14:tracePt t="241125" x="5416550" y="5856288"/>
          <p14:tracePt t="241149" x="5429250" y="5868988"/>
          <p14:tracePt t="241174" x="5429250" y="5881688"/>
          <p14:tracePt t="241186" x="5441950" y="5881688"/>
          <p14:tracePt t="241199" x="5454650" y="5894388"/>
          <p14:tracePt t="241211" x="5465763" y="5894388"/>
          <p14:tracePt t="241225" x="5465763" y="5907088"/>
          <p14:tracePt t="241237" x="5478463" y="5907088"/>
          <p14:tracePt t="241274" x="5478463" y="5919788"/>
          <p14:tracePt t="283434" x="5441950" y="5919788"/>
          <p14:tracePt t="283446" x="5403850" y="5919788"/>
          <p14:tracePt t="283458" x="4878388" y="5756275"/>
          <p14:tracePt t="283471" x="4078288" y="5556250"/>
          <p14:tracePt t="283486" x="3440113" y="5381625"/>
          <p14:tracePt t="283503" x="3027363" y="5268913"/>
          <p14:tracePt t="283520" x="2227263" y="5081588"/>
          <p14:tracePt t="283536" x="2051050" y="5018088"/>
          <p14:tracePt t="283553" x="1938338" y="4992688"/>
          <p14:tracePt t="283570" x="1814513" y="4943475"/>
          <p14:tracePt t="283587" x="1789113" y="4918075"/>
          <p14:tracePt t="283608" x="1776413" y="4918075"/>
          <p14:tracePt t="283633" x="1776413" y="4905375"/>
          <p14:tracePt t="283695" x="1776413" y="4856163"/>
          <p14:tracePt t="283708" x="1776413" y="4730750"/>
          <p14:tracePt t="283720" x="1776413" y="4630738"/>
          <p14:tracePt t="283732" x="1776413" y="4530725"/>
          <p14:tracePt t="283745" x="1789113" y="4467225"/>
          <p14:tracePt t="283758" x="1801813" y="4379913"/>
          <p14:tracePt t="283771" x="1801813" y="4279900"/>
          <p14:tracePt t="283787" x="1814513" y="4179888"/>
          <p14:tracePt t="283804" x="1814513" y="4105275"/>
          <p14:tracePt t="283820" x="1814513" y="4079875"/>
          <p14:tracePt t="283994" x="1825625" y="4079875"/>
          <p14:tracePt t="284032" x="1838325" y="4079875"/>
          <p14:tracePt t="284044" x="1851025" y="4079875"/>
          <p14:tracePt t="284057" x="1876425" y="4079875"/>
          <p14:tracePt t="284069" x="1925638" y="4067175"/>
          <p14:tracePt t="284081" x="2001838" y="4041775"/>
          <p14:tracePt t="284094" x="2063750" y="4017963"/>
          <p14:tracePt t="284106" x="2127250" y="3992563"/>
          <p14:tracePt t="284122" x="2176463" y="3967163"/>
          <p14:tracePt t="284139" x="2251075" y="3929063"/>
          <p14:tracePt t="284156" x="2540000" y="3854450"/>
          <p14:tracePt t="284172" x="2651125" y="3829050"/>
          <p14:tracePt t="284189" x="2714625" y="3803650"/>
          <p14:tracePt t="284206" x="2789238" y="3779838"/>
          <p14:tracePt t="284232" x="2801938" y="3779838"/>
          <p14:tracePt t="285602" x="2776538" y="3779838"/>
          <p14:tracePt t="285616" x="2740025" y="3779838"/>
          <p14:tracePt t="285628" x="2714625" y="3779838"/>
          <p14:tracePt t="285639" x="2676525" y="3779838"/>
          <p14:tracePt t="285652" x="2614613" y="3779838"/>
          <p14:tracePt t="285665" x="2463800" y="3779838"/>
          <p14:tracePt t="285678" x="2338388" y="3779838"/>
          <p14:tracePt t="285695" x="2238375" y="3779838"/>
          <p14:tracePt t="285711" x="2163763" y="3779838"/>
          <p14:tracePt t="285715" x="2114550" y="3779838"/>
          <p14:tracePt t="285728" x="2063750" y="3779838"/>
          <p14:tracePt t="285745" x="2014538" y="3779838"/>
          <p14:tracePt t="285762" x="1925638" y="3779838"/>
          <p14:tracePt t="285765" x="1863725" y="3779838"/>
          <p14:tracePt t="285779" x="1789113" y="3779838"/>
          <p14:tracePt t="285795" x="1751013" y="3779838"/>
          <p14:tracePt t="285812" x="1714500" y="3779838"/>
          <p14:tracePt t="285815" x="1701800" y="3779838"/>
          <p14:tracePt t="285828" x="1689100" y="3779838"/>
          <p14:tracePt t="285845" x="1663700" y="3779838"/>
          <p14:tracePt t="285864" x="1651000" y="3779838"/>
          <p14:tracePt t="286051" x="1714500" y="3779838"/>
          <p14:tracePt t="286063" x="1851025" y="3767138"/>
          <p14:tracePt t="286075" x="1989138" y="3729038"/>
          <p14:tracePt t="286089" x="2201863" y="3692525"/>
          <p14:tracePt t="286102" x="2640013" y="3679825"/>
          <p14:tracePt t="286114" x="2927350" y="3654425"/>
          <p14:tracePt t="286130" x="3114675" y="3641725"/>
          <p14:tracePt t="286147" x="3289300" y="3629025"/>
          <p14:tracePt t="286164" x="3627438" y="3616325"/>
          <p14:tracePt t="286180" x="3714750" y="3603625"/>
          <p14:tracePt t="286197" x="3740150" y="3603625"/>
          <p14:tracePt t="286213" x="3765550" y="3603625"/>
          <p14:tracePt t="286230" x="3778250" y="3603625"/>
          <p14:tracePt t="286263" x="3752850" y="3603625"/>
          <p14:tracePt t="286275" x="3652838" y="3603625"/>
          <p14:tracePt t="286287" x="3502025" y="3603625"/>
          <p14:tracePt t="286301" x="3365500" y="3629025"/>
          <p14:tracePt t="286314" x="3152775" y="3667125"/>
          <p14:tracePt t="286331" x="2776538" y="3667125"/>
          <p14:tracePt t="286346" x="2501900" y="3679825"/>
          <p14:tracePt t="286363" x="1701800" y="3716338"/>
          <p14:tracePt t="286380" x="1425575" y="3716338"/>
          <p14:tracePt t="286396" x="1250950" y="3741738"/>
          <p14:tracePt t="286413" x="950913" y="3754438"/>
          <p14:tracePt t="286430" x="850900" y="3754438"/>
          <p14:tracePt t="286447" x="812800" y="3754438"/>
          <p14:tracePt t="286463" x="787400" y="3754438"/>
          <p14:tracePt t="286480" x="776288" y="3754438"/>
          <p14:tracePt t="286512" x="812800" y="3754438"/>
          <p14:tracePt t="286524" x="838200" y="3754438"/>
          <p14:tracePt t="286537" x="887413" y="3754438"/>
          <p14:tracePt t="286550" x="938213" y="3754438"/>
          <p14:tracePt t="286565" x="1012825" y="3754438"/>
          <p14:tracePt t="286581" x="1100138" y="3754438"/>
          <p14:tracePt t="286599" x="1376363" y="3754438"/>
          <p14:tracePt t="286615" x="1476375" y="3754438"/>
          <p14:tracePt t="286632" x="1563688" y="3754438"/>
          <p14:tracePt t="286649" x="1638300" y="3754438"/>
          <p14:tracePt t="286665" x="1663700" y="3754438"/>
          <p14:tracePt t="286682" x="1676400" y="3741738"/>
          <p14:tracePt t="286699" x="1714500" y="3741738"/>
          <p14:tracePt t="286716" x="1725613" y="3741738"/>
          <p14:tracePt t="286737" x="1738313" y="3741738"/>
          <p14:tracePt t="286836" x="1725613" y="3741738"/>
          <p14:tracePt t="286849" x="1701800" y="3741738"/>
          <p14:tracePt t="286860" x="1676400" y="3741738"/>
          <p14:tracePt t="286874" x="1651000" y="3741738"/>
          <p14:tracePt t="286887" x="1625600" y="3741738"/>
          <p14:tracePt t="286899" x="1601788" y="3741738"/>
          <p14:tracePt t="286998" x="1612900" y="3741738"/>
          <p14:tracePt t="287010" x="1638300" y="3741738"/>
          <p14:tracePt t="287023" x="1663700" y="3741738"/>
          <p14:tracePt t="287035" x="1701800" y="3741738"/>
          <p14:tracePt t="287050" x="1789113" y="3741738"/>
          <p14:tracePt t="287067" x="1889125" y="3741738"/>
          <p14:tracePt t="287084" x="1951038" y="3741738"/>
          <p14:tracePt t="287087" x="2014538" y="3741738"/>
          <p14:tracePt t="287100" x="2025650" y="3741738"/>
          <p14:tracePt t="287117" x="2038350" y="3741738"/>
          <p14:tracePt t="287135" x="2051050" y="3741738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732BB2D-6F05-8E01-F6EE-01C782DC8B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13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Setting Standard Costs</a:t>
            </a:r>
            <a:endParaRPr lang="en-US" b="1" dirty="0">
              <a:solidFill>
                <a:schemeClr val="accent1"/>
              </a:solidFill>
            </a:endParaRPr>
          </a:p>
        </p:txBody>
      </p:sp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10776" y="1447800"/>
            <a:ext cx="8534400" cy="4724400"/>
          </a:xfrm>
          <a:prstGeom prst="rect">
            <a:avLst/>
          </a:prstGeom>
        </p:spPr>
        <p:txBody>
          <a:bodyPr/>
          <a:lstStyle/>
          <a:p>
            <a:pPr marL="0" lvl="2" indent="0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  <a:buNone/>
            </a:pPr>
            <a:r>
              <a:rPr lang="en-US" altLang="en-US" sz="3200" b="1" dirty="0"/>
              <a:t>Direct Materials</a:t>
            </a:r>
          </a:p>
          <a:p>
            <a:pPr marL="0" lvl="2" indent="0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  <a:buNone/>
            </a:pPr>
            <a:r>
              <a:rPr lang="en-US" altLang="en-US" sz="2600" b="1" dirty="0">
                <a:solidFill>
                  <a:srgbClr val="0000CC"/>
                </a:solidFill>
              </a:rPr>
              <a:t>Direct materials price standard </a:t>
            </a:r>
            <a:r>
              <a:rPr lang="en-US" altLang="en-US" sz="2600" dirty="0"/>
              <a:t>is the cost per finished unit of direct materials that should be incurred.</a:t>
            </a:r>
          </a:p>
          <a:p>
            <a:pPr marL="0" lvl="2" indent="0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  <a:buNone/>
            </a:pPr>
            <a:endParaRPr lang="en-US" altLang="en-US" sz="28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03" y="3095921"/>
            <a:ext cx="7871791" cy="2401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661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816"/>
    </mc:Choice>
    <mc:Fallback xmlns="">
      <p:transition spd="slow" advTm="107816"/>
    </mc:Fallback>
  </mc:AlternateContent>
  <p:extLst>
    <p:ext uri="{3A86A75C-4F4B-4683-9AE1-C65F6400EC91}">
      <p14:laserTraceLst xmlns:p14="http://schemas.microsoft.com/office/powerpoint/2010/main">
        <p14:tracePtLst>
          <p14:tracePt t="9975" x="2051050" y="3754438"/>
          <p14:tracePt t="9988" x="2051050" y="3792538"/>
          <p14:tracePt t="9999" x="2025650" y="3841750"/>
          <p14:tracePt t="10012" x="2001838" y="3905250"/>
          <p14:tracePt t="10024" x="1976438" y="4017963"/>
          <p14:tracePt t="10037" x="1963738" y="4141788"/>
          <p14:tracePt t="10049" x="1938338" y="4254500"/>
          <p14:tracePt t="10066" x="1914525" y="4341813"/>
          <p14:tracePt t="10082" x="1901825" y="4405313"/>
          <p14:tracePt t="10100" x="1863725" y="4530725"/>
          <p14:tracePt t="10116" x="1863725" y="4567238"/>
          <p14:tracePt t="10132" x="1863725" y="4579938"/>
          <p14:tracePt t="10150" x="1863725" y="4592638"/>
          <p14:tracePt t="10236" x="1889125" y="4554538"/>
          <p14:tracePt t="10250" x="1951038" y="4543425"/>
          <p14:tracePt t="10261" x="2089150" y="4492625"/>
          <p14:tracePt t="10273" x="2314575" y="4430713"/>
          <p14:tracePt t="10286" x="2463800" y="4392613"/>
          <p14:tracePt t="10300" x="2601913" y="4341813"/>
          <p14:tracePt t="10317" x="2801938" y="4279900"/>
          <p14:tracePt t="10333" x="3040063" y="4205288"/>
          <p14:tracePt t="10336" x="3214688" y="4154488"/>
          <p14:tracePt t="10350" x="3327400" y="4105275"/>
          <p14:tracePt t="10367" x="3427413" y="4067175"/>
          <p14:tracePt t="10384" x="3527425" y="4041775"/>
          <p14:tracePt t="10386" x="3665538" y="4029075"/>
          <p14:tracePt t="10400" x="3814763" y="4017963"/>
          <p14:tracePt t="10417" x="3940175" y="4017963"/>
          <p14:tracePt t="10434" x="4027488" y="4017963"/>
          <p14:tracePt t="10436" x="4078288" y="4017963"/>
          <p14:tracePt t="10450" x="4103688" y="4017963"/>
          <p14:tracePt t="10467" x="4127500" y="4017963"/>
          <p14:tracePt t="10485" x="4140200" y="4017963"/>
          <p14:tracePt t="10522" x="4140200" y="4029075"/>
          <p14:tracePt t="10685" x="4140200" y="4041775"/>
          <p14:tracePt t="10734" x="4140200" y="4054475"/>
          <p14:tracePt t="10834" x="4114800" y="4054475"/>
          <p14:tracePt t="10847" x="4078288" y="4054475"/>
          <p14:tracePt t="10859" x="4052888" y="4054475"/>
          <p14:tracePt t="10872" x="4027488" y="4054475"/>
          <p14:tracePt t="10889" x="4002088" y="4054475"/>
          <p14:tracePt t="10902" x="3990975" y="4054475"/>
          <p14:tracePt t="10919" x="3978275" y="4054475"/>
          <p14:tracePt t="10935" x="3965575" y="4054475"/>
          <p14:tracePt t="10960" x="3952875" y="4054475"/>
          <p14:tracePt t="11134" x="3952875" y="4041775"/>
          <p14:tracePt t="11158" x="3952875" y="4029075"/>
          <p14:tracePt t="11195" x="3952875" y="4017963"/>
          <p14:tracePt t="13379" x="3927475" y="4017963"/>
          <p14:tracePt t="13391" x="3890963" y="4029075"/>
          <p14:tracePt t="13403" x="3778250" y="4054475"/>
          <p14:tracePt t="13417" x="3540125" y="4092575"/>
          <p14:tracePt t="13429" x="3252788" y="4117975"/>
          <p14:tracePt t="13445" x="2827338" y="4167188"/>
          <p14:tracePt t="13462" x="2401888" y="4205288"/>
          <p14:tracePt t="13479" x="1925638" y="4267200"/>
          <p14:tracePt t="13496" x="1676400" y="4292600"/>
          <p14:tracePt t="13513" x="1501775" y="4305300"/>
          <p14:tracePt t="13515" x="1376363" y="4305300"/>
          <p14:tracePt t="13530" x="1312863" y="4318000"/>
          <p14:tracePt t="13546" x="1276350" y="4330700"/>
          <p14:tracePt t="13563" x="1250950" y="4330700"/>
          <p14:tracePt t="13580" x="1238250" y="4341813"/>
          <p14:tracePt t="13596" x="1225550" y="4341813"/>
          <p14:tracePt t="14026" x="1238250" y="4330700"/>
          <p14:tracePt t="14052" x="1250950" y="4330700"/>
          <p14:tracePt t="14065" x="1263650" y="4330700"/>
          <p14:tracePt t="14077" x="1276350" y="4318000"/>
          <p14:tracePt t="14089" x="1312863" y="4305300"/>
          <p14:tracePt t="14102" x="1325563" y="4305300"/>
          <p14:tracePt t="14115" x="1350963" y="4292600"/>
          <p14:tracePt t="14131" x="1363663" y="4279900"/>
          <p14:tracePt t="14148" x="1389063" y="4267200"/>
          <p14:tracePt t="14166" x="1425575" y="4230688"/>
          <p14:tracePt t="14182" x="1425575" y="4205288"/>
          <p14:tracePt t="14199" x="1450975" y="4192588"/>
          <p14:tracePt t="14202" x="1463675" y="4179888"/>
          <p14:tracePt t="14215" x="1463675" y="4167188"/>
          <p14:tracePt t="14232" x="1476375" y="4154488"/>
          <p14:tracePt t="14249" x="1476375" y="4141788"/>
          <p14:tracePt t="14251" x="1501775" y="4141788"/>
          <p14:tracePt t="14265" x="1501775" y="4129088"/>
          <p14:tracePt t="14282" x="1512888" y="4129088"/>
          <p14:tracePt t="14302" x="1512888" y="4117975"/>
          <p14:tracePt t="16033" x="1512888" y="4105275"/>
          <p14:tracePt t="16047" x="1525588" y="4105275"/>
          <p14:tracePt t="16070" x="1538288" y="4105275"/>
          <p14:tracePt t="16120" x="1550988" y="4092575"/>
          <p14:tracePt t="16183" x="1563688" y="4092575"/>
          <p14:tracePt t="16220" x="1576388" y="4092575"/>
          <p14:tracePt t="16232" x="1589088" y="4092575"/>
          <p14:tracePt t="16245" x="1601788" y="4079875"/>
          <p14:tracePt t="16257" x="1638300" y="4079875"/>
          <p14:tracePt t="16273" x="1689100" y="4079875"/>
          <p14:tracePt t="16290" x="1725613" y="4079875"/>
          <p14:tracePt t="16308" x="1801813" y="4067175"/>
          <p14:tracePt t="16324" x="1825625" y="4067175"/>
          <p14:tracePt t="16340" x="1851025" y="4067175"/>
          <p14:tracePt t="16357" x="1938338" y="4054475"/>
          <p14:tracePt t="16374" x="2001838" y="4054475"/>
          <p14:tracePt t="16391" x="2076450" y="4054475"/>
          <p14:tracePt t="16408" x="2151063" y="4054475"/>
          <p14:tracePt t="16424" x="2176463" y="4054475"/>
          <p14:tracePt t="16441" x="2201863" y="4054475"/>
          <p14:tracePt t="16457" x="2251075" y="4054475"/>
          <p14:tracePt t="16474" x="2289175" y="4054475"/>
          <p14:tracePt t="16491" x="2338388" y="4054475"/>
          <p14:tracePt t="16508" x="2489200" y="4067175"/>
          <p14:tracePt t="16524" x="2527300" y="4067175"/>
          <p14:tracePt t="16541" x="2563813" y="4067175"/>
          <p14:tracePt t="16544" x="2589213" y="4067175"/>
          <p14:tracePt t="16559" x="2601913" y="4067175"/>
          <p14:tracePt t="16575" x="2614613" y="4067175"/>
          <p14:tracePt t="16592" x="2627313" y="4067175"/>
          <p14:tracePt t="16595" x="2640013" y="4067175"/>
          <p14:tracePt t="16609" x="2651125" y="4067175"/>
          <p14:tracePt t="16625" x="2663825" y="4067175"/>
          <p14:tracePt t="16642" x="2689225" y="4067175"/>
          <p14:tracePt t="16644" x="2701925" y="4067175"/>
          <p14:tracePt t="16658" x="2727325" y="4067175"/>
          <p14:tracePt t="16675" x="2752725" y="4067175"/>
          <p14:tracePt t="16693" x="2814638" y="4067175"/>
          <p14:tracePt t="16708" x="2827338" y="4067175"/>
          <p14:tracePt t="16725" x="2852738" y="4067175"/>
          <p14:tracePt t="16742" x="2863850" y="4067175"/>
          <p14:tracePt t="16744" x="2889250" y="4067175"/>
          <p14:tracePt t="16758" x="2901950" y="4067175"/>
          <p14:tracePt t="16775" x="2914650" y="4067175"/>
          <p14:tracePt t="16793" x="2963863" y="4067175"/>
          <p14:tracePt t="16809" x="2989263" y="4067175"/>
          <p14:tracePt t="16826" x="3040063" y="4067175"/>
          <p14:tracePt t="16842" x="3227388" y="4067175"/>
          <p14:tracePt t="16859" x="3327400" y="4079875"/>
          <p14:tracePt t="16876" x="3427413" y="4105275"/>
          <p14:tracePt t="16893" x="3640138" y="4129088"/>
          <p14:tracePt t="16894" x="3865563" y="4167188"/>
          <p14:tracePt t="16909" x="4078288" y="4179888"/>
          <p14:tracePt t="16926" x="4314825" y="4179888"/>
          <p14:tracePt t="16943" x="4965700" y="4179888"/>
          <p14:tracePt t="16959" x="5203825" y="4141788"/>
          <p14:tracePt t="16976" x="5565775" y="4079875"/>
          <p14:tracePt t="16994" x="6078538" y="3992563"/>
          <p14:tracePt t="17010" x="6254750" y="3967163"/>
          <p14:tracePt t="17027" x="6442075" y="3941763"/>
          <p14:tracePt t="17030" x="6616700" y="3929063"/>
          <p14:tracePt t="17044" x="6754813" y="3916363"/>
          <p14:tracePt t="17060" x="6842125" y="3905250"/>
          <p14:tracePt t="17077" x="6929438" y="3905250"/>
          <p14:tracePt t="17094" x="7029450" y="3905250"/>
          <p14:tracePt t="17110" x="7054850" y="3905250"/>
          <p14:tracePt t="17127" x="7092950" y="3905250"/>
          <p14:tracePt t="17129" x="7118350" y="3916363"/>
          <p14:tracePt t="17144" x="7129463" y="3916363"/>
          <p14:tracePt t="17553" x="7154863" y="3916363"/>
          <p14:tracePt t="17567" x="7192963" y="3941763"/>
          <p14:tracePt t="17579" x="7242175" y="3979863"/>
          <p14:tracePt t="17591" x="7280275" y="3992563"/>
          <p14:tracePt t="17603" x="7318375" y="4017963"/>
          <p14:tracePt t="17616" x="7367588" y="4029075"/>
          <p14:tracePt t="17629" x="7418388" y="4041775"/>
          <p14:tracePt t="17645" x="7505700" y="4041775"/>
          <p14:tracePt t="17662" x="7618413" y="4079875"/>
          <p14:tracePt t="17679" x="7780338" y="4117975"/>
          <p14:tracePt t="17696" x="7831138" y="4117975"/>
          <p14:tracePt t="17712" x="7867650" y="4129088"/>
          <p14:tracePt t="17729" x="7918450" y="4141788"/>
          <p14:tracePt t="17746" x="7943850" y="4141788"/>
          <p14:tracePt t="17763" x="7954963" y="4141788"/>
          <p14:tracePt t="17765" x="7980363" y="4141788"/>
          <p14:tracePt t="17780" x="8005763" y="4141788"/>
          <p14:tracePt t="17796" x="8018463" y="4141788"/>
          <p14:tracePt t="17813" x="8043863" y="4141788"/>
          <p14:tracePt t="17816" x="8067675" y="4154488"/>
          <p14:tracePt t="17829" x="8093075" y="4154488"/>
          <p14:tracePt t="17846" x="8105775" y="4154488"/>
          <p14:tracePt t="17863" x="8118475" y="4154488"/>
          <p14:tracePt t="17866" x="8143875" y="4154488"/>
          <p14:tracePt t="17880" x="8156575" y="4154488"/>
          <p14:tracePt t="17915" x="8167688" y="4154488"/>
          <p14:tracePt t="22113" x="8118475" y="4154488"/>
          <p14:tracePt t="22125" x="8054975" y="4141788"/>
          <p14:tracePt t="22137" x="8018463" y="4129088"/>
          <p14:tracePt t="22151" x="7967663" y="4129088"/>
          <p14:tracePt t="22164" x="7905750" y="4117975"/>
          <p14:tracePt t="22179" x="7780338" y="4105275"/>
          <p14:tracePt t="22197" x="7631113" y="4079875"/>
          <p14:tracePt t="22200" x="7518400" y="4079875"/>
          <p14:tracePt t="22214" x="7392988" y="4054475"/>
          <p14:tracePt t="22230" x="7218363" y="4041775"/>
          <p14:tracePt t="22248" x="6905625" y="4029075"/>
          <p14:tracePt t="22250" x="6704013" y="4029075"/>
          <p14:tracePt t="22264" x="6529388" y="4005263"/>
          <p14:tracePt t="22280" x="6303963" y="4005263"/>
          <p14:tracePt t="22297" x="6054725" y="3992563"/>
          <p14:tracePt t="22300" x="5903913" y="3992563"/>
          <p14:tracePt t="22314" x="5803900" y="3992563"/>
          <p14:tracePt t="22330" x="5741988" y="3992563"/>
          <p14:tracePt t="22349" x="5703888" y="3992563"/>
          <p14:tracePt t="22351" x="5665788" y="3992563"/>
          <p14:tracePt t="22364" x="5654675" y="3992563"/>
          <p14:tracePt t="22381" x="5641975" y="3992563"/>
          <p14:tracePt t="22400" x="5629275" y="3992563"/>
          <p14:tracePt t="22773" x="5603875" y="3992563"/>
          <p14:tracePt t="22787" x="5529263" y="3992563"/>
          <p14:tracePt t="22800" x="5403850" y="3992563"/>
          <p14:tracePt t="22811" x="5278438" y="3992563"/>
          <p14:tracePt t="22824" x="4965700" y="4005263"/>
          <p14:tracePt t="22836" x="4727575" y="4005263"/>
          <p14:tracePt t="22850" x="4416425" y="4005263"/>
          <p14:tracePt t="22866" x="3978275" y="4005263"/>
          <p14:tracePt t="22883" x="3689350" y="3967163"/>
          <p14:tracePt t="22885" x="3502025" y="3967163"/>
          <p14:tracePt t="22900" x="3314700" y="3967163"/>
          <p14:tracePt t="22917" x="3089275" y="3967163"/>
          <p14:tracePt t="22933" x="2927350" y="3979863"/>
          <p14:tracePt t="22935" x="2827338" y="4005263"/>
          <p14:tracePt t="22950" x="2752725" y="4017963"/>
          <p14:tracePt t="22967" x="2714625" y="4029075"/>
          <p14:tracePt t="22983" x="2701925" y="4041775"/>
          <p14:tracePt t="22985" x="2689225" y="4041775"/>
          <p14:tracePt t="23160" x="2701925" y="4041775"/>
          <p14:tracePt t="23172" x="2727325" y="4041775"/>
          <p14:tracePt t="23185" x="2752725" y="4041775"/>
          <p14:tracePt t="23198" x="2789238" y="4041775"/>
          <p14:tracePt t="23209" x="2814638" y="4041775"/>
          <p14:tracePt t="23223" x="2852738" y="4017963"/>
          <p14:tracePt t="23596" x="2827338" y="4041775"/>
          <p14:tracePt t="23609" x="2776538" y="4054475"/>
          <p14:tracePt t="23621" x="2663825" y="4079875"/>
          <p14:tracePt t="23636" x="2527300" y="4092575"/>
          <p14:tracePt t="23653" x="2414588" y="4105275"/>
          <p14:tracePt t="23669" x="2327275" y="4117975"/>
          <p14:tracePt t="23671" x="2238375" y="4141788"/>
          <p14:tracePt t="23686" x="2138363" y="4167188"/>
          <p14:tracePt t="23703" x="2025650" y="4167188"/>
          <p14:tracePt t="23719" x="1901825" y="4179888"/>
          <p14:tracePt t="23721" x="1838325" y="4179888"/>
          <p14:tracePt t="23736" x="1801813" y="4179888"/>
          <p14:tracePt t="23753" x="1789113" y="4179888"/>
          <p14:tracePt t="23770" x="1776413" y="4192588"/>
          <p14:tracePt t="23883" x="1763713" y="4205288"/>
          <p14:tracePt t="23909" x="1751013" y="4205288"/>
          <p14:tracePt t="23920" x="1725613" y="4230688"/>
          <p14:tracePt t="23933" x="1714500" y="4230688"/>
          <p14:tracePt t="23945" x="1689100" y="4254500"/>
          <p14:tracePt t="23957" x="1638300" y="4279900"/>
          <p14:tracePt t="23971" x="1589088" y="4318000"/>
          <p14:tracePt t="23987" x="1525588" y="4354513"/>
          <p14:tracePt t="24004" x="1489075" y="4392613"/>
          <p14:tracePt t="24020" x="1450975" y="4418013"/>
          <p14:tracePt t="24037" x="1438275" y="4430713"/>
          <p14:tracePt t="24055" x="1438275" y="4443413"/>
          <p14:tracePt t="24157" x="1438275" y="4454525"/>
          <p14:tracePt t="24206" x="1425575" y="4467225"/>
          <p14:tracePt t="24220" x="1412875" y="4479925"/>
          <p14:tracePt t="24232" x="1412875" y="4492625"/>
          <p14:tracePt t="24244" x="1401763" y="4505325"/>
          <p14:tracePt t="24257" x="1401763" y="4518025"/>
          <p14:tracePt t="24271" x="1389063" y="4518025"/>
          <p14:tracePt t="35294" x="1376363" y="4543425"/>
          <p14:tracePt t="35307" x="1363663" y="4554538"/>
          <p14:tracePt t="35333" x="1350963" y="4554538"/>
          <p14:tracePt t="35345" x="1350963" y="4567238"/>
          <p14:tracePt t="35357" x="1338263" y="4579938"/>
          <p14:tracePt t="35371" x="1325563" y="4605338"/>
          <p14:tracePt t="35383" x="1312863" y="4618038"/>
          <p14:tracePt t="35399" x="1300163" y="4630738"/>
          <p14:tracePt t="35415" x="1300163" y="4643438"/>
          <p14:tracePt t="35433" x="1300163" y="4667250"/>
          <p14:tracePt t="35449" x="1300163" y="4692650"/>
          <p14:tracePt t="35466" x="1289050" y="4718050"/>
          <p14:tracePt t="35482" x="1276350" y="4756150"/>
          <p14:tracePt t="35499" x="1276350" y="4768850"/>
          <p14:tracePt t="35516" x="1276350" y="4779963"/>
          <p14:tracePt t="35557" x="1263650" y="4779963"/>
          <p14:tracePt t="35606" x="1263650" y="4792663"/>
          <p14:tracePt t="35620" x="1263650" y="4805363"/>
          <p14:tracePt t="35633" x="1263650" y="4818063"/>
          <p14:tracePt t="35718" x="1263650" y="4830763"/>
          <p14:tracePt t="35732" x="1263650" y="4843463"/>
          <p14:tracePt t="35756" x="1263650" y="4856163"/>
          <p14:tracePt t="35807" x="1263650" y="4868863"/>
          <p14:tracePt t="35844" x="1263650" y="4879975"/>
          <p14:tracePt t="35868" x="1263650" y="4892675"/>
          <p14:tracePt t="35881" x="1263650" y="4918075"/>
          <p14:tracePt t="35893" x="1250950" y="4930775"/>
          <p14:tracePt t="35906" x="1250950" y="4943475"/>
          <p14:tracePt t="35930" x="1250950" y="4956175"/>
          <p14:tracePt t="35943" x="1238250" y="4968875"/>
          <p14:tracePt t="35956" x="1238250" y="4981575"/>
          <p14:tracePt t="35968" x="1238250" y="4992688"/>
          <p14:tracePt t="36030" x="1225550" y="4992688"/>
          <p14:tracePt t="36043" x="1225550" y="5005388"/>
          <p14:tracePt t="43389" x="1225550" y="4992688"/>
          <p14:tracePt t="43402" x="1225550" y="4981575"/>
          <p14:tracePt t="43414" x="1250950" y="4918075"/>
          <p14:tracePt t="43426" x="1312863" y="4856163"/>
          <p14:tracePt t="43438" x="1450975" y="4792663"/>
          <p14:tracePt t="43451" x="1651000" y="4743450"/>
          <p14:tracePt t="43465" x="1801813" y="4705350"/>
          <p14:tracePt t="43481" x="1914525" y="4679950"/>
          <p14:tracePt t="43498" x="2025650" y="4667250"/>
          <p14:tracePt t="43515" x="2389188" y="4643438"/>
          <p14:tracePt t="43532" x="2551113" y="4605338"/>
          <p14:tracePt t="43548" x="2689225" y="4579938"/>
          <p14:tracePt t="43550" x="2863850" y="4530725"/>
          <p14:tracePt t="43565" x="3201988" y="4443413"/>
          <p14:tracePt t="43581" x="3478213" y="4354513"/>
          <p14:tracePt t="43598" x="3702050" y="4230688"/>
          <p14:tracePt t="43600" x="3978275" y="4141788"/>
          <p14:tracePt t="43615" x="4327525" y="4041775"/>
          <p14:tracePt t="43632" x="4527550" y="3979863"/>
          <p14:tracePt t="43648" x="4665663" y="3916363"/>
          <p14:tracePt t="43651" x="4840288" y="3879850"/>
          <p14:tracePt t="43665" x="5078413" y="3829050"/>
          <p14:tracePt t="43682" x="5316538" y="3779838"/>
          <p14:tracePt t="43699" x="5441950" y="3754438"/>
          <p14:tracePt t="43700" x="5565775" y="3729038"/>
          <p14:tracePt t="43715" x="5716588" y="3716338"/>
          <p14:tracePt t="43732" x="5903913" y="3692525"/>
          <p14:tracePt t="43749" x="6180138" y="3692525"/>
          <p14:tracePt t="43766" x="6267450" y="3692525"/>
          <p14:tracePt t="43782" x="6316663" y="3692525"/>
          <p14:tracePt t="43799" x="6467475" y="3692525"/>
          <p14:tracePt t="43816" x="6592888" y="3692525"/>
          <p14:tracePt t="43833" x="6692900" y="3716338"/>
          <p14:tracePt t="43849" x="6842125" y="3716338"/>
          <p14:tracePt t="43865" x="6880225" y="3729038"/>
          <p14:tracePt t="43882" x="6916738" y="3767138"/>
          <p14:tracePt t="43900" x="6992938" y="3879850"/>
          <p14:tracePt t="43916" x="7029450" y="3967163"/>
          <p14:tracePt t="43933" x="7054850" y="4041775"/>
          <p14:tracePt t="43950" x="7092950" y="4141788"/>
          <p14:tracePt t="43966" x="7092950" y="4179888"/>
          <p14:tracePt t="43983" x="7105650" y="4217988"/>
          <p14:tracePt t="44000" x="7118350" y="4318000"/>
          <p14:tracePt t="44018" x="7129463" y="4392613"/>
          <p14:tracePt t="44033" x="7129463" y="4479925"/>
          <p14:tracePt t="44036" x="7142163" y="4579938"/>
          <p14:tracePt t="44050" x="7142163" y="4679950"/>
          <p14:tracePt t="44067" x="7142163" y="4743450"/>
          <p14:tracePt t="44083" x="7142163" y="4818063"/>
          <p14:tracePt t="44100" x="7142163" y="4905375"/>
          <p14:tracePt t="44117" x="7142163" y="4918075"/>
          <p14:tracePt t="44133" x="7142163" y="4930775"/>
          <p14:tracePt t="44186" x="7142163" y="4943475"/>
          <p14:tracePt t="45221" x="7092950" y="4968875"/>
          <p14:tracePt t="45233" x="6992938" y="5030788"/>
          <p14:tracePt t="45245" x="6867525" y="5130800"/>
          <p14:tracePt t="45259" x="6642100" y="5205413"/>
          <p14:tracePt t="45272" x="6180138" y="5318125"/>
          <p14:tracePt t="45288" x="5816600" y="5394325"/>
          <p14:tracePt t="45304" x="5229225" y="5443538"/>
          <p14:tracePt t="45308" x="4816475" y="5468938"/>
          <p14:tracePt t="45322" x="4391025" y="5507038"/>
          <p14:tracePt t="45338" x="3840163" y="5530850"/>
          <p14:tracePt t="45355" x="3514725" y="5568950"/>
          <p14:tracePt t="45371" x="2827338" y="5607050"/>
          <p14:tracePt t="45388" x="2576513" y="5619750"/>
          <p14:tracePt t="45405" x="2401888" y="5656263"/>
          <p14:tracePt t="45408" x="2301875" y="5668963"/>
          <p14:tracePt t="45422" x="2214563" y="5681663"/>
          <p14:tracePt t="45438" x="2138363" y="5681663"/>
          <p14:tracePt t="45456" x="2051050" y="5681663"/>
          <p14:tracePt t="45458" x="1963738" y="5681663"/>
          <p14:tracePt t="45472" x="1914525" y="5681663"/>
          <p14:tracePt t="45489" x="1876425" y="5681663"/>
          <p14:tracePt t="45506" x="1851025" y="5656263"/>
          <p14:tracePt t="45508" x="1838325" y="5656263"/>
          <p14:tracePt t="45532" x="1838325" y="5643563"/>
          <p14:tracePt t="45582" x="1825625" y="5630863"/>
          <p14:tracePt t="45594" x="1814513" y="5619750"/>
          <p14:tracePt t="45619" x="1801813" y="5607050"/>
          <p14:tracePt t="45644" x="1789113" y="5594350"/>
          <p14:tracePt t="45670" x="1789113" y="5581650"/>
          <p14:tracePt t="47676" x="1801813" y="5568950"/>
          <p14:tracePt t="47688" x="1825625" y="5568950"/>
          <p14:tracePt t="47701" x="1863725" y="5543550"/>
          <p14:tracePt t="47715" x="1925638" y="5518150"/>
          <p14:tracePt t="47731" x="1963738" y="5481638"/>
          <p14:tracePt t="47748" x="2038350" y="5430838"/>
          <p14:tracePt t="47764" x="2327275" y="5343525"/>
          <p14:tracePt t="47781" x="2551113" y="5305425"/>
          <p14:tracePt t="47798" x="2714625" y="5281613"/>
          <p14:tracePt t="47800" x="2889250" y="5256213"/>
          <p14:tracePt t="47814" x="3189288" y="5243513"/>
          <p14:tracePt t="47831" x="3427413" y="5243513"/>
          <p14:tracePt t="47848" x="3578225" y="5243513"/>
          <p14:tracePt t="47851" x="3727450" y="5218113"/>
          <p14:tracePt t="47864" x="3927475" y="5218113"/>
          <p14:tracePt t="47881" x="4114800" y="5218113"/>
          <p14:tracePt t="47898" x="4252913" y="5230813"/>
          <p14:tracePt t="47900" x="4340225" y="5230813"/>
          <p14:tracePt t="47915" x="4378325" y="5243513"/>
          <p14:tracePt t="47931" x="4391025" y="5256213"/>
          <p14:tracePt t="47949" x="4403725" y="5256213"/>
          <p14:tracePt t="48174" x="4403725" y="5268913"/>
          <p14:tracePt t="48224" x="4416425" y="5268913"/>
          <p14:tracePt t="48237" x="4416425" y="5281613"/>
          <p14:tracePt t="48262" x="4427538" y="5294313"/>
          <p14:tracePt t="48287" x="4440238" y="5294313"/>
          <p14:tracePt t="48300" x="4452938" y="5294313"/>
          <p14:tracePt t="48311" x="4478338" y="5305425"/>
          <p14:tracePt t="48324" x="4491038" y="5305425"/>
          <p14:tracePt t="48337" x="4503738" y="5305425"/>
          <p14:tracePt t="48351" x="4527550" y="5305425"/>
          <p14:tracePt t="48366" x="4565650" y="5318125"/>
          <p14:tracePt t="48383" x="4591050" y="5318125"/>
          <p14:tracePt t="48386" x="4616450" y="5318125"/>
          <p14:tracePt t="48411" x="4640263" y="5318125"/>
          <p14:tracePt t="48423" x="4652963" y="5318125"/>
          <p14:tracePt t="48437" x="4665663" y="5318125"/>
          <p14:tracePt t="48451" x="4678363" y="5318125"/>
          <p14:tracePt t="48467" x="4716463" y="5318125"/>
          <p14:tracePt t="48484" x="4752975" y="5318125"/>
          <p14:tracePt t="48486" x="4803775" y="5318125"/>
          <p14:tracePt t="48500" x="4840288" y="5318125"/>
          <p14:tracePt t="48518" x="4865688" y="5318125"/>
          <p14:tracePt t="48534" x="4903788" y="5318125"/>
          <p14:tracePt t="48536" x="4916488" y="5318125"/>
          <p14:tracePt t="48550" x="4929188" y="5318125"/>
          <p14:tracePt t="48568" x="4940300" y="5318125"/>
          <p14:tracePt t="48585" x="4953000" y="5318125"/>
          <p14:tracePt t="48587" x="4965700" y="5318125"/>
          <p14:tracePt t="48601" x="4978400" y="5318125"/>
          <p14:tracePt t="48636" x="5003800" y="5318125"/>
          <p14:tracePt t="48661" x="5016500" y="5318125"/>
          <p14:tracePt t="48673" x="5040313" y="5318125"/>
          <p14:tracePt t="48685" x="5053013" y="5318125"/>
          <p14:tracePt t="48699" x="5065713" y="5330825"/>
          <p14:tracePt t="48710" x="5078413" y="5330825"/>
          <p14:tracePt t="48748" x="5078413" y="5318125"/>
          <p14:tracePt t="49122" x="5103813" y="5318125"/>
          <p14:tracePt t="49135" x="5116513" y="5318125"/>
          <p14:tracePt t="49147" x="5129213" y="5318125"/>
          <p14:tracePt t="49160" x="5165725" y="5318125"/>
          <p14:tracePt t="49172" x="5229225" y="5305425"/>
          <p14:tracePt t="49187" x="5341938" y="5305425"/>
          <p14:tracePt t="49203" x="5441950" y="5305425"/>
          <p14:tracePt t="49221" x="5529263" y="5294313"/>
          <p14:tracePt t="49223" x="5591175" y="5281613"/>
          <p14:tracePt t="49236" x="5678488" y="5281613"/>
          <p14:tracePt t="49253" x="5803900" y="5268913"/>
          <p14:tracePt t="49271" x="5929313" y="5256213"/>
          <p14:tracePt t="49272" x="6029325" y="5256213"/>
          <p14:tracePt t="49287" x="6103938" y="5243513"/>
          <p14:tracePt t="49304" x="6142038" y="5243513"/>
          <p14:tracePt t="49322" x="6203950" y="5243513"/>
          <p14:tracePt t="49337" x="6216650" y="5243513"/>
          <p14:tracePt t="49354" x="6242050" y="5243513"/>
          <p14:tracePt t="49371" x="6254750" y="5243513"/>
          <p14:tracePt t="49608" x="6267450" y="5243513"/>
          <p14:tracePt t="49820" x="6267450" y="5256213"/>
          <p14:tracePt t="51092" x="6291263" y="5256213"/>
          <p14:tracePt t="51104" x="6316663" y="5256213"/>
          <p14:tracePt t="51117" x="6342063" y="5256213"/>
          <p14:tracePt t="51130" x="6354763" y="5256213"/>
          <p14:tracePt t="51144" x="6380163" y="5256213"/>
          <p14:tracePt t="51161" x="6403975" y="5256213"/>
          <p14:tracePt t="51178" x="6467475" y="5256213"/>
          <p14:tracePt t="51194" x="6542088" y="5256213"/>
          <p14:tracePt t="51211" x="6642100" y="5256213"/>
          <p14:tracePt t="51229" x="6792913" y="5256213"/>
          <p14:tracePt t="51245" x="6842125" y="5256213"/>
          <p14:tracePt t="51261" x="6892925" y="5256213"/>
          <p14:tracePt t="51279" x="7029450" y="5256213"/>
          <p14:tracePt t="51295" x="7118350" y="5256213"/>
          <p14:tracePt t="51311" x="7154863" y="5256213"/>
          <p14:tracePt t="51328" x="7229475" y="5256213"/>
          <p14:tracePt t="51345" x="7242175" y="5256213"/>
          <p14:tracePt t="51362" x="7254875" y="5256213"/>
          <p14:tracePt t="51378" x="7267575" y="5256213"/>
          <p14:tracePt t="51477" x="7280275" y="5256213"/>
          <p14:tracePt t="51565" x="7292975" y="5256213"/>
          <p14:tracePt t="51577" x="7305675" y="5256213"/>
          <p14:tracePt t="51590" x="7342188" y="5256213"/>
          <p14:tracePt t="51602" x="7392988" y="5256213"/>
          <p14:tracePt t="51615" x="7454900" y="5268913"/>
          <p14:tracePt t="51630" x="7531100" y="5268913"/>
          <p14:tracePt t="51646" x="7593013" y="5268913"/>
          <p14:tracePt t="51663" x="7680325" y="5268913"/>
          <p14:tracePt t="51665" x="7793038" y="5268913"/>
          <p14:tracePt t="51680" x="7893050" y="5268913"/>
          <p14:tracePt t="51696" x="7967663" y="5268913"/>
          <p14:tracePt t="51714" x="8031163" y="5268913"/>
          <p14:tracePt t="51730" x="8043863" y="5268913"/>
          <p14:tracePt t="51747" x="8054975" y="5268913"/>
          <p14:tracePt t="52075" x="8054975" y="5281613"/>
          <p14:tracePt t="52089" x="8054975" y="5294313"/>
          <p14:tracePt t="52101" x="8043863" y="5305425"/>
          <p14:tracePt t="52113" x="8005763" y="5318125"/>
          <p14:tracePt t="52126" x="7980363" y="5330825"/>
          <p14:tracePt t="52138" x="7967663" y="5356225"/>
          <p14:tracePt t="52152" x="7943850" y="5368925"/>
          <p14:tracePt t="52165" x="7918450" y="5394325"/>
          <p14:tracePt t="52182" x="7893050" y="5418138"/>
          <p14:tracePt t="52198" x="7867650" y="5430838"/>
          <p14:tracePt t="52201" x="7854950" y="5456238"/>
          <p14:tracePt t="52215" x="7843838" y="5456238"/>
          <p14:tracePt t="52232" x="7831138" y="5481638"/>
          <p14:tracePt t="52450" x="7818438" y="5481638"/>
          <p14:tracePt t="52612" x="7818438" y="5468938"/>
          <p14:tracePt t="52624" x="7818438" y="5456238"/>
          <p14:tracePt t="52649" x="7818438" y="5443538"/>
          <p14:tracePt t="52661" x="7818438" y="5430838"/>
          <p14:tracePt t="52674" x="7818438" y="5418138"/>
          <p14:tracePt t="52699" x="7818438" y="5407025"/>
          <p14:tracePt t="52724" x="7818438" y="5381625"/>
          <p14:tracePt t="52737" x="7818438" y="5368925"/>
          <p14:tracePt t="52749" x="7831138" y="5356225"/>
          <p14:tracePt t="52761" x="7843838" y="5356225"/>
          <p14:tracePt t="52774" x="7843838" y="5343525"/>
          <p14:tracePt t="52799" x="7854950" y="5330825"/>
          <p14:tracePt t="85129" x="7854950" y="5343525"/>
          <p14:tracePt t="85142" x="7854950" y="5356225"/>
          <p14:tracePt t="85154" x="7831138" y="5381625"/>
          <p14:tracePt t="85167" x="7818438" y="5394325"/>
          <p14:tracePt t="85179" x="7805738" y="5407025"/>
          <p14:tracePt t="85196" x="7793038" y="5407025"/>
          <p14:tracePt t="85213" x="7780338" y="5407025"/>
          <p14:tracePt t="85354" x="7793038" y="5407025"/>
          <p14:tracePt t="85392" x="7805738" y="5407025"/>
          <p14:tracePt t="85467" x="7818438" y="5407025"/>
          <p14:tracePt t="85815" x="7831138" y="5394325"/>
          <p14:tracePt t="89218" x="7818438" y="5394325"/>
          <p14:tracePt t="89230" x="7754938" y="5394325"/>
          <p14:tracePt t="89242" x="7680325" y="5394325"/>
          <p14:tracePt t="89255" x="7605713" y="5394325"/>
          <p14:tracePt t="89267" x="7380288" y="5394325"/>
          <p14:tracePt t="89280" x="7029450" y="5394325"/>
          <p14:tracePt t="89294" x="6454775" y="5394325"/>
          <p14:tracePt t="89311" x="5816600" y="5394325"/>
          <p14:tracePt t="89329" x="4465638" y="5218113"/>
          <p14:tracePt t="89345" x="3952875" y="5081588"/>
          <p14:tracePt t="89363" x="3365500" y="4779963"/>
          <p14:tracePt t="89380" x="2551113" y="4292600"/>
          <p14:tracePt t="89395" x="2101850" y="4092575"/>
          <p14:tracePt t="89412" x="1789113" y="3879850"/>
          <p14:tracePt t="89429" x="1512888" y="3603625"/>
          <p14:tracePt t="89445" x="1438275" y="3529013"/>
          <p14:tracePt t="89462" x="1412875" y="3479800"/>
          <p14:tracePt t="89480" x="1389063" y="3454400"/>
          <p14:tracePt t="89496" x="1389063" y="3441700"/>
          <p14:tracePt t="89517" x="1389063" y="3429000"/>
          <p14:tracePt t="89666" x="1389063" y="3441700"/>
          <p14:tracePt t="89703" x="1389063" y="3454400"/>
          <p14:tracePt t="89729" x="1389063" y="3467100"/>
          <p14:tracePt t="89766" x="1389063" y="3479800"/>
          <p14:tracePt t="89815" x="1389063" y="3490913"/>
          <p14:tracePt t="89841" x="1389063" y="3503613"/>
          <p14:tracePt t="89853" x="1389063" y="3529013"/>
          <p14:tracePt t="89867" x="1401763" y="3541713"/>
          <p14:tracePt t="89878" x="1401763" y="3567113"/>
          <p14:tracePt t="89890" x="1401763" y="3590925"/>
          <p14:tracePt t="89903" x="1401763" y="3616325"/>
          <p14:tracePt t="89915" x="1401763" y="3654425"/>
          <p14:tracePt t="89931" x="1412875" y="3716338"/>
          <p14:tracePt t="89947" x="1412875" y="3803650"/>
          <p14:tracePt t="89965" x="1412875" y="3854450"/>
          <p14:tracePt t="89967" x="1412875" y="3905250"/>
          <p14:tracePt t="89981" x="1412875" y="3929063"/>
          <p14:tracePt t="89997" x="1412875" y="3954463"/>
          <p14:tracePt t="90014" x="1412875" y="3979863"/>
          <p14:tracePt t="90031" x="1412875" y="3992563"/>
          <p14:tracePt t="90277" x="1412875" y="4005263"/>
          <p14:tracePt t="90289" x="1425575" y="4005263"/>
          <p14:tracePt t="90303" x="1450975" y="4005263"/>
          <p14:tracePt t="90316" x="1512888" y="4017963"/>
          <p14:tracePt t="90332" x="1576388" y="4017963"/>
          <p14:tracePt t="90349" x="1651000" y="4029075"/>
          <p14:tracePt t="90351" x="1689100" y="4029075"/>
          <p14:tracePt t="90367" x="1738313" y="4041775"/>
          <p14:tracePt t="90382" x="1814513" y="4054475"/>
          <p14:tracePt t="90399" x="1925638" y="4054475"/>
          <p14:tracePt t="90402" x="2025650" y="4067175"/>
          <p14:tracePt t="90416" x="2101850" y="4079875"/>
          <p14:tracePt t="90433" x="2151063" y="4079875"/>
          <p14:tracePt t="90449" x="2201863" y="4079875"/>
          <p14:tracePt t="90452" x="2227263" y="4079875"/>
          <p14:tracePt t="90466" x="2263775" y="4079875"/>
          <p14:tracePt t="90483" x="2289175" y="4079875"/>
          <p14:tracePt t="90500" x="2327275" y="4079875"/>
          <p14:tracePt t="90502" x="2376488" y="4079875"/>
          <p14:tracePt t="90516" x="2439988" y="4067175"/>
          <p14:tracePt t="90533" x="2489200" y="4067175"/>
          <p14:tracePt t="90551" x="2601913" y="4054475"/>
          <p14:tracePt t="90567" x="2640013" y="4041775"/>
          <p14:tracePt t="90584" x="2676525" y="4041775"/>
          <p14:tracePt t="90600" x="2701925" y="4029075"/>
          <p14:tracePt t="90602" x="2727325" y="4029075"/>
          <p14:tracePt t="90616" x="2752725" y="4029075"/>
          <p14:tracePt t="90633" x="2789238" y="4029075"/>
          <p14:tracePt t="90651" x="2840038" y="4017963"/>
          <p14:tracePt t="90667" x="2863850" y="4017963"/>
          <p14:tracePt t="90683" x="2889250" y="4017963"/>
          <p14:tracePt t="90701" x="2901950" y="4017963"/>
          <p14:tracePt t="91100" x="2889250" y="4017963"/>
          <p14:tracePt t="92846" x="2876550" y="4017963"/>
          <p14:tracePt t="92859" x="2852738" y="4017963"/>
          <p14:tracePt t="92871" x="2827338" y="4017963"/>
          <p14:tracePt t="92884" x="2763838" y="4054475"/>
          <p14:tracePt t="92897" x="2651125" y="4117975"/>
          <p14:tracePt t="92910" x="2451100" y="4205288"/>
          <p14:tracePt t="92926" x="2238375" y="4279900"/>
          <p14:tracePt t="92942" x="2101850" y="4354513"/>
          <p14:tracePt t="92959" x="1901825" y="4467225"/>
          <p14:tracePt t="92976" x="1825625" y="4505325"/>
          <p14:tracePt t="92993" x="1776413" y="4530725"/>
          <p14:tracePt t="92996" x="1738313" y="4530725"/>
          <p14:tracePt t="93010" x="1714500" y="4530725"/>
          <p14:tracePt t="93026" x="1689100" y="4530725"/>
          <p14:tracePt t="93043" x="1676400" y="4530725"/>
          <p14:tracePt t="93108" x="1689100" y="4518025"/>
          <p14:tracePt t="93121" x="1714500" y="4518025"/>
          <p14:tracePt t="93133" x="1738313" y="4492625"/>
          <p14:tracePt t="93147" x="1776413" y="4467225"/>
          <p14:tracePt t="93160" x="1851025" y="4430713"/>
          <p14:tracePt t="93177" x="1989138" y="4392613"/>
          <p14:tracePt t="93194" x="2238375" y="4330700"/>
          <p14:tracePt t="93196" x="2451100" y="4241800"/>
          <p14:tracePt t="93210" x="2601913" y="4192588"/>
          <p14:tracePt t="93227" x="2740025" y="4129088"/>
          <p14:tracePt t="93244" x="3065463" y="4054475"/>
          <p14:tracePt t="93260" x="3189288" y="4054475"/>
          <p14:tracePt t="93277" x="3252788" y="4054475"/>
          <p14:tracePt t="93294" x="3289300" y="4041775"/>
          <p14:tracePt t="93297" x="3314700" y="4029075"/>
          <p14:tracePt t="93311" x="3340100" y="4029075"/>
          <p14:tracePt t="93993" x="3340100" y="4041775"/>
          <p14:tracePt t="94005" x="3352800" y="4054475"/>
          <p14:tracePt t="94019" x="3365500" y="4079875"/>
          <p14:tracePt t="94031" x="3389313" y="4105275"/>
          <p14:tracePt t="94047" x="3402013" y="4117975"/>
          <p14:tracePt t="94064" x="3427413" y="4129088"/>
          <p14:tracePt t="94081" x="3527425" y="4167188"/>
          <p14:tracePt t="94097" x="3565525" y="4167188"/>
          <p14:tracePt t="94114" x="3602038" y="4167188"/>
          <p14:tracePt t="94131" x="3627438" y="4167188"/>
          <p14:tracePt t="94156" x="3640138" y="4167188"/>
          <p14:tracePt t="94180" x="3652838" y="4167188"/>
          <p14:tracePt t="94529" x="3665538" y="4141788"/>
          <p14:tracePt t="94554" x="3678238" y="4141788"/>
          <p14:tracePt t="94567" x="3678238" y="4129088"/>
          <p14:tracePt t="94580" x="3702050" y="4129088"/>
          <p14:tracePt t="94592" x="3702050" y="4117975"/>
          <p14:tracePt t="94604" x="3714750" y="4105275"/>
          <p14:tracePt t="94617" x="3752850" y="4105275"/>
          <p14:tracePt t="94632" x="3802063" y="4105275"/>
          <p14:tracePt t="94649" x="3852863" y="4092575"/>
          <p14:tracePt t="94667" x="3902075" y="4079875"/>
          <p14:tracePt t="94683" x="3927475" y="4079875"/>
          <p14:tracePt t="94700" x="3952875" y="4067175"/>
          <p14:tracePt t="94717" x="3965575" y="4067175"/>
          <p14:tracePt t="94733" x="3978275" y="4067175"/>
          <p14:tracePt t="94750" x="3990975" y="4067175"/>
          <p14:tracePt t="94767" x="4002088" y="4067175"/>
          <p14:tracePt t="94790" x="4014788" y="4067175"/>
          <p14:tracePt t="94916" x="4014788" y="4079875"/>
          <p14:tracePt t="94941" x="4014788" y="4092575"/>
          <p14:tracePt t="94954" x="4014788" y="4105275"/>
          <p14:tracePt t="94965" x="4014788" y="4117975"/>
          <p14:tracePt t="94979" x="4002088" y="4129088"/>
          <p14:tracePt t="94990" x="3990975" y="4141788"/>
          <p14:tracePt t="95003" x="3965575" y="4167188"/>
          <p14:tracePt t="95017" x="3914775" y="4192588"/>
          <p14:tracePt t="95034" x="3852863" y="4205288"/>
          <p14:tracePt t="95051" x="3765550" y="4217988"/>
          <p14:tracePt t="95053" x="3702050" y="4230688"/>
          <p14:tracePt t="95068" x="3640138" y="4254500"/>
          <p14:tracePt t="95084" x="3602038" y="4267200"/>
          <p14:tracePt t="95102" x="3565525" y="4267200"/>
          <p14:tracePt t="95103" x="3527425" y="4267200"/>
          <p14:tracePt t="95118" x="3465513" y="4267200"/>
          <p14:tracePt t="95134" x="3414713" y="4267200"/>
          <p14:tracePt t="95152" x="3352800" y="4267200"/>
          <p14:tracePt t="95154" x="3302000" y="4267200"/>
          <p14:tracePt t="95168" x="3265488" y="4267200"/>
          <p14:tracePt t="95184" x="3240088" y="4267200"/>
          <p14:tracePt t="95202" x="3189288" y="4267200"/>
          <p14:tracePt t="95218" x="3176588" y="4267200"/>
          <p14:tracePt t="95235" x="3165475" y="4267200"/>
          <p14:tracePt t="95252" x="3127375" y="4267200"/>
          <p14:tracePt t="95269" x="3114675" y="4254500"/>
          <p14:tracePt t="95285" x="3101975" y="4254500"/>
          <p14:tracePt t="95302" x="3089275" y="4241800"/>
          <p14:tracePt t="95352" x="3076575" y="4241800"/>
          <p14:tracePt t="95365" x="3040063" y="4241800"/>
          <p14:tracePt t="95377" x="2989263" y="4241800"/>
          <p14:tracePt t="95390" x="2940050" y="4241800"/>
          <p14:tracePt t="95403" x="2901950" y="4241800"/>
          <p14:tracePt t="95418" x="2863850" y="4241800"/>
          <p14:tracePt t="95436" x="2801938" y="4241800"/>
          <p14:tracePt t="95453" x="2551113" y="4279900"/>
          <p14:tracePt t="95469" x="2414588" y="4292600"/>
          <p14:tracePt t="95486" x="2314575" y="4305300"/>
          <p14:tracePt t="95502" x="2114550" y="4305300"/>
          <p14:tracePt t="95519" x="1963738" y="4318000"/>
          <p14:tracePt t="95536" x="1814513" y="4318000"/>
          <p14:tracePt t="95539" x="1701800" y="4341813"/>
          <p14:tracePt t="95554" x="1612900" y="4341813"/>
          <p14:tracePt t="95570" x="1563688" y="4341813"/>
          <p14:tracePt t="95587" x="1525588" y="4341813"/>
          <p14:tracePt t="95589" x="1512888" y="4341813"/>
          <p14:tracePt t="95603" x="1489075" y="4341813"/>
          <p14:tracePt t="95626" x="1476375" y="4341813"/>
          <p14:tracePt t="95676" x="1463675" y="4341813"/>
          <p14:tracePt t="95751" x="1438275" y="4341813"/>
          <p14:tracePt t="95776" x="1425575" y="4341813"/>
          <p14:tracePt t="95788" x="1401763" y="4341813"/>
          <p14:tracePt t="95801" x="1389063" y="4341813"/>
          <p14:tracePt t="95813" x="1376363" y="4354513"/>
          <p14:tracePt t="95839" x="1363663" y="4354513"/>
          <p14:tracePt t="95850" x="1350963" y="4354513"/>
          <p14:tracePt t="95876" x="1338263" y="4367213"/>
          <p14:tracePt t="95901" x="1325563" y="4367213"/>
          <p14:tracePt t="96300" x="1300163" y="4367213"/>
          <p14:tracePt t="96312" x="1238250" y="4367213"/>
          <p14:tracePt t="96325" x="1176338" y="4367213"/>
          <p14:tracePt t="96339" x="1125538" y="4367213"/>
          <p14:tracePt t="96356" x="1076325" y="4367213"/>
          <p14:tracePt t="96373" x="1050925" y="4367213"/>
          <p14:tracePt t="96375" x="1025525" y="4367213"/>
          <p14:tracePt t="96400" x="1012825" y="4367213"/>
          <p14:tracePt t="96474" x="1000125" y="4367213"/>
          <p14:tracePt t="96487" x="987425" y="4367213"/>
          <p14:tracePt t="96498" x="976313" y="4367213"/>
          <p14:tracePt t="96512" x="963613" y="4379913"/>
          <p14:tracePt t="96524" x="950913" y="4379913"/>
          <p14:tracePt t="96540" x="912813" y="4379913"/>
          <p14:tracePt t="96557" x="887413" y="4379913"/>
          <p14:tracePt t="96574" x="863600" y="4379913"/>
          <p14:tracePt t="96598" x="850900" y="4379913"/>
          <p14:tracePt t="96624" x="838200" y="4392613"/>
          <p14:tracePt t="96636" x="825500" y="4392613"/>
          <p14:tracePt t="96649" x="812800" y="4392613"/>
          <p14:tracePt t="96662" x="800100" y="4392613"/>
          <p14:tracePt t="96687" x="776288" y="4392613"/>
          <p14:tracePt t="96698" x="750888" y="4405313"/>
          <p14:tracePt t="96711" x="738188" y="4405313"/>
          <p14:tracePt t="96725" x="712788" y="4405313"/>
          <p14:tracePt t="96741" x="687388" y="4405313"/>
          <p14:tracePt t="96762" x="674688" y="4405313"/>
          <p14:tracePt t="99234" x="674688" y="4418013"/>
          <p14:tracePt t="99384" x="674688" y="4430713"/>
          <p14:tracePt t="99409" x="674688" y="4443413"/>
          <p14:tracePt t="99422" x="687388" y="4467225"/>
          <p14:tracePt t="99435" x="700088" y="4479925"/>
          <p14:tracePt t="99446" x="700088" y="4505325"/>
          <p14:tracePt t="99459" x="725488" y="4518025"/>
          <p14:tracePt t="99472" x="763588" y="4554538"/>
          <p14:tracePt t="99484" x="787400" y="4567238"/>
          <p14:tracePt t="99502" x="838200" y="4592638"/>
          <p14:tracePt t="99519" x="863600" y="4592638"/>
          <p14:tracePt t="99521" x="887413" y="4618038"/>
          <p14:tracePt t="99536" x="900113" y="4630738"/>
          <p14:tracePt t="99552" x="938213" y="4656138"/>
          <p14:tracePt t="99569" x="938213" y="4667250"/>
          <p14:tracePt t="99572" x="963613" y="4692650"/>
          <p14:tracePt t="99597" x="976313" y="4705350"/>
          <p14:tracePt t="99609" x="987425" y="4705350"/>
          <p14:tracePt t="99622" x="987425" y="4718050"/>
          <p14:tracePt t="99636" x="987425" y="4730750"/>
          <p14:tracePt t="99651" x="1000125" y="4730750"/>
          <p14:tracePt t="99682" x="1000125" y="4743450"/>
          <p14:tracePt t="99869" x="1012825" y="4743450"/>
          <p14:tracePt t="99894" x="1038225" y="4743450"/>
          <p14:tracePt t="99907" x="1050925" y="4743450"/>
          <p14:tracePt t="99919" x="1076325" y="4743450"/>
          <p14:tracePt t="99931" x="1100138" y="4743450"/>
          <p14:tracePt t="99943" x="1112838" y="4743450"/>
          <p14:tracePt t="99957" x="1138238" y="4743450"/>
          <p14:tracePt t="99969" x="1150938" y="4743450"/>
          <p14:tracePt t="99985" x="1163638" y="4743450"/>
          <p14:tracePt t="100002" x="1176338" y="4743450"/>
          <p14:tracePt t="100019" x="1189038" y="4743450"/>
          <p14:tracePt t="100035" x="1200150" y="4743450"/>
          <p14:tracePt t="100052" x="1212850" y="4743450"/>
          <p14:tracePt t="100269" x="1238250" y="4743450"/>
          <p14:tracePt t="100281" x="1250950" y="4743450"/>
          <p14:tracePt t="100294" x="1276350" y="4743450"/>
          <p14:tracePt t="100307" x="1289050" y="4743450"/>
          <p14:tracePt t="100321" x="1300163" y="4743450"/>
          <p14:tracePt t="100338" x="1312863" y="4743450"/>
          <p14:tracePt t="100356" x="1338263" y="4743450"/>
          <p14:tracePt t="100380" x="1350963" y="4743450"/>
          <p14:tracePt t="100406" x="1363663" y="4743450"/>
          <p14:tracePt t="100431" x="1376363" y="4743450"/>
          <p14:tracePt t="100792" x="1389063" y="4743450"/>
          <p14:tracePt t="100817" x="1389063" y="4730750"/>
          <p14:tracePt t="104170" x="1425575" y="4705350"/>
          <p14:tracePt t="104182" x="1501775" y="4630738"/>
          <p14:tracePt t="104195" x="1814513" y="4418013"/>
          <p14:tracePt t="104208" x="2214563" y="4230688"/>
          <p14:tracePt t="104221" x="2689225" y="4041775"/>
          <p14:tracePt t="104237" x="3265488" y="3892550"/>
          <p14:tracePt t="104254" x="3802063" y="3779838"/>
          <p14:tracePt t="104271" x="5016500" y="3490913"/>
          <p14:tracePt t="104287" x="5678488" y="3341688"/>
          <p14:tracePt t="104304" x="6142038" y="3254375"/>
          <p14:tracePt t="104306" x="6480175" y="3178175"/>
          <p14:tracePt t="104321" x="6867525" y="3116263"/>
          <p14:tracePt t="104337" x="7142163" y="3065463"/>
          <p14:tracePt t="104355" x="7292975" y="3028950"/>
          <p14:tracePt t="104357" x="7380288" y="3003550"/>
          <p14:tracePt t="104371" x="7429500" y="2990850"/>
          <p14:tracePt t="104387" x="7454900" y="2978150"/>
          <p14:tracePt t="104405" x="7480300" y="2965450"/>
          <p14:tracePt t="104469" x="7505700" y="2952750"/>
          <p14:tracePt t="104481" x="7505700" y="2941638"/>
          <p14:tracePt t="104494" x="7518400" y="2941638"/>
          <p14:tracePt t="104507" x="7531100" y="2928938"/>
          <p14:tracePt t="104521" x="7554913" y="2916238"/>
          <p14:tracePt t="104538" x="7593013" y="2903538"/>
          <p14:tracePt t="104556" x="7618413" y="2890838"/>
          <p14:tracePt t="104558" x="7667625" y="2878138"/>
          <p14:tracePt t="104572" x="7693025" y="2878138"/>
          <p14:tracePt t="104588" x="7718425" y="2878138"/>
          <p14:tracePt t="104606" x="7754938" y="2878138"/>
          <p14:tracePt t="104644" x="7767638" y="2878138"/>
          <p14:tracePt t="104657" x="7767638" y="2865438"/>
          <p14:tracePt t="104719" x="7780338" y="2865438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83A254E-CCD0-9619-9C90-2BA2E7D2FF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13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Setting Standard Costs</a:t>
            </a:r>
            <a:endParaRPr lang="en-US" b="1" dirty="0">
              <a:solidFill>
                <a:schemeClr val="accent1"/>
              </a:solidFill>
            </a:endParaRPr>
          </a:p>
        </p:txBody>
      </p:sp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10776" y="1447800"/>
            <a:ext cx="8534400" cy="4724400"/>
          </a:xfrm>
          <a:prstGeom prst="rect">
            <a:avLst/>
          </a:prstGeom>
        </p:spPr>
        <p:txBody>
          <a:bodyPr/>
          <a:lstStyle/>
          <a:p>
            <a:pPr marL="0" lvl="2" indent="0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  <a:buNone/>
            </a:pPr>
            <a:r>
              <a:rPr lang="en-US" altLang="en-US" sz="3200" b="1" dirty="0"/>
              <a:t>Direct Materials</a:t>
            </a:r>
          </a:p>
          <a:p>
            <a:pPr marL="0" lvl="2" indent="0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  <a:buNone/>
            </a:pPr>
            <a:r>
              <a:rPr lang="en-US" altLang="en-US" sz="2300" dirty="0">
                <a:solidFill>
                  <a:srgbClr val="000000"/>
                </a:solidFill>
                <a:latin typeface="Liberation Sans" panose="020B0604020202020204" pitchFamily="34" charset="0"/>
              </a:rPr>
              <a:t>The </a:t>
            </a:r>
            <a:r>
              <a:rPr lang="en-US" altLang="en-US" sz="2300" b="1" dirty="0">
                <a:solidFill>
                  <a:srgbClr val="0000FF">
                    <a:lumMod val="75000"/>
                  </a:srgbClr>
                </a:solidFill>
                <a:latin typeface="Liberation Sans" panose="020B0604020202020204" pitchFamily="34" charset="0"/>
              </a:rPr>
              <a:t>direct materials quantity standard</a:t>
            </a:r>
            <a:r>
              <a:rPr lang="en-US" altLang="en-US" sz="2300" dirty="0">
                <a:solidFill>
                  <a:srgbClr val="0000FF">
                    <a:lumMod val="75000"/>
                  </a:srgbClr>
                </a:solidFill>
                <a:latin typeface="Liberation Sans" panose="020B0604020202020204" pitchFamily="34" charset="0"/>
              </a:rPr>
              <a:t> </a:t>
            </a:r>
            <a:r>
              <a:rPr lang="en-US" altLang="en-US" sz="2300" dirty="0">
                <a:solidFill>
                  <a:srgbClr val="000000"/>
                </a:solidFill>
                <a:latin typeface="Liberation Sans" panose="020B0604020202020204" pitchFamily="34" charset="0"/>
              </a:rPr>
              <a:t>is the quantity of direct materials that should be used per unit of finished goods.</a:t>
            </a:r>
            <a:endParaRPr lang="en-US" altLang="en-US" sz="2600" dirty="0"/>
          </a:p>
          <a:p>
            <a:pPr marL="0" lvl="2" indent="0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  <a:buNone/>
            </a:pPr>
            <a:endParaRPr lang="en-US" altLang="en-US" sz="2800" dirty="0"/>
          </a:p>
          <a:p>
            <a:pPr marL="574675" lvl="2" indent="-346075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</a:pPr>
            <a:endParaRPr lang="en-US" altLang="en-US" sz="32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084" y="2895600"/>
            <a:ext cx="7280564" cy="2521527"/>
          </a:xfrm>
          <a:prstGeom prst="rect">
            <a:avLst/>
          </a:prstGeom>
        </p:spPr>
      </p:pic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457200" y="5562600"/>
            <a:ext cx="81534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46038" bIns="46038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5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en-US" altLang="en-US" sz="2000" dirty="0">
                <a:solidFill>
                  <a:srgbClr val="000000"/>
                </a:solidFill>
                <a:latin typeface="Liberation Sans" panose="020B0604020202020204" pitchFamily="34" charset="0"/>
              </a:rPr>
              <a:t>Standard direct materials cost is €12.00 (€3.00 x 4.0 Kilograms).</a:t>
            </a:r>
          </a:p>
        </p:txBody>
      </p:sp>
    </p:spTree>
    <p:extLst>
      <p:ext uri="{BB962C8B-B14F-4D97-AF65-F5344CB8AC3E}">
        <p14:creationId xmlns:p14="http://schemas.microsoft.com/office/powerpoint/2010/main" val="312054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532"/>
    </mc:Choice>
    <mc:Fallback xmlns="">
      <p:transition spd="slow" advTm="148532"/>
    </mc:Fallback>
  </mc:AlternateContent>
  <p:extLst>
    <p:ext uri="{3A86A75C-4F4B-4683-9AE1-C65F6400EC91}">
      <p14:laserTraceLst xmlns:p14="http://schemas.microsoft.com/office/powerpoint/2010/main">
        <p14:tracePtLst>
          <p14:tracePt t="13062" x="7742238" y="2865438"/>
          <p14:tracePt t="13075" x="7667625" y="2852738"/>
          <p14:tracePt t="13087" x="7593013" y="2828925"/>
          <p14:tracePt t="13100" x="7454900" y="2790825"/>
          <p14:tracePt t="13112" x="7242175" y="2752725"/>
          <p14:tracePt t="13124" x="7080250" y="2716213"/>
          <p14:tracePt t="13139" x="6892925" y="2690813"/>
          <p14:tracePt t="13156" x="6442075" y="2640013"/>
          <p14:tracePt t="13173" x="6091238" y="2627313"/>
          <p14:tracePt t="13176" x="5878513" y="2616200"/>
          <p14:tracePt t="13189" x="5491163" y="2590800"/>
          <p14:tracePt t="13206" x="5216525" y="2590800"/>
          <p14:tracePt t="13224" x="4903788" y="2590800"/>
          <p14:tracePt t="13240" x="4765675" y="2590800"/>
          <p14:tracePt t="13257" x="4591050" y="2590800"/>
          <p14:tracePt t="13273" x="4340225" y="2616200"/>
          <p14:tracePt t="13291" x="4265613" y="2627313"/>
          <p14:tracePt t="13307" x="4203700" y="2652713"/>
          <p14:tracePt t="13324" x="4127500" y="2740025"/>
          <p14:tracePt t="13340" x="4078288" y="2816225"/>
          <p14:tracePt t="13357" x="4014788" y="2878138"/>
          <p14:tracePt t="13374" x="3840163" y="2965450"/>
          <p14:tracePt t="13390" x="3752850" y="3016250"/>
          <p14:tracePt t="13407" x="3678238" y="3054350"/>
          <p14:tracePt t="13424" x="3552825" y="3141663"/>
          <p14:tracePt t="13441" x="3514725" y="3178175"/>
          <p14:tracePt t="13457" x="3478213" y="3216275"/>
          <p14:tracePt t="13474" x="3402013" y="3354388"/>
          <p14:tracePt t="13491" x="3376613" y="3416300"/>
          <p14:tracePt t="13508" x="3340100" y="3490913"/>
          <p14:tracePt t="13510" x="3327400" y="3554413"/>
          <p14:tracePt t="13524" x="3302000" y="3603625"/>
          <p14:tracePt t="13541" x="3265488" y="3654425"/>
          <p14:tracePt t="13558" x="3252788" y="3679825"/>
          <p14:tracePt t="13561" x="3240088" y="3703638"/>
          <p14:tracePt t="13575" x="3227388" y="3729038"/>
          <p14:tracePt t="13591" x="3214688" y="3754438"/>
          <p14:tracePt t="13608" x="3189288" y="3792538"/>
          <p14:tracePt t="13610" x="3176588" y="3816350"/>
          <p14:tracePt t="13624" x="3176588" y="3854450"/>
          <p14:tracePt t="13641" x="3176588" y="3892550"/>
          <p14:tracePt t="13659" x="3176588" y="3941763"/>
          <p14:tracePt t="13661" x="3176588" y="4005263"/>
          <p14:tracePt t="17394" x="3152775" y="4005263"/>
          <p14:tracePt t="17406" x="3101975" y="4005263"/>
          <p14:tracePt t="17418" x="2989263" y="4005263"/>
          <p14:tracePt t="17431" x="2889250" y="4005263"/>
          <p14:tracePt t="17444" x="2801938" y="4005263"/>
          <p14:tracePt t="17457" x="2752725" y="4005263"/>
          <p14:tracePt t="17474" x="2689225" y="4005263"/>
          <p14:tracePt t="17491" x="2601913" y="4017963"/>
          <p14:tracePt t="17493" x="2514600" y="4017963"/>
          <p14:tracePt t="17507" x="2463800" y="4017963"/>
          <p14:tracePt t="17523" x="2427288" y="4029075"/>
          <p14:tracePt t="17540" x="2401888" y="4041775"/>
          <p14:tracePt t="17767" x="2414588" y="4041775"/>
          <p14:tracePt t="17792" x="2439988" y="4054475"/>
          <p14:tracePt t="17805" x="2451100" y="4054475"/>
          <p14:tracePt t="17817" x="2463800" y="4054475"/>
          <p14:tracePt t="17830" x="2476500" y="4067175"/>
          <p14:tracePt t="17854" x="2501900" y="4079875"/>
          <p14:tracePt t="17867" x="2501900" y="4092575"/>
          <p14:tracePt t="17880" x="2501900" y="4105275"/>
          <p14:tracePt t="17904" x="2514600" y="4105275"/>
          <p14:tracePt t="17954" x="2514600" y="4117975"/>
          <p14:tracePt t="19512" x="2527300" y="4117975"/>
          <p14:tracePt t="19524" x="2576513" y="4117975"/>
          <p14:tracePt t="19537" x="2676525" y="4117975"/>
          <p14:tracePt t="19550" x="2789238" y="4117975"/>
          <p14:tracePt t="19565" x="2876550" y="4117975"/>
          <p14:tracePt t="19582" x="3001963" y="4129088"/>
          <p14:tracePt t="19599" x="3389313" y="4179888"/>
          <p14:tracePt t="19615" x="3578225" y="4205288"/>
          <p14:tracePt t="19632" x="3778250" y="4241800"/>
          <p14:tracePt t="19649" x="4314825" y="4305300"/>
          <p14:tracePt t="19666" x="4478338" y="4341813"/>
          <p14:tracePt t="19683" x="4603750" y="4354513"/>
          <p14:tracePt t="19699" x="4852988" y="4367213"/>
          <p14:tracePt t="19715" x="5029200" y="4379913"/>
          <p14:tracePt t="19732" x="5141913" y="4379913"/>
          <p14:tracePt t="19749" x="5278438" y="4379913"/>
          <p14:tracePt t="19766" x="5316538" y="4379913"/>
          <p14:tracePt t="19783" x="5341938" y="4379913"/>
          <p14:tracePt t="19786" x="5365750" y="4379913"/>
          <p14:tracePt t="19800" x="5391150" y="4379913"/>
          <p14:tracePt t="19816" x="5416550" y="4379913"/>
          <p14:tracePt t="19832" x="5478463" y="4379913"/>
          <p14:tracePt t="19849" x="5641975" y="4354513"/>
          <p14:tracePt t="19866" x="5716588" y="4341813"/>
          <p14:tracePt t="19883" x="5791200" y="4330700"/>
          <p14:tracePt t="19886" x="5842000" y="4318000"/>
          <p14:tracePt t="19900" x="5891213" y="4305300"/>
          <p14:tracePt t="19916" x="5954713" y="4305300"/>
          <p14:tracePt t="19933" x="6016625" y="4292600"/>
          <p14:tracePt t="19937" x="6116638" y="4254500"/>
          <p14:tracePt t="19950" x="6229350" y="4241800"/>
          <p14:tracePt t="19967" x="6303963" y="4230688"/>
          <p14:tracePt t="19983" x="6367463" y="4230688"/>
          <p14:tracePt t="19986" x="6416675" y="4205288"/>
          <p14:tracePt t="20000" x="6442075" y="4192588"/>
          <p14:tracePt t="20017" x="6454775" y="4179888"/>
          <p14:tracePt t="20034" x="6467475" y="4167188"/>
          <p14:tracePt t="20050" x="6480175" y="4167188"/>
          <p14:tracePt t="20086" x="6480175" y="4154488"/>
          <p14:tracePt t="20172" x="6480175" y="4141788"/>
          <p14:tracePt t="21680" x="6216650" y="4154488"/>
          <p14:tracePt t="21694" x="5791200" y="4217988"/>
          <p14:tracePt t="21707" x="5316538" y="4217988"/>
          <p14:tracePt t="21717" x="4803775" y="4217988"/>
          <p14:tracePt t="21730" x="4478338" y="4192588"/>
          <p14:tracePt t="21742" x="4240213" y="4129088"/>
          <p14:tracePt t="21755" x="3952875" y="4092575"/>
          <p14:tracePt t="21772" x="3702050" y="4054475"/>
          <p14:tracePt t="21789" x="3514725" y="4041775"/>
          <p14:tracePt t="21806" x="3214688" y="4041775"/>
          <p14:tracePt t="21822" x="2963863" y="4041775"/>
          <p14:tracePt t="21839" x="2801938" y="4041775"/>
          <p14:tracePt t="21856" x="2589213" y="4079875"/>
          <p14:tracePt t="21873" x="2514600" y="4117975"/>
          <p14:tracePt t="21889" x="2476500" y="4154488"/>
          <p14:tracePt t="21906" x="2427288" y="4192588"/>
          <p14:tracePt t="21929" x="2427288" y="4205288"/>
          <p14:tracePt t="21954" x="2414588" y="4205288"/>
          <p14:tracePt t="22055" x="2401888" y="4205288"/>
          <p14:tracePt t="22067" x="2389188" y="4205288"/>
          <p14:tracePt t="22080" x="2351088" y="4205288"/>
          <p14:tracePt t="22092" x="2327275" y="4205288"/>
          <p14:tracePt t="22108" x="2301875" y="4205288"/>
          <p14:tracePt t="22126" x="2289175" y="4205288"/>
          <p14:tracePt t="22143" x="2251075" y="4205288"/>
          <p14:tracePt t="22167" x="2238375" y="4205288"/>
          <p14:tracePt t="22191" x="2227263" y="4205288"/>
          <p14:tracePt t="22216" x="2214563" y="4192588"/>
          <p14:tracePt t="22230" x="2214563" y="4179888"/>
          <p14:tracePt t="22254" x="2214563" y="4167188"/>
          <p14:tracePt t="22304" x="2214563" y="4154488"/>
          <p14:tracePt t="22341" x="2201863" y="4154488"/>
          <p14:tracePt t="22640" x="2163763" y="4154488"/>
          <p14:tracePt t="22652" x="2089150" y="4141788"/>
          <p14:tracePt t="22666" x="2051050" y="4141788"/>
          <p14:tracePt t="22678" x="2014538" y="4141788"/>
          <p14:tracePt t="22694" x="1989138" y="4141788"/>
          <p14:tracePt t="22710" x="1976438" y="4141788"/>
          <p14:tracePt t="22728" x="1963738" y="4141788"/>
          <p14:tracePt t="22765" x="1951038" y="4141788"/>
          <p14:tracePt t="22877" x="1951038" y="4129088"/>
          <p14:tracePt t="22902" x="1963738" y="4129088"/>
          <p14:tracePt t="22915" x="1976438" y="4117975"/>
          <p14:tracePt t="22928" x="2038350" y="4117975"/>
          <p14:tracePt t="22939" x="2138363" y="4117975"/>
          <p14:tracePt t="22951" x="2227263" y="4117975"/>
          <p14:tracePt t="22965" x="2327275" y="4105275"/>
          <p14:tracePt t="22979" x="2514600" y="4105275"/>
          <p14:tracePt t="22995" x="2714625" y="4105275"/>
          <p14:tracePt t="23012" x="2863850" y="4105275"/>
          <p14:tracePt t="23015" x="2976563" y="4105275"/>
          <p14:tracePt t="23028" x="3076575" y="4105275"/>
          <p14:tracePt t="23046" x="3214688" y="4105275"/>
          <p14:tracePt t="23062" x="3365500" y="4105275"/>
          <p14:tracePt t="23065" x="3478213" y="4105275"/>
          <p14:tracePt t="23079" x="3565525" y="4105275"/>
          <p14:tracePt t="23095" x="3614738" y="4105275"/>
          <p14:tracePt t="23112" x="3652838" y="4105275"/>
          <p14:tracePt t="23115" x="3678238" y="4105275"/>
          <p14:tracePt t="23130" x="3702050" y="4105275"/>
          <p14:tracePt t="23146" x="3727450" y="4117975"/>
          <p14:tracePt t="23163" x="3752850" y="4117975"/>
          <p14:tracePt t="23164" x="3778250" y="4117975"/>
          <p14:tracePt t="23179" x="3802063" y="4117975"/>
          <p14:tracePt t="23196" x="3827463" y="4117975"/>
          <p14:tracePt t="23214" x="3890963" y="4117975"/>
          <p14:tracePt t="23229" x="3940175" y="4117975"/>
          <p14:tracePt t="23247" x="3990975" y="4117975"/>
          <p14:tracePt t="23263" x="4103688" y="4117975"/>
          <p14:tracePt t="23279" x="4165600" y="4117975"/>
          <p14:tracePt t="23296" x="4278313" y="4117975"/>
          <p14:tracePt t="23314" x="4527550" y="4129088"/>
          <p14:tracePt t="23331" x="4652963" y="4129088"/>
          <p14:tracePt t="23347" x="4778375" y="4129088"/>
          <p14:tracePt t="23363" x="5191125" y="4129088"/>
          <p14:tracePt t="23380" x="5329238" y="4129088"/>
          <p14:tracePt t="23396" x="5429250" y="4129088"/>
          <p14:tracePt t="23414" x="5591175" y="4129088"/>
          <p14:tracePt t="23430" x="5716588" y="4129088"/>
          <p14:tracePt t="23447" x="5829300" y="4117975"/>
          <p14:tracePt t="23464" x="5978525" y="4105275"/>
          <p14:tracePt t="23480" x="6016625" y="4105275"/>
          <p14:tracePt t="23497" x="6054725" y="4105275"/>
          <p14:tracePt t="23500" x="6067425" y="4092575"/>
          <p14:tracePt t="23514" x="6078538" y="4092575"/>
          <p14:tracePt t="23531" x="6091238" y="4092575"/>
          <p14:tracePt t="23548" x="6116638" y="4092575"/>
          <p14:tracePt t="23550" x="6129338" y="4092575"/>
          <p14:tracePt t="23565" x="6142038" y="4092575"/>
          <p14:tracePt t="23581" x="6154738" y="4092575"/>
          <p14:tracePt t="23899" x="6180138" y="4092575"/>
          <p14:tracePt t="23912" x="6216650" y="4092575"/>
          <p14:tracePt t="23924" x="6267450" y="4092575"/>
          <p14:tracePt t="23937" x="6316663" y="4092575"/>
          <p14:tracePt t="23949" x="6354763" y="4092575"/>
          <p14:tracePt t="23965" x="6416675" y="4092575"/>
          <p14:tracePt t="23982" x="6516688" y="4092575"/>
          <p14:tracePt t="23999" x="6729413" y="4092575"/>
          <p14:tracePt t="24016" x="6780213" y="4092575"/>
          <p14:tracePt t="24033" x="6816725" y="4092575"/>
          <p14:tracePt t="24036" x="6829425" y="4092575"/>
          <p14:tracePt t="24073" x="6842125" y="4092575"/>
          <p14:tracePt t="24211" x="6842125" y="4079875"/>
          <p14:tracePt t="24273" x="6854825" y="4079875"/>
          <p14:tracePt t="24311" x="6854825" y="4067175"/>
          <p14:tracePt t="24322" x="6867525" y="4067175"/>
          <p14:tracePt t="24337" x="6880225" y="4041775"/>
          <p14:tracePt t="24348" x="6892925" y="4041775"/>
          <p14:tracePt t="24360" x="6905625" y="4029075"/>
          <p14:tracePt t="24373" x="6905625" y="4017963"/>
          <p14:tracePt t="24385" x="6916738" y="4017963"/>
          <p14:tracePt t="24400" x="6929438" y="4017963"/>
          <p14:tracePt t="25008" x="6929438" y="4005263"/>
          <p14:tracePt t="26280" x="6916738" y="4005263"/>
          <p14:tracePt t="34018" x="6892925" y="4017963"/>
          <p14:tracePt t="34031" x="6854825" y="4017963"/>
          <p14:tracePt t="34044" x="6742113" y="4029075"/>
          <p14:tracePt t="34056" x="6542088" y="4029075"/>
          <p14:tracePt t="34072" x="6354763" y="4041775"/>
          <p14:tracePt t="34089" x="6029325" y="4067175"/>
          <p14:tracePt t="34106" x="5303838" y="4079875"/>
          <p14:tracePt t="34122" x="4891088" y="4079875"/>
          <p14:tracePt t="34139" x="4516438" y="4105275"/>
          <p14:tracePt t="34156" x="4165600" y="4129088"/>
          <p14:tracePt t="34172" x="3978275" y="4154488"/>
          <p14:tracePt t="34189" x="3765550" y="4179888"/>
          <p14:tracePt t="34206" x="3502025" y="4217988"/>
          <p14:tracePt t="34223" x="3440113" y="4230688"/>
          <p14:tracePt t="34239" x="3376613" y="4254500"/>
          <p14:tracePt t="34256" x="3302000" y="4292600"/>
          <p14:tracePt t="34273" x="3240088" y="4305300"/>
          <p14:tracePt t="34289" x="3152775" y="4330700"/>
          <p14:tracePt t="34292" x="3052763" y="4330700"/>
          <p14:tracePt t="34306" x="2952750" y="4330700"/>
          <p14:tracePt t="34323" x="2876550" y="4330700"/>
          <p14:tracePt t="34340" x="2801938" y="4330700"/>
          <p14:tracePt t="34342" x="2752725" y="4330700"/>
          <p14:tracePt t="34357" x="2714625" y="4330700"/>
          <p14:tracePt t="34373" x="2689225" y="4330700"/>
          <p14:tracePt t="34390" x="2651125" y="4330700"/>
          <p14:tracePt t="34392" x="2614613" y="4341813"/>
          <p14:tracePt t="34406" x="2576513" y="4354513"/>
          <p14:tracePt t="34423" x="2540000" y="4367213"/>
          <p14:tracePt t="34441" x="2476500" y="4367213"/>
          <p14:tracePt t="34443" x="2439988" y="4367213"/>
          <p14:tracePt t="34457" x="2414588" y="4367213"/>
          <p14:tracePt t="34474" x="2401888" y="4367213"/>
          <p14:tracePt t="34491" x="2389188" y="4367213"/>
          <p14:tracePt t="34493" x="2376488" y="4379913"/>
          <p14:tracePt t="34516" x="2351088" y="4392613"/>
          <p14:tracePt t="34542" x="2338388" y="4392613"/>
          <p14:tracePt t="34554" x="2314575" y="4405313"/>
          <p14:tracePt t="34579" x="2289175" y="4405313"/>
          <p14:tracePt t="34591" x="2276475" y="4418013"/>
          <p14:tracePt t="34605" x="2263775" y="4430713"/>
          <p14:tracePt t="34617" x="2227263" y="4430713"/>
          <p14:tracePt t="34629" x="2189163" y="4443413"/>
          <p14:tracePt t="34641" x="2138363" y="4454525"/>
          <p14:tracePt t="34656" x="2101850" y="4454525"/>
          <p14:tracePt t="34673" x="2076450" y="4454525"/>
          <p14:tracePt t="34690" x="2051050" y="4467225"/>
          <p14:tracePt t="34691" x="2025650" y="4467225"/>
          <p14:tracePt t="34715" x="2014538" y="4467225"/>
          <p14:tracePt t="37869" x="2001838" y="4479925"/>
          <p14:tracePt t="37882" x="1951038" y="4554538"/>
          <p14:tracePt t="37893" x="1876425" y="4605338"/>
          <p14:tracePt t="37908" x="1801813" y="4667250"/>
          <p14:tracePt t="37921" x="1725613" y="4730750"/>
          <p14:tracePt t="37937" x="1663700" y="4779963"/>
          <p14:tracePt t="37955" x="1612900" y="4856163"/>
          <p14:tracePt t="37957" x="1563688" y="4930775"/>
          <p14:tracePt t="37971" x="1538288" y="5005388"/>
          <p14:tracePt t="37987" x="1512888" y="5043488"/>
          <p14:tracePt t="38005" x="1489075" y="5068888"/>
          <p14:tracePt t="38007" x="1489075" y="5081588"/>
          <p14:tracePt t="38031" x="1476375" y="5081588"/>
          <p14:tracePt t="38206" x="1476375" y="5068888"/>
          <p14:tracePt t="38244" x="1489075" y="5056188"/>
          <p14:tracePt t="38257" x="1501775" y="5043488"/>
          <p14:tracePt t="38267" x="1512888" y="5018088"/>
          <p14:tracePt t="38280" x="1525588" y="5018088"/>
          <p14:tracePt t="38291" x="1563688" y="5005388"/>
          <p14:tracePt t="38304" x="1589088" y="4992688"/>
          <p14:tracePt t="38320" x="1612900" y="4992688"/>
          <p14:tracePt t="38337" x="1638300" y="4992688"/>
          <p14:tracePt t="38357" x="1689100" y="4981575"/>
          <p14:tracePt t="38373" x="1725613" y="4968875"/>
          <p14:tracePt t="38394" x="1738313" y="4968875"/>
          <p14:tracePt t="38406" x="1751013" y="4968875"/>
          <p14:tracePt t="38422" x="1763713" y="4968875"/>
          <p14:tracePt t="38467" x="1776413" y="4968875"/>
          <p14:tracePt t="38505" x="1789113" y="4968875"/>
          <p14:tracePt t="38567" x="1801813" y="4968875"/>
          <p14:tracePt t="38580" x="1814513" y="4956175"/>
          <p14:tracePt t="38592" x="1851025" y="4956175"/>
          <p14:tracePt t="38605" x="1889125" y="4956175"/>
          <p14:tracePt t="38617" x="1951038" y="4956175"/>
          <p14:tracePt t="38630" x="2001838" y="4956175"/>
          <p14:tracePt t="38643" x="2038350" y="4956175"/>
          <p14:tracePt t="38657" x="2063750" y="4956175"/>
          <p14:tracePt t="38674" x="2089150" y="4956175"/>
          <p14:tracePt t="38691" x="2138363" y="4956175"/>
          <p14:tracePt t="38707" x="2163763" y="4956175"/>
          <p14:tracePt t="38724" x="2189163" y="4956175"/>
          <p14:tracePt t="38780" x="2201863" y="4956175"/>
          <p14:tracePt t="138041" x="2214563" y="4956175"/>
          <p14:tracePt t="138054" x="2238375" y="4981575"/>
          <p14:tracePt t="138066" x="2251075" y="4992688"/>
          <p14:tracePt t="138078" x="2289175" y="5018088"/>
          <p14:tracePt t="138091" x="2351088" y="5043488"/>
          <p14:tracePt t="138104" x="2427288" y="5092700"/>
          <p14:tracePt t="138116" x="2489200" y="5156200"/>
          <p14:tracePt t="138133" x="2551113" y="5218113"/>
          <p14:tracePt t="138149" x="2576513" y="5268913"/>
          <p14:tracePt t="138167" x="2601913" y="5305425"/>
          <p14:tracePt t="138183" x="2601913" y="5318125"/>
          <p14:tracePt t="138200" x="2614613" y="5330825"/>
          <p14:tracePt t="138254" x="2614613" y="5343525"/>
          <p14:tracePt t="138290" x="2627313" y="5343525"/>
          <p14:tracePt t="139188" x="2651125" y="5343525"/>
          <p14:tracePt t="139200" x="2714625" y="5343525"/>
          <p14:tracePt t="139213" x="2789238" y="5343525"/>
          <p14:tracePt t="139226" x="2889250" y="5343525"/>
          <p14:tracePt t="139238" x="2963863" y="5318125"/>
          <p14:tracePt t="139254" x="3040063" y="5318125"/>
          <p14:tracePt t="139271" x="3114675" y="5305425"/>
          <p14:tracePt t="139288" x="3402013" y="5305425"/>
          <p14:tracePt t="139303" x="3502025" y="5305425"/>
          <p14:tracePt t="139321" x="3589338" y="5305425"/>
          <p14:tracePt t="139338" x="3702050" y="5305425"/>
          <p14:tracePt t="139355" x="3752850" y="5305425"/>
          <p14:tracePt t="139371" x="3840163" y="5305425"/>
          <p14:tracePt t="139375" x="3914775" y="5305425"/>
          <p14:tracePt t="139389" x="3965575" y="5305425"/>
          <p14:tracePt t="139405" x="4014788" y="5305425"/>
          <p14:tracePt t="139421" x="4052888" y="5305425"/>
          <p14:tracePt t="139424" x="4078288" y="5305425"/>
          <p14:tracePt t="139439" x="4103688" y="5305425"/>
          <p14:tracePt t="139455" x="4114800" y="5305425"/>
          <p14:tracePt t="139472" x="4152900" y="5294313"/>
          <p14:tracePt t="139474" x="4165600" y="5294313"/>
          <p14:tracePt t="139488" x="4178300" y="5281613"/>
          <p14:tracePt t="139505" x="4203700" y="5281613"/>
          <p14:tracePt t="139522" x="4240213" y="5268913"/>
          <p14:tracePt t="139525" x="4314825" y="5268913"/>
          <p14:tracePt t="139539" x="4378325" y="5268913"/>
          <p14:tracePt t="139555" x="4452938" y="5256213"/>
          <p14:tracePt t="139572" x="4491038" y="5256213"/>
          <p14:tracePt t="139575" x="4527550" y="5256213"/>
          <p14:tracePt t="139588" x="4552950" y="5256213"/>
          <p14:tracePt t="139605" x="4591050" y="5230813"/>
          <p14:tracePt t="139622" x="4616450" y="5230813"/>
          <p14:tracePt t="139625" x="4652963" y="5230813"/>
          <p14:tracePt t="139638" x="4691063" y="5230813"/>
          <p14:tracePt t="139656" x="4752975" y="5230813"/>
          <p14:tracePt t="139673" x="4852988" y="5218113"/>
          <p14:tracePt t="139689" x="4878388" y="5218113"/>
          <p14:tracePt t="139705" x="4916488" y="5205413"/>
          <p14:tracePt t="139723" x="4940300" y="5205413"/>
          <p14:tracePt t="139725" x="4965700" y="5205413"/>
          <p14:tracePt t="139739" x="4991100" y="5205413"/>
          <p14:tracePt t="139756" x="5029200" y="5205413"/>
          <p14:tracePt t="139774" x="5116513" y="5205413"/>
          <p14:tracePt t="139789" x="5203825" y="5205413"/>
          <p14:tracePt t="139806" x="5291138" y="5205413"/>
          <p14:tracePt t="139823" x="5429250" y="5194300"/>
          <p14:tracePt t="139839" x="5529263" y="5168900"/>
          <p14:tracePt t="139857" x="5691188" y="5168900"/>
          <p14:tracePt t="139874" x="6029325" y="5168900"/>
          <p14:tracePt t="139890" x="6154738" y="5168900"/>
          <p14:tracePt t="139907" x="6303963" y="5156200"/>
          <p14:tracePt t="139923" x="6704013" y="5118100"/>
          <p14:tracePt t="139940" x="6842125" y="5118100"/>
          <p14:tracePt t="139957" x="6942138" y="5105400"/>
          <p14:tracePt t="139960" x="7029450" y="5092700"/>
          <p14:tracePt t="139974" x="7129463" y="5092700"/>
          <p14:tracePt t="139990" x="7267575" y="5081588"/>
          <p14:tracePt t="140006" x="7380288" y="5068888"/>
          <p14:tracePt t="140023" x="7531100" y="5068888"/>
          <p14:tracePt t="140040" x="7567613" y="5068888"/>
          <p14:tracePt t="140057" x="7593013" y="5068888"/>
          <p14:tracePt t="140372" x="7580313" y="5092700"/>
          <p14:tracePt t="140384" x="7518400" y="5130800"/>
          <p14:tracePt t="140397" x="7442200" y="5168900"/>
          <p14:tracePt t="140409" x="7392988" y="5205413"/>
          <p14:tracePt t="140425" x="7367588" y="5218113"/>
          <p14:tracePt t="140442" x="7329488" y="5243513"/>
          <p14:tracePt t="140460" x="7305675" y="5243513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1E3A188-D9CB-5C14-6C57-952FAD3E82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13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Setting Standard Costs</a:t>
            </a:r>
            <a:endParaRPr lang="en-US" b="1" dirty="0">
              <a:solidFill>
                <a:schemeClr val="accent1"/>
              </a:solidFill>
            </a:endParaRPr>
          </a:p>
        </p:txBody>
      </p:sp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10776" y="1447800"/>
            <a:ext cx="8534400" cy="4724400"/>
          </a:xfrm>
          <a:prstGeom prst="rect">
            <a:avLst/>
          </a:prstGeom>
        </p:spPr>
        <p:txBody>
          <a:bodyPr/>
          <a:lstStyle/>
          <a:p>
            <a:pPr marL="0" lvl="2" indent="0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  <a:buNone/>
            </a:pPr>
            <a:r>
              <a:rPr lang="en-US" altLang="en-US" sz="3200" b="1" dirty="0"/>
              <a:t>Direct Labor</a:t>
            </a:r>
          </a:p>
          <a:p>
            <a:pPr marL="0" lvl="2" indent="0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  <a:buNone/>
            </a:pP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The </a:t>
            </a:r>
            <a:r>
              <a:rPr lang="en-US" altLang="en-US" sz="2200" b="1" dirty="0">
                <a:solidFill>
                  <a:srgbClr val="0000FF">
                    <a:lumMod val="75000"/>
                  </a:srgbClr>
                </a:solidFill>
                <a:latin typeface="Liberation Sans" panose="020B0604020202020204" pitchFamily="34" charset="0"/>
              </a:rPr>
              <a:t>direct labor price standard</a:t>
            </a:r>
            <a:r>
              <a:rPr lang="en-US" altLang="en-US" sz="2200" dirty="0">
                <a:solidFill>
                  <a:srgbClr val="0000FF">
                    <a:lumMod val="75000"/>
                  </a:srgbClr>
                </a:solidFill>
                <a:latin typeface="Liberation Sans" panose="020B0604020202020204" pitchFamily="34" charset="0"/>
              </a:rPr>
              <a:t> </a:t>
            </a:r>
            <a:r>
              <a:rPr lang="en-US" altLang="en-US" sz="2200" dirty="0">
                <a:solidFill>
                  <a:srgbClr val="000000"/>
                </a:solidFill>
                <a:latin typeface="Liberation Sans" panose="020B0604020202020204" pitchFamily="34" charset="0"/>
              </a:rPr>
              <a:t>is the rate per hour that should be incurred for direct labor (see Alternative Terminology).</a:t>
            </a:r>
            <a:endParaRPr lang="en-US" altLang="en-US" sz="2600" dirty="0"/>
          </a:p>
          <a:p>
            <a:pPr marL="0" lvl="2" indent="0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  <a:buNone/>
            </a:pPr>
            <a:endParaRPr lang="en-US" altLang="en-US" sz="2800" dirty="0"/>
          </a:p>
          <a:p>
            <a:pPr marL="574675" lvl="2" indent="-346075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</a:pPr>
            <a:endParaRPr lang="en-US" altLang="en-US" sz="3200" dirty="0"/>
          </a:p>
        </p:txBody>
      </p:sp>
      <p:pic>
        <p:nvPicPr>
          <p:cNvPr id="9" name="Picture 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41406" y="2971800"/>
            <a:ext cx="6722842" cy="2779712"/>
          </a:xfrm>
          <a:prstGeom prst="rect">
            <a:avLst/>
          </a:prstGeom>
          <a:noFill/>
          <a:ln w="28575" cap="sq" algn="ctr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5564" y="800240"/>
            <a:ext cx="2681236" cy="1180960"/>
          </a:xfrm>
          <a:prstGeom prst="rect">
            <a:avLst/>
          </a:prstGeom>
          <a:noFill/>
          <a:ln w="127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6856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979"/>
    </mc:Choice>
    <mc:Fallback xmlns="">
      <p:transition spd="slow" advTm="123979"/>
    </mc:Fallback>
  </mc:AlternateContent>
  <p:extLst>
    <p:ext uri="{3A86A75C-4F4B-4683-9AE1-C65F6400EC91}">
      <p14:laserTraceLst xmlns:p14="http://schemas.microsoft.com/office/powerpoint/2010/main">
        <p14:tracePtLst>
          <p14:tracePt t="17726" x="7280275" y="5256213"/>
          <p14:tracePt t="17738" x="7154863" y="5294313"/>
          <p14:tracePt t="17750" x="7016750" y="5318125"/>
          <p14:tracePt t="17764" x="6867525" y="5356225"/>
          <p14:tracePt t="17781" x="6480175" y="5418138"/>
          <p14:tracePt t="17797" x="6091238" y="5481638"/>
          <p14:tracePt t="17801" x="5829300" y="5507038"/>
          <p14:tracePt t="17814" x="5441950" y="5556250"/>
          <p14:tracePt t="17831" x="5165725" y="5568950"/>
          <p14:tracePt t="17848" x="5016500" y="5581650"/>
          <p14:tracePt t="17851" x="4916488" y="5594350"/>
          <p14:tracePt t="17868" x="4829175" y="5594350"/>
          <p14:tracePt t="17880" x="4740275" y="5594350"/>
          <p14:tracePt t="17899" x="4640263" y="5594350"/>
          <p14:tracePt t="17902" x="4527550" y="5594350"/>
          <p14:tracePt t="17915" x="4427538" y="5594350"/>
          <p14:tracePt t="17931" x="4352925" y="5594350"/>
          <p14:tracePt t="17949" x="4314825" y="5594350"/>
          <p14:tracePt t="17951" x="4291013" y="5594350"/>
          <p14:tracePt t="17964" x="4252913" y="5581650"/>
          <p14:tracePt t="17982" x="4214813" y="5543550"/>
          <p14:tracePt t="17999" x="4165600" y="5481638"/>
          <p14:tracePt t="18001" x="4114800" y="5407025"/>
          <p14:tracePt t="18015" x="4040188" y="5305425"/>
          <p14:tracePt t="18032" x="3965575" y="5205413"/>
          <p14:tracePt t="18049" x="3778250" y="5056188"/>
          <p14:tracePt t="18066" x="3714750" y="4981575"/>
          <p14:tracePt t="18082" x="3678238" y="4918075"/>
          <p14:tracePt t="18100" x="3627438" y="4830763"/>
          <p14:tracePt t="18116" x="3602038" y="4805363"/>
          <p14:tracePt t="18133" x="3589338" y="4768850"/>
          <p14:tracePt t="18150" x="3552825" y="4656138"/>
          <p14:tracePt t="18165" x="3540125" y="4592638"/>
          <p14:tracePt t="18182" x="3540125" y="4554538"/>
          <p14:tracePt t="18199" x="3527425" y="4505325"/>
          <p14:tracePt t="18216" x="3514725" y="4492625"/>
          <p14:tracePt t="18236" x="3514725" y="4479925"/>
          <p14:tracePt t="18473" x="3502025" y="4479925"/>
          <p14:tracePt t="18486" x="3452813" y="4479925"/>
          <p14:tracePt t="18497" x="3365500" y="4467225"/>
          <p14:tracePt t="18510" x="3265488" y="4430713"/>
          <p14:tracePt t="18522" x="3014663" y="4354513"/>
          <p14:tracePt t="18536" x="2640013" y="4241800"/>
          <p14:tracePt t="18550" x="2414588" y="4141788"/>
          <p14:tracePt t="18567" x="2276475" y="4105275"/>
          <p14:tracePt t="18584" x="2163763" y="4067175"/>
          <p14:tracePt t="18586" x="2051050" y="4029075"/>
          <p14:tracePt t="18601" x="1976438" y="4017963"/>
          <p14:tracePt t="18618" x="1925638" y="4017963"/>
          <p14:tracePt t="18635" x="1863725" y="4005263"/>
          <p14:tracePt t="18651" x="1801813" y="4005263"/>
          <p14:tracePt t="18668" x="1763713" y="3979863"/>
          <p14:tracePt t="18685" x="1725613" y="3979863"/>
          <p14:tracePt t="18701" x="1714500" y="3979863"/>
          <p14:tracePt t="18748" x="1701800" y="3979863"/>
          <p14:tracePt t="18759" x="1689100" y="3954463"/>
          <p14:tracePt t="18772" x="1663700" y="3941763"/>
          <p14:tracePt t="18785" x="1638300" y="3916363"/>
          <p14:tracePt t="18802" x="1612900" y="3905250"/>
          <p14:tracePt t="18819" x="1601788" y="3892550"/>
          <p14:tracePt t="18836" x="1550988" y="3892550"/>
          <p14:tracePt t="18852" x="1538288" y="3892550"/>
          <p14:tracePt t="19059" x="1550988" y="3892550"/>
          <p14:tracePt t="19073" x="1550988" y="3905250"/>
          <p14:tracePt t="19096" x="1563688" y="3916363"/>
          <p14:tracePt t="19121" x="1563688" y="3929063"/>
          <p14:tracePt t="19196" x="1576388" y="3929063"/>
          <p14:tracePt t="19296" x="1589088" y="3929063"/>
          <p14:tracePt t="19309" x="1601788" y="3929063"/>
          <p14:tracePt t="19333" x="1612900" y="3941763"/>
          <p14:tracePt t="19346" x="1638300" y="3941763"/>
          <p14:tracePt t="19359" x="1676400" y="3954463"/>
          <p14:tracePt t="19371" x="1725613" y="3967163"/>
          <p14:tracePt t="19387" x="1776413" y="3979863"/>
          <p14:tracePt t="19404" x="1838325" y="3979863"/>
          <p14:tracePt t="19422" x="1914525" y="3979863"/>
          <p14:tracePt t="19437" x="1976438" y="3979863"/>
          <p14:tracePt t="19454" x="2076450" y="3992563"/>
          <p14:tracePt t="19471" x="2327275" y="4029075"/>
          <p14:tracePt t="19487" x="2414588" y="4041775"/>
          <p14:tracePt t="19506" x="2489200" y="4054475"/>
          <p14:tracePt t="19508" x="2540000" y="4054475"/>
          <p14:tracePt t="19522" x="2614613" y="4054475"/>
          <p14:tracePt t="19538" x="2701925" y="4054475"/>
          <p14:tracePt t="19554" x="2776538" y="4054475"/>
          <p14:tracePt t="19557" x="2827338" y="4054475"/>
          <p14:tracePt t="19572" x="2852738" y="4054475"/>
          <p14:tracePt t="19588" x="2863850" y="4054475"/>
          <p14:tracePt t="19605" x="2876550" y="4054475"/>
          <p14:tracePt t="19607" x="2889250" y="4054475"/>
          <p14:tracePt t="19622" x="2901950" y="4054475"/>
          <p14:tracePt t="19658" x="2901950" y="4041775"/>
          <p14:tracePt t="19895" x="2889250" y="4041775"/>
          <p14:tracePt t="19907" x="2863850" y="4041775"/>
          <p14:tracePt t="19919" x="2840038" y="4041775"/>
          <p14:tracePt t="19932" x="2801938" y="4041775"/>
          <p14:tracePt t="19944" x="2776538" y="4041775"/>
          <p14:tracePt t="19957" x="2763838" y="4041775"/>
          <p14:tracePt t="19973" x="2740025" y="4054475"/>
          <p14:tracePt t="20318" x="2752725" y="4054475"/>
          <p14:tracePt t="20343" x="2763838" y="4054475"/>
          <p14:tracePt t="20356" x="2801938" y="4054475"/>
          <p14:tracePt t="20368" x="2827338" y="4054475"/>
          <p14:tracePt t="20380" x="2852738" y="4054475"/>
          <p14:tracePt t="20393" x="2863850" y="4054475"/>
          <p14:tracePt t="20408" x="2876550" y="4054475"/>
          <p14:tracePt t="20424" x="2901950" y="4054475"/>
          <p14:tracePt t="20443" x="2914650" y="4054475"/>
          <p14:tracePt t="20458" x="2927350" y="4054475"/>
          <p14:tracePt t="20475" x="2940050" y="4054475"/>
          <p14:tracePt t="20492" x="2989263" y="4054475"/>
          <p14:tracePt t="20509" x="3040063" y="4041775"/>
          <p14:tracePt t="20525" x="3101975" y="4029075"/>
          <p14:tracePt t="20542" x="3176588" y="4017963"/>
          <p14:tracePt t="20558" x="3214688" y="4005263"/>
          <p14:tracePt t="20575" x="3227388" y="4005263"/>
          <p14:tracePt t="20592" x="3240088" y="4005263"/>
          <p14:tracePt t="23482" x="3352800" y="3992563"/>
          <p14:tracePt t="23495" x="3427413" y="3979863"/>
          <p14:tracePt t="23507" x="3452813" y="3967163"/>
          <p14:tracePt t="23520" x="4090988" y="3816350"/>
          <p14:tracePt t="23535" x="4616450" y="3729038"/>
          <p14:tracePt t="23552" x="5040313" y="3692525"/>
          <p14:tracePt t="23569" x="5716588" y="3692525"/>
          <p14:tracePt t="23586" x="5878513" y="3692525"/>
          <p14:tracePt t="23602" x="6067425" y="3703638"/>
          <p14:tracePt t="23619" x="6291263" y="3729038"/>
          <p14:tracePt t="23620" x="6467475" y="3767138"/>
          <p14:tracePt t="23636" x="6580188" y="3803650"/>
          <p14:tracePt t="23652" x="6642100" y="3829050"/>
          <p14:tracePt t="23669" x="6704013" y="3854450"/>
          <p14:tracePt t="23685" x="6729413" y="3867150"/>
          <p14:tracePt t="23702" x="6742113" y="3867150"/>
          <p14:tracePt t="23719" x="6792913" y="3879850"/>
          <p14:tracePt t="23736" x="6816725" y="3879850"/>
          <p14:tracePt t="23753" x="6842125" y="3892550"/>
          <p14:tracePt t="23769" x="6954838" y="3892550"/>
          <p14:tracePt t="23786" x="7029450" y="3892550"/>
          <p14:tracePt t="23803" x="7080250" y="3892550"/>
          <p14:tracePt t="23820" x="7118350" y="3892550"/>
          <p14:tracePt t="23836" x="7129463" y="3892550"/>
          <p14:tracePt t="24107" x="7142163" y="3892550"/>
          <p14:tracePt t="24143" x="7154863" y="3892550"/>
          <p14:tracePt t="24193" x="7167563" y="3892550"/>
          <p14:tracePt t="24218" x="7180263" y="3892550"/>
          <p14:tracePt t="24256" x="7192963" y="3892550"/>
          <p14:tracePt t="24268" x="7205663" y="3892550"/>
          <p14:tracePt t="24342" x="7218363" y="3892550"/>
          <p14:tracePt t="24430" x="7218363" y="3905250"/>
          <p14:tracePt t="24555" x="7218363" y="3916363"/>
          <p14:tracePt t="24667" x="7205663" y="3916363"/>
          <p14:tracePt t="24892" x="7218363" y="3916363"/>
          <p14:tracePt t="24904" x="7229475" y="3916363"/>
          <p14:tracePt t="24916" x="7254875" y="3916363"/>
          <p14:tracePt t="24930" x="7267575" y="3916363"/>
          <p14:tracePt t="24942" x="7292975" y="3916363"/>
          <p14:tracePt t="24959" x="7318375" y="3916363"/>
          <p14:tracePt t="24976" x="7329488" y="3916363"/>
          <p14:tracePt t="24979" x="7342188" y="3916363"/>
          <p14:tracePt t="25004" x="7354888" y="3916363"/>
          <p14:tracePt t="25040" x="7367588" y="3916363"/>
          <p14:tracePt t="25390" x="7354888" y="3916363"/>
          <p14:tracePt t="25415" x="7342188" y="3916363"/>
          <p14:tracePt t="25428" x="7318375" y="3916363"/>
          <p14:tracePt t="25440" x="7292975" y="3916363"/>
          <p14:tracePt t="25452" x="7280275" y="3916363"/>
          <p14:tracePt t="25465" x="7254875" y="3916363"/>
          <p14:tracePt t="25479" x="7242175" y="3916363"/>
          <p14:tracePt t="25502" x="7229475" y="3916363"/>
          <p14:tracePt t="25664" x="7218363" y="3916363"/>
          <p14:tracePt t="25813" x="7229475" y="3916363"/>
          <p14:tracePt t="25839" x="7242175" y="3916363"/>
          <p14:tracePt t="25851" x="7267575" y="3916363"/>
          <p14:tracePt t="25864" x="7280275" y="3916363"/>
          <p14:tracePt t="25889" x="7292975" y="3916363"/>
          <p14:tracePt t="31274" x="7280275" y="3916363"/>
          <p14:tracePt t="31286" x="7267575" y="3916363"/>
          <p14:tracePt t="31298" x="6980238" y="3905250"/>
          <p14:tracePt t="31311" x="6354763" y="3867150"/>
          <p14:tracePt t="31323" x="5741988" y="3867150"/>
          <p14:tracePt t="31335" x="5203825" y="3841750"/>
          <p14:tracePt t="31351" x="4516438" y="3841750"/>
          <p14:tracePt t="31368" x="4014788" y="3841750"/>
          <p14:tracePt t="31385" x="3365500" y="3841750"/>
          <p14:tracePt t="31387" x="2927350" y="3841750"/>
          <p14:tracePt t="31401" x="2489200" y="3841750"/>
          <p14:tracePt t="31418" x="1976438" y="3841750"/>
          <p14:tracePt t="31436" x="1401763" y="3841750"/>
          <p14:tracePt t="31451" x="1089025" y="3841750"/>
          <p14:tracePt t="31468" x="850900" y="3841750"/>
          <p14:tracePt t="31485" x="650875" y="3841750"/>
          <p14:tracePt t="31501" x="612775" y="3841750"/>
          <p14:tracePt t="31519" x="600075" y="3841750"/>
          <p14:tracePt t="31535" x="587375" y="3841750"/>
          <p14:tracePt t="31552" x="574675" y="3841750"/>
          <p14:tracePt t="31610" x="574675" y="3854450"/>
          <p14:tracePt t="31623" x="574675" y="3867150"/>
          <p14:tracePt t="31636" x="574675" y="3916363"/>
          <p14:tracePt t="31647" x="550863" y="3967163"/>
          <p14:tracePt t="31660" x="538163" y="4041775"/>
          <p14:tracePt t="31673" x="512763" y="4079875"/>
          <p14:tracePt t="31686" x="500063" y="4117975"/>
          <p14:tracePt t="31702" x="487363" y="4129088"/>
          <p14:tracePt t="31719" x="474663" y="4167188"/>
          <p14:tracePt t="31737" x="463550" y="4179888"/>
          <p14:tracePt t="31752" x="463550" y="4192588"/>
          <p14:tracePt t="31769" x="463550" y="4205288"/>
          <p14:tracePt t="31934" x="474663" y="4205288"/>
          <p14:tracePt t="31960" x="487363" y="4205288"/>
          <p14:tracePt t="31972" x="500063" y="4205288"/>
          <p14:tracePt t="31997" x="512763" y="4205288"/>
          <p14:tracePt t="32009" x="538163" y="4205288"/>
          <p14:tracePt t="32034" x="550863" y="4192588"/>
          <p14:tracePt t="32046" x="574675" y="4192588"/>
          <p14:tracePt t="32059" x="600075" y="4192588"/>
          <p14:tracePt t="32071" x="612775" y="4192588"/>
          <p14:tracePt t="32087" x="625475" y="4192588"/>
          <p14:tracePt t="33305" x="638175" y="4192588"/>
          <p14:tracePt t="33542" x="638175" y="4205288"/>
          <p14:tracePt t="33554" x="638175" y="4217988"/>
          <p14:tracePt t="33567" x="638175" y="4230688"/>
          <p14:tracePt t="33592" x="638175" y="4254500"/>
          <p14:tracePt t="33605" x="650875" y="4254500"/>
          <p14:tracePt t="33617" x="650875" y="4267200"/>
          <p14:tracePt t="33642" x="663575" y="4279900"/>
          <p14:tracePt t="33666" x="663575" y="4292600"/>
          <p14:tracePt t="33692" x="663575" y="4305300"/>
          <p14:tracePt t="33717" x="674688" y="4305300"/>
          <p14:tracePt t="33754" x="687388" y="4305300"/>
          <p14:tracePt t="33779" x="687388" y="4318000"/>
          <p14:tracePt t="34028" x="700088" y="4318000"/>
          <p14:tracePt t="34065" x="725488" y="4318000"/>
          <p14:tracePt t="34078" x="738188" y="4318000"/>
          <p14:tracePt t="34090" x="750888" y="4318000"/>
          <p14:tracePt t="34116" x="763588" y="4318000"/>
          <p14:tracePt t="34289" x="776288" y="4318000"/>
          <p14:tracePt t="34553" x="787400" y="4318000"/>
          <p14:tracePt t="34564" x="800100" y="4318000"/>
          <p14:tracePt t="34589" x="812800" y="4318000"/>
          <p14:tracePt t="34602" x="825500" y="4318000"/>
          <p14:tracePt t="34627" x="838200" y="4318000"/>
          <p14:tracePt t="34652" x="850900" y="4318000"/>
          <p14:tracePt t="34664" x="863600" y="4305300"/>
          <p14:tracePt t="34676" x="887413" y="4305300"/>
          <p14:tracePt t="34688" x="912813" y="4292600"/>
          <p14:tracePt t="34702" x="950913" y="4279900"/>
          <p14:tracePt t="34715" x="976313" y="4279900"/>
          <p14:tracePt t="34731" x="987425" y="4279900"/>
          <p14:tracePt t="34747" x="1000125" y="4267200"/>
          <p14:tracePt t="34764" x="1038225" y="4254500"/>
          <p14:tracePt t="34781" x="1050925" y="4254500"/>
          <p14:tracePt t="34802" x="1063625" y="4254500"/>
          <p14:tracePt t="34950" x="1063625" y="4241800"/>
          <p14:tracePt t="34962" x="1076325" y="4241800"/>
          <p14:tracePt t="35050" x="1089025" y="4241800"/>
          <p14:tracePt t="35062" x="1112838" y="4241800"/>
          <p14:tracePt t="35087" x="1138238" y="4230688"/>
          <p14:tracePt t="35102" x="1150938" y="4217988"/>
          <p14:tracePt t="35113" x="1176338" y="4217988"/>
          <p14:tracePt t="35125" x="1189038" y="4217988"/>
          <p14:tracePt t="35138" x="1200150" y="4205288"/>
          <p14:tracePt t="35162" x="1212850" y="4192588"/>
          <p14:tracePt t="35187" x="1225550" y="4192588"/>
          <p14:tracePt t="35225" x="1238250" y="4192588"/>
          <p14:tracePt t="59685" x="1250950" y="4179888"/>
          <p14:tracePt t="59698" x="1276350" y="4179888"/>
          <p14:tracePt t="59709" x="1325563" y="4167188"/>
          <p14:tracePt t="59722" x="1376363" y="4167188"/>
          <p14:tracePt t="59736" x="1425575" y="4167188"/>
          <p14:tracePt t="59747" x="1463675" y="4167188"/>
          <p14:tracePt t="59763" x="1489075" y="4154488"/>
          <p14:tracePt t="59780" x="1512888" y="4154488"/>
          <p14:tracePt t="59798" x="1550988" y="4154488"/>
          <p14:tracePt t="59813" x="1563688" y="4154488"/>
          <p14:tracePt t="59830" x="1589088" y="4154488"/>
          <p14:tracePt t="59847" x="1625600" y="4167188"/>
          <p14:tracePt t="59863" x="1651000" y="4179888"/>
          <p14:tracePt t="59881" x="1663700" y="4192588"/>
          <p14:tracePt t="59898" x="1689100" y="4217988"/>
          <p14:tracePt t="59921" x="1701800" y="4217988"/>
          <p14:tracePt t="59996" x="1701800" y="4205288"/>
          <p14:tracePt t="60184" x="1714500" y="4230688"/>
          <p14:tracePt t="60196" x="1725613" y="4254500"/>
          <p14:tracePt t="60208" x="1738313" y="4267200"/>
          <p14:tracePt t="60221" x="1738313" y="4279900"/>
          <p14:tracePt t="60233" x="1751013" y="4292600"/>
          <p14:tracePt t="60258" x="1751013" y="4305300"/>
          <p14:tracePt t="60532" x="1763713" y="4305300"/>
          <p14:tracePt t="60557" x="1763713" y="4318000"/>
          <p14:tracePt t="60570" x="1776413" y="4318000"/>
          <p14:tracePt t="60595" x="1789113" y="4318000"/>
          <p14:tracePt t="60607" x="1801813" y="4318000"/>
          <p14:tracePt t="60632" x="1814513" y="4318000"/>
          <p14:tracePt t="60670" x="1838325" y="4318000"/>
          <p14:tracePt t="60694" x="1851025" y="4318000"/>
          <p14:tracePt t="60707" x="1863725" y="4318000"/>
          <p14:tracePt t="60720" x="1876425" y="4318000"/>
          <p14:tracePt t="60734" x="1889125" y="4318000"/>
          <p14:tracePt t="60757" x="1901825" y="4318000"/>
          <p14:tracePt t="60807" x="1914525" y="4318000"/>
          <p14:tracePt t="60832" x="1938338" y="4318000"/>
          <p14:tracePt t="60857" x="1951038" y="4318000"/>
          <p14:tracePt t="60894" x="1963738" y="4318000"/>
          <p14:tracePt t="60906" x="1976438" y="4318000"/>
          <p14:tracePt t="60931" x="1989138" y="4318000"/>
          <p14:tracePt t="60943" x="2014538" y="4318000"/>
          <p14:tracePt t="60957" x="2025650" y="4318000"/>
          <p14:tracePt t="60969" x="2051050" y="4318000"/>
          <p14:tracePt t="60985" x="2076450" y="4318000"/>
          <p14:tracePt t="61001" x="2114550" y="4318000"/>
          <p14:tracePt t="61018" x="2176463" y="4318000"/>
          <p14:tracePt t="61035" x="2201863" y="4318000"/>
          <p14:tracePt t="61051" x="2214563" y="4318000"/>
          <p14:tracePt t="61069" x="2238375" y="4318000"/>
          <p14:tracePt t="61086" x="2276475" y="4318000"/>
          <p14:tracePt t="61102" x="2289175" y="4318000"/>
          <p14:tracePt t="61118" x="2338388" y="4318000"/>
          <p14:tracePt t="61135" x="2351088" y="4318000"/>
          <p14:tracePt t="61152" x="2376488" y="4318000"/>
          <p14:tracePt t="61169" x="2414588" y="4318000"/>
          <p14:tracePt t="61186" x="2427288" y="4318000"/>
          <p14:tracePt t="61202" x="2439988" y="4318000"/>
          <p14:tracePt t="61220" x="2451100" y="4318000"/>
          <p14:tracePt t="61234" x="2463800" y="4318000"/>
          <p14:tracePt t="61255" x="2476500" y="4318000"/>
          <p14:tracePt t="61267" x="2489200" y="4318000"/>
          <p14:tracePt t="61284" x="2501900" y="4318000"/>
          <p14:tracePt t="61301" x="2514600" y="4318000"/>
          <p14:tracePt t="61318" x="2540000" y="4318000"/>
          <p14:tracePt t="61335" x="2576513" y="4305300"/>
          <p14:tracePt t="61351" x="2651125" y="4305300"/>
          <p14:tracePt t="61368" x="2727325" y="4279900"/>
          <p14:tracePt t="61385" x="2752725" y="4279900"/>
          <p14:tracePt t="61403" x="2776538" y="4279900"/>
          <p14:tracePt t="61405" x="2789238" y="4279900"/>
          <p14:tracePt t="61419" x="2789238" y="4267200"/>
          <p14:tracePt t="61436" x="2801938" y="4267200"/>
          <p14:tracePt t="61568" x="2801938" y="4254500"/>
          <p14:tracePt t="63150" x="2827338" y="4254500"/>
          <p14:tracePt t="63163" x="2876550" y="4254500"/>
          <p14:tracePt t="63175" x="2989263" y="4254500"/>
          <p14:tracePt t="63187" x="3101975" y="4254500"/>
          <p14:tracePt t="63200" x="3214688" y="4241800"/>
          <p14:tracePt t="63213" x="3365500" y="4205288"/>
          <p14:tracePt t="63227" x="3702050" y="4105275"/>
          <p14:tracePt t="63244" x="4002088" y="4054475"/>
          <p14:tracePt t="63261" x="4265613" y="4005263"/>
          <p14:tracePt t="63263" x="4652963" y="3967163"/>
          <p14:tracePt t="63277" x="4965700" y="3941763"/>
          <p14:tracePt t="63294" x="5141913" y="3929063"/>
          <p14:tracePt t="63311" x="5303838" y="3916363"/>
          <p14:tracePt t="63313" x="5554663" y="3905250"/>
          <p14:tracePt t="63327" x="5778500" y="3879850"/>
          <p14:tracePt t="63344" x="5942013" y="3879850"/>
          <p14:tracePt t="63361" x="6054725" y="3879850"/>
          <p14:tracePt t="63363" x="6154738" y="3879850"/>
          <p14:tracePt t="63377" x="6280150" y="3879850"/>
          <p14:tracePt t="63394" x="6354763" y="3879850"/>
          <p14:tracePt t="63411" x="6467475" y="3867150"/>
          <p14:tracePt t="63437" x="6480175" y="3867150"/>
          <p14:tracePt t="63449" x="6492875" y="3867150"/>
          <p14:tracePt t="63474" x="6503988" y="3867150"/>
          <p14:tracePt t="63500" x="6516688" y="3867150"/>
          <p14:tracePt t="63525" x="6542088" y="3879850"/>
          <p14:tracePt t="63537" x="6554788" y="3929063"/>
          <p14:tracePt t="63549" x="6580188" y="3979863"/>
          <p14:tracePt t="63563" x="6616700" y="4029075"/>
          <p14:tracePt t="63578" x="6642100" y="4054475"/>
          <p14:tracePt t="63595" x="6704013" y="4079875"/>
          <p14:tracePt t="63612" x="6892925" y="4141788"/>
          <p14:tracePt t="63629" x="7016750" y="4167188"/>
          <p14:tracePt t="63646" x="7080250" y="4192588"/>
          <p14:tracePt t="63648" x="7167563" y="4217988"/>
          <p14:tracePt t="63662" x="7229475" y="4241800"/>
          <p14:tracePt t="63678" x="7292975" y="4241800"/>
          <p14:tracePt t="63695" x="7367588" y="4254500"/>
          <p14:tracePt t="63698" x="7429500" y="4254500"/>
          <p14:tracePt t="63713" x="7518400" y="4267200"/>
          <p14:tracePt t="63729" x="7593013" y="4279900"/>
          <p14:tracePt t="63745" x="7642225" y="4279900"/>
          <p14:tracePt t="63763" x="7705725" y="4318000"/>
          <p14:tracePt t="63779" x="7718425" y="4330700"/>
          <p14:tracePt t="63796" x="7731125" y="4341813"/>
          <p14:tracePt t="69639" x="7554913" y="4341813"/>
          <p14:tracePt t="69652" x="7318375" y="4341813"/>
          <p14:tracePt t="69664" x="6805613" y="4341813"/>
          <p14:tracePt t="69676" x="6429375" y="4341813"/>
          <p14:tracePt t="69690" x="6078538" y="4318000"/>
          <p14:tracePt t="69703" x="5529263" y="4267200"/>
          <p14:tracePt t="69719" x="5141913" y="4254500"/>
          <p14:tracePt t="69736" x="4627563" y="4254500"/>
          <p14:tracePt t="69738" x="4191000" y="4254500"/>
          <p14:tracePt t="69753" x="3914775" y="4230688"/>
          <p14:tracePt t="69769" x="3727450" y="4230688"/>
          <p14:tracePt t="69786" x="3502025" y="4230688"/>
          <p14:tracePt t="69789" x="3289300" y="4230688"/>
          <p14:tracePt t="69803" x="3165475" y="4230688"/>
          <p14:tracePt t="69819" x="3040063" y="4230688"/>
          <p14:tracePt t="69836" x="2927350" y="4241800"/>
          <p14:tracePt t="69839" x="2814638" y="4254500"/>
          <p14:tracePt t="69853" x="2689225" y="4267200"/>
          <p14:tracePt t="69870" x="2640013" y="4267200"/>
          <p14:tracePt t="69887" x="2614613" y="4267200"/>
          <p14:tracePt t="69914" x="2601913" y="4267200"/>
          <p14:tracePt t="69939" x="2540000" y="4305300"/>
          <p14:tracePt t="69951" x="2463800" y="4330700"/>
          <p14:tracePt t="69964" x="2427288" y="4341813"/>
          <p14:tracePt t="69976" x="2389188" y="4379913"/>
          <p14:tracePt t="69987" x="2351088" y="4392613"/>
          <p14:tracePt t="70003" x="2314575" y="4430713"/>
          <p14:tracePt t="70020" x="2263775" y="4479925"/>
          <p14:tracePt t="70037" x="2201863" y="4518025"/>
          <p14:tracePt t="70039" x="2138363" y="4567238"/>
          <p14:tracePt t="70054" x="2076450" y="4605338"/>
          <p14:tracePt t="70070" x="2025650" y="4643438"/>
          <p14:tracePt t="70088" x="1976438" y="4667250"/>
          <p14:tracePt t="70104" x="1976438" y="4679950"/>
          <p14:tracePt t="70150" x="1976438" y="4692650"/>
          <p14:tracePt t="70176" x="1976438" y="4718050"/>
          <p14:tracePt t="70188" x="1963738" y="4730750"/>
          <p14:tracePt t="70200" x="1963738" y="4743450"/>
          <p14:tracePt t="70213" x="1951038" y="4756150"/>
          <p14:tracePt t="70226" x="1938338" y="4768850"/>
          <p14:tracePt t="70238" x="1938338" y="4779963"/>
          <p14:tracePt t="70254" x="1938338" y="4792663"/>
          <p14:tracePt t="70275" x="1925638" y="4792663"/>
          <p14:tracePt t="70474" x="1925638" y="4779963"/>
          <p14:tracePt t="70500" x="1925638" y="4768850"/>
          <p14:tracePt t="70600" x="1938338" y="4768850"/>
          <p14:tracePt t="70612" x="1951038" y="4756150"/>
          <p14:tracePt t="70624" x="1951038" y="4743450"/>
          <p14:tracePt t="70637" x="1963738" y="4743450"/>
          <p14:tracePt t="70649" x="1963738" y="4730750"/>
          <p14:tracePt t="70661" x="1976438" y="4718050"/>
          <p14:tracePt t="70674" x="1989138" y="4705350"/>
          <p14:tracePt t="71160" x="2001838" y="4705350"/>
          <p14:tracePt t="71210" x="2014538" y="4705350"/>
          <p14:tracePt t="71234" x="2038350" y="4705350"/>
          <p14:tracePt t="71260" x="2051050" y="4705350"/>
          <p14:tracePt t="71272" x="2063750" y="4705350"/>
          <p14:tracePt t="71285" x="2076450" y="4705350"/>
          <p14:tracePt t="71297" x="2089150" y="4705350"/>
          <p14:tracePt t="71310" x="2114550" y="4705350"/>
          <p14:tracePt t="71326" x="2138363" y="4718050"/>
          <p14:tracePt t="71342" x="2176463" y="4718050"/>
          <p14:tracePt t="71359" x="2227263" y="4718050"/>
          <p14:tracePt t="71376" x="2238375" y="4718050"/>
          <p14:tracePt t="71392" x="2251075" y="4718050"/>
          <p14:tracePt t="71409" x="2276475" y="4718050"/>
          <p14:tracePt t="71435" x="2289175" y="4718050"/>
          <p14:tracePt t="71447" x="2301875" y="4718050"/>
          <p14:tracePt t="71483" x="2314575" y="4718050"/>
          <p14:tracePt t="71509" x="2338388" y="4718050"/>
          <p14:tracePt t="71522" x="2351088" y="4718050"/>
          <p14:tracePt t="71534" x="2389188" y="4718050"/>
          <p14:tracePt t="71547" x="2451100" y="4718050"/>
          <p14:tracePt t="71559" x="2514600" y="4743450"/>
          <p14:tracePt t="71575" x="2576513" y="4768850"/>
          <p14:tracePt t="71592" x="2627313" y="4779963"/>
          <p14:tracePt t="71609" x="2701925" y="4830763"/>
          <p14:tracePt t="71625" x="2727325" y="4830763"/>
          <p14:tracePt t="71642" x="2740025" y="4830763"/>
          <p14:tracePt t="71959" x="2740025" y="4818063"/>
          <p14:tracePt t="72082" x="2740025" y="4805363"/>
          <p14:tracePt t="72157" x="2740025" y="4792663"/>
          <p14:tracePt t="72170" x="2752725" y="4779963"/>
          <p14:tracePt t="72194" x="2763838" y="4768850"/>
          <p14:tracePt t="72207" x="2763838" y="4756150"/>
          <p14:tracePt t="72294" x="2789238" y="4756150"/>
          <p14:tracePt t="72332" x="2801938" y="4756150"/>
          <p14:tracePt t="72444" x="2801938" y="4743450"/>
          <p14:tracePt t="72494" x="2814638" y="4743450"/>
          <p14:tracePt t="78377" x="2789238" y="4743450"/>
          <p14:tracePt t="78391" x="2727325" y="4743450"/>
          <p14:tracePt t="78402" x="2651125" y="4743450"/>
          <p14:tracePt t="78416" x="2527300" y="4743450"/>
          <p14:tracePt t="78428" x="2314575" y="4768850"/>
          <p14:tracePt t="78440" x="2114550" y="4805363"/>
          <p14:tracePt t="78453" x="1963738" y="4843463"/>
          <p14:tracePt t="78468" x="1814513" y="4868863"/>
          <p14:tracePt t="78485" x="1625600" y="4892675"/>
          <p14:tracePt t="78502" x="1300163" y="4943475"/>
          <p14:tracePt t="78519" x="1212850" y="4968875"/>
          <p14:tracePt t="78535" x="1138238" y="4981575"/>
          <p14:tracePt t="78552" x="1076325" y="4992688"/>
          <p14:tracePt t="78553" x="1012825" y="5005388"/>
          <p14:tracePt t="78569" x="963613" y="5018088"/>
          <p14:tracePt t="78586" x="925513" y="5030788"/>
          <p14:tracePt t="78602" x="887413" y="5043488"/>
          <p14:tracePt t="78763" x="900113" y="5043488"/>
          <p14:tracePt t="78815" x="912813" y="5043488"/>
          <p14:tracePt t="78827" x="925513" y="5043488"/>
          <p14:tracePt t="78842" x="938213" y="5043488"/>
          <p14:tracePt t="78853" x="976313" y="5043488"/>
          <p14:tracePt t="78864" x="1000125" y="5043488"/>
          <p14:tracePt t="78878" x="1025525" y="5030788"/>
          <p14:tracePt t="78890" x="1063625" y="5030788"/>
          <p14:tracePt t="78905" x="1089025" y="5018088"/>
          <p14:tracePt t="78922" x="1125538" y="5018088"/>
          <p14:tracePt t="78940" x="1189038" y="5018088"/>
          <p14:tracePt t="78955" x="1212850" y="5018088"/>
          <p14:tracePt t="78973" x="1225550" y="5018088"/>
          <p14:tracePt t="78990" x="1238250" y="5005388"/>
          <p14:tracePt t="79114" x="1250950" y="5005388"/>
          <p14:tracePt t="79301" x="1250950" y="4968875"/>
          <p14:tracePt t="82529" x="1338263" y="4943475"/>
          <p14:tracePt t="82541" x="1450975" y="4918075"/>
          <p14:tracePt t="82554" x="1601788" y="4879975"/>
          <p14:tracePt t="82567" x="1738313" y="4868863"/>
          <p14:tracePt t="82579" x="1876425" y="4856163"/>
          <p14:tracePt t="82591" x="2038350" y="4856163"/>
          <p14:tracePt t="82604" x="2314575" y="4856163"/>
          <p14:tracePt t="82620" x="2527300" y="4856163"/>
          <p14:tracePt t="82637" x="2676525" y="4856163"/>
          <p14:tracePt t="82655" x="3176588" y="4856163"/>
          <p14:tracePt t="82670" x="3414713" y="4856163"/>
          <p14:tracePt t="82687" x="3589338" y="4856163"/>
          <p14:tracePt t="82704" x="4103688" y="4805363"/>
          <p14:tracePt t="82720" x="4314825" y="4792663"/>
          <p14:tracePt t="82737" x="4503738" y="4779963"/>
          <p14:tracePt t="82755" x="5065713" y="4779963"/>
          <p14:tracePt t="82771" x="5265738" y="4779963"/>
          <p14:tracePt t="82787" x="5429250" y="4779963"/>
          <p14:tracePt t="82804" x="5891213" y="4779963"/>
          <p14:tracePt t="82821" x="6042025" y="4779963"/>
          <p14:tracePt t="82838" x="6154738" y="4779963"/>
          <p14:tracePt t="82840" x="6254750" y="4779963"/>
          <p14:tracePt t="82855" x="6380163" y="4768850"/>
          <p14:tracePt t="82871" x="6529388" y="4756150"/>
          <p14:tracePt t="82887" x="6654800" y="4743450"/>
          <p14:tracePt t="82890" x="6767513" y="4730750"/>
          <p14:tracePt t="82904" x="6854825" y="4705350"/>
          <p14:tracePt t="82921" x="6916738" y="4692650"/>
          <p14:tracePt t="82938" x="6980238" y="4667250"/>
          <p14:tracePt t="82940" x="7067550" y="4656138"/>
          <p14:tracePt t="82955" x="7180263" y="4656138"/>
          <p14:tracePt t="82971" x="7280275" y="4656138"/>
          <p14:tracePt t="82988" x="7342188" y="4656138"/>
          <p14:tracePt t="82990" x="7405688" y="4656138"/>
          <p14:tracePt t="83005" x="7429500" y="4656138"/>
          <p14:tracePt t="83027" x="7442200" y="4656138"/>
          <p14:tracePt t="83140" x="7429500" y="4656138"/>
          <p14:tracePt t="83151" x="7405688" y="4656138"/>
          <p14:tracePt t="83165" x="7380288" y="4667250"/>
          <p14:tracePt t="83177" x="7329488" y="4692650"/>
          <p14:tracePt t="83189" x="7292975" y="4705350"/>
          <p14:tracePt t="83206" x="7267575" y="4730750"/>
          <p14:tracePt t="83222" x="7229475" y="4756150"/>
          <p14:tracePt t="83240" x="7192963" y="4818063"/>
          <p14:tracePt t="83256" x="7180263" y="4818063"/>
          <p14:tracePt t="83272" x="7167563" y="4843463"/>
          <p14:tracePt t="83289" x="7142163" y="4843463"/>
          <p14:tracePt t="83306" x="7129463" y="4856163"/>
          <p14:tracePt t="83389" x="7129463" y="4868863"/>
          <p14:tracePt t="83687" x="7118350" y="4868863"/>
          <p14:tracePt t="84161" x="7118350" y="4879975"/>
          <p14:tracePt t="84486" x="7080250" y="4892675"/>
          <p14:tracePt t="84499" x="7016750" y="4930775"/>
          <p14:tracePt t="84511" x="6980238" y="4956175"/>
          <p14:tracePt t="84523" x="6916738" y="5018088"/>
          <p14:tracePt t="84535" x="6842125" y="5118100"/>
          <p14:tracePt t="84548" x="6667500" y="5268913"/>
          <p14:tracePt t="84562" x="6429375" y="5418138"/>
          <p14:tracePt t="84578" x="6254750" y="5518150"/>
          <p14:tracePt t="84594" x="6129338" y="5607050"/>
          <p14:tracePt t="84612" x="5767388" y="5768975"/>
          <p14:tracePt t="84628" x="5516563" y="5881688"/>
          <p14:tracePt t="84645" x="5341938" y="6007100"/>
          <p14:tracePt t="84647" x="5203825" y="6157913"/>
          <p14:tracePt t="84662" x="5091113" y="6269038"/>
          <p14:tracePt t="84678" x="4953000" y="6357938"/>
          <p14:tracePt t="84694" x="4752975" y="6432550"/>
          <p14:tracePt t="84712" x="4516438" y="6532563"/>
          <p14:tracePt t="84729" x="4465638" y="6532563"/>
          <p14:tracePt t="84745" x="4440238" y="6545263"/>
          <p14:tracePt t="84747" x="4427538" y="6545263"/>
          <p14:tracePt t="84897" x="4416425" y="6532563"/>
          <p14:tracePt t="84909" x="4378325" y="6483350"/>
          <p14:tracePt t="84922" x="4314825" y="6370638"/>
          <p14:tracePt t="84935" x="4165600" y="6245225"/>
          <p14:tracePt t="84947" x="4052888" y="6145213"/>
          <p14:tracePt t="84962" x="3940175" y="6069013"/>
          <p14:tracePt t="84979" x="3878263" y="6007100"/>
          <p14:tracePt t="84997" x="3827463" y="5969000"/>
          <p14:tracePt t="85013" x="3802063" y="5945188"/>
          <p14:tracePt t="85029" x="3790950" y="5945188"/>
          <p14:tracePt t="85047" x="3765550" y="5919788"/>
          <p14:tracePt t="85063" x="3752850" y="5919788"/>
          <p14:tracePt t="85080" x="3752850" y="5894388"/>
          <p14:tracePt t="85096" x="3740150" y="5881688"/>
          <p14:tracePt t="85146" x="3740150" y="5868988"/>
          <p14:tracePt t="85171" x="3740150" y="5843588"/>
          <p14:tracePt t="85184" x="3740150" y="5807075"/>
          <p14:tracePt t="85197" x="3740150" y="5768975"/>
          <p14:tracePt t="85209" x="3740150" y="5732463"/>
          <p14:tracePt t="85221" x="3765550" y="5707063"/>
          <p14:tracePt t="85247" x="3778250" y="5694363"/>
          <p14:tracePt t="85258" x="3790950" y="5681663"/>
          <p14:tracePt t="85270" x="3802063" y="5681663"/>
          <p14:tracePt t="85284" x="3814763" y="5681663"/>
          <p14:tracePt t="85298" x="3852863" y="5681663"/>
          <p14:tracePt t="85314" x="3890963" y="5681663"/>
          <p14:tracePt t="85331" x="3940175" y="5681663"/>
          <p14:tracePt t="85333" x="3978275" y="5681663"/>
          <p14:tracePt t="85348" x="4002088" y="5681663"/>
          <p14:tracePt t="85364" x="4027488" y="5681663"/>
          <p14:tracePt t="85381" x="4052888" y="5681663"/>
          <p14:tracePt t="85383" x="4065588" y="5681663"/>
          <p14:tracePt t="85398" x="4090988" y="5681663"/>
          <p14:tracePt t="85416" x="4127500" y="5681663"/>
          <p14:tracePt t="85431" x="4191000" y="5681663"/>
          <p14:tracePt t="85434" x="4265613" y="5681663"/>
          <p14:tracePt t="85448" x="4327525" y="5681663"/>
          <p14:tracePt t="85464" x="4391025" y="5681663"/>
          <p14:tracePt t="85482" x="4427538" y="5681663"/>
          <p14:tracePt t="85484" x="4465638" y="5681663"/>
          <p14:tracePt t="85498" x="4516438" y="5694363"/>
          <p14:tracePt t="85515" x="4616450" y="5694363"/>
          <p14:tracePt t="85532" x="4829175" y="5694363"/>
          <p14:tracePt t="85548" x="4916488" y="5694363"/>
          <p14:tracePt t="85565" x="4978400" y="5694363"/>
          <p14:tracePt t="85583" x="5116513" y="5694363"/>
          <p14:tracePt t="85598" x="5216525" y="5694363"/>
          <p14:tracePt t="85616" x="5341938" y="5668963"/>
          <p14:tracePt t="85632" x="5491163" y="5643563"/>
          <p14:tracePt t="85648" x="5554663" y="5619750"/>
          <p14:tracePt t="85665" x="5591175" y="5607050"/>
          <p14:tracePt t="85683" x="5678488" y="5594350"/>
          <p14:tracePt t="85699" x="5741988" y="5581650"/>
          <p14:tracePt t="85716" x="5778500" y="5581650"/>
          <p14:tracePt t="85733" x="5854700" y="5568950"/>
          <p14:tracePt t="85748" x="5878513" y="5568950"/>
          <p14:tracePt t="85765" x="5903913" y="5568950"/>
          <p14:tracePt t="85782" x="5942013" y="5568950"/>
          <p14:tracePt t="85799" x="5954713" y="5568950"/>
          <p14:tracePt t="85817" x="5967413" y="5568950"/>
          <p14:tracePt t="85833" x="5978525" y="5568950"/>
          <p14:tracePt t="85856" x="5991225" y="5568950"/>
          <p14:tracePt t="85870" x="6003925" y="5568950"/>
          <p14:tracePt t="85883" x="6016625" y="5568950"/>
          <p14:tracePt t="85900" x="6029325" y="5556250"/>
          <p14:tracePt t="85917" x="6042025" y="5556250"/>
          <p14:tracePt t="85920" x="6067425" y="5556250"/>
          <p14:tracePt t="85933" x="6103938" y="5556250"/>
          <p14:tracePt t="85950" x="6154738" y="5556250"/>
          <p14:tracePt t="85966" x="6203950" y="5556250"/>
          <p14:tracePt t="85983" x="6280150" y="5556250"/>
          <p14:tracePt t="86000" x="6303963" y="5556250"/>
          <p14:tracePt t="86017" x="6329363" y="5556250"/>
          <p14:tracePt t="86020" x="6342063" y="5556250"/>
          <p14:tracePt t="86033" x="6367463" y="5543550"/>
          <p14:tracePt t="86050" x="6391275" y="5543550"/>
          <p14:tracePt t="86067" x="6429375" y="5543550"/>
          <p14:tracePt t="86069" x="6467475" y="5543550"/>
          <p14:tracePt t="86084" x="6503988" y="5543550"/>
          <p14:tracePt t="86100" x="6542088" y="5543550"/>
          <p14:tracePt t="86118" x="6567488" y="5543550"/>
          <p14:tracePt t="86120" x="6580188" y="5543550"/>
          <p14:tracePt t="86143" x="6604000" y="5543550"/>
          <p14:tracePt t="86156" x="6616700" y="5543550"/>
          <p14:tracePt t="86169" x="6629400" y="5543550"/>
          <p14:tracePt t="86184" x="6629400" y="5556250"/>
          <p14:tracePt t="86201" x="6642100" y="5556250"/>
          <p14:tracePt t="86530" x="6642100" y="5568950"/>
          <p14:tracePt t="86542" x="6654800" y="5581650"/>
          <p14:tracePt t="86556" x="6667500" y="5581650"/>
          <p14:tracePt t="86579" x="6680200" y="5581650"/>
          <p14:tracePt t="86593" x="6692900" y="5581650"/>
          <p14:tracePt t="86605" x="6704013" y="5581650"/>
          <p14:tracePt t="86619" x="6742113" y="5581650"/>
          <p14:tracePt t="86635" x="6780213" y="5581650"/>
          <p14:tracePt t="86653" x="6816725" y="5594350"/>
          <p14:tracePt t="86655" x="6842125" y="5594350"/>
          <p14:tracePt t="86669" x="6880225" y="5594350"/>
          <p14:tracePt t="86686" x="6892925" y="5594350"/>
          <p14:tracePt t="86703" x="6905625" y="5594350"/>
          <p14:tracePt t="86705" x="6916738" y="5594350"/>
          <p14:tracePt t="86720" x="6929438" y="5594350"/>
          <p14:tracePt t="86736" x="6942138" y="5594350"/>
          <p14:tracePt t="86753" x="6954838" y="5594350"/>
          <p14:tracePt t="86755" x="6992938" y="5594350"/>
          <p14:tracePt t="86770" x="7005638" y="5594350"/>
          <p14:tracePt t="86786" x="7016750" y="5594350"/>
          <p14:tracePt t="86803" x="7029450" y="5594350"/>
          <p14:tracePt t="86854" x="7042150" y="5594350"/>
          <p14:tracePt t="94541" x="6967538" y="5594350"/>
          <p14:tracePt t="94555" x="6867525" y="5594350"/>
          <p14:tracePt t="94567" x="6792913" y="5594350"/>
          <p14:tracePt t="94578" x="6729413" y="5594350"/>
          <p14:tracePt t="94592" x="6680200" y="5594350"/>
          <p14:tracePt t="94604" x="6604000" y="5594350"/>
          <p14:tracePt t="94617" x="6529388" y="5581650"/>
          <p14:tracePt t="94634" x="6429375" y="5581650"/>
          <p14:tracePt t="94651" x="6367463" y="5581650"/>
          <p14:tracePt t="94653" x="6316663" y="5568950"/>
          <p14:tracePt t="94667" x="6267450" y="5568950"/>
          <p14:tracePt t="94684" x="6216650" y="5556250"/>
          <p14:tracePt t="94700" x="6167438" y="5543550"/>
          <p14:tracePt t="94703" x="6078538" y="5530850"/>
          <p14:tracePt t="94718" x="5942013" y="5507038"/>
          <p14:tracePt t="94735" x="5829300" y="5468938"/>
          <p14:tracePt t="94751" x="5716588" y="5430838"/>
          <p14:tracePt t="94753" x="5641975" y="5368925"/>
          <p14:tracePt t="94768" x="5565775" y="5281613"/>
          <p14:tracePt t="94784" x="5478463" y="5205413"/>
          <p14:tracePt t="94802" x="5216525" y="5043488"/>
          <p14:tracePt t="94804" x="4852988" y="4856163"/>
          <p14:tracePt t="94818" x="4452938" y="4605338"/>
          <p14:tracePt t="94835" x="3865563" y="4205288"/>
          <p14:tracePt t="94852" x="3189288" y="3741738"/>
          <p14:tracePt t="94868" x="2876550" y="3616325"/>
          <p14:tracePt t="94885" x="2627313" y="3529013"/>
          <p14:tracePt t="94902" x="2414588" y="3467100"/>
          <p14:tracePt t="94919" x="2389188" y="3454400"/>
          <p14:tracePt t="94941" x="2376488" y="3454400"/>
          <p14:tracePt t="94953" x="2363788" y="3454400"/>
          <p14:tracePt t="95090" x="2363788" y="3467100"/>
          <p14:tracePt t="95102" x="2363788" y="3516313"/>
          <p14:tracePt t="95114" x="2363788" y="3616325"/>
          <p14:tracePt t="95127" x="2363788" y="3703638"/>
          <p14:tracePt t="95140" x="2363788" y="3792538"/>
          <p14:tracePt t="95153" x="2363788" y="3854450"/>
          <p14:tracePt t="95169" x="2363788" y="3929063"/>
          <p14:tracePt t="95186" x="2363788" y="4079875"/>
          <p14:tracePt t="95189" x="2363788" y="4217988"/>
          <p14:tracePt t="95203" x="2363788" y="4354513"/>
          <p14:tracePt t="95220" x="2363788" y="4454525"/>
          <p14:tracePt t="95236" x="2363788" y="4554538"/>
          <p14:tracePt t="95239" x="2363788" y="4705350"/>
          <p14:tracePt t="95253" x="2376488" y="4892675"/>
          <p14:tracePt t="95270" x="2389188" y="5018088"/>
          <p14:tracePt t="95287" x="2414588" y="5092700"/>
          <p14:tracePt t="95289" x="2414588" y="5130800"/>
          <p14:tracePt t="95304" x="2427288" y="5156200"/>
          <p14:tracePt t="95320" x="2439988" y="5181600"/>
          <p14:tracePt t="95337" x="2439988" y="5194300"/>
          <p14:tracePt t="95339" x="2451100" y="5218113"/>
          <p14:tracePt t="95353" x="2463800" y="5218113"/>
          <p14:tracePt t="95463" x="2489200" y="5194300"/>
          <p14:tracePt t="95476" x="2576513" y="5043488"/>
          <p14:tracePt t="95488" x="2689225" y="4843463"/>
          <p14:tracePt t="95501" x="2763838" y="4705350"/>
          <p14:tracePt t="95513" x="2827338" y="4579938"/>
          <p14:tracePt t="95526" x="2863850" y="4443413"/>
          <p14:tracePt t="95538" x="2914650" y="4305300"/>
          <p14:tracePt t="95554" x="2940050" y="4217988"/>
          <p14:tracePt t="95571" x="2940050" y="4192588"/>
          <p14:tracePt t="95588" x="2940050" y="4167188"/>
          <p14:tracePt t="95626" x="2963863" y="4129088"/>
          <p14:tracePt t="95638" x="2976563" y="4092575"/>
          <p14:tracePt t="95664" x="2976563" y="4079875"/>
          <p14:tracePt t="95776" x="2989263" y="4079875"/>
          <p14:tracePt t="95800" x="3001963" y="4079875"/>
          <p14:tracePt t="95813" x="3014663" y="4079875"/>
          <p14:tracePt t="95826" x="3040063" y="4092575"/>
          <p14:tracePt t="95839" x="3052763" y="4154488"/>
          <p14:tracePt t="95855" x="3076575" y="4241800"/>
          <p14:tracePt t="95873" x="3101975" y="4318000"/>
          <p14:tracePt t="95874" x="3101975" y="4379913"/>
          <p14:tracePt t="95889" x="3114675" y="4467225"/>
          <p14:tracePt t="95906" x="3114675" y="4567238"/>
          <p14:tracePt t="95922" x="3114675" y="4679950"/>
          <p14:tracePt t="95925" x="3114675" y="4768850"/>
          <p14:tracePt t="95939" x="3114675" y="4843463"/>
          <p14:tracePt t="95956" x="3114675" y="4892675"/>
          <p14:tracePt t="95973" x="3114675" y="4918075"/>
          <p14:tracePt t="95975" x="3114675" y="4930775"/>
          <p14:tracePt t="95989" x="3114675" y="4943475"/>
          <p14:tracePt t="96006" x="3114675" y="4956175"/>
          <p14:tracePt t="96138" x="3127375" y="4930775"/>
          <p14:tracePt t="96150" x="3165475" y="4830763"/>
          <p14:tracePt t="96162" x="3201988" y="4692650"/>
          <p14:tracePt t="96175" x="3240088" y="4592638"/>
          <p14:tracePt t="96190" x="3265488" y="4505325"/>
          <p14:tracePt t="96207" x="3302000" y="4454525"/>
          <p14:tracePt t="96224" x="3327400" y="4405313"/>
          <p14:tracePt t="96240" x="3340100" y="4392613"/>
          <p14:tracePt t="96262" x="3340100" y="4379913"/>
          <p14:tracePt t="100242" x="3276600" y="4379913"/>
          <p14:tracePt t="100256" x="3189288" y="4367213"/>
          <p14:tracePt t="100267" x="3140075" y="4367213"/>
          <p14:tracePt t="100279" x="3089275" y="4367213"/>
          <p14:tracePt t="100293" x="3052763" y="4367213"/>
          <p14:tracePt t="100306" x="3001963" y="4367213"/>
          <p14:tracePt t="100323" x="2914650" y="4367213"/>
          <p14:tracePt t="100341" x="2827338" y="4367213"/>
          <p14:tracePt t="100343" x="2752725" y="4367213"/>
          <p14:tracePt t="100356" x="2714625" y="4367213"/>
          <p14:tracePt t="100373" x="2676525" y="4367213"/>
          <p14:tracePt t="100391" x="2601913" y="4354513"/>
          <p14:tracePt t="100407" x="2563813" y="4354513"/>
          <p14:tracePt t="100423" x="2501900" y="4354513"/>
          <p14:tracePt t="100441" x="2427288" y="4341813"/>
          <p14:tracePt t="100442" x="2338388" y="4341813"/>
          <p14:tracePt t="100457" x="2301875" y="4330700"/>
          <p14:tracePt t="100474" x="2276475" y="4330700"/>
          <p14:tracePt t="100490" x="2263775" y="4330700"/>
          <p14:tracePt t="100529" x="2251075" y="4330700"/>
          <p14:tracePt t="100579" x="2238375" y="4318000"/>
          <p14:tracePt t="100592" x="2227263" y="4318000"/>
          <p14:tracePt t="100603" x="2214563" y="4318000"/>
          <p14:tracePt t="100617" x="2201863" y="4318000"/>
          <p14:tracePt t="100629" x="2189163" y="4318000"/>
          <p14:tracePt t="100642" x="2176463" y="4318000"/>
          <p14:tracePt t="100658" x="2163763" y="4318000"/>
          <p14:tracePt t="100680" x="2151063" y="4318000"/>
          <p14:tracePt t="100716" x="2089150" y="4318000"/>
          <p14:tracePt t="100728" x="2038350" y="4318000"/>
          <p14:tracePt t="100742" x="2001838" y="4305300"/>
          <p14:tracePt t="100753" x="1963738" y="4305300"/>
          <p14:tracePt t="100766" x="1925638" y="4292600"/>
          <p14:tracePt t="100779" x="1889125" y="4292600"/>
          <p14:tracePt t="100792" x="1863725" y="4279900"/>
          <p14:tracePt t="100808" x="1851025" y="4279900"/>
          <p14:tracePt t="100825" x="1838325" y="4279900"/>
          <p14:tracePt t="100843" x="1814513" y="4279900"/>
          <p14:tracePt t="100859" x="1801813" y="4279900"/>
          <p14:tracePt t="100876" x="1714500" y="4267200"/>
          <p14:tracePt t="100878" x="1638300" y="4254500"/>
          <p14:tracePt t="100892" x="1589088" y="4241800"/>
          <p14:tracePt t="100909" x="1563688" y="4230688"/>
          <p14:tracePt t="100926" x="1538288" y="4230688"/>
          <p14:tracePt t="100928" x="1525588" y="4217988"/>
          <p14:tracePt t="100943" x="1512888" y="4205288"/>
          <p14:tracePt t="100966" x="1501775" y="4205288"/>
          <p14:tracePt t="100989" x="1489075" y="4205288"/>
          <p14:tracePt t="101066" x="1463675" y="4205288"/>
          <p14:tracePt t="101077" x="1438275" y="4205288"/>
          <p14:tracePt t="101089" x="1425575" y="4205288"/>
          <p14:tracePt t="101103" x="1401763" y="4192588"/>
          <p14:tracePt t="101115" x="1389063" y="4192588"/>
          <p14:tracePt t="101128" x="1376363" y="4192588"/>
          <p14:tracePt t="101165" x="1363663" y="4192588"/>
          <p14:tracePt t="101177" x="1350963" y="4192588"/>
          <p14:tracePt t="101189" x="1338263" y="4192588"/>
          <p14:tracePt t="101201" x="1338263" y="4179888"/>
          <p14:tracePt t="101215" x="1325563" y="4179888"/>
          <p14:tracePt t="101239" x="1312863" y="4167188"/>
          <p14:tracePt t="109207" x="1300163" y="4167188"/>
          <p14:tracePt t="109218" x="1263650" y="4167188"/>
          <p14:tracePt t="109231" x="1200150" y="4179888"/>
          <p14:tracePt t="109244" x="1125538" y="4217988"/>
          <p14:tracePt t="109258" x="1050925" y="4254500"/>
          <p14:tracePt t="109275" x="1012825" y="4292600"/>
          <p14:tracePt t="109293" x="963613" y="4330700"/>
          <p14:tracePt t="109308" x="950913" y="4330700"/>
          <p14:tracePt t="109325" x="938213" y="4341813"/>
          <p14:tracePt t="109343" x="925513" y="4341813"/>
          <p14:tracePt t="109456" x="925513" y="4354513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D03239E-040A-7A9F-E2D3-5CC3E9F841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13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Setting Standard Costs</a:t>
            </a:r>
            <a:endParaRPr lang="en-US" b="1" dirty="0">
              <a:solidFill>
                <a:schemeClr val="accent1"/>
              </a:solidFill>
            </a:endParaRPr>
          </a:p>
        </p:txBody>
      </p:sp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7086600" y="1295400"/>
            <a:ext cx="176270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b="1" dirty="0">
                <a:solidFill>
                  <a:srgbClr val="196E78"/>
                </a:solidFill>
              </a:rPr>
              <a:t>ILLUSTRATION 26.5</a:t>
            </a:r>
          </a:p>
          <a:p>
            <a:r>
              <a:rPr lang="en-US" sz="1200" dirty="0"/>
              <a:t>Setting direct labor quantity standard</a:t>
            </a:r>
          </a:p>
        </p:txBody>
      </p:sp>
      <p:pic>
        <p:nvPicPr>
          <p:cNvPr id="12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49738" y="3049588"/>
            <a:ext cx="6760862" cy="2665412"/>
          </a:xfrm>
          <a:prstGeom prst="rect">
            <a:avLst/>
          </a:prstGeom>
          <a:noFill/>
          <a:ln w="28575" cap="sq" algn="ctr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533400" y="2057400"/>
            <a:ext cx="83820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46038" bIns="46038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20000"/>
              </a:lnSpc>
              <a:spcBef>
                <a:spcPct val="50000"/>
              </a:spcBef>
              <a:spcAft>
                <a:spcPts val="0"/>
              </a:spcAft>
              <a:buClr>
                <a:srgbClr val="FF0000"/>
              </a:buClr>
              <a:buSzPct val="75000"/>
              <a:buFont typeface="Wingdings" pitchFamily="2" charset="2"/>
              <a:buNone/>
              <a:tabLst/>
              <a:defRPr/>
            </a:pP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The </a:t>
            </a:r>
            <a:r>
              <a:rPr kumimoji="0" lang="en-US" alt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75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direct labor quantity standard</a:t>
            </a: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75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 </a:t>
            </a: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is the time that should be required to make one unit of the product (see Alternative Terminology).</a:t>
            </a:r>
          </a:p>
        </p:txBody>
      </p:sp>
      <p:sp>
        <p:nvSpPr>
          <p:cNvPr id="15" name="Rectangle 9"/>
          <p:cNvSpPr>
            <a:spLocks noChangeArrowheads="1"/>
          </p:cNvSpPr>
          <p:nvPr/>
        </p:nvSpPr>
        <p:spPr bwMode="auto">
          <a:xfrm>
            <a:off x="406260" y="5791200"/>
            <a:ext cx="767094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46038" bIns="46038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5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en-US" altLang="en-US" sz="2000" dirty="0">
                <a:solidFill>
                  <a:srgbClr val="000000"/>
                </a:solidFill>
                <a:latin typeface="Liberation Sans" panose="020B0604020202020204" pitchFamily="34" charset="0"/>
              </a:rPr>
              <a:t>The standard direct labor cost is €30 (€15.00 x 2.0 hours).</a:t>
            </a:r>
          </a:p>
        </p:txBody>
      </p:sp>
      <p:sp>
        <p:nvSpPr>
          <p:cNvPr id="16" name="Rectangle 13"/>
          <p:cNvSpPr>
            <a:spLocks noChangeArrowheads="1"/>
          </p:cNvSpPr>
          <p:nvPr/>
        </p:nvSpPr>
        <p:spPr bwMode="auto">
          <a:xfrm>
            <a:off x="533400" y="1385887"/>
            <a:ext cx="5638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/>
            <a:r>
              <a:rPr lang="en-US" altLang="en-US" sz="2700" b="1" dirty="0">
                <a:latin typeface="Liberation Sans" panose="020B0604020202020204" pitchFamily="34" charset="0"/>
              </a:rPr>
              <a:t>Direct Labor</a:t>
            </a:r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6152" y="676446"/>
            <a:ext cx="2649371" cy="1457154"/>
          </a:xfrm>
          <a:prstGeom prst="rect">
            <a:avLst/>
          </a:prstGeom>
          <a:noFill/>
          <a:ln w="127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335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178"/>
    </mc:Choice>
    <mc:Fallback xmlns="">
      <p:transition spd="slow" advTm="112178"/>
    </mc:Fallback>
  </mc:AlternateContent>
  <p:extLst>
    <p:ext uri="{3A86A75C-4F4B-4683-9AE1-C65F6400EC91}">
      <p14:laserTraceLst xmlns:p14="http://schemas.microsoft.com/office/powerpoint/2010/main">
        <p14:tracePtLst>
          <p14:tracePt t="6803" x="876300" y="4354513"/>
          <p14:tracePt t="6814" x="812800" y="4379913"/>
          <p14:tracePt t="6827" x="750888" y="4405313"/>
          <p14:tracePt t="6840" x="725488" y="4418013"/>
          <p14:tracePt t="6852" x="712788" y="4430713"/>
          <p14:tracePt t="6867" x="700088" y="4430713"/>
          <p14:tracePt t="6939" x="763588" y="4405313"/>
          <p14:tracePt t="6952" x="850900" y="4367213"/>
          <p14:tracePt t="6964" x="938213" y="4330700"/>
          <p14:tracePt t="6976" x="1063625" y="4305300"/>
          <p14:tracePt t="6989" x="1263650" y="4292600"/>
          <p14:tracePt t="7001" x="1512888" y="4292600"/>
          <p14:tracePt t="7017" x="1676400" y="4292600"/>
          <p14:tracePt t="7033" x="1825625" y="4279900"/>
          <p14:tracePt t="7051" x="2238375" y="4279900"/>
          <p14:tracePt t="7067" x="2389188" y="4279900"/>
          <p14:tracePt t="7084" x="2489200" y="4279900"/>
          <p14:tracePt t="7100" x="2676525" y="4241800"/>
          <p14:tracePt t="7117" x="2801938" y="4230688"/>
          <p14:tracePt t="7134" x="2940050" y="4205288"/>
          <p14:tracePt t="7151" x="3101975" y="4179888"/>
          <p14:tracePt t="7167" x="3127375" y="4179888"/>
          <p14:tracePt t="7184" x="3140075" y="4167188"/>
          <p14:tracePt t="7525" x="3176588" y="4179888"/>
          <p14:tracePt t="7537" x="3214688" y="4179888"/>
          <p14:tracePt t="7550" x="3314700" y="4205288"/>
          <p14:tracePt t="7562" x="3402013" y="4217988"/>
          <p14:tracePt t="7575" x="3465513" y="4230688"/>
          <p14:tracePt t="7587" x="3540125" y="4241800"/>
          <p14:tracePt t="7604" x="3614738" y="4254500"/>
          <p14:tracePt t="7620" x="3714750" y="4279900"/>
          <p14:tracePt t="7637" x="3952875" y="4330700"/>
          <p14:tracePt t="7653" x="4040188" y="4341813"/>
          <p14:tracePt t="7671" x="4090988" y="4341813"/>
          <p14:tracePt t="7687" x="4152900" y="4367213"/>
          <p14:tracePt t="7705" x="4178300" y="4379913"/>
          <p14:tracePt t="7721" x="4191000" y="4379913"/>
          <p14:tracePt t="7737" x="4214813" y="4379913"/>
          <p14:tracePt t="7874" x="4227513" y="4392613"/>
          <p14:tracePt t="7899" x="4240213" y="4392613"/>
          <p14:tracePt t="7924" x="4252913" y="4392613"/>
          <p14:tracePt t="7961" x="4265613" y="4392613"/>
          <p14:tracePt t="7974" x="4278313" y="4392613"/>
          <p14:tracePt t="7986" x="4291013" y="4392613"/>
          <p14:tracePt t="7999" x="4314825" y="4392613"/>
          <p14:tracePt t="8011" x="4327525" y="4392613"/>
          <p14:tracePt t="8023" x="4340225" y="4392613"/>
          <p14:tracePt t="8038" x="4352925" y="4392613"/>
          <p14:tracePt t="8061" x="4365625" y="4392613"/>
          <p14:tracePt t="8074" x="4365625" y="4379913"/>
          <p14:tracePt t="8089" x="4378325" y="4379913"/>
          <p14:tracePt t="8235" x="4391025" y="4379913"/>
          <p14:tracePt t="8260" x="4403725" y="4367213"/>
          <p14:tracePt t="8273" x="4416425" y="4367213"/>
          <p14:tracePt t="8298" x="4427538" y="4354513"/>
          <p14:tracePt t="8311" x="4465638" y="4354513"/>
          <p14:tracePt t="8323" x="4478338" y="4341813"/>
          <p14:tracePt t="8335" x="4516438" y="4330700"/>
          <p14:tracePt t="8347" x="4527550" y="4318000"/>
          <p14:tracePt t="8361" x="4552950" y="4318000"/>
          <p14:tracePt t="8398" x="4565650" y="4318000"/>
          <p14:tracePt t="8510" x="4565650" y="4305300"/>
          <p14:tracePt t="8684" x="4578350" y="4305300"/>
          <p14:tracePt t="8709" x="4591050" y="4305300"/>
          <p14:tracePt t="8734" x="4603750" y="4305300"/>
          <p14:tracePt t="8771" x="4616450" y="4305300"/>
          <p14:tracePt t="8796" x="4627563" y="4305300"/>
          <p14:tracePt t="9146" x="4640263" y="4305300"/>
          <p14:tracePt t="9158" x="4652963" y="4305300"/>
          <p14:tracePt t="9183" x="4665663" y="4305300"/>
          <p14:tracePt t="9195" x="4678363" y="4305300"/>
          <p14:tracePt t="9220" x="4703763" y="4305300"/>
          <p14:tracePt t="9244" x="4716463" y="4305300"/>
          <p14:tracePt t="9258" x="4727575" y="4305300"/>
          <p14:tracePt t="9270" x="4740275" y="4305300"/>
          <p14:tracePt t="9283" x="4752975" y="4305300"/>
          <p14:tracePt t="9307" x="4765675" y="4292600"/>
          <p14:tracePt t="9332" x="4778375" y="4292600"/>
          <p14:tracePt t="10616" x="4791075" y="4267200"/>
          <p14:tracePt t="10630" x="4840288" y="4230688"/>
          <p14:tracePt t="10641" x="4916488" y="4192588"/>
          <p14:tracePt t="10654" x="4978400" y="4167188"/>
          <p14:tracePt t="10665" x="5040313" y="4154488"/>
          <p14:tracePt t="10681" x="5078413" y="4154488"/>
          <p14:tracePt t="10698" x="5103813" y="4154488"/>
          <p14:tracePt t="10715" x="5203825" y="4154488"/>
          <p14:tracePt t="10731" x="5291138" y="4179888"/>
          <p14:tracePt t="10748" x="5391150" y="4205288"/>
          <p14:tracePt t="10765" x="5541963" y="4254500"/>
          <p14:tracePt t="10782" x="5578475" y="4267200"/>
          <p14:tracePt t="10799" x="5616575" y="4292600"/>
          <p14:tracePt t="10816" x="5716588" y="4292600"/>
          <p14:tracePt t="10832" x="5767388" y="4292600"/>
          <p14:tracePt t="10848" x="5842000" y="4292600"/>
          <p14:tracePt t="10866" x="6003925" y="4292600"/>
          <p14:tracePt t="10882" x="6054725" y="4292600"/>
          <p14:tracePt t="10899" x="6091238" y="4292600"/>
          <p14:tracePt t="10916" x="6142038" y="4292600"/>
          <p14:tracePt t="10932" x="6154738" y="4292600"/>
          <p14:tracePt t="10949" x="6180138" y="4305300"/>
          <p14:tracePt t="10965" x="6229350" y="4318000"/>
          <p14:tracePt t="10982" x="6267450" y="4330700"/>
          <p14:tracePt t="10999" x="6303963" y="4330700"/>
          <p14:tracePt t="11015" x="6342063" y="4330700"/>
          <p14:tracePt t="11017" x="6391275" y="4330700"/>
          <p14:tracePt t="11032" x="6416675" y="4341813"/>
          <p14:tracePt t="11049" x="6454775" y="4354513"/>
          <p14:tracePt t="11066" x="6503988" y="4354513"/>
          <p14:tracePt t="11083" x="6516688" y="4354513"/>
          <p14:tracePt t="11099" x="6529388" y="4354513"/>
          <p14:tracePt t="11116" x="6542088" y="4354513"/>
          <p14:tracePt t="11133" x="6554788" y="4354513"/>
          <p14:tracePt t="11150" x="6567488" y="4354513"/>
          <p14:tracePt t="11166" x="6604000" y="4354513"/>
          <p14:tracePt t="11183" x="6616700" y="4354513"/>
          <p14:tracePt t="11200" x="6629400" y="4354513"/>
          <p14:tracePt t="11202" x="6642100" y="4354513"/>
          <p14:tracePt t="11539" x="6654800" y="4354513"/>
          <p14:tracePt t="11564" x="6667500" y="4354513"/>
          <p14:tracePt t="11576" x="6680200" y="4354513"/>
          <p14:tracePt t="11590" x="6692900" y="4354513"/>
          <p14:tracePt t="11603" x="6704013" y="4354513"/>
          <p14:tracePt t="11619" x="6716713" y="4341813"/>
          <p14:tracePt t="11636" x="6742113" y="4341813"/>
          <p14:tracePt t="11639" x="6754813" y="4330700"/>
          <p14:tracePt t="11664" x="6780213" y="4305300"/>
          <p14:tracePt t="11676" x="6792913" y="4305300"/>
          <p14:tracePt t="11688" x="6816725" y="4292600"/>
          <p14:tracePt t="11701" x="6854825" y="4279900"/>
          <p14:tracePt t="11718" x="6880225" y="4279900"/>
          <p14:tracePt t="11735" x="6892925" y="4279900"/>
          <p14:tracePt t="11752" x="6916738" y="4279900"/>
          <p14:tracePt t="12661" x="6967538" y="4279900"/>
          <p14:tracePt t="12674" x="7016750" y="4279900"/>
          <p14:tracePt t="12685" x="7067550" y="4279900"/>
          <p14:tracePt t="12698" x="7105650" y="4279900"/>
          <p14:tracePt t="12711" x="7142163" y="4292600"/>
          <p14:tracePt t="12725" x="7180263" y="4305300"/>
          <p14:tracePt t="12740" x="7192963" y="4330700"/>
          <p14:tracePt t="12757" x="7205663" y="4341813"/>
          <p14:tracePt t="12774" x="7254875" y="4354513"/>
          <p14:tracePt t="12791" x="7267575" y="4367213"/>
          <p14:tracePt t="12808" x="7292975" y="4367213"/>
          <p14:tracePt t="12824" x="7367588" y="4367213"/>
          <p14:tracePt t="12848" x="7380288" y="4367213"/>
          <p14:tracePt t="12861" x="7392988" y="4367213"/>
          <p14:tracePt t="12885" x="7418388" y="4367213"/>
          <p14:tracePt t="12899" x="7454900" y="4354513"/>
          <p14:tracePt t="12909" x="7480300" y="4341813"/>
          <p14:tracePt t="12925" x="7493000" y="4330700"/>
          <p14:tracePt t="12941" x="7518400" y="4330700"/>
          <p14:tracePt t="12958" x="7542213" y="4318000"/>
          <p14:tracePt t="12961" x="7554913" y="4318000"/>
          <p14:tracePt t="12975" x="7567613" y="4318000"/>
          <p14:tracePt t="12991" x="7605713" y="4305300"/>
          <p14:tracePt t="13009" x="7642225" y="4292600"/>
          <p14:tracePt t="13011" x="7693025" y="4292600"/>
          <p14:tracePt t="13025" x="7742238" y="4279900"/>
          <p14:tracePt t="13042" x="7780338" y="4279900"/>
          <p14:tracePt t="13059" x="7843838" y="4267200"/>
          <p14:tracePt t="13075" x="7854950" y="4267200"/>
          <p14:tracePt t="13092" x="7867650" y="4254500"/>
          <p14:tracePt t="13109" x="7893050" y="4254500"/>
          <p14:tracePt t="13125" x="7905750" y="4254500"/>
          <p14:tracePt t="13142" x="7918450" y="4254500"/>
          <p14:tracePt t="13159" x="7931150" y="4241800"/>
          <p14:tracePt t="13334" x="7931150" y="4254500"/>
          <p14:tracePt t="13347" x="7931150" y="4267200"/>
          <p14:tracePt t="13371" x="7931150" y="4279900"/>
          <p14:tracePt t="13496" x="7931150" y="4292600"/>
          <p14:tracePt t="13559" x="7918450" y="4305300"/>
          <p14:tracePt t="13571" x="7918450" y="4318000"/>
          <p14:tracePt t="13584" x="7918450" y="4341813"/>
          <p14:tracePt t="13596" x="7905750" y="4341813"/>
          <p14:tracePt t="13611" x="7893050" y="4354513"/>
          <p14:tracePt t="13627" x="7867650" y="4354513"/>
          <p14:tracePt t="13645" x="7867650" y="4367213"/>
          <p14:tracePt t="13647" x="7854950" y="4367213"/>
          <p14:tracePt t="13661" x="7843838" y="4367213"/>
          <p14:tracePt t="13678" x="7831138" y="4367213"/>
          <p14:tracePt t="13745" x="7818438" y="4367213"/>
          <p14:tracePt t="14070" x="7831138" y="4367213"/>
          <p14:tracePt t="14294" x="7843838" y="4367213"/>
          <p14:tracePt t="14967" x="7793038" y="4367213"/>
          <p14:tracePt t="14980" x="7705725" y="4367213"/>
          <p14:tracePt t="14992" x="7631113" y="4367213"/>
          <p14:tracePt t="15006" x="7454900" y="4367213"/>
          <p14:tracePt t="15017" x="7205663" y="4367213"/>
          <p14:tracePt t="15033" x="6967538" y="4367213"/>
          <p14:tracePt t="15050" x="6454775" y="4392613"/>
          <p14:tracePt t="15067" x="5441950" y="4505325"/>
          <p14:tracePt t="15083" x="4916488" y="4543425"/>
          <p14:tracePt t="15100" x="4540250" y="4592638"/>
          <p14:tracePt t="15118" x="3678238" y="4605338"/>
          <p14:tracePt t="15134" x="3427413" y="4630738"/>
          <p14:tracePt t="15150" x="3265488" y="4630738"/>
          <p14:tracePt t="15167" x="2952750" y="4630738"/>
          <p14:tracePt t="15183" x="2852738" y="4630738"/>
          <p14:tracePt t="15200" x="2814638" y="4630738"/>
          <p14:tracePt t="15217" x="2776538" y="4630738"/>
          <p14:tracePt t="15279" x="2752725" y="4630738"/>
          <p14:tracePt t="15304" x="2740025" y="4630738"/>
          <p14:tracePt t="15329" x="2727325" y="4630738"/>
          <p14:tracePt t="15367" x="2701925" y="4630738"/>
          <p14:tracePt t="15379" x="2689225" y="4630738"/>
          <p14:tracePt t="15391" x="2676525" y="4630738"/>
          <p14:tracePt t="15403" x="2663825" y="4630738"/>
          <p14:tracePt t="15417" x="2640013" y="4630738"/>
          <p14:tracePt t="15441" x="2627313" y="4630738"/>
          <p14:tracePt t="18409" x="2614613" y="4643438"/>
          <p14:tracePt t="18421" x="2601913" y="4643438"/>
          <p14:tracePt t="18435" x="2576513" y="4643438"/>
          <p14:tracePt t="18446" x="2576513" y="4656138"/>
          <p14:tracePt t="18463" x="2563813" y="4656138"/>
          <p14:tracePt t="18480" x="2527300" y="4656138"/>
          <p14:tracePt t="18497" x="2476500" y="4656138"/>
          <p14:tracePt t="18513" x="2439988" y="4656138"/>
          <p14:tracePt t="18530" x="2401888" y="4656138"/>
          <p14:tracePt t="18547" x="2327275" y="4656138"/>
          <p14:tracePt t="18564" x="2301875" y="4656138"/>
          <p14:tracePt t="18580" x="2276475" y="4656138"/>
          <p14:tracePt t="18583" x="2251075" y="4656138"/>
          <p14:tracePt t="18609" x="2238375" y="4656138"/>
          <p14:tracePt t="18621" x="2227263" y="4656138"/>
          <p14:tracePt t="18721" x="2214563" y="4656138"/>
          <p14:tracePt t="18746" x="2176463" y="4656138"/>
          <p14:tracePt t="18758" x="2138363" y="4656138"/>
          <p14:tracePt t="18770" x="2101850" y="4656138"/>
          <p14:tracePt t="18784" x="2063750" y="4656138"/>
          <p14:tracePt t="18798" x="2038350" y="4667250"/>
          <p14:tracePt t="18814" x="2001838" y="4667250"/>
          <p14:tracePt t="18831" x="1989138" y="4667250"/>
          <p14:tracePt t="18833" x="1963738" y="4667250"/>
          <p14:tracePt t="18848" x="1938338" y="4667250"/>
          <p14:tracePt t="18871" x="1925638" y="4667250"/>
          <p14:tracePt t="27336" x="1925638" y="4679950"/>
          <p14:tracePt t="27348" x="1925638" y="4705350"/>
          <p14:tracePt t="27360" x="1925638" y="4730750"/>
          <p14:tracePt t="27373" x="1925638" y="4756150"/>
          <p14:tracePt t="27386" x="1925638" y="4779963"/>
          <p14:tracePt t="27399" x="1925638" y="4792663"/>
          <p14:tracePt t="27415" x="1925638" y="4805363"/>
          <p14:tracePt t="27436" x="1925638" y="4818063"/>
          <p14:tracePt t="27449" x="1925638" y="4830763"/>
          <p14:tracePt t="27466" x="1925638" y="4843463"/>
          <p14:tracePt t="27483" x="1925638" y="4856163"/>
          <p14:tracePt t="27499" x="1925638" y="4868863"/>
          <p14:tracePt t="27536" x="1925638" y="4879975"/>
          <p14:tracePt t="27560" x="1925638" y="4892675"/>
          <p14:tracePt t="27572" x="1925638" y="4905375"/>
          <p14:tracePt t="27584" x="1938338" y="4905375"/>
          <p14:tracePt t="27600" x="1938338" y="4918075"/>
          <p14:tracePt t="27971" x="1951038" y="4918075"/>
          <p14:tracePt t="28021" x="1951038" y="4930775"/>
          <p14:tracePt t="30598" x="2001838" y="4892675"/>
          <p14:tracePt t="30611" x="2189163" y="4818063"/>
          <p14:tracePt t="30622" x="2451100" y="4768850"/>
          <p14:tracePt t="30635" x="2676525" y="4718050"/>
          <p14:tracePt t="30647" x="3040063" y="4679950"/>
          <p14:tracePt t="30660" x="3414713" y="4679950"/>
          <p14:tracePt t="30678" x="3678238" y="4679950"/>
          <p14:tracePt t="30695" x="3927475" y="4679950"/>
          <p14:tracePt t="30697" x="4365625" y="4679950"/>
          <p14:tracePt t="30712" x="4665663" y="4679950"/>
          <p14:tracePt t="30728" x="4978400" y="4679950"/>
          <p14:tracePt t="30745" x="5429250" y="4656138"/>
          <p14:tracePt t="30748" x="5778500" y="4630738"/>
          <p14:tracePt t="30762" x="6116638" y="4618038"/>
          <p14:tracePt t="30778" x="6592888" y="4618038"/>
          <p14:tracePt t="30796" x="6942138" y="4592638"/>
          <p14:tracePt t="30798" x="7218363" y="4592638"/>
          <p14:tracePt t="30812" x="7567613" y="4579938"/>
          <p14:tracePt t="30829" x="7767638" y="4579938"/>
          <p14:tracePt t="30846" x="7943850" y="4567238"/>
          <p14:tracePt t="30862" x="7980363" y="4567238"/>
          <p14:tracePt t="30879" x="7993063" y="4567238"/>
          <p14:tracePt t="30896" x="8005763" y="4567238"/>
          <p14:tracePt t="30913" x="8005763" y="4554538"/>
          <p14:tracePt t="30929" x="8043863" y="4543425"/>
          <p14:tracePt t="30947" x="8080375" y="4518025"/>
          <p14:tracePt t="30962" x="8093075" y="4505325"/>
          <p14:tracePt t="30979" x="8105775" y="4505325"/>
          <p14:tracePt t="30997" x="8143875" y="4492625"/>
          <p14:tracePt t="31013" x="8205788" y="4479925"/>
          <p14:tracePt t="31029" x="8267700" y="4467225"/>
          <p14:tracePt t="31047" x="8367713" y="4467225"/>
          <p14:tracePt t="31063" x="8393113" y="4467225"/>
          <p14:tracePt t="31080" x="8405813" y="4467225"/>
          <p14:tracePt t="31096" x="8418513" y="4467225"/>
          <p14:tracePt t="31184" x="8405813" y="4467225"/>
          <p14:tracePt t="31197" x="8367713" y="4467225"/>
          <p14:tracePt t="31208" x="8305800" y="4479925"/>
          <p14:tracePt t="31221" x="8231188" y="4479925"/>
          <p14:tracePt t="31234" x="8180388" y="4479925"/>
          <p14:tracePt t="31247" x="8143875" y="4492625"/>
          <p14:tracePt t="31264" x="8105775" y="4492625"/>
          <p14:tracePt t="31280" x="8067675" y="4505325"/>
          <p14:tracePt t="31283" x="8031163" y="4505325"/>
          <p14:tracePt t="31297" x="7993063" y="4505325"/>
          <p14:tracePt t="31314" x="7954963" y="4505325"/>
          <p14:tracePt t="31331" x="7931150" y="4505325"/>
          <p14:tracePt t="31347" x="7918450" y="4505325"/>
          <p14:tracePt t="31532" x="7905750" y="4505325"/>
          <p14:tracePt t="31545" x="7893050" y="4505325"/>
          <p14:tracePt t="31558" x="7880350" y="4505325"/>
          <p14:tracePt t="31570" x="7867650" y="4518025"/>
          <p14:tracePt t="31583" x="7854950" y="4518025"/>
          <p14:tracePt t="31598" x="7843838" y="4518025"/>
          <p14:tracePt t="31620" x="7831138" y="4530725"/>
          <p14:tracePt t="31644" x="7818438" y="4530725"/>
          <p14:tracePt t="31658" x="7805738" y="4530725"/>
          <p14:tracePt t="31670" x="7793038" y="4530725"/>
          <p14:tracePt t="31683" x="7780338" y="4530725"/>
          <p14:tracePt t="31699" x="7767638" y="4543425"/>
          <p14:tracePt t="31856" x="7780338" y="4543425"/>
          <p14:tracePt t="31893" x="7793038" y="4567238"/>
          <p14:tracePt t="31907" x="7805738" y="4592638"/>
          <p14:tracePt t="31919" x="7805738" y="4643438"/>
          <p14:tracePt t="31933" x="7818438" y="4679950"/>
          <p14:tracePt t="31950" x="7831138" y="4705350"/>
          <p14:tracePt t="31966" x="7843838" y="4730750"/>
          <p14:tracePt t="31969" x="7843838" y="4743450"/>
          <p14:tracePt t="31984" x="7854950" y="4756150"/>
          <p14:tracePt t="32000" x="7854950" y="4768850"/>
          <p14:tracePt t="32017" x="7854950" y="4779963"/>
          <p14:tracePt t="32019" x="7854950" y="4792663"/>
          <p14:tracePt t="32044" x="7867650" y="4805363"/>
          <p14:tracePt t="32069" x="7867650" y="4818063"/>
          <p14:tracePt t="32082" x="7867650" y="4830763"/>
          <p14:tracePt t="32268" x="7867650" y="4856163"/>
          <p14:tracePt t="32281" x="7867650" y="4868863"/>
          <p14:tracePt t="32292" x="7867650" y="4905375"/>
          <p14:tracePt t="32305" x="7867650" y="4918075"/>
          <p14:tracePt t="32330" x="7867650" y="4943475"/>
          <p14:tracePt t="32355" x="7867650" y="4956175"/>
          <p14:tracePt t="32368" x="7867650" y="4968875"/>
          <p14:tracePt t="32380" x="7854950" y="4968875"/>
          <p14:tracePt t="32392" x="7854950" y="4981575"/>
          <p14:tracePt t="32417" x="7843838" y="4981575"/>
          <p14:tracePt t="32442" x="7818438" y="4981575"/>
          <p14:tracePt t="32467" x="7805738" y="4981575"/>
          <p14:tracePt t="32518" x="7793038" y="4981575"/>
          <p14:tracePt t="32542" x="7754938" y="4981575"/>
          <p14:tracePt t="32554" x="7705725" y="4981575"/>
          <p14:tracePt t="32567" x="7680325" y="4981575"/>
          <p14:tracePt t="32579" x="7654925" y="4981575"/>
          <p14:tracePt t="32592" x="7642225" y="4981575"/>
          <p14:tracePt t="32605" x="7631113" y="4981575"/>
          <p14:tracePt t="32629" x="7618413" y="4981575"/>
          <p14:tracePt t="34013" x="7467600" y="4992688"/>
          <p14:tracePt t="34026" x="7080250" y="5194300"/>
          <p14:tracePt t="34038" x="6516688" y="5443538"/>
          <p14:tracePt t="34050" x="6067425" y="5643563"/>
          <p14:tracePt t="34063" x="5378450" y="5868988"/>
          <p14:tracePt t="34075" x="4891088" y="6081713"/>
          <p14:tracePt t="34092" x="4327525" y="6370638"/>
          <p14:tracePt t="34108" x="3778250" y="6645275"/>
          <p14:tracePt t="34312" x="2614613" y="6796088"/>
          <p14:tracePt t="34326" x="2589213" y="6745288"/>
          <p14:tracePt t="34337" x="2563813" y="6696075"/>
          <p14:tracePt t="34350" x="2551113" y="6657975"/>
          <p14:tracePt t="34362" x="2540000" y="6619875"/>
          <p14:tracePt t="34375" x="2514600" y="6583363"/>
          <p14:tracePt t="34393" x="2514600" y="6545263"/>
          <p14:tracePt t="34410" x="2501900" y="6494463"/>
          <p14:tracePt t="34412" x="2501900" y="6419850"/>
          <p14:tracePt t="34426" x="2501900" y="6307138"/>
          <p14:tracePt t="34443" x="2501900" y="6207125"/>
          <p14:tracePt t="34460" x="2501900" y="6107113"/>
          <p14:tracePt t="34462" x="2540000" y="6032500"/>
          <p14:tracePt t="34477" x="2576513" y="5981700"/>
          <p14:tracePt t="34493" x="2614613" y="5932488"/>
          <p14:tracePt t="34510" x="2651125" y="5881688"/>
          <p14:tracePt t="34512" x="2714625" y="5832475"/>
          <p14:tracePt t="34526" x="2763838" y="5794375"/>
          <p14:tracePt t="34543" x="2789238" y="5781675"/>
          <p14:tracePt t="34560" x="2814638" y="5756275"/>
          <p14:tracePt t="35172" x="2840038" y="5756275"/>
          <p14:tracePt t="35185" x="2863850" y="5756275"/>
          <p14:tracePt t="35197" x="2901950" y="5756275"/>
          <p14:tracePt t="35209" x="2940050" y="5756275"/>
          <p14:tracePt t="35222" x="3001963" y="5743575"/>
          <p14:tracePt t="35235" x="3101975" y="5743575"/>
          <p14:tracePt t="35247" x="3227388" y="5743575"/>
          <p14:tracePt t="35263" x="3352800" y="5743575"/>
          <p14:tracePt t="35279" x="3427413" y="5743575"/>
          <p14:tracePt t="35297" x="3527425" y="5743575"/>
          <p14:tracePt t="35313" x="3565525" y="5743575"/>
          <p14:tracePt t="35330" x="3602038" y="5743575"/>
          <p14:tracePt t="35347" x="3652838" y="5743575"/>
          <p14:tracePt t="35363" x="3678238" y="5743575"/>
          <p14:tracePt t="35380" x="3714750" y="5743575"/>
          <p14:tracePt t="35397" x="3765550" y="5743575"/>
          <p14:tracePt t="35414" x="3802063" y="5743575"/>
          <p14:tracePt t="35430" x="3827463" y="5732463"/>
          <p14:tracePt t="35447" x="3865563" y="5719763"/>
          <p14:tracePt t="35463" x="3890963" y="5707063"/>
          <p14:tracePt t="35480" x="3914775" y="5707063"/>
          <p14:tracePt t="35497" x="3952875" y="5681663"/>
          <p14:tracePt t="35514" x="4002088" y="5668963"/>
          <p14:tracePt t="35530" x="4052888" y="5668963"/>
          <p14:tracePt t="35533" x="4114800" y="5656263"/>
          <p14:tracePt t="35548" x="4191000" y="5643563"/>
          <p14:tracePt t="35563" x="4240213" y="5630863"/>
          <p14:tracePt t="35581" x="4291013" y="5619750"/>
          <p14:tracePt t="35583" x="4314825" y="5619750"/>
          <p14:tracePt t="35598" x="4340225" y="5607050"/>
          <p14:tracePt t="35614" x="4352925" y="5607050"/>
          <p14:tracePt t="35630" x="4378325" y="5594350"/>
          <p14:tracePt t="35633" x="4403725" y="5581650"/>
          <p14:tracePt t="35647" x="4416425" y="5581650"/>
          <p14:tracePt t="35664" x="4427538" y="5581650"/>
          <p14:tracePt t="35971" x="4440238" y="5581650"/>
          <p14:tracePt t="36008" x="4491038" y="5556250"/>
          <p14:tracePt t="36020" x="4540250" y="5543550"/>
          <p14:tracePt t="36033" x="4578350" y="5530850"/>
          <p14:tracePt t="36045" x="4616450" y="5507038"/>
          <p14:tracePt t="36057" x="4652963" y="5494338"/>
          <p14:tracePt t="36070" x="4665663" y="5494338"/>
          <p14:tracePt t="36084" x="4691063" y="5481638"/>
          <p14:tracePt t="36099" x="4716463" y="5468938"/>
          <p14:tracePt t="36116" x="4740275" y="5468938"/>
          <p14:tracePt t="36133" x="4778375" y="5456238"/>
          <p14:tracePt t="36150" x="4803775" y="5456238"/>
          <p14:tracePt t="36166" x="4816475" y="5456238"/>
          <p14:tracePt t="36183" x="4829175" y="5456238"/>
          <p14:tracePt t="36206" x="4840288" y="5456238"/>
          <p14:tracePt t="36220" x="4852988" y="5456238"/>
          <p14:tracePt t="36244" x="4865688" y="5456238"/>
          <p14:tracePt t="36270" x="4878388" y="5456238"/>
          <p14:tracePt t="36281" x="4891088" y="5468938"/>
          <p14:tracePt t="36294" x="4903788" y="5468938"/>
          <p14:tracePt t="36306" x="4929188" y="5468938"/>
          <p14:tracePt t="36318" x="4953000" y="5468938"/>
          <p14:tracePt t="36334" x="5003800" y="5468938"/>
          <p14:tracePt t="36350" x="5065713" y="5468938"/>
          <p14:tracePt t="36368" x="5153025" y="5468938"/>
          <p14:tracePt t="36370" x="5216525" y="5468938"/>
          <p14:tracePt t="36384" x="5278438" y="5468938"/>
          <p14:tracePt t="36400" x="5316538" y="5468938"/>
          <p14:tracePt t="36418" x="5353050" y="5468938"/>
          <p14:tracePt t="36419" x="5391150" y="5468938"/>
          <p14:tracePt t="36434" x="5429250" y="5468938"/>
          <p14:tracePt t="36451" x="5441950" y="5468938"/>
          <p14:tracePt t="36468" x="5465763" y="5468938"/>
          <p14:tracePt t="36484" x="5491163" y="5468938"/>
          <p14:tracePt t="36501" x="5503863" y="5481638"/>
          <p14:tracePt t="36518" x="5529263" y="5494338"/>
          <p14:tracePt t="36534" x="5541963" y="5507038"/>
          <p14:tracePt t="36551" x="5554663" y="5507038"/>
          <p14:tracePt t="36580" x="5565775" y="5518150"/>
          <p14:tracePt t="36594" x="5578475" y="5518150"/>
          <p14:tracePt t="36606" x="5591175" y="5518150"/>
          <p14:tracePt t="36619" x="5603875" y="5518150"/>
          <p14:tracePt t="36635" x="5616575" y="5530850"/>
          <p14:tracePt t="36652" x="5641975" y="5530850"/>
          <p14:tracePt t="36668" x="5665788" y="5530850"/>
          <p14:tracePt t="36685" x="5678488" y="5530850"/>
          <p14:tracePt t="36702" x="5691188" y="5530850"/>
          <p14:tracePt t="36718" x="5741988" y="5530850"/>
          <p14:tracePt t="36735" x="5778500" y="5530850"/>
          <p14:tracePt t="36752" x="5803900" y="5530850"/>
          <p14:tracePt t="36754" x="5842000" y="5530850"/>
          <p14:tracePt t="36769" x="5854700" y="5530850"/>
          <p14:tracePt t="36785" x="5867400" y="5530850"/>
          <p14:tracePt t="36802" x="5878513" y="5530850"/>
          <p14:tracePt t="36843" x="5891213" y="5530850"/>
          <p14:tracePt t="36880" x="5903913" y="5530850"/>
          <p14:tracePt t="36892" x="5916613" y="5530850"/>
          <p14:tracePt t="36917" x="5929313" y="5530850"/>
          <p14:tracePt t="36980" x="5954713" y="5530850"/>
          <p14:tracePt t="37079" x="5991225" y="5530850"/>
          <p14:tracePt t="37092" x="6003925" y="5530850"/>
          <p14:tracePt t="37104" x="6016625" y="5530850"/>
          <p14:tracePt t="37653" x="6029325" y="5530850"/>
          <p14:tracePt t="37665" x="6054725" y="5530850"/>
          <p14:tracePt t="37677" x="6078538" y="5530850"/>
          <p14:tracePt t="37690" x="6129338" y="5530850"/>
          <p14:tracePt t="37706" x="6191250" y="5543550"/>
          <p14:tracePt t="37723" x="6254750" y="5556250"/>
          <p14:tracePt t="37740" x="6342063" y="5568950"/>
          <p14:tracePt t="37756" x="6403975" y="5581650"/>
          <p14:tracePt t="37773" x="6467475" y="5607050"/>
          <p14:tracePt t="37790" x="6592888" y="5643563"/>
          <p14:tracePt t="37806" x="6642100" y="5656263"/>
          <p14:tracePt t="37823" x="6667500" y="5656263"/>
          <p14:tracePt t="37840" x="6692900" y="5656263"/>
          <p14:tracePt t="37864" x="6704013" y="5656263"/>
          <p14:tracePt t="37880" x="6729413" y="5656263"/>
          <p14:tracePt t="37890" x="6742113" y="5656263"/>
          <p14:tracePt t="37915" x="6767513" y="5656263"/>
          <p14:tracePt t="37939" x="6780213" y="5656263"/>
          <p14:tracePt t="37952" x="6805613" y="5656263"/>
          <p14:tracePt t="37964" x="6829425" y="5656263"/>
          <p14:tracePt t="37977" x="6867525" y="5656263"/>
          <p14:tracePt t="37991" x="6942138" y="5656263"/>
          <p14:tracePt t="38007" x="7005638" y="5656263"/>
          <p14:tracePt t="38024" x="7042150" y="5656263"/>
          <p14:tracePt t="38026" x="7092950" y="5668963"/>
          <p14:tracePt t="38041" x="7118350" y="5681663"/>
          <p14:tracePt t="38057" x="7142163" y="5694363"/>
          <p14:tracePt t="38074" x="7154863" y="5694363"/>
          <p14:tracePt t="38077" x="7180263" y="5694363"/>
          <p14:tracePt t="38091" x="7205663" y="5694363"/>
          <p14:tracePt t="38107" x="7229475" y="5694363"/>
          <p14:tracePt t="38127" x="7242175" y="5707063"/>
          <p14:tracePt t="38912" x="7254875" y="5707063"/>
          <p14:tracePt t="38936" x="7267575" y="5707063"/>
          <p14:tracePt t="38950" x="7292975" y="5707063"/>
          <p14:tracePt t="38961" x="7305675" y="5707063"/>
          <p14:tracePt t="38973" x="7318375" y="5707063"/>
          <p14:tracePt t="38987" x="7329488" y="5707063"/>
          <p14:tracePt t="38999" x="7342188" y="5707063"/>
          <p14:tracePt t="39024" x="7354888" y="5707063"/>
          <p14:tracePt t="39036" x="7367588" y="5707063"/>
          <p14:tracePt t="39050" x="7380288" y="5707063"/>
          <p14:tracePt t="39062" x="7392988" y="5707063"/>
          <p14:tracePt t="39078" x="7405688" y="5707063"/>
          <p14:tracePt t="39095" x="7418388" y="5707063"/>
          <p14:tracePt t="39112" x="7429500" y="5707063"/>
          <p14:tracePt t="39160" x="7442200" y="5707063"/>
          <p14:tracePt t="39186" x="7454900" y="5707063"/>
          <p14:tracePt t="39198" x="7467600" y="5707063"/>
          <p14:tracePt t="39223" x="7480300" y="5707063"/>
          <p14:tracePt t="39235" x="7493000" y="5707063"/>
          <p14:tracePt t="39273" x="7505700" y="5707063"/>
          <p14:tracePt t="39286" x="7505700" y="5694363"/>
          <p14:tracePt t="39298" x="7518400" y="5694363"/>
          <p14:tracePt t="39312" x="7518400" y="5681663"/>
          <p14:tracePt t="39329" x="7531100" y="5668963"/>
          <p14:tracePt t="39346" x="7542213" y="5656263"/>
          <p14:tracePt t="39362" x="7542213" y="5643563"/>
          <p14:tracePt t="39379" x="7554913" y="5630863"/>
          <p14:tracePt t="39398" x="7567613" y="5619750"/>
          <p14:tracePt t="39423" x="7580313" y="5619750"/>
          <p14:tracePt t="39435" x="7580313" y="5607050"/>
          <p14:tracePt t="39447" x="7593013" y="5607050"/>
          <p14:tracePt t="39472" x="7605713" y="5607050"/>
          <p14:tracePt t="39485" x="7605713" y="5594350"/>
          <p14:tracePt t="39497" x="7618413" y="5594350"/>
          <p14:tracePt t="40757" x="7618413" y="5581650"/>
          <p14:tracePt t="40769" x="7631113" y="5581650"/>
          <p14:tracePt t="65414" x="7605713" y="5581650"/>
          <p14:tracePt t="65426" x="7480300" y="5556250"/>
          <p14:tracePt t="65439" x="7229475" y="5456238"/>
          <p14:tracePt t="65452" x="6842125" y="5305425"/>
          <p14:tracePt t="65466" x="6267450" y="5130800"/>
          <p14:tracePt t="65483" x="5829300" y="5018088"/>
          <p14:tracePt t="65499" x="5429250" y="4943475"/>
          <p14:tracePt t="65502" x="4965700" y="4856163"/>
          <p14:tracePt t="65516" x="4691063" y="4779963"/>
          <p14:tracePt t="65532" x="4540250" y="4718050"/>
          <p14:tracePt t="65549" x="4427538" y="4643438"/>
          <p14:tracePt t="65552" x="4327525" y="4479925"/>
          <p14:tracePt t="65566" x="4252913" y="4318000"/>
          <p14:tracePt t="65582" x="4203700" y="4205288"/>
          <p14:tracePt t="65600" x="4178300" y="4117975"/>
          <p14:tracePt t="65602" x="4165600" y="3992563"/>
          <p14:tracePt t="65616" x="4165600" y="3816350"/>
          <p14:tracePt t="65633" x="4203700" y="3590925"/>
          <p14:tracePt t="65650" x="4252913" y="3441700"/>
          <p14:tracePt t="65652" x="4303713" y="3341688"/>
          <p14:tracePt t="65667" x="4340225" y="3267075"/>
          <p14:tracePt t="65683" x="4378325" y="3203575"/>
          <p14:tracePt t="65700" x="4416425" y="3165475"/>
          <p14:tracePt t="65702" x="4416425" y="3128963"/>
          <p14:tracePt t="65716" x="4427538" y="3103563"/>
          <p14:tracePt t="65733" x="4440238" y="3090863"/>
          <p14:tracePt t="66287" x="4365625" y="3090863"/>
          <p14:tracePt t="66299" x="4227513" y="3090863"/>
          <p14:tracePt t="66312" x="4114800" y="3090863"/>
          <p14:tracePt t="66324" x="3965575" y="3065463"/>
          <p14:tracePt t="66338" x="3678238" y="3016250"/>
          <p14:tracePt t="66353" x="3427413" y="2928938"/>
          <p14:tracePt t="66369" x="3289300" y="2865438"/>
          <p14:tracePt t="66386" x="3165475" y="2778125"/>
          <p14:tracePt t="66402" x="3152775" y="2778125"/>
          <p14:tracePt t="66419" x="3140075" y="2778125"/>
          <p14:tracePt t="66436" x="3140075" y="2765425"/>
          <p14:tracePt t="66453" x="3140075" y="2752725"/>
          <p14:tracePt t="66548" x="3152775" y="2752725"/>
          <p14:tracePt t="66585" x="3165475" y="2740025"/>
          <p14:tracePt t="66599" x="3214688" y="2728913"/>
          <p14:tracePt t="66610" x="3265488" y="2716213"/>
          <p14:tracePt t="66624" x="3327400" y="2716213"/>
          <p14:tracePt t="66638" x="3389313" y="2703513"/>
          <p14:tracePt t="66654" x="3427413" y="2690813"/>
          <p14:tracePt t="66670" x="3452813" y="2690813"/>
          <p14:tracePt t="66673" x="3478213" y="2678113"/>
          <p14:tracePt t="66687" x="3502025" y="2678113"/>
          <p14:tracePt t="66703" x="3514725" y="2665413"/>
          <p14:tracePt t="66720" x="3540125" y="2665413"/>
          <p14:tracePt t="66737" x="3565525" y="2665413"/>
          <p14:tracePt t="66773" x="3578225" y="2665413"/>
          <p14:tracePt t="67135" x="3589338" y="2665413"/>
          <p14:tracePt t="67147" x="3589338" y="2652713"/>
          <p14:tracePt t="67783" x="3578225" y="2652713"/>
          <p14:tracePt t="67796" x="3527425" y="2652713"/>
          <p14:tracePt t="67808" x="3365500" y="2652713"/>
          <p14:tracePt t="67820" x="3227388" y="2652713"/>
          <p14:tracePt t="67832" x="3089275" y="2652713"/>
          <p14:tracePt t="67846" x="2901950" y="2652713"/>
          <p14:tracePt t="67859" x="2676525" y="2652713"/>
          <p14:tracePt t="67874" x="2540000" y="2652713"/>
          <p14:tracePt t="67891" x="2439988" y="2652713"/>
          <p14:tracePt t="67908" x="2389188" y="2652713"/>
          <p14:tracePt t="67910" x="2351088" y="2652713"/>
          <p14:tracePt t="67925" x="2338388" y="2652713"/>
          <p14:tracePt t="67943" x="2327275" y="2652713"/>
          <p14:tracePt t="68069" x="2289175" y="2652713"/>
          <p14:tracePt t="68081" x="2238375" y="2652713"/>
          <p14:tracePt t="68095" x="2189163" y="2652713"/>
          <p14:tracePt t="68106" x="2138363" y="2652713"/>
          <p14:tracePt t="68119" x="2114550" y="2652713"/>
          <p14:tracePt t="68132" x="2076450" y="2652713"/>
          <p14:tracePt t="68144" x="2063750" y="2652713"/>
          <p14:tracePt t="68159" x="2051050" y="2652713"/>
          <p14:tracePt t="68176" x="2038350" y="2652713"/>
          <p14:tracePt t="68219" x="2038350" y="2640013"/>
          <p14:tracePt t="68418" x="2076450" y="2640013"/>
          <p14:tracePt t="68431" x="2151063" y="2640013"/>
          <p14:tracePt t="68444" x="2201863" y="2627313"/>
          <p14:tracePt t="68455" x="2263775" y="2627313"/>
          <p14:tracePt t="68468" x="2301875" y="2616200"/>
          <p14:tracePt t="68481" x="2338388" y="2603500"/>
          <p14:tracePt t="68495" x="2351088" y="2590800"/>
          <p14:tracePt t="68511" x="2389188" y="2578100"/>
          <p14:tracePt t="68528" x="2414588" y="2565400"/>
          <p14:tracePt t="68531" x="2451100" y="2565400"/>
          <p14:tracePt t="68545" x="2514600" y="2565400"/>
          <p14:tracePt t="68560" x="2563813" y="2565400"/>
          <p14:tracePt t="68577" x="2601913" y="2552700"/>
          <p14:tracePt t="68580" x="2627313" y="2552700"/>
          <p14:tracePt t="68594" x="2640013" y="2552700"/>
          <p14:tracePt t="68611" x="2651125" y="2552700"/>
          <p14:tracePt t="68629" x="2663825" y="2552700"/>
          <p14:tracePt t="68631" x="2676525" y="2552700"/>
          <p14:tracePt t="68645" x="2701925" y="2540000"/>
          <p14:tracePt t="68661" x="2714625" y="2527300"/>
          <p14:tracePt t="68678" x="2763838" y="2527300"/>
          <p14:tracePt t="68681" x="2814638" y="2527300"/>
          <p14:tracePt t="68694" x="2889250" y="2516188"/>
          <p14:tracePt t="68711" x="2952750" y="2516188"/>
          <p14:tracePt t="68729" x="3052763" y="2503488"/>
          <p14:tracePt t="68745" x="3089275" y="2503488"/>
          <p14:tracePt t="68761" x="3127375" y="2503488"/>
          <p14:tracePt t="68779" x="3152775" y="2503488"/>
          <p14:tracePt t="68781" x="3201988" y="2503488"/>
          <p14:tracePt t="68796" x="3265488" y="2503488"/>
          <p14:tracePt t="68812" x="3327400" y="2516188"/>
          <p14:tracePt t="68830" x="3402013" y="2527300"/>
          <p14:tracePt t="68846" x="3414713" y="2527300"/>
          <p14:tracePt t="68861" x="3427413" y="2527300"/>
          <p14:tracePt t="68917" x="3440113" y="2527300"/>
          <p14:tracePt t="69091" x="3452813" y="2527300"/>
          <p14:tracePt t="69104" x="3465513" y="2527300"/>
          <p14:tracePt t="69117" x="3489325" y="2527300"/>
          <p14:tracePt t="69130" x="3527425" y="2527300"/>
          <p14:tracePt t="69147" x="3602038" y="2527300"/>
          <p14:tracePt t="69163" x="3689350" y="2527300"/>
          <p14:tracePt t="69166" x="3765550" y="2527300"/>
          <p14:tracePt t="69180" x="3814763" y="2527300"/>
          <p14:tracePt t="69196" x="3878263" y="2527300"/>
          <p14:tracePt t="69214" x="3965575" y="2527300"/>
          <p14:tracePt t="69216" x="4090988" y="2516188"/>
          <p14:tracePt t="69230" x="4165600" y="2516188"/>
          <p14:tracePt t="69247" x="4227513" y="2503488"/>
          <p14:tracePt t="69263" x="4265613" y="2503488"/>
          <p14:tracePt t="69265" x="4278313" y="2503488"/>
          <p14:tracePt t="69280" x="4291013" y="2503488"/>
          <p14:tracePt t="69303" x="4303713" y="2490788"/>
          <p14:tracePt t="78252" x="4314825" y="2490788"/>
          <p14:tracePt t="78266" x="4327525" y="2490788"/>
          <p14:tracePt t="78277" x="4340225" y="2490788"/>
          <p14:tracePt t="78302" x="4352925" y="2490788"/>
          <p14:tracePt t="78327" x="4365625" y="2490788"/>
          <p14:tracePt t="78339" x="4378325" y="2490788"/>
          <p14:tracePt t="78353" x="4391025" y="2490788"/>
          <p14:tracePt t="78401" x="4403725" y="2490788"/>
          <p14:tracePt t="78439" x="4416425" y="2490788"/>
          <p14:tracePt t="78452" x="4427538" y="2490788"/>
          <p14:tracePt t="78514" x="4440238" y="2490788"/>
          <p14:tracePt t="78564" x="4465638" y="2490788"/>
          <p14:tracePt t="78577" x="4491038" y="2490788"/>
          <p14:tracePt t="78589" x="4503738" y="2490788"/>
          <p14:tracePt t="78601" x="4527550" y="2490788"/>
          <p14:tracePt t="78617" x="4565650" y="2503488"/>
          <p14:tracePt t="78634" x="4616450" y="2516188"/>
          <p14:tracePt t="78652" x="4891088" y="2603500"/>
          <p14:tracePt t="78667" x="5029200" y="2740025"/>
          <p14:tracePt t="78684" x="5303838" y="3028950"/>
          <p14:tracePt t="78701" x="5942013" y="3567113"/>
          <p14:tracePt t="78718" x="6167438" y="3867150"/>
          <p14:tracePt t="78734" x="6329363" y="4167188"/>
          <p14:tracePt t="78751" x="6542088" y="4518025"/>
          <p14:tracePt t="78768" x="6642100" y="4643438"/>
          <p14:tracePt t="78784" x="6729413" y="4743450"/>
          <p14:tracePt t="78801" x="6780213" y="4879975"/>
          <p14:tracePt t="78818" x="6792913" y="4930775"/>
          <p14:tracePt t="79175" x="6792913" y="4943475"/>
          <p14:tracePt t="79186" x="6792913" y="4981575"/>
          <p14:tracePt t="79200" x="6792913" y="5018088"/>
          <p14:tracePt t="79212" x="6767513" y="5068888"/>
          <p14:tracePt t="79224" x="6742113" y="5118100"/>
          <p14:tracePt t="79237" x="6716713" y="5194300"/>
          <p14:tracePt t="79253" x="6692900" y="5268913"/>
          <p14:tracePt t="79270" x="6680200" y="5318125"/>
          <p14:tracePt t="79287" x="6629400" y="5381625"/>
          <p14:tracePt t="79303" x="6604000" y="5394325"/>
          <p14:tracePt t="79320" x="6604000" y="5407025"/>
          <p14:tracePt t="79337" x="6592888" y="5418138"/>
          <p14:tracePt t="79448" x="6629400" y="5430838"/>
          <p14:tracePt t="79460" x="6642100" y="5443538"/>
          <p14:tracePt t="79473" x="6667500" y="5456238"/>
          <p14:tracePt t="79486" x="6716713" y="5494338"/>
          <p14:tracePt t="79502" x="6780213" y="5518150"/>
          <p14:tracePt t="79519" x="6880225" y="5581650"/>
          <p14:tracePt t="79536" x="7005638" y="5643563"/>
          <p14:tracePt t="79552" x="7054850" y="5681663"/>
          <p14:tracePt t="79569" x="7080250" y="5694363"/>
          <p14:tracePt t="79586" x="7105650" y="5732463"/>
          <p14:tracePt t="79603" x="7118350" y="5732463"/>
          <p14:tracePt t="79622" x="7129463" y="5732463"/>
          <p14:tracePt t="79722" x="7154863" y="5719763"/>
          <p14:tracePt t="79747" x="7180263" y="5707063"/>
          <p14:tracePt t="79759" x="7218363" y="5694363"/>
          <p14:tracePt t="79773" x="7305675" y="5694363"/>
          <p14:tracePt t="79785" x="7354888" y="5694363"/>
          <p14:tracePt t="79797" x="7418388" y="5694363"/>
          <p14:tracePt t="79811" x="7454900" y="5694363"/>
          <p14:tracePt t="79823" x="7493000" y="5694363"/>
          <p14:tracePt t="79838" x="7531100" y="5694363"/>
          <p14:tracePt t="79855" x="7567613" y="5694363"/>
          <p14:tracePt t="79873" x="7680325" y="5681663"/>
          <p14:tracePt t="79889" x="7731125" y="5668963"/>
          <p14:tracePt t="79906" x="7780338" y="5656263"/>
          <p14:tracePt t="79923" x="7805738" y="5630863"/>
          <p14:tracePt t="79924" x="7831138" y="5619750"/>
          <p14:tracePt t="79939" x="7843838" y="5607050"/>
          <p14:tracePt t="79956" x="7854950" y="5607050"/>
          <p14:tracePt t="79973" x="7880350" y="5581650"/>
          <p14:tracePt t="79997" x="7893050" y="5581650"/>
          <p14:tracePt t="80035" x="7893050" y="5568950"/>
          <p14:tracePt t="80047" x="7905750" y="5568950"/>
          <p14:tracePt t="80247" x="7893050" y="5568950"/>
          <p14:tracePt t="80272" x="7867650" y="5568950"/>
          <p14:tracePt t="80284" x="7843838" y="5568950"/>
          <p14:tracePt t="80297" x="7805738" y="5556250"/>
          <p14:tracePt t="80310" x="7767638" y="5556250"/>
          <p14:tracePt t="80324" x="7742238" y="5556250"/>
          <p14:tracePt t="80341" x="7718425" y="5556250"/>
          <p14:tracePt t="80358" x="7705725" y="5556250"/>
          <p14:tracePt t="80471" x="7718425" y="5543550"/>
          <p14:tracePt t="80484" x="7754938" y="5543550"/>
          <p14:tracePt t="80497" x="7805738" y="5543550"/>
          <p14:tracePt t="80508" x="7843838" y="5530850"/>
          <p14:tracePt t="80525" x="7867650" y="5530850"/>
          <p14:tracePt t="80542" x="7880350" y="5530850"/>
          <p14:tracePt t="80559" x="7893050" y="5530850"/>
          <p14:tracePt t="80620" x="7880350" y="5530850"/>
          <p14:tracePt t="80634" x="7867650" y="5530850"/>
          <p14:tracePt t="80646" x="7843838" y="5530850"/>
          <p14:tracePt t="80659" x="7805738" y="5530850"/>
          <p14:tracePt t="80676" x="7780338" y="5530850"/>
          <p14:tracePt t="80692" x="7767638" y="5530850"/>
          <p14:tracePt t="80770" x="7780338" y="5530850"/>
          <p14:tracePt t="80783" x="7793038" y="5530850"/>
          <p14:tracePt t="80808" x="7805738" y="5530850"/>
          <p14:tracePt t="80895" x="7793038" y="5530850"/>
          <p14:tracePt t="80907" x="7767638" y="5530850"/>
          <p14:tracePt t="80920" x="7742238" y="5530850"/>
          <p14:tracePt t="80932" x="7718425" y="5530850"/>
          <p14:tracePt t="80944" x="7705725" y="5530850"/>
          <p14:tracePt t="80959" x="7693025" y="5530850"/>
          <p14:tracePt t="81044" x="7742238" y="5530850"/>
          <p14:tracePt t="81057" x="7843838" y="5530850"/>
          <p14:tracePt t="81070" x="7943850" y="5543550"/>
          <p14:tracePt t="81082" x="8018463" y="5543550"/>
          <p14:tracePt t="81094" x="8054975" y="5556250"/>
          <p14:tracePt t="81110" x="8080375" y="5556250"/>
          <p14:tracePt t="81132" x="8093075" y="5556250"/>
          <p14:tracePt t="81194" x="8067675" y="5556250"/>
          <p14:tracePt t="81207" x="8018463" y="5556250"/>
          <p14:tracePt t="81219" x="7954963" y="5556250"/>
          <p14:tracePt t="81232" x="7867650" y="5556250"/>
          <p14:tracePt t="81245" x="7805738" y="5556250"/>
          <p14:tracePt t="81261" x="7767638" y="5556250"/>
          <p14:tracePt t="81278" x="7754938" y="5556250"/>
          <p14:tracePt t="81356" x="7767638" y="5556250"/>
          <p14:tracePt t="81369" x="7818438" y="5556250"/>
          <p14:tracePt t="81381" x="7867650" y="5556250"/>
          <p14:tracePt t="81395" x="7905750" y="5556250"/>
          <p14:tracePt t="81411" x="7931150" y="5543550"/>
          <p14:tracePt t="81518" x="7880350" y="5543550"/>
          <p14:tracePt t="81531" x="7831138" y="5543550"/>
          <p14:tracePt t="81543" x="7793038" y="5543550"/>
          <p14:tracePt t="81555" x="7754938" y="5543550"/>
          <p14:tracePt t="81569" x="7742238" y="5543550"/>
          <p14:tracePt t="81580" x="7731125" y="5543550"/>
          <p14:tracePt t="81693" x="7754938" y="5543550"/>
          <p14:tracePt t="81705" x="7767638" y="5543550"/>
          <p14:tracePt t="81718" x="7793038" y="5543550"/>
          <p14:tracePt t="81730" x="7805738" y="5543550"/>
          <p14:tracePt t="81746" x="7818438" y="5543550"/>
          <p14:tracePt t="81842" x="7793038" y="5543550"/>
          <p14:tracePt t="81855" x="7780338" y="5543550"/>
          <p14:tracePt t="81868" x="7742238" y="5543550"/>
          <p14:tracePt t="81883" x="7705725" y="5543550"/>
          <p14:tracePt t="81897" x="7680325" y="5543550"/>
          <p14:tracePt t="81913" x="7654925" y="5543550"/>
          <p14:tracePt t="81931" x="7642225" y="5543550"/>
          <p14:tracePt t="82005" x="7654925" y="5543550"/>
          <p14:tracePt t="82018" x="7667625" y="5543550"/>
          <p14:tracePt t="82030" x="7693025" y="5543550"/>
          <p14:tracePt t="82042" x="7718425" y="5543550"/>
          <p14:tracePt t="82055" x="7742238" y="5543550"/>
          <p14:tracePt t="82067" x="7767638" y="5543550"/>
          <p14:tracePt t="82081" x="7793038" y="5543550"/>
          <p14:tracePt t="82098" x="7805738" y="5543550"/>
          <p14:tracePt t="82114" x="7818438" y="5543550"/>
          <p14:tracePt t="82166" x="7805738" y="5543550"/>
          <p14:tracePt t="82180" x="7793038" y="5543550"/>
          <p14:tracePt t="82191" x="7754938" y="5543550"/>
          <p14:tracePt t="82204" x="7731125" y="5543550"/>
          <p14:tracePt t="82217" x="7705725" y="5543550"/>
          <p14:tracePt t="82231" x="7654925" y="5543550"/>
          <p14:tracePt t="82248" x="7593013" y="5543550"/>
          <p14:tracePt t="82265" x="7542213" y="5543550"/>
          <p14:tracePt t="82267" x="7518400" y="5543550"/>
          <p14:tracePt t="82329" x="7542213" y="5543550"/>
          <p14:tracePt t="82342" x="7554913" y="5543550"/>
          <p14:tracePt t="82354" x="7593013" y="5543550"/>
          <p14:tracePt t="82366" x="7631113" y="5543550"/>
          <p14:tracePt t="82382" x="7667625" y="5543550"/>
          <p14:tracePt t="82399" x="7718425" y="5543550"/>
          <p14:tracePt t="82416" x="7918450" y="5543550"/>
          <p14:tracePt t="82433" x="8005763" y="5543550"/>
          <p14:tracePt t="82449" x="8054975" y="5543550"/>
          <p14:tracePt t="82466" x="8080375" y="5543550"/>
          <p14:tracePt t="82483" x="8093075" y="5543550"/>
          <p14:tracePt t="82528" x="8080375" y="5543550"/>
          <p14:tracePt t="82541" x="8054975" y="5543550"/>
          <p14:tracePt t="82554" x="7980363" y="5543550"/>
          <p14:tracePt t="82566" x="7880350" y="5543550"/>
          <p14:tracePt t="82583" x="7793038" y="5543550"/>
          <p14:tracePt t="82599" x="7731125" y="5543550"/>
          <p14:tracePt t="82617" x="7542213" y="5556250"/>
          <p14:tracePt t="82633" x="7493000" y="5556250"/>
          <p14:tracePt t="82650" x="7480300" y="5556250"/>
          <p14:tracePt t="82678" x="7493000" y="5556250"/>
          <p14:tracePt t="82690" x="7518400" y="5556250"/>
          <p14:tracePt t="82703" x="7542213" y="5556250"/>
          <p14:tracePt t="82717" x="7567613" y="5556250"/>
          <p14:tracePt t="82733" x="7593013" y="5556250"/>
          <p14:tracePt t="82750" x="7631113" y="5556250"/>
          <p14:tracePt t="82753" x="7654925" y="5556250"/>
          <p14:tracePt t="82766" x="7705725" y="5556250"/>
          <p14:tracePt t="82784" x="7793038" y="5556250"/>
          <p14:tracePt t="82801" x="7867650" y="5556250"/>
          <p14:tracePt t="82803" x="7943850" y="5556250"/>
          <p14:tracePt t="82817" x="7980363" y="5556250"/>
          <p14:tracePt t="82840" x="8005763" y="5556250"/>
          <p14:tracePt t="82928" x="7993063" y="5556250"/>
          <p14:tracePt t="82940" x="7980363" y="5556250"/>
          <p14:tracePt t="82952" x="7967663" y="5556250"/>
          <p14:tracePt t="82965" x="7943850" y="5556250"/>
          <p14:tracePt t="82977" x="7905750" y="5556250"/>
          <p14:tracePt t="82990" x="7867650" y="5556250"/>
          <p14:tracePt t="83001" x="7831138" y="5556250"/>
          <p14:tracePt t="83018" x="7805738" y="5556250"/>
          <p14:tracePt t="83034" x="7793038" y="5556250"/>
          <p14:tracePt t="83052" x="7780338" y="5556250"/>
          <p14:tracePt t="83068" x="7767638" y="5556250"/>
          <p14:tracePt t="86081" x="7754938" y="5518150"/>
          <p14:tracePt t="86093" x="7642225" y="5394325"/>
          <p14:tracePt t="86106" x="7542213" y="5281613"/>
          <p14:tracePt t="86119" x="7442200" y="5143500"/>
          <p14:tracePt t="86131" x="7380288" y="4992688"/>
          <p14:tracePt t="86147" x="7305675" y="4843463"/>
          <p14:tracePt t="86164" x="7267575" y="4730750"/>
          <p14:tracePt t="86181" x="7167563" y="4579938"/>
          <p14:tracePt t="86197" x="7118350" y="4518025"/>
          <p14:tracePt t="86214" x="7042150" y="4430713"/>
          <p14:tracePt t="86231" x="6829425" y="4017963"/>
          <p14:tracePt t="86248" x="6742113" y="3854450"/>
          <p14:tracePt t="86264" x="6680200" y="3716338"/>
          <p14:tracePt t="86281" x="6604000" y="3479800"/>
          <p14:tracePt t="86297" x="6580188" y="3328988"/>
          <p14:tracePt t="86315" x="6554788" y="3190875"/>
          <p14:tracePt t="86331" x="6529388" y="3028950"/>
          <p14:tracePt t="86347" x="6516688" y="2978150"/>
          <p14:tracePt t="86365" x="6516688" y="2941638"/>
          <p14:tracePt t="86381" x="6516688" y="2865438"/>
          <p14:tracePt t="86398" x="6516688" y="2803525"/>
          <p14:tracePt t="86415" x="6516688" y="2703513"/>
          <p14:tracePt t="86418" x="6516688" y="2603500"/>
          <p14:tracePt t="86432" x="6516688" y="2503488"/>
          <p14:tracePt t="86448" x="6516688" y="2439988"/>
          <p14:tracePt t="86465" x="6516688" y="2378075"/>
          <p14:tracePt t="86467" x="6516688" y="2365375"/>
          <p14:tracePt t="86482" x="6516688" y="2339975"/>
          <p14:tracePt t="86498" x="6516688" y="2327275"/>
          <p14:tracePt t="86516" x="6529388" y="2290763"/>
          <p14:tracePt t="86518" x="6542088" y="2265363"/>
          <p14:tracePt t="86532" x="6542088" y="2239963"/>
          <p14:tracePt t="86548" x="6542088" y="2227263"/>
          <p14:tracePt t="86566" x="6542088" y="2214563"/>
          <p14:tracePt t="86879" x="6542088" y="2178050"/>
          <p14:tracePt t="86891" x="6542088" y="2089150"/>
          <p14:tracePt t="86905" x="6529388" y="2001838"/>
          <p14:tracePt t="86918" x="6516688" y="1952625"/>
          <p14:tracePt t="86933" x="6503988" y="1889125"/>
          <p14:tracePt t="86951" x="6492875" y="1852613"/>
          <p14:tracePt t="86967" x="6480175" y="1789113"/>
          <p14:tracePt t="86983" x="6480175" y="1776413"/>
          <p14:tracePt t="87116" x="6503988" y="1776413"/>
          <p14:tracePt t="87128" x="6542088" y="1776413"/>
          <p14:tracePt t="87141" x="6592888" y="1776413"/>
          <p14:tracePt t="87153" x="6654800" y="1776413"/>
          <p14:tracePt t="87167" x="6704013" y="1789113"/>
          <p14:tracePt t="87185" x="6754813" y="1789113"/>
          <p14:tracePt t="87202" x="6854825" y="1789113"/>
          <p14:tracePt t="87204" x="6967538" y="1801813"/>
          <p14:tracePt t="87218" x="7067550" y="1801813"/>
          <p14:tracePt t="87235" x="7167563" y="1801813"/>
          <p14:tracePt t="87252" x="7254875" y="1814513"/>
          <p14:tracePt t="87254" x="7392988" y="1839913"/>
          <p14:tracePt t="87268" x="7605713" y="1865313"/>
          <p14:tracePt t="87285" x="7754938" y="1889125"/>
          <p14:tracePt t="87302" x="7880350" y="1927225"/>
          <p14:tracePt t="87304" x="7967663" y="1939925"/>
          <p14:tracePt t="87318" x="8054975" y="1952625"/>
          <p14:tracePt t="87334" x="8118475" y="1952625"/>
          <p14:tracePt t="87352" x="8193088" y="1952625"/>
          <p14:tracePt t="87354" x="8231188" y="1952625"/>
          <p14:tracePt t="87368" x="8243888" y="1952625"/>
          <p14:tracePt t="87390" x="8256588" y="1952625"/>
          <p14:tracePt t="87614" x="8231188" y="1952625"/>
          <p14:tracePt t="87627" x="8193088" y="1952625"/>
          <p14:tracePt t="87640" x="8143875" y="1939925"/>
          <p14:tracePt t="87653" x="8043863" y="1927225"/>
          <p14:tracePt t="87669" x="7931150" y="1901825"/>
          <p14:tracePt t="87686" x="7818438" y="1889125"/>
          <p14:tracePt t="87689" x="7754938" y="1876425"/>
          <p14:tracePt t="87704" x="7705725" y="1865313"/>
          <p14:tracePt t="87720" x="7667625" y="1865313"/>
          <p14:tracePt t="87736" x="7654925" y="1865313"/>
          <p14:tracePt t="87914" x="7593013" y="1852613"/>
          <p14:tracePt t="87927" x="7518400" y="1827213"/>
          <p14:tracePt t="87940" x="7467600" y="1789113"/>
          <p14:tracePt t="87951" x="7429500" y="1776413"/>
          <p14:tracePt t="87964" x="7418388" y="1776413"/>
          <p14:tracePt t="87977" x="7405688" y="1776413"/>
          <p14:tracePt t="87989" x="7405688" y="1765300"/>
          <p14:tracePt t="88201" x="7418388" y="1765300"/>
          <p14:tracePt t="88213" x="7442200" y="1765300"/>
          <p14:tracePt t="88226" x="7467600" y="1765300"/>
          <p14:tracePt t="88239" x="7505700" y="1765300"/>
          <p14:tracePt t="88255" x="7542213" y="1765300"/>
          <p14:tracePt t="88272" x="7554913" y="1765300"/>
          <p14:tracePt t="88289" x="7618413" y="1776413"/>
          <p14:tracePt t="88306" x="7654925" y="1789113"/>
          <p14:tracePt t="88322" x="7718425" y="1801813"/>
          <p14:tracePt t="88325" x="7767638" y="1801813"/>
          <p14:tracePt t="88340" x="7818438" y="1801813"/>
          <p14:tracePt t="88356" x="7854950" y="1801813"/>
          <p14:tracePt t="88373" x="7880350" y="1801813"/>
          <p14:tracePt t="88376" x="7905750" y="1789113"/>
          <p14:tracePt t="88389" x="7943850" y="1789113"/>
          <p14:tracePt t="88407" x="7954963" y="1776413"/>
          <p14:tracePt t="88422" x="7967663" y="1765300"/>
          <p14:tracePt t="88439" x="7993063" y="1752600"/>
          <p14:tracePt t="88456" x="8018463" y="1752600"/>
          <p14:tracePt t="88476" x="8031163" y="1752600"/>
          <p14:tracePt t="88489" x="8043863" y="1752600"/>
          <p14:tracePt t="88513" x="8054975" y="1752600"/>
          <p14:tracePt t="88525" x="8067675" y="1752600"/>
          <p14:tracePt t="88562" x="8080375" y="1752600"/>
          <p14:tracePt t="88575" x="8093075" y="1752600"/>
          <p14:tracePt t="88588" x="8105775" y="1752600"/>
          <p14:tracePt t="88600" x="8118475" y="1752600"/>
          <p14:tracePt t="88725" x="8118475" y="1765300"/>
          <p14:tracePt t="88762" x="8118475" y="1776413"/>
          <p14:tracePt t="88786" x="8118475" y="1789113"/>
          <p14:tracePt t="92704" x="8118475" y="1776413"/>
          <p14:tracePt t="92716" x="8118475" y="1739900"/>
          <p14:tracePt t="92729" x="8143875" y="1676400"/>
          <p14:tracePt t="92741" x="8156575" y="1601788"/>
          <p14:tracePt t="92756" x="8167688" y="1552575"/>
          <p14:tracePt t="92774" x="8193088" y="1514475"/>
          <p14:tracePt t="92790" x="8218488" y="1439863"/>
          <p14:tracePt t="92806" x="8231188" y="1414463"/>
          <p14:tracePt t="92823" x="8243888" y="1401763"/>
          <p14:tracePt t="92840" x="8243888" y="1389063"/>
          <p14:tracePt t="92857" x="8243888" y="1363663"/>
          <p14:tracePt t="92878" x="8243888" y="1350963"/>
          <p14:tracePt t="92903" x="8243888" y="1339850"/>
          <p14:tracePt t="92927" x="8243888" y="1327150"/>
          <p14:tracePt t="92990" x="8243888" y="1314450"/>
          <p14:tracePt t="93015" x="8243888" y="1301750"/>
          <p14:tracePt t="93040" x="8243888" y="1276350"/>
          <p14:tracePt t="93053" x="8205788" y="1276350"/>
          <p14:tracePt t="93064" x="8180388" y="1250950"/>
          <p14:tracePt t="93077" x="8143875" y="1238250"/>
          <p14:tracePt t="93091" x="8118475" y="1238250"/>
          <p14:tracePt t="93108" x="8105775" y="1227138"/>
          <p14:tracePt t="93127" x="8093075" y="1227138"/>
          <p14:tracePt t="93190" x="8080375" y="1227138"/>
          <p14:tracePt t="93201" x="8054975" y="1227138"/>
          <p14:tracePt t="93214" x="8018463" y="1227138"/>
          <p14:tracePt t="93227" x="7931150" y="1227138"/>
          <p14:tracePt t="93241" x="7780338" y="1227138"/>
          <p14:tracePt t="93258" x="7642225" y="1238250"/>
          <p14:tracePt t="93275" x="7505700" y="1263650"/>
          <p14:tracePt t="93277" x="7292975" y="1301750"/>
          <p14:tracePt t="93292" x="7067550" y="1327150"/>
          <p14:tracePt t="93308" x="6942138" y="1339850"/>
          <p14:tracePt t="93325" x="6880225" y="1339850"/>
          <p14:tracePt t="93327" x="6854825" y="1339850"/>
          <p14:tracePt t="93501" x="6854825" y="1350963"/>
          <p14:tracePt t="93525" x="6854825" y="1363663"/>
          <p14:tracePt t="93588" x="6854825" y="1376363"/>
          <p14:tracePt t="93651" x="6854825" y="1389063"/>
          <p14:tracePt t="93676" x="6854825" y="1401763"/>
          <p14:tracePt t="93688" x="6842125" y="1414463"/>
          <p14:tracePt t="93713" x="6842125" y="1427163"/>
          <p14:tracePt t="93738" x="6829425" y="1439863"/>
          <p14:tracePt t="93776" x="6816725" y="1439863"/>
          <p14:tracePt t="94012" x="6829425" y="1439863"/>
          <p14:tracePt t="94025" x="6867525" y="1427163"/>
          <p14:tracePt t="94036" x="6954838" y="1401763"/>
          <p14:tracePt t="94050" x="7042150" y="1376363"/>
          <p14:tracePt t="94062" x="7142163" y="1339850"/>
          <p14:tracePt t="94078" x="7242175" y="1314450"/>
          <p14:tracePt t="94095" x="7405688" y="1301750"/>
          <p14:tracePt t="94112" x="7705725" y="1289050"/>
          <p14:tracePt t="94128" x="7793038" y="1276350"/>
          <p14:tracePt t="94145" x="7867650" y="1263650"/>
          <p14:tracePt t="94162" x="7993063" y="1238250"/>
          <p14:tracePt t="94179" x="8043863" y="1238250"/>
          <p14:tracePt t="94195" x="8080375" y="1238250"/>
          <p14:tracePt t="94212" x="8118475" y="1227138"/>
          <p14:tracePt t="94236" x="8118475" y="1214438"/>
          <p14:tracePt t="99013" x="8080375" y="1250950"/>
          <p14:tracePt t="99026" x="8018463" y="1301750"/>
          <p14:tracePt t="99038" x="7993063" y="1314450"/>
          <p14:tracePt t="99050" x="7967663" y="1327150"/>
          <p14:tracePt t="99065" x="7954963" y="1339850"/>
          <p14:tracePt t="99082" x="7943850" y="1339850"/>
          <p14:tracePt t="99098" x="7918450" y="1363663"/>
          <p14:tracePt t="99100" x="7867650" y="1427163"/>
          <p14:tracePt t="99114" x="7818438" y="1476375"/>
          <p14:tracePt t="99131" x="7780338" y="1514475"/>
          <p14:tracePt t="99149" x="7754938" y="1539875"/>
          <p14:tracePt t="99151" x="7731125" y="1563688"/>
          <p14:tracePt t="99165" x="7705725" y="1589088"/>
          <p14:tracePt t="99182" x="7693025" y="1601788"/>
          <p14:tracePt t="99200" x="7654925" y="1639888"/>
          <p14:tracePt t="99215" x="7631113" y="1652588"/>
          <p14:tracePt t="99232" x="7605713" y="1676400"/>
          <p14:tracePt t="99249" x="7593013" y="1714500"/>
          <p14:tracePt t="99250" x="7554913" y="1739900"/>
          <p14:tracePt t="99265" x="7518400" y="1776413"/>
          <p14:tracePt t="99282" x="7480300" y="1814513"/>
          <p14:tracePt t="99300" x="7418388" y="1889125"/>
          <p14:tracePt t="99315" x="7392988" y="1901825"/>
          <p14:tracePt t="99332" x="7380288" y="1927225"/>
          <p14:tracePt t="99349" x="7367588" y="1952625"/>
          <p14:tracePt t="99724" x="7380288" y="1952625"/>
          <p14:tracePt t="99737" x="7405688" y="1939925"/>
          <p14:tracePt t="99748" x="7442200" y="1939925"/>
          <p14:tracePt t="99761" x="7493000" y="1939925"/>
          <p14:tracePt t="99773" x="7518400" y="1927225"/>
          <p14:tracePt t="99785" x="7567613" y="1927225"/>
          <p14:tracePt t="99800" x="7631113" y="1927225"/>
          <p14:tracePt t="99817" x="7705725" y="1927225"/>
          <p14:tracePt t="99835" x="7805738" y="1927225"/>
          <p14:tracePt t="99836" x="7893050" y="1927225"/>
          <p14:tracePt t="99851" x="7954963" y="1927225"/>
          <p14:tracePt t="99868" x="7993063" y="1927225"/>
          <p14:tracePt t="99885" x="8080375" y="1914525"/>
          <p14:tracePt t="99901" x="8105775" y="1914525"/>
          <p14:tracePt t="99918" x="8131175" y="1914525"/>
          <p14:tracePt t="99935" x="8156575" y="1914525"/>
          <p14:tracePt t="99937" x="8180388" y="1914525"/>
          <p14:tracePt t="99951" x="8193088" y="1914525"/>
          <p14:tracePt t="99968" x="8205788" y="1914525"/>
          <p14:tracePt t="102486" x="8205788" y="2089150"/>
          <p14:tracePt t="102499" x="8167688" y="2278063"/>
          <p14:tracePt t="102511" x="8143875" y="2414588"/>
          <p14:tracePt t="102523" x="8118475" y="2540000"/>
          <p14:tracePt t="102535" x="8080375" y="2652713"/>
          <p14:tracePt t="102549" x="8043863" y="2803525"/>
          <p14:tracePt t="102562" x="8005763" y="2941638"/>
          <p14:tracePt t="102578" x="7954963" y="3054350"/>
          <p14:tracePt t="102595" x="7918450" y="3128963"/>
          <p14:tracePt t="102597" x="7880350" y="3165475"/>
          <p14:tracePt t="102611" x="7867650" y="3190875"/>
          <p14:tracePt t="102629" x="7843838" y="3228975"/>
          <p14:tracePt t="102648" x="7843838" y="3241675"/>
          <p14:tracePt t="102662" x="7831138" y="3254375"/>
          <p14:tracePt t="102679" x="7818438" y="3290888"/>
          <p14:tracePt t="102696" x="7805738" y="3378200"/>
          <p14:tracePt t="102698" x="7805738" y="3529013"/>
          <p14:tracePt t="102712" x="7793038" y="3641725"/>
          <p14:tracePt t="102729" x="7780338" y="3729038"/>
          <p14:tracePt t="102746" x="7767638" y="3816350"/>
          <p14:tracePt t="102748" x="7767638" y="3892550"/>
          <p14:tracePt t="102762" x="7742238" y="3992563"/>
          <p14:tracePt t="102779" x="7731125" y="4092575"/>
          <p14:tracePt t="102797" x="7731125" y="4279900"/>
          <p14:tracePt t="102813" x="7718425" y="4367213"/>
          <p14:tracePt t="102829" x="7718425" y="4443413"/>
          <p14:tracePt t="102847" x="7718425" y="4530725"/>
          <p14:tracePt t="102849" x="7718425" y="4618038"/>
          <p14:tracePt t="102863" x="7718425" y="4705350"/>
          <p14:tracePt t="102879" x="7718425" y="4768850"/>
          <p14:tracePt t="102886" x="7718425" y="4805363"/>
          <p14:tracePt t="102897" x="7718425" y="4830763"/>
          <p14:tracePt t="102913" x="7705725" y="4856163"/>
          <p14:tracePt t="102929" x="7693025" y="4892675"/>
          <p14:tracePt t="102947" x="7693025" y="4968875"/>
          <p14:tracePt t="102963" x="7693025" y="5005388"/>
          <p14:tracePt t="102980" x="7693025" y="5030788"/>
          <p14:tracePt t="102998" x="7693025" y="5081588"/>
          <p14:tracePt t="103013" x="7693025" y="5092700"/>
          <p14:tracePt t="103031" x="7693025" y="5156200"/>
          <p14:tracePt t="103047" x="7693025" y="5318125"/>
          <p14:tracePt t="103064" x="7693025" y="5381625"/>
          <p14:tracePt t="103080" x="7693025" y="5430838"/>
          <p14:tracePt t="103084" x="7705725" y="5481638"/>
          <p14:tracePt t="103098" x="7718425" y="5507038"/>
          <p14:tracePt t="103122" x="7718425" y="5518150"/>
          <p14:tracePt t="103146" x="7718425" y="5530850"/>
          <p14:tracePt t="103521" x="7718425" y="5543550"/>
          <p14:tracePt t="103532" x="7718425" y="5556250"/>
          <p14:tracePt t="103546" x="7718425" y="5568950"/>
          <p14:tracePt t="103558" x="7718425" y="5594350"/>
          <p14:tracePt t="103570" x="7718425" y="5619750"/>
          <p14:tracePt t="103583" x="7718425" y="5630863"/>
          <p14:tracePt t="103599" x="7718425" y="5643563"/>
          <p14:tracePt t="103616" x="7718425" y="5656263"/>
          <p14:tracePt t="103732" x="7731125" y="5656263"/>
          <p14:tracePt t="103757" x="7754938" y="5656263"/>
          <p14:tracePt t="103771" x="7767638" y="5656263"/>
          <p14:tracePt t="103783" x="7780338" y="5656263"/>
          <p14:tracePt t="103808" x="7793038" y="5643563"/>
          <p14:tracePt t="103945" x="7793038" y="5630863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C737C21-9B4B-C64B-B883-39DCF9640D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13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 algn="l" rtl="0">
              <a:lnSpc>
                <a:spcPct val="90000"/>
              </a:lnSpc>
              <a:spcBef>
                <a:spcPct val="0"/>
              </a:spcBef>
            </a:pPr>
            <a:r>
              <a:rPr lang="en-US" altLang="en-US" sz="4000" b="1" kern="1200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Setting Standard Costs</a:t>
            </a:r>
          </a:p>
        </p:txBody>
      </p:sp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13</a:t>
            </a:fld>
            <a:endParaRPr lang="en-US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423" y="2819400"/>
            <a:ext cx="7938977" cy="2892056"/>
          </a:xfrm>
          <a:prstGeom prst="rect">
            <a:avLst/>
          </a:prstGeom>
        </p:spPr>
      </p:pic>
      <p:sp>
        <p:nvSpPr>
          <p:cNvPr id="24" name="Rectangle 4"/>
          <p:cNvSpPr>
            <a:spLocks noChangeArrowheads="1"/>
          </p:cNvSpPr>
          <p:nvPr/>
        </p:nvSpPr>
        <p:spPr bwMode="auto">
          <a:xfrm>
            <a:off x="533400" y="1828800"/>
            <a:ext cx="80772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46038" bIns="46038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5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en-US" altLang="en-US" dirty="0">
                <a:solidFill>
                  <a:srgbClr val="000000"/>
                </a:solidFill>
                <a:latin typeface="Liberation Sans" panose="020B0604020202020204" pitchFamily="34" charset="0"/>
              </a:rPr>
              <a:t>The total standard cost per unit is the sum of the standard costs of direct materials, direct labor, and manufacturing overhead.  </a:t>
            </a:r>
          </a:p>
        </p:txBody>
      </p:sp>
      <p:sp>
        <p:nvSpPr>
          <p:cNvPr id="25" name="Rectangle 8"/>
          <p:cNvSpPr>
            <a:spLocks noChangeArrowheads="1"/>
          </p:cNvSpPr>
          <p:nvPr/>
        </p:nvSpPr>
        <p:spPr bwMode="auto">
          <a:xfrm>
            <a:off x="533400" y="1295400"/>
            <a:ext cx="5638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/>
            <a:r>
              <a:rPr lang="en-US" altLang="en-US" sz="2700" b="1" dirty="0">
                <a:latin typeface="Liberation Sans" panose="020B0604020202020204" pitchFamily="34" charset="0"/>
              </a:rPr>
              <a:t>Total Standard Cost Per Unit</a:t>
            </a:r>
          </a:p>
        </p:txBody>
      </p:sp>
      <p:sp>
        <p:nvSpPr>
          <p:cNvPr id="26" name="Rectangle 5"/>
          <p:cNvSpPr>
            <a:spLocks noChangeArrowheads="1"/>
          </p:cNvSpPr>
          <p:nvPr/>
        </p:nvSpPr>
        <p:spPr bwMode="auto">
          <a:xfrm>
            <a:off x="3124200" y="5869242"/>
            <a:ext cx="4495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46038" bIns="46038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5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en-US" altLang="en-US" sz="2000" b="1" dirty="0">
                <a:solidFill>
                  <a:srgbClr val="000000"/>
                </a:solidFill>
                <a:latin typeface="Liberation Sans" panose="020B0604020202020204" pitchFamily="34" charset="0"/>
              </a:rPr>
              <a:t>The total standard cost per liter</a:t>
            </a:r>
          </a:p>
        </p:txBody>
      </p:sp>
      <p:cxnSp>
        <p:nvCxnSpPr>
          <p:cNvPr id="27" name="Straight Arrow Connector 26"/>
          <p:cNvCxnSpPr/>
          <p:nvPr/>
        </p:nvCxnSpPr>
        <p:spPr bwMode="auto">
          <a:xfrm flipV="1">
            <a:off x="6934200" y="5640642"/>
            <a:ext cx="381000" cy="228600"/>
          </a:xfrm>
          <a:prstGeom prst="straightConnector1">
            <a:avLst/>
          </a:prstGeom>
          <a:solidFill>
            <a:srgbClr val="00FFFF"/>
          </a:solidFill>
          <a:ln w="38100" cap="sq" cmpd="sng" algn="ctr">
            <a:solidFill>
              <a:srgbClr val="E70000">
                <a:lumMod val="50000"/>
              </a:srgbClr>
            </a:solidFill>
            <a:prstDash val="solid"/>
            <a:round/>
            <a:headEnd type="none" w="sm" len="sm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354660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169"/>
    </mc:Choice>
    <mc:Fallback xmlns="">
      <p:transition spd="slow" advTm="79169"/>
    </mc:Fallback>
  </mc:AlternateContent>
  <p:extLst>
    <p:ext uri="{3A86A75C-4F4B-4683-9AE1-C65F6400EC91}">
      <p14:laserTraceLst xmlns:p14="http://schemas.microsoft.com/office/powerpoint/2010/main">
        <p14:tracePtLst>
          <p14:tracePt t="3872" x="7793038" y="5643563"/>
          <p14:tracePt t="3885" x="7767638" y="5656263"/>
          <p14:tracePt t="3897" x="7718425" y="5681663"/>
          <p14:tracePt t="3909" x="7554913" y="5707063"/>
          <p14:tracePt t="3925" x="7429500" y="5707063"/>
          <p14:tracePt t="3942" x="7280275" y="5707063"/>
          <p14:tracePt t="3959" x="7054850" y="5707063"/>
          <p14:tracePt t="3961" x="6680200" y="5707063"/>
          <p14:tracePt t="3975" x="6416675" y="5668963"/>
          <p14:tracePt t="3992" x="6129338" y="5568950"/>
          <p14:tracePt t="4009" x="5491163" y="5394325"/>
          <p14:tracePt t="4025" x="5353050" y="5330825"/>
          <p14:tracePt t="4042" x="5265738" y="5294313"/>
          <p14:tracePt t="4059" x="5103813" y="5205413"/>
          <p14:tracePt t="4075" x="5040313" y="5168900"/>
          <p14:tracePt t="4093" x="4991100" y="5130800"/>
          <p14:tracePt t="4109" x="4953000" y="5081588"/>
          <p14:tracePt t="4126" x="4953000" y="5068888"/>
          <p14:tracePt t="4142" x="4953000" y="5056188"/>
          <p14:tracePt t="4160" x="4953000" y="4892675"/>
          <p14:tracePt t="4176" x="4953000" y="4818063"/>
          <p14:tracePt t="4193" x="4965700" y="4756150"/>
          <p14:tracePt t="4195" x="4978400" y="4730750"/>
          <p14:tracePt t="4210" x="4991100" y="4705350"/>
          <p14:tracePt t="4258" x="5003800" y="4705350"/>
          <p14:tracePt t="4333" x="5003800" y="4679950"/>
          <p14:tracePt t="4347" x="5003800" y="4667250"/>
          <p14:tracePt t="5056" x="4878388" y="4718050"/>
          <p14:tracePt t="5068" x="4627563" y="4805363"/>
          <p14:tracePt t="5081" x="4416425" y="4918075"/>
          <p14:tracePt t="5096" x="3978275" y="5018088"/>
          <p14:tracePt t="5113" x="3578225" y="5081588"/>
          <p14:tracePt t="5130" x="3302000" y="5105400"/>
          <p14:tracePt t="5132" x="2852738" y="5105400"/>
          <p14:tracePt t="5146" x="2514600" y="5105400"/>
          <p14:tracePt t="5163" x="2327275" y="5081588"/>
          <p14:tracePt t="5180" x="2176463" y="5056188"/>
          <p14:tracePt t="5182" x="1976438" y="4992688"/>
          <p14:tracePt t="5197" x="1825625" y="4956175"/>
          <p14:tracePt t="5213" x="1701800" y="4918075"/>
          <p14:tracePt t="5230" x="1612900" y="4879975"/>
          <p14:tracePt t="5247" x="1601788" y="4879975"/>
          <p14:tracePt t="5263" x="1601788" y="4868863"/>
          <p14:tracePt t="5281" x="1601788" y="4856163"/>
          <p14:tracePt t="5305" x="1612900" y="4856163"/>
          <p14:tracePt t="5344" x="1612900" y="4843463"/>
          <p14:tracePt t="5431" x="1612900" y="4818063"/>
          <p14:tracePt t="5455" x="1601788" y="4805363"/>
          <p14:tracePt t="5469" x="1589088" y="4779963"/>
          <p14:tracePt t="5481" x="1576388" y="4756150"/>
          <p14:tracePt t="5492" x="1563688" y="4730750"/>
          <p14:tracePt t="5504" x="1550988" y="4705350"/>
          <p14:tracePt t="5518" x="1538288" y="4667250"/>
          <p14:tracePt t="5531" x="1525588" y="4656138"/>
          <p14:tracePt t="5548" x="1512888" y="4643438"/>
          <p14:tracePt t="5565" x="1512888" y="4630738"/>
          <p14:tracePt t="5567" x="1501775" y="4618038"/>
          <p14:tracePt t="5582" x="1489075" y="4605338"/>
          <p14:tracePt t="5598" x="1463675" y="4592638"/>
          <p14:tracePt t="5630" x="1450975" y="4592638"/>
          <p14:tracePt t="6416" x="1463675" y="4592638"/>
          <p14:tracePt t="6440" x="1476375" y="4592638"/>
          <p14:tracePt t="6465" x="1489075" y="4592638"/>
          <p14:tracePt t="6478" x="1501775" y="4592638"/>
          <p14:tracePt t="6490" x="1512888" y="4592638"/>
          <p14:tracePt t="6502" x="1550988" y="4592638"/>
          <p14:tracePt t="6518" x="1589088" y="4592638"/>
          <p14:tracePt t="6535" x="1638300" y="4592638"/>
          <p14:tracePt t="6552" x="1701800" y="4592638"/>
          <p14:tracePt t="6568" x="1725613" y="4592638"/>
          <p14:tracePt t="6585" x="1763713" y="4592638"/>
          <p14:tracePt t="6602" x="1838325" y="4592638"/>
          <p14:tracePt t="6619" x="1901825" y="4592638"/>
          <p14:tracePt t="6635" x="1976438" y="4592638"/>
          <p14:tracePt t="6652" x="2063750" y="4592638"/>
          <p14:tracePt t="6669" x="2089150" y="4592638"/>
          <p14:tracePt t="6685" x="2101850" y="4592638"/>
          <p14:tracePt t="6703" x="2138363" y="4592638"/>
          <p14:tracePt t="6727" x="2151063" y="4592638"/>
          <p14:tracePt t="6739" x="2163763" y="4592638"/>
          <p14:tracePt t="6826" x="2176463" y="4592638"/>
          <p14:tracePt t="6951" x="2201863" y="4592638"/>
          <p14:tracePt t="6964" x="2227263" y="4592638"/>
          <p14:tracePt t="6976" x="2263775" y="4592638"/>
          <p14:tracePt t="6988" x="2301875" y="4592638"/>
          <p14:tracePt t="7004" x="2327275" y="4592638"/>
          <p14:tracePt t="7021" x="2351088" y="4592638"/>
          <p14:tracePt t="7037" x="2376488" y="4592638"/>
          <p14:tracePt t="7040" x="2414588" y="4592638"/>
          <p14:tracePt t="7054" x="2489200" y="4592638"/>
          <p14:tracePt t="7071" x="2576513" y="4592638"/>
          <p14:tracePt t="7088" x="2689225" y="4592638"/>
          <p14:tracePt t="7104" x="2727325" y="4592638"/>
          <p14:tracePt t="7121" x="2763838" y="4592638"/>
          <p14:tracePt t="7138" x="2801938" y="4592638"/>
          <p14:tracePt t="7154" x="2827338" y="4592638"/>
          <p14:tracePt t="7171" x="2863850" y="4592638"/>
          <p14:tracePt t="7189" x="2952750" y="4592638"/>
          <p14:tracePt t="7204" x="2976563" y="4592638"/>
          <p14:tracePt t="7221" x="3001963" y="4592638"/>
          <p14:tracePt t="7238" x="3052763" y="4592638"/>
          <p14:tracePt t="7275" x="3065463" y="4592638"/>
          <p14:tracePt t="7350" x="3076575" y="4592638"/>
          <p14:tracePt t="7437" x="3089275" y="4592638"/>
          <p14:tracePt t="7500" x="3101975" y="4592638"/>
          <p14:tracePt t="7587" x="3114675" y="4592638"/>
          <p14:tracePt t="8148" x="3140075" y="4592638"/>
          <p14:tracePt t="8161" x="3152775" y="4592638"/>
          <p14:tracePt t="8172" x="3176588" y="4592638"/>
          <p14:tracePt t="8185" x="3201988" y="4592638"/>
          <p14:tracePt t="8197" x="3240088" y="4592638"/>
          <p14:tracePt t="8209" x="3276600" y="4592638"/>
          <p14:tracePt t="8225" x="3314700" y="4592638"/>
          <p14:tracePt t="8241" x="3352800" y="4592638"/>
          <p14:tracePt t="8259" x="3389313" y="4592638"/>
          <p14:tracePt t="8261" x="3402013" y="4592638"/>
          <p14:tracePt t="8284" x="3414713" y="4592638"/>
          <p14:tracePt t="8310" x="3427413" y="4592638"/>
          <p14:tracePt t="8360" x="3440113" y="4592638"/>
          <p14:tracePt t="8398" x="3452813" y="4592638"/>
          <p14:tracePt t="8459" x="3465513" y="4592638"/>
          <p14:tracePt t="8496" x="3478213" y="4592638"/>
          <p14:tracePt t="8622" x="3489325" y="4592638"/>
          <p14:tracePt t="8648" x="3502025" y="4592638"/>
          <p14:tracePt t="8660" x="3514725" y="4592638"/>
          <p14:tracePt t="8671" x="3540125" y="4592638"/>
          <p14:tracePt t="8684" x="3578225" y="4592638"/>
          <p14:tracePt t="8697" x="3602038" y="4592638"/>
          <p14:tracePt t="8710" x="3640138" y="4592638"/>
          <p14:tracePt t="8727" x="3665538" y="4592638"/>
          <p14:tracePt t="8744" x="3702050" y="4592638"/>
          <p14:tracePt t="8746" x="3714750" y="4592638"/>
          <p14:tracePt t="8760" x="3740150" y="4579938"/>
          <p14:tracePt t="8777" x="3752850" y="4579938"/>
          <p14:tracePt t="8794" x="3778250" y="4567238"/>
          <p14:tracePt t="8797" x="3790950" y="4567238"/>
          <p14:tracePt t="8810" x="3802063" y="4554538"/>
          <p14:tracePt t="8827" x="3852863" y="4554538"/>
          <p14:tracePt t="8845" x="3878263" y="4543425"/>
          <p14:tracePt t="8847" x="3902075" y="4518025"/>
          <p14:tracePt t="8861" x="3927475" y="4505325"/>
          <p14:tracePt t="8878" x="3952875" y="4479925"/>
          <p14:tracePt t="8885" x="3978275" y="4443413"/>
          <p14:tracePt t="8894" x="4027488" y="4405313"/>
          <p14:tracePt t="8910" x="4052888" y="4354513"/>
          <p14:tracePt t="8926" x="4090988" y="4318000"/>
          <p14:tracePt t="8943" x="4127500" y="4279900"/>
          <p14:tracePt t="8944" x="4178300" y="4241800"/>
          <p14:tracePt t="8960" x="4240213" y="4192588"/>
          <p14:tracePt t="8977" x="4340225" y="4117975"/>
          <p14:tracePt t="8994" x="4527550" y="3929063"/>
          <p14:tracePt t="9010" x="4591050" y="3854450"/>
          <p14:tracePt t="9028" x="4652963" y="3803650"/>
          <p14:tracePt t="9045" x="4716463" y="3741738"/>
          <p14:tracePt t="9062" x="4727575" y="3729038"/>
          <p14:tracePt t="9078" x="4752975" y="3716338"/>
          <p14:tracePt t="9419" x="4752975" y="3729038"/>
          <p14:tracePt t="9432" x="4752975" y="3767138"/>
          <p14:tracePt t="9444" x="4727575" y="3829050"/>
          <p14:tracePt t="9457" x="4703763" y="3867150"/>
          <p14:tracePt t="9470" x="4652963" y="3916363"/>
          <p14:tracePt t="9481" x="4578350" y="3954463"/>
          <p14:tracePt t="9497" x="4503738" y="3992563"/>
          <p14:tracePt t="9513" x="4465638" y="4017963"/>
          <p14:tracePt t="9531" x="4403725" y="4054475"/>
          <p14:tracePt t="9547" x="4391025" y="4079875"/>
          <p14:tracePt t="9564" x="4378325" y="4105275"/>
          <p14:tracePt t="9582" x="4352925" y="4192588"/>
          <p14:tracePt t="9597" x="4340225" y="4241800"/>
          <p14:tracePt t="9614" x="4327525" y="4279900"/>
          <p14:tracePt t="9631" x="4303713" y="4341813"/>
          <p14:tracePt t="9647" x="4303713" y="4354513"/>
          <p14:tracePt t="9664" x="4291013" y="4379913"/>
          <p14:tracePt t="9681" x="4278313" y="4405313"/>
          <p14:tracePt t="9697" x="4265613" y="4405313"/>
          <p14:tracePt t="9719" x="4265613" y="4430713"/>
          <p14:tracePt t="9732" x="4240213" y="4430713"/>
          <p14:tracePt t="9748" x="4240213" y="4443413"/>
          <p14:tracePt t="9764" x="4214813" y="4443413"/>
          <p14:tracePt t="9781" x="4203700" y="4454525"/>
          <p14:tracePt t="9798" x="4191000" y="4467225"/>
          <p14:tracePt t="9815" x="4165600" y="4467225"/>
          <p14:tracePt t="9832" x="4114800" y="4505325"/>
          <p14:tracePt t="9848" x="4103688" y="4518025"/>
          <p14:tracePt t="9865" x="4078288" y="4530725"/>
          <p14:tracePt t="9882" x="4065588" y="4554538"/>
          <p14:tracePt t="9899" x="4052888" y="4579938"/>
          <p14:tracePt t="9915" x="4052888" y="4592638"/>
          <p14:tracePt t="9918" x="4040188" y="4605338"/>
          <p14:tracePt t="9933" x="4027488" y="4630738"/>
          <p14:tracePt t="9948" x="4027488" y="4643438"/>
          <p14:tracePt t="9965" x="4014788" y="4656138"/>
          <p14:tracePt t="9982" x="4014788" y="4667250"/>
          <p14:tracePt t="10005" x="4002088" y="4667250"/>
          <p14:tracePt t="11302" x="4002088" y="4656138"/>
          <p14:tracePt t="11338" x="4002088" y="4643438"/>
          <p14:tracePt t="11376" x="4002088" y="4630738"/>
          <p14:tracePt t="11426" x="4002088" y="4618038"/>
          <p14:tracePt t="12000" x="4002088" y="4630738"/>
          <p14:tracePt t="12324" x="4002088" y="4643438"/>
          <p14:tracePt t="15073" x="4002088" y="4630738"/>
          <p14:tracePt t="15086" x="4052888" y="4592638"/>
          <p14:tracePt t="15098" x="4140200" y="4543425"/>
          <p14:tracePt t="15110" x="4278313" y="4492625"/>
          <p14:tracePt t="15123" x="4416425" y="4467225"/>
          <p14:tracePt t="15137" x="4516438" y="4443413"/>
          <p14:tracePt t="15152" x="4616450" y="4418013"/>
          <p14:tracePt t="15169" x="4740275" y="4405313"/>
          <p14:tracePt t="15186" x="5016500" y="4379913"/>
          <p14:tracePt t="15203" x="5129213" y="4367213"/>
          <p14:tracePt t="15220" x="5191125" y="4341813"/>
          <p14:tracePt t="15223" x="5253038" y="4330700"/>
          <p14:tracePt t="15236" x="5303838" y="4318000"/>
          <p14:tracePt t="15253" x="5329238" y="4318000"/>
          <p14:tracePt t="15270" x="5365750" y="4305300"/>
          <p14:tracePt t="15273" x="5403850" y="4292600"/>
          <p14:tracePt t="15286" x="5441950" y="4267200"/>
          <p14:tracePt t="15303" x="5478463" y="4267200"/>
          <p14:tracePt t="15321" x="5541963" y="4254500"/>
          <p14:tracePt t="15323" x="5578475" y="4241800"/>
          <p14:tracePt t="15336" x="5616575" y="4230688"/>
          <p14:tracePt t="15353" x="5641975" y="4230688"/>
          <p14:tracePt t="15371" x="5654675" y="4217988"/>
          <p14:tracePt t="15374" x="5665788" y="4217988"/>
          <p14:tracePt t="15422" x="5678488" y="4205288"/>
          <p14:tracePt t="15434" x="5691188" y="4205288"/>
          <p14:tracePt t="15446" x="5703888" y="4179888"/>
          <p14:tracePt t="15459" x="5716588" y="4179888"/>
          <p14:tracePt t="15471" x="5729288" y="4167188"/>
          <p14:tracePt t="15487" x="5729288" y="4154488"/>
          <p14:tracePt t="15504" x="5754688" y="4129088"/>
          <p14:tracePt t="15521" x="5829300" y="4079875"/>
          <p14:tracePt t="15537" x="5903913" y="4054475"/>
          <p14:tracePt t="15554" x="5978525" y="4054475"/>
          <p14:tracePt t="15572" x="6091238" y="4029075"/>
          <p14:tracePt t="15588" x="6142038" y="4005263"/>
          <p14:tracePt t="15605" x="6180138" y="3992563"/>
          <p14:tracePt t="15622" x="6280150" y="3954463"/>
          <p14:tracePt t="15638" x="6354763" y="3929063"/>
          <p14:tracePt t="15654" x="6442075" y="3916363"/>
          <p14:tracePt t="15671" x="6529388" y="3879850"/>
          <p14:tracePt t="15688" x="6554788" y="3879850"/>
          <p14:tracePt t="15705" x="6580188" y="3879850"/>
          <p14:tracePt t="15707" x="6592888" y="3867150"/>
          <p14:tracePt t="15722" x="6604000" y="3867150"/>
          <p14:tracePt t="15738" x="6604000" y="3854450"/>
          <p14:tracePt t="16169" x="6604000" y="3867150"/>
          <p14:tracePt t="16182" x="6604000" y="3879850"/>
          <p14:tracePt t="16195" x="6604000" y="3905250"/>
          <p14:tracePt t="16208" x="6592888" y="3954463"/>
          <p14:tracePt t="16224" x="6567488" y="4029075"/>
          <p14:tracePt t="16240" x="6542088" y="4105275"/>
          <p14:tracePt t="16257" x="6529388" y="4179888"/>
          <p14:tracePt t="16273" x="6516688" y="4205288"/>
          <p14:tracePt t="16291" x="6503988" y="4217988"/>
          <p14:tracePt t="16307" x="6492875" y="4279900"/>
          <p14:tracePt t="16324" x="6480175" y="4292600"/>
          <p14:tracePt t="16341" x="6467475" y="4318000"/>
          <p14:tracePt t="16343" x="6467475" y="4330700"/>
          <p14:tracePt t="16358" x="6467475" y="4341813"/>
          <p14:tracePt t="16374" x="6467475" y="4367213"/>
          <p14:tracePt t="16391" x="6467475" y="4392613"/>
          <p14:tracePt t="16393" x="6467475" y="4430713"/>
          <p14:tracePt t="16408" x="6454775" y="4454525"/>
          <p14:tracePt t="16424" x="6454775" y="4467225"/>
          <p14:tracePt t="16441" x="6454775" y="4479925"/>
          <p14:tracePt t="16458" x="6454775" y="4492625"/>
          <p14:tracePt t="16631" x="6442075" y="4505325"/>
          <p14:tracePt t="16643" x="6442075" y="4518025"/>
          <p14:tracePt t="16693" x="6442075" y="4530725"/>
          <p14:tracePt t="16731" x="6442075" y="4543425"/>
          <p14:tracePt t="16742" x="6429375" y="4543425"/>
          <p14:tracePt t="16755" x="6429375" y="4554538"/>
          <p14:tracePt t="16816" x="6429375" y="4567238"/>
          <p14:tracePt t="17116" x="6416675" y="4567238"/>
          <p14:tracePt t="17678" x="6403975" y="4567238"/>
          <p14:tracePt t="17702" x="6391275" y="4567238"/>
          <p14:tracePt t="17715" x="6354763" y="4567238"/>
          <p14:tracePt t="17728" x="6316663" y="4567238"/>
          <p14:tracePt t="17739" x="6291263" y="4567238"/>
          <p14:tracePt t="17752" x="6267450" y="4567238"/>
          <p14:tracePt t="17765" x="6254750" y="4567238"/>
          <p14:tracePt t="17789" x="6242050" y="4567238"/>
          <p14:tracePt t="18101" x="6242050" y="4579938"/>
          <p14:tracePt t="18126" x="6254750" y="4605338"/>
          <p14:tracePt t="18138" x="6267450" y="4630738"/>
          <p14:tracePt t="18151" x="6267450" y="4656138"/>
          <p14:tracePt t="18165" x="6267450" y="4667250"/>
          <p14:tracePt t="18182" x="6267450" y="4692650"/>
          <p14:tracePt t="18201" x="6267450" y="4705350"/>
          <p14:tracePt t="18513" x="6280150" y="4705350"/>
          <p14:tracePt t="18674" x="6291263" y="4705350"/>
          <p14:tracePt t="19534" x="6291263" y="4667250"/>
          <p14:tracePt t="19809" x="6291263" y="4656138"/>
          <p14:tracePt t="20519" x="6254750" y="4656138"/>
          <p14:tracePt t="20532" x="6191250" y="4656138"/>
          <p14:tracePt t="20545" x="6103938" y="4667250"/>
          <p14:tracePt t="20558" x="6016625" y="4667250"/>
          <p14:tracePt t="20574" x="5867400" y="4667250"/>
          <p14:tracePt t="20591" x="5665788" y="4667250"/>
          <p14:tracePt t="20593" x="5503863" y="4667250"/>
          <p14:tracePt t="20608" x="5378450" y="4667250"/>
          <p14:tracePt t="20624" x="5253038" y="4679950"/>
          <p14:tracePt t="20642" x="5040313" y="4679950"/>
          <p14:tracePt t="20644" x="4865688" y="4679950"/>
          <p14:tracePt t="20658" x="4752975" y="4679950"/>
          <p14:tracePt t="20674" x="4665663" y="4679950"/>
          <p14:tracePt t="20691" x="4616450" y="4679950"/>
          <p14:tracePt t="20694" x="4578350" y="4679950"/>
          <p14:tracePt t="20708" x="4552950" y="4679950"/>
          <p14:tracePt t="20725" x="4516438" y="4679950"/>
          <p14:tracePt t="20742" x="4478338" y="4667250"/>
          <p14:tracePt t="20744" x="4440238" y="4656138"/>
          <p14:tracePt t="20759" x="4391025" y="4656138"/>
          <p14:tracePt t="20775" x="4352925" y="4656138"/>
          <p14:tracePt t="20792" x="4314825" y="4643438"/>
          <p14:tracePt t="20794" x="4291013" y="4630738"/>
          <p14:tracePt t="20808" x="4240213" y="4630738"/>
          <p14:tracePt t="20825" x="4203700" y="4618038"/>
          <p14:tracePt t="20843" x="4165600" y="4618038"/>
          <p14:tracePt t="20846" x="4127500" y="4618038"/>
          <p14:tracePt t="20858" x="4103688" y="4618038"/>
          <p14:tracePt t="20874" x="4078288" y="4618038"/>
          <p14:tracePt t="20890" x="4065588" y="4618038"/>
          <p14:tracePt t="20892" x="4040188" y="4618038"/>
          <p14:tracePt t="20907" x="4014788" y="4618038"/>
          <p14:tracePt t="20924" x="3990975" y="4618038"/>
          <p14:tracePt t="20940" x="3978275" y="4618038"/>
          <p14:tracePt t="20957" x="3952875" y="4618038"/>
          <p14:tracePt t="20993" x="3927475" y="4618038"/>
          <p14:tracePt t="21030" x="3914775" y="4618038"/>
          <p14:tracePt t="21068" x="3902075" y="4618038"/>
          <p14:tracePt t="21542" x="3914775" y="4618038"/>
          <p14:tracePt t="21554" x="3927475" y="4618038"/>
          <p14:tracePt t="21566" x="3952875" y="4618038"/>
          <p14:tracePt t="21578" x="3965575" y="4618038"/>
          <p14:tracePt t="21595" x="4002088" y="4618038"/>
          <p14:tracePt t="21611" x="4052888" y="4618038"/>
          <p14:tracePt t="21629" x="4291013" y="4618038"/>
          <p14:tracePt t="21645" x="4416425" y="4618038"/>
          <p14:tracePt t="21662" x="4540250" y="4618038"/>
          <p14:tracePt t="21679" x="5040313" y="4618038"/>
          <p14:tracePt t="21695" x="5203825" y="4618038"/>
          <p14:tracePt t="21712" x="5353050" y="4618038"/>
          <p14:tracePt t="21729" x="5665788" y="4630738"/>
          <p14:tracePt t="21745" x="5791200" y="4630738"/>
          <p14:tracePt t="21762" x="5867400" y="4630738"/>
          <p14:tracePt t="21779" x="5954713" y="4630738"/>
          <p14:tracePt t="21795" x="5991225" y="4630738"/>
          <p14:tracePt t="21816" x="6003925" y="4630738"/>
          <p14:tracePt t="21902" x="6016625" y="4630738"/>
          <p14:tracePt t="21965" x="6042025" y="4630738"/>
          <p14:tracePt t="21978" x="6067425" y="4618038"/>
          <p14:tracePt t="21991" x="6091238" y="4618038"/>
          <p14:tracePt t="22003" x="6116638" y="4618038"/>
          <p14:tracePt t="22015" x="6154738" y="4605338"/>
          <p14:tracePt t="22030" x="6180138" y="4605338"/>
          <p14:tracePt t="22047" x="6203950" y="4605338"/>
          <p14:tracePt t="22063" x="6216650" y="4592638"/>
          <p14:tracePt t="22089" x="6229350" y="4592638"/>
          <p14:tracePt t="22663" x="6242050" y="4592638"/>
          <p14:tracePt t="22676" x="6267450" y="4579938"/>
          <p14:tracePt t="22688" x="6316663" y="4567238"/>
          <p14:tracePt t="22701" x="6391275" y="4554538"/>
          <p14:tracePt t="22715" x="6467475" y="4554538"/>
          <p14:tracePt t="22733" x="6529388" y="4543425"/>
          <p14:tracePt t="22750" x="6592888" y="4530725"/>
          <p14:tracePt t="22752" x="6629400" y="4530725"/>
          <p14:tracePt t="22766" x="6680200" y="4518025"/>
          <p14:tracePt t="22782" x="6754813" y="4518025"/>
          <p14:tracePt t="22799" x="6842125" y="4505325"/>
          <p14:tracePt t="22801" x="6916738" y="4505325"/>
          <p14:tracePt t="22816" x="6992938" y="4492625"/>
          <p14:tracePt t="22833" x="7042150" y="4492625"/>
          <p14:tracePt t="22851" x="7118350" y="4467225"/>
          <p14:tracePt t="22866" x="7180263" y="4443413"/>
          <p14:tracePt t="22883" x="7218363" y="4443413"/>
          <p14:tracePt t="22900" x="7354888" y="4392613"/>
          <p14:tracePt t="22916" x="7429500" y="4367213"/>
          <p14:tracePt t="22933" x="7493000" y="4330700"/>
          <p14:tracePt t="22951" x="7567613" y="4254500"/>
          <p14:tracePt t="22966" x="7593013" y="4217988"/>
          <p14:tracePt t="22983" x="7618413" y="4167188"/>
          <p14:tracePt t="23001" x="7642225" y="4129088"/>
          <p14:tracePt t="23017" x="7642225" y="4117975"/>
          <p14:tracePt t="23034" x="7654925" y="4117975"/>
          <p14:tracePt t="23087" x="7654925" y="4105275"/>
          <p14:tracePt t="23274" x="7667625" y="4105275"/>
          <p14:tracePt t="23287" x="7680325" y="4129088"/>
          <p14:tracePt t="23299" x="7680325" y="4167188"/>
          <p14:tracePt t="23311" x="7680325" y="4192588"/>
          <p14:tracePt t="23324" x="7680325" y="4217988"/>
          <p14:tracePt t="23336" x="7680325" y="4230688"/>
          <p14:tracePt t="23352" x="7680325" y="4241800"/>
          <p14:tracePt t="23374" x="7680325" y="4254500"/>
          <p14:tracePt t="23399" x="7680325" y="4267200"/>
          <p14:tracePt t="23411" x="7680325" y="4279900"/>
          <p14:tracePt t="23424" x="7693025" y="4292600"/>
          <p14:tracePt t="23448" x="7693025" y="4305300"/>
          <p14:tracePt t="23460" x="7693025" y="4318000"/>
          <p14:tracePt t="23474" x="7705725" y="4330700"/>
          <p14:tracePt t="23486" x="7705725" y="4341813"/>
          <p14:tracePt t="23501" x="7705725" y="4367213"/>
          <p14:tracePt t="23519" x="7705725" y="4392613"/>
          <p14:tracePt t="23536" x="7731125" y="4454525"/>
          <p14:tracePt t="23552" x="7731125" y="4467225"/>
          <p14:tracePt t="23568" x="7731125" y="4492625"/>
          <p14:tracePt t="23586" x="7742238" y="4492625"/>
          <p14:tracePt t="23635" x="7754938" y="4492625"/>
          <p14:tracePt t="23672" x="7767638" y="4492625"/>
          <p14:tracePt t="23710" x="7780338" y="4492625"/>
          <p14:tracePt t="23724" x="7805738" y="4492625"/>
          <p14:tracePt t="23737" x="7818438" y="4492625"/>
          <p14:tracePt t="23747" x="7831138" y="4479925"/>
          <p14:tracePt t="23760" x="7854950" y="4467225"/>
          <p14:tracePt t="23773" x="7880350" y="4430713"/>
          <p14:tracePt t="23786" x="7905750" y="4405313"/>
          <p14:tracePt t="23803" x="7931150" y="4367213"/>
          <p14:tracePt t="23820" x="7954963" y="4330700"/>
          <p14:tracePt t="23823" x="8005763" y="4305300"/>
          <p14:tracePt t="23837" x="8054975" y="4279900"/>
          <p14:tracePt t="23854" x="8105775" y="4254500"/>
          <p14:tracePt t="23871" x="8143875" y="4230688"/>
          <p14:tracePt t="23874" x="8193088" y="4205288"/>
          <p14:tracePt t="23887" x="8218488" y="4192588"/>
          <p14:tracePt t="23904" x="8231188" y="4179888"/>
          <p14:tracePt t="23921" x="8256588" y="4167188"/>
          <p14:tracePt t="23972" x="8267700" y="4154488"/>
          <p14:tracePt t="25181" x="8256588" y="4167188"/>
          <p14:tracePt t="25206" x="8243888" y="4192588"/>
          <p14:tracePt t="25219" x="8243888" y="4230688"/>
          <p14:tracePt t="25231" x="8243888" y="4254500"/>
          <p14:tracePt t="25243" x="8231188" y="4292600"/>
          <p14:tracePt t="25259" x="8205788" y="4305300"/>
          <p14:tracePt t="25276" x="8205788" y="4330700"/>
          <p14:tracePt t="25293" x="8167688" y="4379913"/>
          <p14:tracePt t="25309" x="8156575" y="4405313"/>
          <p14:tracePt t="25326" x="8143875" y="4418013"/>
          <p14:tracePt t="25343" x="8105775" y="4479925"/>
          <p14:tracePt t="25359" x="8067675" y="4518025"/>
          <p14:tracePt t="25376" x="8043863" y="4592638"/>
          <p14:tracePt t="25394" x="8018463" y="4679950"/>
          <p14:tracePt t="25410" x="8018463" y="4705350"/>
          <p14:tracePt t="25426" x="8005763" y="4730750"/>
          <p14:tracePt t="25468" x="7993063" y="4730750"/>
          <p14:tracePt t="26689" x="7967663" y="4743450"/>
          <p14:tracePt t="26702" x="7893050" y="4756150"/>
          <p14:tracePt t="26715" x="7818438" y="4792663"/>
          <p14:tracePt t="26727" x="7731125" y="4830763"/>
          <p14:tracePt t="26739" x="7531100" y="4905375"/>
          <p14:tracePt t="26753" x="7118350" y="5056188"/>
          <p14:tracePt t="26766" x="6792913" y="5218113"/>
          <p14:tracePt t="26782" x="6216650" y="5394325"/>
          <p14:tracePt t="26798" x="5741988" y="5507038"/>
          <p14:tracePt t="26801" x="5241925" y="5594350"/>
          <p14:tracePt t="26815" x="4652963" y="5668963"/>
          <p14:tracePt t="26832" x="4227513" y="5707063"/>
          <p14:tracePt t="26850" x="3652838" y="5732463"/>
          <p14:tracePt t="26852" x="3240088" y="5756275"/>
          <p14:tracePt t="26866" x="3001963" y="5756275"/>
          <p14:tracePt t="26882" x="2689225" y="5756275"/>
          <p14:tracePt t="26898" x="2414588" y="5756275"/>
          <p14:tracePt t="26914" x="2101850" y="5756275"/>
          <p14:tracePt t="26931" x="1989138" y="5756275"/>
          <p14:tracePt t="26948" x="1889125" y="5756275"/>
          <p14:tracePt t="26965" x="1625600" y="5681663"/>
          <p14:tracePt t="26982" x="1525588" y="5643563"/>
          <p14:tracePt t="27000" x="1401763" y="5556250"/>
          <p14:tracePt t="27016" x="1363663" y="5507038"/>
          <p14:tracePt t="27033" x="1350963" y="5481638"/>
          <p14:tracePt t="27051" x="1338263" y="5456238"/>
          <p14:tracePt t="27066" x="1338263" y="5443538"/>
          <p14:tracePt t="27083" x="1338263" y="5430838"/>
          <p14:tracePt t="27112" x="1338263" y="5418138"/>
          <p14:tracePt t="27125" x="1338263" y="5394325"/>
          <p14:tracePt t="27138" x="1338263" y="5381625"/>
          <p14:tracePt t="27151" x="1338263" y="5368925"/>
          <p14:tracePt t="27166" x="1338263" y="5356225"/>
          <p14:tracePt t="27183" x="1338263" y="5343525"/>
          <p14:tracePt t="27200" x="1338263" y="5330825"/>
          <p14:tracePt t="27217" x="1338263" y="5318125"/>
          <p14:tracePt t="27274" x="1338263" y="5305425"/>
          <p14:tracePt t="27299" x="1338263" y="5281613"/>
          <p14:tracePt t="27311" x="1350963" y="5268913"/>
          <p14:tracePt t="27323" x="1363663" y="5243513"/>
          <p14:tracePt t="27337" x="1389063" y="5205413"/>
          <p14:tracePt t="27349" x="1401763" y="5168900"/>
          <p14:tracePt t="27366" x="1438275" y="5143500"/>
          <p14:tracePt t="27382" x="1476375" y="5105400"/>
          <p14:tracePt t="27399" x="1563688" y="5056188"/>
          <p14:tracePt t="27415" x="1601788" y="5030788"/>
          <p14:tracePt t="27433" x="1651000" y="5005388"/>
          <p14:tracePt t="27449" x="1689100" y="4981575"/>
          <p14:tracePt t="27466" x="1714500" y="4968875"/>
          <p14:tracePt t="27483" x="1725613" y="4956175"/>
          <p14:tracePt t="27499" x="1738313" y="4956175"/>
          <p14:tracePt t="27736" x="1751013" y="4956175"/>
          <p14:tracePt t="28185" x="1776413" y="4956175"/>
          <p14:tracePt t="28197" x="1851025" y="4956175"/>
          <p14:tracePt t="28210" x="1938338" y="4956175"/>
          <p14:tracePt t="28222" x="2025650" y="4956175"/>
          <p14:tracePt t="28237" x="2127250" y="4956175"/>
          <p14:tracePt t="28255" x="2238375" y="4956175"/>
          <p14:tracePt t="28271" x="2551113" y="4956175"/>
          <p14:tracePt t="28287" x="2651125" y="4943475"/>
          <p14:tracePt t="28304" x="2740025" y="4943475"/>
          <p14:tracePt t="28322" x="2889250" y="4943475"/>
          <p14:tracePt t="28338" x="2989263" y="4943475"/>
          <p14:tracePt t="28354" x="3089275" y="4943475"/>
          <p14:tracePt t="28372" x="3227388" y="4943475"/>
          <p14:tracePt t="28388" x="3276600" y="4943475"/>
          <p14:tracePt t="28405" x="3314700" y="4943475"/>
          <p14:tracePt t="28422" x="3365500" y="4943475"/>
          <p14:tracePt t="28438" x="3376613" y="4943475"/>
          <p14:tracePt t="28455" x="3389313" y="4943475"/>
          <p14:tracePt t="28472" x="3427413" y="4943475"/>
          <p14:tracePt t="28488" x="3452813" y="4943475"/>
          <p14:tracePt t="28505" x="3489325" y="4943475"/>
          <p14:tracePt t="28522" x="3578225" y="4943475"/>
          <p14:tracePt t="28539" x="3627438" y="4943475"/>
          <p14:tracePt t="28556" x="3665538" y="4943475"/>
          <p14:tracePt t="28559" x="3678238" y="4943475"/>
          <p14:tracePt t="28573" x="3714750" y="4943475"/>
          <p14:tracePt t="28597" x="3727450" y="4943475"/>
          <p14:tracePt t="31310" x="3752850" y="4943475"/>
          <p14:tracePt t="31323" x="3778250" y="4930775"/>
          <p14:tracePt t="31335" x="3827463" y="4930775"/>
          <p14:tracePt t="31347" x="3927475" y="4918075"/>
          <p14:tracePt t="31359" x="4027488" y="4918075"/>
          <p14:tracePt t="31372" x="4127500" y="4905375"/>
          <p14:tracePt t="31384" x="4240213" y="4905375"/>
          <p14:tracePt t="31400" x="4427538" y="4905375"/>
          <p14:tracePt t="31417" x="4591050" y="4905375"/>
          <p14:tracePt t="31434" x="4816475" y="4905375"/>
          <p14:tracePt t="31450" x="4916488" y="4905375"/>
          <p14:tracePt t="31467" x="4991100" y="4905375"/>
          <p14:tracePt t="31484" x="5241925" y="4892675"/>
          <p14:tracePt t="31500" x="5329238" y="4892675"/>
          <p14:tracePt t="31517" x="5403850" y="4892675"/>
          <p14:tracePt t="31534" x="5441950" y="4892675"/>
          <p14:tracePt t="31550" x="5454650" y="4892675"/>
          <p14:tracePt t="31567" x="5465763" y="4892675"/>
          <p14:tracePt t="31597" x="5478463" y="4892675"/>
          <p14:tracePt t="31609" x="5491163" y="4892675"/>
          <p14:tracePt t="31622" x="5503863" y="4892675"/>
          <p14:tracePt t="31646" x="5516563" y="4892675"/>
          <p14:tracePt t="31671" x="5554663" y="4892675"/>
          <p14:tracePt t="31685" x="5603875" y="4905375"/>
          <p14:tracePt t="31696" x="5654675" y="4905375"/>
          <p14:tracePt t="31709" x="5703888" y="4918075"/>
          <p14:tracePt t="31722" x="5741988" y="4918075"/>
          <p14:tracePt t="31735" x="5767388" y="4930775"/>
          <p14:tracePt t="31751" x="5791200" y="4930775"/>
          <p14:tracePt t="31768" x="5803900" y="4930775"/>
          <p14:tracePt t="31771" x="5816600" y="4943475"/>
          <p14:tracePt t="31785" x="5854700" y="4956175"/>
          <p14:tracePt t="31801" x="5891213" y="4981575"/>
          <p14:tracePt t="31818" x="5967413" y="5018088"/>
          <p14:tracePt t="31835" x="6103938" y="5081588"/>
          <p14:tracePt t="31852" x="6142038" y="5081588"/>
          <p14:tracePt t="31870" x="6154738" y="5081588"/>
          <p14:tracePt t="31896" x="6167438" y="5081588"/>
          <p14:tracePt t="31909" x="6180138" y="5081588"/>
          <p14:tracePt t="31996" x="6191250" y="5081588"/>
          <p14:tracePt t="32020" x="6203950" y="5081588"/>
          <p14:tracePt t="32045" x="6216650" y="5081588"/>
          <p14:tracePt t="32057" x="6229350" y="5068888"/>
          <p14:tracePt t="32070" x="6242050" y="5056188"/>
          <p14:tracePt t="32094" x="6254750" y="5056188"/>
          <p14:tracePt t="32120" x="6267450" y="5056188"/>
          <p14:tracePt t="32257" x="6267450" y="5043488"/>
          <p14:tracePt t="32332" x="6267450" y="5030788"/>
          <p14:tracePt t="34340" x="6354763" y="5018088"/>
          <p14:tracePt t="34352" x="6480175" y="5018088"/>
          <p14:tracePt t="34366" x="6604000" y="5005388"/>
          <p14:tracePt t="34379" x="6704013" y="5005388"/>
          <p14:tracePt t="34394" x="6805613" y="5005388"/>
          <p14:tracePt t="34410" x="6954838" y="5005388"/>
          <p14:tracePt t="34427" x="7192963" y="5005388"/>
          <p14:tracePt t="34444" x="7242175" y="5005388"/>
          <p14:tracePt t="34461" x="7280275" y="5005388"/>
          <p14:tracePt t="34479" x="7305675" y="5005388"/>
          <p14:tracePt t="34495" x="7318375" y="5005388"/>
          <p14:tracePt t="34665" x="7329488" y="5005388"/>
          <p14:tracePt t="34677" x="7342188" y="5005388"/>
          <p14:tracePt t="34689" x="7354888" y="5005388"/>
          <p14:tracePt t="34702" x="7367588" y="5005388"/>
          <p14:tracePt t="34714" x="7392988" y="5005388"/>
          <p14:tracePt t="34730" x="7429500" y="5005388"/>
          <p14:tracePt t="34746" x="7454900" y="5005388"/>
          <p14:tracePt t="34765" x="7518400" y="5005388"/>
          <p14:tracePt t="34780" x="7531100" y="5005388"/>
          <p14:tracePt t="34797" x="7554913" y="5005388"/>
          <p14:tracePt t="34814" x="7580313" y="5005388"/>
          <p14:tracePt t="34830" x="7593013" y="5005388"/>
          <p14:tracePt t="34847" x="7605713" y="5005388"/>
          <p14:tracePt t="34865" x="7631113" y="5005388"/>
          <p14:tracePt t="34880" x="7642225" y="5005388"/>
          <p14:tracePt t="34897" x="7667625" y="5005388"/>
          <p14:tracePt t="34905" x="7680325" y="5005388"/>
          <p14:tracePt t="34915" x="7693025" y="5005388"/>
          <p14:tracePt t="34938" x="7705725" y="5005388"/>
          <p14:tracePt t="35313" x="7705725" y="4992688"/>
          <p14:tracePt t="40527" x="7693025" y="5005388"/>
          <p14:tracePt t="40540" x="7642225" y="5018088"/>
          <p14:tracePt t="40554" x="7493000" y="5081588"/>
          <p14:tracePt t="40564" x="7254875" y="5130800"/>
          <p14:tracePt t="40576" x="6916738" y="5181600"/>
          <p14:tracePt t="40589" x="6380163" y="5205413"/>
          <p14:tracePt t="40602" x="5991225" y="5243513"/>
          <p14:tracePt t="40618" x="5441950" y="5268913"/>
          <p14:tracePt t="40635" x="4929188" y="5268913"/>
          <p14:tracePt t="40652" x="3840163" y="5268913"/>
          <p14:tracePt t="40669" x="3340100" y="5268913"/>
          <p14:tracePt t="40685" x="2627313" y="5256213"/>
          <p14:tracePt t="40702" x="1501775" y="5230813"/>
          <p14:tracePt t="40719" x="1025525" y="5230813"/>
          <p14:tracePt t="40736" x="750888" y="5230813"/>
          <p14:tracePt t="40737" x="538163" y="5230813"/>
          <p14:tracePt t="40752" x="374650" y="5230813"/>
          <p14:tracePt t="40769" x="261938" y="5230813"/>
          <p14:tracePt t="40786" x="225425" y="5230813"/>
          <p14:tracePt t="40802" x="187325" y="5230813"/>
          <p14:tracePt t="40863" x="200025" y="5230813"/>
          <p14:tracePt t="40875" x="212725" y="5230813"/>
          <p14:tracePt t="40887" x="225425" y="5230813"/>
          <p14:tracePt t="40900" x="238125" y="5230813"/>
          <p14:tracePt t="40912" x="250825" y="5230813"/>
          <p14:tracePt t="41088" x="261938" y="5230813"/>
          <p14:tracePt t="41174" x="274638" y="5230813"/>
          <p14:tracePt t="41189" x="300038" y="5230813"/>
          <p14:tracePt t="41200" x="312738" y="5230813"/>
          <p14:tracePt t="41212" x="338138" y="5230813"/>
          <p14:tracePt t="41225" x="400050" y="5230813"/>
          <p14:tracePt t="41239" x="525463" y="5230813"/>
          <p14:tracePt t="41256" x="625475" y="5230813"/>
          <p14:tracePt t="41273" x="738188" y="5281613"/>
          <p14:tracePt t="41275" x="938213" y="5318125"/>
          <p14:tracePt t="41289" x="1312863" y="5418138"/>
          <p14:tracePt t="41306" x="1589088" y="5518150"/>
          <p14:tracePt t="41323" x="1863725" y="5607050"/>
          <p14:tracePt t="41325" x="2227263" y="5694363"/>
          <p14:tracePt t="41339" x="2527300" y="5743575"/>
          <p14:tracePt t="41356" x="2676525" y="5781675"/>
          <p14:tracePt t="41373" x="2801938" y="5807075"/>
          <p14:tracePt t="41375" x="2876550" y="5807075"/>
          <p14:tracePt t="41389" x="2952750" y="5807075"/>
          <p14:tracePt t="41408" x="3040063" y="5807075"/>
          <p14:tracePt t="41423" x="3127375" y="5807075"/>
          <p14:tracePt t="41439" x="3152775" y="5807075"/>
          <p14:tracePt t="41456" x="3165475" y="5807075"/>
          <p14:tracePt t="41474" x="3176588" y="5807075"/>
          <p14:tracePt t="41490" x="3201988" y="5807075"/>
          <p14:tracePt t="41507" x="3214688" y="5807075"/>
          <p14:tracePt t="41524" x="3265488" y="5794375"/>
          <p14:tracePt t="41540" x="3302000" y="5781675"/>
          <p14:tracePt t="41556" x="3340100" y="5781675"/>
          <p14:tracePt t="41574" x="3552825" y="5768975"/>
          <p14:tracePt t="41590" x="3740150" y="5756275"/>
          <p14:tracePt t="41608" x="3914775" y="5756275"/>
          <p14:tracePt t="41624" x="4727575" y="5756275"/>
          <p14:tracePt t="41640" x="5103813" y="5756275"/>
          <p14:tracePt t="41657" x="5578475" y="5756275"/>
          <p14:tracePt t="41674" x="6203950" y="5756275"/>
          <p14:tracePt t="41691" x="6654800" y="5732463"/>
          <p14:tracePt t="41708" x="6980238" y="5694363"/>
          <p14:tracePt t="41724" x="7342188" y="5607050"/>
          <p14:tracePt t="41741" x="7531100" y="5556250"/>
          <p14:tracePt t="41758" x="7693025" y="5530850"/>
          <p14:tracePt t="41774" x="7867650" y="5481638"/>
          <p14:tracePt t="41791" x="7918450" y="5468938"/>
          <p14:tracePt t="41808" x="7943850" y="5468938"/>
          <p14:tracePt t="41811" x="7967663" y="5456238"/>
          <p14:tracePt t="42210" x="7980363" y="5456238"/>
          <p14:tracePt t="42297" x="7993063" y="5468938"/>
          <p14:tracePt t="42321" x="8005763" y="5481638"/>
          <p14:tracePt t="42334" x="8018463" y="5481638"/>
          <p14:tracePt t="42347" x="8054975" y="5507038"/>
          <p14:tracePt t="42360" x="8080375" y="5518150"/>
          <p14:tracePt t="42377" x="8118475" y="5556250"/>
          <p14:tracePt t="42394" x="8143875" y="5568950"/>
          <p14:tracePt t="42396" x="8180388" y="5581650"/>
          <p14:tracePt t="42411" x="8205788" y="5594350"/>
          <p14:tracePt t="42427" x="8231188" y="5594350"/>
          <p14:tracePt t="42443" x="8256588" y="5594350"/>
          <p14:tracePt t="42446" x="8293100" y="5594350"/>
          <p14:tracePt t="42461" x="8356600" y="5568950"/>
          <p14:tracePt t="42477" x="8418513" y="5530850"/>
          <p14:tracePt t="42494" x="8493125" y="5481638"/>
          <p14:tracePt t="42496" x="8543925" y="5456238"/>
          <p14:tracePt t="42511" x="8580438" y="5418138"/>
          <p14:tracePt t="42527" x="8605838" y="5394325"/>
          <p14:tracePt t="42544" x="8618538" y="5368925"/>
          <p14:tracePt t="42560" x="8631238" y="5368925"/>
          <p14:tracePt t="42633" x="8618538" y="5356225"/>
          <p14:tracePt t="42646" x="8518525" y="5330825"/>
          <p14:tracePt t="42659" x="8380413" y="5281613"/>
          <p14:tracePt t="42671" x="8243888" y="5230813"/>
          <p14:tracePt t="42683" x="8105775" y="5130800"/>
          <p14:tracePt t="42696" x="7854950" y="5030788"/>
          <p14:tracePt t="42712" x="7680325" y="4968875"/>
          <p14:tracePt t="42728" x="7580313" y="4968875"/>
          <p14:tracePt t="42746" x="7493000" y="5005388"/>
          <p14:tracePt t="42761" x="7454900" y="5068888"/>
          <p14:tracePt t="42778" x="7429500" y="5130800"/>
          <p14:tracePt t="42795" x="7367588" y="5243513"/>
          <p14:tracePt t="42812" x="7342188" y="5281613"/>
          <p14:tracePt t="42828" x="7318375" y="5343525"/>
          <p14:tracePt t="42845" x="7267575" y="5418138"/>
          <p14:tracePt t="42862" x="7242175" y="5494338"/>
          <p14:tracePt t="42878" x="7229475" y="5581650"/>
          <p14:tracePt t="42896" x="7205663" y="5707063"/>
          <p14:tracePt t="42913" x="7205663" y="5743575"/>
          <p14:tracePt t="42928" x="7205663" y="5768975"/>
          <p14:tracePt t="42946" x="7218363" y="5819775"/>
          <p14:tracePt t="42962" x="7242175" y="5832475"/>
          <p14:tracePt t="42979" x="7267575" y="5856288"/>
          <p14:tracePt t="42996" x="7329488" y="5894388"/>
          <p14:tracePt t="43013" x="7380288" y="5907088"/>
          <p14:tracePt t="43029" x="7480300" y="5919788"/>
          <p14:tracePt t="43045" x="7718425" y="5932488"/>
          <p14:tracePt t="43063" x="7805738" y="5932488"/>
          <p14:tracePt t="43080" x="7867650" y="5932488"/>
          <p14:tracePt t="43082" x="7943850" y="5932488"/>
          <p14:tracePt t="43097" x="8067675" y="5932488"/>
          <p14:tracePt t="43113" x="8205788" y="5932488"/>
          <p14:tracePt t="43129" x="8305800" y="5932488"/>
          <p14:tracePt t="43132" x="8380413" y="5919788"/>
          <p14:tracePt t="43146" x="8431213" y="5907088"/>
          <p14:tracePt t="43163" x="8456613" y="5881688"/>
          <p14:tracePt t="43180" x="8480425" y="5868988"/>
          <p14:tracePt t="43182" x="8493125" y="5856288"/>
          <p14:tracePt t="43196" x="8518525" y="5832475"/>
          <p14:tracePt t="43220" x="8531225" y="5807075"/>
          <p14:tracePt t="43244" x="8531225" y="5794375"/>
          <p14:tracePt t="43256" x="8531225" y="5781675"/>
          <p14:tracePt t="43269" x="8531225" y="5768975"/>
          <p14:tracePt t="43331" x="8531225" y="5756275"/>
          <p14:tracePt t="43381" x="8518525" y="5732463"/>
          <p14:tracePt t="43394" x="8493125" y="5668963"/>
          <p14:tracePt t="43406" x="8431213" y="5619750"/>
          <p14:tracePt t="43420" x="8318500" y="5568950"/>
          <p14:tracePt t="43431" x="8205788" y="5507038"/>
          <p14:tracePt t="43447" x="8105775" y="5468938"/>
          <p14:tracePt t="43464" x="8067675" y="5456238"/>
          <p14:tracePt t="43481" x="8018463" y="5443538"/>
          <p14:tracePt t="43498" x="8005763" y="5430838"/>
          <p14:tracePt t="43581" x="7993063" y="5430838"/>
          <p14:tracePt t="43655" x="7980363" y="5430838"/>
          <p14:tracePt t="43668" x="7967663" y="5443538"/>
          <p14:tracePt t="43693" x="7954963" y="5456238"/>
          <p14:tracePt t="43706" x="7954963" y="5468938"/>
          <p14:tracePt t="43718" x="7931150" y="5481638"/>
          <p14:tracePt t="43732" x="7905750" y="5530850"/>
          <p14:tracePt t="43749" x="7854950" y="5581650"/>
          <p14:tracePt t="43766" x="7805738" y="5643563"/>
          <p14:tracePt t="43768" x="7767638" y="5694363"/>
          <p14:tracePt t="43782" x="7742238" y="5732463"/>
          <p14:tracePt t="43799" x="7705725" y="5781675"/>
          <p14:tracePt t="43816" x="7693025" y="5807075"/>
          <p14:tracePt t="43818" x="7680325" y="5832475"/>
          <p14:tracePt t="43832" x="7667625" y="5856288"/>
          <p14:tracePt t="43849" x="7667625" y="5881688"/>
          <p14:tracePt t="43867" x="7667625" y="5919788"/>
          <p14:tracePt t="43869" x="7667625" y="5945188"/>
          <p14:tracePt t="43882" x="7667625" y="5969000"/>
          <p14:tracePt t="43905" x="7667625" y="5981700"/>
          <p14:tracePt t="43931" x="7667625" y="5994400"/>
          <p14:tracePt t="43955" x="7667625" y="6007100"/>
          <p14:tracePt t="43968" x="7667625" y="6019800"/>
          <p14:tracePt t="43980" x="7693025" y="6045200"/>
          <p14:tracePt t="43992" x="7731125" y="6045200"/>
          <p14:tracePt t="44005" x="7767638" y="6056313"/>
          <p14:tracePt t="44017" x="7805738" y="6056313"/>
          <p14:tracePt t="44033" x="7831138" y="6056313"/>
          <p14:tracePt t="44050" x="7843838" y="6056313"/>
          <p14:tracePt t="44067" x="7854950" y="6069013"/>
          <p14:tracePt t="44083" x="7867650" y="6069013"/>
          <p14:tracePt t="44100" x="7880350" y="6069013"/>
          <p14:tracePt t="44117" x="7893050" y="6069013"/>
          <p14:tracePt t="44134" x="7905750" y="6069013"/>
          <p14:tracePt t="44150" x="7905750" y="6056313"/>
          <p14:tracePt t="44167" x="7943850" y="5981700"/>
          <p14:tracePt t="44184" x="7967663" y="5932488"/>
          <p14:tracePt t="44200" x="8018463" y="5881688"/>
          <p14:tracePt t="44218" x="8180388" y="5768975"/>
          <p14:tracePt t="44234" x="8256588" y="5732463"/>
          <p14:tracePt t="44251" x="8318500" y="5681663"/>
          <p14:tracePt t="44254" x="8343900" y="5656263"/>
          <p14:tracePt t="44268" x="8380413" y="5607050"/>
          <p14:tracePt t="44283" x="8393113" y="5607050"/>
          <p14:tracePt t="44300" x="8393113" y="5594350"/>
          <p14:tracePt t="44678" x="8393113" y="5630863"/>
          <p14:tracePt t="44691" x="8367713" y="5681663"/>
          <p14:tracePt t="44703" x="8343900" y="5794375"/>
          <p14:tracePt t="44715" x="8305800" y="5881688"/>
          <p14:tracePt t="44728" x="8256588" y="5956300"/>
          <p14:tracePt t="44741" x="8205788" y="6032500"/>
          <p14:tracePt t="44753" x="8167688" y="6069013"/>
          <p14:tracePt t="44769" x="8143875" y="6094413"/>
          <p14:tracePt t="44786" x="8143875" y="6107113"/>
          <p14:tracePt t="44803" x="8118475" y="6119813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E341AD3-BB6A-E7A7-5790-B8C461835B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10624" y="1447799"/>
            <a:ext cx="8534400" cy="4495800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600"/>
              </a:spcBef>
              <a:buNone/>
            </a:pPr>
            <a:r>
              <a:rPr lang="en-US" sz="2400" dirty="0"/>
              <a:t> </a:t>
            </a:r>
            <a:endParaRPr lang="en-US" altLang="en-US" sz="2400" dirty="0"/>
          </a:p>
        </p:txBody>
      </p:sp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304800" y="762001"/>
            <a:ext cx="8534400" cy="646331"/>
          </a:xfrm>
        </p:spPr>
        <p:txBody>
          <a:bodyPr>
            <a:spAutoFit/>
          </a:bodyPr>
          <a:lstStyle/>
          <a:p>
            <a:r>
              <a:rPr lang="en-US" b="1" dirty="0">
                <a:ea typeface="Source Sans Pro" charset="0"/>
              </a:rPr>
              <a:t>DO IT! 1    </a:t>
            </a:r>
            <a:r>
              <a:rPr lang="en-US" b="1" dirty="0">
                <a:solidFill>
                  <a:srgbClr val="196E78"/>
                </a:solidFill>
                <a:ea typeface="Source Sans Pro" charset="0"/>
              </a:rPr>
              <a:t>Standard Costs</a:t>
            </a:r>
            <a:endParaRPr lang="en-US" sz="2000" b="1" dirty="0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2334320" y="762000"/>
            <a:ext cx="0" cy="457200"/>
          </a:xfrm>
          <a:prstGeom prst="line">
            <a:avLst/>
          </a:prstGeom>
          <a:ln w="38100">
            <a:solidFill>
              <a:srgbClr val="196E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6"/>
          <p:cNvSpPr>
            <a:spLocks noChangeArrowheads="1"/>
          </p:cNvSpPr>
          <p:nvPr/>
        </p:nvSpPr>
        <p:spPr bwMode="auto">
          <a:xfrm>
            <a:off x="381000" y="1295400"/>
            <a:ext cx="8305800" cy="2636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20574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228600">
              <a:tabLst>
                <a:tab pos="20574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20574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20574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20574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0574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0574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0574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0574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40000"/>
              </a:spcBef>
            </a:pPr>
            <a:r>
              <a:rPr lang="en-US" altLang="en-US" sz="1900" dirty="0" err="1">
                <a:latin typeface="Liberation Sans" panose="020B0604020202020204" pitchFamily="34" charset="0"/>
              </a:rPr>
              <a:t>Zafn</a:t>
            </a:r>
            <a:r>
              <a:rPr lang="en-US" altLang="en-US" sz="1900" dirty="0">
                <a:latin typeface="Liberation Sans" panose="020B0604020202020204" pitchFamily="34" charset="0"/>
              </a:rPr>
              <a:t> Enterprises accumulated the following standard cost data concerning product Cty31.</a:t>
            </a:r>
          </a:p>
          <a:p>
            <a:pPr lvl="1">
              <a:lnSpc>
                <a:spcPct val="110000"/>
              </a:lnSpc>
              <a:spcBef>
                <a:spcPct val="40000"/>
              </a:spcBef>
            </a:pPr>
            <a:r>
              <a:rPr lang="en-US" altLang="en-US" sz="1900" dirty="0">
                <a:latin typeface="Liberation Sans" panose="020B0604020202020204" pitchFamily="34" charset="0"/>
              </a:rPr>
              <a:t>Direct materials per unit: 1.5 kilograms at NT$120 per kilogram. </a:t>
            </a:r>
          </a:p>
          <a:p>
            <a:pPr lvl="1">
              <a:lnSpc>
                <a:spcPct val="110000"/>
              </a:lnSpc>
              <a:spcBef>
                <a:spcPct val="10000"/>
              </a:spcBef>
            </a:pPr>
            <a:r>
              <a:rPr lang="en-US" altLang="en-US" sz="1900" dirty="0">
                <a:latin typeface="Liberation Sans" panose="020B0604020202020204" pitchFamily="34" charset="0"/>
              </a:rPr>
              <a:t>Direct labor per unit: 0.25 hours at NT$390 per hour. </a:t>
            </a:r>
          </a:p>
          <a:p>
            <a:pPr lvl="1" algn="l">
              <a:lnSpc>
                <a:spcPct val="110000"/>
              </a:lnSpc>
              <a:spcBef>
                <a:spcPct val="10000"/>
              </a:spcBef>
            </a:pPr>
            <a:r>
              <a:rPr lang="en-US" altLang="en-US" sz="1900" dirty="0">
                <a:latin typeface="Liberation Sans" panose="020B0604020202020204" pitchFamily="34" charset="0"/>
              </a:rPr>
              <a:t>Manufacturing overhead: Predetermined rate is of NT$468 per direct labor hour. </a:t>
            </a:r>
          </a:p>
          <a:p>
            <a:pPr algn="l">
              <a:lnSpc>
                <a:spcPct val="110000"/>
              </a:lnSpc>
              <a:spcBef>
                <a:spcPct val="40000"/>
              </a:spcBef>
            </a:pPr>
            <a:r>
              <a:rPr lang="en-US" altLang="en-US" sz="1900" dirty="0">
                <a:latin typeface="Liberation Sans" panose="020B0604020202020204" pitchFamily="34" charset="0"/>
              </a:rPr>
              <a:t>Compute the standard cost of one unit of product Cty31.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4038600"/>
            <a:ext cx="7546848" cy="2054352"/>
          </a:xfrm>
          <a:prstGeom prst="rect">
            <a:avLst/>
          </a:prstGeom>
        </p:spPr>
      </p:pic>
      <p:sp>
        <p:nvSpPr>
          <p:cNvPr id="24" name="Rectangle 28"/>
          <p:cNvSpPr>
            <a:spLocks noChangeArrowheads="1"/>
          </p:cNvSpPr>
          <p:nvPr/>
        </p:nvSpPr>
        <p:spPr bwMode="auto">
          <a:xfrm>
            <a:off x="4876800" y="5323924"/>
            <a:ext cx="1371600" cy="31487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</p:txBody>
      </p:sp>
      <p:sp>
        <p:nvSpPr>
          <p:cNvPr id="25" name="Rectangle 29"/>
          <p:cNvSpPr>
            <a:spLocks noChangeArrowheads="1"/>
          </p:cNvSpPr>
          <p:nvPr/>
        </p:nvSpPr>
        <p:spPr bwMode="auto">
          <a:xfrm>
            <a:off x="7010400" y="5254752"/>
            <a:ext cx="1371600" cy="381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</p:txBody>
      </p:sp>
      <p:sp>
        <p:nvSpPr>
          <p:cNvPr id="26" name="Rectangle 30"/>
          <p:cNvSpPr>
            <a:spLocks noChangeArrowheads="1"/>
          </p:cNvSpPr>
          <p:nvPr/>
        </p:nvSpPr>
        <p:spPr bwMode="auto">
          <a:xfrm>
            <a:off x="7010400" y="5698098"/>
            <a:ext cx="1371600" cy="28625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</p:txBody>
      </p:sp>
      <p:cxnSp>
        <p:nvCxnSpPr>
          <p:cNvPr id="27" name="Straight Connector 2"/>
          <p:cNvCxnSpPr>
            <a:cxnSpLocks noChangeShapeType="1"/>
          </p:cNvCxnSpPr>
          <p:nvPr/>
        </p:nvCxnSpPr>
        <p:spPr bwMode="auto">
          <a:xfrm>
            <a:off x="685800" y="3962400"/>
            <a:ext cx="7772400" cy="0"/>
          </a:xfrm>
          <a:prstGeom prst="line">
            <a:avLst/>
          </a:prstGeom>
          <a:noFill/>
          <a:ln w="28575" cap="sq" algn="ctr">
            <a:solidFill>
              <a:srgbClr val="00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8" name="Straight Connector 19"/>
          <p:cNvCxnSpPr>
            <a:cxnSpLocks noChangeShapeType="1"/>
          </p:cNvCxnSpPr>
          <p:nvPr/>
        </p:nvCxnSpPr>
        <p:spPr bwMode="auto">
          <a:xfrm>
            <a:off x="685800" y="6172200"/>
            <a:ext cx="7772400" cy="0"/>
          </a:xfrm>
          <a:prstGeom prst="line">
            <a:avLst/>
          </a:prstGeom>
          <a:noFill/>
          <a:ln w="28575" cap="sq" algn="ctr">
            <a:solidFill>
              <a:srgbClr val="00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custDataLst>
      <p:tags r:id="rId1"/>
    </p:custDataLst>
    <p:extLst>
      <p:ext uri="{BB962C8B-B14F-4D97-AF65-F5344CB8AC3E}">
        <p14:creationId xmlns:p14="http://schemas.microsoft.com/office/powerpoint/2010/main" val="3407184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25"/>
    </mc:Choice>
    <mc:Fallback xmlns="">
      <p:transition spd="slow" advTm="156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385C3CF-83E3-4320-E0AF-0CD5B62F1F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04800" y="1194881"/>
            <a:ext cx="8534400" cy="60960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SzPct val="75000"/>
              <a:buNone/>
            </a:pPr>
            <a:r>
              <a:rPr lang="en-US" altLang="en-US" sz="3200" b="1" dirty="0">
                <a:solidFill>
                  <a:srgbClr val="990000"/>
                </a:solidFill>
              </a:rPr>
              <a:t>Analyzing and Reporting Variances</a:t>
            </a:r>
          </a:p>
        </p:txBody>
      </p:sp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304800" y="762001"/>
            <a:ext cx="8534400" cy="646331"/>
          </a:xfrm>
        </p:spPr>
        <p:txBody>
          <a:bodyPr>
            <a:spAutoFit/>
          </a:bodyPr>
          <a:lstStyle/>
          <a:p>
            <a:r>
              <a:rPr lang="en-US" b="1" dirty="0">
                <a:ea typeface="Source Sans Pro" charset="0"/>
              </a:rPr>
              <a:t>Direct Materials Variances</a:t>
            </a: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304800" y="1683504"/>
            <a:ext cx="8458200" cy="4672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46038" bIns="46038"/>
          <a:lstStyle>
            <a:lvl1pPr>
              <a:tabLst>
                <a:tab pos="4572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tabLst>
                <a:tab pos="4572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4572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4572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4572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20000"/>
              </a:lnSpc>
              <a:spcBef>
                <a:spcPct val="60000"/>
              </a:spcBef>
              <a:spcAft>
                <a:spcPts val="0"/>
              </a:spcAft>
              <a:buClr>
                <a:srgbClr val="FF0000"/>
              </a:buClr>
              <a:buSzPct val="75000"/>
              <a:buFont typeface="Wingdings" pitchFamily="2" charset="2"/>
              <a:buNone/>
              <a:tabLst>
                <a:tab pos="457200" algn="l"/>
              </a:tabLst>
              <a:defRPr/>
            </a:pPr>
            <a:r>
              <a:rPr kumimoji="0" lang="en-US" altLang="en-US" sz="23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75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Variances</a:t>
            </a: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 are the differences between total actual costs and total standard costs (see Alternative Terminology).</a:t>
            </a:r>
            <a:endParaRPr kumimoji="0" lang="ar-EG" altLang="en-U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ct val="60000"/>
              </a:spcBef>
              <a:buClr>
                <a:srgbClr val="FF0000"/>
              </a:buClr>
              <a:buSzPct val="75000"/>
              <a:tabLst>
                <a:tab pos="87313" algn="l"/>
              </a:tabLst>
              <a:defRPr/>
            </a:pPr>
            <a:r>
              <a:rPr lang="en-US" altLang="en-US" sz="2400" kern="0" dirty="0">
                <a:solidFill>
                  <a:srgbClr val="000000"/>
                </a:solidFill>
                <a:latin typeface="Liberation Sans" panose="020B0604020202020204" pitchFamily="34" charset="0"/>
              </a:rPr>
              <a:t>	</a:t>
            </a:r>
            <a:r>
              <a:rPr lang="en-US" altLang="en-US" sz="2300" b="1" kern="0" dirty="0">
                <a:solidFill>
                  <a:srgbClr val="0000FF">
                    <a:lumMod val="75000"/>
                  </a:srgbClr>
                </a:solidFill>
                <a:latin typeface="Liberation Sans" panose="020B0604020202020204" pitchFamily="34" charset="0"/>
              </a:rPr>
              <a:t>variance</a:t>
            </a:r>
            <a:r>
              <a:rPr lang="ar-EG" altLang="en-US" sz="2400" kern="0" dirty="0">
                <a:solidFill>
                  <a:srgbClr val="000000"/>
                </a:solidFill>
                <a:latin typeface="Liberation Sans" panose="020B0604020202020204" pitchFamily="34" charset="0"/>
              </a:rPr>
              <a:t>= </a:t>
            </a:r>
            <a:r>
              <a:rPr kumimoji="0" lang="en-US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Liberation Sans" panose="020B0604020202020204" pitchFamily="34" charset="0"/>
              </a:rPr>
              <a:t>Actual costs </a:t>
            </a:r>
            <a:r>
              <a:rPr lang="ar-EG" altLang="en-US" sz="2400" b="1" kern="0" dirty="0">
                <a:solidFill>
                  <a:srgbClr val="0000FF"/>
                </a:solidFill>
                <a:latin typeface="Liberation Sans" panose="020B0604020202020204" pitchFamily="34" charset="0"/>
              </a:rPr>
              <a:t>  -  </a:t>
            </a:r>
            <a:r>
              <a:rPr kumimoji="0" lang="en-US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Liberation Sans" panose="020B0604020202020204" pitchFamily="34" charset="0"/>
              </a:rPr>
              <a:t>Standard costs</a:t>
            </a: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Liberation Sans" panose="020B0604020202020204" pitchFamily="34" charset="0"/>
              </a:rPr>
              <a:t>.</a:t>
            </a:r>
          </a:p>
          <a:p>
            <a:pPr>
              <a:lnSpc>
                <a:spcPct val="120000"/>
              </a:lnSpc>
              <a:spcBef>
                <a:spcPct val="60000"/>
              </a:spcBef>
              <a:buClr>
                <a:srgbClr val="FF0000"/>
              </a:buClr>
              <a:buSzPct val="75000"/>
              <a:tabLst>
                <a:tab pos="87313" algn="l"/>
              </a:tabLst>
              <a:defRPr/>
            </a:pPr>
            <a:r>
              <a:rPr lang="en-US" altLang="en-US" sz="2000" b="1" kern="0" dirty="0">
                <a:solidFill>
                  <a:srgbClr val="0000FF"/>
                </a:solidFill>
                <a:latin typeface="Liberation Sans" panose="020B0604020202020204" pitchFamily="34" charset="0"/>
              </a:rPr>
              <a:t>Actual cost </a:t>
            </a:r>
            <a:r>
              <a:rPr lang="en-US" altLang="en-US" sz="2400" kern="0" dirty="0">
                <a:solidFill>
                  <a:srgbClr val="000000"/>
                </a:solidFill>
                <a:latin typeface="Liberation Sans" panose="020B0604020202020204" pitchFamily="34" charset="0"/>
              </a:rPr>
              <a:t>= </a:t>
            </a:r>
            <a:endParaRPr kumimoji="0" lang="en-US" alt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  <a:p>
            <a:pPr marL="0" marR="0" lvl="0" indent="0" algn="l" defTabSz="914400" eaLnBrk="1" fontAlgn="auto" latinLnBrk="0" hangingPunct="1">
              <a:lnSpc>
                <a:spcPct val="120000"/>
              </a:lnSpc>
              <a:spcBef>
                <a:spcPct val="60000"/>
              </a:spcBef>
              <a:spcAft>
                <a:spcPts val="0"/>
              </a:spcAft>
              <a:buClr>
                <a:srgbClr val="FF0000"/>
              </a:buClr>
              <a:buSzPct val="75000"/>
              <a:buFont typeface="Wingdings" pitchFamily="2" charset="2"/>
              <a:buNone/>
              <a:tabLst>
                <a:tab pos="457200" algn="l"/>
              </a:tabLst>
              <a:defRPr/>
            </a:pPr>
            <a:r>
              <a:rPr lang="en-US" altLang="en-US" sz="2000" b="1" kern="0" dirty="0">
                <a:solidFill>
                  <a:srgbClr val="0000FF"/>
                </a:solidFill>
                <a:latin typeface="Liberation Sans" panose="020B0604020202020204" pitchFamily="34" charset="0"/>
              </a:rPr>
              <a:t>Standard cost </a:t>
            </a:r>
            <a:r>
              <a:rPr lang="en-US" altLang="en-US" sz="2400" b="1" kern="0" dirty="0">
                <a:solidFill>
                  <a:srgbClr val="000000"/>
                </a:solidFill>
                <a:latin typeface="Liberation Sans" panose="020B0604020202020204" pitchFamily="34" charset="0"/>
              </a:rPr>
              <a:t>= </a:t>
            </a: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	</a:t>
            </a:r>
          </a:p>
          <a:p>
            <a:pPr marL="0" marR="0" lvl="0" indent="0" algn="l" defTabSz="914400" eaLnBrk="1" fontAlgn="auto" latinLnBrk="0" hangingPunct="1">
              <a:lnSpc>
                <a:spcPct val="120000"/>
              </a:lnSpc>
              <a:spcBef>
                <a:spcPct val="60000"/>
              </a:spcBef>
              <a:spcAft>
                <a:spcPts val="0"/>
              </a:spcAft>
              <a:buClr>
                <a:srgbClr val="FF0000"/>
              </a:buClr>
              <a:buSzPct val="75000"/>
              <a:buFont typeface="Wingdings" pitchFamily="2" charset="2"/>
              <a:buNone/>
              <a:tabLst>
                <a:tab pos="457200" algn="l"/>
              </a:tabLst>
              <a:defRPr/>
            </a:pP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Actual costs &lt; Standard costs </a:t>
            </a:r>
            <a:r>
              <a:rPr kumimoji="0" lang="en-US" altLang="en-US" sz="2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= </a:t>
            </a: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Favorable</a:t>
            </a:r>
            <a:r>
              <a:rPr kumimoji="0" lang="en-US" altLang="en-US" sz="2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 variance.</a:t>
            </a:r>
          </a:p>
          <a:p>
            <a:pPr marL="0" marR="0" lvl="0" indent="0" algn="l" defTabSz="914400" eaLnBrk="1" fontAlgn="auto" latinLnBrk="0" hangingPunct="1">
              <a:lnSpc>
                <a:spcPct val="120000"/>
              </a:lnSpc>
              <a:spcBef>
                <a:spcPct val="60000"/>
              </a:spcBef>
              <a:spcAft>
                <a:spcPts val="0"/>
              </a:spcAft>
              <a:buClr>
                <a:srgbClr val="FF0000"/>
              </a:buClr>
              <a:buSzPct val="75000"/>
              <a:buFont typeface="Wingdings" pitchFamily="2" charset="2"/>
              <a:buNone/>
              <a:tabLst>
                <a:tab pos="457200" algn="l"/>
              </a:tabLst>
              <a:defRPr/>
            </a:pP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Actual costs &gt; Standard costs </a:t>
            </a:r>
            <a:r>
              <a:rPr kumimoji="0" lang="en-US" altLang="en-US" sz="2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= </a:t>
            </a: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Unfavorable</a:t>
            </a:r>
            <a:r>
              <a:rPr kumimoji="0" lang="en-US" altLang="en-US" sz="2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 variance.</a:t>
            </a: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	</a:t>
            </a:r>
          </a:p>
          <a:p>
            <a:pPr marL="0" marR="0" lvl="0" indent="0" algn="l" defTabSz="914400" eaLnBrk="1" fontAlgn="auto" latinLnBrk="0" hangingPunct="1">
              <a:lnSpc>
                <a:spcPct val="120000"/>
              </a:lnSpc>
              <a:spcBef>
                <a:spcPct val="60000"/>
              </a:spcBef>
              <a:spcAft>
                <a:spcPts val="0"/>
              </a:spcAft>
              <a:buClr>
                <a:srgbClr val="FF0000"/>
              </a:buClr>
              <a:buSzPct val="75000"/>
              <a:buFont typeface="Wingdings" pitchFamily="2" charset="2"/>
              <a:buNone/>
              <a:tabLst>
                <a:tab pos="457200" algn="l"/>
              </a:tabLst>
              <a:defRPr/>
            </a:pP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Variance must be </a:t>
            </a: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Liberation Sans" panose="020B0604020202020204" pitchFamily="34" charset="0"/>
              </a:rPr>
              <a:t>analyzed</a:t>
            </a: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 to determine the underlying factors.  </a:t>
            </a:r>
          </a:p>
        </p:txBody>
      </p:sp>
      <p:sp>
        <p:nvSpPr>
          <p:cNvPr id="11" name="Rectangle 26"/>
          <p:cNvSpPr>
            <a:spLocks noChangeArrowheads="1"/>
          </p:cNvSpPr>
          <p:nvPr/>
        </p:nvSpPr>
        <p:spPr bwMode="auto">
          <a:xfrm>
            <a:off x="6636974" y="838200"/>
            <a:ext cx="2354626" cy="904863"/>
          </a:xfrm>
          <a:prstGeom prst="rect">
            <a:avLst/>
          </a:prstGeom>
          <a:solidFill>
            <a:srgbClr val="FFFFFF"/>
          </a:solidFill>
          <a:ln w="38100" cap="flat" cmpd="sng" algn="ctr">
            <a:solidFill>
              <a:srgbClr val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wrap="square">
            <a:spAutoFit/>
          </a:bodyPr>
          <a:lstStyle>
            <a:lvl1pPr>
              <a:tabLst>
                <a:tab pos="20574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228600">
              <a:tabLst>
                <a:tab pos="20574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20574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20574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20574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0574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0574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0574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0574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057400" algn="l"/>
              </a:tabLst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  <a:ea typeface="+mn-ea"/>
                <a:cs typeface="+mn-cs"/>
              </a:rPr>
              <a:t>In business, the term </a:t>
            </a:r>
            <a:r>
              <a:rPr kumimoji="0" lang="en-GB" altLang="en-US" sz="12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  <a:ea typeface="+mn-ea"/>
                <a:cs typeface="+mn-cs"/>
              </a:rPr>
              <a:t>variance</a:t>
            </a:r>
          </a:p>
          <a:p>
            <a:pPr marL="0" marR="0" lvl="0" indent="0" algn="l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057400" algn="l"/>
              </a:tabLst>
              <a:defRPr/>
            </a:pP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  <a:ea typeface="+mn-ea"/>
                <a:cs typeface="+mn-cs"/>
              </a:rPr>
              <a:t>is also used to indicate diff </a:t>
            </a:r>
            <a:r>
              <a:rPr kumimoji="0" lang="en-GB" altLang="en-US" sz="12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  <a:ea typeface="+mn-ea"/>
                <a:cs typeface="+mn-cs"/>
              </a:rPr>
              <a:t>erences</a:t>
            </a:r>
            <a:r>
              <a:rPr kumimoji="0" lang="en-GB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  <a:ea typeface="+mn-ea"/>
                <a:cs typeface="+mn-cs"/>
              </a:rPr>
              <a:t> between total budgeted and total actual costs.</a:t>
            </a:r>
            <a:endParaRPr kumimoji="0" lang="en-US" altLang="en-US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Text Box 13">
            <a:extLst>
              <a:ext uri="{FF2B5EF4-FFF2-40B4-BE49-F238E27FC236}">
                <a16:creationId xmlns:a16="http://schemas.microsoft.com/office/drawing/2014/main" id="{AAF4D1DF-90EB-4FEC-1192-D8721079D4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3352800"/>
            <a:ext cx="411480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2100" b="1" dirty="0">
                <a:solidFill>
                  <a:srgbClr val="FF0000"/>
                </a:solidFill>
                <a:latin typeface="Liberation Sans" panose="020B0604020202020204" pitchFamily="34" charset="0"/>
              </a:rPr>
              <a:t> Actual</a:t>
            </a:r>
            <a:r>
              <a:rPr lang="en-US" altLang="en-US" sz="2100" b="1" dirty="0">
                <a:latin typeface="Liberation Sans" panose="020B0604020202020204" pitchFamily="34" charset="0"/>
              </a:rPr>
              <a:t> Quantity x </a:t>
            </a:r>
            <a:r>
              <a:rPr lang="en-US" altLang="en-US" sz="2100" b="1" dirty="0">
                <a:solidFill>
                  <a:srgbClr val="FF0000"/>
                </a:solidFill>
                <a:latin typeface="Liberation Sans" panose="020B0604020202020204" pitchFamily="34" charset="0"/>
              </a:rPr>
              <a:t>Actual</a:t>
            </a:r>
            <a:r>
              <a:rPr lang="en-US" altLang="en-US" sz="2100" b="1" dirty="0">
                <a:latin typeface="Liberation Sans" panose="020B0604020202020204" pitchFamily="34" charset="0"/>
              </a:rPr>
              <a:t> Price </a:t>
            </a:r>
          </a:p>
          <a:p>
            <a:pPr algn="ctr"/>
            <a:r>
              <a:rPr lang="en-US" altLang="en-US" sz="2100" b="1" dirty="0">
                <a:latin typeface="Liberation Sans" panose="020B0604020202020204" pitchFamily="34" charset="0"/>
              </a:rPr>
              <a:t>(AQ) x (AP)</a:t>
            </a:r>
          </a:p>
        </p:txBody>
      </p:sp>
      <p:sp>
        <p:nvSpPr>
          <p:cNvPr id="4" name="Text Box 13">
            <a:extLst>
              <a:ext uri="{FF2B5EF4-FFF2-40B4-BE49-F238E27FC236}">
                <a16:creationId xmlns:a16="http://schemas.microsoft.com/office/drawing/2014/main" id="{448C5C0A-1C90-CBB9-2971-7751DFA3DC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8964" y="4038600"/>
            <a:ext cx="5004836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2100" b="1" dirty="0">
                <a:solidFill>
                  <a:srgbClr val="FF0000"/>
                </a:solidFill>
                <a:latin typeface="Liberation Sans" panose="020B0604020202020204" pitchFamily="34" charset="0"/>
              </a:rPr>
              <a:t>Standard</a:t>
            </a:r>
            <a:r>
              <a:rPr lang="en-US" altLang="en-US" sz="2100" b="1" dirty="0">
                <a:latin typeface="Liberation Sans" panose="020B0604020202020204" pitchFamily="34" charset="0"/>
              </a:rPr>
              <a:t> Quantity x </a:t>
            </a:r>
            <a:r>
              <a:rPr lang="en-US" altLang="en-US" sz="2100" b="1" dirty="0">
                <a:solidFill>
                  <a:srgbClr val="FF0000"/>
                </a:solidFill>
                <a:latin typeface="Liberation Sans" panose="020B0604020202020204" pitchFamily="34" charset="0"/>
              </a:rPr>
              <a:t>Standard</a:t>
            </a:r>
            <a:r>
              <a:rPr lang="en-US" altLang="en-US" sz="2100" b="1" dirty="0">
                <a:latin typeface="Liberation Sans" panose="020B0604020202020204" pitchFamily="34" charset="0"/>
              </a:rPr>
              <a:t> Price </a:t>
            </a:r>
          </a:p>
          <a:p>
            <a:pPr algn="ctr"/>
            <a:r>
              <a:rPr lang="en-US" altLang="en-US" sz="2100" b="1" dirty="0">
                <a:latin typeface="Liberation Sans" panose="020B0604020202020204" pitchFamily="34" charset="0"/>
              </a:rPr>
              <a:t>(SQ) x (SP)</a:t>
            </a:r>
          </a:p>
        </p:txBody>
      </p:sp>
    </p:spTree>
    <p:extLst>
      <p:ext uri="{BB962C8B-B14F-4D97-AF65-F5344CB8AC3E}">
        <p14:creationId xmlns:p14="http://schemas.microsoft.com/office/powerpoint/2010/main" val="2973397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5406"/>
    </mc:Choice>
    <mc:Fallback xmlns="">
      <p:transition spd="slow" advTm="305406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B8B9798-5DF0-CB7E-6C5E-BC99064DC7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10776" y="1981200"/>
            <a:ext cx="8534400" cy="36576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20000"/>
              </a:lnSpc>
              <a:spcBef>
                <a:spcPts val="1200"/>
              </a:spcBef>
              <a:buClr>
                <a:schemeClr val="accent2"/>
              </a:buClr>
              <a:buSzPct val="75000"/>
              <a:buNone/>
            </a:pPr>
            <a:r>
              <a:rPr lang="en-US" altLang="en-US" sz="2800" dirty="0"/>
              <a:t>A variance is favorable if actual costs are:  </a:t>
            </a:r>
          </a:p>
          <a:p>
            <a:pPr marL="914400" lvl="1" indent="-457200">
              <a:lnSpc>
                <a:spcPct val="120000"/>
              </a:lnSpc>
              <a:spcBef>
                <a:spcPts val="1200"/>
              </a:spcBef>
              <a:buClr>
                <a:schemeClr val="tx1"/>
              </a:buClr>
              <a:buFont typeface="Wingdings" pitchFamily="2" charset="2"/>
              <a:buAutoNum type="alphaLcPeriod"/>
            </a:pPr>
            <a:r>
              <a:rPr lang="en-US" altLang="en-US" sz="2800" dirty="0"/>
              <a:t>less than budgeted costs.  </a:t>
            </a:r>
          </a:p>
          <a:p>
            <a:pPr marL="914400" lvl="1" indent="-457200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Font typeface="Wingdings" pitchFamily="2" charset="2"/>
              <a:buAutoNum type="alphaLcPeriod"/>
            </a:pPr>
            <a:r>
              <a:rPr lang="en-US" altLang="en-US" sz="2800" dirty="0"/>
              <a:t>less than standard costs.  </a:t>
            </a:r>
          </a:p>
          <a:p>
            <a:pPr marL="914400" lvl="1" indent="-457200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Font typeface="Wingdings" pitchFamily="2" charset="2"/>
              <a:buAutoNum type="alphaLcPeriod"/>
            </a:pPr>
            <a:r>
              <a:rPr lang="en-US" altLang="en-US" sz="2800" dirty="0"/>
              <a:t>greater than budgeted costs.  </a:t>
            </a:r>
          </a:p>
          <a:p>
            <a:pPr marL="914400" lvl="1" indent="-457200">
              <a:lnSpc>
                <a:spcPct val="120000"/>
              </a:lnSpc>
              <a:spcBef>
                <a:spcPct val="50000"/>
              </a:spcBef>
              <a:buClr>
                <a:schemeClr val="tx1"/>
              </a:buClr>
              <a:buFont typeface="Wingdings" pitchFamily="2" charset="2"/>
              <a:buAutoNum type="alphaLcPeriod"/>
            </a:pPr>
            <a:r>
              <a:rPr lang="en-US" altLang="en-US" sz="2800" dirty="0"/>
              <a:t>greater than standard costs</a:t>
            </a:r>
          </a:p>
        </p:txBody>
      </p:sp>
      <p:sp>
        <p:nvSpPr>
          <p:cNvPr id="9" name="Notched Right Arrow 8"/>
          <p:cNvSpPr/>
          <p:nvPr/>
        </p:nvSpPr>
        <p:spPr bwMode="auto">
          <a:xfrm>
            <a:off x="228600" y="3460896"/>
            <a:ext cx="554182" cy="457200"/>
          </a:xfrm>
          <a:prstGeom prst="notchedRightArrow">
            <a:avLst/>
          </a:prstGeom>
          <a:solidFill>
            <a:srgbClr val="196E78"/>
          </a:solidFill>
          <a:ln w="28575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altLang="en-US" dirty="0">
              <a:latin typeface="Calibri" panose="020F0502020204030204" pitchFamily="34" charset="0"/>
            </a:endParaRPr>
          </a:p>
        </p:txBody>
      </p:sp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304800" y="762001"/>
            <a:ext cx="8534400" cy="646331"/>
          </a:xfrm>
        </p:spPr>
        <p:txBody>
          <a:bodyPr>
            <a:spAutoFit/>
          </a:bodyPr>
          <a:lstStyle/>
          <a:p>
            <a:r>
              <a:rPr lang="en-US" altLang="en-US" b="1" dirty="0">
                <a:ea typeface="Source Sans Pro" charset="0"/>
              </a:rPr>
              <a:t>Analyzing and Reporting Variances</a:t>
            </a: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304800" y="1579602"/>
            <a:ext cx="217170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>
              <a:defRPr sz="2800" b="1">
                <a:solidFill>
                  <a:srgbClr val="000066"/>
                </a:solidFill>
                <a:latin typeface="Arial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iberation Sans" panose="020B0604020202020204" pitchFamily="34" charset="0"/>
              </a:rPr>
              <a:t>Question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9050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674"/>
    </mc:Choice>
    <mc:Fallback xmlns="">
      <p:transition spd="slow" advTm="406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989FF17-A0C5-7105-8A7B-539C546E7A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304800" y="762001"/>
            <a:ext cx="8534400" cy="646331"/>
          </a:xfrm>
        </p:spPr>
        <p:txBody>
          <a:bodyPr>
            <a:spAutoFit/>
          </a:bodyPr>
          <a:lstStyle/>
          <a:p>
            <a:r>
              <a:rPr lang="en-US" altLang="en-US" b="1" dirty="0">
                <a:ea typeface="Source Sans Pro" charset="0"/>
              </a:rPr>
              <a:t>Analyzing and Reporting Variances</a:t>
            </a:r>
          </a:p>
        </p:txBody>
      </p:sp>
      <p:sp>
        <p:nvSpPr>
          <p:cNvPr id="33" name="Rectangle 3"/>
          <p:cNvSpPr>
            <a:spLocks noChangeArrowheads="1"/>
          </p:cNvSpPr>
          <p:nvPr/>
        </p:nvSpPr>
        <p:spPr bwMode="auto">
          <a:xfrm>
            <a:off x="533400" y="1341437"/>
            <a:ext cx="6934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/>
            <a:r>
              <a:rPr lang="en-US" altLang="en-US" sz="2800" b="1" dirty="0">
                <a:solidFill>
                  <a:srgbClr val="FF0000"/>
                </a:solidFill>
                <a:latin typeface="Liberation Sans" panose="020B0604020202020204" pitchFamily="34" charset="0"/>
              </a:rPr>
              <a:t>Direct Materials Variances</a:t>
            </a:r>
          </a:p>
        </p:txBody>
      </p:sp>
      <p:sp>
        <p:nvSpPr>
          <p:cNvPr id="34" name="Rectangle 4"/>
          <p:cNvSpPr>
            <a:spLocks noChangeArrowheads="1"/>
          </p:cNvSpPr>
          <p:nvPr/>
        </p:nvSpPr>
        <p:spPr bwMode="auto">
          <a:xfrm>
            <a:off x="533400" y="1951036"/>
            <a:ext cx="815340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46038" bIns="46038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5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en-US" altLang="en-US" dirty="0">
                <a:solidFill>
                  <a:srgbClr val="000000"/>
                </a:solidFill>
                <a:latin typeface="Liberation Sans" panose="020B0604020202020204" pitchFamily="34" charset="0"/>
              </a:rPr>
              <a:t>In completing the order for </a:t>
            </a:r>
            <a:r>
              <a:rPr lang="en-US" altLang="en-US" dirty="0">
                <a:solidFill>
                  <a:srgbClr val="FF0000"/>
                </a:solidFill>
                <a:latin typeface="Liberation Sans" panose="020B0604020202020204" pitchFamily="34" charset="0"/>
              </a:rPr>
              <a:t>1,000 liters </a:t>
            </a:r>
            <a:r>
              <a:rPr lang="en-US" altLang="en-US" dirty="0">
                <a:solidFill>
                  <a:srgbClr val="000000"/>
                </a:solidFill>
                <a:latin typeface="Liberation Sans" panose="020B0604020202020204" pitchFamily="34" charset="0"/>
              </a:rPr>
              <a:t>of Tonic, Tonic used </a:t>
            </a:r>
            <a:r>
              <a:rPr lang="en-US" altLang="en-US" dirty="0">
                <a:solidFill>
                  <a:srgbClr val="FF0000"/>
                </a:solidFill>
                <a:latin typeface="Liberation Sans" panose="020B0604020202020204" pitchFamily="34" charset="0"/>
              </a:rPr>
              <a:t>4,200</a:t>
            </a:r>
            <a:r>
              <a:rPr lang="en-US" altLang="en-US" dirty="0">
                <a:solidFill>
                  <a:srgbClr val="000000"/>
                </a:solidFill>
                <a:latin typeface="Liberation Sans" panose="020B0604020202020204" pitchFamily="34" charset="0"/>
              </a:rPr>
              <a:t> kilograms of direct materials and the </a:t>
            </a:r>
            <a:r>
              <a:rPr lang="en-US" altLang="en-US" dirty="0">
                <a:solidFill>
                  <a:srgbClr val="FF0000"/>
                </a:solidFill>
                <a:latin typeface="Liberation Sans" panose="020B0604020202020204" pitchFamily="34" charset="0"/>
              </a:rPr>
              <a:t>standard quantity </a:t>
            </a:r>
            <a:r>
              <a:rPr lang="en-US" altLang="en-US" dirty="0">
                <a:solidFill>
                  <a:srgbClr val="000000"/>
                </a:solidFill>
                <a:latin typeface="Liberation Sans" panose="020B0604020202020204" pitchFamily="34" charset="0"/>
              </a:rPr>
              <a:t>is</a:t>
            </a:r>
            <a:r>
              <a:rPr lang="en-US" altLang="en-US" dirty="0">
                <a:solidFill>
                  <a:srgbClr val="FF0000"/>
                </a:solidFill>
                <a:latin typeface="Liberation Sans" panose="020B0604020202020204" pitchFamily="34" charset="0"/>
              </a:rPr>
              <a:t> 4,000</a:t>
            </a:r>
            <a:r>
              <a:rPr lang="en-US" altLang="en-US" dirty="0">
                <a:solidFill>
                  <a:srgbClr val="000000"/>
                </a:solidFill>
                <a:latin typeface="Liberation Sans" panose="020B0604020202020204" pitchFamily="34" charset="0"/>
              </a:rPr>
              <a:t> kilograms of direct materials . These were purchased at a cost of </a:t>
            </a:r>
            <a:r>
              <a:rPr lang="en-US" altLang="en-US" dirty="0">
                <a:solidFill>
                  <a:srgbClr val="FF0000"/>
                </a:solidFill>
                <a:latin typeface="Liberation Sans" panose="020B0604020202020204" pitchFamily="34" charset="0"/>
              </a:rPr>
              <a:t>€3.10 </a:t>
            </a:r>
            <a:r>
              <a:rPr lang="en-US" altLang="en-US" dirty="0">
                <a:solidFill>
                  <a:srgbClr val="000000"/>
                </a:solidFill>
                <a:latin typeface="Liberation Sans" panose="020B0604020202020204" pitchFamily="34" charset="0"/>
              </a:rPr>
              <a:t>per unit. </a:t>
            </a:r>
            <a:r>
              <a:rPr lang="en-US" altLang="en-US" dirty="0">
                <a:solidFill>
                  <a:srgbClr val="FF0000"/>
                </a:solidFill>
                <a:latin typeface="Liberation Sans" panose="020B0604020202020204" pitchFamily="34" charset="0"/>
              </a:rPr>
              <a:t>Standard</a:t>
            </a:r>
            <a:r>
              <a:rPr lang="en-US" altLang="en-US" dirty="0">
                <a:solidFill>
                  <a:srgbClr val="000000"/>
                </a:solidFill>
                <a:latin typeface="Liberation Sans" panose="020B0604020202020204" pitchFamily="34" charset="0"/>
              </a:rPr>
              <a:t> price is </a:t>
            </a:r>
            <a:r>
              <a:rPr lang="en-US" altLang="en-US" dirty="0">
                <a:solidFill>
                  <a:srgbClr val="FF0000"/>
                </a:solidFill>
                <a:latin typeface="Liberation Sans" panose="020B0604020202020204" pitchFamily="34" charset="0"/>
              </a:rPr>
              <a:t>€3</a:t>
            </a:r>
            <a:r>
              <a:rPr lang="en-US" altLang="en-US" dirty="0">
                <a:solidFill>
                  <a:srgbClr val="000000"/>
                </a:solidFill>
                <a:latin typeface="Liberation Sans" panose="020B0604020202020204" pitchFamily="34" charset="0"/>
              </a:rPr>
              <a:t>.</a:t>
            </a:r>
          </a:p>
        </p:txBody>
      </p:sp>
      <p:sp>
        <p:nvSpPr>
          <p:cNvPr id="35" name="Text Box 13"/>
          <p:cNvSpPr txBox="1">
            <a:spLocks noChangeArrowheads="1"/>
          </p:cNvSpPr>
          <p:nvPr/>
        </p:nvSpPr>
        <p:spPr bwMode="auto">
          <a:xfrm>
            <a:off x="457200" y="4830762"/>
            <a:ext cx="2286000" cy="7318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2100" b="1" dirty="0">
                <a:solidFill>
                  <a:srgbClr val="800000"/>
                </a:solidFill>
                <a:latin typeface="Liberation Sans" panose="020B0604020202020204" pitchFamily="34" charset="0"/>
              </a:rPr>
              <a:t>€13,020</a:t>
            </a:r>
            <a:r>
              <a:rPr lang="en-US" altLang="en-US" sz="2100" b="1" dirty="0">
                <a:latin typeface="Liberation Sans" panose="020B0604020202020204" pitchFamily="34" charset="0"/>
              </a:rPr>
              <a:t>      (4,200 x €3.10)</a:t>
            </a:r>
          </a:p>
        </p:txBody>
      </p:sp>
      <p:sp>
        <p:nvSpPr>
          <p:cNvPr id="36" name="Text Box 14"/>
          <p:cNvSpPr txBox="1">
            <a:spLocks noChangeArrowheads="1"/>
          </p:cNvSpPr>
          <p:nvPr/>
        </p:nvSpPr>
        <p:spPr bwMode="auto">
          <a:xfrm>
            <a:off x="3429000" y="4830762"/>
            <a:ext cx="2362200" cy="7318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2100" b="1" dirty="0">
                <a:solidFill>
                  <a:srgbClr val="800000"/>
                </a:solidFill>
                <a:latin typeface="Liberation Sans" panose="020B0604020202020204" pitchFamily="34" charset="0"/>
              </a:rPr>
              <a:t>€12,000</a:t>
            </a:r>
            <a:r>
              <a:rPr lang="en-US" altLang="en-US" sz="2100" b="1" dirty="0">
                <a:latin typeface="Liberation Sans" panose="020B0604020202020204" pitchFamily="34" charset="0"/>
              </a:rPr>
              <a:t>       (4,000 x €3.00)</a:t>
            </a:r>
          </a:p>
        </p:txBody>
      </p:sp>
      <p:sp>
        <p:nvSpPr>
          <p:cNvPr id="37" name="Text Box 12"/>
          <p:cNvSpPr txBox="1">
            <a:spLocks noChangeArrowheads="1"/>
          </p:cNvSpPr>
          <p:nvPr/>
        </p:nvSpPr>
        <p:spPr bwMode="auto">
          <a:xfrm>
            <a:off x="6629400" y="4983162"/>
            <a:ext cx="1828800" cy="4127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2100" b="1" dirty="0">
                <a:solidFill>
                  <a:srgbClr val="800000"/>
                </a:solidFill>
                <a:latin typeface="Liberation Sans" panose="020B0604020202020204" pitchFamily="34" charset="0"/>
              </a:rPr>
              <a:t>€1,020 U</a:t>
            </a:r>
          </a:p>
        </p:txBody>
      </p:sp>
      <p:sp>
        <p:nvSpPr>
          <p:cNvPr id="38" name="Text Box 36"/>
          <p:cNvSpPr txBox="1">
            <a:spLocks noChangeArrowheads="1"/>
          </p:cNvSpPr>
          <p:nvPr/>
        </p:nvSpPr>
        <p:spPr bwMode="auto">
          <a:xfrm>
            <a:off x="6248400" y="3822700"/>
            <a:ext cx="2667000" cy="10541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2100" b="1" dirty="0">
                <a:solidFill>
                  <a:srgbClr val="800000"/>
                </a:solidFill>
                <a:latin typeface="Liberation Sans" panose="020B0604020202020204" pitchFamily="34" charset="0"/>
              </a:rPr>
              <a:t>Total Materials Variance</a:t>
            </a:r>
          </a:p>
          <a:p>
            <a:pPr algn="ctr"/>
            <a:r>
              <a:rPr lang="en-US" altLang="en-US" sz="2100" b="1" dirty="0">
                <a:solidFill>
                  <a:srgbClr val="800000"/>
                </a:solidFill>
                <a:latin typeface="Liberation Sans" panose="020B0604020202020204" pitchFamily="34" charset="0"/>
              </a:rPr>
              <a:t>(TMV)</a:t>
            </a:r>
          </a:p>
        </p:txBody>
      </p:sp>
      <p:sp>
        <p:nvSpPr>
          <p:cNvPr id="39" name="Text Box 37"/>
          <p:cNvSpPr txBox="1">
            <a:spLocks noChangeArrowheads="1"/>
          </p:cNvSpPr>
          <p:nvPr/>
        </p:nvSpPr>
        <p:spPr bwMode="auto">
          <a:xfrm>
            <a:off x="381000" y="3746500"/>
            <a:ext cx="2438400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2100" b="1" dirty="0">
                <a:latin typeface="Liberation Sans" panose="020B0604020202020204" pitchFamily="34" charset="0"/>
              </a:rPr>
              <a:t>Actual Quantity </a:t>
            </a:r>
          </a:p>
          <a:p>
            <a:pPr algn="ctr"/>
            <a:r>
              <a:rPr lang="en-US" altLang="en-US" sz="2100" b="1" dirty="0">
                <a:latin typeface="Liberation Sans" panose="020B0604020202020204" pitchFamily="34" charset="0"/>
              </a:rPr>
              <a:t>x Actual Price </a:t>
            </a:r>
          </a:p>
          <a:p>
            <a:pPr algn="ctr"/>
            <a:r>
              <a:rPr lang="en-US" altLang="en-US" sz="2100" b="1" dirty="0">
                <a:latin typeface="Liberation Sans" panose="020B0604020202020204" pitchFamily="34" charset="0"/>
              </a:rPr>
              <a:t>(AQ) x (AP)</a:t>
            </a:r>
          </a:p>
        </p:txBody>
      </p:sp>
      <p:sp>
        <p:nvSpPr>
          <p:cNvPr id="40" name="Text Box 38"/>
          <p:cNvSpPr txBox="1">
            <a:spLocks noChangeArrowheads="1"/>
          </p:cNvSpPr>
          <p:nvPr/>
        </p:nvSpPr>
        <p:spPr bwMode="auto">
          <a:xfrm>
            <a:off x="3276600" y="3746500"/>
            <a:ext cx="2667000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2100" b="1" dirty="0">
                <a:latin typeface="Liberation Sans" panose="020B0604020202020204" pitchFamily="34" charset="0"/>
              </a:rPr>
              <a:t>Standard Quantity </a:t>
            </a:r>
          </a:p>
          <a:p>
            <a:pPr algn="ctr"/>
            <a:r>
              <a:rPr lang="en-US" altLang="en-US" sz="2100" b="1" dirty="0">
                <a:latin typeface="Liberation Sans" panose="020B0604020202020204" pitchFamily="34" charset="0"/>
              </a:rPr>
              <a:t>x Standard Price </a:t>
            </a:r>
          </a:p>
          <a:p>
            <a:pPr algn="ctr"/>
            <a:r>
              <a:rPr lang="en-US" altLang="en-US" sz="2100" b="1" dirty="0">
                <a:latin typeface="Liberation Sans" panose="020B0604020202020204" pitchFamily="34" charset="0"/>
              </a:rPr>
              <a:t>(SQ) x (SP)</a:t>
            </a:r>
          </a:p>
        </p:txBody>
      </p:sp>
      <p:sp>
        <p:nvSpPr>
          <p:cNvPr id="41" name="Text Box 39"/>
          <p:cNvSpPr txBox="1">
            <a:spLocks noChangeArrowheads="1"/>
          </p:cNvSpPr>
          <p:nvPr/>
        </p:nvSpPr>
        <p:spPr bwMode="auto">
          <a:xfrm>
            <a:off x="2667000" y="3733800"/>
            <a:ext cx="685800" cy="42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en-US" sz="2400" dirty="0">
                <a:latin typeface="Liberation Sans" panose="020B0604020202020204" pitchFamily="34" charset="0"/>
              </a:rPr>
              <a:t>-</a:t>
            </a:r>
          </a:p>
        </p:txBody>
      </p:sp>
      <p:sp>
        <p:nvSpPr>
          <p:cNvPr id="42" name="Text Box 40"/>
          <p:cNvSpPr txBox="1">
            <a:spLocks noChangeArrowheads="1"/>
          </p:cNvSpPr>
          <p:nvPr/>
        </p:nvSpPr>
        <p:spPr bwMode="auto">
          <a:xfrm>
            <a:off x="5867400" y="3810000"/>
            <a:ext cx="685800" cy="42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en-US" sz="2400" dirty="0">
                <a:latin typeface="Liberation Sans" panose="020B0604020202020204" pitchFamily="34" charset="0"/>
              </a:rPr>
              <a:t>=</a:t>
            </a:r>
          </a:p>
        </p:txBody>
      </p:sp>
      <p:sp>
        <p:nvSpPr>
          <p:cNvPr id="43" name="Text Box 41"/>
          <p:cNvSpPr txBox="1">
            <a:spLocks noChangeArrowheads="1"/>
          </p:cNvSpPr>
          <p:nvPr/>
        </p:nvSpPr>
        <p:spPr bwMode="auto">
          <a:xfrm>
            <a:off x="2667000" y="4943475"/>
            <a:ext cx="685800" cy="42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en-US" sz="2400" dirty="0">
                <a:latin typeface="Liberation Sans" panose="020B0604020202020204" pitchFamily="34" charset="0"/>
              </a:rPr>
              <a:t>-</a:t>
            </a:r>
          </a:p>
        </p:txBody>
      </p:sp>
      <p:sp>
        <p:nvSpPr>
          <p:cNvPr id="44" name="Text Box 42"/>
          <p:cNvSpPr txBox="1">
            <a:spLocks noChangeArrowheads="1"/>
          </p:cNvSpPr>
          <p:nvPr/>
        </p:nvSpPr>
        <p:spPr bwMode="auto">
          <a:xfrm>
            <a:off x="5867400" y="5019675"/>
            <a:ext cx="685800" cy="42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en-US" sz="2400" dirty="0">
                <a:latin typeface="Liberation Sans" panose="020B0604020202020204" pitchFamily="34" charset="0"/>
              </a:rPr>
              <a:t>=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25672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2479"/>
    </mc:Choice>
    <mc:Fallback xmlns="">
      <p:transition spd="slow" advTm="2424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65B308A-51D8-D9E0-75CE-E22F2E2326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304800" y="762001"/>
            <a:ext cx="8534400" cy="646331"/>
          </a:xfrm>
        </p:spPr>
        <p:txBody>
          <a:bodyPr>
            <a:spAutoFit/>
          </a:bodyPr>
          <a:lstStyle/>
          <a:p>
            <a:r>
              <a:rPr lang="en-US" altLang="en-US" b="1" dirty="0">
                <a:ea typeface="Source Sans Pro" charset="0"/>
              </a:rPr>
              <a:t>Analyzing and Reporting Variances</a:t>
            </a:r>
          </a:p>
        </p:txBody>
      </p:sp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533400" y="1341437"/>
            <a:ext cx="6934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/>
            <a:r>
              <a:rPr lang="en-US" altLang="en-US" sz="2800" b="1" dirty="0">
                <a:solidFill>
                  <a:schemeClr val="tx2">
                    <a:lumMod val="75000"/>
                  </a:schemeClr>
                </a:solidFill>
                <a:latin typeface="Liberation Sans" panose="020B0604020202020204" pitchFamily="34" charset="0"/>
              </a:rPr>
              <a:t>Direct Materials Variances</a:t>
            </a:r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533400" y="1905000"/>
            <a:ext cx="8382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46038" bIns="46038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20000"/>
              </a:lnSpc>
              <a:spcBef>
                <a:spcPct val="50000"/>
              </a:spcBef>
              <a:spcAft>
                <a:spcPts val="0"/>
              </a:spcAft>
              <a:buClr>
                <a:srgbClr val="FF0000"/>
              </a:buClr>
              <a:buSzPct val="75000"/>
              <a:buFont typeface="Wingdings" pitchFamily="2" charset="2"/>
              <a:buNone/>
              <a:tabLst/>
              <a:defRPr/>
            </a:pP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Next, the company analyzes the total variance to determine the amount attributable to price (costs) and to quantity (use).  The </a:t>
            </a:r>
            <a:r>
              <a:rPr kumimoji="0" lang="en-US" alt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Liberation Sans" panose="020B0604020202020204" pitchFamily="34" charset="0"/>
              </a:rPr>
              <a:t>materials price variance</a:t>
            </a: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 is computed from the following formula.</a:t>
            </a:r>
          </a:p>
        </p:txBody>
      </p:sp>
      <p:sp>
        <p:nvSpPr>
          <p:cNvPr id="28" name="Text Box 9"/>
          <p:cNvSpPr txBox="1">
            <a:spLocks noChangeArrowheads="1"/>
          </p:cNvSpPr>
          <p:nvPr/>
        </p:nvSpPr>
        <p:spPr bwMode="auto">
          <a:xfrm>
            <a:off x="457200" y="4784725"/>
            <a:ext cx="2286000" cy="73183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€13,020</a:t>
            </a: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      (4,200 x €3.10)</a:t>
            </a:r>
          </a:p>
        </p:txBody>
      </p:sp>
      <p:sp>
        <p:nvSpPr>
          <p:cNvPr id="29" name="Text Box 10"/>
          <p:cNvSpPr txBox="1">
            <a:spLocks noChangeArrowheads="1"/>
          </p:cNvSpPr>
          <p:nvPr/>
        </p:nvSpPr>
        <p:spPr bwMode="auto">
          <a:xfrm>
            <a:off x="3429000" y="4784725"/>
            <a:ext cx="2362200" cy="73183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€12,600</a:t>
            </a: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       (4,200 x €3.00)</a:t>
            </a:r>
          </a:p>
        </p:txBody>
      </p:sp>
      <p:sp>
        <p:nvSpPr>
          <p:cNvPr id="31" name="Text Box 11"/>
          <p:cNvSpPr txBox="1">
            <a:spLocks noChangeArrowheads="1"/>
          </p:cNvSpPr>
          <p:nvPr/>
        </p:nvSpPr>
        <p:spPr bwMode="auto">
          <a:xfrm>
            <a:off x="6629400" y="4937125"/>
            <a:ext cx="1828800" cy="4127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€420 U</a:t>
            </a:r>
          </a:p>
        </p:txBody>
      </p:sp>
      <p:sp>
        <p:nvSpPr>
          <p:cNvPr id="32" name="Text Box 12"/>
          <p:cNvSpPr txBox="1">
            <a:spLocks noChangeArrowheads="1"/>
          </p:cNvSpPr>
          <p:nvPr/>
        </p:nvSpPr>
        <p:spPr bwMode="auto">
          <a:xfrm>
            <a:off x="6248400" y="3489325"/>
            <a:ext cx="2667000" cy="10541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Materials </a:t>
            </a: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Liberation Sans" panose="020B0604020202020204" pitchFamily="34" charset="0"/>
              </a:rPr>
              <a:t>Price</a:t>
            </a: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 Variance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(MPV)</a:t>
            </a:r>
          </a:p>
        </p:txBody>
      </p:sp>
      <p:sp>
        <p:nvSpPr>
          <p:cNvPr id="35" name="Text Box 13"/>
          <p:cNvSpPr txBox="1">
            <a:spLocks noChangeArrowheads="1"/>
          </p:cNvSpPr>
          <p:nvPr/>
        </p:nvSpPr>
        <p:spPr bwMode="auto">
          <a:xfrm>
            <a:off x="381000" y="3429000"/>
            <a:ext cx="2438400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2100" b="1" dirty="0">
                <a:latin typeface="Liberation Sans" panose="020B0604020202020204" pitchFamily="34" charset="0"/>
              </a:rPr>
              <a:t>Actual Quantity </a:t>
            </a:r>
          </a:p>
          <a:p>
            <a:pPr algn="ctr"/>
            <a:r>
              <a:rPr lang="en-US" altLang="en-US" sz="2100" b="1" dirty="0">
                <a:latin typeface="Liberation Sans" panose="020B0604020202020204" pitchFamily="34" charset="0"/>
              </a:rPr>
              <a:t>x </a:t>
            </a:r>
            <a:r>
              <a:rPr lang="en-US" altLang="en-US" sz="2100" b="1" dirty="0">
                <a:solidFill>
                  <a:srgbClr val="FF0000"/>
                </a:solidFill>
                <a:latin typeface="Liberation Sans" panose="020B0604020202020204" pitchFamily="34" charset="0"/>
              </a:rPr>
              <a:t>Actual</a:t>
            </a:r>
            <a:r>
              <a:rPr lang="en-US" altLang="en-US" sz="2100" b="1" dirty="0">
                <a:latin typeface="Liberation Sans" panose="020B0604020202020204" pitchFamily="34" charset="0"/>
              </a:rPr>
              <a:t> Price </a:t>
            </a:r>
          </a:p>
          <a:p>
            <a:pPr algn="ctr"/>
            <a:r>
              <a:rPr lang="en-US" altLang="en-US" sz="2100" b="1" dirty="0">
                <a:latin typeface="Liberation Sans" panose="020B0604020202020204" pitchFamily="34" charset="0"/>
              </a:rPr>
              <a:t>(AQ) x (AP)</a:t>
            </a:r>
          </a:p>
        </p:txBody>
      </p:sp>
      <p:sp>
        <p:nvSpPr>
          <p:cNvPr id="36" name="Text Box 14"/>
          <p:cNvSpPr txBox="1">
            <a:spLocks noChangeArrowheads="1"/>
          </p:cNvSpPr>
          <p:nvPr/>
        </p:nvSpPr>
        <p:spPr bwMode="auto">
          <a:xfrm>
            <a:off x="3276600" y="3459163"/>
            <a:ext cx="2667000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2100" b="1" dirty="0">
                <a:latin typeface="Liberation Sans" panose="020B0604020202020204" pitchFamily="34" charset="0"/>
              </a:rPr>
              <a:t>Actual Quantity </a:t>
            </a:r>
          </a:p>
          <a:p>
            <a:pPr algn="ctr"/>
            <a:r>
              <a:rPr lang="en-US" altLang="en-US" sz="2100" b="1" dirty="0">
                <a:latin typeface="Liberation Sans" panose="020B0604020202020204" pitchFamily="34" charset="0"/>
              </a:rPr>
              <a:t>x </a:t>
            </a:r>
            <a:r>
              <a:rPr lang="en-US" altLang="en-US" sz="2100" b="1" dirty="0">
                <a:solidFill>
                  <a:srgbClr val="FF0000"/>
                </a:solidFill>
                <a:latin typeface="Liberation Sans" panose="020B0604020202020204" pitchFamily="34" charset="0"/>
              </a:rPr>
              <a:t>Standard</a:t>
            </a:r>
            <a:r>
              <a:rPr lang="en-US" altLang="en-US" sz="2100" b="1" dirty="0">
                <a:latin typeface="Liberation Sans" panose="020B0604020202020204" pitchFamily="34" charset="0"/>
              </a:rPr>
              <a:t> Price </a:t>
            </a:r>
          </a:p>
          <a:p>
            <a:pPr algn="ctr"/>
            <a:r>
              <a:rPr lang="en-US" altLang="en-US" sz="2100" b="1" dirty="0">
                <a:latin typeface="Liberation Sans" panose="020B0604020202020204" pitchFamily="34" charset="0"/>
              </a:rPr>
              <a:t>(AQ) x (SP)</a:t>
            </a:r>
          </a:p>
        </p:txBody>
      </p:sp>
      <p:sp>
        <p:nvSpPr>
          <p:cNvPr id="37" name="Text Box 15"/>
          <p:cNvSpPr txBox="1">
            <a:spLocks noChangeArrowheads="1"/>
          </p:cNvSpPr>
          <p:nvPr/>
        </p:nvSpPr>
        <p:spPr bwMode="auto">
          <a:xfrm>
            <a:off x="2667000" y="3687763"/>
            <a:ext cx="685800" cy="42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en-US" sz="2400" dirty="0">
                <a:latin typeface="Liberation Sans" panose="020B0604020202020204" pitchFamily="34" charset="0"/>
              </a:rPr>
              <a:t>-</a:t>
            </a:r>
          </a:p>
        </p:txBody>
      </p:sp>
      <p:sp>
        <p:nvSpPr>
          <p:cNvPr id="38" name="Text Box 16"/>
          <p:cNvSpPr txBox="1">
            <a:spLocks noChangeArrowheads="1"/>
          </p:cNvSpPr>
          <p:nvPr/>
        </p:nvSpPr>
        <p:spPr bwMode="auto">
          <a:xfrm>
            <a:off x="5867400" y="3763963"/>
            <a:ext cx="685800" cy="42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en-US" sz="2400" dirty="0">
                <a:latin typeface="Liberation Sans" panose="020B0604020202020204" pitchFamily="34" charset="0"/>
              </a:rPr>
              <a:t>=</a:t>
            </a:r>
          </a:p>
        </p:txBody>
      </p:sp>
      <p:sp>
        <p:nvSpPr>
          <p:cNvPr id="39" name="Text Box 17"/>
          <p:cNvSpPr txBox="1">
            <a:spLocks noChangeArrowheads="1"/>
          </p:cNvSpPr>
          <p:nvPr/>
        </p:nvSpPr>
        <p:spPr bwMode="auto">
          <a:xfrm>
            <a:off x="2667000" y="4897438"/>
            <a:ext cx="685800" cy="42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en-US" sz="2400" dirty="0">
                <a:latin typeface="Liberation Sans" panose="020B0604020202020204" pitchFamily="34" charset="0"/>
              </a:rPr>
              <a:t>-</a:t>
            </a:r>
          </a:p>
        </p:txBody>
      </p:sp>
      <p:sp>
        <p:nvSpPr>
          <p:cNvPr id="40" name="Text Box 18"/>
          <p:cNvSpPr txBox="1">
            <a:spLocks noChangeArrowheads="1"/>
          </p:cNvSpPr>
          <p:nvPr/>
        </p:nvSpPr>
        <p:spPr bwMode="auto">
          <a:xfrm>
            <a:off x="5867400" y="4973638"/>
            <a:ext cx="685800" cy="42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en-US" sz="2400" dirty="0">
                <a:latin typeface="Liberation Sans" panose="020B0604020202020204" pitchFamily="34" charset="0"/>
              </a:rPr>
              <a:t>=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42181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8071"/>
    </mc:Choice>
    <mc:Fallback xmlns="">
      <p:transition spd="slow" advTm="2180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374407-1F46-7414-AAE8-4C8B73C937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304800" y="762001"/>
            <a:ext cx="8686800" cy="646331"/>
          </a:xfrm>
        </p:spPr>
        <p:txBody>
          <a:bodyPr wrap="square">
            <a:spAutoFit/>
          </a:bodyPr>
          <a:lstStyle/>
          <a:p>
            <a:r>
              <a:rPr lang="en-US" altLang="en-US" b="1" dirty="0">
                <a:ea typeface="Source Sans Pro" charset="0"/>
              </a:rPr>
              <a:t>Analyzing and Reporting Variances</a:t>
            </a:r>
          </a:p>
        </p:txBody>
      </p:sp>
      <p:sp>
        <p:nvSpPr>
          <p:cNvPr id="18" name="Rectangle 2"/>
          <p:cNvSpPr>
            <a:spLocks noChangeArrowheads="1"/>
          </p:cNvSpPr>
          <p:nvPr/>
        </p:nvSpPr>
        <p:spPr bwMode="auto">
          <a:xfrm>
            <a:off x="533400" y="1905000"/>
            <a:ext cx="62484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46038" bIns="46038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20000"/>
              </a:lnSpc>
              <a:spcBef>
                <a:spcPct val="50000"/>
              </a:spcBef>
              <a:spcAft>
                <a:spcPts val="0"/>
              </a:spcAft>
              <a:buClr>
                <a:srgbClr val="FF0000"/>
              </a:buClr>
              <a:buSzPct val="75000"/>
              <a:buFont typeface="Wingdings" pitchFamily="2" charset="2"/>
              <a:buNone/>
              <a:tabLst/>
              <a:defRPr/>
            </a:pP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The </a:t>
            </a:r>
            <a:r>
              <a:rPr kumimoji="0" lang="en-US" alt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75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materials quantity variance</a:t>
            </a: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75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 </a:t>
            </a: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is determined from the following formula.</a:t>
            </a:r>
          </a:p>
        </p:txBody>
      </p:sp>
      <p:sp>
        <p:nvSpPr>
          <p:cNvPr id="19" name="Rectangle 5"/>
          <p:cNvSpPr>
            <a:spLocks noChangeArrowheads="1"/>
          </p:cNvSpPr>
          <p:nvPr/>
        </p:nvSpPr>
        <p:spPr bwMode="auto">
          <a:xfrm>
            <a:off x="533400" y="1385887"/>
            <a:ext cx="6934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196E78"/>
                </a:solidFill>
                <a:effectLst/>
                <a:uLnTx/>
                <a:uFillTx/>
                <a:latin typeface="Liberation Sans" panose="020B0604020202020204" pitchFamily="34" charset="0"/>
              </a:rPr>
              <a:t>Direct Materials Variances</a:t>
            </a:r>
          </a:p>
        </p:txBody>
      </p:sp>
      <p:sp>
        <p:nvSpPr>
          <p:cNvPr id="21" name="Text Box 9"/>
          <p:cNvSpPr txBox="1">
            <a:spLocks noChangeArrowheads="1"/>
          </p:cNvSpPr>
          <p:nvPr/>
        </p:nvSpPr>
        <p:spPr bwMode="auto">
          <a:xfrm>
            <a:off x="457200" y="4251325"/>
            <a:ext cx="2286000" cy="73183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€12,600</a:t>
            </a: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      (4,200 x €3.00)</a:t>
            </a:r>
          </a:p>
        </p:txBody>
      </p:sp>
      <p:sp>
        <p:nvSpPr>
          <p:cNvPr id="32" name="Text Box 10"/>
          <p:cNvSpPr txBox="1">
            <a:spLocks noChangeArrowheads="1"/>
          </p:cNvSpPr>
          <p:nvPr/>
        </p:nvSpPr>
        <p:spPr bwMode="auto">
          <a:xfrm>
            <a:off x="3429000" y="4251325"/>
            <a:ext cx="2362200" cy="73183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€12,000</a:t>
            </a: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       (4,000 x €3.00)</a:t>
            </a:r>
          </a:p>
        </p:txBody>
      </p:sp>
      <p:sp>
        <p:nvSpPr>
          <p:cNvPr id="33" name="Text Box 11"/>
          <p:cNvSpPr txBox="1">
            <a:spLocks noChangeArrowheads="1"/>
          </p:cNvSpPr>
          <p:nvPr/>
        </p:nvSpPr>
        <p:spPr bwMode="auto">
          <a:xfrm>
            <a:off x="6629400" y="4403725"/>
            <a:ext cx="1828800" cy="4127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€600 U</a:t>
            </a:r>
          </a:p>
        </p:txBody>
      </p:sp>
      <p:sp>
        <p:nvSpPr>
          <p:cNvPr id="34" name="Text Box 12"/>
          <p:cNvSpPr txBox="1">
            <a:spLocks noChangeArrowheads="1"/>
          </p:cNvSpPr>
          <p:nvPr/>
        </p:nvSpPr>
        <p:spPr bwMode="auto">
          <a:xfrm>
            <a:off x="6248400" y="2955925"/>
            <a:ext cx="2667000" cy="10541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Materials </a:t>
            </a: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Liberation Sans" panose="020B0604020202020204" pitchFamily="34" charset="0"/>
              </a:rPr>
              <a:t>Quantity</a:t>
            </a: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 Variance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(MQV)</a:t>
            </a:r>
          </a:p>
        </p:txBody>
      </p:sp>
      <p:sp>
        <p:nvSpPr>
          <p:cNvPr id="35" name="Text Box 13"/>
          <p:cNvSpPr txBox="1">
            <a:spLocks noChangeArrowheads="1"/>
          </p:cNvSpPr>
          <p:nvPr/>
        </p:nvSpPr>
        <p:spPr bwMode="auto">
          <a:xfrm>
            <a:off x="381000" y="2895600"/>
            <a:ext cx="2438400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sz="2100" b="1" dirty="0">
                <a:solidFill>
                  <a:srgbClr val="FF0000"/>
                </a:solidFill>
                <a:latin typeface="Liberation Sans" panose="020B0604020202020204" pitchFamily="34" charset="0"/>
              </a:rPr>
              <a:t>Actual</a:t>
            </a:r>
            <a:r>
              <a:rPr lang="en-US" altLang="en-US" sz="2100" b="1" dirty="0">
                <a:latin typeface="Liberation Sans" panose="020B0604020202020204" pitchFamily="34" charset="0"/>
              </a:rPr>
              <a:t> Quantity </a:t>
            </a:r>
          </a:p>
          <a:p>
            <a:r>
              <a:rPr lang="en-US" altLang="en-US" sz="2100" b="1" dirty="0">
                <a:latin typeface="Liberation Sans" panose="020B0604020202020204" pitchFamily="34" charset="0"/>
              </a:rPr>
              <a:t>x Standard Price </a:t>
            </a:r>
          </a:p>
          <a:p>
            <a:r>
              <a:rPr lang="en-US" altLang="en-US" sz="2100" b="1" dirty="0">
                <a:latin typeface="Liberation Sans" panose="020B0604020202020204" pitchFamily="34" charset="0"/>
              </a:rPr>
              <a:t>(AQ) x (SP)</a:t>
            </a:r>
          </a:p>
        </p:txBody>
      </p:sp>
      <p:sp>
        <p:nvSpPr>
          <p:cNvPr id="36" name="Text Box 14"/>
          <p:cNvSpPr txBox="1">
            <a:spLocks noChangeArrowheads="1"/>
          </p:cNvSpPr>
          <p:nvPr/>
        </p:nvSpPr>
        <p:spPr bwMode="auto">
          <a:xfrm>
            <a:off x="3276600" y="2925763"/>
            <a:ext cx="2667000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sz="2100" b="1" dirty="0">
                <a:solidFill>
                  <a:srgbClr val="FF0000"/>
                </a:solidFill>
                <a:latin typeface="Liberation Sans" panose="020B0604020202020204" pitchFamily="34" charset="0"/>
              </a:rPr>
              <a:t>Standard</a:t>
            </a:r>
            <a:r>
              <a:rPr lang="en-US" altLang="en-US" sz="2100" b="1" dirty="0">
                <a:latin typeface="Liberation Sans" panose="020B0604020202020204" pitchFamily="34" charset="0"/>
              </a:rPr>
              <a:t> Quantity </a:t>
            </a:r>
          </a:p>
          <a:p>
            <a:r>
              <a:rPr lang="en-US" altLang="en-US" sz="2100" b="1" dirty="0">
                <a:latin typeface="Liberation Sans" panose="020B0604020202020204" pitchFamily="34" charset="0"/>
              </a:rPr>
              <a:t>x Standard Price </a:t>
            </a:r>
          </a:p>
          <a:p>
            <a:r>
              <a:rPr lang="en-US" altLang="en-US" sz="2100" b="1" dirty="0">
                <a:latin typeface="Liberation Sans" panose="020B0604020202020204" pitchFamily="34" charset="0"/>
              </a:rPr>
              <a:t>(SQ) x (SP)</a:t>
            </a:r>
          </a:p>
        </p:txBody>
      </p:sp>
      <p:sp>
        <p:nvSpPr>
          <p:cNvPr id="37" name="Text Box 15"/>
          <p:cNvSpPr txBox="1">
            <a:spLocks noChangeArrowheads="1"/>
          </p:cNvSpPr>
          <p:nvPr/>
        </p:nvSpPr>
        <p:spPr bwMode="auto">
          <a:xfrm>
            <a:off x="2667000" y="3154363"/>
            <a:ext cx="685800" cy="42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en-US" sz="2400" dirty="0">
                <a:latin typeface="Liberation Sans" panose="020B0604020202020204" pitchFamily="34" charset="0"/>
              </a:rPr>
              <a:t>-</a:t>
            </a:r>
          </a:p>
        </p:txBody>
      </p:sp>
      <p:sp>
        <p:nvSpPr>
          <p:cNvPr id="38" name="Text Box 16"/>
          <p:cNvSpPr txBox="1">
            <a:spLocks noChangeArrowheads="1"/>
          </p:cNvSpPr>
          <p:nvPr/>
        </p:nvSpPr>
        <p:spPr bwMode="auto">
          <a:xfrm>
            <a:off x="5867400" y="3230563"/>
            <a:ext cx="685800" cy="42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en-US" sz="2400" dirty="0">
                <a:latin typeface="Liberation Sans" panose="020B0604020202020204" pitchFamily="34" charset="0"/>
              </a:rPr>
              <a:t>=</a:t>
            </a:r>
          </a:p>
        </p:txBody>
      </p:sp>
      <p:sp>
        <p:nvSpPr>
          <p:cNvPr id="39" name="Text Box 17"/>
          <p:cNvSpPr txBox="1">
            <a:spLocks noChangeArrowheads="1"/>
          </p:cNvSpPr>
          <p:nvPr/>
        </p:nvSpPr>
        <p:spPr bwMode="auto">
          <a:xfrm>
            <a:off x="2667000" y="4364038"/>
            <a:ext cx="685800" cy="42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en-US" sz="2400" dirty="0">
                <a:latin typeface="Liberation Sans" panose="020B0604020202020204" pitchFamily="34" charset="0"/>
              </a:rPr>
              <a:t>-</a:t>
            </a:r>
          </a:p>
        </p:txBody>
      </p:sp>
      <p:sp>
        <p:nvSpPr>
          <p:cNvPr id="40" name="Text Box 18"/>
          <p:cNvSpPr txBox="1">
            <a:spLocks noChangeArrowheads="1"/>
          </p:cNvSpPr>
          <p:nvPr/>
        </p:nvSpPr>
        <p:spPr bwMode="auto">
          <a:xfrm>
            <a:off x="5867400" y="4440238"/>
            <a:ext cx="685800" cy="42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en-US" sz="2400" dirty="0">
                <a:latin typeface="Liberation Sans" panose="020B0604020202020204" pitchFamily="34" charset="0"/>
              </a:rPr>
              <a:t>=</a:t>
            </a:r>
          </a:p>
        </p:txBody>
      </p:sp>
      <p:pic>
        <p:nvPicPr>
          <p:cNvPr id="41" name="Picture 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2424" y="4989944"/>
            <a:ext cx="4959531" cy="1295400"/>
          </a:xfrm>
          <a:prstGeom prst="rect">
            <a:avLst/>
          </a:prstGeom>
          <a:noFill/>
          <a:ln w="1905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22986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384"/>
    </mc:Choice>
    <mc:Fallback xmlns="">
      <p:transition spd="slow" advTm="1373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32" grpId="0" animBg="1"/>
      <p:bldP spid="3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DE6E807-7650-1A19-B24E-B0C40EC91E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304800" y="609600"/>
            <a:ext cx="8686800" cy="646331"/>
          </a:xfrm>
        </p:spPr>
        <p:txBody>
          <a:bodyPr wrap="square">
            <a:spAutoFit/>
          </a:bodyPr>
          <a:lstStyle/>
          <a:p>
            <a:r>
              <a:rPr lang="en-US" altLang="en-US" b="1" dirty="0">
                <a:ea typeface="Source Sans Pro" charset="0"/>
              </a:rPr>
              <a:t>Computing Direct Materials Variances</a:t>
            </a:r>
          </a:p>
        </p:txBody>
      </p:sp>
      <p:sp>
        <p:nvSpPr>
          <p:cNvPr id="18" name="Rectangle 23"/>
          <p:cNvSpPr>
            <a:spLocks noChangeArrowheads="1"/>
          </p:cNvSpPr>
          <p:nvPr/>
        </p:nvSpPr>
        <p:spPr bwMode="auto">
          <a:xfrm>
            <a:off x="1524000" y="3276600"/>
            <a:ext cx="2819400" cy="1371600"/>
          </a:xfrm>
          <a:prstGeom prst="rect">
            <a:avLst/>
          </a:prstGeom>
          <a:solidFill>
            <a:srgbClr val="80F2D1"/>
          </a:solidFill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Price Variance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€13,020 – €12,600 = €420 U</a:t>
            </a:r>
          </a:p>
        </p:txBody>
      </p:sp>
      <p:sp>
        <p:nvSpPr>
          <p:cNvPr id="19" name="Rectangle 30"/>
          <p:cNvSpPr>
            <a:spLocks noChangeArrowheads="1"/>
          </p:cNvSpPr>
          <p:nvPr/>
        </p:nvSpPr>
        <p:spPr bwMode="auto">
          <a:xfrm>
            <a:off x="4876800" y="3276600"/>
            <a:ext cx="2819400" cy="1371600"/>
          </a:xfrm>
          <a:prstGeom prst="rect">
            <a:avLst/>
          </a:prstGeom>
          <a:solidFill>
            <a:srgbClr val="80F2D1"/>
          </a:solidFill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Quantity Variance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€12,600 – €12,000 = €600 U</a:t>
            </a:r>
          </a:p>
        </p:txBody>
      </p:sp>
      <p:sp>
        <p:nvSpPr>
          <p:cNvPr id="20" name="Rectangle 35"/>
          <p:cNvSpPr>
            <a:spLocks noChangeArrowheads="1"/>
          </p:cNvSpPr>
          <p:nvPr/>
        </p:nvSpPr>
        <p:spPr bwMode="auto">
          <a:xfrm>
            <a:off x="3124200" y="4953000"/>
            <a:ext cx="2971800" cy="1371600"/>
          </a:xfrm>
          <a:prstGeom prst="rect">
            <a:avLst/>
          </a:prstGeom>
          <a:solidFill>
            <a:srgbClr val="8ED9FE"/>
          </a:solidFill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lvl="0" algn="ctr">
              <a:spcAft>
                <a:spcPct val="10000"/>
              </a:spcAft>
              <a:defRPr/>
            </a:pPr>
            <a:r>
              <a:rPr lang="en-US" altLang="en-US" sz="1600" b="1" kern="0" dirty="0">
                <a:solidFill>
                  <a:srgbClr val="000000"/>
                </a:solidFill>
                <a:latin typeface="Liberation Sans" panose="020B0604020202020204" pitchFamily="34" charset="0"/>
              </a:rPr>
              <a:t>Total Materials Variance</a:t>
            </a:r>
            <a:endParaRPr kumimoji="0" lang="en-US" altLang="en-US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€13,020 – €12,000 = €1,020 U</a:t>
            </a:r>
          </a:p>
        </p:txBody>
      </p:sp>
      <p:sp>
        <p:nvSpPr>
          <p:cNvPr id="21" name="Rectangle 4"/>
          <p:cNvSpPr>
            <a:spLocks noChangeArrowheads="1"/>
          </p:cNvSpPr>
          <p:nvPr/>
        </p:nvSpPr>
        <p:spPr bwMode="auto">
          <a:xfrm>
            <a:off x="1447800" y="1219200"/>
            <a:ext cx="304800" cy="338138"/>
          </a:xfrm>
          <a:prstGeom prst="rect">
            <a:avLst/>
          </a:prstGeom>
          <a:solidFill>
            <a:srgbClr val="FFFFCC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en-US" sz="1600" b="1" dirty="0">
                <a:latin typeface="Liberation Sans" panose="020B0604020202020204" pitchFamily="34" charset="0"/>
              </a:rPr>
              <a:t>1</a:t>
            </a:r>
          </a:p>
        </p:txBody>
      </p:sp>
      <p:sp>
        <p:nvSpPr>
          <p:cNvPr id="32" name="Rectangle 24"/>
          <p:cNvSpPr>
            <a:spLocks noChangeArrowheads="1"/>
          </p:cNvSpPr>
          <p:nvPr/>
        </p:nvSpPr>
        <p:spPr bwMode="auto">
          <a:xfrm>
            <a:off x="4495800" y="1219200"/>
            <a:ext cx="304800" cy="338138"/>
          </a:xfrm>
          <a:prstGeom prst="rect">
            <a:avLst/>
          </a:prstGeom>
          <a:solidFill>
            <a:srgbClr val="FFFFCC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en-US" sz="1600" b="1" dirty="0">
                <a:latin typeface="Liberation Sans" panose="020B0604020202020204" pitchFamily="34" charset="0"/>
              </a:rPr>
              <a:t>2</a:t>
            </a:r>
          </a:p>
        </p:txBody>
      </p:sp>
      <p:sp>
        <p:nvSpPr>
          <p:cNvPr id="33" name="Rectangle 25"/>
          <p:cNvSpPr>
            <a:spLocks noChangeArrowheads="1"/>
          </p:cNvSpPr>
          <p:nvPr/>
        </p:nvSpPr>
        <p:spPr bwMode="auto">
          <a:xfrm>
            <a:off x="7543800" y="1219200"/>
            <a:ext cx="304800" cy="338138"/>
          </a:xfrm>
          <a:prstGeom prst="rect">
            <a:avLst/>
          </a:prstGeom>
          <a:solidFill>
            <a:srgbClr val="FFFFCC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en-US" sz="1600" b="1" dirty="0">
                <a:latin typeface="Liberation Sans" panose="020B0604020202020204" pitchFamily="34" charset="0"/>
              </a:rPr>
              <a:t>3</a:t>
            </a:r>
          </a:p>
        </p:txBody>
      </p:sp>
      <p:sp>
        <p:nvSpPr>
          <p:cNvPr id="34" name="Rectangle 26"/>
          <p:cNvSpPr>
            <a:spLocks noChangeArrowheads="1"/>
          </p:cNvSpPr>
          <p:nvPr/>
        </p:nvSpPr>
        <p:spPr bwMode="auto">
          <a:xfrm>
            <a:off x="2514600" y="3810000"/>
            <a:ext cx="304800" cy="338138"/>
          </a:xfrm>
          <a:prstGeom prst="rect">
            <a:avLst/>
          </a:prstGeom>
          <a:solidFill>
            <a:srgbClr val="FFFFCC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en-US" sz="1600" b="1" dirty="0">
                <a:latin typeface="Liberation Sans" panose="020B0604020202020204" pitchFamily="34" charset="0"/>
              </a:rPr>
              <a:t>1</a:t>
            </a:r>
          </a:p>
        </p:txBody>
      </p:sp>
      <p:sp>
        <p:nvSpPr>
          <p:cNvPr id="35" name="Rectangle 27"/>
          <p:cNvSpPr>
            <a:spLocks noChangeArrowheads="1"/>
          </p:cNvSpPr>
          <p:nvPr/>
        </p:nvSpPr>
        <p:spPr bwMode="auto">
          <a:xfrm>
            <a:off x="3124200" y="3810000"/>
            <a:ext cx="304800" cy="338138"/>
          </a:xfrm>
          <a:prstGeom prst="rect">
            <a:avLst/>
          </a:prstGeom>
          <a:solidFill>
            <a:srgbClr val="FFFFCC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en-US" sz="1600" b="1" dirty="0">
                <a:latin typeface="Liberation Sans" panose="020B0604020202020204" pitchFamily="34" charset="0"/>
              </a:rPr>
              <a:t>2</a:t>
            </a:r>
          </a:p>
        </p:txBody>
      </p:sp>
      <p:sp>
        <p:nvSpPr>
          <p:cNvPr id="36" name="Rectangle 28"/>
          <p:cNvSpPr>
            <a:spLocks noChangeArrowheads="1"/>
          </p:cNvSpPr>
          <p:nvPr/>
        </p:nvSpPr>
        <p:spPr bwMode="auto">
          <a:xfrm>
            <a:off x="2819400" y="3824288"/>
            <a:ext cx="304800" cy="264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CC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8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altLang="en-US" sz="1400" b="1" dirty="0">
                <a:latin typeface="Liberation Sans" panose="020B0604020202020204" pitchFamily="34" charset="0"/>
              </a:rPr>
              <a:t>-</a:t>
            </a:r>
          </a:p>
        </p:txBody>
      </p:sp>
      <p:sp>
        <p:nvSpPr>
          <p:cNvPr id="37" name="Rectangle 31"/>
          <p:cNvSpPr>
            <a:spLocks noChangeArrowheads="1"/>
          </p:cNvSpPr>
          <p:nvPr/>
        </p:nvSpPr>
        <p:spPr bwMode="auto">
          <a:xfrm>
            <a:off x="5867400" y="3810000"/>
            <a:ext cx="304800" cy="338138"/>
          </a:xfrm>
          <a:prstGeom prst="rect">
            <a:avLst/>
          </a:prstGeom>
          <a:solidFill>
            <a:srgbClr val="FFFFCC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en-US" sz="1600" b="1" dirty="0">
                <a:latin typeface="Liberation Sans" panose="020B0604020202020204" pitchFamily="34" charset="0"/>
              </a:rPr>
              <a:t>2</a:t>
            </a:r>
          </a:p>
        </p:txBody>
      </p:sp>
      <p:sp>
        <p:nvSpPr>
          <p:cNvPr id="38" name="Rectangle 32"/>
          <p:cNvSpPr>
            <a:spLocks noChangeArrowheads="1"/>
          </p:cNvSpPr>
          <p:nvPr/>
        </p:nvSpPr>
        <p:spPr bwMode="auto">
          <a:xfrm>
            <a:off x="6477000" y="3810000"/>
            <a:ext cx="304800" cy="338138"/>
          </a:xfrm>
          <a:prstGeom prst="rect">
            <a:avLst/>
          </a:prstGeom>
          <a:solidFill>
            <a:srgbClr val="FFFFCC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en-US" sz="1600" b="1" dirty="0">
                <a:latin typeface="Liberation Sans" panose="020B0604020202020204" pitchFamily="34" charset="0"/>
              </a:rPr>
              <a:t>3</a:t>
            </a:r>
          </a:p>
        </p:txBody>
      </p:sp>
      <p:sp>
        <p:nvSpPr>
          <p:cNvPr id="39" name="Rectangle 33"/>
          <p:cNvSpPr>
            <a:spLocks noChangeArrowheads="1"/>
          </p:cNvSpPr>
          <p:nvPr/>
        </p:nvSpPr>
        <p:spPr bwMode="auto">
          <a:xfrm>
            <a:off x="6172200" y="3824288"/>
            <a:ext cx="304800" cy="264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CC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8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altLang="en-US" sz="1400" b="1" dirty="0">
                <a:latin typeface="Liberation Sans" panose="020B0604020202020204" pitchFamily="34" charset="0"/>
              </a:rPr>
              <a:t>-</a:t>
            </a:r>
          </a:p>
        </p:txBody>
      </p:sp>
      <p:sp>
        <p:nvSpPr>
          <p:cNvPr id="40" name="Rectangle 36"/>
          <p:cNvSpPr>
            <a:spLocks noChangeArrowheads="1"/>
          </p:cNvSpPr>
          <p:nvPr/>
        </p:nvSpPr>
        <p:spPr bwMode="auto">
          <a:xfrm>
            <a:off x="4114800" y="5486400"/>
            <a:ext cx="304800" cy="338138"/>
          </a:xfrm>
          <a:prstGeom prst="rect">
            <a:avLst/>
          </a:prstGeom>
          <a:solidFill>
            <a:srgbClr val="FFFFCC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en-US" sz="1600" b="1" dirty="0">
                <a:latin typeface="Liberation Sans" panose="020B0604020202020204" pitchFamily="34" charset="0"/>
              </a:rPr>
              <a:t>1</a:t>
            </a:r>
          </a:p>
        </p:txBody>
      </p:sp>
      <p:sp>
        <p:nvSpPr>
          <p:cNvPr id="41" name="Rectangle 37"/>
          <p:cNvSpPr>
            <a:spLocks noChangeArrowheads="1"/>
          </p:cNvSpPr>
          <p:nvPr/>
        </p:nvSpPr>
        <p:spPr bwMode="auto">
          <a:xfrm>
            <a:off x="4724400" y="5486400"/>
            <a:ext cx="304800" cy="338138"/>
          </a:xfrm>
          <a:prstGeom prst="rect">
            <a:avLst/>
          </a:prstGeom>
          <a:solidFill>
            <a:srgbClr val="FFFFCC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en-US" sz="1600" b="1" dirty="0">
                <a:latin typeface="Liberation Sans" panose="020B0604020202020204" pitchFamily="34" charset="0"/>
              </a:rPr>
              <a:t>3</a:t>
            </a:r>
          </a:p>
        </p:txBody>
      </p:sp>
      <p:sp>
        <p:nvSpPr>
          <p:cNvPr id="42" name="Rectangle 38"/>
          <p:cNvSpPr>
            <a:spLocks noChangeArrowheads="1"/>
          </p:cNvSpPr>
          <p:nvPr/>
        </p:nvSpPr>
        <p:spPr bwMode="auto">
          <a:xfrm>
            <a:off x="4419600" y="5500688"/>
            <a:ext cx="304800" cy="264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CC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8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altLang="en-US" sz="1400" b="1" dirty="0">
                <a:latin typeface="Liberation Sans" panose="020B0604020202020204" pitchFamily="34" charset="0"/>
              </a:rPr>
              <a:t>-</a:t>
            </a:r>
          </a:p>
        </p:txBody>
      </p:sp>
      <p:sp>
        <p:nvSpPr>
          <p:cNvPr id="43" name="Rectangle 20"/>
          <p:cNvSpPr>
            <a:spLocks noChangeArrowheads="1"/>
          </p:cNvSpPr>
          <p:nvPr/>
        </p:nvSpPr>
        <p:spPr bwMode="auto">
          <a:xfrm>
            <a:off x="304800" y="1600200"/>
            <a:ext cx="2514600" cy="1371600"/>
          </a:xfrm>
          <a:prstGeom prst="rect">
            <a:avLst/>
          </a:prstGeom>
          <a:solidFill>
            <a:srgbClr val="FFCBB1"/>
          </a:solidFill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Actual Quantity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× Actual Price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(AQ) × (AP)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5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4,200 x </a:t>
            </a:r>
            <a:r>
              <a:rPr kumimoji="0" lang="en-US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€</a:t>
            </a:r>
            <a:r>
              <a:rPr kumimoji="0" lang="en-US" altLang="en-US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3.10 = </a:t>
            </a:r>
            <a:r>
              <a:rPr kumimoji="0" lang="en-US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€</a:t>
            </a:r>
            <a:r>
              <a:rPr kumimoji="0" lang="en-US" altLang="en-US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13,020</a:t>
            </a:r>
          </a:p>
        </p:txBody>
      </p:sp>
      <p:sp>
        <p:nvSpPr>
          <p:cNvPr id="44" name="Rectangle 22"/>
          <p:cNvSpPr>
            <a:spLocks noChangeArrowheads="1"/>
          </p:cNvSpPr>
          <p:nvPr/>
        </p:nvSpPr>
        <p:spPr bwMode="auto">
          <a:xfrm>
            <a:off x="6400800" y="1600200"/>
            <a:ext cx="2514600" cy="1371600"/>
          </a:xfrm>
          <a:prstGeom prst="rect">
            <a:avLst/>
          </a:prstGeom>
          <a:solidFill>
            <a:srgbClr val="FFCBB1"/>
          </a:solidFill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Standard Quantity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× Standard Price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(SQ) × (SP)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5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4,000 x €3.00 = €12,000</a:t>
            </a:r>
          </a:p>
        </p:txBody>
      </p:sp>
      <p:sp>
        <p:nvSpPr>
          <p:cNvPr id="45" name="Rectangle 21"/>
          <p:cNvSpPr>
            <a:spLocks noChangeArrowheads="1"/>
          </p:cNvSpPr>
          <p:nvPr/>
        </p:nvSpPr>
        <p:spPr bwMode="auto">
          <a:xfrm>
            <a:off x="3352800" y="1600200"/>
            <a:ext cx="2514600" cy="1371600"/>
          </a:xfrm>
          <a:prstGeom prst="rect">
            <a:avLst/>
          </a:prstGeom>
          <a:solidFill>
            <a:srgbClr val="FFCBB1"/>
          </a:solidFill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Actual Quantity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× Standard Price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(AQ) × (SP)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5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4,200 x €3.00 = €12,600</a:t>
            </a:r>
          </a:p>
        </p:txBody>
      </p:sp>
      <p:sp>
        <p:nvSpPr>
          <p:cNvPr id="46" name="Line 46"/>
          <p:cNvSpPr>
            <a:spLocks noChangeShapeType="1"/>
          </p:cNvSpPr>
          <p:nvPr/>
        </p:nvSpPr>
        <p:spPr bwMode="auto">
          <a:xfrm flipH="1">
            <a:off x="5181600" y="2895600"/>
            <a:ext cx="0" cy="1295400"/>
          </a:xfrm>
          <a:prstGeom prst="line">
            <a:avLst/>
          </a:prstGeom>
          <a:noFill/>
          <a:ln w="28575" cap="sq">
            <a:solidFill>
              <a:srgbClr val="8000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47" name="Line 47"/>
          <p:cNvSpPr>
            <a:spLocks noChangeShapeType="1"/>
          </p:cNvSpPr>
          <p:nvPr/>
        </p:nvSpPr>
        <p:spPr bwMode="auto">
          <a:xfrm flipH="1">
            <a:off x="2057400" y="2895600"/>
            <a:ext cx="0" cy="1295400"/>
          </a:xfrm>
          <a:prstGeom prst="line">
            <a:avLst/>
          </a:prstGeom>
          <a:noFill/>
          <a:ln w="28575" cap="sq">
            <a:solidFill>
              <a:srgbClr val="8000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48" name="Line 48"/>
          <p:cNvSpPr>
            <a:spLocks noChangeShapeType="1"/>
          </p:cNvSpPr>
          <p:nvPr/>
        </p:nvSpPr>
        <p:spPr bwMode="auto">
          <a:xfrm>
            <a:off x="2133600" y="4495800"/>
            <a:ext cx="1447800" cy="1447800"/>
          </a:xfrm>
          <a:prstGeom prst="line">
            <a:avLst/>
          </a:prstGeom>
          <a:noFill/>
          <a:ln w="28575" cap="sq">
            <a:solidFill>
              <a:srgbClr val="8000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49" name="Line 49"/>
          <p:cNvSpPr>
            <a:spLocks noChangeShapeType="1"/>
          </p:cNvSpPr>
          <p:nvPr/>
        </p:nvSpPr>
        <p:spPr bwMode="auto">
          <a:xfrm flipH="1">
            <a:off x="6705600" y="2895600"/>
            <a:ext cx="1447800" cy="1371600"/>
          </a:xfrm>
          <a:prstGeom prst="line">
            <a:avLst/>
          </a:prstGeom>
          <a:noFill/>
          <a:ln w="28575" cap="sq">
            <a:solidFill>
              <a:srgbClr val="8000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50" name="Line 50"/>
          <p:cNvSpPr>
            <a:spLocks noChangeShapeType="1"/>
          </p:cNvSpPr>
          <p:nvPr/>
        </p:nvSpPr>
        <p:spPr bwMode="auto">
          <a:xfrm flipH="1">
            <a:off x="4953000" y="4495800"/>
            <a:ext cx="1524000" cy="1447800"/>
          </a:xfrm>
          <a:prstGeom prst="line">
            <a:avLst/>
          </a:prstGeom>
          <a:noFill/>
          <a:ln w="28575" cap="sq">
            <a:solidFill>
              <a:srgbClr val="8000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51" name="Line 51"/>
          <p:cNvSpPr>
            <a:spLocks noChangeShapeType="1"/>
          </p:cNvSpPr>
          <p:nvPr/>
        </p:nvSpPr>
        <p:spPr bwMode="auto">
          <a:xfrm flipH="1">
            <a:off x="3352800" y="2895600"/>
            <a:ext cx="1828800" cy="1371600"/>
          </a:xfrm>
          <a:prstGeom prst="line">
            <a:avLst/>
          </a:prstGeom>
          <a:noFill/>
          <a:ln w="28575" cap="sq">
            <a:solidFill>
              <a:srgbClr val="8000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9700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285"/>
    </mc:Choice>
    <mc:Fallback xmlns="">
      <p:transition spd="slow" advTm="111285"/>
    </mc:Fallback>
  </mc:AlternateContent>
  <p:extLst>
    <p:ext uri="{3A86A75C-4F4B-4683-9AE1-C65F6400EC91}">
      <p14:laserTraceLst xmlns:p14="http://schemas.microsoft.com/office/powerpoint/2010/main">
        <p14:tracePtLst>
          <p14:tracePt t="58215" x="3357563" y="6180138"/>
          <p14:tracePt t="58462" x="2863850" y="6545263"/>
          <p14:tracePt t="58474" x="2889250" y="6332538"/>
          <p14:tracePt t="58490" x="2952750" y="5994400"/>
          <p14:tracePt t="58506" x="3014663" y="5794375"/>
          <p14:tracePt t="58524" x="3114675" y="5568950"/>
          <p14:tracePt t="58540" x="3165475" y="5481638"/>
          <p14:tracePt t="58557" x="3189288" y="5430838"/>
          <p14:tracePt t="58574" x="3265488" y="5343525"/>
          <p14:tracePt t="58590" x="3289300" y="5318125"/>
          <p14:tracePt t="58607" x="3327400" y="5305425"/>
          <p14:tracePt t="58625" x="3465513" y="5230813"/>
          <p14:tracePt t="58640" x="3527425" y="5194300"/>
          <p14:tracePt t="58657" x="3602038" y="5156200"/>
          <p14:tracePt t="58674" x="3689350" y="5092700"/>
          <p14:tracePt t="58690" x="3714750" y="5068888"/>
          <p14:tracePt t="58707" x="3727450" y="5043488"/>
          <p14:tracePt t="58710" x="3740150" y="5030788"/>
          <p14:tracePt t="58724" x="3765550" y="5005388"/>
          <p14:tracePt t="58740" x="3765550" y="4968875"/>
          <p14:tracePt t="58758" x="3778250" y="4918075"/>
          <p14:tracePt t="58761" x="3790950" y="4879975"/>
          <p14:tracePt t="58774" x="3802063" y="4818063"/>
          <p14:tracePt t="58790" x="3802063" y="4743450"/>
          <p14:tracePt t="58808" x="3814763" y="4679950"/>
          <p14:tracePt t="58810" x="3814763" y="4643438"/>
          <p14:tracePt t="58824" x="3814763" y="4618038"/>
          <p14:tracePt t="58841" x="3814763" y="4592638"/>
          <p14:tracePt t="58858" x="3814763" y="4579938"/>
          <p14:tracePt t="58860" x="3814763" y="4567238"/>
          <p14:tracePt t="58874" x="3814763" y="4543425"/>
          <p14:tracePt t="58891" x="3814763" y="4518025"/>
          <p14:tracePt t="58898" x="3827463" y="4505325"/>
          <p14:tracePt t="58910" x="3827463" y="4492625"/>
          <p14:tracePt t="58972" x="3827463" y="4479925"/>
          <p14:tracePt t="59308" x="3840163" y="4492625"/>
          <p14:tracePt t="59333" x="3852863" y="4492625"/>
          <p14:tracePt t="59346" x="3902075" y="4505325"/>
          <p14:tracePt t="59360" x="3965575" y="4530725"/>
          <p14:tracePt t="59371" x="4040188" y="4543425"/>
          <p14:tracePt t="59382" x="4127500" y="4567238"/>
          <p14:tracePt t="59396" x="4378325" y="4656138"/>
          <p14:tracePt t="59409" x="4778375" y="4756150"/>
          <p14:tracePt t="59426" x="5116513" y="4856163"/>
          <p14:tracePt t="59443" x="5629275" y="4968875"/>
          <p14:tracePt t="59445" x="5978525" y="5030788"/>
          <p14:tracePt t="59460" x="6203950" y="5068888"/>
          <p14:tracePt t="59477" x="6454775" y="5081588"/>
          <p14:tracePt t="59494" x="6742113" y="5092700"/>
          <p14:tracePt t="59495" x="6905625" y="5092700"/>
          <p14:tracePt t="59510" x="7005638" y="5092700"/>
          <p14:tracePt t="59527" x="7067550" y="5092700"/>
          <p14:tracePt t="59544" x="7129463" y="5092700"/>
          <p14:tracePt t="59546" x="7154863" y="5081588"/>
          <p14:tracePt t="59560" x="7180263" y="5068888"/>
          <p14:tracePt t="59577" x="7180263" y="5056188"/>
          <p14:tracePt t="59594" x="7180263" y="5043488"/>
          <p14:tracePt t="59670" x="7192963" y="5043488"/>
          <p14:tracePt t="59682" x="7192963" y="5030788"/>
          <p14:tracePt t="59696" x="7205663" y="5030788"/>
          <p14:tracePt t="59707" x="7205663" y="5018088"/>
          <p14:tracePt t="59720" x="7218363" y="5018088"/>
          <p14:tracePt t="59807" x="7218363" y="4981575"/>
          <p14:tracePt t="59819" x="7218363" y="4943475"/>
          <p14:tracePt t="59833" x="7218363" y="4930775"/>
          <p14:tracePt t="59845" x="7218363" y="4918075"/>
          <p14:tracePt t="59861" x="7218363" y="4892675"/>
          <p14:tracePt t="59878" x="7218363" y="4879975"/>
          <p14:tracePt t="59882" x="7218363" y="4856163"/>
          <p14:tracePt t="59907" x="7218363" y="4830763"/>
          <p14:tracePt t="59932" x="7218363" y="4805363"/>
          <p14:tracePt t="59946" x="7218363" y="4779963"/>
          <p14:tracePt t="59956" x="7218363" y="4756150"/>
          <p14:tracePt t="59969" x="7218363" y="4705350"/>
          <p14:tracePt t="59981" x="7218363" y="4679950"/>
          <p14:tracePt t="59994" x="7229475" y="4643438"/>
          <p14:tracePt t="60011" x="7229475" y="4630738"/>
          <p14:tracePt t="60030" x="7229475" y="4618038"/>
          <p14:tracePt t="60044" x="7229475" y="4605338"/>
          <p14:tracePt t="60543" x="7180263" y="4656138"/>
          <p14:tracePt t="60555" x="7029450" y="4768850"/>
          <p14:tracePt t="60568" x="6716713" y="5056188"/>
          <p14:tracePt t="60582" x="6391275" y="5381625"/>
          <p14:tracePt t="60598" x="6180138" y="5630863"/>
          <p14:tracePt t="60615" x="6042025" y="5756275"/>
          <p14:tracePt t="60618" x="5942013" y="5856288"/>
          <p14:tracePt t="60631" x="5816600" y="5907088"/>
          <p14:tracePt t="60648" x="5741988" y="5945188"/>
          <p14:tracePt t="60666" x="5678488" y="5969000"/>
          <p14:tracePt t="60669" x="5665788" y="5969000"/>
          <p14:tracePt t="60692" x="5654675" y="5969000"/>
          <p14:tracePt t="60741" x="5641975" y="5969000"/>
          <p14:tracePt t="60767" x="5629275" y="5969000"/>
          <p14:tracePt t="60804" x="5616575" y="5969000"/>
          <p14:tracePt t="60816" x="5603875" y="5981700"/>
          <p14:tracePt t="60830" x="5591175" y="5994400"/>
          <p14:tracePt t="60841" x="5565775" y="6019800"/>
          <p14:tracePt t="60854" x="5554663" y="6032500"/>
          <p14:tracePt t="60867" x="5541963" y="6045200"/>
          <p14:tracePt t="60882" x="5529263" y="6056313"/>
          <p14:tracePt t="60904" x="5529263" y="6081713"/>
          <p14:tracePt t="60930" x="5529263" y="6094413"/>
          <p14:tracePt t="60941" x="5516563" y="6119813"/>
          <p14:tracePt t="60954" x="5516563" y="6145213"/>
          <p14:tracePt t="60979" x="5516563" y="6169025"/>
          <p14:tracePt t="60991" x="5503863" y="6181725"/>
          <p14:tracePt t="61005" x="5503863" y="6194425"/>
          <p14:tracePt t="61017" x="5491163" y="6207125"/>
          <p14:tracePt t="61033" x="5491163" y="6219825"/>
          <p14:tracePt t="61049" x="5491163" y="6232525"/>
          <p14:tracePt t="61067" x="5491163" y="6245225"/>
          <p14:tracePt t="61083" x="5491163" y="6257925"/>
          <p14:tracePt t="61104" x="5491163" y="6269038"/>
          <p14:tracePt t="68117" x="5403850" y="6232525"/>
          <p14:tracePt t="68130" x="5229225" y="6145213"/>
          <p14:tracePt t="68141" x="5003800" y="6032500"/>
          <p14:tracePt t="68154" x="4778375" y="5856288"/>
          <p14:tracePt t="68166" x="4452938" y="5643563"/>
          <p14:tracePt t="68179" x="4114800" y="5430838"/>
          <p14:tracePt t="68194" x="3865563" y="5268913"/>
          <p14:tracePt t="68211" x="3727450" y="5156200"/>
          <p14:tracePt t="68228" x="3602038" y="5030788"/>
          <p14:tracePt t="68231" x="3440113" y="4856163"/>
          <p14:tracePt t="68244" x="3314700" y="4679950"/>
          <p14:tracePt t="68261" x="3227388" y="4554538"/>
          <p14:tracePt t="68279" x="3165475" y="4418013"/>
          <p14:tracePt t="68294" x="3165475" y="4392613"/>
          <p14:tracePt t="68312" x="3165475" y="4379913"/>
          <p14:tracePt t="68329" x="3165475" y="4354513"/>
          <p14:tracePt t="68345" x="3165475" y="4341813"/>
          <p14:tracePt t="68362" x="3176588" y="4305300"/>
          <p14:tracePt t="68379" x="3240088" y="4267200"/>
          <p14:tracePt t="68395" x="3265488" y="4230688"/>
          <p14:tracePt t="68412" x="3302000" y="4205288"/>
          <p14:tracePt t="68429" x="3327400" y="4179888"/>
          <p14:tracePt t="68453" x="3340100" y="4179888"/>
          <p14:tracePt t="68541" x="3352800" y="4179888"/>
          <p14:tracePt t="68553" x="3352800" y="4192588"/>
          <p14:tracePt t="68591" x="3352800" y="4205288"/>
          <p14:tracePt t="70658" x="3340100" y="4205288"/>
          <p14:tracePt t="70671" x="3302000" y="4167188"/>
          <p14:tracePt t="70683" x="3201988" y="4079875"/>
          <p14:tracePt t="70695" x="2989263" y="3967163"/>
          <p14:tracePt t="70709" x="2827338" y="3879850"/>
          <p14:tracePt t="70722" x="2714625" y="3816350"/>
          <p14:tracePt t="70738" x="2614613" y="3779838"/>
          <p14:tracePt t="70754" x="2551113" y="3741738"/>
          <p14:tracePt t="70771" x="2463800" y="3703638"/>
          <p14:tracePt t="70788" x="2451100" y="3703638"/>
          <p14:tracePt t="70808" x="2451100" y="3692525"/>
          <p14:tracePt t="71007" x="2463800" y="3692525"/>
          <p14:tracePt t="71020" x="2476500" y="3692525"/>
          <p14:tracePt t="71032" x="2501900" y="3692525"/>
          <p14:tracePt t="71045" x="2563813" y="3692525"/>
          <p14:tracePt t="71058" x="2676525" y="3692525"/>
          <p14:tracePt t="71072" x="2776538" y="3716338"/>
          <p14:tracePt t="71089" x="2863850" y="3729038"/>
          <p14:tracePt t="71107" x="2963863" y="3754438"/>
          <p14:tracePt t="71122" x="2989263" y="3754438"/>
          <p14:tracePt t="71139" x="3001963" y="3754438"/>
          <p14:tracePt t="71156" x="3014663" y="3754438"/>
          <p14:tracePt t="72915" x="3014663" y="3729038"/>
          <p14:tracePt t="72927" x="2940050" y="3529013"/>
          <p14:tracePt t="72940" x="2852738" y="3341688"/>
          <p14:tracePt t="72952" x="2676525" y="3154363"/>
          <p14:tracePt t="72964" x="2463800" y="2965450"/>
          <p14:tracePt t="72980" x="2276475" y="2728913"/>
          <p14:tracePt t="72997" x="2138363" y="2516188"/>
          <p14:tracePt t="73014" x="2051050" y="2414588"/>
          <p14:tracePt t="73016" x="2001838" y="2314575"/>
          <p14:tracePt t="73030" x="1951038" y="2278063"/>
          <p14:tracePt t="73047" x="1938338" y="2252663"/>
          <p14:tracePt t="73064" x="1901825" y="2214563"/>
          <p14:tracePt t="73080" x="1889125" y="2201863"/>
          <p14:tracePt t="73098" x="1863725" y="2190750"/>
          <p14:tracePt t="73114" x="1814513" y="2152650"/>
          <p14:tracePt t="73130" x="1776413" y="2139950"/>
          <p14:tracePt t="73147" x="1751013" y="2127250"/>
          <p14:tracePt t="73164" x="1714500" y="2114550"/>
          <p14:tracePt t="73189" x="1701800" y="2114550"/>
          <p14:tracePt t="73202" x="1689100" y="2101850"/>
          <p14:tracePt t="73226" x="1676400" y="2101850"/>
          <p14:tracePt t="73239" x="1663700" y="2101850"/>
          <p14:tracePt t="73251" x="1651000" y="2101850"/>
          <p14:tracePt t="73276" x="1625600" y="2089150"/>
          <p14:tracePt t="73289" x="1612900" y="2078038"/>
          <p14:tracePt t="73302" x="1601788" y="2078038"/>
          <p14:tracePt t="73315" x="1589088" y="2052638"/>
          <p14:tracePt t="73331" x="1576388" y="2027238"/>
          <p14:tracePt t="73348" x="1563688" y="2014538"/>
          <p14:tracePt t="73350" x="1550988" y="1989138"/>
          <p14:tracePt t="73365" x="1525588" y="1989138"/>
          <p14:tracePt t="73381" x="1512888" y="1989138"/>
          <p14:tracePt t="73398" x="1501775" y="1978025"/>
          <p14:tracePt t="73401" x="1489075" y="1965325"/>
          <p14:tracePt t="73414" x="1463675" y="1965325"/>
          <p14:tracePt t="73432" x="1438275" y="1965325"/>
          <p14:tracePt t="73449" x="1425575" y="1952625"/>
          <p14:tracePt t="73451" x="1401763" y="1939925"/>
          <p14:tracePt t="73476" x="1376363" y="1939925"/>
          <p14:tracePt t="73501" x="1363663" y="1939925"/>
          <p14:tracePt t="75583" x="1389063" y="1952625"/>
          <p14:tracePt t="75595" x="1412875" y="1952625"/>
          <p14:tracePt t="75607" x="1425575" y="1978025"/>
          <p14:tracePt t="75620" x="1450975" y="1989138"/>
          <p14:tracePt t="75632" x="1476375" y="2014538"/>
          <p14:tracePt t="75644" x="1489075" y="2014538"/>
          <p14:tracePt t="75657" x="1512888" y="2027238"/>
          <p14:tracePt t="75673" x="1525588" y="2039938"/>
          <p14:tracePt t="75689" x="1538288" y="2039938"/>
          <p14:tracePt t="75707" x="1550988" y="2039938"/>
          <p14:tracePt t="75723" x="1563688" y="2039938"/>
          <p14:tracePt t="75740" x="1576388" y="2052638"/>
          <p14:tracePt t="75757" x="1589088" y="2052638"/>
          <p14:tracePt t="75773" x="1601788" y="2052638"/>
          <p14:tracePt t="75832" x="1612900" y="2052638"/>
          <p14:tracePt t="75845" x="1612900" y="2065338"/>
          <p14:tracePt t="75869" x="1612900" y="2078038"/>
          <p14:tracePt t="75907" x="1612900" y="2089150"/>
          <p14:tracePt t="75932" x="1601788" y="2101850"/>
          <p14:tracePt t="75945" x="1601788" y="2114550"/>
          <p14:tracePt t="75956" x="1576388" y="2114550"/>
          <p14:tracePt t="75969" x="1576388" y="2139950"/>
          <p14:tracePt t="75981" x="1563688" y="2152650"/>
          <p14:tracePt t="75994" x="1550988" y="2165350"/>
          <p14:tracePt t="76007" x="1550988" y="2190750"/>
          <p14:tracePt t="76024" x="1538288" y="2201863"/>
          <p14:tracePt t="76041" x="1525588" y="2214563"/>
          <p14:tracePt t="76058" x="1525588" y="2227263"/>
          <p14:tracePt t="76268" x="1512888" y="2227263"/>
          <p14:tracePt t="76418" x="1501775" y="2227263"/>
          <p14:tracePt t="76443" x="1489075" y="2227263"/>
          <p14:tracePt t="76455" x="1476375" y="2227263"/>
          <p14:tracePt t="76467" x="1463675" y="2227263"/>
          <p14:tracePt t="76493" x="1450975" y="2227263"/>
          <p14:tracePt t="76505" x="1438275" y="2227263"/>
          <p14:tracePt t="76531" x="1425575" y="2227263"/>
          <p14:tracePt t="76554" x="1412875" y="2227263"/>
          <p14:tracePt t="77215" x="1438275" y="2227263"/>
          <p14:tracePt t="77228" x="1489075" y="2227263"/>
          <p14:tracePt t="77240" x="1589088" y="2227263"/>
          <p14:tracePt t="77253" x="1676400" y="2239963"/>
          <p14:tracePt t="77264" x="1763713" y="2265363"/>
          <p14:tracePt t="77280" x="1914525" y="2303463"/>
          <p14:tracePt t="77297" x="2201863" y="2365375"/>
          <p14:tracePt t="77314" x="2439988" y="2414588"/>
          <p14:tracePt t="77316" x="2663825" y="2465388"/>
          <p14:tracePt t="77330" x="3052763" y="2490788"/>
          <p14:tracePt t="77347" x="3365500" y="2503488"/>
          <p14:tracePt t="77365" x="3714750" y="2527300"/>
          <p14:tracePt t="77380" x="3940175" y="2527300"/>
          <p14:tracePt t="77397" x="4127500" y="2527300"/>
          <p14:tracePt t="77415" x="4340225" y="2527300"/>
          <p14:tracePt t="77431" x="4378325" y="2527300"/>
          <p14:tracePt t="77447" x="4403725" y="2527300"/>
          <p14:tracePt t="77465" x="4427538" y="2527300"/>
          <p14:tracePt t="77565" x="4440238" y="2527300"/>
          <p14:tracePt t="77577" x="4452938" y="2527300"/>
          <p14:tracePt t="77589" x="4478338" y="2527300"/>
          <p14:tracePt t="77603" x="4516438" y="2527300"/>
          <p14:tracePt t="77615" x="4552950" y="2527300"/>
          <p14:tracePt t="77632" x="4603750" y="2516188"/>
          <p14:tracePt t="77648" x="4640263" y="2478088"/>
          <p14:tracePt t="77665" x="4716463" y="2403475"/>
          <p14:tracePt t="77682" x="4740275" y="2378075"/>
          <p14:tracePt t="77699" x="4765675" y="2352675"/>
          <p14:tracePt t="77702" x="4778375" y="2327275"/>
          <p14:tracePt t="77716" x="4791075" y="2314575"/>
          <p14:tracePt t="77732" x="4803775" y="2303463"/>
          <p14:tracePt t="77749" x="4816475" y="2278063"/>
          <p14:tracePt t="77765" x="4829175" y="2252663"/>
          <p14:tracePt t="77901" x="4816475" y="2239963"/>
          <p14:tracePt t="77913" x="4803775" y="2239963"/>
          <p14:tracePt t="77926" x="4791075" y="2239963"/>
          <p14:tracePt t="77939" x="4765675" y="2227263"/>
          <p14:tracePt t="77950" x="4740275" y="2227263"/>
          <p14:tracePt t="77966" x="4691063" y="2214563"/>
          <p14:tracePt t="77983" x="4652963" y="2201863"/>
          <p14:tracePt t="78000" x="4627563" y="2190750"/>
          <p14:tracePt t="78088" x="4640263" y="2190750"/>
          <p14:tracePt t="78113" x="4678363" y="2190750"/>
          <p14:tracePt t="78125" x="4703763" y="2190750"/>
          <p14:tracePt t="78138" x="4740275" y="2190750"/>
          <p14:tracePt t="78151" x="4778375" y="2190750"/>
          <p14:tracePt t="78167" x="4816475" y="2201863"/>
          <p14:tracePt t="78184" x="4865688" y="2214563"/>
          <p14:tracePt t="78202" x="5040313" y="2239963"/>
          <p14:tracePt t="78217" x="5091113" y="2239963"/>
          <p14:tracePt t="78234" x="5116513" y="2239963"/>
          <p14:tracePt t="78250" x="5129213" y="2239963"/>
          <p14:tracePt t="78897" x="5103813" y="2239963"/>
          <p14:tracePt t="78911" x="5053013" y="2239963"/>
          <p14:tracePt t="78923" x="5003800" y="2239963"/>
          <p14:tracePt t="78938" x="4929188" y="2239963"/>
          <p14:tracePt t="78953" x="4865688" y="2239963"/>
          <p14:tracePt t="78970" x="4840288" y="2239963"/>
          <p14:tracePt t="78973" x="4816475" y="2227263"/>
          <p14:tracePt t="78987" x="4791075" y="2227263"/>
          <p14:tracePt t="79004" x="4765675" y="2214563"/>
          <p14:tracePt t="79023" x="4752975" y="2214563"/>
          <p14:tracePt t="79185" x="4691063" y="2178050"/>
          <p14:tracePt t="79197" x="4591050" y="2101850"/>
          <p14:tracePt t="79209" x="4491038" y="2014538"/>
          <p14:tracePt t="79222" x="4416425" y="1939925"/>
          <p14:tracePt t="79238" x="4352925" y="1889125"/>
          <p14:tracePt t="79255" x="4291013" y="1865313"/>
          <p14:tracePt t="79272" x="4191000" y="1814513"/>
          <p14:tracePt t="79289" x="4178300" y="1814513"/>
          <p14:tracePt t="79305" x="4165600" y="1814513"/>
          <p14:tracePt t="79696" x="4165600" y="1827213"/>
          <p14:tracePt t="79709" x="4165600" y="1839913"/>
          <p14:tracePt t="79721" x="4178300" y="1876425"/>
          <p14:tracePt t="79733" x="4191000" y="1914525"/>
          <p14:tracePt t="79746" x="4191000" y="1952625"/>
          <p14:tracePt t="79758" x="4203700" y="1978025"/>
          <p14:tracePt t="79774" x="4203700" y="1989138"/>
          <p14:tracePt t="79790" x="4203700" y="2001838"/>
          <p14:tracePt t="79808" x="4203700" y="2014538"/>
          <p14:tracePt t="80893" x="4178300" y="2001838"/>
          <p14:tracePt t="80904" x="4127500" y="2001838"/>
          <p14:tracePt t="80918" x="4027488" y="2001838"/>
          <p14:tracePt t="80930" x="3890963" y="2001838"/>
          <p14:tracePt t="80945" x="3790950" y="2001838"/>
          <p14:tracePt t="80962" x="3678238" y="2001838"/>
          <p14:tracePt t="80979" x="3265488" y="2001838"/>
          <p14:tracePt t="80994" x="3076575" y="2001838"/>
          <p14:tracePt t="81011" x="2927350" y="2001838"/>
          <p14:tracePt t="81029" x="2651125" y="2001838"/>
          <p14:tracePt t="81045" x="2501900" y="2001838"/>
          <p14:tracePt t="81063" x="2401888" y="2014538"/>
          <p14:tracePt t="81080" x="2276475" y="2027238"/>
          <p14:tracePt t="81095" x="2238375" y="2027238"/>
          <p14:tracePt t="81112" x="2214563" y="2027238"/>
          <p14:tracePt t="81129" x="2176463" y="2027238"/>
          <p14:tracePt t="81146" x="2163763" y="2027238"/>
          <p14:tracePt t="81163" x="2138363" y="2027238"/>
          <p14:tracePt t="81180" x="2076450" y="2027238"/>
          <p14:tracePt t="81195" x="2001838" y="2027238"/>
          <p14:tracePt t="81212" x="1938338" y="2027238"/>
          <p14:tracePt t="81230" x="1825625" y="1989138"/>
          <p14:tracePt t="81246" x="1776413" y="1965325"/>
          <p14:tracePt t="81263" x="1763713" y="1965325"/>
          <p14:tracePt t="81266" x="1763713" y="1952625"/>
          <p14:tracePt t="81280" x="1763713" y="1939925"/>
          <p14:tracePt t="81303" x="1763713" y="1927225"/>
          <p14:tracePt t="81403" x="1789113" y="1927225"/>
          <p14:tracePt t="81416" x="1838325" y="1927225"/>
          <p14:tracePt t="81431" x="1889125" y="1939925"/>
          <p14:tracePt t="81441" x="1925638" y="1952625"/>
          <p14:tracePt t="81453" x="1963738" y="1965325"/>
          <p14:tracePt t="81466" x="1989138" y="1965325"/>
          <p14:tracePt t="81490" x="2001838" y="1965325"/>
          <p14:tracePt t="81552" x="1963738" y="1965325"/>
          <p14:tracePt t="81566" x="1851025" y="1965325"/>
          <p14:tracePt t="81578" x="1738313" y="1927225"/>
          <p14:tracePt t="81590" x="1638300" y="1889125"/>
          <p14:tracePt t="81603" x="1538288" y="1839913"/>
          <p14:tracePt t="81615" x="1363663" y="1776413"/>
          <p14:tracePt t="81631" x="1163638" y="1727200"/>
          <p14:tracePt t="81647" x="1025525" y="1714500"/>
          <p14:tracePt t="81665" x="887413" y="1714500"/>
          <p14:tracePt t="81681" x="850900" y="1727200"/>
          <p14:tracePt t="81698" x="825500" y="1739900"/>
          <p14:tracePt t="81715" x="800100" y="1752600"/>
          <p14:tracePt t="82338" x="787400" y="1752600"/>
          <p14:tracePt t="82364" x="776288" y="1765300"/>
          <p14:tracePt t="82375" x="763588" y="1776413"/>
          <p14:tracePt t="82400" x="750888" y="1789113"/>
          <p14:tracePt t="82426" x="725488" y="1801813"/>
          <p14:tracePt t="82450" x="712788" y="1814513"/>
          <p14:tracePt t="82463" x="687388" y="1814513"/>
          <p14:tracePt t="82475" x="674688" y="1827213"/>
          <p14:tracePt t="82489" x="663575" y="1827213"/>
          <p14:tracePt t="82502" x="638175" y="1827213"/>
          <p14:tracePt t="82518" x="625475" y="1827213"/>
          <p14:tracePt t="82535" x="612775" y="1827213"/>
          <p14:tracePt t="85728" x="612775" y="1852613"/>
          <p14:tracePt t="85741" x="612775" y="1889125"/>
          <p14:tracePt t="85753" x="612775" y="1914525"/>
          <p14:tracePt t="85767" x="612775" y="1952625"/>
          <p14:tracePt t="85780" x="612775" y="2027238"/>
          <p14:tracePt t="85797" x="600075" y="2152650"/>
          <p14:tracePt t="85814" x="574675" y="2290763"/>
          <p14:tracePt t="85816" x="550863" y="2390775"/>
          <p14:tracePt t="85831" x="512763" y="2516188"/>
          <p14:tracePt t="85848" x="487363" y="2640013"/>
          <p14:tracePt t="85864" x="463550" y="2803525"/>
          <p14:tracePt t="85866" x="425450" y="2941638"/>
          <p14:tracePt t="85881" x="412750" y="3028950"/>
          <p14:tracePt t="85897" x="400050" y="3090863"/>
          <p14:tracePt t="85915" x="400050" y="3128963"/>
          <p14:tracePt t="85917" x="387350" y="3190875"/>
          <p14:tracePt t="85930" x="387350" y="3228975"/>
          <p14:tracePt t="85948" x="387350" y="3267075"/>
          <p14:tracePt t="85964" x="374650" y="3290888"/>
          <p14:tracePt t="85966" x="374650" y="3303588"/>
          <p14:tracePt t="85981" x="374650" y="3316288"/>
          <p14:tracePt t="86053" x="374650" y="3328988"/>
          <p14:tracePt t="86165" x="374650" y="3341688"/>
          <p14:tracePt t="86178" x="374650" y="3354388"/>
          <p14:tracePt t="86189" x="374650" y="3378200"/>
          <p14:tracePt t="86215" x="374650" y="3390900"/>
          <p14:tracePt t="86227" x="374650" y="3403600"/>
          <p14:tracePt t="86240" x="374650" y="3416300"/>
          <p14:tracePt t="86253" x="400050" y="3416300"/>
          <p14:tracePt t="86265" x="425450" y="3429000"/>
          <p14:tracePt t="86282" x="450850" y="3441700"/>
          <p14:tracePt t="86299" x="487363" y="3454400"/>
          <p14:tracePt t="86302" x="512763" y="3454400"/>
          <p14:tracePt t="86317" x="550863" y="3454400"/>
          <p14:tracePt t="86333" x="574675" y="3467100"/>
          <p14:tracePt t="86350" x="587375" y="3467100"/>
          <p14:tracePt t="86353" x="600075" y="3467100"/>
          <p14:tracePt t="86366" x="625475" y="3467100"/>
          <p14:tracePt t="86383" x="638175" y="3467100"/>
          <p14:tracePt t="86400" x="650875" y="3467100"/>
          <p14:tracePt t="86402" x="674688" y="3467100"/>
          <p14:tracePt t="86416" x="700088" y="3467100"/>
          <p14:tracePt t="86433" x="738188" y="3467100"/>
          <p14:tracePt t="86450" x="763588" y="3467100"/>
          <p14:tracePt t="86453" x="787400" y="3467100"/>
          <p14:tracePt t="86466" x="812800" y="3467100"/>
          <p14:tracePt t="86484" x="825500" y="3467100"/>
          <p14:tracePt t="86500" x="850900" y="3467100"/>
          <p14:tracePt t="86502" x="876300" y="3467100"/>
          <p14:tracePt t="86517" x="887413" y="3467100"/>
          <p14:tracePt t="86533" x="912813" y="3467100"/>
          <p14:tracePt t="86551" x="976313" y="3454400"/>
          <p14:tracePt t="86567" x="1050925" y="3454400"/>
          <p14:tracePt t="86584" x="1112838" y="3454400"/>
          <p14:tracePt t="86601" x="1212850" y="3441700"/>
          <p14:tracePt t="86617" x="1263650" y="3441700"/>
          <p14:tracePt t="86634" x="1289050" y="3441700"/>
          <p14:tracePt t="86652" x="1376363" y="3441700"/>
          <p14:tracePt t="86667" x="1438275" y="3441700"/>
          <p14:tracePt t="86684" x="1538288" y="3441700"/>
          <p14:tracePt t="86701" x="1689100" y="3441700"/>
          <p14:tracePt t="86717" x="1751013" y="3441700"/>
          <p14:tracePt t="86735" x="1814513" y="3441700"/>
          <p14:tracePt t="86752" x="2163763" y="3503613"/>
          <p14:tracePt t="86767" x="2327275" y="3541713"/>
          <p14:tracePt t="86784" x="2451100" y="3590925"/>
          <p14:tracePt t="86802" x="2640013" y="3679825"/>
          <p14:tracePt t="86818" x="2676525" y="3692525"/>
          <p14:tracePt t="87250" x="2689225" y="3641725"/>
          <p14:tracePt t="87262" x="2789238" y="3554413"/>
          <p14:tracePt t="87275" x="2989263" y="3467100"/>
          <p14:tracePt t="87287" x="3189288" y="3341688"/>
          <p14:tracePt t="87303" x="3489325" y="3190875"/>
          <p14:tracePt t="87320" x="3940175" y="2978150"/>
          <p14:tracePt t="87337" x="4627563" y="2627313"/>
          <p14:tracePt t="87353" x="5065713" y="2516188"/>
          <p14:tracePt t="87370" x="5365750" y="2439988"/>
          <p14:tracePt t="87387" x="5703888" y="2390775"/>
          <p14:tracePt t="87403" x="5891213" y="2352675"/>
          <p14:tracePt t="87420" x="6078538" y="2339975"/>
          <p14:tracePt t="87437" x="6329363" y="2303463"/>
          <p14:tracePt t="87454" x="6403975" y="2290763"/>
          <p14:tracePt t="87471" x="6454775" y="2290763"/>
          <p14:tracePt t="87487" x="6542088" y="2278063"/>
          <p14:tracePt t="87504" x="6567488" y="2278063"/>
          <p14:tracePt t="87520" x="6580188" y="2278063"/>
          <p14:tracePt t="87538" x="6592888" y="2278063"/>
          <p14:tracePt t="87574" x="6616700" y="2278063"/>
          <p14:tracePt t="87587" x="6629400" y="2278063"/>
          <p14:tracePt t="87599" x="6642100" y="2278063"/>
          <p14:tracePt t="87611" x="6654800" y="2278063"/>
          <p14:tracePt t="87648" x="6667500" y="2278063"/>
          <p14:tracePt t="87697" x="6680200" y="2278063"/>
          <p14:tracePt t="87722" x="6716713" y="2278063"/>
          <p14:tracePt t="87735" x="6767513" y="2278063"/>
          <p14:tracePt t="87747" x="6829425" y="2290763"/>
          <p14:tracePt t="87760" x="6942138" y="2314575"/>
          <p14:tracePt t="87772" x="7105650" y="2365375"/>
          <p14:tracePt t="87786" x="7218363" y="2427288"/>
          <p14:tracePt t="87803" x="7342188" y="2478088"/>
          <p14:tracePt t="87820" x="7467600" y="2540000"/>
          <p14:tracePt t="87821" x="7642225" y="2616200"/>
          <p14:tracePt t="87837" x="7854950" y="2703513"/>
          <p14:tracePt t="87854" x="7993063" y="2752725"/>
          <p14:tracePt t="87870" x="8105775" y="2816225"/>
          <p14:tracePt t="87887" x="8205788" y="2840038"/>
          <p14:tracePt t="88920" x="8156575" y="2852738"/>
          <p14:tracePt t="88932" x="8054975" y="2878138"/>
          <p14:tracePt t="88946" x="7767638" y="2916238"/>
          <p14:tracePt t="88960" x="7205663" y="3003550"/>
          <p14:tracePt t="88976" x="6642100" y="3128963"/>
          <p14:tracePt t="88993" x="6003925" y="3216275"/>
          <p14:tracePt t="88995" x="5554663" y="3290888"/>
          <p14:tracePt t="89009" x="4953000" y="3378200"/>
          <p14:tracePt t="89026" x="4527550" y="3429000"/>
          <p14:tracePt t="89044" x="4240213" y="3479800"/>
          <p14:tracePt t="89046" x="3952875" y="3516313"/>
          <p14:tracePt t="89060" x="3627438" y="3541713"/>
          <p14:tracePt t="89077" x="3452813" y="3554413"/>
          <p14:tracePt t="89094" x="3265488" y="3567113"/>
          <p14:tracePt t="89110" x="3227388" y="3567113"/>
          <p14:tracePt t="89127" x="3214688" y="3567113"/>
          <p14:tracePt t="89145" x="3201988" y="3567113"/>
          <p14:tracePt t="89269" x="3189288" y="3567113"/>
          <p14:tracePt t="89282" x="3176588" y="3567113"/>
          <p14:tracePt t="89295" x="3165475" y="3579813"/>
          <p14:tracePt t="89306" x="3152775" y="3579813"/>
          <p14:tracePt t="89319" x="3140075" y="3579813"/>
          <p14:tracePt t="89332" x="3101975" y="3590925"/>
          <p14:tracePt t="89345" x="3089275" y="3590925"/>
          <p14:tracePt t="89361" x="3076575" y="3590925"/>
          <p14:tracePt t="89378" x="3065463" y="3590925"/>
          <p14:tracePt t="90166" x="3052763" y="3616325"/>
          <p14:tracePt t="90181" x="3040063" y="3629025"/>
          <p14:tracePt t="90192" x="3014663" y="3641725"/>
          <p14:tracePt t="90204" x="2989263" y="3654425"/>
          <p14:tracePt t="90217" x="2952750" y="3654425"/>
          <p14:tracePt t="90231" x="2889250" y="3629025"/>
          <p14:tracePt t="90249" x="2727325" y="3541713"/>
          <p14:tracePt t="90265" x="2451100" y="3429000"/>
          <p14:tracePt t="90267" x="2214563" y="3303588"/>
          <p14:tracePt t="90280" x="2025650" y="3190875"/>
          <p14:tracePt t="90297" x="1763713" y="2978150"/>
          <p14:tracePt t="90315" x="1550988" y="2790825"/>
          <p14:tracePt t="90317" x="1425575" y="2678113"/>
          <p14:tracePt t="90332" x="1363663" y="2603500"/>
          <p14:tracePt t="90348" x="1312863" y="2565400"/>
          <p14:tracePt t="90366" x="1289050" y="2527300"/>
          <p14:tracePt t="90382" x="1289050" y="2516188"/>
          <p14:tracePt t="90399" x="1289050" y="2503488"/>
          <p14:tracePt t="90416" x="1289050" y="2478088"/>
          <p14:tracePt t="90432" x="1276350" y="2427288"/>
          <p14:tracePt t="90449" x="1276350" y="2390775"/>
          <p14:tracePt t="90466" x="1263650" y="2239963"/>
          <p14:tracePt t="90482" x="1250950" y="2152650"/>
          <p14:tracePt t="90499" x="1238250" y="2101850"/>
          <p14:tracePt t="90517" x="1225550" y="2001838"/>
          <p14:tracePt t="90532" x="1225550" y="1978025"/>
          <p14:tracePt t="90550" x="1212850" y="1965325"/>
          <p14:tracePt t="90566" x="1212850" y="1939925"/>
          <p14:tracePt t="91065" x="1200150" y="1939925"/>
          <p14:tracePt t="91090" x="1189038" y="1939925"/>
          <p14:tracePt t="91102" x="1150938" y="1939925"/>
          <p14:tracePt t="91114" x="1100138" y="1939925"/>
          <p14:tracePt t="91126" x="1050925" y="1939925"/>
          <p14:tracePt t="91140" x="1000125" y="1939925"/>
          <p14:tracePt t="91153" x="976313" y="1927225"/>
          <p14:tracePt t="91168" x="938213" y="1927225"/>
          <p14:tracePt t="91185" x="912813" y="1914525"/>
          <p14:tracePt t="91202" x="887413" y="1901825"/>
          <p14:tracePt t="91401" x="900113" y="1901825"/>
          <p14:tracePt t="91414" x="912813" y="1901825"/>
          <p14:tracePt t="91426" x="950913" y="1901825"/>
          <p14:tracePt t="91438" x="987425" y="1901825"/>
          <p14:tracePt t="91453" x="1089025" y="1901825"/>
          <p14:tracePt t="91470" x="1163638" y="1914525"/>
          <p14:tracePt t="91487" x="1238250" y="1927225"/>
          <p14:tracePt t="91489" x="1289050" y="1939925"/>
          <p14:tracePt t="91503" x="1376363" y="1952625"/>
          <p14:tracePt t="91520" x="1512888" y="1952625"/>
          <p14:tracePt t="91537" x="1625600" y="1965325"/>
          <p14:tracePt t="91539" x="1725613" y="1965325"/>
          <p14:tracePt t="91553" x="1814513" y="1965325"/>
          <p14:tracePt t="91570" x="1863725" y="1965325"/>
          <p14:tracePt t="91587" x="1938338" y="1965325"/>
          <p14:tracePt t="91589" x="2001838" y="1965325"/>
          <p14:tracePt t="91603" x="2089150" y="1965325"/>
          <p14:tracePt t="91620" x="2176463" y="1965325"/>
          <p14:tracePt t="91637" x="2251075" y="1965325"/>
          <p14:tracePt t="91653" x="2263775" y="1965325"/>
          <p14:tracePt t="91670" x="2276475" y="1965325"/>
          <p14:tracePt t="92210" x="2263775" y="1965325"/>
          <p14:tracePt t="92223" x="2251075" y="1978025"/>
          <p14:tracePt t="92236" x="2238375" y="1978025"/>
          <p14:tracePt t="92248" x="2214563" y="1978025"/>
          <p14:tracePt t="92260" x="2176463" y="1978025"/>
          <p14:tracePt t="92273" x="2138363" y="1989138"/>
          <p14:tracePt t="92288" x="2076450" y="2001838"/>
          <p14:tracePt t="92304" x="1976438" y="2014538"/>
          <p14:tracePt t="92322" x="1838325" y="2052638"/>
          <p14:tracePt t="92323" x="1751013" y="2089150"/>
          <p14:tracePt t="92338" x="1651000" y="2152650"/>
          <p14:tracePt t="92355" x="1612900" y="2178050"/>
          <p14:tracePt t="92372" x="1525588" y="2252663"/>
          <p14:tracePt t="92388" x="1501775" y="2278063"/>
          <p14:tracePt t="92405" x="1476375" y="2290763"/>
          <p14:tracePt t="92422" x="1450975" y="2314575"/>
          <p14:tracePt t="92423" x="1425575" y="2327275"/>
          <p14:tracePt t="92438" x="1401763" y="2327275"/>
          <p14:tracePt t="92455" x="1376363" y="2339975"/>
          <p14:tracePt t="92473" x="1363663" y="2352675"/>
          <p14:tracePt t="92497" x="1350963" y="2352675"/>
          <p14:tracePt t="92573" x="1338263" y="2352675"/>
          <p14:tracePt t="92585" x="1325563" y="2365375"/>
          <p14:tracePt t="92598" x="1312863" y="2365375"/>
          <p14:tracePt t="92622" x="1289050" y="2378075"/>
          <p14:tracePt t="92635" x="1289050" y="2390775"/>
          <p14:tracePt t="92647" x="1276350" y="2390775"/>
          <p14:tracePt t="92660" x="1276350" y="2403475"/>
          <p14:tracePt t="92675" x="1263650" y="2403475"/>
          <p14:tracePt t="92691" x="1263650" y="2414588"/>
          <p14:tracePt t="92710" x="1263650" y="2427288"/>
          <p14:tracePt t="92922" x="1300163" y="2427288"/>
          <p14:tracePt t="92934" x="1376363" y="2414588"/>
          <p14:tracePt t="92948" x="1438275" y="2414588"/>
          <p14:tracePt t="92960" x="1538288" y="2403475"/>
          <p14:tracePt t="92975" x="1738313" y="2403475"/>
          <p14:tracePt t="92992" x="2025650" y="2390775"/>
          <p14:tracePt t="93009" x="2439988" y="2390775"/>
          <p14:tracePt t="93026" x="2714625" y="2365375"/>
          <p14:tracePt t="93042" x="2889250" y="2365375"/>
          <p14:tracePt t="93060" x="3052763" y="2365375"/>
          <p14:tracePt t="93076" x="3076575" y="2352675"/>
          <p14:tracePt t="93093" x="3089275" y="2352675"/>
          <p14:tracePt t="93582" x="3114675" y="2352675"/>
          <p14:tracePt t="93596" x="3165475" y="2339975"/>
          <p14:tracePt t="93607" x="3314700" y="2327275"/>
          <p14:tracePt t="93620" x="3552825" y="2290763"/>
          <p14:tracePt t="93634" x="3840163" y="2252663"/>
          <p14:tracePt t="93646" x="4327525" y="2214563"/>
          <p14:tracePt t="93662" x="4791075" y="2165350"/>
          <p14:tracePt t="93678" x="5203825" y="2152650"/>
          <p14:tracePt t="93695" x="6103938" y="2065338"/>
          <p14:tracePt t="93712" x="6467475" y="2027238"/>
          <p14:tracePt t="93728" x="6905625" y="2001838"/>
          <p14:tracePt t="93746" x="7380288" y="1952625"/>
          <p14:tracePt t="93762" x="7542213" y="1939925"/>
          <p14:tracePt t="93779" x="7693025" y="1939925"/>
          <p14:tracePt t="93796" x="7867650" y="1927225"/>
          <p14:tracePt t="93812" x="7905750" y="1927225"/>
          <p14:tracePt t="93829" x="7918450" y="1927225"/>
          <p14:tracePt t="93968" x="7918450" y="1939925"/>
          <p14:tracePt t="94206" x="7931150" y="1939925"/>
          <p14:tracePt t="94219" x="7943850" y="1939925"/>
          <p14:tracePt t="94230" x="7980363" y="1952625"/>
          <p14:tracePt t="94243" x="8054975" y="1952625"/>
          <p14:tracePt t="94255" x="8205788" y="1989138"/>
          <p14:tracePt t="94269" x="8343900" y="2014538"/>
          <p14:tracePt t="94281" x="8456613" y="2039938"/>
          <p14:tracePt t="94297" x="8556625" y="2052638"/>
          <p14:tracePt t="94314" x="8643938" y="2052638"/>
          <p14:tracePt t="94331" x="8805863" y="2052638"/>
          <p14:tracePt t="94347" x="8843963" y="2052638"/>
          <p14:tracePt t="94365" x="8882063" y="2052638"/>
          <p14:tracePt t="94617" x="8869363" y="2052638"/>
          <p14:tracePt t="94629" x="8856663" y="2052638"/>
          <p14:tracePt t="94642" x="8818563" y="2052638"/>
          <p14:tracePt t="94654" x="8756650" y="2052638"/>
          <p14:tracePt t="94667" x="8643938" y="2052638"/>
          <p14:tracePt t="94682" x="8469313" y="2065338"/>
          <p14:tracePt t="94699" x="8293100" y="2089150"/>
          <p14:tracePt t="94716" x="8143875" y="2127250"/>
          <p14:tracePt t="94718" x="7931150" y="2165350"/>
          <p14:tracePt t="94732" x="7680325" y="2201863"/>
          <p14:tracePt t="94749" x="7518400" y="2239963"/>
          <p14:tracePt t="94766" x="7342188" y="2290763"/>
          <p14:tracePt t="94783" x="7318375" y="2290763"/>
          <p14:tracePt t="94799" x="7292975" y="2290763"/>
          <p14:tracePt t="94816" x="7280275" y="2290763"/>
          <p14:tracePt t="94966" x="7292975" y="2290763"/>
          <p14:tracePt t="95003" x="7318375" y="2290763"/>
          <p14:tracePt t="95017" x="7354888" y="2290763"/>
          <p14:tracePt t="95028" x="7429500" y="2290763"/>
          <p14:tracePt t="95040" x="7518400" y="2290763"/>
          <p14:tracePt t="95054" x="7593013" y="2303463"/>
          <p14:tracePt t="95068" x="7705725" y="2314575"/>
          <p14:tracePt t="95084" x="7893050" y="2314575"/>
          <p14:tracePt t="95101" x="8054975" y="2314575"/>
          <p14:tracePt t="95103" x="8193088" y="2314575"/>
          <p14:tracePt t="95117" x="8318500" y="2314575"/>
          <p14:tracePt t="95134" x="8505825" y="2314575"/>
          <p14:tracePt t="95151" x="8680450" y="2303463"/>
          <p14:tracePt t="95154" x="8818563" y="2278063"/>
          <p14:tracePt t="95167" x="8905875" y="2265363"/>
          <p14:tracePt t="95184" x="8969375" y="2252663"/>
          <p14:tracePt t="95201" x="8993188" y="2239963"/>
          <p14:tracePt t="96000" x="8780463" y="2239963"/>
          <p14:tracePt t="96012" x="8356600" y="2252663"/>
          <p14:tracePt t="96026" x="7754938" y="2252663"/>
          <p14:tracePt t="96038" x="7305675" y="2252663"/>
          <p14:tracePt t="96054" x="6767513" y="2252663"/>
          <p14:tracePt t="96071" x="6303963" y="2178050"/>
          <p14:tracePt t="96089" x="5803900" y="1978025"/>
          <p14:tracePt t="96104" x="5578475" y="1852613"/>
          <p14:tracePt t="96121" x="5378450" y="1765300"/>
          <p14:tracePt t="96138" x="5216525" y="1614488"/>
          <p14:tracePt t="96155" x="5178425" y="1576388"/>
          <p14:tracePt t="96171" x="5165725" y="1514475"/>
          <p14:tracePt t="96188" x="5153025" y="1350963"/>
          <p14:tracePt t="96205" x="5153025" y="1214438"/>
          <p14:tracePt t="96222" x="5153025" y="1114425"/>
          <p14:tracePt t="96225" x="5153025" y="1025525"/>
          <p14:tracePt t="96239" x="5153025" y="976313"/>
          <p14:tracePt t="96255" x="5129213" y="901700"/>
          <p14:tracePt t="96272" x="5091113" y="850900"/>
          <p14:tracePt t="96275" x="5040313" y="776288"/>
          <p14:tracePt t="96289" x="4965700" y="676275"/>
          <p14:tracePt t="96305" x="4829175" y="576263"/>
          <p14:tracePt t="96322" x="4591050" y="463550"/>
          <p14:tracePt t="96326" x="4427538" y="425450"/>
          <p14:tracePt t="96339" x="4303713" y="425450"/>
          <p14:tracePt t="96356" x="4203700" y="450850"/>
          <p14:tracePt t="96373" x="4078288" y="512763"/>
          <p14:tracePt t="96375" x="3952875" y="588963"/>
          <p14:tracePt t="96389" x="3814763" y="676275"/>
          <p14:tracePt t="96406" x="3714750" y="738188"/>
          <p14:tracePt t="96423" x="3640138" y="801688"/>
          <p14:tracePt t="96426" x="3589338" y="850900"/>
          <p14:tracePt t="96439" x="3552825" y="912813"/>
          <p14:tracePt t="96456" x="3527425" y="1050925"/>
          <p14:tracePt t="96474" x="3489325" y="1450975"/>
          <p14:tracePt t="96489" x="3489325" y="1627188"/>
          <p14:tracePt t="96506" x="3489325" y="1927225"/>
          <p14:tracePt t="96523" x="3527425" y="2252663"/>
          <p14:tracePt t="96527" x="3565525" y="2478088"/>
          <p14:tracePt t="96540" x="3665538" y="2765425"/>
          <p14:tracePt t="96557" x="3865563" y="3190875"/>
          <p14:tracePt t="96574" x="4152900" y="3579813"/>
          <p14:tracePt t="96590" x="4252913" y="3667125"/>
          <p14:tracePt t="96606" x="4327525" y="3716338"/>
          <p14:tracePt t="96624" x="4578350" y="3754438"/>
          <p14:tracePt t="96640" x="4778375" y="3754438"/>
          <p14:tracePt t="96657" x="4940300" y="3729038"/>
          <p14:tracePt t="96674" x="5378450" y="3541713"/>
          <p14:tracePt t="96690" x="5791200" y="3241675"/>
          <p14:tracePt t="96707" x="6103938" y="2990850"/>
          <p14:tracePt t="96724" x="6616700" y="2652713"/>
          <p14:tracePt t="96741" x="6792913" y="2503488"/>
          <p14:tracePt t="96758" x="6905625" y="2327275"/>
          <p14:tracePt t="96761" x="6967538" y="2127250"/>
          <p14:tracePt t="96774" x="6980238" y="1901825"/>
          <p14:tracePt t="96790" x="6967538" y="1739900"/>
          <p14:tracePt t="96807" x="6829425" y="1476375"/>
          <p14:tracePt t="96824" x="6542088" y="1014413"/>
          <p14:tracePt t="96841" x="6429375" y="901700"/>
          <p14:tracePt t="96858" x="6303963" y="812800"/>
          <p14:tracePt t="96860" x="6091238" y="750888"/>
          <p14:tracePt t="96875" x="5867400" y="725488"/>
          <p14:tracePt t="96891" x="5703888" y="700088"/>
          <p14:tracePt t="96908" x="5565775" y="688975"/>
          <p14:tracePt t="96911" x="5429250" y="688975"/>
          <p14:tracePt t="96924" x="5253038" y="688975"/>
          <p14:tracePt t="96941" x="5078413" y="712788"/>
          <p14:tracePt t="96959" x="4940300" y="763588"/>
          <p14:tracePt t="96961" x="4852988" y="812800"/>
          <p14:tracePt t="96975" x="4778375" y="889000"/>
          <p14:tracePt t="96991" x="4691063" y="1014413"/>
          <p14:tracePt t="97008" x="4616450" y="1150938"/>
          <p14:tracePt t="97011" x="4478338" y="1289050"/>
          <p14:tracePt t="97025" x="4378325" y="1389063"/>
          <p14:tracePt t="97042" x="4278313" y="1501775"/>
          <p14:tracePt t="97060" x="4165600" y="1814513"/>
          <p14:tracePt t="97075" x="4140200" y="1965325"/>
          <p14:tracePt t="97092" x="4140200" y="2101850"/>
          <p14:tracePt t="97107" x="4140200" y="2214563"/>
          <p14:tracePt t="97123" x="4214813" y="2516188"/>
          <p14:tracePt t="97140" x="4327525" y="2716213"/>
          <p14:tracePt t="97157" x="4427538" y="2865438"/>
          <p14:tracePt t="97173" x="4603750" y="3065463"/>
          <p14:tracePt t="97190" x="4652963" y="3128963"/>
          <p14:tracePt t="97207" x="4716463" y="3154363"/>
          <p14:tracePt t="97208" x="4752975" y="3178175"/>
          <p14:tracePt t="97224" x="4803775" y="3178175"/>
          <p14:tracePt t="97241" x="4878388" y="3178175"/>
          <p14:tracePt t="97258" x="5003800" y="3165475"/>
          <p14:tracePt t="97259" x="5165725" y="3141663"/>
          <p14:tracePt t="97274" x="5278438" y="3116263"/>
          <p14:tracePt t="97291" x="5391150" y="3065463"/>
          <p14:tracePt t="97308" x="5629275" y="2965450"/>
          <p14:tracePt t="97324" x="5829300" y="2878138"/>
          <p14:tracePt t="97341" x="6042025" y="2728913"/>
          <p14:tracePt t="97358" x="6267450" y="2465388"/>
          <p14:tracePt t="97374" x="6329363" y="2390775"/>
          <p14:tracePt t="97391" x="6380163" y="2327275"/>
          <p14:tracePt t="97408" x="6391275" y="2252663"/>
          <p14:tracePt t="97425" x="6403975" y="2214563"/>
          <p14:tracePt t="97441" x="6403975" y="2127250"/>
          <p14:tracePt t="97459" x="6403975" y="1814513"/>
          <p14:tracePt t="97475" x="6367463" y="1701800"/>
          <p14:tracePt t="97492" x="6329363" y="1652588"/>
          <p14:tracePt t="97508" x="6216650" y="1563688"/>
          <p14:tracePt t="97527" x="6103938" y="1539875"/>
          <p14:tracePt t="97544" x="5954713" y="1501775"/>
          <p14:tracePt t="97547" x="5816600" y="1450975"/>
          <p14:tracePt t="97561" x="5716588" y="1401763"/>
          <p14:tracePt t="97575" x="5654675" y="1376363"/>
          <p14:tracePt t="97592" x="5591175" y="1339850"/>
          <p14:tracePt t="97609" x="5465763" y="1327150"/>
          <p14:tracePt t="97626" x="5353050" y="1327150"/>
          <p14:tracePt t="97645" x="5216525" y="1327150"/>
          <p14:tracePt t="97647" x="5103813" y="1327150"/>
          <p14:tracePt t="97661" x="5016500" y="1327150"/>
          <p14:tracePt t="97678" x="4965700" y="1327150"/>
          <p14:tracePt t="97695" x="4916488" y="1327150"/>
          <p14:tracePt t="97697" x="4878388" y="1327150"/>
          <p14:tracePt t="97711" x="4840288" y="1327150"/>
          <p14:tracePt t="97728" x="4803775" y="1327150"/>
          <p14:tracePt t="97745" x="4716463" y="1350963"/>
          <p14:tracePt t="97761" x="4665663" y="1389063"/>
          <p14:tracePt t="97778" x="4603750" y="1401763"/>
          <p14:tracePt t="97795" x="4540250" y="1450975"/>
          <p14:tracePt t="97811" x="4516438" y="1463675"/>
          <p14:tracePt t="97828" x="4516438" y="1476375"/>
          <p14:tracePt t="97846" x="4491038" y="1501775"/>
          <p14:tracePt t="97861" x="4491038" y="1527175"/>
          <p14:tracePt t="97878" x="4491038" y="1552575"/>
          <p14:tracePt t="97896" x="4491038" y="1627188"/>
          <p14:tracePt t="97912" x="4491038" y="1652588"/>
          <p14:tracePt t="97929" x="4491038" y="1676400"/>
          <p14:tracePt t="97946" x="4491038" y="1701800"/>
          <p14:tracePt t="97961" x="4491038" y="1739900"/>
          <p14:tracePt t="97979" x="4491038" y="1765300"/>
          <p14:tracePt t="97995" x="4491038" y="1814513"/>
          <p14:tracePt t="98012" x="4491038" y="1827213"/>
          <p14:tracePt t="98029" x="4491038" y="1839913"/>
          <p14:tracePt t="98058" x="4478338" y="1839913"/>
          <p14:tracePt t="98145" x="4465638" y="1839913"/>
          <p14:tracePt t="98169" x="4452938" y="1839913"/>
          <p14:tracePt t="98532" x="4452938" y="1852613"/>
          <p14:tracePt t="98543" x="4452938" y="1876425"/>
          <p14:tracePt t="98556" x="4452938" y="1901825"/>
          <p14:tracePt t="98569" x="4452938" y="1927225"/>
          <p14:tracePt t="98582" x="4452938" y="1952625"/>
          <p14:tracePt t="98598" x="4465638" y="1952625"/>
          <p14:tracePt t="98614" x="4465638" y="1965325"/>
          <p14:tracePt t="98632" x="4491038" y="1989138"/>
          <p14:tracePt t="98648" x="4516438" y="2001838"/>
          <p14:tracePt t="98665" x="4552950" y="2014538"/>
          <p14:tracePt t="98668" x="4603750" y="2027238"/>
          <p14:tracePt t="98682" x="4640263" y="2039938"/>
          <p14:tracePt t="98698" x="4678363" y="2039938"/>
          <p14:tracePt t="98715" x="4703763" y="2039938"/>
          <p14:tracePt t="98717" x="4727575" y="2027238"/>
          <p14:tracePt t="98733" x="4740275" y="2014538"/>
          <p14:tracePt t="98748" x="4765675" y="1978025"/>
          <p14:tracePt t="98765" x="4803775" y="1914525"/>
          <p14:tracePt t="98781" x="4816475" y="1839913"/>
          <p14:tracePt t="98798" x="4816475" y="1801813"/>
          <p14:tracePt t="98818" x="4816475" y="1789113"/>
          <p14:tracePt t="98832" x="4816475" y="1765300"/>
          <p14:tracePt t="98855" x="4816475" y="1739900"/>
          <p14:tracePt t="98867" x="4778375" y="1739900"/>
          <p14:tracePt t="98883" x="4765675" y="1739900"/>
          <p14:tracePt t="98899" x="4740275" y="1727200"/>
          <p14:tracePt t="98916" x="4716463" y="1727200"/>
          <p14:tracePt t="98918" x="4691063" y="1727200"/>
          <p14:tracePt t="98933" x="4678363" y="1727200"/>
          <p14:tracePt t="98949" x="4665663" y="1727200"/>
          <p14:tracePt t="98966" x="4652963" y="1739900"/>
          <p14:tracePt t="98992" x="4652963" y="1752600"/>
          <p14:tracePt t="99004" x="4652963" y="1765300"/>
          <p14:tracePt t="99017" x="4652963" y="1801813"/>
          <p14:tracePt t="99034" x="4640263" y="1865313"/>
          <p14:tracePt t="99049" x="4640263" y="1927225"/>
          <p14:tracePt t="99066" x="4603750" y="2001838"/>
          <p14:tracePt t="99083" x="4591050" y="2027238"/>
          <p14:tracePt t="99100" x="4591050" y="2065338"/>
          <p14:tracePt t="99117" x="4565650" y="2114550"/>
          <p14:tracePt t="99134" x="4565650" y="2152650"/>
          <p14:tracePt t="99150" x="4565650" y="2178050"/>
          <p14:tracePt t="99167" x="4565650" y="2227263"/>
          <p14:tracePt t="99184" x="4565650" y="2239963"/>
          <p14:tracePt t="99200" x="4565650" y="2252663"/>
          <p14:tracePt t="99217" x="4565650" y="2265363"/>
          <p14:tracePt t="99254" x="4591050" y="2265363"/>
          <p14:tracePt t="99267" x="4603750" y="2278063"/>
          <p14:tracePt t="99279" x="4616450" y="2278063"/>
          <p14:tracePt t="99291" x="4640263" y="2278063"/>
          <p14:tracePt t="99316" x="4652963" y="2278063"/>
          <p14:tracePt t="99341" x="4665663" y="2278063"/>
          <p14:tracePt t="99354" x="4665663" y="2265363"/>
          <p14:tracePt t="99366" x="4678363" y="2239963"/>
          <p14:tracePt t="99378" x="4678363" y="2214563"/>
          <p14:tracePt t="99391" x="4678363" y="2201863"/>
          <p14:tracePt t="99403" x="4678363" y="2178050"/>
          <p14:tracePt t="99418" x="4665663" y="2139950"/>
          <p14:tracePt t="99435" x="4591050" y="2101850"/>
          <p14:tracePt t="99451" x="4478338" y="2039938"/>
          <p14:tracePt t="99468" x="4352925" y="1989138"/>
          <p14:tracePt t="99484" x="4327525" y="1978025"/>
          <p14:tracePt t="99502" x="4303713" y="1978025"/>
          <p14:tracePt t="99503" x="4291013" y="1978025"/>
          <p14:tracePt t="99518" x="4278313" y="1978025"/>
          <p14:tracePt t="99590" x="4278313" y="1989138"/>
          <p14:tracePt t="99602" x="4291013" y="2014538"/>
          <p14:tracePt t="99614" x="4303713" y="2039938"/>
          <p14:tracePt t="99628" x="4365625" y="2078038"/>
          <p14:tracePt t="99641" x="4465638" y="2127250"/>
          <p14:tracePt t="99652" x="4591050" y="2178050"/>
          <p14:tracePt t="99668" x="4691063" y="2201863"/>
          <p14:tracePt t="99685" x="4791075" y="2214563"/>
          <p14:tracePt t="99703" x="5229225" y="2178050"/>
          <p14:tracePt t="99719" x="5429250" y="2152650"/>
          <p14:tracePt t="99736" x="5578475" y="2089150"/>
          <p14:tracePt t="99752" x="5867400" y="2014538"/>
          <p14:tracePt t="99769" x="6003925" y="1989138"/>
          <p14:tracePt t="99786" x="6116638" y="1965325"/>
          <p14:tracePt t="99803" x="6203950" y="1952625"/>
          <p14:tracePt t="99819" x="6216650" y="1952625"/>
          <p14:tracePt t="99836" x="6229350" y="1939925"/>
          <p14:tracePt t="99964" x="6154738" y="1939925"/>
          <p14:tracePt t="99976" x="6054725" y="1939925"/>
          <p14:tracePt t="99989" x="5978525" y="1939925"/>
          <p14:tracePt t="100003" x="5829300" y="1939925"/>
          <p14:tracePt t="100020" x="5554663" y="1939925"/>
          <p14:tracePt t="100037" x="5303838" y="1939925"/>
          <p14:tracePt t="100039" x="5065713" y="1939925"/>
          <p14:tracePt t="100053" x="4765675" y="1939925"/>
          <p14:tracePt t="100070" x="4527550" y="1939925"/>
          <p14:tracePt t="100088" x="4314825" y="1939925"/>
          <p14:tracePt t="100104" x="4278313" y="1939925"/>
          <p14:tracePt t="100121" x="4265613" y="1939925"/>
          <p14:tracePt t="100213" x="4314825" y="1939925"/>
          <p14:tracePt t="100226" x="4416425" y="1939925"/>
          <p14:tracePt t="100238" x="4527550" y="1939925"/>
          <p14:tracePt t="100251" x="4616450" y="1952625"/>
          <p14:tracePt t="100263" x="4703763" y="1965325"/>
          <p14:tracePt t="100274" x="4803775" y="1978025"/>
          <p14:tracePt t="100287" x="4940300" y="2014538"/>
          <p14:tracePt t="100303" x="5065713" y="2039938"/>
          <p14:tracePt t="100320" x="5129213" y="2052638"/>
          <p14:tracePt t="100337" x="5191125" y="2052638"/>
          <p14:tracePt t="100362" x="5203825" y="2052638"/>
          <p14:tracePt t="108048" x="5178425" y="2078038"/>
          <p14:tracePt t="108062" x="5040313" y="2152650"/>
          <p14:tracePt t="108074" x="4829175" y="2378075"/>
          <p14:tracePt t="108086" x="4565650" y="2665413"/>
          <p14:tracePt t="108102" x="4127500" y="2916238"/>
          <p14:tracePt t="108119" x="3702050" y="3154363"/>
          <p14:tracePt t="108136" x="2976563" y="3654425"/>
          <p14:tracePt t="108152" x="2576513" y="3892550"/>
          <p14:tracePt t="108169" x="2314575" y="4041775"/>
          <p14:tracePt t="108186" x="1963738" y="4230688"/>
          <p14:tracePt t="108203" x="1725613" y="4305300"/>
          <p14:tracePt t="108219" x="1538288" y="4354513"/>
          <p14:tracePt t="108236" x="1338263" y="4443413"/>
          <p14:tracePt t="108252" x="1276350" y="4454525"/>
          <p14:tracePt t="108269" x="1212850" y="4467225"/>
          <p14:tracePt t="108285" x="987425" y="4479925"/>
          <p14:tracePt t="108301" x="876300" y="4479925"/>
          <p14:tracePt t="108318" x="787400" y="4479925"/>
          <p14:tracePt t="108335" x="663575" y="4479925"/>
          <p14:tracePt t="108351" x="638175" y="4479925"/>
          <p14:tracePt t="108368" x="612775" y="4479925"/>
          <p14:tracePt t="108385" x="587375" y="4479925"/>
          <p14:tracePt t="108422" x="574675" y="4479925"/>
          <p14:tracePt t="108434" x="563563" y="4479925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B0A3BF9-DCEA-3872-83CA-331732AF07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304800" y="762001"/>
            <a:ext cx="8686800" cy="646331"/>
          </a:xfrm>
        </p:spPr>
        <p:txBody>
          <a:bodyPr wrap="square">
            <a:spAutoFit/>
          </a:bodyPr>
          <a:lstStyle/>
          <a:p>
            <a:r>
              <a:rPr lang="en-US" altLang="en-US" b="1" dirty="0">
                <a:ea typeface="Source Sans Pro" charset="0"/>
              </a:rPr>
              <a:t>Analyzing and Reporting Variances</a:t>
            </a:r>
          </a:p>
        </p:txBody>
      </p:sp>
      <p:sp>
        <p:nvSpPr>
          <p:cNvPr id="20" name="Rectangle 2"/>
          <p:cNvSpPr>
            <a:spLocks noChangeArrowheads="1"/>
          </p:cNvSpPr>
          <p:nvPr/>
        </p:nvSpPr>
        <p:spPr bwMode="auto">
          <a:xfrm>
            <a:off x="533400" y="1905000"/>
            <a:ext cx="80772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46038" bIns="46038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5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en-US" altLang="en-US" sz="2300" b="1" dirty="0">
                <a:solidFill>
                  <a:srgbClr val="FF0000"/>
                </a:solidFill>
                <a:latin typeface="Liberation Sans" panose="020B0604020202020204" pitchFamily="34" charset="0"/>
              </a:rPr>
              <a:t>Materials price variance</a:t>
            </a:r>
            <a:r>
              <a:rPr lang="en-US" altLang="en-US" sz="2300" dirty="0">
                <a:solidFill>
                  <a:srgbClr val="FF0000"/>
                </a:solidFill>
                <a:latin typeface="Liberation Sans" panose="020B0604020202020204" pitchFamily="34" charset="0"/>
              </a:rPr>
              <a:t> </a:t>
            </a:r>
            <a:r>
              <a:rPr lang="en-US" altLang="en-US" sz="2300" dirty="0">
                <a:solidFill>
                  <a:srgbClr val="000000"/>
                </a:solidFill>
                <a:latin typeface="Liberation Sans" panose="020B0604020202020204" pitchFamily="34" charset="0"/>
              </a:rPr>
              <a:t>– factors that affect the price paid for </a:t>
            </a:r>
            <a:r>
              <a:rPr lang="en-US" altLang="en-US" sz="2300" dirty="0">
                <a:solidFill>
                  <a:srgbClr val="FF0000"/>
                </a:solidFill>
                <a:latin typeface="Liberation Sans" panose="020B0604020202020204" pitchFamily="34" charset="0"/>
              </a:rPr>
              <a:t>raw materials </a:t>
            </a:r>
            <a:r>
              <a:rPr lang="en-US" altLang="en-US" sz="2300" dirty="0">
                <a:solidFill>
                  <a:srgbClr val="000000"/>
                </a:solidFill>
                <a:latin typeface="Liberation Sans" panose="020B0604020202020204" pitchFamily="34" charset="0"/>
              </a:rPr>
              <a:t>include the</a:t>
            </a:r>
          </a:p>
          <a:p>
            <a:pPr marL="682625" indent="-450850" algn="l">
              <a:lnSpc>
                <a:spcPct val="120000"/>
              </a:lnSpc>
              <a:spcBef>
                <a:spcPct val="50000"/>
              </a:spcBef>
              <a:buClr>
                <a:srgbClr val="740000"/>
              </a:buClr>
              <a:buSzPct val="80000"/>
              <a:buFont typeface="Arial" charset="0"/>
              <a:buChar char="►"/>
            </a:pPr>
            <a:r>
              <a:rPr lang="en-US" altLang="en-US" dirty="0">
                <a:solidFill>
                  <a:srgbClr val="000000"/>
                </a:solidFill>
                <a:latin typeface="Liberation Sans" panose="020B0604020202020204" pitchFamily="34" charset="0"/>
              </a:rPr>
              <a:t>availability of quantity and cash                                               discounts</a:t>
            </a:r>
          </a:p>
          <a:p>
            <a:pPr marL="682625" indent="-450850" algn="l">
              <a:lnSpc>
                <a:spcPct val="120000"/>
              </a:lnSpc>
              <a:spcBef>
                <a:spcPct val="50000"/>
              </a:spcBef>
              <a:buClr>
                <a:srgbClr val="740000"/>
              </a:buClr>
              <a:buSzPct val="80000"/>
              <a:buFont typeface="Arial" charset="0"/>
              <a:buChar char="►"/>
            </a:pPr>
            <a:r>
              <a:rPr lang="en-US" altLang="en-US" dirty="0">
                <a:solidFill>
                  <a:srgbClr val="000000"/>
                </a:solidFill>
                <a:latin typeface="Liberation Sans" panose="020B0604020202020204" pitchFamily="34" charset="0"/>
              </a:rPr>
              <a:t>quality of the materials requested</a:t>
            </a:r>
          </a:p>
          <a:p>
            <a:pPr marL="682625" indent="-450850" algn="l">
              <a:lnSpc>
                <a:spcPct val="120000"/>
              </a:lnSpc>
              <a:spcBef>
                <a:spcPct val="50000"/>
              </a:spcBef>
              <a:buClr>
                <a:srgbClr val="740000"/>
              </a:buClr>
              <a:buSzPct val="80000"/>
              <a:buFont typeface="Arial" charset="0"/>
              <a:buChar char="►"/>
            </a:pPr>
            <a:r>
              <a:rPr lang="en-US" altLang="en-US" dirty="0">
                <a:solidFill>
                  <a:srgbClr val="000000"/>
                </a:solidFill>
                <a:latin typeface="Liberation Sans" panose="020B0604020202020204" pitchFamily="34" charset="0"/>
              </a:rPr>
              <a:t>delivery method used. </a:t>
            </a:r>
          </a:p>
          <a:p>
            <a:pPr algn="l">
              <a:lnSpc>
                <a:spcPct val="120000"/>
              </a:lnSpc>
              <a:spcBef>
                <a:spcPct val="50000"/>
              </a:spcBef>
              <a:buClr>
                <a:schemeClr val="accent2"/>
              </a:buClr>
              <a:buSzPct val="75000"/>
            </a:pPr>
            <a:r>
              <a:rPr lang="en-US" altLang="en-US" sz="2300" dirty="0">
                <a:solidFill>
                  <a:srgbClr val="000000"/>
                </a:solidFill>
                <a:latin typeface="Liberation Sans" panose="020B0604020202020204" pitchFamily="34" charset="0"/>
              </a:rPr>
              <a:t>To the extent that these factors are considered in setting the price standard, the </a:t>
            </a:r>
            <a:r>
              <a:rPr lang="en-US" altLang="en-US" sz="2300" dirty="0">
                <a:solidFill>
                  <a:srgbClr val="FF0000"/>
                </a:solidFill>
                <a:latin typeface="Liberation Sans" panose="020B0604020202020204" pitchFamily="34" charset="0"/>
              </a:rPr>
              <a:t>purchasing department </a:t>
            </a:r>
            <a:r>
              <a:rPr lang="en-US" altLang="en-US" sz="2300" dirty="0">
                <a:solidFill>
                  <a:srgbClr val="000000"/>
                </a:solidFill>
                <a:latin typeface="Liberation Sans" panose="020B0604020202020204" pitchFamily="34" charset="0"/>
              </a:rPr>
              <a:t>is responsible.</a:t>
            </a:r>
          </a:p>
          <a:p>
            <a:pPr algn="l">
              <a:lnSpc>
                <a:spcPct val="120000"/>
              </a:lnSpc>
              <a:spcBef>
                <a:spcPct val="5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endParaRPr lang="en-US" altLang="en-US" sz="2300" dirty="0">
              <a:solidFill>
                <a:srgbClr val="000000"/>
              </a:solidFill>
              <a:latin typeface="Liberation Sans" panose="020B0604020202020204" pitchFamily="34" charset="0"/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533400" y="1385887"/>
            <a:ext cx="6934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/>
            <a:r>
              <a:rPr lang="en-US" altLang="en-US" sz="2800" b="1" dirty="0">
                <a:latin typeface="Liberation Sans" panose="020B0604020202020204" pitchFamily="34" charset="0"/>
              </a:rPr>
              <a:t>CAUSES OF MATERIALS VARIANCES</a:t>
            </a:r>
          </a:p>
        </p:txBody>
      </p:sp>
      <p:pic>
        <p:nvPicPr>
          <p:cNvPr id="32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590800"/>
            <a:ext cx="1995488" cy="2273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7596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293"/>
    </mc:Choice>
    <mc:Fallback xmlns="">
      <p:transition spd="slow" advTm="76293"/>
    </mc:Fallback>
  </mc:AlternateContent>
  <p:extLst>
    <p:ext uri="{3A86A75C-4F4B-4683-9AE1-C65F6400EC91}">
      <p14:laserTraceLst xmlns:p14="http://schemas.microsoft.com/office/powerpoint/2010/main">
        <p14:tracePtLst>
          <p14:tracePt t="8244" x="574675" y="4467225"/>
          <p14:tracePt t="8255" x="612775" y="4443413"/>
          <p14:tracePt t="8269" x="687388" y="4405313"/>
          <p14:tracePt t="8282" x="763588" y="4341813"/>
          <p14:tracePt t="8298" x="825500" y="4267200"/>
          <p14:tracePt t="8315" x="887413" y="4179888"/>
          <p14:tracePt t="8332" x="987425" y="4041775"/>
          <p14:tracePt t="8348" x="1025525" y="3979863"/>
          <p14:tracePt t="8364" x="1050925" y="3954463"/>
          <p14:tracePt t="8381" x="1138238" y="3829050"/>
          <p14:tracePt t="8398" x="1200150" y="3741738"/>
          <p14:tracePt t="8415" x="1300163" y="3616325"/>
          <p14:tracePt t="8431" x="1450975" y="3390900"/>
          <p14:tracePt t="8448" x="1512888" y="3290888"/>
          <p14:tracePt t="8465" x="1563688" y="3216275"/>
          <p14:tracePt t="8468" x="1612900" y="3128963"/>
          <p14:tracePt t="8481" x="1651000" y="3065463"/>
          <p14:tracePt t="8499" x="1676400" y="3016250"/>
          <p14:tracePt t="8516" x="1689100" y="2978150"/>
          <p14:tracePt t="8518" x="1689100" y="2941638"/>
          <p14:tracePt t="8533" x="1689100" y="2916238"/>
          <p14:tracePt t="8548" x="1689100" y="2890838"/>
          <p14:tracePt t="8566" x="1689100" y="2865438"/>
          <p14:tracePt t="8569" x="1689100" y="2840038"/>
          <p14:tracePt t="8582" x="1689100" y="2828925"/>
          <p14:tracePt t="8599" x="1689100" y="2803525"/>
          <p14:tracePt t="8616" x="1689100" y="2778125"/>
          <p14:tracePt t="8618" x="1689100" y="2740025"/>
          <p14:tracePt t="8631" x="1689100" y="2703513"/>
          <p14:tracePt t="8649" x="1689100" y="2665413"/>
          <p14:tracePt t="8666" x="1663700" y="2616200"/>
          <p14:tracePt t="8669" x="1638300" y="2540000"/>
          <p14:tracePt t="8682" x="1625600" y="2452688"/>
          <p14:tracePt t="8700" x="1612900" y="2414588"/>
          <p14:tracePt t="8717" x="1589088" y="2390775"/>
          <p14:tracePt t="9203" x="1625600" y="2390775"/>
          <p14:tracePt t="9216" x="1714500" y="2390775"/>
          <p14:tracePt t="9228" x="1838325" y="2390775"/>
          <p14:tracePt t="9241" x="1963738" y="2390775"/>
          <p14:tracePt t="9253" x="2038350" y="2403475"/>
          <p14:tracePt t="9268" x="2127250" y="2414588"/>
          <p14:tracePt t="9285" x="2189163" y="2427288"/>
          <p14:tracePt t="9302" x="2327275" y="2452688"/>
          <p14:tracePt t="9318" x="2389188" y="2452688"/>
          <p14:tracePt t="9335" x="2451100" y="2465388"/>
          <p14:tracePt t="9352" x="2489200" y="2478088"/>
          <p14:tracePt t="9354" x="2501900" y="2478088"/>
          <p14:tracePt t="9368" x="2514600" y="2478088"/>
          <p14:tracePt t="9391" x="2527300" y="2478088"/>
          <p14:tracePt t="15821" x="2414588" y="2728913"/>
          <p14:tracePt t="15833" x="2263775" y="3078163"/>
          <p14:tracePt t="15846" x="2163763" y="3479800"/>
          <p14:tracePt t="15858" x="2101850" y="3879850"/>
          <p14:tracePt t="15870" x="2076450" y="4129088"/>
          <p14:tracePt t="15883" x="2063750" y="4305300"/>
          <p14:tracePt t="15895" x="2051050" y="4592638"/>
          <p14:tracePt t="15911" x="2051050" y="4830763"/>
          <p14:tracePt t="15928" x="2051050" y="4992688"/>
          <p14:tracePt t="15945" x="2051050" y="5305425"/>
          <p14:tracePt t="15961" x="2051050" y="5494338"/>
          <p14:tracePt t="15978" x="2051050" y="5643563"/>
          <p14:tracePt t="15995" x="2051050" y="5756275"/>
          <p14:tracePt t="16011" x="2051050" y="5781675"/>
          <p14:tracePt t="16028" x="2051050" y="5794375"/>
          <p14:tracePt t="16157" x="2038350" y="5794375"/>
          <p14:tracePt t="16170" x="2001838" y="5794375"/>
          <p14:tracePt t="16183" x="1914525" y="5794375"/>
          <p14:tracePt t="16196" x="1838325" y="5794375"/>
          <p14:tracePt t="16212" x="1751013" y="5794375"/>
          <p14:tracePt t="16229" x="1701800" y="5794375"/>
          <p14:tracePt t="16246" x="1576388" y="5794375"/>
          <p14:tracePt t="16263" x="1512888" y="5794375"/>
          <p14:tracePt t="16279" x="1438275" y="5794375"/>
          <p14:tracePt t="16295" x="1389063" y="5794375"/>
          <p14:tracePt t="16319" x="1376363" y="5794375"/>
          <p14:tracePt t="16331" x="1376363" y="5781675"/>
          <p14:tracePt t="16346" x="1363663" y="5781675"/>
          <p14:tracePt t="16363" x="1363663" y="5768975"/>
          <p14:tracePt t="16380" x="1363663" y="5756275"/>
          <p14:tracePt t="16382" x="1350963" y="5719763"/>
          <p14:tracePt t="16396" x="1338263" y="5707063"/>
          <p14:tracePt t="16413" x="1338263" y="5681663"/>
          <p14:tracePt t="16430" x="1325563" y="5643563"/>
          <p14:tracePt t="16432" x="1312863" y="5619750"/>
          <p14:tracePt t="16446" x="1300163" y="5594350"/>
          <p14:tracePt t="16464" x="1300163" y="5581650"/>
          <p14:tracePt t="16480" x="1289050" y="5568950"/>
          <p14:tracePt t="16482" x="1276350" y="5556250"/>
          <p14:tracePt t="16496" x="1276350" y="5543550"/>
          <p14:tracePt t="16513" x="1263650" y="5518150"/>
          <p14:tracePt t="16531" x="1238250" y="5507038"/>
          <p14:tracePt t="16547" x="1225550" y="5468938"/>
          <p14:tracePt t="16564" x="1200150" y="5443538"/>
          <p14:tracePt t="16581" x="1112838" y="5381625"/>
          <p14:tracePt t="16597" x="1063625" y="5330825"/>
          <p14:tracePt t="16614" x="1012825" y="5294313"/>
          <p14:tracePt t="16631" x="976313" y="5256213"/>
          <p14:tracePt t="16755" x="1012825" y="5294313"/>
          <p14:tracePt t="16769" x="1089025" y="5381625"/>
          <p14:tracePt t="16781" x="1138238" y="5430838"/>
          <p14:tracePt t="16792" x="1200150" y="5481638"/>
          <p14:tracePt t="16805" x="1225550" y="5530850"/>
          <p14:tracePt t="16817" x="1263650" y="5568950"/>
          <p14:tracePt t="16830" x="1300163" y="5619750"/>
          <p14:tracePt t="16847" x="1338263" y="5681663"/>
          <p14:tracePt t="16864" x="1401763" y="5768975"/>
          <p14:tracePt t="16880" x="1512888" y="5981700"/>
          <p14:tracePt t="16897" x="1576388" y="6045200"/>
          <p14:tracePt t="16914" x="1625600" y="6081713"/>
          <p14:tracePt t="16930" x="1663700" y="6132513"/>
          <p14:tracePt t="16947" x="1663700" y="6145213"/>
          <p14:tracePt t="17030" x="1651000" y="6145213"/>
          <p14:tracePt t="17092" x="1638300" y="6145213"/>
          <p14:tracePt t="17180" x="1625600" y="6145213"/>
          <p14:tracePt t="17204" x="1601788" y="6145213"/>
          <p14:tracePt t="17217" x="1589088" y="6145213"/>
          <p14:tracePt t="17229" x="1576388" y="6119813"/>
          <p14:tracePt t="17243" x="1538288" y="6107113"/>
          <p14:tracePt t="17255" x="1512888" y="6081713"/>
          <p14:tracePt t="17267" x="1450975" y="6045200"/>
          <p14:tracePt t="17283" x="1376363" y="6007100"/>
          <p14:tracePt t="17300" x="1289050" y="5981700"/>
          <p14:tracePt t="17317" x="1225550" y="5969000"/>
          <p14:tracePt t="17333" x="1212850" y="5969000"/>
          <p14:tracePt t="17350" x="1200150" y="5969000"/>
          <p14:tracePt t="17367" x="1176338" y="5969000"/>
          <p14:tracePt t="17383" x="1163638" y="5969000"/>
          <p14:tracePt t="17400" x="1150938" y="5969000"/>
          <p14:tracePt t="17417" x="1125538" y="5956300"/>
          <p14:tracePt t="17433" x="1125538" y="5945188"/>
          <p14:tracePt t="17451" x="1100138" y="5945188"/>
          <p14:tracePt t="17453" x="1076325" y="5919788"/>
          <p14:tracePt t="17467" x="1063625" y="5919788"/>
          <p14:tracePt t="17484" x="1038225" y="5907088"/>
          <p14:tracePt t="17501" x="1012825" y="5907088"/>
          <p14:tracePt t="17517" x="1012825" y="5894388"/>
          <p14:tracePt t="17591" x="1025525" y="5894388"/>
          <p14:tracePt t="17603" x="1038225" y="5894388"/>
          <p14:tracePt t="17618" x="1076325" y="5894388"/>
          <p14:tracePt t="17629" x="1125538" y="5894388"/>
          <p14:tracePt t="17641" x="1238250" y="5894388"/>
          <p14:tracePt t="17653" x="1376363" y="5894388"/>
          <p14:tracePt t="17668" x="1489075" y="5894388"/>
          <p14:tracePt t="17684" x="1589088" y="5907088"/>
          <p14:tracePt t="17702" x="1676400" y="5907088"/>
          <p14:tracePt t="17704" x="1738313" y="5907088"/>
          <p14:tracePt t="17717" x="1776413" y="5907088"/>
          <p14:tracePt t="17735" x="1789113" y="5907088"/>
          <p14:tracePt t="17751" x="1801813" y="5907088"/>
          <p14:tracePt t="17777" x="1789113" y="5907088"/>
          <p14:tracePt t="17791" x="1763713" y="5907088"/>
          <p14:tracePt t="17803" x="1751013" y="5907088"/>
          <p14:tracePt t="17818" x="1725613" y="5907088"/>
          <p14:tracePt t="17835" x="1689100" y="5907088"/>
          <p14:tracePt t="17853" x="1576388" y="5894388"/>
          <p14:tracePt t="17869" x="1476375" y="5881688"/>
          <p14:tracePt t="17885" x="1376363" y="5868988"/>
          <p14:tracePt t="17903" x="1312863" y="5856288"/>
          <p14:tracePt t="17919" x="1289050" y="5856288"/>
          <p14:tracePt t="17977" x="1300163" y="5856288"/>
          <p14:tracePt t="17990" x="1325563" y="5856288"/>
          <p14:tracePt t="18003" x="1389063" y="5856288"/>
          <p14:tracePt t="18015" x="1463675" y="5856288"/>
          <p14:tracePt t="18027" x="1512888" y="5856288"/>
          <p14:tracePt t="18041" x="1576388" y="5856288"/>
          <p14:tracePt t="18053" x="1651000" y="5856288"/>
          <p14:tracePt t="18069" x="1714500" y="5856288"/>
          <p14:tracePt t="18086" x="1763713" y="5856288"/>
          <p14:tracePt t="18103" x="1801813" y="5856288"/>
          <p14:tracePt t="18127" x="1814513" y="5856288"/>
          <p14:tracePt t="18139" x="1801813" y="5856288"/>
          <p14:tracePt t="18153" x="1763713" y="5856288"/>
          <p14:tracePt t="18170" x="1725613" y="5856288"/>
          <p14:tracePt t="18186" x="1701800" y="5856288"/>
          <p14:tracePt t="18189" x="1663700" y="5856288"/>
          <p14:tracePt t="18203" x="1638300" y="5843588"/>
          <p14:tracePt t="18220" x="1625600" y="5843588"/>
          <p14:tracePt t="18290" x="1638300" y="5843588"/>
          <p14:tracePt t="18302" x="1738313" y="5832475"/>
          <p14:tracePt t="18315" x="1914525" y="5819775"/>
          <p14:tracePt t="18326" x="2163763" y="5807075"/>
          <p14:tracePt t="18339" x="2789238" y="5756275"/>
          <p14:tracePt t="18354" x="3365500" y="5732463"/>
          <p14:tracePt t="18371" x="3978275" y="5707063"/>
          <p14:tracePt t="18388" x="4591050" y="5707063"/>
          <p14:tracePt t="18404" x="4691063" y="5707063"/>
          <p14:tracePt t="18421" x="4727575" y="5707063"/>
          <p14:tracePt t="18438" x="4740275" y="5707063"/>
          <p14:tracePt t="18476" x="4716463" y="5707063"/>
          <p14:tracePt t="18488" x="4665663" y="5732463"/>
          <p14:tracePt t="18502" x="4616450" y="5743575"/>
          <p14:tracePt t="18514" x="4540250" y="5768975"/>
          <p14:tracePt t="18526" x="4503738" y="5768975"/>
          <p14:tracePt t="18539" x="4491038" y="5768975"/>
          <p14:tracePt t="18555" x="4478338" y="5768975"/>
          <p14:tracePt t="18577" x="4491038" y="5768975"/>
          <p14:tracePt t="18589" x="4503738" y="5768975"/>
          <p14:tracePt t="18614" x="4527550" y="5768975"/>
          <p14:tracePt t="18626" x="4552950" y="5768975"/>
          <p14:tracePt t="18639" x="4578350" y="5768975"/>
          <p14:tracePt t="18655" x="4603750" y="5768975"/>
          <p14:tracePt t="18672" x="4616450" y="5768975"/>
          <p14:tracePt t="18801" x="4591050" y="5768975"/>
          <p14:tracePt t="18812" x="4527550" y="5768975"/>
          <p14:tracePt t="18826" x="4416425" y="5768975"/>
          <p14:tracePt t="18839" x="4291013" y="5768975"/>
          <p14:tracePt t="18856" x="4165600" y="5768975"/>
          <p14:tracePt t="18873" x="3940175" y="5768975"/>
          <p14:tracePt t="18875" x="3689350" y="5768975"/>
          <p14:tracePt t="18889" x="3565525" y="5768975"/>
          <p14:tracePt t="18906" x="3478213" y="5768975"/>
          <p14:tracePt t="18923" x="3427413" y="5768975"/>
          <p14:tracePt t="18925" x="3414713" y="5768975"/>
          <p14:tracePt t="19001" x="3440113" y="5768975"/>
          <p14:tracePt t="19012" x="3552825" y="5768975"/>
          <p14:tracePt t="19024" x="3702050" y="5781675"/>
          <p14:tracePt t="19040" x="3865563" y="5807075"/>
          <p14:tracePt t="19057" x="4078288" y="5832475"/>
          <p14:tracePt t="19074" x="4427538" y="5868988"/>
          <p14:tracePt t="19076" x="4627563" y="5919788"/>
          <p14:tracePt t="19090" x="4752975" y="5945188"/>
          <p14:tracePt t="19107" x="4829175" y="5956300"/>
          <p14:tracePt t="19124" x="4840288" y="5956300"/>
          <p14:tracePt t="19140" x="4852988" y="5956300"/>
          <p14:tracePt t="19187" x="4829175" y="5956300"/>
          <p14:tracePt t="19199" x="4765675" y="5956300"/>
          <p14:tracePt t="19212" x="4591050" y="5956300"/>
          <p14:tracePt t="19225" x="4465638" y="5945188"/>
          <p14:tracePt t="19240" x="4327525" y="5932488"/>
          <p14:tracePt t="19258" x="4114800" y="5894388"/>
          <p14:tracePt t="19274" x="3614738" y="5881688"/>
          <p14:tracePt t="19291" x="3514725" y="5881688"/>
          <p14:tracePt t="19308" x="3452813" y="5881688"/>
          <p14:tracePt t="19325" x="3414713" y="5881688"/>
          <p14:tracePt t="19386" x="3440113" y="5881688"/>
          <p14:tracePt t="19399" x="3527425" y="5881688"/>
          <p14:tracePt t="19412" x="3678238" y="5894388"/>
          <p14:tracePt t="19424" x="3814763" y="5907088"/>
          <p14:tracePt t="19441" x="3927475" y="5932488"/>
          <p14:tracePt t="19458" x="4027488" y="5945188"/>
          <p14:tracePt t="19461" x="4103688" y="5969000"/>
          <p14:tracePt t="19475" x="4127500" y="5969000"/>
          <p14:tracePt t="19492" x="4140200" y="5981700"/>
          <p14:tracePt t="19523" x="4114800" y="5981700"/>
          <p14:tracePt t="19535" x="4078288" y="5981700"/>
          <p14:tracePt t="19549" x="4014788" y="5981700"/>
          <p14:tracePt t="19560" x="3914775" y="5981700"/>
          <p14:tracePt t="19575" x="3765550" y="5981700"/>
          <p14:tracePt t="19592" x="3627438" y="5981700"/>
          <p14:tracePt t="19609" x="3540125" y="5981700"/>
          <p14:tracePt t="19612" x="3478213" y="5981700"/>
          <p14:tracePt t="19626" x="3452813" y="5981700"/>
          <p14:tracePt t="19698" x="3465513" y="5981700"/>
          <p14:tracePt t="19710" x="3514725" y="5969000"/>
          <p14:tracePt t="19723" x="3627438" y="5945188"/>
          <p14:tracePt t="19735" x="3727450" y="5932488"/>
          <p14:tracePt t="19748" x="3814763" y="5919788"/>
          <p14:tracePt t="19760" x="3865563" y="5919788"/>
          <p14:tracePt t="19776" x="3902075" y="5919788"/>
          <p14:tracePt t="19793" x="3914775" y="5919788"/>
          <p14:tracePt t="19885" x="3902075" y="5919788"/>
          <p14:tracePt t="19897" x="3878263" y="5919788"/>
          <p14:tracePt t="19910" x="3852863" y="5919788"/>
          <p14:tracePt t="19922" x="3840163" y="5919788"/>
          <p14:tracePt t="19935" x="3827463" y="5919788"/>
          <p14:tracePt t="20009" x="3852863" y="5919788"/>
          <p14:tracePt t="20022" x="3878263" y="5919788"/>
          <p14:tracePt t="20035" x="3914775" y="5919788"/>
          <p14:tracePt t="20048" x="4014788" y="5919788"/>
          <p14:tracePt t="20061" x="4165600" y="5945188"/>
          <p14:tracePt t="20077" x="4303713" y="5969000"/>
          <p14:tracePt t="20094" x="4440238" y="6007100"/>
          <p14:tracePt t="20097" x="4578350" y="6056313"/>
          <p14:tracePt t="20111" x="4727575" y="6094413"/>
          <p14:tracePt t="20128" x="4829175" y="6119813"/>
          <p14:tracePt t="20145" x="4865688" y="6119813"/>
          <p14:tracePt t="20147" x="4878388" y="6132513"/>
          <p14:tracePt t="20197" x="4840288" y="6132513"/>
          <p14:tracePt t="20209" x="4791075" y="6132513"/>
          <p14:tracePt t="20222" x="4752975" y="6119813"/>
          <p14:tracePt t="20234" x="4703763" y="6119813"/>
          <p14:tracePt t="20246" x="4652963" y="6119813"/>
          <p14:tracePt t="20262" x="4603750" y="6119813"/>
          <p14:tracePt t="20278" x="4516438" y="6119813"/>
          <p14:tracePt t="20295" x="4403725" y="6119813"/>
          <p14:tracePt t="20297" x="4314825" y="6119813"/>
          <p14:tracePt t="20311" x="4278313" y="6119813"/>
          <p14:tracePt t="20328" x="4265613" y="6119813"/>
          <p14:tracePt t="20359" x="4278313" y="6119813"/>
          <p14:tracePt t="20372" x="4314825" y="6119813"/>
          <p14:tracePt t="20383" x="4365625" y="6119813"/>
          <p14:tracePt t="20396" x="4427538" y="6094413"/>
          <p14:tracePt t="20412" x="4516438" y="6081713"/>
          <p14:tracePt t="20429" x="4652963" y="6056313"/>
          <p14:tracePt t="20446" x="5103813" y="5994400"/>
          <p14:tracePt t="20462" x="5278438" y="5994400"/>
          <p14:tracePt t="20479" x="5403850" y="5981700"/>
          <p14:tracePt t="20496" x="5578475" y="5981700"/>
          <p14:tracePt t="20512" x="5603875" y="5969000"/>
          <p14:tracePt t="20529" x="5616575" y="5969000"/>
          <p14:tracePt t="20608" x="5603875" y="5969000"/>
          <p14:tracePt t="20633" x="5591175" y="5969000"/>
          <p14:tracePt t="20658" x="5578475" y="5969000"/>
          <p14:tracePt t="24421" x="5554663" y="5956300"/>
          <p14:tracePt t="24447" x="5529263" y="5945188"/>
          <p14:tracePt t="24459" x="5478463" y="5856288"/>
          <p14:tracePt t="24472" x="5229225" y="5607050"/>
          <p14:tracePt t="24484" x="4791075" y="5356225"/>
          <p14:tracePt t="24496" x="4516438" y="5143500"/>
          <p14:tracePt t="24511" x="4327525" y="4968875"/>
          <p14:tracePt t="24528" x="4165600" y="4805363"/>
          <p14:tracePt t="24545" x="3952875" y="4643438"/>
          <p14:tracePt t="24547" x="3689350" y="4492625"/>
          <p14:tracePt t="24562" x="3489325" y="4405313"/>
          <p14:tracePt t="24579" x="3389313" y="4330700"/>
          <p14:tracePt t="24596" x="3240088" y="4179888"/>
          <p14:tracePt t="24612" x="3189288" y="4105275"/>
          <p14:tracePt t="24629" x="3140075" y="3992563"/>
          <p14:tracePt t="24646" x="3014663" y="3816350"/>
          <p14:tracePt t="24662" x="2952750" y="3754438"/>
          <p14:tracePt t="24679" x="2914650" y="3716338"/>
          <p14:tracePt t="24696" x="2876550" y="3692525"/>
          <p14:tracePt t="24721" x="2863850" y="3692525"/>
          <p14:tracePt t="24771" x="2863850" y="3679825"/>
          <p14:tracePt t="25731" x="2889250" y="3667125"/>
          <p14:tracePt t="25743" x="2927350" y="3629025"/>
          <p14:tracePt t="25756" x="3040063" y="3541713"/>
          <p14:tracePt t="25769" x="3165475" y="3467100"/>
          <p14:tracePt t="25784" x="3265488" y="3416300"/>
          <p14:tracePt t="25800" x="3352800" y="3354388"/>
          <p14:tracePt t="25817" x="3465513" y="3290888"/>
          <p14:tracePt t="25833" x="3489325" y="3267075"/>
          <p14:tracePt t="25850" x="3502025" y="3254375"/>
          <p14:tracePt t="25868" x="3552825" y="3241675"/>
          <p14:tracePt t="25883" x="3565525" y="3228975"/>
          <p14:tracePt t="25900" x="3589338" y="3216275"/>
          <p14:tracePt t="25907" x="3627438" y="3203575"/>
          <p14:tracePt t="25918" x="3665538" y="3190875"/>
          <p14:tracePt t="25934" x="3714750" y="3165475"/>
          <p14:tracePt t="25951" x="3765550" y="3141663"/>
          <p14:tracePt t="25968" x="3827463" y="3065463"/>
          <p14:tracePt t="25984" x="3852863" y="3054350"/>
          <p14:tracePt t="26001" x="3865563" y="3028950"/>
          <p14:tracePt t="26018" x="3878263" y="3003550"/>
          <p14:tracePt t="26034" x="3878263" y="2990850"/>
          <p14:tracePt t="26051" x="3878263" y="2978150"/>
          <p14:tracePt t="26068" x="3878263" y="2965450"/>
          <p14:tracePt t="32230" x="3852863" y="2965450"/>
          <p14:tracePt t="32243" x="3802063" y="3016250"/>
          <p14:tracePt t="32256" x="3714750" y="3065463"/>
          <p14:tracePt t="32267" x="3589338" y="3128963"/>
          <p14:tracePt t="32280" x="3452813" y="3203575"/>
          <p14:tracePt t="32293" x="3327400" y="3290888"/>
          <p14:tracePt t="32309" x="3252788" y="3341688"/>
          <p14:tracePt t="32326" x="3201988" y="3354388"/>
          <p14:tracePt t="32343" x="3114675" y="3403600"/>
          <p14:tracePt t="32360" x="3076575" y="3403600"/>
          <p14:tracePt t="32376" x="3040063" y="3403600"/>
          <p14:tracePt t="32393" x="2952750" y="3416300"/>
          <p14:tracePt t="32410" x="2889250" y="3429000"/>
          <p14:tracePt t="32426" x="2852738" y="3429000"/>
          <p14:tracePt t="32443" x="2776538" y="3429000"/>
          <p14:tracePt t="32460" x="2752725" y="3441700"/>
          <p14:tracePt t="32476" x="2714625" y="3441700"/>
          <p14:tracePt t="32493" x="2663825" y="3454400"/>
          <p14:tracePt t="32510" x="2627313" y="3454400"/>
          <p14:tracePt t="32527" x="2576513" y="3467100"/>
          <p14:tracePt t="32529" x="2501900" y="3467100"/>
          <p14:tracePt t="32544" x="2439988" y="3467100"/>
          <p14:tracePt t="32560" x="2401888" y="3479800"/>
          <p14:tracePt t="32576" x="2363788" y="3479800"/>
          <p14:tracePt t="32593" x="2338388" y="3479800"/>
          <p14:tracePt t="32892" x="2351088" y="3479800"/>
          <p14:tracePt t="32916" x="2363788" y="3479800"/>
          <p14:tracePt t="32929" x="2376488" y="3479800"/>
          <p14:tracePt t="32941" x="2389188" y="3479800"/>
          <p14:tracePt t="32952" x="2401888" y="3479800"/>
          <p14:tracePt t="32966" x="2427288" y="3479800"/>
          <p14:tracePt t="32977" x="2439988" y="3479800"/>
          <p14:tracePt t="32994" x="2463800" y="3467100"/>
          <p14:tracePt t="33010" x="2501900" y="3454400"/>
          <p14:tracePt t="33028" x="2627313" y="3441700"/>
          <p14:tracePt t="33044" x="2676525" y="3429000"/>
          <p14:tracePt t="33061" x="2740025" y="3416300"/>
          <p14:tracePt t="33077" x="2789238" y="3403600"/>
          <p14:tracePt t="33094" x="2814638" y="3390900"/>
          <p14:tracePt t="33111" x="2840038" y="3378200"/>
          <p14:tracePt t="33128" x="2863850" y="3378200"/>
          <p14:tracePt t="33152" x="2876550" y="3378200"/>
          <p14:tracePt t="33178" x="2876550" y="3367088"/>
          <p14:tracePt t="33190" x="2889250" y="3367088"/>
          <p14:tracePt t="33202" x="2901950" y="3367088"/>
          <p14:tracePt t="33216" x="2914650" y="3367088"/>
          <p14:tracePt t="33229" x="2940050" y="3367088"/>
          <p14:tracePt t="33246" x="2963863" y="3367088"/>
          <p14:tracePt t="33263" x="3001963" y="3367088"/>
          <p14:tracePt t="33265" x="3027363" y="3367088"/>
          <p14:tracePt t="33279" x="3052763" y="3367088"/>
          <p14:tracePt t="33296" x="3076575" y="3367088"/>
          <p14:tracePt t="33313" x="3101975" y="3367088"/>
          <p14:tracePt t="33316" x="3114675" y="3367088"/>
          <p14:tracePt t="33330" x="3152775" y="3367088"/>
          <p14:tracePt t="33346" x="3176588" y="3367088"/>
          <p14:tracePt t="33364" x="3227388" y="3367088"/>
          <p14:tracePt t="33366" x="3302000" y="3367088"/>
          <p14:tracePt t="33380" x="3365500" y="3367088"/>
          <p14:tracePt t="33397" x="3427413" y="3367088"/>
          <p14:tracePt t="33414" x="3465513" y="3367088"/>
          <p14:tracePt t="33417" x="3489325" y="3367088"/>
          <p14:tracePt t="33430" x="3527425" y="3367088"/>
          <p14:tracePt t="33447" x="3552825" y="3367088"/>
          <p14:tracePt t="33464" x="3589338" y="3367088"/>
          <p14:tracePt t="33480" x="3602038" y="3367088"/>
          <p14:tracePt t="33497" x="3627438" y="3367088"/>
          <p14:tracePt t="33514" x="3652838" y="3367088"/>
          <p14:tracePt t="33531" x="3678238" y="3367088"/>
          <p14:tracePt t="33552" x="3689350" y="3367088"/>
          <p14:tracePt t="33565" x="3702050" y="3367088"/>
          <p14:tracePt t="33581" x="3714750" y="3367088"/>
          <p14:tracePt t="33598" x="3727450" y="3367088"/>
          <p14:tracePt t="33615" x="3752850" y="3367088"/>
          <p14:tracePt t="33631" x="3765550" y="3367088"/>
          <p14:tracePt t="33648" x="3790950" y="3367088"/>
          <p14:tracePt t="33665" x="3814763" y="3367088"/>
          <p14:tracePt t="33681" x="3840163" y="3367088"/>
          <p14:tracePt t="33698" x="3852863" y="3367088"/>
          <p14:tracePt t="33700" x="3890963" y="3378200"/>
          <p14:tracePt t="33715" x="3927475" y="3390900"/>
          <p14:tracePt t="33732" x="3978275" y="3403600"/>
          <p14:tracePt t="33748" x="4040188" y="3416300"/>
          <p14:tracePt t="33765" x="4114800" y="3416300"/>
          <p14:tracePt t="33781" x="4140200" y="3429000"/>
          <p14:tracePt t="33799" x="4152900" y="3429000"/>
          <p14:tracePt t="33801" x="4165600" y="3429000"/>
          <p14:tracePt t="33815" x="4178300" y="3441700"/>
          <p14:tracePt t="33832" x="4191000" y="3441700"/>
          <p14:tracePt t="34312" x="4214813" y="3441700"/>
          <p14:tracePt t="34325" x="4252913" y="3441700"/>
          <p14:tracePt t="34338" x="4314825" y="3441700"/>
          <p14:tracePt t="34351" x="4427538" y="3429000"/>
          <p14:tracePt t="34367" x="4552950" y="3429000"/>
          <p14:tracePt t="34384" x="4616450" y="3429000"/>
          <p14:tracePt t="34401" x="4691063" y="3429000"/>
          <p14:tracePt t="34419" x="4716463" y="3429000"/>
          <p14:tracePt t="34499" x="4691063" y="3441700"/>
          <p14:tracePt t="34511" x="4565650" y="3479800"/>
          <p14:tracePt t="34524" x="4403725" y="3516313"/>
          <p14:tracePt t="34536" x="4252913" y="3541713"/>
          <p14:tracePt t="34552" x="4014788" y="3579813"/>
          <p14:tracePt t="34568" x="3627438" y="3590925"/>
          <p14:tracePt t="34585" x="3352800" y="3616325"/>
          <p14:tracePt t="34587" x="3165475" y="3616325"/>
          <p14:tracePt t="34601" x="2914650" y="3629025"/>
          <p14:tracePt t="34619" x="2640013" y="3629025"/>
          <p14:tracePt t="34635" x="2489200" y="3629025"/>
          <p14:tracePt t="34637" x="2376488" y="3629025"/>
          <p14:tracePt t="34652" x="2314575" y="3629025"/>
          <p14:tracePt t="34668" x="2276475" y="3629025"/>
          <p14:tracePt t="34686" x="2251075" y="3641725"/>
          <p14:tracePt t="34702" x="2238375" y="3641725"/>
          <p14:tracePt t="34936" x="2238375" y="3654425"/>
          <p14:tracePt t="34947" x="2238375" y="3667125"/>
          <p14:tracePt t="34961" x="2238375" y="3679825"/>
          <p14:tracePt t="34974" x="2238375" y="3692525"/>
          <p14:tracePt t="34999" x="2238375" y="3716338"/>
          <p14:tracePt t="35023" x="2238375" y="3729038"/>
          <p14:tracePt t="35037" x="2238375" y="3754438"/>
          <p14:tracePt t="35047" x="2238375" y="3767138"/>
          <p14:tracePt t="35059" x="2251075" y="3779838"/>
          <p14:tracePt t="35085" x="2251075" y="3792538"/>
          <p14:tracePt t="35110" x="2263775" y="3792538"/>
          <p14:tracePt t="41243" x="2238375" y="3829050"/>
          <p14:tracePt t="41256" x="2189163" y="3954463"/>
          <p14:tracePt t="41268" x="2138363" y="4054475"/>
          <p14:tracePt t="41280" x="2114550" y="4141788"/>
          <p14:tracePt t="41295" x="2089150" y="4217988"/>
          <p14:tracePt t="41311" x="2076450" y="4241800"/>
          <p14:tracePt t="41329" x="2063750" y="4254500"/>
          <p14:tracePt t="41344" x="2063750" y="4267200"/>
          <p14:tracePt t="41417" x="2051050" y="4267200"/>
          <p14:tracePt t="41431" x="2051050" y="4279900"/>
          <p14:tracePt t="41443" x="2038350" y="4279900"/>
          <p14:tracePt t="41454" x="2025650" y="4292600"/>
          <p14:tracePt t="41467" x="2025650" y="4305300"/>
          <p14:tracePt t="41480" x="2001838" y="4330700"/>
          <p14:tracePt t="41505" x="1989138" y="4341813"/>
          <p14:tracePt t="41517" x="1989138" y="4354513"/>
          <p14:tracePt t="41530" x="1976438" y="4354513"/>
          <p14:tracePt t="41554" x="1976438" y="4367213"/>
          <p14:tracePt t="41568" x="1963738" y="4367213"/>
          <p14:tracePt t="41617" x="1963738" y="4379913"/>
          <p14:tracePt t="41629" x="1951038" y="4405313"/>
          <p14:tracePt t="41642" x="1938338" y="4405313"/>
          <p14:tracePt t="41654" x="1938338" y="4418013"/>
          <p14:tracePt t="46584" x="1938338" y="4443413"/>
          <p14:tracePt t="46599" x="1925638" y="4505325"/>
          <p14:tracePt t="46610" x="1914525" y="4567238"/>
          <p14:tracePt t="46623" x="1914525" y="4605338"/>
          <p14:tracePt t="46636" x="1914525" y="4656138"/>
          <p14:tracePt t="46648" x="1914525" y="4730750"/>
          <p14:tracePt t="46665" x="1914525" y="4868863"/>
          <p14:tracePt t="46683" x="1914525" y="4981575"/>
          <p14:tracePt t="46685" x="1914525" y="5056188"/>
          <p14:tracePt t="46699" x="1914525" y="5118100"/>
          <p14:tracePt t="46716" x="1914525" y="5156200"/>
          <p14:tracePt t="46733" x="1914525" y="5181600"/>
          <p14:tracePt t="46736" x="1914525" y="5194300"/>
          <p14:tracePt t="46773" x="1925638" y="5194300"/>
          <p14:tracePt t="46798" x="1938338" y="5194300"/>
          <p14:tracePt t="46835" x="1951038" y="5194300"/>
          <p14:tracePt t="46847" x="1976438" y="5194300"/>
          <p14:tracePt t="46859" x="2001838" y="5194300"/>
          <p14:tracePt t="46872" x="2038350" y="5194300"/>
          <p14:tracePt t="46887" x="2101850" y="5194300"/>
          <p14:tracePt t="46900" x="2163763" y="5194300"/>
          <p14:tracePt t="46917" x="2227263" y="5194300"/>
          <p14:tracePt t="46934" x="2276475" y="5194300"/>
          <p14:tracePt t="46936" x="2338388" y="5194300"/>
          <p14:tracePt t="46950" x="2439988" y="5194300"/>
          <p14:tracePt t="46967" x="2589213" y="5194300"/>
          <p14:tracePt t="46984" x="2814638" y="5194300"/>
          <p14:tracePt t="47000" x="2889250" y="5194300"/>
          <p14:tracePt t="47017" x="2963863" y="5194300"/>
          <p14:tracePt t="47034" x="3165475" y="5194300"/>
          <p14:tracePt t="47051" x="3240088" y="5194300"/>
          <p14:tracePt t="47067" x="3314700" y="5194300"/>
          <p14:tracePt t="47084" x="3376613" y="5168900"/>
          <p14:tracePt t="47100" x="3389313" y="5168900"/>
          <p14:tracePt t="47117" x="3402013" y="5156200"/>
          <p14:tracePt t="47134" x="3414713" y="5156200"/>
          <p14:tracePt t="47245" x="3427413" y="5156200"/>
          <p14:tracePt t="47259" x="3440113" y="5156200"/>
          <p14:tracePt t="47271" x="3465513" y="5143500"/>
          <p14:tracePt t="47285" x="3527425" y="5130800"/>
          <p14:tracePt t="47296" x="3602038" y="5118100"/>
          <p14:tracePt t="47308" x="3678238" y="5105400"/>
          <p14:tracePt t="47322" x="3714750" y="5092700"/>
          <p14:tracePt t="47335" x="3752850" y="5081588"/>
          <p14:tracePt t="47351" x="3778250" y="5068888"/>
          <p14:tracePt t="47368" x="3802063" y="5056188"/>
          <p14:tracePt t="47371" x="3827463" y="5056188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1355233-4F7A-2A5F-B8E0-1A443253C6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>
          <a:xfrm>
            <a:off x="6318443" y="6324600"/>
            <a:ext cx="2596957" cy="398200"/>
          </a:xfrm>
        </p:spPr>
        <p:txBody>
          <a:bodyPr/>
          <a:lstStyle/>
          <a:p>
            <a:fld id="{67B19427-F580-D146-B60E-4CADEE75497F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304800" y="649069"/>
            <a:ext cx="8001000" cy="646331"/>
          </a:xfrm>
          <a:solidFill>
            <a:schemeClr val="bg2"/>
          </a:solidFill>
        </p:spPr>
        <p:txBody>
          <a:bodyPr wrap="square">
            <a:spAutoFit/>
          </a:bodyPr>
          <a:lstStyle/>
          <a:p>
            <a:r>
              <a:rPr lang="en-US" altLang="en-US" b="1" dirty="0">
                <a:ea typeface="Source Sans Pro" charset="0"/>
              </a:rPr>
              <a:t>Analyzing and Reporting Variances</a:t>
            </a:r>
          </a:p>
        </p:txBody>
      </p:sp>
      <p:sp>
        <p:nvSpPr>
          <p:cNvPr id="47" name="Rectangle 2"/>
          <p:cNvSpPr>
            <a:spLocks noChangeArrowheads="1"/>
          </p:cNvSpPr>
          <p:nvPr/>
        </p:nvSpPr>
        <p:spPr bwMode="auto">
          <a:xfrm>
            <a:off x="533400" y="1905000"/>
            <a:ext cx="80772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46038" bIns="46038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500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en-US" altLang="en-US" sz="2300" b="1" dirty="0">
                <a:solidFill>
                  <a:srgbClr val="FF0000"/>
                </a:solidFill>
                <a:latin typeface="Liberation Sans" panose="020B0604020202020204" pitchFamily="34" charset="0"/>
              </a:rPr>
              <a:t>Materials quantity variance</a:t>
            </a:r>
            <a:r>
              <a:rPr lang="en-US" altLang="en-US" sz="2300" dirty="0">
                <a:solidFill>
                  <a:srgbClr val="FF0000"/>
                </a:solidFill>
                <a:latin typeface="Liberation Sans" panose="020B0604020202020204" pitchFamily="34" charset="0"/>
              </a:rPr>
              <a:t> </a:t>
            </a:r>
            <a:r>
              <a:rPr lang="en-US" altLang="en-US" sz="2300" dirty="0">
                <a:solidFill>
                  <a:srgbClr val="000000"/>
                </a:solidFill>
                <a:latin typeface="Liberation Sans" panose="020B0604020202020204" pitchFamily="34" charset="0"/>
              </a:rPr>
              <a:t>– if the variance is due to inexperienced workers, faulty machinery, or carelessness, the </a:t>
            </a:r>
            <a:r>
              <a:rPr lang="en-US" altLang="en-US" sz="2300" dirty="0">
                <a:solidFill>
                  <a:srgbClr val="FF0000"/>
                </a:solidFill>
                <a:latin typeface="Liberation Sans" panose="020B0604020202020204" pitchFamily="34" charset="0"/>
              </a:rPr>
              <a:t>production department </a:t>
            </a:r>
            <a:r>
              <a:rPr lang="en-US" altLang="en-US" sz="2300" dirty="0">
                <a:solidFill>
                  <a:srgbClr val="000000"/>
                </a:solidFill>
                <a:latin typeface="Liberation Sans" panose="020B0604020202020204" pitchFamily="34" charset="0"/>
              </a:rPr>
              <a:t>is responsible.</a:t>
            </a:r>
          </a:p>
        </p:txBody>
      </p:sp>
      <p:pic>
        <p:nvPicPr>
          <p:cNvPr id="4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763" y="3438525"/>
            <a:ext cx="2586037" cy="288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9" name="Rectangle 11"/>
          <p:cNvSpPr>
            <a:spLocks noChangeArrowheads="1"/>
          </p:cNvSpPr>
          <p:nvPr/>
        </p:nvSpPr>
        <p:spPr bwMode="auto">
          <a:xfrm>
            <a:off x="533400" y="1295400"/>
            <a:ext cx="6934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/>
            <a:r>
              <a:rPr lang="en-US" altLang="en-US" sz="2800" b="1" dirty="0">
                <a:latin typeface="Liberation Sans" panose="020B0604020202020204" pitchFamily="34" charset="0"/>
              </a:rPr>
              <a:t>CAUSES OF MATERIALS VARIANCES</a:t>
            </a:r>
          </a:p>
        </p:txBody>
      </p:sp>
    </p:spTree>
    <p:extLst>
      <p:ext uri="{BB962C8B-B14F-4D97-AF65-F5344CB8AC3E}">
        <p14:creationId xmlns:p14="http://schemas.microsoft.com/office/powerpoint/2010/main" val="388161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313"/>
    </mc:Choice>
    <mc:Fallback xmlns="">
      <p:transition spd="slow" advTm="23313"/>
    </mc:Fallback>
  </mc:AlternateContent>
  <p:extLst>
    <p:ext uri="{3A86A75C-4F4B-4683-9AE1-C65F6400EC91}">
      <p14:laserTraceLst xmlns:p14="http://schemas.microsoft.com/office/powerpoint/2010/main">
        <p14:tracePtLst>
          <p14:tracePt t="17254" x="3802063" y="5056188"/>
          <p14:tracePt t="17267" x="3752850" y="5056188"/>
          <p14:tracePt t="17279" x="3665538" y="5056188"/>
          <p14:tracePt t="17291" x="3478213" y="5056188"/>
          <p14:tracePt t="17307" x="3176588" y="5092700"/>
          <p14:tracePt t="17324" x="2827338" y="5105400"/>
          <p14:tracePt t="17341" x="1938338" y="5105400"/>
          <p14:tracePt t="17358" x="1701800" y="5105400"/>
          <p14:tracePt t="17374" x="1425575" y="5105400"/>
          <p14:tracePt t="17391" x="1063625" y="5092700"/>
          <p14:tracePt t="17408" x="976313" y="5068888"/>
          <p14:tracePt t="17424" x="925513" y="5056188"/>
          <p14:tracePt t="17442" x="887413" y="5043488"/>
          <p14:tracePt t="17465" x="876300" y="5043488"/>
          <p14:tracePt t="17503" x="876300" y="5030788"/>
          <p14:tracePt t="17515" x="887413" y="4992688"/>
          <p14:tracePt t="17528" x="925513" y="4930775"/>
          <p14:tracePt t="17542" x="976313" y="4805363"/>
          <p14:tracePt t="17558" x="1076325" y="4630738"/>
          <p14:tracePt t="17575" x="1163638" y="4505325"/>
          <p14:tracePt t="17578" x="1250950" y="4379913"/>
          <p14:tracePt t="17592" x="1325563" y="4241800"/>
          <p14:tracePt t="17609" x="1389063" y="4017963"/>
          <p14:tracePt t="17626" x="1412875" y="3854450"/>
          <p14:tracePt t="17628" x="1438275" y="3716338"/>
          <p14:tracePt t="17642" x="1463675" y="3629025"/>
          <p14:tracePt t="17659" x="1463675" y="3579813"/>
          <p14:tracePt t="17676" x="1463675" y="3541713"/>
          <p14:tracePt t="17679" x="1476375" y="3503613"/>
          <p14:tracePt t="17692" x="1476375" y="3454400"/>
          <p14:tracePt t="17709" x="1476375" y="3390900"/>
          <p14:tracePt t="17726" x="1476375" y="3328988"/>
          <p14:tracePt t="17729" x="1489075" y="3278188"/>
          <p14:tracePt t="17743" x="1489075" y="3254375"/>
          <p14:tracePt t="17759" x="1489075" y="3241675"/>
          <p14:tracePt t="17802" x="1501775" y="3241675"/>
          <p14:tracePt t="18900" x="1512888" y="3228975"/>
          <p14:tracePt t="18912" x="1538288" y="3228975"/>
          <p14:tracePt t="18924" x="1589088" y="3228975"/>
          <p14:tracePt t="18937" x="1676400" y="3216275"/>
          <p14:tracePt t="18949" x="1751013" y="3216275"/>
          <p14:tracePt t="18964" x="1814513" y="3216275"/>
          <p14:tracePt t="18981" x="1851025" y="3216275"/>
          <p14:tracePt t="18998" x="1925638" y="3216275"/>
          <p14:tracePt t="19014" x="1976438" y="3216275"/>
          <p14:tracePt t="19031" x="2051050" y="3216275"/>
          <p14:tracePt t="19048" x="2101850" y="3216275"/>
          <p14:tracePt t="19050" x="2138363" y="3216275"/>
          <p14:tracePt t="19064" x="2163763" y="3216275"/>
          <p14:tracePt t="19081" x="2176463" y="3216275"/>
          <p14:tracePt t="19099" x="2189163" y="3216275"/>
          <p14:tracePt t="19115" x="2201863" y="3216275"/>
          <p14:tracePt t="19311" x="2201863" y="3203575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F4B50F-8AFD-4462-835E-5E2372CEC5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304800" y="762001"/>
            <a:ext cx="8534400" cy="646331"/>
          </a:xfrm>
        </p:spPr>
        <p:txBody>
          <a:bodyPr>
            <a:spAutoFit/>
          </a:bodyPr>
          <a:lstStyle/>
          <a:p>
            <a:r>
              <a:rPr lang="en-US" b="1" dirty="0">
                <a:ea typeface="Source Sans Pro" charset="0"/>
              </a:rPr>
              <a:t>DO IT! 2    </a:t>
            </a:r>
            <a:r>
              <a:rPr lang="en-US" b="1" dirty="0">
                <a:solidFill>
                  <a:srgbClr val="196E78"/>
                </a:solidFill>
                <a:ea typeface="Source Sans Pro" charset="0"/>
              </a:rPr>
              <a:t>Direct Materials Variances</a:t>
            </a:r>
            <a:endParaRPr lang="en-US" sz="2000" b="1" dirty="0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2334320" y="762000"/>
            <a:ext cx="0" cy="457200"/>
          </a:xfrm>
          <a:prstGeom prst="line">
            <a:avLst/>
          </a:prstGeom>
          <a:ln w="38100">
            <a:solidFill>
              <a:srgbClr val="196E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2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4800" y="4139157"/>
            <a:ext cx="8382000" cy="139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457200" y="1589632"/>
            <a:ext cx="7924800" cy="230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20574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tabLst>
                <a:tab pos="20574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20574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20574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20574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0574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0574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0574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057400" algn="l"/>
              </a:tabLs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15000"/>
              </a:lnSpc>
            </a:pPr>
            <a:r>
              <a:rPr lang="en-US" altLang="en-US" sz="2100" dirty="0">
                <a:latin typeface="Liberation Sans" panose="020B0604020202020204" pitchFamily="34" charset="0"/>
              </a:rPr>
              <a:t>The standard cost of Wonder Walkers includes two units of direct materials at ₩8,000 per unit. During July, the company buys 22,000 units of direct materials at ₩7,500 and uses those materials to produce 10,000 units. Compute the total, price, and quantity variances for materials.</a:t>
            </a:r>
          </a:p>
          <a:p>
            <a:pPr algn="l">
              <a:lnSpc>
                <a:spcPct val="115000"/>
              </a:lnSpc>
            </a:pPr>
            <a:endParaRPr lang="en-US" altLang="en-US" sz="2100" dirty="0">
              <a:latin typeface="Liberation Sans" panose="020B0604020202020204" pitchFamily="34" charset="0"/>
            </a:endParaRPr>
          </a:p>
        </p:txBody>
      </p:sp>
      <p:sp>
        <p:nvSpPr>
          <p:cNvPr id="17" name="Rectangle 11"/>
          <p:cNvSpPr>
            <a:spLocks noChangeArrowheads="1"/>
          </p:cNvSpPr>
          <p:nvPr/>
        </p:nvSpPr>
        <p:spPr bwMode="auto">
          <a:xfrm>
            <a:off x="2057400" y="4053432"/>
            <a:ext cx="1371600" cy="3048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</p:txBody>
      </p:sp>
      <p:sp>
        <p:nvSpPr>
          <p:cNvPr id="18" name="Rectangle 11"/>
          <p:cNvSpPr>
            <a:spLocks noChangeArrowheads="1"/>
          </p:cNvSpPr>
          <p:nvPr/>
        </p:nvSpPr>
        <p:spPr bwMode="auto">
          <a:xfrm>
            <a:off x="2648146" y="4756157"/>
            <a:ext cx="1695254" cy="25190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</p:txBody>
      </p:sp>
      <p:sp>
        <p:nvSpPr>
          <p:cNvPr id="19" name="Rectangle 11"/>
          <p:cNvSpPr>
            <a:spLocks noChangeArrowheads="1"/>
          </p:cNvSpPr>
          <p:nvPr/>
        </p:nvSpPr>
        <p:spPr bwMode="auto">
          <a:xfrm>
            <a:off x="4534292" y="4756157"/>
            <a:ext cx="1695254" cy="25190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</p:txBody>
      </p:sp>
      <p:sp>
        <p:nvSpPr>
          <p:cNvPr id="20" name="Rectangle 11"/>
          <p:cNvSpPr>
            <a:spLocks noChangeArrowheads="1"/>
          </p:cNvSpPr>
          <p:nvPr/>
        </p:nvSpPr>
        <p:spPr bwMode="auto">
          <a:xfrm>
            <a:off x="6477000" y="4756157"/>
            <a:ext cx="2209800" cy="25190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2654431" y="5008058"/>
            <a:ext cx="1688969" cy="25190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</p:txBody>
      </p:sp>
      <p:sp>
        <p:nvSpPr>
          <p:cNvPr id="28" name="Rectangle 11"/>
          <p:cNvSpPr>
            <a:spLocks noChangeArrowheads="1"/>
          </p:cNvSpPr>
          <p:nvPr/>
        </p:nvSpPr>
        <p:spPr bwMode="auto">
          <a:xfrm>
            <a:off x="4540577" y="5008058"/>
            <a:ext cx="1688969" cy="25190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</p:txBody>
      </p:sp>
      <p:sp>
        <p:nvSpPr>
          <p:cNvPr id="29" name="Rectangle 11"/>
          <p:cNvSpPr>
            <a:spLocks noChangeArrowheads="1"/>
          </p:cNvSpPr>
          <p:nvPr/>
        </p:nvSpPr>
        <p:spPr bwMode="auto">
          <a:xfrm>
            <a:off x="6477001" y="5008058"/>
            <a:ext cx="2057399" cy="25190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</p:txBody>
      </p:sp>
      <p:sp>
        <p:nvSpPr>
          <p:cNvPr id="30" name="Rectangle 11"/>
          <p:cNvSpPr>
            <a:spLocks noChangeArrowheads="1"/>
          </p:cNvSpPr>
          <p:nvPr/>
        </p:nvSpPr>
        <p:spPr bwMode="auto">
          <a:xfrm>
            <a:off x="2783264" y="5310699"/>
            <a:ext cx="1712535" cy="25190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</p:txBody>
      </p:sp>
      <p:sp>
        <p:nvSpPr>
          <p:cNvPr id="31" name="Rectangle 11"/>
          <p:cNvSpPr>
            <a:spLocks noChangeArrowheads="1"/>
          </p:cNvSpPr>
          <p:nvPr/>
        </p:nvSpPr>
        <p:spPr bwMode="auto">
          <a:xfrm>
            <a:off x="4631703" y="5310699"/>
            <a:ext cx="1712535" cy="25190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</p:txBody>
      </p:sp>
      <p:sp>
        <p:nvSpPr>
          <p:cNvPr id="32" name="Rectangle 11"/>
          <p:cNvSpPr>
            <a:spLocks noChangeArrowheads="1"/>
          </p:cNvSpPr>
          <p:nvPr/>
        </p:nvSpPr>
        <p:spPr bwMode="auto">
          <a:xfrm>
            <a:off x="6477000" y="5310699"/>
            <a:ext cx="2209800" cy="25190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75753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770"/>
    </mc:Choice>
    <mc:Fallback xmlns="">
      <p:transition spd="slow" advTm="437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  <p:extLst>
    <p:ext uri="{3A86A75C-4F4B-4683-9AE1-C65F6400EC91}">
      <p14:laserTraceLst xmlns:p14="http://schemas.microsoft.com/office/powerpoint/2010/main">
        <p14:tracePtLst>
          <p14:tracePt t="2742" x="2214563" y="3203575"/>
          <p14:tracePt t="2893" x="2214563" y="3241675"/>
          <p14:tracePt t="2905" x="2227263" y="3278188"/>
          <p14:tracePt t="2917" x="2238375" y="3316288"/>
          <p14:tracePt t="2930" x="2238375" y="3367088"/>
          <p14:tracePt t="2943" x="2263775" y="3390900"/>
          <p14:tracePt t="2955" x="2276475" y="3403600"/>
          <p14:tracePt t="2971" x="2301875" y="3429000"/>
          <p14:tracePt t="2987" x="2327275" y="3454400"/>
          <p14:tracePt t="3005" x="2363788" y="3490913"/>
          <p14:tracePt t="3021" x="2376488" y="3503613"/>
          <p14:tracePt t="3038" x="2389188" y="3529013"/>
          <p14:tracePt t="3055" x="2414588" y="3603625"/>
          <p14:tracePt t="3071" x="2414588" y="3641725"/>
          <p14:tracePt t="3088" x="2427288" y="3679825"/>
          <p14:tracePt t="3105" x="2439988" y="3716338"/>
          <p14:tracePt t="3121" x="2439988" y="3729038"/>
          <p14:tracePt t="3138" x="2439988" y="3741738"/>
          <p14:tracePt t="3155" x="2451100" y="3754438"/>
          <p14:tracePt t="3179" x="2463800" y="3754438"/>
          <p14:tracePt t="3216" x="2463800" y="3767138"/>
          <p14:tracePt t="13102" x="2463800" y="3792538"/>
          <p14:tracePt t="13114" x="2451100" y="3803650"/>
          <p14:tracePt t="13127" x="2401888" y="3829050"/>
          <p14:tracePt t="13140" x="2289175" y="3867150"/>
          <p14:tracePt t="13151" x="2189163" y="3892550"/>
          <p14:tracePt t="13163" x="2063750" y="3929063"/>
          <p14:tracePt t="13178" x="1976438" y="3967163"/>
          <p14:tracePt t="13194" x="1825625" y="4017963"/>
          <p14:tracePt t="13211" x="1612900" y="4054475"/>
          <p14:tracePt t="13213" x="1438275" y="4105275"/>
          <p14:tracePt t="13228" x="1325563" y="4129088"/>
          <p14:tracePt t="13244" x="1212850" y="4154488"/>
          <p14:tracePt t="13262" x="1150938" y="4167188"/>
          <p14:tracePt t="13264" x="1076325" y="4167188"/>
          <p14:tracePt t="13277" x="1000125" y="4167188"/>
          <p14:tracePt t="13295" x="912813" y="4167188"/>
          <p14:tracePt t="13311" x="863600" y="4167188"/>
          <p14:tracePt t="13314" x="838200" y="4167188"/>
          <p14:tracePt t="13328" x="825500" y="4167188"/>
          <p14:tracePt t="13345" x="825500" y="4154488"/>
          <p14:tracePt t="13412" x="838200" y="4154488"/>
          <p14:tracePt t="13426" x="838200" y="4167188"/>
          <p14:tracePt t="13437" x="838200" y="4230688"/>
          <p14:tracePt t="13450" x="850900" y="4292600"/>
          <p14:tracePt t="13463" x="863600" y="4367213"/>
          <p14:tracePt t="13479" x="876300" y="4443413"/>
          <p14:tracePt t="13495" x="912813" y="4543425"/>
          <p14:tracePt t="13513" x="1000125" y="4956175"/>
          <p14:tracePt t="13529" x="1038225" y="5105400"/>
          <p14:tracePt t="13546" x="1076325" y="5218113"/>
          <p14:tracePt t="13562" x="1112838" y="5318125"/>
          <p14:tracePt t="13579" x="1112838" y="5343525"/>
          <p14:tracePt t="13601" x="1112838" y="5356225"/>
          <p14:tracePt t="13887" x="1138238" y="5330825"/>
          <p14:tracePt t="13899" x="1212850" y="5281613"/>
          <p14:tracePt t="13912" x="1325563" y="5194300"/>
          <p14:tracePt t="13924" x="1450975" y="5105400"/>
          <p14:tracePt t="13936" x="1563688" y="5030788"/>
          <p14:tracePt t="13948" x="1663700" y="4992688"/>
          <p14:tracePt t="13964" x="1801813" y="4968875"/>
          <p14:tracePt t="13981" x="2001838" y="4956175"/>
          <p14:tracePt t="13998" x="2276475" y="4956175"/>
          <p14:tracePt t="14014" x="2363788" y="4968875"/>
          <p14:tracePt t="14031" x="2414588" y="4992688"/>
          <p14:tracePt t="14048" x="2489200" y="5018088"/>
          <p14:tracePt t="14074" x="2501900" y="5018088"/>
          <p14:tracePt t="14548" x="2640013" y="5018088"/>
          <p14:tracePt t="14559" x="2852738" y="4992688"/>
          <p14:tracePt t="14572" x="3276600" y="4956175"/>
          <p14:tracePt t="14585" x="3814763" y="4956175"/>
          <p14:tracePt t="14598" x="4227513" y="4956175"/>
          <p14:tracePt t="14615" x="4803775" y="4956175"/>
          <p14:tracePt t="14632" x="5178425" y="4956175"/>
          <p14:tracePt t="14634" x="5491163" y="4968875"/>
          <p14:tracePt t="14649" x="5878513" y="5005388"/>
          <p14:tracePt t="14666" x="6167438" y="5018088"/>
          <p14:tracePt t="14683" x="6429375" y="5043488"/>
          <p14:tracePt t="14699" x="6516688" y="5056188"/>
          <p14:tracePt t="14716" x="6567488" y="5056188"/>
          <p14:tracePt t="14733" x="6629400" y="5068888"/>
          <p14:tracePt t="14749" x="6642100" y="5081588"/>
          <p14:tracePt t="14771" x="6654800" y="5081588"/>
          <p14:tracePt t="14859" x="6680200" y="5105400"/>
          <p14:tracePt t="14872" x="6704013" y="5105400"/>
          <p14:tracePt t="14885" x="6729413" y="5118100"/>
          <p14:tracePt t="14896" x="6792913" y="5143500"/>
          <p14:tracePt t="14908" x="6854825" y="5181600"/>
          <p14:tracePt t="14921" x="6954838" y="5218113"/>
          <p14:tracePt t="14933" x="7054850" y="5256213"/>
          <p14:tracePt t="14950" x="7180263" y="5294313"/>
          <p14:tracePt t="14966" x="7280275" y="5305425"/>
          <p14:tracePt t="14984" x="7342188" y="5305425"/>
          <p14:tracePt t="15000" x="7367588" y="5305425"/>
          <p14:tracePt t="15018" x="7380288" y="5305425"/>
          <p14:tracePt t="15021" x="7392988" y="5305425"/>
          <p14:tracePt t="15035" x="7405688" y="5305425"/>
          <p14:tracePt t="15059" x="7405688" y="5294313"/>
          <p14:tracePt t="15071" x="7418388" y="5268913"/>
          <p14:tracePt t="15085" x="7429500" y="5205413"/>
          <p14:tracePt t="15102" x="7429500" y="5168900"/>
          <p14:tracePt t="15119" x="7442200" y="5118100"/>
          <p14:tracePt t="15121" x="7442200" y="5081588"/>
          <p14:tracePt t="15135" x="7442200" y="5043488"/>
          <p14:tracePt t="15152" x="7454900" y="5018088"/>
          <p14:tracePt t="15169" x="7467600" y="4992688"/>
          <p14:tracePt t="15171" x="7467600" y="4968875"/>
          <p14:tracePt t="15185" x="7467600" y="4956175"/>
          <p14:tracePt t="15208" x="7467600" y="4943475"/>
          <p14:tracePt t="15370" x="7454900" y="4943475"/>
          <p14:tracePt t="15395" x="7429500" y="4943475"/>
          <p14:tracePt t="15409" x="7418388" y="4956175"/>
          <p14:tracePt t="15420" x="7380288" y="4968875"/>
          <p14:tracePt t="15432" x="7342188" y="4981575"/>
          <p14:tracePt t="15444" x="7305675" y="5018088"/>
          <p14:tracePt t="15458" x="7280275" y="5056188"/>
          <p14:tracePt t="15470" x="7242175" y="5118100"/>
          <p14:tracePt t="15486" x="7205663" y="5168900"/>
          <p14:tracePt t="15503" x="7192963" y="5205413"/>
          <p14:tracePt t="15520" x="7154863" y="5243513"/>
          <p14:tracePt t="15537" x="7154863" y="5256213"/>
          <p14:tracePt t="15553" x="7142163" y="5256213"/>
          <p14:tracePt t="15807" x="7142163" y="5243513"/>
          <p14:tracePt t="15844" x="7142163" y="5230813"/>
          <p14:tracePt t="15868" x="7142163" y="5218113"/>
          <p14:tracePt t="16180" x="7142163" y="5205413"/>
          <p14:tracePt t="16193" x="7142163" y="5181600"/>
          <p14:tracePt t="16217" x="7129463" y="5168900"/>
          <p14:tracePt t="16255" x="7129463" y="5156200"/>
          <p14:tracePt t="16467" x="7118350" y="5156200"/>
          <p14:tracePt t="16480" x="7105650" y="5156200"/>
          <p14:tracePt t="16492" x="7092950" y="5156200"/>
          <p14:tracePt t="16504" x="7067550" y="5156200"/>
          <p14:tracePt t="16517" x="7042150" y="5156200"/>
          <p14:tracePt t="16529" x="7016750" y="5143500"/>
          <p14:tracePt t="16542" x="6992938" y="5143500"/>
          <p14:tracePt t="16557" x="6980238" y="5143500"/>
          <p14:tracePt t="16574" x="6967538" y="5143500"/>
          <p14:tracePt t="16592" x="6954838" y="5130800"/>
          <p14:tracePt t="16616" x="6942138" y="5118100"/>
          <p14:tracePt t="16679" x="6942138" y="5105400"/>
          <p14:tracePt t="16778" x="6954838" y="5092700"/>
          <p14:tracePt t="16792" x="6967538" y="5092700"/>
          <p14:tracePt t="16804" x="6992938" y="5081588"/>
          <p14:tracePt t="16816" x="7042150" y="5081588"/>
          <p14:tracePt t="16830" x="7092950" y="5081588"/>
          <p14:tracePt t="16842" x="7142163" y="5081588"/>
          <p14:tracePt t="16859" x="7180263" y="5068888"/>
          <p14:tracePt t="16875" x="7192963" y="5068888"/>
          <p14:tracePt t="16892" x="7229475" y="5068888"/>
          <p14:tracePt t="16909" x="7242175" y="5056188"/>
          <p14:tracePt t="16929" x="7254875" y="5056188"/>
          <p14:tracePt t="16966" x="7254875" y="5043488"/>
          <p14:tracePt t="16991" x="7267575" y="5043488"/>
          <p14:tracePt t="17065" x="7267575" y="5030788"/>
          <p14:tracePt t="17077" x="7280275" y="5030788"/>
          <p14:tracePt t="17091" x="7292975" y="5030788"/>
          <p14:tracePt t="17103" x="7292975" y="5018088"/>
          <p14:tracePt t="17115" x="7305675" y="5018088"/>
          <p14:tracePt t="17140" x="7329488" y="5018088"/>
          <p14:tracePt t="17177" x="7342188" y="5018088"/>
          <p14:tracePt t="17277" x="7354888" y="5018088"/>
          <p14:tracePt t="17340" x="7380288" y="5005388"/>
          <p14:tracePt t="17364" x="7392988" y="5005388"/>
          <p14:tracePt t="17377" x="7405688" y="5005388"/>
          <p14:tracePt t="17389" x="7418388" y="5005388"/>
          <p14:tracePt t="17402" x="7429500" y="5005388"/>
          <p14:tracePt t="17415" x="7442200" y="5005388"/>
          <p14:tracePt t="17428" x="7467600" y="5005388"/>
          <p14:tracePt t="17444" x="7518400" y="5005388"/>
          <p14:tracePt t="17461" x="7593013" y="5005388"/>
          <p14:tracePt t="17463" x="7654925" y="5005388"/>
          <p14:tracePt t="17477" x="7718425" y="5005388"/>
          <p14:tracePt t="17494" x="7767638" y="5030788"/>
          <p14:tracePt t="17511" x="7805738" y="5043488"/>
          <p14:tracePt t="17528" x="7867650" y="5068888"/>
          <p14:tracePt t="17545" x="7880350" y="5068888"/>
          <p14:tracePt t="17564" x="7893050" y="5068888"/>
          <p14:tracePt t="17713" x="7893050" y="5056188"/>
          <p14:tracePt t="17751" x="7893050" y="5043488"/>
          <p14:tracePt t="17788" x="7905750" y="5030788"/>
          <p14:tracePt t="17802" x="7918450" y="5030788"/>
          <p14:tracePt t="17826" x="7918450" y="5018088"/>
          <p14:tracePt t="17851" x="7931150" y="5005388"/>
          <p14:tracePt t="17888" x="7943850" y="5005388"/>
          <p14:tracePt t="25725" x="7905750" y="5018088"/>
          <p14:tracePt t="25736" x="7843838" y="5043488"/>
          <p14:tracePt t="25749" x="7767638" y="5056188"/>
          <p14:tracePt t="25761" x="7731125" y="5056188"/>
          <p14:tracePt t="25777" x="7693025" y="5068888"/>
          <p14:tracePt t="25795" x="7680325" y="5081588"/>
          <p14:tracePt t="25811" x="7631113" y="5092700"/>
          <p14:tracePt t="25827" x="7605713" y="5092700"/>
          <p14:tracePt t="25844" x="7580313" y="5105400"/>
          <p14:tracePt t="25861" x="7531100" y="5118100"/>
          <p14:tracePt t="25878" x="7493000" y="5118100"/>
          <p14:tracePt t="25895" x="7454900" y="5118100"/>
          <p14:tracePt t="25898" x="7418388" y="5130800"/>
          <p14:tracePt t="25912" x="7367588" y="5143500"/>
          <p14:tracePt t="25927" x="7354888" y="5156200"/>
          <p14:tracePt t="25944" x="7329488" y="5156200"/>
          <p14:tracePt t="25961" x="7280275" y="5181600"/>
          <p14:tracePt t="25979" x="7267575" y="5194300"/>
          <p14:tracePt t="25996" x="7254875" y="5205413"/>
          <p14:tracePt t="25998" x="7218363" y="5218113"/>
          <p14:tracePt t="26012" x="7192963" y="5230813"/>
          <p14:tracePt t="26029" x="7154863" y="5243513"/>
          <p14:tracePt t="26045" x="7129463" y="5256213"/>
          <p14:tracePt t="26047" x="7105650" y="5268913"/>
          <p14:tracePt t="26062" x="7080250" y="5281613"/>
          <p14:tracePt t="26085" x="7067550" y="5294313"/>
          <p14:tracePt t="26111" x="7067550" y="5305425"/>
          <p14:tracePt t="26135" x="7067550" y="5318125"/>
          <p14:tracePt t="26172" x="7067550" y="5330825"/>
          <p14:tracePt t="26198" x="7067550" y="5356225"/>
          <p14:tracePt t="26210" x="7054850" y="5368925"/>
          <p14:tracePt t="26235" x="7054850" y="5394325"/>
          <p14:tracePt t="26247" x="7054850" y="5407025"/>
          <p14:tracePt t="26259" x="7042150" y="5418138"/>
          <p14:tracePt t="26272" x="7042150" y="5430838"/>
          <p14:tracePt t="26285" x="7042150" y="5443538"/>
          <p14:tracePt t="26484" x="7054850" y="5430838"/>
          <p14:tracePt t="26521" x="7067550" y="5430838"/>
          <p14:tracePt t="26647" x="7054850" y="5430838"/>
          <p14:tracePt t="26671" x="7029450" y="5430838"/>
          <p14:tracePt t="26685" x="7005638" y="5418138"/>
          <p14:tracePt t="26698" x="6992938" y="5407025"/>
          <p14:tracePt t="26708" x="6980238" y="5407025"/>
          <p14:tracePt t="26721" x="6942138" y="5394325"/>
          <p14:tracePt t="26734" x="6929438" y="5394325"/>
          <p14:tracePt t="26747" x="6905625" y="5394325"/>
          <p14:tracePt t="26764" x="6892925" y="5394325"/>
          <p14:tracePt t="26782" x="6880225" y="5394325"/>
          <p14:tracePt t="27045" x="6880225" y="5381625"/>
          <p14:tracePt t="27070" x="6867525" y="5368925"/>
          <p14:tracePt t="27083" x="6867525" y="5356225"/>
          <p14:tracePt t="27095" x="6854825" y="5343525"/>
          <p14:tracePt t="27107" x="6854825" y="5318125"/>
          <p14:tracePt t="27119" x="6854825" y="5305425"/>
          <p14:tracePt t="27132" x="6854825" y="5294313"/>
          <p14:tracePt t="27257" x="6880225" y="5294313"/>
          <p14:tracePt t="27270" x="6905625" y="5294313"/>
          <p14:tracePt t="27284" x="6929438" y="5294313"/>
          <p14:tracePt t="27294" x="6954838" y="5294313"/>
          <p14:tracePt t="27307" x="6967538" y="5294313"/>
          <p14:tracePt t="27319" x="7005638" y="5281613"/>
          <p14:tracePt t="27334" x="7042150" y="5281613"/>
          <p14:tracePt t="27350" x="7092950" y="5281613"/>
          <p14:tracePt t="27367" x="7142163" y="5281613"/>
          <p14:tracePt t="27369" x="7180263" y="5281613"/>
          <p14:tracePt t="27384" x="7205663" y="5281613"/>
          <p14:tracePt t="27400" x="7229475" y="5268913"/>
          <p14:tracePt t="27417" x="7242175" y="5268913"/>
          <p14:tracePt t="27420" x="7254875" y="5268913"/>
          <p14:tracePt t="27482" x="7267575" y="5268913"/>
          <p14:tracePt t="27568" x="7280275" y="5268913"/>
          <p14:tracePt t="27632" x="7292975" y="5268913"/>
          <p14:tracePt t="27644" x="7305675" y="5268913"/>
          <p14:tracePt t="27657" x="7318375" y="5268913"/>
          <p14:tracePt t="27668" x="7329488" y="5268913"/>
          <p14:tracePt t="27685" x="7354888" y="5268913"/>
          <p14:tracePt t="27701" x="7380288" y="5268913"/>
          <p14:tracePt t="27718" x="7442200" y="5268913"/>
          <p14:tracePt t="27735" x="7454900" y="5268913"/>
          <p14:tracePt t="27752" x="7467600" y="5268913"/>
          <p14:tracePt t="27769" x="7493000" y="5256213"/>
          <p14:tracePt t="27785" x="7505700" y="5256213"/>
          <p14:tracePt t="27802" x="7518400" y="5256213"/>
          <p14:tracePt t="27819" x="7542213" y="5243513"/>
          <p14:tracePt t="27843" x="7554913" y="5243513"/>
          <p14:tracePt t="27856" x="7580313" y="5243513"/>
          <p14:tracePt t="27881" x="7593013" y="5243513"/>
          <p14:tracePt t="27893" x="7605713" y="5243513"/>
          <p14:tracePt t="27905" x="7618413" y="5243513"/>
          <p14:tracePt t="27930" x="7631113" y="5243513"/>
          <p14:tracePt t="28154" x="7642225" y="5243513"/>
          <p14:tracePt t="28179" x="7667625" y="5243513"/>
          <p14:tracePt t="28192" x="7680325" y="5243513"/>
          <p14:tracePt t="28204" x="7693025" y="5243513"/>
          <p14:tracePt t="28217" x="7718425" y="5243513"/>
          <p14:tracePt t="28229" x="7754938" y="5243513"/>
          <p14:tracePt t="28242" x="7831138" y="5243513"/>
          <p14:tracePt t="28254" x="7893050" y="5243513"/>
          <p14:tracePt t="28270" x="7967663" y="5243513"/>
          <p14:tracePt t="28288" x="8018463" y="5243513"/>
          <p14:tracePt t="28304" x="8080375" y="5243513"/>
          <p14:tracePt t="28320" x="8118475" y="5243513"/>
          <p14:tracePt t="28337" x="8131175" y="5243513"/>
          <p14:tracePt t="28354" x="8143875" y="5243513"/>
          <p14:tracePt t="28903" x="8131175" y="5243513"/>
          <p14:tracePt t="28940" x="8118475" y="5243513"/>
          <p14:tracePt t="28952" x="8093075" y="5243513"/>
          <p14:tracePt t="28964" x="8054975" y="5243513"/>
          <p14:tracePt t="28978" x="7993063" y="5256213"/>
          <p14:tracePt t="28991" x="7918450" y="5268913"/>
          <p14:tracePt t="29007" x="7867650" y="5294313"/>
          <p14:tracePt t="29023" x="7805738" y="5330825"/>
          <p14:tracePt t="29040" x="7742238" y="5381625"/>
          <p14:tracePt t="29057" x="7718425" y="5430838"/>
          <p14:tracePt t="29074" x="7680325" y="5443538"/>
          <p14:tracePt t="29091" x="7631113" y="5494338"/>
          <p14:tracePt t="29107" x="7593013" y="5518150"/>
          <p14:tracePt t="29124" x="7567613" y="5518150"/>
          <p14:tracePt t="29126" x="7542213" y="5518150"/>
          <p14:tracePt t="29141" x="7542213" y="5530850"/>
          <p14:tracePt t="29164" x="7531100" y="5530850"/>
          <p14:tracePt t="29290" x="7518400" y="5530850"/>
          <p14:tracePt t="29301" x="7505700" y="5530850"/>
          <p14:tracePt t="29327" x="7493000" y="5530850"/>
          <p14:tracePt t="29339" x="7480300" y="5530850"/>
          <p14:tracePt t="29351" x="7467600" y="5530850"/>
          <p14:tracePt t="29389" x="7454900" y="5530850"/>
          <p14:tracePt t="30798" x="7442200" y="5530850"/>
          <p14:tracePt t="30810" x="7429500" y="5530850"/>
          <p14:tracePt t="30822" x="7418388" y="5530850"/>
          <p14:tracePt t="30835" x="7392988" y="5530850"/>
          <p14:tracePt t="30848" x="7342188" y="5530850"/>
          <p14:tracePt t="30864" x="7305675" y="5530850"/>
          <p14:tracePt t="30881" x="7267575" y="5530850"/>
          <p14:tracePt t="30898" x="7218363" y="5530850"/>
          <p14:tracePt t="30914" x="7205663" y="5543550"/>
          <p14:tracePt t="30931" x="7180263" y="5543550"/>
          <p14:tracePt t="30948" x="7154863" y="5556250"/>
          <p14:tracePt t="30972" x="7142163" y="5556250"/>
          <p14:tracePt t="30984" x="7129463" y="5556250"/>
          <p14:tracePt t="30998" x="7118350" y="5568950"/>
          <p14:tracePt t="31014" x="7092950" y="5568950"/>
          <p14:tracePt t="31031" x="7067550" y="5568950"/>
          <p14:tracePt t="31034" x="7029450" y="5568950"/>
          <p14:tracePt t="31048" x="7016750" y="5568950"/>
          <p14:tracePt t="31065" x="7005638" y="5568950"/>
          <p14:tracePt t="31081" x="6992938" y="5568950"/>
          <p14:tracePt t="31084" x="6967538" y="5568950"/>
          <p14:tracePt t="31110" x="6954838" y="5568950"/>
          <p14:tracePt t="31147" x="6942138" y="5568950"/>
          <p14:tracePt t="31221" x="6929438" y="5568950"/>
          <p14:tracePt t="32442" x="6929438" y="5581650"/>
          <p14:tracePt t="32467" x="6929438" y="5594350"/>
          <p14:tracePt t="32505" x="6942138" y="5607050"/>
          <p14:tracePt t="32516" x="6992938" y="5619750"/>
          <p14:tracePt t="32530" x="7042150" y="5630863"/>
          <p14:tracePt t="32542" x="7080250" y="5630863"/>
          <p14:tracePt t="32555" x="7118350" y="5643563"/>
          <p14:tracePt t="32571" x="7142163" y="5643563"/>
          <p14:tracePt t="32588" x="7154863" y="5643563"/>
          <p14:tracePt t="32605" x="7180263" y="5656263"/>
          <p14:tracePt t="32621" x="7192963" y="5656263"/>
          <p14:tracePt t="32638" x="7205663" y="5656263"/>
          <p14:tracePt t="32654" x="7218363" y="5656263"/>
          <p14:tracePt t="32679" x="7229475" y="5656263"/>
          <p14:tracePt t="32730" x="7254875" y="5656263"/>
          <p14:tracePt t="32742" x="7280275" y="5643563"/>
          <p14:tracePt t="32755" x="7329488" y="5630863"/>
          <p14:tracePt t="32767" x="7380288" y="5619750"/>
          <p14:tracePt t="32779" x="7454900" y="5607050"/>
          <p14:tracePt t="32791" x="7505700" y="5581650"/>
          <p14:tracePt t="32806" x="7554913" y="5568950"/>
          <p14:tracePt t="32821" x="7618413" y="5543550"/>
          <p14:tracePt t="32839" x="7742238" y="5518150"/>
          <p14:tracePt t="32855" x="7980363" y="5481638"/>
          <p14:tracePt t="32872" x="8067675" y="5468938"/>
          <p14:tracePt t="32889" x="8105775" y="5456238"/>
          <p14:tracePt t="32892" x="8131175" y="5443538"/>
          <p14:tracePt t="32905" x="8156575" y="5430838"/>
          <p14:tracePt t="32922" x="8180388" y="5430838"/>
          <p14:tracePt t="32941" x="8193088" y="5430838"/>
          <p14:tracePt t="32955" x="8205788" y="5430838"/>
          <p14:tracePt t="32972" x="8205788" y="5418138"/>
          <p14:tracePt t="32989" x="8218488" y="5418138"/>
          <p14:tracePt t="33652" x="8218488" y="5394325"/>
          <p14:tracePt t="33664" x="8218488" y="5368925"/>
          <p14:tracePt t="33676" x="8193088" y="5330825"/>
          <p14:tracePt t="33688" x="8180388" y="5305425"/>
          <p14:tracePt t="33700" x="8156575" y="5268913"/>
          <p14:tracePt t="33712" x="8143875" y="5256213"/>
          <p14:tracePt t="33726" x="8118475" y="5243513"/>
          <p14:tracePt t="33741" x="8093075" y="5230813"/>
          <p14:tracePt t="33757" x="8080375" y="5230813"/>
          <p14:tracePt t="33775" x="8054975" y="5218113"/>
          <p14:tracePt t="33791" x="8043863" y="5218113"/>
          <p14:tracePt t="33812" x="8031163" y="5218113"/>
          <p14:tracePt t="33838" x="8018463" y="5218113"/>
          <p14:tracePt t="33864" x="8005763" y="5218113"/>
          <p14:tracePt t="33876" x="7993063" y="5218113"/>
          <p14:tracePt t="34113" x="8018463" y="5218113"/>
          <p14:tracePt t="34125" x="8054975" y="5218113"/>
          <p14:tracePt t="34137" x="8105775" y="5218113"/>
          <p14:tracePt t="34151" x="8131175" y="5218113"/>
          <p14:tracePt t="34162" x="8156575" y="5218113"/>
          <p14:tracePt t="34177" x="8180388" y="5218113"/>
          <p14:tracePt t="34200" x="8193088" y="5218113"/>
          <p14:tracePt t="34400" x="8193088" y="5230813"/>
          <p14:tracePt t="34412" x="8193088" y="5268913"/>
          <p14:tracePt t="34424" x="8193088" y="5305425"/>
          <p14:tracePt t="34437" x="8167688" y="5356225"/>
          <p14:tracePt t="34450" x="8143875" y="5394325"/>
          <p14:tracePt t="34462" x="8118475" y="5418138"/>
          <p14:tracePt t="34478" x="8080375" y="5456238"/>
          <p14:tracePt t="34495" x="8043863" y="5481638"/>
          <p14:tracePt t="34512" x="8005763" y="5530850"/>
          <p14:tracePt t="34528" x="7993063" y="5530850"/>
          <p14:tracePt t="34545" x="7993063" y="5543550"/>
          <p14:tracePt t="34562" x="7980363" y="5556250"/>
          <p14:tracePt t="36780" x="7893050" y="5556250"/>
          <p14:tracePt t="36792" x="7793038" y="5556250"/>
          <p14:tracePt t="36804" x="7705725" y="5556250"/>
          <p14:tracePt t="36817" x="7667625" y="5556250"/>
          <p14:tracePt t="36829" x="7631113" y="5556250"/>
          <p14:tracePt t="36842" x="7618413" y="5556250"/>
          <p14:tracePt t="36855" x="7593013" y="5556250"/>
          <p14:tracePt t="36871" x="7580313" y="5556250"/>
          <p14:tracePt t="36888" x="7567613" y="5556250"/>
          <p14:tracePt t="36895" x="7531100" y="5556250"/>
          <p14:tracePt t="36905" x="7493000" y="5556250"/>
          <p14:tracePt t="36921" x="7429500" y="5543550"/>
          <p14:tracePt t="36938" x="7354888" y="5543550"/>
          <p14:tracePt t="36955" x="7254875" y="5518150"/>
          <p14:tracePt t="36972" x="7218363" y="5518150"/>
          <p14:tracePt t="36988" x="7192963" y="5518150"/>
          <p14:tracePt t="37005" x="7167563" y="5518150"/>
          <p14:tracePt t="37053" x="7154863" y="5518150"/>
          <p14:tracePt t="37066" x="7142163" y="5518150"/>
          <p14:tracePt t="37078" x="7129463" y="5507038"/>
          <p14:tracePt t="37092" x="7105650" y="5494338"/>
          <p14:tracePt t="37105" x="7080250" y="5494338"/>
          <p14:tracePt t="37122" x="7054850" y="5494338"/>
          <p14:tracePt t="37139" x="7029450" y="5481638"/>
          <p14:tracePt t="37141" x="7005638" y="5481638"/>
          <p14:tracePt t="37155" x="6980238" y="5481638"/>
          <p14:tracePt t="37172" x="6967538" y="5481638"/>
          <p14:tracePt t="37229" x="6954838" y="5481638"/>
          <p14:tracePt t="37291" x="6942138" y="5481638"/>
          <p14:tracePt t="37328" x="6929438" y="5481638"/>
          <p14:tracePt t="37503" x="6916738" y="5468938"/>
          <p14:tracePt t="37516" x="6916738" y="5456238"/>
          <p14:tracePt t="37527" x="6916738" y="5443538"/>
          <p14:tracePt t="37541" x="6905625" y="5418138"/>
          <p14:tracePt t="37564" x="6905625" y="5407025"/>
          <p14:tracePt t="37578" x="6905625" y="5381625"/>
          <p14:tracePt t="37591" x="6905625" y="5368925"/>
          <p14:tracePt t="37608" x="6905625" y="5356225"/>
          <p14:tracePt t="37624" x="6905625" y="5343525"/>
          <p14:tracePt t="37641" x="6905625" y="5330825"/>
          <p14:tracePt t="37657" x="6905625" y="5318125"/>
          <p14:tracePt t="37678" x="6905625" y="5305425"/>
          <p14:tracePt t="37691" x="6905625" y="5281613"/>
          <p14:tracePt t="37708" x="6905625" y="5256213"/>
          <p14:tracePt t="37725" x="6905625" y="5243513"/>
          <p14:tracePt t="37727" x="6905625" y="5230813"/>
          <p14:tracePt t="37741" x="6905625" y="5205413"/>
          <p14:tracePt t="37790" x="6905625" y="5194300"/>
          <p14:tracePt t="37826" x="6905625" y="5181600"/>
          <p14:tracePt t="39136" x="6905625" y="5168900"/>
          <p14:tracePt t="39148" x="6905625" y="5156200"/>
          <p14:tracePt t="39161" x="6905625" y="5143500"/>
          <p14:tracePt t="39185" x="6905625" y="5130800"/>
          <p14:tracePt t="39198" x="6905625" y="5118100"/>
          <p14:tracePt t="39210" x="6905625" y="5105400"/>
          <p14:tracePt t="39223" x="6905625" y="5081588"/>
          <p14:tracePt t="39236" x="6892925" y="5081588"/>
          <p14:tracePt t="39248" x="6892925" y="5068888"/>
          <p14:tracePt t="39272" x="6880225" y="5043488"/>
          <p14:tracePt t="39285" x="6867525" y="5043488"/>
          <p14:tracePt t="39298" x="6867525" y="5030788"/>
          <p14:tracePt t="39315" x="6867525" y="5018088"/>
          <p14:tracePt t="39331" x="6854825" y="5005388"/>
          <p14:tracePt t="39348" x="6854825" y="4992688"/>
          <p14:tracePt t="39796" x="6892925" y="4992688"/>
          <p14:tracePt t="39809" x="6916738" y="4992688"/>
          <p14:tracePt t="39822" x="6929438" y="4992688"/>
          <p14:tracePt t="39833" x="6942138" y="4992688"/>
          <p14:tracePt t="39849" x="6967538" y="4992688"/>
          <p14:tracePt t="39873" x="6980238" y="4992688"/>
          <p14:tracePt t="39884" x="6992938" y="4992688"/>
          <p14:tracePt t="39900" x="7005638" y="4992688"/>
          <p14:tracePt t="40021" x="6992938" y="4992688"/>
          <p14:tracePt t="40034" x="6980238" y="4992688"/>
          <p14:tracePt t="40045" x="6954838" y="4992688"/>
          <p14:tracePt t="40058" x="6905625" y="4992688"/>
          <p14:tracePt t="40071" x="6842125" y="4992688"/>
          <p14:tracePt t="40085" x="6780213" y="4992688"/>
          <p14:tracePt t="40100" x="6742113" y="4992688"/>
          <p14:tracePt t="40117" x="6716713" y="4992688"/>
          <p14:tracePt t="40120" x="6704013" y="5005388"/>
          <p14:tracePt t="40133" x="6692900" y="5005388"/>
          <p14:tracePt t="41690" x="6503988" y="4956175"/>
          <p14:tracePt t="41702" x="6103938" y="4730750"/>
          <p14:tracePt t="41715" x="5491163" y="4354513"/>
          <p14:tracePt t="41729" x="5053013" y="4079875"/>
          <p14:tracePt t="41741" x="4829175" y="3954463"/>
          <p14:tracePt t="41757" x="4691063" y="3867150"/>
          <p14:tracePt t="41775" x="4552950" y="3816350"/>
          <p14:tracePt t="41777" x="4427538" y="3792538"/>
          <p14:tracePt t="41790" x="4327525" y="3767138"/>
          <p14:tracePt t="41805" x="4252913" y="3741738"/>
          <p14:tracePt t="41822" x="4227513" y="3729038"/>
          <p14:tracePt t="41839" x="4203700" y="3716338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6F4FB6-327A-8AAB-3941-73D5A26246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10776" y="1676400"/>
            <a:ext cx="8534400" cy="76200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SzPct val="75000"/>
              <a:buNone/>
            </a:pPr>
            <a:r>
              <a:rPr lang="en-US" altLang="en-US" sz="3200" b="1" dirty="0"/>
              <a:t>Direct Labor Variances</a:t>
            </a:r>
          </a:p>
        </p:txBody>
      </p:sp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304800" y="762001"/>
            <a:ext cx="8534400" cy="1061829"/>
          </a:xfrm>
        </p:spPr>
        <p:txBody>
          <a:bodyPr>
            <a:spAutoFit/>
          </a:bodyPr>
          <a:lstStyle/>
          <a:p>
            <a:r>
              <a:rPr lang="en-US" sz="3500" b="1" dirty="0">
                <a:ea typeface="Source Sans Pro" charset="0"/>
              </a:rPr>
              <a:t>Direct Labor and Manufacturing Overhead Variances</a:t>
            </a:r>
            <a:endParaRPr lang="en-US" sz="3500" b="1" dirty="0"/>
          </a:p>
        </p:txBody>
      </p:sp>
      <p:sp>
        <p:nvSpPr>
          <p:cNvPr id="22" name="Rectangle 19"/>
          <p:cNvSpPr>
            <a:spLocks noChangeArrowheads="1"/>
          </p:cNvSpPr>
          <p:nvPr/>
        </p:nvSpPr>
        <p:spPr bwMode="auto">
          <a:xfrm>
            <a:off x="533400" y="2133600"/>
            <a:ext cx="8382000" cy="220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46038" bIns="46038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20000"/>
              </a:lnSpc>
              <a:spcBef>
                <a:spcPct val="50000"/>
              </a:spcBef>
              <a:spcAft>
                <a:spcPts val="0"/>
              </a:spcAft>
              <a:buClr>
                <a:srgbClr val="FF0000"/>
              </a:buClr>
              <a:buSzPct val="75000"/>
              <a:buFont typeface="Wingdings" pitchFamily="2" charset="2"/>
              <a:buNone/>
              <a:tabLst/>
              <a:defRPr/>
            </a:pP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In completing the Xonic Tonic order, Xonic incurred </a:t>
            </a: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2,100</a:t>
            </a: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 direct labor hours at an average hourly rate of </a:t>
            </a: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€14.80</a:t>
            </a: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. The </a:t>
            </a: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standard</a:t>
            </a: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 </a:t>
            </a: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hours</a:t>
            </a: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 allowed for the units produced were </a:t>
            </a: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2,000 hours </a:t>
            </a: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(1,000 liters x 2 hours). The </a:t>
            </a: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standard</a:t>
            </a: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 labor rate was </a:t>
            </a: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€15 </a:t>
            </a: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per hour. The </a:t>
            </a:r>
            <a:r>
              <a:rPr kumimoji="0" lang="en-US" alt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75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total labor variance</a:t>
            </a: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75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 </a:t>
            </a: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is computed as follows.</a:t>
            </a:r>
          </a:p>
        </p:txBody>
      </p:sp>
      <p:sp>
        <p:nvSpPr>
          <p:cNvPr id="24" name="Text Box 9"/>
          <p:cNvSpPr txBox="1">
            <a:spLocks noChangeArrowheads="1"/>
          </p:cNvSpPr>
          <p:nvPr/>
        </p:nvSpPr>
        <p:spPr bwMode="auto">
          <a:xfrm>
            <a:off x="457200" y="5592762"/>
            <a:ext cx="2286000" cy="73183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€31,080</a:t>
            </a: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      (2,100 x €14.80)</a:t>
            </a:r>
          </a:p>
        </p:txBody>
      </p:sp>
      <p:sp>
        <p:nvSpPr>
          <p:cNvPr id="25" name="Text Box 10"/>
          <p:cNvSpPr txBox="1">
            <a:spLocks noChangeArrowheads="1"/>
          </p:cNvSpPr>
          <p:nvPr/>
        </p:nvSpPr>
        <p:spPr bwMode="auto">
          <a:xfrm>
            <a:off x="3429000" y="5592762"/>
            <a:ext cx="2362200" cy="73183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€30,000</a:t>
            </a: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       (2,000 x €15.00)</a:t>
            </a:r>
          </a:p>
        </p:txBody>
      </p:sp>
      <p:sp>
        <p:nvSpPr>
          <p:cNvPr id="26" name="Text Box 11"/>
          <p:cNvSpPr txBox="1">
            <a:spLocks noChangeArrowheads="1"/>
          </p:cNvSpPr>
          <p:nvPr/>
        </p:nvSpPr>
        <p:spPr bwMode="auto">
          <a:xfrm>
            <a:off x="6629400" y="5745162"/>
            <a:ext cx="1828800" cy="4127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€1,080 U</a:t>
            </a:r>
          </a:p>
        </p:txBody>
      </p:sp>
      <p:sp>
        <p:nvSpPr>
          <p:cNvPr id="27" name="Text Box 12"/>
          <p:cNvSpPr txBox="1">
            <a:spLocks noChangeArrowheads="1"/>
          </p:cNvSpPr>
          <p:nvPr/>
        </p:nvSpPr>
        <p:spPr bwMode="auto">
          <a:xfrm>
            <a:off x="6248400" y="4449762"/>
            <a:ext cx="2667000" cy="10541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Liberation Sans" panose="020B0604020202020204" pitchFamily="34" charset="0"/>
              </a:rPr>
              <a:t>Total</a:t>
            </a: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 Labor Variance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(TLV)</a:t>
            </a:r>
          </a:p>
        </p:txBody>
      </p:sp>
      <p:sp>
        <p:nvSpPr>
          <p:cNvPr id="28" name="Text Box 13"/>
          <p:cNvSpPr txBox="1">
            <a:spLocks noChangeArrowheads="1"/>
          </p:cNvSpPr>
          <p:nvPr/>
        </p:nvSpPr>
        <p:spPr bwMode="auto">
          <a:xfrm>
            <a:off x="381000" y="4389437"/>
            <a:ext cx="2438400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2100" b="1" dirty="0">
                <a:latin typeface="Liberation Sans" panose="020B0604020202020204" pitchFamily="34" charset="0"/>
              </a:rPr>
              <a:t>Actual Hours </a:t>
            </a:r>
          </a:p>
          <a:p>
            <a:pPr algn="ctr"/>
            <a:r>
              <a:rPr lang="en-US" altLang="en-US" sz="2100" b="1" dirty="0">
                <a:latin typeface="Liberation Sans" panose="020B0604020202020204" pitchFamily="34" charset="0"/>
              </a:rPr>
              <a:t>x Actual Rate </a:t>
            </a:r>
          </a:p>
          <a:p>
            <a:pPr algn="ctr"/>
            <a:r>
              <a:rPr lang="en-US" altLang="en-US" sz="2100" b="1" dirty="0">
                <a:latin typeface="Liberation Sans" panose="020B0604020202020204" pitchFamily="34" charset="0"/>
              </a:rPr>
              <a:t>(AH) x (AR)</a:t>
            </a:r>
          </a:p>
        </p:txBody>
      </p:sp>
      <p:sp>
        <p:nvSpPr>
          <p:cNvPr id="29" name="Text Box 14"/>
          <p:cNvSpPr txBox="1">
            <a:spLocks noChangeArrowheads="1"/>
          </p:cNvSpPr>
          <p:nvPr/>
        </p:nvSpPr>
        <p:spPr bwMode="auto">
          <a:xfrm>
            <a:off x="3276600" y="4419600"/>
            <a:ext cx="2667000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2100" b="1" dirty="0">
                <a:latin typeface="Liberation Sans" panose="020B0604020202020204" pitchFamily="34" charset="0"/>
              </a:rPr>
              <a:t>Standard Hours </a:t>
            </a:r>
          </a:p>
          <a:p>
            <a:pPr algn="ctr"/>
            <a:r>
              <a:rPr lang="en-US" altLang="en-US" sz="2100" b="1" dirty="0">
                <a:latin typeface="Liberation Sans" panose="020B0604020202020204" pitchFamily="34" charset="0"/>
              </a:rPr>
              <a:t>x Standard Rate </a:t>
            </a:r>
          </a:p>
          <a:p>
            <a:pPr algn="ctr"/>
            <a:r>
              <a:rPr lang="en-US" altLang="en-US" sz="2100" b="1" dirty="0">
                <a:latin typeface="Liberation Sans" panose="020B0604020202020204" pitchFamily="34" charset="0"/>
              </a:rPr>
              <a:t>(SH) x (SR)</a:t>
            </a:r>
          </a:p>
        </p:txBody>
      </p:sp>
      <p:sp>
        <p:nvSpPr>
          <p:cNvPr id="30" name="Text Box 15"/>
          <p:cNvSpPr txBox="1">
            <a:spLocks noChangeArrowheads="1"/>
          </p:cNvSpPr>
          <p:nvPr/>
        </p:nvSpPr>
        <p:spPr bwMode="auto">
          <a:xfrm>
            <a:off x="2667000" y="4648200"/>
            <a:ext cx="685800" cy="42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en-US" sz="2400" dirty="0">
                <a:latin typeface="Liberation Sans" panose="020B0604020202020204" pitchFamily="34" charset="0"/>
              </a:rPr>
              <a:t>-</a:t>
            </a:r>
          </a:p>
        </p:txBody>
      </p:sp>
      <p:sp>
        <p:nvSpPr>
          <p:cNvPr id="31" name="Text Box 16"/>
          <p:cNvSpPr txBox="1">
            <a:spLocks noChangeArrowheads="1"/>
          </p:cNvSpPr>
          <p:nvPr/>
        </p:nvSpPr>
        <p:spPr bwMode="auto">
          <a:xfrm>
            <a:off x="5867400" y="4724400"/>
            <a:ext cx="685800" cy="42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en-US" sz="2400" dirty="0">
                <a:latin typeface="Liberation Sans" panose="020B0604020202020204" pitchFamily="34" charset="0"/>
              </a:rPr>
              <a:t>=</a:t>
            </a:r>
          </a:p>
        </p:txBody>
      </p:sp>
      <p:sp>
        <p:nvSpPr>
          <p:cNvPr id="32" name="Text Box 17"/>
          <p:cNvSpPr txBox="1">
            <a:spLocks noChangeArrowheads="1"/>
          </p:cNvSpPr>
          <p:nvPr/>
        </p:nvSpPr>
        <p:spPr bwMode="auto">
          <a:xfrm>
            <a:off x="2667000" y="5705475"/>
            <a:ext cx="685800" cy="42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en-US" sz="2400" dirty="0">
                <a:latin typeface="Liberation Sans" panose="020B0604020202020204" pitchFamily="34" charset="0"/>
              </a:rPr>
              <a:t>-</a:t>
            </a:r>
          </a:p>
        </p:txBody>
      </p:sp>
      <p:sp>
        <p:nvSpPr>
          <p:cNvPr id="33" name="Text Box 18"/>
          <p:cNvSpPr txBox="1">
            <a:spLocks noChangeArrowheads="1"/>
          </p:cNvSpPr>
          <p:nvPr/>
        </p:nvSpPr>
        <p:spPr bwMode="auto">
          <a:xfrm>
            <a:off x="5867400" y="5781675"/>
            <a:ext cx="685800" cy="42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en-US" sz="2400" dirty="0">
                <a:latin typeface="Liberation Sans" panose="020B0604020202020204" pitchFamily="34" charset="0"/>
              </a:rPr>
              <a:t>=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4111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837"/>
    </mc:Choice>
    <mc:Fallback xmlns="">
      <p:transition spd="slow" advTm="1258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</p:bldLst>
  </p:timing>
  <p:extLst>
    <p:ext uri="{3A86A75C-4F4B-4683-9AE1-C65F6400EC91}">
      <p14:laserTraceLst xmlns:p14="http://schemas.microsoft.com/office/powerpoint/2010/main">
        <p14:tracePtLst>
          <p14:tracePt t="8001" x="4140200" y="3716338"/>
          <p14:tracePt t="8013" x="3990975" y="3716338"/>
          <p14:tracePt t="8026" x="3840163" y="3716338"/>
          <p14:tracePt t="8038" x="3714750" y="3716338"/>
          <p14:tracePt t="8050" x="3527425" y="3703638"/>
          <p14:tracePt t="8063" x="3265488" y="3667125"/>
          <p14:tracePt t="8077" x="3027363" y="3616325"/>
          <p14:tracePt t="8093" x="2914650" y="3554413"/>
          <p14:tracePt t="8110" x="2789238" y="3454400"/>
          <p14:tracePt t="8113" x="2651125" y="3328988"/>
          <p14:tracePt t="8127" x="2414588" y="3178175"/>
          <p14:tracePt t="8143" x="2214563" y="3041650"/>
          <p14:tracePt t="8160" x="2076450" y="2952750"/>
          <p14:tracePt t="8162" x="1976438" y="2890838"/>
          <p14:tracePt t="8177" x="1889125" y="2816225"/>
          <p14:tracePt t="8194" x="1801813" y="2752725"/>
          <p14:tracePt t="8211" x="1701800" y="2652713"/>
          <p14:tracePt t="8213" x="1576388" y="2540000"/>
          <p14:tracePt t="8227" x="1463675" y="2439988"/>
          <p14:tracePt t="8244" x="1401763" y="2390775"/>
          <p14:tracePt t="8261" x="1363663" y="2352675"/>
          <p14:tracePt t="8263" x="1325563" y="2327275"/>
          <p14:tracePt t="8277" x="1300163" y="2327275"/>
          <p14:tracePt t="8294" x="1289050" y="2314575"/>
          <p14:tracePt t="8311" x="1276350" y="2314575"/>
          <p14:tracePt t="8313" x="1250950" y="2303463"/>
          <p14:tracePt t="8327" x="1238250" y="2303463"/>
          <p14:tracePt t="8344" x="1225550" y="2290763"/>
          <p14:tracePt t="8387" x="1212850" y="2290763"/>
          <p14:tracePt t="8574" x="1225550" y="2303463"/>
          <p14:tracePt t="8587" x="1238250" y="2314575"/>
          <p14:tracePt t="8599" x="1263650" y="2352675"/>
          <p14:tracePt t="8613" x="1289050" y="2390775"/>
          <p14:tracePt t="8628" x="1338263" y="2427288"/>
          <p14:tracePt t="8645" x="1401763" y="2465388"/>
          <p14:tracePt t="8662" x="1489075" y="2516188"/>
          <p14:tracePt t="8679" x="1501775" y="2540000"/>
          <p14:tracePt t="8695" x="1525588" y="2552700"/>
          <p14:tracePt t="8698" x="1550988" y="2565400"/>
          <p14:tracePt t="8713" x="1563688" y="2578100"/>
          <p14:tracePt t="8729" x="1576388" y="2578100"/>
          <p14:tracePt t="8746" x="1601788" y="2603500"/>
          <p14:tracePt t="8762" x="1625600" y="2616200"/>
          <p14:tracePt t="8779" x="1651000" y="2627313"/>
          <p14:tracePt t="8796" x="1663700" y="2627313"/>
          <p14:tracePt t="8799" x="1701800" y="2640013"/>
          <p14:tracePt t="8812" x="1738313" y="2652713"/>
          <p14:tracePt t="8830" x="1789113" y="2652713"/>
          <p14:tracePt t="8846" x="1851025" y="2665413"/>
          <p14:tracePt t="8848" x="1889125" y="2665413"/>
          <p14:tracePt t="8863" x="1925638" y="2678113"/>
          <p14:tracePt t="8879" x="1963738" y="2678113"/>
          <p14:tracePt t="8897" x="2001838" y="2678113"/>
          <p14:tracePt t="8899" x="2051050" y="2678113"/>
          <p14:tracePt t="8913" x="2114550" y="2678113"/>
          <p14:tracePt t="8930" x="2201863" y="2678113"/>
          <p14:tracePt t="8947" x="2351088" y="2678113"/>
          <p14:tracePt t="8963" x="2401888" y="2678113"/>
          <p14:tracePt t="8980" x="2439988" y="2678113"/>
          <p14:tracePt t="8997" x="2476500" y="2678113"/>
          <p14:tracePt t="8999" x="2514600" y="2678113"/>
          <p14:tracePt t="9013" x="2540000" y="2665413"/>
          <p14:tracePt t="9030" x="2576513" y="2665413"/>
          <p14:tracePt t="9047" x="2651125" y="2665413"/>
          <p14:tracePt t="9064" x="2689225" y="2665413"/>
          <p14:tracePt t="9080" x="2714625" y="2665413"/>
          <p14:tracePt t="9097" x="2763838" y="2665413"/>
          <p14:tracePt t="9114" x="2776538" y="2665413"/>
          <p14:tracePt t="9130" x="2789238" y="2652713"/>
          <p14:tracePt t="9148" x="2814638" y="2652713"/>
          <p14:tracePt t="9221" x="2827338" y="2652713"/>
          <p14:tracePt t="9571" x="2852738" y="2652713"/>
          <p14:tracePt t="9583" x="2901950" y="2652713"/>
          <p14:tracePt t="9596" x="2989263" y="2665413"/>
          <p14:tracePt t="9609" x="3076575" y="2690813"/>
          <p14:tracePt t="9621" x="3152775" y="2716213"/>
          <p14:tracePt t="9633" x="3227388" y="2740025"/>
          <p14:tracePt t="9648" x="3302000" y="2765425"/>
          <p14:tracePt t="9665" x="3402013" y="2778125"/>
          <p14:tracePt t="9682" x="3565525" y="2778125"/>
          <p14:tracePt t="9698" x="3640138" y="2778125"/>
          <p14:tracePt t="9715" x="3665538" y="2778125"/>
          <p14:tracePt t="9732" x="3689350" y="2778125"/>
          <p14:tracePt t="9748" x="3702050" y="2778125"/>
          <p14:tracePt t="10169" x="3752850" y="2778125"/>
          <p14:tracePt t="10181" x="3790950" y="2778125"/>
          <p14:tracePt t="10194" x="3814763" y="2778125"/>
          <p14:tracePt t="10208" x="3852863" y="2778125"/>
          <p14:tracePt t="10219" x="3890963" y="2778125"/>
          <p14:tracePt t="10235" x="3927475" y="2778125"/>
          <p14:tracePt t="10252" x="3978275" y="2778125"/>
          <p14:tracePt t="10269" x="4014788" y="2778125"/>
          <p14:tracePt t="10285" x="4040188" y="2778125"/>
          <p14:tracePt t="10302" x="4052888" y="2778125"/>
          <p14:tracePt t="10319" x="4090988" y="2778125"/>
          <p14:tracePt t="10335" x="4103688" y="2778125"/>
          <p14:tracePt t="10352" x="4114800" y="2778125"/>
          <p14:tracePt t="10369" x="4140200" y="2778125"/>
          <p14:tracePt t="10393" x="4152900" y="2778125"/>
          <p14:tracePt t="10408" x="4191000" y="2765425"/>
          <p14:tracePt t="10419" x="4214813" y="2752725"/>
          <p14:tracePt t="10436" x="4265613" y="2728913"/>
          <p14:tracePt t="10452" x="4327525" y="2690813"/>
          <p14:tracePt t="10469" x="4403725" y="2652713"/>
          <p14:tracePt t="10486" x="4440238" y="2640013"/>
          <p14:tracePt t="10503" x="4452938" y="2627313"/>
          <p14:tracePt t="10505" x="4478338" y="2616200"/>
          <p14:tracePt t="10520" x="4503738" y="2603500"/>
          <p14:tracePt t="10536" x="4527550" y="2590800"/>
          <p14:tracePt t="10553" x="4552950" y="2578100"/>
          <p14:tracePt t="10569" x="4627563" y="2565400"/>
          <p14:tracePt t="10586" x="4691063" y="2552700"/>
          <p14:tracePt t="10603" x="4740275" y="2552700"/>
          <p14:tracePt t="10606" x="4778375" y="2540000"/>
          <p14:tracePt t="10620" x="4816475" y="2540000"/>
          <p14:tracePt t="10636" x="4829175" y="2527300"/>
          <p14:tracePt t="10654" x="4852988" y="2527300"/>
          <p14:tracePt t="10655" x="4865688" y="2527300"/>
          <p14:tracePt t="10670" x="4878388" y="2527300"/>
          <p14:tracePt t="10687" x="4891088" y="2527300"/>
          <p14:tracePt t="10704" x="4903788" y="2516188"/>
          <p14:tracePt t="10721" x="4929188" y="2503488"/>
          <p14:tracePt t="10743" x="4953000" y="2503488"/>
          <p14:tracePt t="10755" x="4978400" y="2503488"/>
          <p14:tracePt t="10770" x="4991100" y="2503488"/>
          <p14:tracePt t="10787" x="5016500" y="2503488"/>
          <p14:tracePt t="10804" x="5040313" y="2503488"/>
          <p14:tracePt t="10806" x="5053013" y="2503488"/>
          <p14:tracePt t="10821" x="5078413" y="2503488"/>
          <p14:tracePt t="10837" x="5091113" y="2490788"/>
          <p14:tracePt t="10854" x="5103813" y="2478088"/>
          <p14:tracePt t="11229" x="5141913" y="2478088"/>
          <p14:tracePt t="11242" x="5165725" y="2490788"/>
          <p14:tracePt t="11254" x="5203825" y="2503488"/>
          <p14:tracePt t="11267" x="5303838" y="2516188"/>
          <p14:tracePt t="11279" x="5441950" y="2552700"/>
          <p14:tracePt t="11291" x="5554663" y="2578100"/>
          <p14:tracePt t="11306" x="5641975" y="2590800"/>
          <p14:tracePt t="11323" x="5703888" y="2616200"/>
          <p14:tracePt t="11340" x="5754688" y="2627313"/>
          <p14:tracePt t="11342" x="5791200" y="2640013"/>
          <p14:tracePt t="11356" x="5829300" y="2640013"/>
          <p14:tracePt t="11373" x="5867400" y="2640013"/>
          <p14:tracePt t="11390" x="5916613" y="2640013"/>
          <p14:tracePt t="11392" x="5967413" y="2640013"/>
          <p14:tracePt t="11406" x="6029325" y="2640013"/>
          <p14:tracePt t="11423" x="6067425" y="2640013"/>
          <p14:tracePt t="11440" x="6103938" y="2640013"/>
          <p14:tracePt t="11456" x="6116638" y="2640013"/>
          <p14:tracePt t="11473" x="6129338" y="2640013"/>
          <p14:tracePt t="11491" x="6142038" y="2640013"/>
          <p14:tracePt t="11515" x="6154738" y="2640013"/>
          <p14:tracePt t="11628" x="6167438" y="2640013"/>
          <p14:tracePt t="11690" x="6180138" y="2640013"/>
          <p14:tracePt t="11927" x="6180138" y="2627313"/>
          <p14:tracePt t="12114" x="6191250" y="2627313"/>
          <p14:tracePt t="12139" x="6216650" y="2627313"/>
          <p14:tracePt t="12152" x="6242050" y="2627313"/>
          <p14:tracePt t="12164" x="6280150" y="2616200"/>
          <p14:tracePt t="12177" x="6303963" y="2616200"/>
          <p14:tracePt t="12192" x="6342063" y="2603500"/>
          <p14:tracePt t="12209" x="6380163" y="2590800"/>
          <p14:tracePt t="12226" x="6492875" y="2590800"/>
          <p14:tracePt t="12243" x="6629400" y="2578100"/>
          <p14:tracePt t="12259" x="6729413" y="2565400"/>
          <p14:tracePt t="12277" x="6892925" y="2540000"/>
          <p14:tracePt t="12293" x="6980238" y="2540000"/>
          <p14:tracePt t="12310" x="7067550" y="2540000"/>
          <p14:tracePt t="12327" x="7267575" y="2527300"/>
          <p14:tracePt t="12343" x="7342188" y="2527300"/>
          <p14:tracePt t="12360" x="7380288" y="2527300"/>
          <p14:tracePt t="12376" x="7429500" y="2527300"/>
          <p14:tracePt t="12401" x="7442200" y="2527300"/>
          <p14:tracePt t="12899" x="7454900" y="2565400"/>
          <p14:tracePt t="12912" x="7454900" y="2578100"/>
          <p14:tracePt t="12924" x="7467600" y="2590800"/>
          <p14:tracePt t="12937" x="7480300" y="2603500"/>
          <p14:tracePt t="12950" x="7493000" y="2616200"/>
          <p14:tracePt t="12975" x="7505700" y="2627313"/>
          <p14:tracePt t="12987" x="7518400" y="2640013"/>
          <p14:tracePt t="13000" x="7518400" y="2652713"/>
          <p14:tracePt t="13013" x="7531100" y="2665413"/>
          <p14:tracePt t="13051" x="7542213" y="2665413"/>
          <p14:tracePt t="13385" x="7554913" y="2665413"/>
          <p14:tracePt t="13435" x="7567613" y="2665413"/>
          <p14:tracePt t="13448" x="7580313" y="2665413"/>
          <p14:tracePt t="13460" x="7593013" y="2665413"/>
          <p14:tracePt t="13472" x="7605713" y="2665413"/>
          <p14:tracePt t="13498" x="7631113" y="2665413"/>
          <p14:tracePt t="13523" x="7642225" y="2665413"/>
          <p14:tracePt t="13535" x="7667625" y="2665413"/>
          <p14:tracePt t="13549" x="7680325" y="2665413"/>
          <p14:tracePt t="13560" x="7705725" y="2665413"/>
          <p14:tracePt t="13571" x="7718425" y="2665413"/>
          <p14:tracePt t="13585" x="7754938" y="2665413"/>
          <p14:tracePt t="13609" x="7767638" y="2665413"/>
          <p14:tracePt t="13622" x="7780338" y="2665413"/>
          <p14:tracePt t="13647" x="7793038" y="2665413"/>
          <p14:tracePt t="13660" x="7805738" y="2665413"/>
          <p14:tracePt t="13710" x="7818438" y="2665413"/>
          <p14:tracePt t="13747" x="7831138" y="2665413"/>
          <p14:tracePt t="13772" x="7843838" y="2665413"/>
          <p14:tracePt t="13785" x="7854950" y="2665413"/>
          <p14:tracePt t="13809" x="7867650" y="2678113"/>
          <p14:tracePt t="13821" x="7893050" y="2678113"/>
          <p14:tracePt t="13835" x="7905750" y="2690813"/>
          <p14:tracePt t="13849" x="7931150" y="2690813"/>
          <p14:tracePt t="13866" x="7943850" y="2690813"/>
          <p14:tracePt t="13883" x="7980363" y="2690813"/>
          <p14:tracePt t="13886" x="7993063" y="2690813"/>
          <p14:tracePt t="13899" x="8005763" y="2690813"/>
          <p14:tracePt t="13916" x="8018463" y="2690813"/>
          <p14:tracePt t="13935" x="8031163" y="2703513"/>
          <p14:tracePt t="13950" x="8043863" y="2703513"/>
          <p14:tracePt t="13966" x="8054975" y="2703513"/>
          <p14:tracePt t="13984" x="8067675" y="2703513"/>
          <p14:tracePt t="14021" x="8093075" y="2703513"/>
          <p14:tracePt t="14059" x="8105775" y="2703513"/>
          <p14:tracePt t="14133" x="8118475" y="2703513"/>
          <p14:tracePt t="14147" x="8143875" y="2690813"/>
          <p14:tracePt t="14159" x="8156575" y="2690813"/>
          <p14:tracePt t="14173" x="8167688" y="2690813"/>
          <p14:tracePt t="14185" x="8193088" y="2690813"/>
          <p14:tracePt t="14200" x="8193088" y="2678113"/>
          <p14:tracePt t="14217" x="8205788" y="2678113"/>
          <p14:tracePt t="14235" x="8205788" y="2665413"/>
          <p14:tracePt t="14258" x="8218488" y="2665413"/>
          <p14:tracePt t="14471" x="8205788" y="2665413"/>
          <p14:tracePt t="14483" x="8193088" y="2665413"/>
          <p14:tracePt t="14495" x="8143875" y="2665413"/>
          <p14:tracePt t="14508" x="8093075" y="2665413"/>
          <p14:tracePt t="14521" x="7993063" y="2665413"/>
          <p14:tracePt t="14535" x="7793038" y="2665413"/>
          <p14:tracePt t="14552" x="7554913" y="2665413"/>
          <p14:tracePt t="14569" x="7205663" y="2665413"/>
          <p14:tracePt t="14571" x="6629400" y="2640013"/>
          <p14:tracePt t="14585" x="6116638" y="2640013"/>
          <p14:tracePt t="14602" x="5478463" y="2640013"/>
          <p14:tracePt t="14620" x="4391025" y="2640013"/>
          <p14:tracePt t="14635" x="3914775" y="2640013"/>
          <p14:tracePt t="14652" x="3578225" y="2640013"/>
          <p14:tracePt t="14670" x="2852738" y="2640013"/>
          <p14:tracePt t="14686" x="2689225" y="2652713"/>
          <p14:tracePt t="14702" x="2576513" y="2690813"/>
          <p14:tracePt t="14720" x="2476500" y="2703513"/>
          <p14:tracePt t="14736" x="2463800" y="2703513"/>
          <p14:tracePt t="15069" x="2427288" y="2728913"/>
          <p14:tracePt t="15082" x="2376488" y="2752725"/>
          <p14:tracePt t="15094" x="2301875" y="2790825"/>
          <p14:tracePt t="15107" x="2163763" y="2840038"/>
          <p14:tracePt t="15120" x="2025650" y="2890838"/>
          <p14:tracePt t="15138" x="1914525" y="2928938"/>
          <p14:tracePt t="15155" x="1838325" y="2978150"/>
          <p14:tracePt t="15157" x="1789113" y="3016250"/>
          <p14:tracePt t="15171" x="1738313" y="3041650"/>
          <p14:tracePt t="15188" x="1701800" y="3041650"/>
          <p14:tracePt t="15204" x="1689100" y="3065463"/>
          <p14:tracePt t="15205" x="1676400" y="3065463"/>
          <p14:tracePt t="15220" x="1663700" y="3065463"/>
          <p14:tracePt t="46170" x="1751013" y="3054350"/>
          <p14:tracePt t="46183" x="1889125" y="3028950"/>
          <p14:tracePt t="46195" x="2025650" y="3016250"/>
          <p14:tracePt t="46210" x="2276475" y="2990850"/>
          <p14:tracePt t="46227" x="2601913" y="2978150"/>
          <p14:tracePt t="46244" x="2876550" y="2978150"/>
          <p14:tracePt t="46247" x="3176588" y="2978150"/>
          <p14:tracePt t="46261" x="3552825" y="2978150"/>
          <p14:tracePt t="46278" x="3765550" y="2978150"/>
          <p14:tracePt t="46294" x="3952875" y="2990850"/>
          <p14:tracePt t="46297" x="4178300" y="2990850"/>
          <p14:tracePt t="46311" x="4452938" y="2990850"/>
          <p14:tracePt t="46327" x="4640263" y="2978150"/>
          <p14:tracePt t="46345" x="4903788" y="2928938"/>
          <p14:tracePt t="46361" x="5091113" y="2878138"/>
          <p14:tracePt t="46377" x="5265738" y="2840038"/>
          <p14:tracePt t="46395" x="5403850" y="2778125"/>
          <p14:tracePt t="46397" x="5491163" y="2728913"/>
          <p14:tracePt t="46411" x="5578475" y="2678113"/>
          <p14:tracePt t="46428" x="5665788" y="2616200"/>
          <p14:tracePt t="46446" x="5967413" y="2527300"/>
          <p14:tracePt t="46462" x="6091238" y="2490788"/>
          <p14:tracePt t="46478" x="6203950" y="2465388"/>
          <p14:tracePt t="46495" x="6367463" y="2403475"/>
          <p14:tracePt t="46511" x="6467475" y="2378075"/>
          <p14:tracePt t="46528" x="6616700" y="2327275"/>
          <p14:tracePt t="46546" x="6892925" y="2278063"/>
          <p14:tracePt t="46562" x="6980238" y="2265363"/>
          <p14:tracePt t="46578" x="7029450" y="2252663"/>
          <p14:tracePt t="46596" x="7080250" y="2239963"/>
          <p14:tracePt t="46611" x="7105650" y="2239963"/>
          <p14:tracePt t="46628" x="7118350" y="2227263"/>
          <p14:tracePt t="46646" x="7129463" y="2227263"/>
          <p14:tracePt t="46732" x="7154863" y="2227263"/>
          <p14:tracePt t="46744" x="7205663" y="2239963"/>
          <p14:tracePt t="46757" x="7254875" y="2290763"/>
          <p14:tracePt t="46769" x="7318375" y="2327275"/>
          <p14:tracePt t="46782" x="7380288" y="2414588"/>
          <p14:tracePt t="46796" x="7454900" y="2552700"/>
          <p14:tracePt t="46812" x="7493000" y="2652713"/>
          <p14:tracePt t="46829" x="7531100" y="2740025"/>
          <p14:tracePt t="46832" x="7542213" y="2803525"/>
          <p14:tracePt t="46846" x="7554913" y="2828925"/>
          <p14:tracePt t="46863" x="7554913" y="2852738"/>
          <p14:tracePt t="46881" x="7567613" y="2865438"/>
          <p14:tracePt t="48639" x="7580313" y="2852738"/>
          <p14:tracePt t="48701" x="7580313" y="2840038"/>
          <p14:tracePt t="49025" x="7580313" y="2828925"/>
          <p14:tracePt t="49038" x="7580313" y="2816225"/>
          <p14:tracePt t="49051" x="7567613" y="2790825"/>
          <p14:tracePt t="49063" x="7542213" y="2765425"/>
          <p14:tracePt t="49076" x="7531100" y="2740025"/>
          <p14:tracePt t="49089" x="7493000" y="2716213"/>
          <p14:tracePt t="49105" x="7467600" y="2678113"/>
          <p14:tracePt t="49122" x="7454900" y="2665413"/>
          <p14:tracePt t="49138" x="7429500" y="2640013"/>
          <p14:tracePt t="50284" x="7354888" y="2640013"/>
          <p14:tracePt t="50297" x="7205663" y="2665413"/>
          <p14:tracePt t="50310" x="6954838" y="2678113"/>
          <p14:tracePt t="50322" x="6729413" y="2716213"/>
          <p14:tracePt t="50334" x="6367463" y="2752725"/>
          <p14:tracePt t="50347" x="5954713" y="2778125"/>
          <p14:tracePt t="50361" x="5665788" y="2803525"/>
          <p14:tracePt t="50377" x="5403850" y="2865438"/>
          <p14:tracePt t="50393" x="5091113" y="2878138"/>
          <p14:tracePt t="50410" x="4652963" y="2978150"/>
          <p14:tracePt t="50427" x="4516438" y="3003550"/>
          <p14:tracePt t="50444" x="4365625" y="3016250"/>
          <p14:tracePt t="50446" x="4165600" y="3028950"/>
          <p14:tracePt t="50461" x="4027488" y="3041650"/>
          <p14:tracePt t="50477" x="3927475" y="3041650"/>
          <p14:tracePt t="50494" x="3865563" y="3041650"/>
          <p14:tracePt t="50496" x="3802063" y="3041650"/>
          <p14:tracePt t="50510" x="3752850" y="3041650"/>
          <p14:tracePt t="50527" x="3702050" y="3041650"/>
          <p14:tracePt t="50544" x="3602038" y="3041650"/>
          <p14:tracePt t="50546" x="3489325" y="3041650"/>
          <p14:tracePt t="50561" x="3365500" y="3028950"/>
          <p14:tracePt t="50577" x="3289300" y="3028950"/>
          <p14:tracePt t="50595" x="3214688" y="3016250"/>
          <p14:tracePt t="50597" x="3165475" y="3016250"/>
          <p14:tracePt t="50611" x="3127375" y="3016250"/>
          <p14:tracePt t="50627" x="3065463" y="3016250"/>
          <p14:tracePt t="50645" x="2914650" y="3016250"/>
          <p14:tracePt t="50661" x="2814638" y="3016250"/>
          <p14:tracePt t="50678" x="2740025" y="3016250"/>
          <p14:tracePt t="50695" x="2663825" y="3016250"/>
          <p14:tracePt t="50711" x="2651125" y="3016250"/>
          <p14:tracePt t="50728" x="2627313" y="3016250"/>
          <p14:tracePt t="50745" x="2601913" y="3016250"/>
          <p14:tracePt t="50747" x="2589213" y="3003550"/>
          <p14:tracePt t="50761" x="2576513" y="3003550"/>
          <p14:tracePt t="50778" x="2563813" y="3003550"/>
          <p14:tracePt t="50796" x="2551113" y="3003550"/>
          <p14:tracePt t="50812" x="2551113" y="2990850"/>
          <p14:tracePt t="50970" x="2563813" y="2990850"/>
          <p14:tracePt t="50983" x="2589213" y="2990850"/>
          <p14:tracePt t="50996" x="2651125" y="2990850"/>
          <p14:tracePt t="51008" x="2727325" y="3003550"/>
          <p14:tracePt t="51020" x="2801938" y="3028950"/>
          <p14:tracePt t="51033" x="2852738" y="3054350"/>
          <p14:tracePt t="51046" x="2914650" y="3078163"/>
          <p14:tracePt t="51063" x="2940050" y="3090863"/>
          <p14:tracePt t="51080" x="2963863" y="3103563"/>
          <p14:tracePt t="51082" x="2989263" y="3103563"/>
          <p14:tracePt t="51096" x="3001963" y="3103563"/>
          <p14:tracePt t="51119" x="3014663" y="3103563"/>
          <p14:tracePt t="51194" x="3027363" y="3103563"/>
          <p14:tracePt t="51219" x="3040063" y="3103563"/>
          <p14:tracePt t="51244" x="3052763" y="3103563"/>
          <p14:tracePt t="51269" x="3065463" y="3103563"/>
          <p14:tracePt t="51282" x="3089275" y="3103563"/>
          <p14:tracePt t="51294" x="3101975" y="3103563"/>
          <p14:tracePt t="51306" x="3114675" y="3103563"/>
          <p14:tracePt t="51319" x="3140075" y="3090863"/>
          <p14:tracePt t="51332" x="3152775" y="3090863"/>
          <p14:tracePt t="51347" x="3165475" y="3078163"/>
          <p14:tracePt t="51364" x="3189288" y="3078163"/>
          <p14:tracePt t="51381" x="3214688" y="3065463"/>
          <p14:tracePt t="51397" x="3240088" y="3054350"/>
          <p14:tracePt t="51414" x="3265488" y="3054350"/>
          <p14:tracePt t="51431" x="3314700" y="3041650"/>
          <p14:tracePt t="51448" x="3340100" y="3041650"/>
          <p14:tracePt t="51464" x="3376613" y="3041650"/>
          <p14:tracePt t="51482" x="3389313" y="3041650"/>
          <p14:tracePt t="51498" x="3414713" y="3041650"/>
          <p14:tracePt t="51518" x="3427413" y="3041650"/>
          <p14:tracePt t="51530" x="3452813" y="3041650"/>
          <p14:tracePt t="51547" x="3465513" y="3041650"/>
          <p14:tracePt t="51563" x="3478213" y="3041650"/>
          <p14:tracePt t="51580" x="3527425" y="3028950"/>
          <p14:tracePt t="51597" x="3552825" y="3028950"/>
          <p14:tracePt t="51613" x="3614738" y="3016250"/>
          <p14:tracePt t="51630" x="3740150" y="3003550"/>
          <p14:tracePt t="51647" x="3802063" y="3003550"/>
          <p14:tracePt t="51664" x="3865563" y="3003550"/>
          <p14:tracePt t="51680" x="4090988" y="3003550"/>
          <p14:tracePt t="51697" x="4227513" y="3003550"/>
          <p14:tracePt t="51714" x="4340225" y="3003550"/>
          <p14:tracePt t="51730" x="4491038" y="3003550"/>
          <p14:tracePt t="51748" x="4578350" y="3003550"/>
          <p14:tracePt t="51764" x="4691063" y="3003550"/>
          <p14:tracePt t="51780" x="4865688" y="2990850"/>
          <p14:tracePt t="51798" x="4916488" y="2990850"/>
          <p14:tracePt t="51815" x="4929188" y="2990850"/>
          <p14:tracePt t="51816" x="4953000" y="2990850"/>
          <p14:tracePt t="52303" x="4953000" y="3003550"/>
          <p14:tracePt t="52316" x="4953000" y="3016250"/>
          <p14:tracePt t="52329" x="4953000" y="3028950"/>
          <p14:tracePt t="52341" x="4953000" y="3041650"/>
          <p14:tracePt t="52353" x="4953000" y="3054350"/>
          <p14:tracePt t="52368" x="4953000" y="3065463"/>
          <p14:tracePt t="52404" x="4965700" y="3078163"/>
          <p14:tracePt t="52416" x="4978400" y="3078163"/>
          <p14:tracePt t="52429" x="5003800" y="3078163"/>
          <p14:tracePt t="52441" x="5053013" y="3078163"/>
          <p14:tracePt t="52453" x="5103813" y="3078163"/>
          <p14:tracePt t="52468" x="5153025" y="3078163"/>
          <p14:tracePt t="52485" x="5191125" y="3078163"/>
          <p14:tracePt t="52502" x="5229225" y="3078163"/>
          <p14:tracePt t="52504" x="5278438" y="3065463"/>
          <p14:tracePt t="52518" x="5316538" y="3065463"/>
          <p14:tracePt t="52535" x="5365750" y="3065463"/>
          <p14:tracePt t="52553" x="5465763" y="3065463"/>
          <p14:tracePt t="52569" x="5516563" y="3054350"/>
          <p14:tracePt t="52586" x="5541963" y="3054350"/>
          <p14:tracePt t="52603" x="5578475" y="3054350"/>
          <p14:tracePt t="52619" x="5591175" y="3041650"/>
          <p14:tracePt t="52635" x="5616575" y="3041650"/>
          <p14:tracePt t="52653" x="5629275" y="3041650"/>
          <p14:tracePt t="52669" x="5641975" y="3041650"/>
          <p14:tracePt t="52686" x="5654675" y="3028950"/>
          <p14:tracePt t="52703" x="5678488" y="3028950"/>
          <p14:tracePt t="52719" x="5691188" y="3028950"/>
          <p14:tracePt t="52736" x="5716588" y="3028950"/>
          <p14:tracePt t="52754" x="5803900" y="3028950"/>
          <p14:tracePt t="52769" x="5842000" y="3028950"/>
          <p14:tracePt t="52786" x="5878513" y="3028950"/>
          <p14:tracePt t="52789" x="5903913" y="3028950"/>
          <p14:tracePt t="52804" x="5916613" y="3028950"/>
          <p14:tracePt t="52820" x="5929313" y="3028950"/>
          <p14:tracePt t="52840" x="5942013" y="3028950"/>
          <p14:tracePt t="53238" x="5954713" y="3028950"/>
          <p14:tracePt t="53252" x="5967413" y="3028950"/>
          <p14:tracePt t="53276" x="5978525" y="3028950"/>
          <p14:tracePt t="53312" x="5991225" y="3028950"/>
          <p14:tracePt t="55893" x="6091238" y="3003550"/>
          <p14:tracePt t="55906" x="6191250" y="2965450"/>
          <p14:tracePt t="55918" x="6291263" y="2928938"/>
          <p14:tracePt t="55931" x="6480175" y="2878138"/>
          <p14:tracePt t="55947" x="6680200" y="2828925"/>
          <p14:tracePt t="55964" x="6829425" y="2803525"/>
          <p14:tracePt t="55980" x="7054850" y="2752725"/>
          <p14:tracePt t="55997" x="7180263" y="2728913"/>
          <p14:tracePt t="56014" x="7292975" y="2716213"/>
          <p14:tracePt t="56031" x="7454900" y="2690813"/>
          <p14:tracePt t="56048" x="7493000" y="2690813"/>
          <p14:tracePt t="56516" x="7467600" y="2690813"/>
          <p14:tracePt t="56529" x="7429500" y="2740025"/>
          <p14:tracePt t="56541" x="7392988" y="2803525"/>
          <p14:tracePt t="56554" x="7354888" y="2890838"/>
          <p14:tracePt t="56569" x="7305675" y="2965450"/>
          <p14:tracePt t="56584" x="7267575" y="3003550"/>
          <p14:tracePt t="56601" x="7242175" y="3028950"/>
          <p14:tracePt t="56604" x="7218363" y="3065463"/>
          <p14:tracePt t="56617" x="7192963" y="3065463"/>
          <p14:tracePt t="56633" x="7180263" y="3065463"/>
          <p14:tracePt t="56691" x="7167563" y="3065463"/>
          <p14:tracePt t="56728" x="7154863" y="3065463"/>
          <p14:tracePt t="56779" x="7142163" y="3065463"/>
          <p14:tracePt t="56791" x="7142163" y="3054350"/>
          <p14:tracePt t="57103" x="7154863" y="3054350"/>
          <p14:tracePt t="57127" x="7167563" y="3054350"/>
          <p14:tracePt t="57152" x="7180263" y="3054350"/>
          <p14:tracePt t="57177" x="7192963" y="3054350"/>
          <p14:tracePt t="57203" x="7205663" y="3054350"/>
          <p14:tracePt t="57227" x="7218363" y="3054350"/>
          <p14:tracePt t="57277" x="7229475" y="3054350"/>
          <p14:tracePt t="57389" x="7242175" y="3054350"/>
          <p14:tracePt t="57650" x="7180263" y="3054350"/>
          <p14:tracePt t="57664" x="7042150" y="3054350"/>
          <p14:tracePt t="57676" x="6892925" y="3054350"/>
          <p14:tracePt t="57689" x="6667500" y="3065463"/>
          <p14:tracePt t="57705" x="6180138" y="3103563"/>
          <p14:tracePt t="57722" x="5816600" y="3165475"/>
          <p14:tracePt t="57739" x="4891088" y="3303588"/>
          <p14:tracePt t="57756" x="4640263" y="3328988"/>
          <p14:tracePt t="57772" x="4240213" y="3390900"/>
          <p14:tracePt t="57789" x="3589338" y="3516313"/>
          <p14:tracePt t="57806" x="3376613" y="3529013"/>
          <p14:tracePt t="57823" x="3014663" y="3567113"/>
          <p14:tracePt t="57826" x="2763838" y="3579813"/>
          <p14:tracePt t="57840" x="2614613" y="3616325"/>
          <p14:tracePt t="57856" x="2501900" y="3629025"/>
          <p14:tracePt t="57874" x="2363788" y="3629025"/>
          <p14:tracePt t="57876" x="2227263" y="3641725"/>
          <p14:tracePt t="57889" x="2101850" y="3641725"/>
          <p14:tracePt t="57907" x="2001838" y="3654425"/>
          <p14:tracePt t="57923" x="1925638" y="3654425"/>
          <p14:tracePt t="57925" x="1863725" y="3654425"/>
          <p14:tracePt t="57940" x="1801813" y="3667125"/>
          <p14:tracePt t="57957" x="1751013" y="3667125"/>
          <p14:tracePt t="57974" x="1701800" y="3667125"/>
          <p14:tracePt t="57976" x="1612900" y="3667125"/>
          <p14:tracePt t="57990" x="1501775" y="3667125"/>
          <p14:tracePt t="58007" x="1389063" y="3667125"/>
          <p14:tracePt t="58024" x="1300163" y="3667125"/>
          <p14:tracePt t="58026" x="1238250" y="3667125"/>
          <p14:tracePt t="58040" x="1200150" y="3667125"/>
          <p14:tracePt t="58057" x="1176338" y="3667125"/>
          <p14:tracePt t="58075" x="1125538" y="3654425"/>
          <p14:tracePt t="58090" x="1112838" y="3654425"/>
          <p14:tracePt t="58107" x="1112838" y="3641725"/>
          <p14:tracePt t="58124" x="1100138" y="3629025"/>
          <p14:tracePt t="58174" x="1100138" y="3616325"/>
          <p14:tracePt t="58411" x="1112838" y="3603625"/>
          <p14:tracePt t="58425" x="1125538" y="3603625"/>
          <p14:tracePt t="58436" x="1138238" y="3603625"/>
          <p14:tracePt t="58449" x="1163638" y="3590925"/>
          <p14:tracePt t="58462" x="1176338" y="3590925"/>
          <p14:tracePt t="58475" x="1200150" y="3579813"/>
          <p14:tracePt t="58492" x="1225550" y="3579813"/>
          <p14:tracePt t="58509" x="1250950" y="3579813"/>
          <p14:tracePt t="58511" x="1263650" y="3567113"/>
          <p14:tracePt t="58525" x="1276350" y="3554413"/>
          <p14:tracePt t="58542" x="1289050" y="3554413"/>
          <p14:tracePt t="58559" x="1300163" y="3541713"/>
          <p14:tracePt t="58576" x="1312863" y="3541713"/>
          <p14:tracePt t="58623" x="1312863" y="3529013"/>
          <p14:tracePt t="58686" x="1325563" y="3529013"/>
          <p14:tracePt t="58748" x="1338263" y="3529013"/>
          <p14:tracePt t="58760" x="1350963" y="3529013"/>
          <p14:tracePt t="58773" x="1363663" y="3529013"/>
          <p14:tracePt t="58785" x="1376363" y="3529013"/>
          <p14:tracePt t="58798" x="1401763" y="3516313"/>
          <p14:tracePt t="58810" x="1425575" y="3516313"/>
          <p14:tracePt t="58827" x="1463675" y="3516313"/>
          <p14:tracePt t="58843" x="1489075" y="3503613"/>
          <p14:tracePt t="58860" x="1512888" y="3503613"/>
          <p14:tracePt t="58877" x="1538288" y="3503613"/>
          <p14:tracePt t="58898" x="1563688" y="3490913"/>
          <p14:tracePt t="58911" x="1576388" y="3490913"/>
          <p14:tracePt t="58927" x="1576388" y="3479800"/>
          <p14:tracePt t="58944" x="1601788" y="3479800"/>
          <p14:tracePt t="58961" x="1663700" y="3479800"/>
          <p14:tracePt t="58977" x="1714500" y="3467100"/>
          <p14:tracePt t="58994" x="1763713" y="3467100"/>
          <p14:tracePt t="59011" x="1838325" y="3454400"/>
          <p14:tracePt t="59027" x="1876425" y="3441700"/>
          <p14:tracePt t="59044" x="1925638" y="3429000"/>
          <p14:tracePt t="59047" x="2038350" y="3416300"/>
          <p14:tracePt t="59061" x="2163763" y="3416300"/>
          <p14:tracePt t="59078" x="2289175" y="3416300"/>
          <p14:tracePt t="59094" x="2401888" y="3416300"/>
          <p14:tracePt t="59097" x="2540000" y="3403600"/>
          <p14:tracePt t="59110" x="2789238" y="3403600"/>
          <p14:tracePt t="59128" x="3065463" y="3403600"/>
          <p14:tracePt t="59145" x="3240088" y="3403600"/>
          <p14:tracePt t="59148" x="3565525" y="3403600"/>
          <p14:tracePt t="59161" x="3914775" y="3403600"/>
          <p14:tracePt t="59178" x="4178300" y="3403600"/>
          <p14:tracePt t="59195" x="4403725" y="3416300"/>
          <p14:tracePt t="59197" x="4778375" y="3416300"/>
          <p14:tracePt t="59211" x="5016500" y="3429000"/>
          <p14:tracePt t="59229" x="5153025" y="3429000"/>
          <p14:tracePt t="59245" x="5265738" y="3429000"/>
          <p14:tracePt t="59248" x="5353050" y="3429000"/>
          <p14:tracePt t="59262" x="5441950" y="3429000"/>
          <p14:tracePt t="59279" x="5478463" y="3429000"/>
          <p14:tracePt t="59296" x="5541963" y="3429000"/>
          <p14:tracePt t="59312" x="5565775" y="3429000"/>
          <p14:tracePt t="59329" x="5591175" y="3441700"/>
          <p14:tracePt t="59769" x="5616575" y="3441700"/>
          <p14:tracePt t="59783" x="5654675" y="3441700"/>
          <p14:tracePt t="59795" x="5678488" y="3441700"/>
          <p14:tracePt t="59808" x="5716588" y="3441700"/>
          <p14:tracePt t="59820" x="5741988" y="3441700"/>
          <p14:tracePt t="59832" x="5778500" y="3441700"/>
          <p14:tracePt t="59847" x="5854700" y="3429000"/>
          <p14:tracePt t="59864" x="5916613" y="3429000"/>
          <p14:tracePt t="59882" x="6042025" y="3416300"/>
          <p14:tracePt t="59897" x="6078538" y="3416300"/>
          <p14:tracePt t="59914" x="6103938" y="3416300"/>
          <p14:tracePt t="59932" x="6142038" y="3403600"/>
          <p14:tracePt t="59948" x="6167438" y="3403600"/>
          <p14:tracePt t="59964" x="6180138" y="3403600"/>
          <p14:tracePt t="59982" x="6216650" y="3390900"/>
          <p14:tracePt t="59998" x="6267450" y="3378200"/>
          <p14:tracePt t="60015" x="6316663" y="3378200"/>
          <p14:tracePt t="60032" x="6403975" y="3367088"/>
          <p14:tracePt t="60048" x="6442075" y="3367088"/>
          <p14:tracePt t="60065" x="6467475" y="3367088"/>
          <p14:tracePt t="60081" x="6516688" y="3367088"/>
          <p14:tracePt t="60098" x="6529388" y="3367088"/>
          <p14:tracePt t="60115" x="6542088" y="3367088"/>
          <p14:tracePt t="60132" x="6580188" y="3367088"/>
          <p14:tracePt t="60156" x="6592888" y="3367088"/>
          <p14:tracePt t="60181" x="6604000" y="3367088"/>
          <p14:tracePt t="60555" x="6604000" y="3354388"/>
          <p14:tracePt t="60855" x="6354763" y="3416300"/>
          <p14:tracePt t="60868" x="6042025" y="3529013"/>
          <p14:tracePt t="60878" x="5729288" y="3654425"/>
          <p14:tracePt t="60891" x="5291138" y="3779838"/>
          <p14:tracePt t="60904" x="4953000" y="3841750"/>
          <p14:tracePt t="60917" x="4791075" y="3879850"/>
          <p14:tracePt t="60934" x="4640263" y="3916363"/>
          <p14:tracePt t="60952" x="4440238" y="3954463"/>
          <p14:tracePt t="60954" x="4265613" y="3967163"/>
          <p14:tracePt t="60969" x="4127500" y="3992563"/>
          <p14:tracePt t="60985" x="4027488" y="4005263"/>
          <p14:tracePt t="61002" x="3952875" y="4029075"/>
          <p14:tracePt t="61004" x="3878263" y="4054475"/>
          <p14:tracePt t="61018" x="3790950" y="4054475"/>
          <p14:tracePt t="61035" x="3665538" y="4067175"/>
          <p14:tracePt t="61053" x="3389313" y="4067175"/>
          <p14:tracePt t="61069" x="3327400" y="4067175"/>
          <p14:tracePt t="61085" x="3276600" y="4067175"/>
          <p14:tracePt t="61103" x="3240088" y="4067175"/>
          <p14:tracePt t="61105" x="3201988" y="4067175"/>
          <p14:tracePt t="61119" x="3165475" y="4041775"/>
          <p14:tracePt t="61136" x="3140075" y="4029075"/>
          <p14:tracePt t="61152" x="3127375" y="4017963"/>
          <p14:tracePt t="61155" x="3101975" y="4005263"/>
          <p14:tracePt t="61169" x="3089275" y="3979863"/>
          <p14:tracePt t="61185" x="3076575" y="3979863"/>
          <p14:tracePt t="61201" x="3076575" y="3967163"/>
          <p14:tracePt t="61218" x="3076575" y="3954463"/>
          <p14:tracePt t="61235" x="3076575" y="3941763"/>
          <p14:tracePt t="61291" x="3076575" y="3929063"/>
          <p14:tracePt t="61353" x="3089275" y="3929063"/>
          <p14:tracePt t="61365" x="3089275" y="3916363"/>
          <p14:tracePt t="61391" x="3101975" y="3916363"/>
          <p14:tracePt t="61404" x="3101975" y="3905250"/>
          <p14:tracePt t="61415" x="3114675" y="3892550"/>
          <p14:tracePt t="61427" x="3140075" y="3892550"/>
          <p14:tracePt t="61441" x="3165475" y="3879850"/>
          <p14:tracePt t="61454" x="3240088" y="3854450"/>
          <p14:tracePt t="61470" x="3327400" y="3841750"/>
          <p14:tracePt t="61488" x="3414713" y="3829050"/>
          <p14:tracePt t="61490" x="3489325" y="3816350"/>
          <p14:tracePt t="61504" x="3552825" y="3816350"/>
          <p14:tracePt t="61521" x="3627438" y="3803650"/>
          <p14:tracePt t="61538" x="3752850" y="3792538"/>
          <p14:tracePt t="61541" x="3890963" y="3779838"/>
          <p14:tracePt t="61555" x="4002088" y="3779838"/>
          <p14:tracePt t="61571" x="4114800" y="3767138"/>
          <p14:tracePt t="61588" x="4178300" y="3767138"/>
          <p14:tracePt t="61590" x="4291013" y="3767138"/>
          <p14:tracePt t="61604" x="4440238" y="3767138"/>
          <p14:tracePt t="61621" x="4591050" y="3767138"/>
          <p14:tracePt t="61638" x="4716463" y="3767138"/>
          <p14:tracePt t="61641" x="4791075" y="3767138"/>
          <p14:tracePt t="61655" x="4865688" y="3767138"/>
          <p14:tracePt t="61671" x="4940300" y="3767138"/>
          <p14:tracePt t="61689" x="5165725" y="3767138"/>
          <p14:tracePt t="61705" x="5265738" y="3779838"/>
          <p14:tracePt t="61721" x="5316538" y="3779838"/>
          <p14:tracePt t="61739" x="5378450" y="3792538"/>
          <p14:tracePt t="61741" x="5403850" y="3792538"/>
          <p14:tracePt t="61755" x="5429250" y="3792538"/>
          <p14:tracePt t="62150" x="5465763" y="3792538"/>
          <p14:tracePt t="62163" x="5554663" y="3792538"/>
          <p14:tracePt t="62175" x="5665788" y="3767138"/>
          <p14:tracePt t="62187" x="5767388" y="3767138"/>
          <p14:tracePt t="62200" x="5854700" y="3754438"/>
          <p14:tracePt t="62213" x="5942013" y="3754438"/>
          <p14:tracePt t="62225" x="6042025" y="3754438"/>
          <p14:tracePt t="62240" x="6154738" y="3754438"/>
          <p14:tracePt t="62257" x="6242050" y="3767138"/>
          <p14:tracePt t="62274" x="6316663" y="3792538"/>
          <p14:tracePt t="62276" x="6354763" y="3803650"/>
          <p14:tracePt t="62290" x="6380163" y="3816350"/>
          <p14:tracePt t="62307" x="6403975" y="3829050"/>
          <p14:tracePt t="62325" x="6429375" y="3829050"/>
          <p14:tracePt t="62341" x="6429375" y="3841750"/>
          <p14:tracePt t="62362" x="6442075" y="3841750"/>
          <p14:tracePt t="62375" x="6454775" y="3841750"/>
          <p14:tracePt t="62391" x="6454775" y="3854450"/>
          <p14:tracePt t="62407" x="6480175" y="3854450"/>
          <p14:tracePt t="62425" x="6516688" y="3867150"/>
          <p14:tracePt t="62441" x="6542088" y="3867150"/>
          <p14:tracePt t="62458" x="6567488" y="3867150"/>
          <p14:tracePt t="62474" x="6592888" y="3867150"/>
          <p14:tracePt t="62491" x="6604000" y="3867150"/>
          <p14:tracePt t="62508" x="6616700" y="3867150"/>
          <p14:tracePt t="62525" x="6629400" y="3867150"/>
          <p14:tracePt t="62550" x="6642100" y="3867150"/>
          <p14:tracePt t="68058" x="6629400" y="3867150"/>
          <p14:tracePt t="68070" x="6516688" y="3905250"/>
          <p14:tracePt t="68083" x="6316663" y="3941763"/>
          <p14:tracePt t="68097" x="6078538" y="4017963"/>
          <p14:tracePt t="68114" x="5591175" y="4079875"/>
          <p14:tracePt t="68130" x="5253038" y="4154488"/>
          <p14:tracePt t="68133" x="4929188" y="4217988"/>
          <p14:tracePt t="68147" x="4491038" y="4330700"/>
          <p14:tracePt t="68164" x="4165600" y="4379913"/>
          <p14:tracePt t="68179" x="3978275" y="4443413"/>
          <p14:tracePt t="68195" x="3627438" y="4479925"/>
          <p14:tracePt t="68213" x="3465513" y="4492625"/>
          <p14:tracePt t="68229" x="3352800" y="4505325"/>
          <p14:tracePt t="68246" x="3201988" y="4530725"/>
          <p14:tracePt t="68262" x="3165475" y="4530725"/>
          <p14:tracePt t="68279" x="3127375" y="4530725"/>
          <p14:tracePt t="68296" x="3089275" y="4530725"/>
          <p14:tracePt t="68314" x="3065463" y="4530725"/>
          <p14:tracePt t="68331" x="3027363" y="4543425"/>
          <p14:tracePt t="68333" x="2927350" y="4543425"/>
          <p14:tracePt t="68347" x="2801938" y="4554538"/>
          <p14:tracePt t="68364" x="2701925" y="4567238"/>
          <p14:tracePt t="68381" x="2551113" y="4579938"/>
          <p14:tracePt t="68398" x="2451100" y="4592638"/>
          <p14:tracePt t="68415" x="2289175" y="4592638"/>
          <p14:tracePt t="68432" x="2038350" y="4592638"/>
          <p14:tracePt t="68448" x="1963738" y="4592638"/>
          <p14:tracePt t="68465" x="1914525" y="4592638"/>
          <p14:tracePt t="68482" x="1863725" y="4592638"/>
          <p14:tracePt t="68498" x="1838325" y="4592638"/>
          <p14:tracePt t="69042" x="1825625" y="4592638"/>
          <p14:tracePt t="69055" x="1789113" y="4579938"/>
          <p14:tracePt t="69067" x="1714500" y="4543425"/>
          <p14:tracePt t="69079" x="1601788" y="4467225"/>
          <p14:tracePt t="69093" x="1476375" y="4367213"/>
          <p14:tracePt t="69105" x="1200150" y="4267200"/>
          <p14:tracePt t="69118" x="925513" y="4167188"/>
          <p14:tracePt t="69134" x="750888" y="4141788"/>
          <p14:tracePt t="69151" x="625475" y="4129088"/>
          <p14:tracePt t="69167" x="387350" y="4141788"/>
          <p14:tracePt t="69184" x="261938" y="4192588"/>
          <p14:tracePt t="69201" x="174625" y="4267200"/>
          <p14:tracePt t="69218" x="74613" y="4392613"/>
          <p14:tracePt t="69234" x="38100" y="4467225"/>
          <p14:tracePt t="69251" x="25400" y="4530725"/>
          <p14:tracePt t="69254" x="0" y="4592638"/>
          <p14:tracePt t="69269" x="0" y="4667250"/>
          <p14:tracePt t="69284" x="0" y="4768850"/>
          <p14:tracePt t="69302" x="0" y="4968875"/>
          <p14:tracePt t="69304" x="0" y="5181600"/>
          <p14:tracePt t="69319" x="12700" y="5330825"/>
          <p14:tracePt t="69335" x="38100" y="5468938"/>
          <p14:tracePt t="69352" x="87313" y="5630863"/>
          <p14:tracePt t="69354" x="161925" y="5856288"/>
          <p14:tracePt t="69369" x="287338" y="6056313"/>
          <p14:tracePt t="69385" x="374650" y="6169025"/>
          <p14:tracePt t="69402" x="474663" y="6257925"/>
          <p14:tracePt t="69404" x="550863" y="6319838"/>
          <p14:tracePt t="69418" x="625475" y="6357938"/>
          <p14:tracePt t="69435" x="712788" y="6381750"/>
          <p14:tracePt t="69452" x="838200" y="6381750"/>
          <p14:tracePt t="69454" x="1050925" y="6381750"/>
          <p14:tracePt t="69468" x="1189038" y="6381750"/>
          <p14:tracePt t="69485" x="1350963" y="6370638"/>
          <p14:tracePt t="69503" x="1476375" y="6345238"/>
          <p14:tracePt t="69505" x="1725613" y="6294438"/>
          <p14:tracePt t="69519" x="1963738" y="6207125"/>
          <p14:tracePt t="69535" x="2114550" y="6107113"/>
          <p14:tracePt t="69553" x="2251075" y="5932488"/>
          <p14:tracePt t="69555" x="2363788" y="5794375"/>
          <p14:tracePt t="69569" x="2489200" y="5668963"/>
          <p14:tracePt t="69586" x="2614613" y="5568950"/>
          <p14:tracePt t="69604" x="2740025" y="5418138"/>
          <p14:tracePt t="69620" x="2763838" y="5330825"/>
          <p14:tracePt t="69636" x="2763838" y="5205413"/>
          <p14:tracePt t="69653" x="2676525" y="4930775"/>
          <p14:tracePt t="69669" x="2576513" y="4818063"/>
          <p14:tracePt t="69686" x="2489200" y="4730750"/>
          <p14:tracePt t="69703" x="2301875" y="4379913"/>
          <p14:tracePt t="69720" x="2151063" y="4167188"/>
          <p14:tracePt t="69736" x="1963738" y="4029075"/>
          <p14:tracePt t="69753" x="1576388" y="3829050"/>
          <p14:tracePt t="69770" x="1463675" y="3779838"/>
          <p14:tracePt t="69786" x="1325563" y="3729038"/>
          <p14:tracePt t="69804" x="987425" y="3703638"/>
          <p14:tracePt t="69820" x="876300" y="3703638"/>
          <p14:tracePt t="69837" x="787400" y="3716338"/>
          <p14:tracePt t="69854" x="663575" y="3792538"/>
          <p14:tracePt t="69870" x="612775" y="3841750"/>
          <p14:tracePt t="69887" x="538163" y="3892550"/>
          <p14:tracePt t="69904" x="325438" y="4141788"/>
          <p14:tracePt t="69921" x="225425" y="4318000"/>
          <p14:tracePt t="69937" x="150813" y="4454525"/>
          <p14:tracePt t="69940" x="112713" y="4567238"/>
          <p14:tracePt t="69953" x="74613" y="4679950"/>
          <p14:tracePt t="69971" x="61913" y="4868863"/>
          <p14:tracePt t="69987" x="61913" y="5043488"/>
          <p14:tracePt t="69990" x="61913" y="5218113"/>
          <p14:tracePt t="70004" x="74613" y="5368925"/>
          <p14:tracePt t="70021" x="161925" y="5619750"/>
          <p14:tracePt t="70038" x="274638" y="5932488"/>
          <p14:tracePt t="70040" x="387350" y="6132513"/>
          <p14:tracePt t="70054" x="474663" y="6232525"/>
          <p14:tracePt t="70071" x="538163" y="6332538"/>
          <p14:tracePt t="70088" x="600075" y="6370638"/>
          <p14:tracePt t="70090" x="663575" y="6419850"/>
          <p14:tracePt t="70104" x="712788" y="6445250"/>
          <p14:tracePt t="70121" x="812800" y="6457950"/>
          <p14:tracePt t="70138" x="1000125" y="6457950"/>
          <p14:tracePt t="70141" x="1163638" y="6457950"/>
          <p14:tracePt t="70153" x="1300163" y="6445250"/>
          <p14:tracePt t="70170" x="1438275" y="6407150"/>
          <p14:tracePt t="70187" x="1663700" y="6345238"/>
          <p14:tracePt t="70188" x="1938338" y="6245225"/>
          <p14:tracePt t="70205" x="2138363" y="6132513"/>
          <p14:tracePt t="70221" x="2301875" y="5945188"/>
          <p14:tracePt t="70239" x="2439988" y="5743575"/>
          <p14:tracePt t="70241" x="2576513" y="5581650"/>
          <p14:tracePt t="70255" x="2689225" y="5468938"/>
          <p14:tracePt t="70272" x="2776538" y="5368925"/>
          <p14:tracePt t="70289" x="2827338" y="5156200"/>
          <p14:tracePt t="70306" x="2827338" y="5043488"/>
          <p14:tracePt t="70322" x="2789238" y="4956175"/>
          <p14:tracePt t="70339" x="2627313" y="4768850"/>
          <p14:tracePt t="70355" x="2527300" y="4667250"/>
          <p14:tracePt t="70372" x="2427288" y="4554538"/>
          <p14:tracePt t="70389" x="1876425" y="4179888"/>
          <p14:tracePt t="70406" x="1663700" y="4017963"/>
          <p14:tracePt t="70423" x="1525588" y="3941763"/>
          <p14:tracePt t="70439" x="1189038" y="3816350"/>
          <p14:tracePt t="70456" x="1025525" y="3792538"/>
          <p14:tracePt t="70473" x="900113" y="3792538"/>
          <p14:tracePt t="70489" x="776288" y="3792538"/>
          <p14:tracePt t="70507" x="725488" y="3803650"/>
          <p14:tracePt t="70523" x="687388" y="3829050"/>
          <p14:tracePt t="70540" x="587375" y="3967163"/>
          <p14:tracePt t="70556" x="525463" y="4092575"/>
          <p14:tracePt t="70573" x="450850" y="4217988"/>
          <p14:tracePt t="70575" x="374650" y="4305300"/>
          <p14:tracePt t="70589" x="300038" y="4430713"/>
          <p14:tracePt t="70606" x="225425" y="4605338"/>
          <p14:tracePt t="70623" x="187325" y="4968875"/>
          <p14:tracePt t="70640" x="125413" y="5381625"/>
          <p14:tracePt t="70657" x="125413" y="5568950"/>
          <p14:tracePt t="70674" x="125413" y="5794375"/>
          <p14:tracePt t="70676" x="125413" y="5945188"/>
          <p14:tracePt t="70690" x="161925" y="6081713"/>
          <p14:tracePt t="70707" x="200025" y="6181725"/>
          <p14:tracePt t="70724" x="287338" y="6307138"/>
          <p14:tracePt t="70726" x="387350" y="6445250"/>
          <p14:tracePt t="70740" x="512763" y="6594475"/>
          <p14:tracePt t="70757" x="587375" y="6683375"/>
          <p14:tracePt t="70774" x="663575" y="6745288"/>
          <p14:tracePt t="70776" x="712788" y="6783388"/>
          <p14:tracePt t="70790" x="750888" y="6807200"/>
          <p14:tracePt t="70808" x="800100" y="6807200"/>
          <p14:tracePt t="70824" x="850900" y="6807200"/>
          <p14:tracePt t="70826" x="987425" y="6807200"/>
          <p14:tracePt t="70841" x="1125538" y="6783388"/>
          <p14:tracePt t="70857" x="1250950" y="6707188"/>
          <p14:tracePt t="70875" x="1463675" y="6483350"/>
          <p14:tracePt t="70891" x="1612900" y="6381750"/>
          <p14:tracePt t="70908" x="1789113" y="6294438"/>
          <p14:tracePt t="70925" x="2063750" y="6169025"/>
          <p14:tracePt t="70941" x="2151063" y="6069013"/>
          <p14:tracePt t="70958" x="2214563" y="5956300"/>
          <p14:tracePt t="70975" x="2351088" y="5668963"/>
          <p14:tracePt t="70992" x="2414588" y="5581650"/>
          <p14:tracePt t="71009" x="2463800" y="5518150"/>
          <p14:tracePt t="71011" x="2501900" y="5481638"/>
          <p14:tracePt t="71025" x="2514600" y="5456238"/>
          <p14:tracePt t="71041" x="2514600" y="5430838"/>
          <p14:tracePt t="71058" x="2514600" y="5407025"/>
          <p14:tracePt t="71075" x="2514600" y="5330825"/>
          <p14:tracePt t="71092" x="2501900" y="5243513"/>
          <p14:tracePt t="71109" x="2476500" y="5118100"/>
          <p14:tracePt t="71111" x="2439988" y="5018088"/>
          <p14:tracePt t="71126" x="2389188" y="4905375"/>
          <p14:tracePt t="71142" x="2338388" y="4830763"/>
          <p14:tracePt t="71159" x="2289175" y="4743450"/>
          <p14:tracePt t="71176" x="2089150" y="4530725"/>
          <p14:tracePt t="71192" x="1851025" y="4367213"/>
          <p14:tracePt t="71208" x="1625600" y="4230688"/>
          <p14:tracePt t="71225" x="1363663" y="4079875"/>
          <p14:tracePt t="71242" x="1225550" y="4029075"/>
          <p14:tracePt t="71259" x="1000125" y="3992563"/>
          <p14:tracePt t="71261" x="850900" y="3979863"/>
          <p14:tracePt t="71275" x="738188" y="3967163"/>
          <p14:tracePt t="71293" x="650875" y="3967163"/>
          <p14:tracePt t="71309" x="563563" y="3979863"/>
          <p14:tracePt t="71312" x="487363" y="3992563"/>
          <p14:tracePt t="71326" x="387350" y="4029075"/>
          <p14:tracePt t="71343" x="250825" y="4079875"/>
          <p14:tracePt t="71360" x="138113" y="4179888"/>
          <p14:tracePt t="71362" x="38100" y="4318000"/>
          <p14:tracePt t="71548" x="225425" y="6557963"/>
          <p14:tracePt t="71560" x="350838" y="6594475"/>
          <p14:tracePt t="71577" x="450850" y="6619875"/>
          <p14:tracePt t="71594" x="563563" y="6619875"/>
          <p14:tracePt t="71611" x="976313" y="6570663"/>
          <p14:tracePt t="71627" x="1189038" y="6507163"/>
          <p14:tracePt t="71644" x="1376363" y="6407150"/>
          <p14:tracePt t="71661" x="1889125" y="6169025"/>
          <p14:tracePt t="71677" x="2114550" y="5945188"/>
          <p14:tracePt t="71694" x="2263775" y="5707063"/>
          <p14:tracePt t="71711" x="2401888" y="5407025"/>
          <p14:tracePt t="71728" x="2463800" y="5230813"/>
          <p14:tracePt t="71744" x="2514600" y="4968875"/>
          <p14:tracePt t="71761" x="2576513" y="4679950"/>
          <p14:tracePt t="71778" x="2589213" y="4605338"/>
          <p14:tracePt t="71794" x="2589213" y="4579938"/>
          <p14:tracePt t="71812" x="2589213" y="4567238"/>
          <p14:tracePt t="71935" x="2589213" y="4554538"/>
          <p14:tracePt t="72209" x="2651125" y="4554538"/>
          <p14:tracePt t="72221" x="2840038" y="4530725"/>
          <p14:tracePt t="72235" x="3065463" y="4492625"/>
          <p14:tracePt t="72247" x="3589338" y="4430713"/>
          <p14:tracePt t="72263" x="4090988" y="4330700"/>
          <p14:tracePt t="72278" x="4552950" y="4217988"/>
          <p14:tracePt t="72295" x="5578475" y="3905250"/>
          <p14:tracePt t="72312" x="6091238" y="3754438"/>
          <p14:tracePt t="72329" x="6529388" y="3654425"/>
          <p14:tracePt t="72346" x="6905625" y="3529013"/>
          <p14:tracePt t="72362" x="6992938" y="3503613"/>
          <p14:tracePt t="72379" x="7016750" y="3479800"/>
          <p14:tracePt t="72396" x="7029450" y="3467100"/>
          <p14:tracePt t="72420" x="7029450" y="3454400"/>
          <p14:tracePt t="72444" x="6992938" y="3454400"/>
          <p14:tracePt t="72458" x="6929438" y="3454400"/>
          <p14:tracePt t="72470" x="6729413" y="3454400"/>
          <p14:tracePt t="72483" x="6492875" y="3454400"/>
          <p14:tracePt t="72497" x="6303963" y="3454400"/>
          <p14:tracePt t="72514" x="6078538" y="3467100"/>
          <p14:tracePt t="72531" x="5716588" y="3516313"/>
          <p14:tracePt t="72533" x="5478463" y="3590925"/>
          <p14:tracePt t="72547" x="5341938" y="3692525"/>
          <p14:tracePt t="72564" x="5203825" y="3816350"/>
          <p14:tracePt t="72581" x="5091113" y="3954463"/>
          <p14:tracePt t="72584" x="5016500" y="4067175"/>
          <p14:tracePt t="72597" x="4929188" y="4167188"/>
          <p14:tracePt t="72614" x="4865688" y="4279900"/>
          <p14:tracePt t="72632" x="4803775" y="4530725"/>
          <p14:tracePt t="72634" x="4765675" y="4779963"/>
          <p14:tracePt t="72648" x="4765675" y="4968875"/>
          <p14:tracePt t="72664" x="4765675" y="5130800"/>
          <p14:tracePt t="72682" x="4852988" y="5668963"/>
          <p14:tracePt t="72698" x="4916488" y="5819775"/>
          <p14:tracePt t="72715" x="4978400" y="5945188"/>
          <p14:tracePt t="72732" x="5116513" y="6157913"/>
          <p14:tracePt t="72749" x="5191125" y="6232525"/>
          <p14:tracePt t="72765" x="5316538" y="6307138"/>
          <p14:tracePt t="72783" x="5716588" y="6345238"/>
          <p14:tracePt t="72798" x="5867400" y="6319838"/>
          <p14:tracePt t="72815" x="6003925" y="6269038"/>
          <p14:tracePt t="72832" x="6516688" y="6056313"/>
          <p14:tracePt t="72849" x="6704013" y="5956300"/>
          <p14:tracePt t="72865" x="6842125" y="5843588"/>
          <p14:tracePt t="72882" x="7029450" y="5494338"/>
          <p14:tracePt t="72899" x="7105650" y="5318125"/>
          <p14:tracePt t="72916" x="7142163" y="5194300"/>
          <p14:tracePt t="72933" x="7154863" y="4992688"/>
          <p14:tracePt t="72949" x="7154863" y="4856163"/>
          <p14:tracePt t="72966" x="7129463" y="4705350"/>
          <p14:tracePt t="72983" x="7029450" y="4492625"/>
          <p14:tracePt t="72999" x="6967538" y="4418013"/>
          <p14:tracePt t="73016" x="6816725" y="4341813"/>
          <p14:tracePt t="73034" x="6391275" y="4254500"/>
          <p14:tracePt t="73050" x="6254750" y="4241800"/>
          <p14:tracePt t="73065" x="6154738" y="4230688"/>
          <p14:tracePt t="73082" x="5967413" y="4217988"/>
          <p14:tracePt t="73098" x="5916613" y="4217988"/>
          <p14:tracePt t="73114" x="5878513" y="4217988"/>
          <p14:tracePt t="73180" x="5891213" y="4217988"/>
          <p14:tracePt t="73456" x="5816600" y="4230688"/>
          <p14:tracePt t="73468" x="5516563" y="4341813"/>
          <p14:tracePt t="73481" x="5103813" y="4467225"/>
          <p14:tracePt t="73493" x="4703763" y="4579938"/>
          <p14:tracePt t="73505" x="4140200" y="4643438"/>
          <p14:tracePt t="73519" x="3652838" y="4692650"/>
          <p14:tracePt t="73535" x="3014663" y="4692650"/>
          <p14:tracePt t="73551" x="2501900" y="4692650"/>
          <p14:tracePt t="73568" x="1589088" y="4567238"/>
          <p14:tracePt t="73585" x="1276350" y="4492625"/>
          <p14:tracePt t="73602" x="1076325" y="4430713"/>
          <p14:tracePt t="73618" x="625475" y="4292600"/>
          <p14:tracePt t="73634" x="463550" y="4254500"/>
          <p14:tracePt t="73650" x="350838" y="4217988"/>
          <p14:tracePt t="73667" x="238125" y="4167188"/>
          <p14:tracePt t="73684" x="225425" y="4154488"/>
          <p14:tracePt t="73701" x="200025" y="4141788"/>
          <p14:tracePt t="73730" x="187325" y="4141788"/>
          <p14:tracePt t="73754" x="161925" y="4141788"/>
          <p14:tracePt t="73768" x="125413" y="4141788"/>
          <p14:tracePt t="73779" x="74613" y="4141788"/>
          <p14:tracePt t="73791" x="25400" y="4154488"/>
          <p14:tracePt t="73979" x="338138" y="6157913"/>
          <p14:tracePt t="73992" x="487363" y="6281738"/>
          <p14:tracePt t="74004" x="625475" y="6345238"/>
          <p14:tracePt t="74020" x="800100" y="6407150"/>
          <p14:tracePt t="74037" x="925513" y="6432550"/>
          <p14:tracePt t="74054" x="1100138" y="6457950"/>
          <p14:tracePt t="74070" x="1150938" y="6457950"/>
          <p14:tracePt t="74087" x="1200150" y="6445250"/>
          <p14:tracePt t="74104" x="1312863" y="6281738"/>
          <p14:tracePt t="74121" x="1401763" y="6132513"/>
          <p14:tracePt t="74137" x="1525588" y="5956300"/>
          <p14:tracePt t="74154" x="1751013" y="5732463"/>
          <p14:tracePt t="74171" x="1814513" y="5619750"/>
          <p14:tracePt t="74187" x="1863725" y="5507038"/>
          <p14:tracePt t="74204" x="1951038" y="5230813"/>
          <p14:tracePt t="74221" x="1963738" y="5143500"/>
          <p14:tracePt t="74237" x="1976438" y="5092700"/>
          <p14:tracePt t="74254" x="1989138" y="5030788"/>
          <p14:tracePt t="74257" x="1989138" y="5005388"/>
          <p14:tracePt t="74270" x="1989138" y="4981575"/>
          <p14:tracePt t="74286" x="1989138" y="4943475"/>
          <p14:tracePt t="74304" x="1989138" y="4868863"/>
          <p14:tracePt t="74320" x="1989138" y="4805363"/>
          <p14:tracePt t="74336" x="1976438" y="4718050"/>
          <p14:tracePt t="74353" x="1963738" y="4567238"/>
          <p14:tracePt t="74370" x="1951038" y="4505325"/>
          <p14:tracePt t="74386" x="1938338" y="4454525"/>
          <p14:tracePt t="74403" x="1901825" y="4354513"/>
          <p14:tracePt t="74420" x="1876425" y="4279900"/>
          <p14:tracePt t="74437" x="1838325" y="4230688"/>
          <p14:tracePt t="74453" x="1776413" y="4141788"/>
          <p14:tracePt t="74470" x="1763713" y="4129088"/>
          <p14:tracePt t="74490" x="1738313" y="4129088"/>
          <p14:tracePt t="74515" x="1714500" y="4141788"/>
          <p14:tracePt t="74527" x="1701800" y="4154488"/>
          <p14:tracePt t="74539" x="1689100" y="4167188"/>
          <p14:tracePt t="74554" x="1676400" y="4179888"/>
          <p14:tracePt t="74571" x="1663700" y="4179888"/>
          <p14:tracePt t="74587" x="1638300" y="4205288"/>
          <p14:tracePt t="74604" x="1589088" y="4230688"/>
          <p14:tracePt t="74621" x="1550988" y="4254500"/>
          <p14:tracePt t="74638" x="1501775" y="4254500"/>
          <p14:tracePt t="74639" x="1376363" y="4267200"/>
          <p14:tracePt t="74654" x="1276350" y="4279900"/>
          <p14:tracePt t="74671" x="1189038" y="4292600"/>
          <p14:tracePt t="74688" x="1112838" y="4305300"/>
          <p14:tracePt t="74704" x="1076325" y="4318000"/>
          <p14:tracePt t="74721" x="1050925" y="4330700"/>
          <p14:tracePt t="74738" x="1025525" y="4330700"/>
          <p14:tracePt t="74754" x="1012825" y="4330700"/>
          <p14:tracePt t="74877" x="1025525" y="4330700"/>
          <p14:tracePt t="74890" x="1050925" y="4330700"/>
          <p14:tracePt t="74902" x="1112838" y="4341813"/>
          <p14:tracePt t="74914" x="1263650" y="4367213"/>
          <p14:tracePt t="74927" x="1425575" y="4405313"/>
          <p14:tracePt t="74941" x="1663700" y="4467225"/>
          <p14:tracePt t="74957" x="2101850" y="4605338"/>
          <p14:tracePt t="74974" x="2427288" y="4718050"/>
          <p14:tracePt t="74991" x="2789238" y="4879975"/>
          <p14:tracePt t="75007" x="2901950" y="4918075"/>
          <p14:tracePt t="75025" x="2940050" y="4930775"/>
          <p14:tracePt t="75027" x="2952750" y="4956175"/>
          <p14:tracePt t="75040" x="2963863" y="4956175"/>
          <p14:tracePt t="75057" x="2940050" y="4968875"/>
          <p14:tracePt t="75075" x="2876550" y="4981575"/>
          <p14:tracePt t="75077" x="2763838" y="5005388"/>
          <p14:tracePt t="75091" x="2627313" y="5056188"/>
          <p14:tracePt t="75108" x="2327275" y="5081588"/>
          <p14:tracePt t="75125" x="2025650" y="5118100"/>
          <p14:tracePt t="75127" x="1814513" y="5156200"/>
          <p14:tracePt t="75141" x="1489075" y="5168900"/>
          <p14:tracePt t="75158" x="1250950" y="5168900"/>
          <p14:tracePt t="75175" x="1050925" y="5168900"/>
          <p14:tracePt t="75191" x="1038225" y="5168900"/>
          <p14:tracePt t="75208" x="1025525" y="5168900"/>
          <p14:tracePt t="75226" x="1038225" y="5168900"/>
          <p14:tracePt t="75241" x="1050925" y="5168900"/>
          <p14:tracePt t="75258" x="1063625" y="5168900"/>
          <p14:tracePt t="75276" x="1112838" y="5168900"/>
          <p14:tracePt t="75292" x="1150938" y="5156200"/>
          <p14:tracePt t="75308" x="1176338" y="5156200"/>
          <p14:tracePt t="75326" x="1225550" y="5156200"/>
          <p14:tracePt t="75342" x="1238250" y="5156200"/>
          <p14:tracePt t="75364" x="1250950" y="5156200"/>
          <p14:tracePt t="75475" x="1250950" y="5143500"/>
          <p14:tracePt t="75488" x="1225550" y="5130800"/>
          <p14:tracePt t="75500" x="1189038" y="5105400"/>
          <p14:tracePt t="75513" x="1125538" y="5056188"/>
          <p14:tracePt t="75527" x="1063625" y="4981575"/>
          <p14:tracePt t="75542" x="1000125" y="4905375"/>
          <p14:tracePt t="75559" x="950913" y="4830763"/>
          <p14:tracePt t="75576" x="863600" y="4743450"/>
          <p14:tracePt t="75593" x="825500" y="4718050"/>
          <p14:tracePt t="75637" x="825500" y="4705350"/>
          <p14:tracePt t="75687" x="838200" y="4705350"/>
          <p14:tracePt t="75699" x="876300" y="4705350"/>
          <p14:tracePt t="75713" x="987425" y="4705350"/>
          <p14:tracePt t="75724" x="1176338" y="4705350"/>
          <p14:tracePt t="75738" x="1350963" y="4705350"/>
          <p14:tracePt t="75750" x="1589088" y="4705350"/>
          <p14:tracePt t="75761" x="1989138" y="4705350"/>
          <p14:tracePt t="75777" x="2263775" y="4705350"/>
          <p14:tracePt t="75794" x="2476500" y="4705350"/>
          <p14:tracePt t="75811" x="2776538" y="4705350"/>
          <p14:tracePt t="75813" x="3014663" y="4705350"/>
          <p14:tracePt t="75827" x="3152775" y="4705350"/>
          <p14:tracePt t="75844" x="3240088" y="4705350"/>
          <p14:tracePt t="75861" x="3289300" y="4718050"/>
          <p14:tracePt t="75877" x="3302000" y="4718050"/>
          <p14:tracePt t="76024" x="3289300" y="4718050"/>
          <p14:tracePt t="76049" x="3276600" y="4718050"/>
          <p14:tracePt t="76061" x="3265488" y="4718050"/>
          <p14:tracePt t="76073" x="3252788" y="4718050"/>
          <p14:tracePt t="76099" x="3240088" y="4718050"/>
          <p14:tracePt t="76136" x="3227388" y="4718050"/>
          <p14:tracePt t="76149" x="3214688" y="4718050"/>
          <p14:tracePt t="76162" x="3189288" y="4718050"/>
          <p14:tracePt t="76173" x="3165475" y="4730750"/>
          <p14:tracePt t="76186" x="3152775" y="4730750"/>
          <p14:tracePt t="76200" x="3127375" y="4743450"/>
          <p14:tracePt t="76212" x="3089275" y="4743450"/>
          <p14:tracePt t="76229" x="3040063" y="4768850"/>
          <p14:tracePt t="76245" x="2901950" y="4805363"/>
          <p14:tracePt t="76248" x="2740025" y="4856163"/>
          <p14:tracePt t="76263" x="2563813" y="4905375"/>
          <p14:tracePt t="76279" x="2327275" y="4956175"/>
          <p14:tracePt t="76295" x="2001838" y="5018088"/>
          <p14:tracePt t="76312" x="1638300" y="5081588"/>
          <p14:tracePt t="76329" x="1525588" y="5092700"/>
          <p14:tracePt t="76346" x="1425575" y="5105400"/>
          <p14:tracePt t="76348" x="1338263" y="5105400"/>
          <p14:tracePt t="76362" x="1250950" y="5105400"/>
          <p14:tracePt t="76379" x="1200150" y="5105400"/>
          <p14:tracePt t="76397" x="1163638" y="5105400"/>
          <p14:tracePt t="76448" x="1176338" y="5105400"/>
          <p14:tracePt t="76472" x="1189038" y="5105400"/>
          <p14:tracePt t="76486" x="1200150" y="5105400"/>
          <p14:tracePt t="76498" x="1238250" y="5105400"/>
          <p14:tracePt t="76509" x="1276350" y="5105400"/>
          <p14:tracePt t="76522" x="1325563" y="5105400"/>
          <p14:tracePt t="76535" x="1425575" y="5105400"/>
          <p14:tracePt t="76548" x="1601788" y="5105400"/>
          <p14:tracePt t="76563" x="1751013" y="5105400"/>
          <p14:tracePt t="76580" x="1889125" y="5118100"/>
          <p14:tracePt t="76597" x="2151063" y="5130800"/>
          <p14:tracePt t="76613" x="2289175" y="5143500"/>
          <p14:tracePt t="76630" x="2389188" y="5143500"/>
          <p14:tracePt t="76647" x="2451100" y="5143500"/>
          <p14:tracePt t="76664" x="2463800" y="5143500"/>
          <p14:tracePt t="76686" x="2476500" y="5143500"/>
          <p14:tracePt t="77234" x="2401888" y="5105400"/>
          <p14:tracePt t="77246" x="2263775" y="5056188"/>
          <p14:tracePt t="77258" x="2138363" y="4981575"/>
          <p14:tracePt t="77272" x="2038350" y="4930775"/>
          <p14:tracePt t="77283" x="1914525" y="4892675"/>
          <p14:tracePt t="77299" x="1776413" y="4856163"/>
          <p14:tracePt t="77316" x="1563688" y="4830763"/>
          <p14:tracePt t="77333" x="1289050" y="4818063"/>
          <p14:tracePt t="77350" x="1189038" y="4818063"/>
          <p14:tracePt t="77366" x="1063625" y="4805363"/>
          <p14:tracePt t="77383" x="800100" y="4792663"/>
          <p14:tracePt t="77400" x="712788" y="4779963"/>
          <p14:tracePt t="77417" x="674688" y="4768850"/>
          <p14:tracePt t="77420" x="650875" y="4756150"/>
          <p14:tracePt t="77445" x="638175" y="4756150"/>
          <p14:tracePt t="77570" x="650875" y="4756150"/>
          <p14:tracePt t="77582" x="663575" y="4756150"/>
          <p14:tracePt t="77595" x="674688" y="4756150"/>
          <p14:tracePt t="77607" x="725488" y="4756150"/>
          <p14:tracePt t="77620" x="800100" y="4756150"/>
          <p14:tracePt t="77633" x="900113" y="4756150"/>
          <p14:tracePt t="77651" x="1125538" y="4743450"/>
          <p14:tracePt t="77668" x="1401763" y="4743450"/>
          <p14:tracePt t="77670" x="1714500" y="4743450"/>
          <p14:tracePt t="77684" x="2089150" y="4743450"/>
          <p14:tracePt t="77701" x="2327275" y="4743450"/>
          <p14:tracePt t="77718" x="2476500" y="4743450"/>
          <p14:tracePt t="77720" x="2563813" y="4743450"/>
          <p14:tracePt t="77735" x="2601913" y="4743450"/>
          <p14:tracePt t="77751" x="2614613" y="4743450"/>
          <p14:tracePt t="80025" x="2589213" y="4768850"/>
          <p14:tracePt t="80038" x="2514600" y="4830763"/>
          <p14:tracePt t="80051" x="2414588" y="4905375"/>
          <p14:tracePt t="80064" x="2227263" y="5056188"/>
          <p14:tracePt t="80077" x="2051050" y="5156200"/>
          <p14:tracePt t="80094" x="1925638" y="5218113"/>
          <p14:tracePt t="80111" x="1876425" y="5243513"/>
          <p14:tracePt t="80113" x="1851025" y="5268913"/>
          <p14:tracePt t="80128" x="1838325" y="5268913"/>
          <p14:tracePt t="80262" x="1863725" y="5268913"/>
          <p14:tracePt t="80275" x="1889125" y="5268913"/>
          <p14:tracePt t="80287" x="1925638" y="5256213"/>
          <p14:tracePt t="80300" x="1963738" y="5256213"/>
          <p14:tracePt t="80313" x="1989138" y="5256213"/>
          <p14:tracePt t="80329" x="2014538" y="5243513"/>
          <p14:tracePt t="80346" x="2025650" y="5230813"/>
          <p14:tracePt t="80362" x="2038350" y="5230813"/>
          <p14:tracePt t="80378" x="2051050" y="5218113"/>
          <p14:tracePt t="80474" x="2051050" y="5205413"/>
          <p14:tracePt t="82838" x="2076450" y="5205413"/>
          <p14:tracePt t="82851" x="2114550" y="5205413"/>
          <p14:tracePt t="82863" x="2201863" y="5205413"/>
          <p14:tracePt t="82876" x="2351088" y="5205413"/>
          <p14:tracePt t="82889" x="2501900" y="5205413"/>
          <p14:tracePt t="82906" x="2676525" y="5205413"/>
          <p14:tracePt t="82922" x="2976563" y="5205413"/>
          <p14:tracePt t="82938" x="3340100" y="5205413"/>
          <p14:tracePt t="82956" x="3452813" y="5205413"/>
          <p14:tracePt t="82972" x="3552825" y="5205413"/>
          <p14:tracePt t="82975" x="3652838" y="5205413"/>
          <p14:tracePt t="82989" x="3765550" y="5205413"/>
          <p14:tracePt t="83006" x="3852863" y="5205413"/>
          <p14:tracePt t="83022" x="3927475" y="5205413"/>
          <p14:tracePt t="83025" x="3965575" y="5194300"/>
          <p14:tracePt t="83040" x="3990975" y="5194300"/>
          <p14:tracePt t="83056" x="4002088" y="5194300"/>
          <p14:tracePt t="83072" x="4014788" y="5194300"/>
          <p14:tracePt t="83075" x="4027488" y="5194300"/>
          <p14:tracePt t="83089" x="4040188" y="5194300"/>
          <p14:tracePt t="83106" x="4040188" y="5181600"/>
          <p14:tracePt t="83187" x="4040188" y="5168900"/>
          <p14:tracePt t="83199" x="4052888" y="5143500"/>
          <p14:tracePt t="83212" x="4052888" y="5130800"/>
          <p14:tracePt t="83225" x="4052888" y="5118100"/>
          <p14:tracePt t="83240" x="4052888" y="5081588"/>
          <p14:tracePt t="83256" x="4052888" y="5030788"/>
          <p14:tracePt t="83274" x="4065588" y="4956175"/>
          <p14:tracePt t="83290" x="4065588" y="4930775"/>
          <p14:tracePt t="83308" x="4065588" y="4905375"/>
          <p14:tracePt t="83324" x="4065588" y="4892675"/>
          <p14:tracePt t="83374" x="4065588" y="4879975"/>
          <p14:tracePt t="83386" x="4065588" y="4868863"/>
          <p14:tracePt t="83411" x="4065588" y="4856163"/>
          <p14:tracePt t="83449" x="4065588" y="4830763"/>
          <p14:tracePt t="83462" x="4052888" y="4818063"/>
          <p14:tracePt t="83474" x="4052888" y="4805363"/>
          <p14:tracePt t="83486" x="4027488" y="4756150"/>
          <p14:tracePt t="83498" x="3978275" y="4718050"/>
          <p14:tracePt t="83512" x="3940175" y="4679950"/>
          <p14:tracePt t="83524" x="3865563" y="4630738"/>
          <p14:tracePt t="83541" x="3790950" y="4605338"/>
          <p14:tracePt t="83558" x="3752850" y="4592638"/>
          <p14:tracePt t="83574" x="3678238" y="4554538"/>
          <p14:tracePt t="83592" x="3652838" y="4554538"/>
          <p14:tracePt t="83608" x="3640138" y="4543425"/>
          <p14:tracePt t="83611" x="3627438" y="4530725"/>
          <p14:tracePt t="83623" x="3614738" y="4530725"/>
          <p14:tracePt t="83640" x="3614738" y="4505325"/>
          <p14:tracePt t="83657" x="3602038" y="4505325"/>
          <p14:tracePt t="83674" x="3602038" y="4492625"/>
          <p14:tracePt t="83811" x="3614738" y="4479925"/>
          <p14:tracePt t="83823" x="3627438" y="4467225"/>
          <p14:tracePt t="83836" x="3640138" y="4454525"/>
          <p14:tracePt t="83848" x="3678238" y="4430713"/>
          <p14:tracePt t="83860" x="3714750" y="4405313"/>
          <p14:tracePt t="83875" x="3790950" y="4367213"/>
          <p14:tracePt t="83893" x="3840163" y="4341813"/>
          <p14:tracePt t="83910" x="3902075" y="4318000"/>
          <p14:tracePt t="83925" x="3914775" y="4305300"/>
          <p14:tracePt t="83942" x="3927475" y="4305300"/>
          <p14:tracePt t="83960" x="3940175" y="4305300"/>
          <p14:tracePt t="84047" x="3952875" y="4305300"/>
          <p14:tracePt t="85518" x="3952875" y="4318000"/>
          <p14:tracePt t="85532" x="3952875" y="4341813"/>
          <p14:tracePt t="85543" x="3952875" y="4367213"/>
          <p14:tracePt t="85555" x="3952875" y="4405313"/>
          <p14:tracePt t="85569" x="3952875" y="4430713"/>
          <p14:tracePt t="85583" x="3952875" y="4454525"/>
          <p14:tracePt t="85599" x="3952875" y="4467225"/>
          <p14:tracePt t="85616" x="3978275" y="4492625"/>
          <p14:tracePt t="85618" x="4002088" y="4505325"/>
          <p14:tracePt t="85632" x="4027488" y="4530725"/>
          <p14:tracePt t="85649" x="4090988" y="4554538"/>
          <p14:tracePt t="85666" x="4127500" y="4592638"/>
          <p14:tracePt t="85669" x="4178300" y="4618038"/>
          <p14:tracePt t="85683" x="4214813" y="4643438"/>
          <p14:tracePt t="85699" x="4240213" y="4667250"/>
          <p14:tracePt t="85716" x="4265613" y="4679950"/>
          <p14:tracePt t="85718" x="4291013" y="4692650"/>
          <p14:tracePt t="85733" x="4303713" y="4692650"/>
          <p14:tracePt t="85748" x="4327525" y="4705350"/>
          <p14:tracePt t="85765" x="4340225" y="4705350"/>
          <p14:tracePt t="85782" x="4352925" y="4705350"/>
          <p14:tracePt t="85804" x="4365625" y="4705350"/>
          <p14:tracePt t="85817" x="4391025" y="4705350"/>
          <p14:tracePt t="85833" x="4427538" y="4705350"/>
          <p14:tracePt t="85850" x="4478338" y="4705350"/>
          <p14:tracePt t="85868" x="4603750" y="4705350"/>
          <p14:tracePt t="85883" x="4665663" y="4705350"/>
          <p14:tracePt t="85900" x="4752975" y="4705350"/>
          <p14:tracePt t="85918" x="5053013" y="4718050"/>
          <p14:tracePt t="85933" x="5153025" y="4730750"/>
          <p14:tracePt t="85950" x="5241925" y="4756150"/>
          <p14:tracePt t="85968" x="5416550" y="4779963"/>
          <p14:tracePt t="85984" x="5491163" y="4779963"/>
          <p14:tracePt t="86001" x="5565775" y="4779963"/>
          <p14:tracePt t="86018" x="5641975" y="4792663"/>
          <p14:tracePt t="86034" x="5654675" y="4792663"/>
          <p14:tracePt t="86079" x="5654675" y="4805363"/>
          <p14:tracePt t="86641" x="5629275" y="4805363"/>
          <p14:tracePt t="86653" x="5591175" y="4818063"/>
          <p14:tracePt t="86665" x="5529263" y="4830763"/>
          <p14:tracePt t="86678" x="5429250" y="4843463"/>
          <p14:tracePt t="86690" x="5265738" y="4856163"/>
          <p14:tracePt t="86704" x="5091113" y="4879975"/>
          <p14:tracePt t="86720" x="4929188" y="4905375"/>
          <p14:tracePt t="86737" x="4716463" y="4943475"/>
          <p14:tracePt t="86739" x="4465638" y="4968875"/>
          <p14:tracePt t="86754" x="4291013" y="5005388"/>
          <p14:tracePt t="86771" x="4203700" y="5018088"/>
          <p14:tracePt t="86787" x="4127500" y="5043488"/>
          <p14:tracePt t="86790" x="4090988" y="5043488"/>
          <p14:tracePt t="86804" x="4065588" y="5056188"/>
          <p14:tracePt t="86821" x="4065588" y="5068888"/>
          <p14:tracePt t="86837" x="4052888" y="5068888"/>
          <p14:tracePt t="86927" x="4040188" y="5068888"/>
          <p14:tracePt t="86965" x="4027488" y="5068888"/>
          <p14:tracePt t="86977" x="3990975" y="5068888"/>
          <p14:tracePt t="86989" x="3952875" y="5068888"/>
          <p14:tracePt t="87003" x="3914775" y="5068888"/>
          <p14:tracePt t="87014" x="3878263" y="5068888"/>
          <p14:tracePt t="87026" x="3865563" y="5068888"/>
          <p14:tracePt t="87052" x="3852863" y="5068888"/>
          <p14:tracePt t="87103" x="3852863" y="5081588"/>
          <p14:tracePt t="87238" x="3914775" y="5081588"/>
          <p14:tracePt t="87251" x="3965575" y="5092700"/>
          <p14:tracePt t="87263" x="4002088" y="5092700"/>
          <p14:tracePt t="87277" x="4052888" y="5105400"/>
          <p14:tracePt t="87289" x="4090988" y="5105400"/>
          <p14:tracePt t="87306" x="4140200" y="5118100"/>
          <p14:tracePt t="87322" x="4203700" y="5130800"/>
          <p14:tracePt t="87339" x="4303713" y="5156200"/>
          <p14:tracePt t="87356" x="4340225" y="5156200"/>
          <p14:tracePt t="87373" x="4365625" y="5156200"/>
          <p14:tracePt t="87389" x="4391025" y="5156200"/>
          <p14:tracePt t="87413" x="4403725" y="5156200"/>
          <p14:tracePt t="87426" x="4416425" y="5156200"/>
          <p14:tracePt t="87440" x="4427538" y="5156200"/>
          <p14:tracePt t="87456" x="4452938" y="5156200"/>
          <p14:tracePt t="87474" x="4478338" y="5143500"/>
          <p14:tracePt t="87476" x="4516438" y="5130800"/>
          <p14:tracePt t="87490" x="4578350" y="5130800"/>
          <p14:tracePt t="87506" x="4665663" y="5118100"/>
          <p14:tracePt t="87523" x="4752975" y="5105400"/>
          <p14:tracePt t="87540" x="4891088" y="5068888"/>
          <p14:tracePt t="87557" x="4940300" y="5056188"/>
          <p14:tracePt t="87574" x="4991100" y="5056188"/>
          <p14:tracePt t="87577" x="5053013" y="5056188"/>
          <p14:tracePt t="87591" x="5129213" y="5056188"/>
          <p14:tracePt t="87607" x="5203825" y="5056188"/>
          <p14:tracePt t="87624" x="5278438" y="5056188"/>
          <p14:tracePt t="87626" x="5316538" y="5056188"/>
          <p14:tracePt t="87640" x="5353050" y="5056188"/>
          <p14:tracePt t="87657" x="5378450" y="5056188"/>
          <p14:tracePt t="87675" x="5429250" y="5056188"/>
          <p14:tracePt t="87690" x="5454650" y="5056188"/>
          <p14:tracePt t="87707" x="5478463" y="5056188"/>
          <p14:tracePt t="87725" x="5503863" y="5056188"/>
          <p14:tracePt t="87741" x="5516563" y="5056188"/>
          <p14:tracePt t="88075" x="5503863" y="5056188"/>
          <p14:tracePt t="88086" x="5491163" y="5056188"/>
          <p14:tracePt t="88098" x="5465763" y="5056188"/>
          <p14:tracePt t="88111" x="5416550" y="5056188"/>
          <p14:tracePt t="88125" x="5316538" y="5056188"/>
          <p14:tracePt t="88142" x="5216525" y="5068888"/>
          <p14:tracePt t="88160" x="5116513" y="5081588"/>
          <p14:tracePt t="88162" x="4991100" y="5105400"/>
          <p14:tracePt t="88177" x="4765675" y="5143500"/>
          <p14:tracePt t="88192" x="4552950" y="5205413"/>
          <p14:tracePt t="88210" x="4403725" y="5243513"/>
          <p14:tracePt t="88212" x="4265613" y="5281613"/>
          <p14:tracePt t="88226" x="4114800" y="5343525"/>
          <p14:tracePt t="88243" x="3914775" y="5381625"/>
          <p14:tracePt t="88260" x="3752850" y="5430838"/>
          <p14:tracePt t="88262" x="3627438" y="5468938"/>
          <p14:tracePt t="88276" x="3502025" y="5507038"/>
          <p14:tracePt t="88293" x="3365500" y="5530850"/>
          <p14:tracePt t="88310" x="3040063" y="5543550"/>
          <p14:tracePt t="88326" x="2927350" y="5543550"/>
          <p14:tracePt t="88343" x="2863850" y="5543550"/>
          <p14:tracePt t="88360" x="2814638" y="5543550"/>
          <p14:tracePt t="91503" x="2752725" y="5543550"/>
          <p14:tracePt t="91515" x="2701925" y="5543550"/>
          <p14:tracePt t="91528" x="2651125" y="5543550"/>
          <p14:tracePt t="91540" x="2601913" y="5543550"/>
          <p14:tracePt t="91556" x="2563813" y="5543550"/>
          <p14:tracePt t="91573" x="2463800" y="5568950"/>
          <p14:tracePt t="91590" x="2214563" y="5643563"/>
          <p14:tracePt t="91606" x="2089150" y="5681663"/>
          <p14:tracePt t="91623" x="2001838" y="5732463"/>
          <p14:tracePt t="91640" x="1776413" y="5794375"/>
          <p14:tracePt t="91656" x="1676400" y="5819775"/>
          <p14:tracePt t="91673" x="1589088" y="5832475"/>
          <p14:tracePt t="91690" x="1538288" y="5856288"/>
          <p14:tracePt t="91752" x="1538288" y="5868988"/>
          <p14:tracePt t="91826" x="1550988" y="5868988"/>
          <p14:tracePt t="91877" x="1563688" y="5868988"/>
          <p14:tracePt t="92114" x="1576388" y="5868988"/>
          <p14:tracePt t="92389" x="1589088" y="5868988"/>
          <p14:tracePt t="92476" x="1601788" y="5868988"/>
          <p14:tracePt t="92488" x="1612900" y="5868988"/>
          <p14:tracePt t="92500" x="1625600" y="5868988"/>
          <p14:tracePt t="92525" x="1638300" y="5868988"/>
          <p14:tracePt t="92551" x="1651000" y="5868988"/>
          <p14:tracePt t="92563" x="1663700" y="5868988"/>
          <p14:tracePt t="92575" x="1689100" y="5868988"/>
          <p14:tracePt t="92588" x="1725613" y="5868988"/>
          <p14:tracePt t="92600" x="1776413" y="5868988"/>
          <p14:tracePt t="92612" x="1801813" y="5868988"/>
          <p14:tracePt t="92627" x="1825625" y="5868988"/>
          <p14:tracePt t="92643" x="1851025" y="5881688"/>
          <p14:tracePt t="92660" x="1863725" y="5881688"/>
          <p14:tracePt t="92662" x="1889125" y="5894388"/>
          <p14:tracePt t="92677" x="1889125" y="5907088"/>
          <p14:tracePt t="92694" x="1901825" y="5907088"/>
          <p14:tracePt t="92711" x="1914525" y="5919788"/>
          <p14:tracePt t="92727" x="1914525" y="5932488"/>
          <p14:tracePt t="92744" x="1914525" y="5945188"/>
          <p14:tracePt t="92762" x="1914525" y="5956300"/>
          <p14:tracePt t="92778" x="1914525" y="5981700"/>
          <p14:tracePt t="92794" x="1914525" y="6007100"/>
          <p14:tracePt t="92811" x="1914525" y="6069013"/>
          <p14:tracePt t="92827" x="1914525" y="6094413"/>
          <p14:tracePt t="92844" x="1914525" y="6119813"/>
          <p14:tracePt t="92862" x="1914525" y="6145213"/>
          <p14:tracePt t="92878" x="1914525" y="6157913"/>
          <p14:tracePt t="92894" x="1914525" y="6169025"/>
          <p14:tracePt t="92911" x="1901825" y="6181725"/>
          <p14:tracePt t="92937" x="1889125" y="6181725"/>
          <p14:tracePt t="92949" x="1889125" y="6194425"/>
          <p14:tracePt t="93187" x="1876425" y="6194425"/>
          <p14:tracePt t="93273" x="1851025" y="6194425"/>
          <p14:tracePt t="93285" x="1838325" y="6194425"/>
          <p14:tracePt t="93299" x="1814513" y="6194425"/>
          <p14:tracePt t="93313" x="1789113" y="6194425"/>
          <p14:tracePt t="93329" x="1751013" y="6169025"/>
          <p14:tracePt t="93346" x="1725613" y="6157913"/>
          <p14:tracePt t="93348" x="1714500" y="6119813"/>
          <p14:tracePt t="93363" x="1676400" y="6081713"/>
          <p14:tracePt t="93380" x="1663700" y="6045200"/>
          <p14:tracePt t="93397" x="1612900" y="5981700"/>
          <p14:tracePt t="93413" x="1612900" y="5969000"/>
          <p14:tracePt t="93430" x="1601788" y="5956300"/>
          <p14:tracePt t="93635" x="1601788" y="5969000"/>
          <p14:tracePt t="93660" x="1601788" y="5981700"/>
          <p14:tracePt t="93672" x="1601788" y="6007100"/>
          <p14:tracePt t="93684" x="1601788" y="6019800"/>
          <p14:tracePt t="93698" x="1589088" y="6045200"/>
          <p14:tracePt t="93714" x="1576388" y="6056313"/>
          <p14:tracePt t="93731" x="1563688" y="6069013"/>
          <p14:tracePt t="93747" x="1550988" y="6069013"/>
          <p14:tracePt t="93772" x="1538288" y="6069013"/>
          <p14:tracePt t="93834" x="1525588" y="6069013"/>
          <p14:tracePt t="94209" x="1525588" y="6081713"/>
          <p14:tracePt t="96129" x="1538288" y="6081713"/>
          <p14:tracePt t="96141" x="1550988" y="6069013"/>
          <p14:tracePt t="96153" x="1576388" y="6045200"/>
          <p14:tracePt t="96166" x="1625600" y="6019800"/>
          <p14:tracePt t="96179" x="1689100" y="5994400"/>
          <p14:tracePt t="96191" x="1838325" y="5969000"/>
          <p14:tracePt t="96206" x="1989138" y="5956300"/>
          <p14:tracePt t="96223" x="2127250" y="5945188"/>
          <p14:tracePt t="96240" x="2540000" y="5932488"/>
          <p14:tracePt t="96256" x="2776538" y="5932488"/>
          <p14:tracePt t="96273" x="2963863" y="5932488"/>
          <p14:tracePt t="96290" x="3389313" y="5994400"/>
          <p14:tracePt t="96306" x="3589338" y="6045200"/>
          <p14:tracePt t="96323" x="3727450" y="6081713"/>
          <p14:tracePt t="96340" x="3914775" y="6119813"/>
          <p14:tracePt t="96357" x="3990975" y="6119813"/>
          <p14:tracePt t="96374" x="4040188" y="6119813"/>
          <p14:tracePt t="96390" x="4103688" y="6119813"/>
          <p14:tracePt t="96407" x="4127500" y="6119813"/>
          <p14:tracePt t="100383" x="4165600" y="6119813"/>
          <p14:tracePt t="100396" x="4178300" y="6107113"/>
          <p14:tracePt t="100407" x="4191000" y="6107113"/>
          <p14:tracePt t="100420" x="4503738" y="6081713"/>
          <p14:tracePt t="100433" x="4803775" y="6045200"/>
          <p14:tracePt t="100446" x="5003800" y="6045200"/>
          <p14:tracePt t="100458" x="5191125" y="6032500"/>
          <p14:tracePt t="100475" x="5416550" y="6032500"/>
          <p14:tracePt t="100491" x="5578475" y="6032500"/>
          <p14:tracePt t="100508" x="5767388" y="6045200"/>
          <p14:tracePt t="100524" x="5854700" y="6045200"/>
          <p14:tracePt t="100541" x="5916613" y="6045200"/>
          <p14:tracePt t="100558" x="6154738" y="6056313"/>
          <p14:tracePt t="100575" x="6254750" y="6056313"/>
          <p14:tracePt t="100593" x="6354763" y="6056313"/>
          <p14:tracePt t="100596" x="6416675" y="6056313"/>
          <p14:tracePt t="100609" x="6454775" y="6056313"/>
          <p14:tracePt t="100623" x="6492875" y="6056313"/>
          <p14:tracePt t="100640" x="6529388" y="6056313"/>
          <p14:tracePt t="100657" x="6629400" y="6056313"/>
          <p14:tracePt t="100674" x="6692900" y="6056313"/>
          <p14:tracePt t="100691" x="6767513" y="6045200"/>
          <p14:tracePt t="100707" x="6905625" y="6045200"/>
          <p14:tracePt t="100724" x="6929438" y="6045200"/>
          <p14:tracePt t="100742" x="6967538" y="6045200"/>
          <p14:tracePt t="100758" x="6980238" y="6045200"/>
          <p14:tracePt t="101468" x="6992938" y="6045200"/>
          <p14:tracePt t="101480" x="7016750" y="6045200"/>
          <p14:tracePt t="101492" x="7080250" y="6045200"/>
          <p14:tracePt t="101505" x="7167563" y="6045200"/>
          <p14:tracePt t="101517" x="7229475" y="6045200"/>
          <p14:tracePt t="101529" x="7305675" y="6045200"/>
          <p14:tracePt t="101545" x="7354888" y="6045200"/>
          <p14:tracePt t="101562" x="7405688" y="6045200"/>
          <p14:tracePt t="101580" x="7542213" y="6045200"/>
          <p14:tracePt t="101596" x="7618413" y="6056313"/>
          <p14:tracePt t="101613" x="7667625" y="6056313"/>
          <p14:tracePt t="101629" x="7705725" y="6056313"/>
          <p14:tracePt t="101645" x="7718425" y="6056313"/>
          <p14:tracePt t="101663" x="7731125" y="6056313"/>
          <p14:tracePt t="101680" x="7742238" y="6056313"/>
          <p14:tracePt t="101717" x="7754938" y="6056313"/>
          <p14:tracePt t="101791" x="7767638" y="6056313"/>
          <p14:tracePt t="101817" x="7780338" y="6056313"/>
          <p14:tracePt t="101830" x="7793038" y="6056313"/>
          <p14:tracePt t="101841" x="7805738" y="6056313"/>
          <p14:tracePt t="101854" x="7818438" y="6056313"/>
          <p14:tracePt t="101867" x="7831138" y="6056313"/>
          <p14:tracePt t="101880" x="7867650" y="6056313"/>
          <p14:tracePt t="101897" x="7880350" y="6056313"/>
          <p14:tracePt t="101913" x="7905750" y="6056313"/>
          <p14:tracePt t="101916" x="7918450" y="6056313"/>
          <p14:tracePt t="101931" x="7943850" y="6056313"/>
          <p14:tracePt t="101947" x="7954963" y="6056313"/>
          <p14:tracePt t="101966" x="7967663" y="6056313"/>
          <p14:tracePt t="101981" x="7980363" y="6056313"/>
          <p14:tracePt t="102003" x="7993063" y="6056313"/>
          <p14:tracePt t="102015" x="8005763" y="6056313"/>
          <p14:tracePt t="102041" x="8018463" y="6056313"/>
          <p14:tracePt t="102053" x="8031163" y="6056313"/>
          <p14:tracePt t="102066" x="8043863" y="6056313"/>
          <p14:tracePt t="102103" x="8054975" y="6056313"/>
          <p14:tracePt t="102116" x="8067675" y="6056313"/>
          <p14:tracePt t="102153" x="8080375" y="6056313"/>
          <p14:tracePt t="110030" x="8080375" y="6081713"/>
          <p14:tracePt t="110044" x="8054975" y="6132513"/>
          <p14:tracePt t="110055" x="8018463" y="6194425"/>
          <p14:tracePt t="110067" x="7954963" y="6269038"/>
          <p14:tracePt t="110080" x="7831138" y="6370638"/>
          <p14:tracePt t="110096" x="7705725" y="6457950"/>
          <p14:tracePt t="110112" x="7580313" y="6532563"/>
          <p14:tracePt t="110130" x="7418388" y="6632575"/>
          <p14:tracePt t="110146" x="7367588" y="6657975"/>
          <p14:tracePt t="110162" x="7329488" y="6657975"/>
          <p14:tracePt t="110180" x="7305675" y="6657975"/>
          <p14:tracePt t="110182" x="7292975" y="6657975"/>
          <p14:tracePt t="110255" x="7292975" y="6645275"/>
          <p14:tracePt t="110280" x="7292975" y="6632575"/>
          <p14:tracePt t="110330" x="7280275" y="6607175"/>
          <p14:tracePt t="110342" x="7267575" y="6594475"/>
          <p14:tracePt t="110355" x="7254875" y="6583363"/>
          <p14:tracePt t="110368" x="7242175" y="6557963"/>
          <p14:tracePt t="110381" x="7229475" y="6532563"/>
          <p14:tracePt t="110397" x="7218363" y="6519863"/>
          <p14:tracePt t="110414" x="7218363" y="6507163"/>
          <p14:tracePt t="110554" x="7205663" y="6507163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7A3BB7-ABDC-9CF7-512B-EA793151C9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304800" y="762001"/>
            <a:ext cx="8686800" cy="646331"/>
          </a:xfrm>
        </p:spPr>
        <p:txBody>
          <a:bodyPr wrap="square">
            <a:spAutoFit/>
          </a:bodyPr>
          <a:lstStyle/>
          <a:p>
            <a:r>
              <a:rPr lang="en-US" altLang="en-US" b="1" dirty="0">
                <a:ea typeface="Source Sans Pro" charset="0"/>
              </a:rPr>
              <a:t>Direct Labor Variances</a:t>
            </a:r>
          </a:p>
        </p:txBody>
      </p:sp>
      <p:sp>
        <p:nvSpPr>
          <p:cNvPr id="18" name="Rectangle 2"/>
          <p:cNvSpPr>
            <a:spLocks noChangeArrowheads="1"/>
          </p:cNvSpPr>
          <p:nvPr/>
        </p:nvSpPr>
        <p:spPr bwMode="auto">
          <a:xfrm>
            <a:off x="533400" y="1905000"/>
            <a:ext cx="83820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46038" bIns="46038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20000"/>
              </a:lnSpc>
              <a:spcBef>
                <a:spcPct val="50000"/>
              </a:spcBef>
              <a:spcAft>
                <a:spcPts val="0"/>
              </a:spcAft>
              <a:buClr>
                <a:srgbClr val="FF0000"/>
              </a:buClr>
              <a:buSzPct val="75000"/>
              <a:buFont typeface="Wingdings" pitchFamily="2" charset="2"/>
              <a:buNone/>
              <a:tabLst/>
              <a:defRPr/>
            </a:pP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Next, the company analyzes the total variance to determine the amount attributable to price (costs) and to quantity (use). The </a:t>
            </a:r>
            <a:r>
              <a:rPr kumimoji="0" lang="en-US" alt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Liberation Sans" panose="020B0604020202020204" pitchFamily="34" charset="0"/>
              </a:rPr>
              <a:t>labor price variance</a:t>
            </a: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 is computed from the following formula.</a:t>
            </a:r>
          </a:p>
        </p:txBody>
      </p:sp>
      <p:sp>
        <p:nvSpPr>
          <p:cNvPr id="19" name="Rectangle 5"/>
          <p:cNvSpPr>
            <a:spLocks noChangeArrowheads="1"/>
          </p:cNvSpPr>
          <p:nvPr/>
        </p:nvSpPr>
        <p:spPr bwMode="auto">
          <a:xfrm>
            <a:off x="533400" y="1385887"/>
            <a:ext cx="6934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Liberation Sans" panose="020B0604020202020204" pitchFamily="34" charset="0"/>
              </a:rPr>
              <a:t>Direct Labor Variances</a:t>
            </a:r>
          </a:p>
        </p:txBody>
      </p:sp>
      <p:sp>
        <p:nvSpPr>
          <p:cNvPr id="20" name="Text Box 9"/>
          <p:cNvSpPr txBox="1">
            <a:spLocks noChangeArrowheads="1"/>
          </p:cNvSpPr>
          <p:nvPr/>
        </p:nvSpPr>
        <p:spPr bwMode="auto">
          <a:xfrm>
            <a:off x="457200" y="4708525"/>
            <a:ext cx="2286000" cy="73183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€31,080</a:t>
            </a: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      (2,100 x €14.80)</a:t>
            </a: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3429000" y="4708525"/>
            <a:ext cx="2362200" cy="73183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€31,500</a:t>
            </a: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       (2,100 x €15.00)</a:t>
            </a:r>
          </a:p>
        </p:txBody>
      </p:sp>
      <p:sp>
        <p:nvSpPr>
          <p:cNvPr id="32" name="Text Box 11"/>
          <p:cNvSpPr txBox="1">
            <a:spLocks noChangeArrowheads="1"/>
          </p:cNvSpPr>
          <p:nvPr/>
        </p:nvSpPr>
        <p:spPr bwMode="auto">
          <a:xfrm>
            <a:off x="6629400" y="4860925"/>
            <a:ext cx="1828800" cy="4127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€420 F</a:t>
            </a:r>
          </a:p>
        </p:txBody>
      </p:sp>
      <p:sp>
        <p:nvSpPr>
          <p:cNvPr id="33" name="Text Box 12"/>
          <p:cNvSpPr txBox="1">
            <a:spLocks noChangeArrowheads="1"/>
          </p:cNvSpPr>
          <p:nvPr/>
        </p:nvSpPr>
        <p:spPr bwMode="auto">
          <a:xfrm>
            <a:off x="6248400" y="3565525"/>
            <a:ext cx="2667000" cy="10541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Labor </a:t>
            </a: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Liberation Sans" panose="020B0604020202020204" pitchFamily="34" charset="0"/>
              </a:rPr>
              <a:t>Price</a:t>
            </a: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 Variance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(LPV)</a:t>
            </a:r>
          </a:p>
        </p:txBody>
      </p:sp>
      <p:sp>
        <p:nvSpPr>
          <p:cNvPr id="34" name="Text Box 13"/>
          <p:cNvSpPr txBox="1">
            <a:spLocks noChangeArrowheads="1"/>
          </p:cNvSpPr>
          <p:nvPr/>
        </p:nvSpPr>
        <p:spPr bwMode="auto">
          <a:xfrm>
            <a:off x="381000" y="3505200"/>
            <a:ext cx="2438400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2100" b="1" dirty="0">
                <a:latin typeface="Liberation Sans" panose="020B0604020202020204" pitchFamily="34" charset="0"/>
              </a:rPr>
              <a:t>Actual Hours </a:t>
            </a:r>
          </a:p>
          <a:p>
            <a:pPr algn="ctr"/>
            <a:r>
              <a:rPr lang="en-US" altLang="en-US" sz="2100" b="1" dirty="0">
                <a:latin typeface="Liberation Sans" panose="020B0604020202020204" pitchFamily="34" charset="0"/>
              </a:rPr>
              <a:t>x </a:t>
            </a:r>
            <a:r>
              <a:rPr lang="en-US" altLang="en-US" sz="2100" b="1" dirty="0">
                <a:solidFill>
                  <a:srgbClr val="FF0000"/>
                </a:solidFill>
                <a:latin typeface="Liberation Sans" panose="020B0604020202020204" pitchFamily="34" charset="0"/>
              </a:rPr>
              <a:t>Actual </a:t>
            </a:r>
            <a:r>
              <a:rPr lang="en-US" altLang="en-US" sz="2100" b="1" dirty="0">
                <a:latin typeface="Liberation Sans" panose="020B0604020202020204" pitchFamily="34" charset="0"/>
              </a:rPr>
              <a:t>Rate </a:t>
            </a:r>
          </a:p>
          <a:p>
            <a:pPr algn="ctr"/>
            <a:r>
              <a:rPr lang="en-US" altLang="en-US" sz="2100" b="1" dirty="0">
                <a:latin typeface="Liberation Sans" panose="020B0604020202020204" pitchFamily="34" charset="0"/>
              </a:rPr>
              <a:t>(AH) x (AR)</a:t>
            </a:r>
          </a:p>
        </p:txBody>
      </p:sp>
      <p:sp>
        <p:nvSpPr>
          <p:cNvPr id="35" name="Text Box 14"/>
          <p:cNvSpPr txBox="1">
            <a:spLocks noChangeArrowheads="1"/>
          </p:cNvSpPr>
          <p:nvPr/>
        </p:nvSpPr>
        <p:spPr bwMode="auto">
          <a:xfrm>
            <a:off x="3276600" y="3535363"/>
            <a:ext cx="2667000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2100" b="1" dirty="0">
                <a:latin typeface="Liberation Sans" panose="020B0604020202020204" pitchFamily="34" charset="0"/>
              </a:rPr>
              <a:t>Actual Hours </a:t>
            </a:r>
          </a:p>
          <a:p>
            <a:pPr algn="ctr"/>
            <a:r>
              <a:rPr lang="en-US" altLang="en-US" sz="2100" b="1" dirty="0">
                <a:latin typeface="Liberation Sans" panose="020B0604020202020204" pitchFamily="34" charset="0"/>
              </a:rPr>
              <a:t>x </a:t>
            </a:r>
            <a:r>
              <a:rPr lang="en-US" altLang="en-US" sz="2100" b="1" dirty="0">
                <a:solidFill>
                  <a:srgbClr val="FF0000"/>
                </a:solidFill>
                <a:latin typeface="Liberation Sans" panose="020B0604020202020204" pitchFamily="34" charset="0"/>
              </a:rPr>
              <a:t>Standard</a:t>
            </a:r>
            <a:r>
              <a:rPr lang="en-US" altLang="en-US" sz="2100" b="1" dirty="0">
                <a:latin typeface="Liberation Sans" panose="020B0604020202020204" pitchFamily="34" charset="0"/>
              </a:rPr>
              <a:t> Rate </a:t>
            </a:r>
          </a:p>
          <a:p>
            <a:pPr algn="ctr"/>
            <a:r>
              <a:rPr lang="en-US" altLang="en-US" sz="2100" b="1" dirty="0">
                <a:latin typeface="Liberation Sans" panose="020B0604020202020204" pitchFamily="34" charset="0"/>
              </a:rPr>
              <a:t>(AH) x (SR)</a:t>
            </a:r>
          </a:p>
        </p:txBody>
      </p:sp>
      <p:sp>
        <p:nvSpPr>
          <p:cNvPr id="36" name="Text Box 15"/>
          <p:cNvSpPr txBox="1">
            <a:spLocks noChangeArrowheads="1"/>
          </p:cNvSpPr>
          <p:nvPr/>
        </p:nvSpPr>
        <p:spPr bwMode="auto">
          <a:xfrm>
            <a:off x="2667000" y="3763963"/>
            <a:ext cx="685800" cy="42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en-US" sz="2400" dirty="0">
                <a:latin typeface="Liberation Sans" panose="020B0604020202020204" pitchFamily="34" charset="0"/>
              </a:rPr>
              <a:t>-</a:t>
            </a:r>
          </a:p>
        </p:txBody>
      </p:sp>
      <p:sp>
        <p:nvSpPr>
          <p:cNvPr id="37" name="Text Box 16"/>
          <p:cNvSpPr txBox="1">
            <a:spLocks noChangeArrowheads="1"/>
          </p:cNvSpPr>
          <p:nvPr/>
        </p:nvSpPr>
        <p:spPr bwMode="auto">
          <a:xfrm>
            <a:off x="5867400" y="3840163"/>
            <a:ext cx="685800" cy="42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en-US" sz="2400" dirty="0">
                <a:latin typeface="Liberation Sans" panose="020B0604020202020204" pitchFamily="34" charset="0"/>
              </a:rPr>
              <a:t>=</a:t>
            </a:r>
          </a:p>
        </p:txBody>
      </p:sp>
      <p:sp>
        <p:nvSpPr>
          <p:cNvPr id="38" name="Text Box 17"/>
          <p:cNvSpPr txBox="1">
            <a:spLocks noChangeArrowheads="1"/>
          </p:cNvSpPr>
          <p:nvPr/>
        </p:nvSpPr>
        <p:spPr bwMode="auto">
          <a:xfrm>
            <a:off x="2667000" y="4821238"/>
            <a:ext cx="685800" cy="42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en-US" sz="2400" dirty="0">
                <a:latin typeface="Liberation Sans" panose="020B0604020202020204" pitchFamily="34" charset="0"/>
              </a:rPr>
              <a:t>-</a:t>
            </a:r>
          </a:p>
        </p:txBody>
      </p:sp>
      <p:sp>
        <p:nvSpPr>
          <p:cNvPr id="39" name="Text Box 18"/>
          <p:cNvSpPr txBox="1">
            <a:spLocks noChangeArrowheads="1"/>
          </p:cNvSpPr>
          <p:nvPr/>
        </p:nvSpPr>
        <p:spPr bwMode="auto">
          <a:xfrm>
            <a:off x="5867400" y="4897438"/>
            <a:ext cx="685800" cy="42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en-US" sz="2400" dirty="0">
                <a:latin typeface="Liberation Sans" panose="020B0604020202020204" pitchFamily="34" charset="0"/>
              </a:rPr>
              <a:t>=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09896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721"/>
    </mc:Choice>
    <mc:Fallback xmlns="">
      <p:transition spd="slow" advTm="1017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32" grpId="0" animBg="1"/>
    </p:bldLst>
  </p:timing>
  <p:extLst>
    <p:ext uri="{3A86A75C-4F4B-4683-9AE1-C65F6400EC91}">
      <p14:laserTraceLst xmlns:p14="http://schemas.microsoft.com/office/powerpoint/2010/main">
        <p14:tracePtLst>
          <p14:tracePt t="4159" x="7229475" y="6483350"/>
          <p14:tracePt t="4171" x="7267575" y="6470650"/>
          <p14:tracePt t="4183" x="7380288" y="6394450"/>
          <p14:tracePt t="4197" x="7667625" y="6232525"/>
          <p14:tracePt t="4210" x="7993063" y="6045200"/>
          <p14:tracePt t="4227" x="8318500" y="5907088"/>
          <p14:tracePt t="4243" x="8743950" y="5819775"/>
          <p14:tracePt t="4245" x="9082088" y="5743575"/>
          <p14:tracePt t="4559" x="8918575" y="4530725"/>
          <p14:tracePt t="4570" x="8856663" y="4354513"/>
          <p14:tracePt t="4583" x="8818563" y="4230688"/>
          <p14:tracePt t="4595" x="8793163" y="4167188"/>
          <p14:tracePt t="4612" x="8793163" y="4154488"/>
          <p14:tracePt t="4628" x="8780463" y="4154488"/>
          <p14:tracePt t="4644" x="8780463" y="4141788"/>
          <p14:tracePt t="4956" x="8743950" y="4141788"/>
          <p14:tracePt t="4968" x="8705850" y="4129088"/>
          <p14:tracePt t="4982" x="8618538" y="4117975"/>
          <p14:tracePt t="4995" x="8531225" y="4105275"/>
          <p14:tracePt t="5013" x="8493125" y="4092575"/>
          <p14:tracePt t="5030" x="8456613" y="4092575"/>
          <p14:tracePt t="5032" x="8443913" y="4079875"/>
          <p14:tracePt t="5046" x="8405813" y="4079875"/>
          <p14:tracePt t="5062" x="8393113" y="4067175"/>
          <p14:tracePt t="5080" x="8367713" y="4067175"/>
          <p14:tracePt t="5082" x="8356600" y="4067175"/>
          <p14:tracePt t="5096" x="8343900" y="4054475"/>
          <p14:tracePt t="5114" x="8331200" y="4054475"/>
          <p14:tracePt t="5130" x="8318500" y="4054475"/>
          <p14:tracePt t="5132" x="8318500" y="4041775"/>
          <p14:tracePt t="5255" x="8305800" y="4041775"/>
          <p14:tracePt t="5268" x="8293100" y="4041775"/>
          <p14:tracePt t="5280" x="8280400" y="4041775"/>
          <p14:tracePt t="5293" x="8256588" y="4041775"/>
          <p14:tracePt t="5306" x="8243888" y="4029075"/>
          <p14:tracePt t="5319" x="8231188" y="4017963"/>
          <p14:tracePt t="5331" x="8205788" y="4017963"/>
          <p14:tracePt t="5346" x="8193088" y="3992563"/>
          <p14:tracePt t="5364" x="8180388" y="3979863"/>
          <p14:tracePt t="5380" x="8180388" y="3967163"/>
          <p14:tracePt t="5397" x="8167688" y="3967163"/>
          <p14:tracePt t="15652" x="8156575" y="3967163"/>
          <p14:tracePt t="15664" x="8080375" y="3979863"/>
          <p14:tracePt t="15677" x="7980363" y="4017963"/>
          <p14:tracePt t="15690" x="7867650" y="4041775"/>
          <p14:tracePt t="15704" x="7731125" y="4079875"/>
          <p14:tracePt t="15721" x="7418388" y="4129088"/>
          <p14:tracePt t="15739" x="6916738" y="4230688"/>
          <p14:tracePt t="15755" x="6516688" y="4318000"/>
          <p14:tracePt t="15772" x="6116638" y="4405313"/>
          <p14:tracePt t="15789" x="5854700" y="4454525"/>
          <p14:tracePt t="15791" x="5554663" y="4518025"/>
          <p14:tracePt t="15805" x="5203825" y="4530725"/>
          <p14:tracePt t="15822" x="4991100" y="4543425"/>
          <p14:tracePt t="15840" x="4678363" y="4543425"/>
          <p14:tracePt t="15855" x="4516438" y="4543425"/>
          <p14:tracePt t="15872" x="4352925" y="4543425"/>
          <p14:tracePt t="15889" x="4165600" y="4543425"/>
          <p14:tracePt t="15906" x="4103688" y="4543425"/>
          <p14:tracePt t="15922" x="4078288" y="4543425"/>
          <p14:tracePt t="15939" x="4040188" y="4530725"/>
          <p14:tracePt t="15955" x="4027488" y="4530725"/>
          <p14:tracePt t="16026" x="4014788" y="4530725"/>
          <p14:tracePt t="16039" x="4002088" y="4530725"/>
          <p14:tracePt t="16114" x="3990975" y="4543425"/>
          <p14:tracePt t="16127" x="3965575" y="4543425"/>
          <p14:tracePt t="16140" x="3914775" y="4543425"/>
          <p14:tracePt t="16151" x="3878263" y="4554538"/>
          <p14:tracePt t="16163" x="3840163" y="4567238"/>
          <p14:tracePt t="16176" x="3802063" y="4579938"/>
          <p14:tracePt t="16188" x="3778250" y="4579938"/>
          <p14:tracePt t="16205" x="3752850" y="4579938"/>
          <p14:tracePt t="16222" x="3714750" y="4592638"/>
          <p14:tracePt t="16238" x="3589338" y="4592638"/>
          <p14:tracePt t="16256" x="3465513" y="4592638"/>
          <p14:tracePt t="16272" x="3389313" y="4592638"/>
          <p14:tracePt t="16289" x="3289300" y="4579938"/>
          <p14:tracePt t="16306" x="3252788" y="4567238"/>
          <p14:tracePt t="16323" x="3227388" y="4567238"/>
          <p14:tracePt t="16324" x="3201988" y="4554538"/>
          <p14:tracePt t="16339" x="3176588" y="4543425"/>
          <p14:tracePt t="16361" x="3152775" y="4543425"/>
          <p14:tracePt t="16424" x="3152775" y="4530725"/>
          <p14:tracePt t="16513" x="3152775" y="4518025"/>
          <p14:tracePt t="16551" x="3140075" y="4518025"/>
          <p14:tracePt t="16625" x="3114675" y="4505325"/>
          <p14:tracePt t="16637" x="3089275" y="4505325"/>
          <p14:tracePt t="16651" x="3065463" y="4505325"/>
          <p14:tracePt t="16662" x="3040063" y="4505325"/>
          <p14:tracePt t="16675" x="3014663" y="4505325"/>
          <p14:tracePt t="16692" x="2989263" y="4505325"/>
          <p14:tracePt t="16709" x="2963863" y="4505325"/>
          <p14:tracePt t="16712" x="2889250" y="4505325"/>
          <p14:tracePt t="16726" x="2840038" y="4505325"/>
          <p14:tracePt t="16742" x="2789238" y="4505325"/>
          <p14:tracePt t="16759" x="2752725" y="4505325"/>
          <p14:tracePt t="16775" x="2714625" y="4505325"/>
          <p14:tracePt t="16792" x="2689225" y="4505325"/>
          <p14:tracePt t="16812" x="2676525" y="4505325"/>
          <p14:tracePt t="17161" x="2651125" y="4505325"/>
          <p14:tracePt t="17172" x="2614613" y="4505325"/>
          <p14:tracePt t="17186" x="2563813" y="4505325"/>
          <p14:tracePt t="17200" x="2514600" y="4505325"/>
          <p14:tracePt t="17211" x="2439988" y="4505325"/>
          <p14:tracePt t="17227" x="2338388" y="4479925"/>
          <p14:tracePt t="17245" x="2189163" y="4454525"/>
          <p14:tracePt t="17248" x="2063750" y="4443413"/>
          <p14:tracePt t="17261" x="1976438" y="4418013"/>
          <p14:tracePt t="17277" x="1889125" y="4392613"/>
          <p14:tracePt t="17294" x="1825625" y="4379913"/>
          <p14:tracePt t="17311" x="1625600" y="4341813"/>
          <p14:tracePt t="17328" x="1538288" y="4318000"/>
          <p14:tracePt t="17344" x="1476375" y="4292600"/>
          <p14:tracePt t="17361" x="1376363" y="4267200"/>
          <p14:tracePt t="17378" x="1350963" y="4254500"/>
          <p14:tracePt t="17394" x="1325563" y="4254500"/>
          <p14:tracePt t="17411" x="1276350" y="4241800"/>
          <p14:tracePt t="17428" x="1250950" y="4230688"/>
          <p14:tracePt t="17445" x="1225550" y="4217988"/>
          <p14:tracePt t="17448" x="1200150" y="4217988"/>
          <p14:tracePt t="17461" x="1176338" y="4217988"/>
          <p14:tracePt t="17478" x="1138238" y="4217988"/>
          <p14:tracePt t="17496" x="1100138" y="4217988"/>
          <p14:tracePt t="17498" x="1050925" y="4217988"/>
          <p14:tracePt t="17511" x="1012825" y="4205288"/>
          <p14:tracePt t="17528" x="987425" y="4205288"/>
          <p14:tracePt t="17846" x="1000125" y="4205288"/>
          <p14:tracePt t="17896" x="1012825" y="4205288"/>
          <p14:tracePt t="18033" x="1025525" y="4205288"/>
          <p14:tracePt t="18133" x="1050925" y="4205288"/>
          <p14:tracePt t="18146" x="1063625" y="4205288"/>
          <p14:tracePt t="18157" x="1089025" y="4205288"/>
          <p14:tracePt t="18170" x="1112838" y="4205288"/>
          <p14:tracePt t="18183" x="1150938" y="4205288"/>
          <p14:tracePt t="18197" x="1212850" y="4205288"/>
          <p14:tracePt t="18215" x="1276350" y="4205288"/>
          <p14:tracePt t="18232" x="1389063" y="4205288"/>
          <p14:tracePt t="18248" x="1412875" y="4205288"/>
          <p14:tracePt t="18265" x="1438275" y="4205288"/>
          <p14:tracePt t="18282" x="1450975" y="4205288"/>
          <p14:tracePt t="18284" x="1463675" y="4205288"/>
          <p14:tracePt t="18307" x="1476375" y="4205288"/>
          <p14:tracePt t="19018" x="1512888" y="4205288"/>
          <p14:tracePt t="19030" x="1550988" y="4205288"/>
          <p14:tracePt t="19042" x="1589088" y="4205288"/>
          <p14:tracePt t="19056" x="1625600" y="4205288"/>
          <p14:tracePt t="19069" x="1663700" y="4205288"/>
          <p14:tracePt t="19084" x="1701800" y="4205288"/>
          <p14:tracePt t="19101" x="1751013" y="4192588"/>
          <p14:tracePt t="19119" x="1951038" y="4192588"/>
          <p14:tracePt t="19135" x="2051050" y="4179888"/>
          <p14:tracePt t="19152" x="2127250" y="4179888"/>
          <p14:tracePt t="19168" x="2289175" y="4167188"/>
          <p14:tracePt t="19185" x="2389188" y="4167188"/>
          <p14:tracePt t="19202" x="2514600" y="4167188"/>
          <p14:tracePt t="19205" x="2589213" y="4167188"/>
          <p14:tracePt t="19218" x="2676525" y="4167188"/>
          <p14:tracePt t="19236" x="2752725" y="4167188"/>
          <p14:tracePt t="19252" x="2827338" y="4167188"/>
          <p14:tracePt t="19268" x="3114675" y="4179888"/>
          <p14:tracePt t="19285" x="3265488" y="4217988"/>
          <p14:tracePt t="19302" x="3389313" y="4241800"/>
          <p14:tracePt t="19305" x="3527425" y="4279900"/>
          <p14:tracePt t="19319" x="3790950" y="4367213"/>
          <p14:tracePt t="19336" x="4040188" y="4430713"/>
          <p14:tracePt t="19352" x="4203700" y="4479925"/>
          <p14:tracePt t="19355" x="4303713" y="4505325"/>
          <p14:tracePt t="19368" x="4416425" y="4518025"/>
          <p14:tracePt t="19386" x="4491038" y="4518025"/>
          <p14:tracePt t="19403" x="4527550" y="4518025"/>
          <p14:tracePt t="19406" x="4552950" y="4518025"/>
          <p14:tracePt t="19419" x="4565650" y="4518025"/>
          <p14:tracePt t="19436" x="4578350" y="4518025"/>
          <p14:tracePt t="19529" x="4578350" y="4505325"/>
          <p14:tracePt t="19554" x="4603750" y="4505325"/>
          <p14:tracePt t="19566" x="4627563" y="4492625"/>
          <p14:tracePt t="19579" x="4652963" y="4492625"/>
          <p14:tracePt t="19603" x="4665663" y="4479925"/>
          <p14:tracePt t="19628" x="4678363" y="4467225"/>
          <p14:tracePt t="19679" x="4691063" y="4467225"/>
          <p14:tracePt t="19692" x="4691063" y="4454525"/>
          <p14:tracePt t="19704" x="4703763" y="4454525"/>
          <p14:tracePt t="20514" x="4665663" y="4454525"/>
          <p14:tracePt t="20526" x="4578350" y="4454525"/>
          <p14:tracePt t="20538" x="4403725" y="4454525"/>
          <p14:tracePt t="20551" x="4214813" y="4492625"/>
          <p14:tracePt t="20563" x="4014788" y="4518025"/>
          <p14:tracePt t="20577" x="3627438" y="4554538"/>
          <p14:tracePt t="20591" x="3302000" y="4592638"/>
          <p14:tracePt t="20607" x="3127375" y="4618038"/>
          <p14:tracePt t="20625" x="2840038" y="4630738"/>
          <p14:tracePt t="20627" x="2527300" y="4667250"/>
          <p14:tracePt t="20641" x="2301875" y="4679950"/>
          <p14:tracePt t="20658" x="2176463" y="4679950"/>
          <p14:tracePt t="20675" x="1851025" y="4667250"/>
          <p14:tracePt t="20691" x="1676400" y="4605338"/>
          <p14:tracePt t="20708" x="1538288" y="4567238"/>
          <p14:tracePt t="20725" x="1363663" y="4467225"/>
          <p14:tracePt t="20741" x="1289050" y="4418013"/>
          <p14:tracePt t="20758" x="1189038" y="4354513"/>
          <p14:tracePt t="20775" x="976313" y="4279900"/>
          <p14:tracePt t="20791" x="876300" y="4254500"/>
          <p14:tracePt t="20808" x="800100" y="4230688"/>
          <p14:tracePt t="20825" x="700088" y="4179888"/>
          <p14:tracePt t="20841" x="663575" y="4141788"/>
          <p14:tracePt t="20859" x="638175" y="4117975"/>
          <p14:tracePt t="20875" x="625475" y="4092575"/>
          <p14:tracePt t="20900" x="625475" y="4079875"/>
          <p14:tracePt t="21050" x="625475" y="4067175"/>
          <p14:tracePt t="21099" x="625475" y="4054475"/>
          <p14:tracePt t="21113" x="650875" y="4054475"/>
          <p14:tracePt t="21125" x="663575" y="4041775"/>
          <p14:tracePt t="21136" x="712788" y="4029075"/>
          <p14:tracePt t="21149" x="787400" y="4017963"/>
          <p14:tracePt t="21162" x="838200" y="4005263"/>
          <p14:tracePt t="21176" x="900113" y="3979863"/>
          <p14:tracePt t="21193" x="938213" y="3979863"/>
          <p14:tracePt t="21210" x="987425" y="3967163"/>
          <p14:tracePt t="21213" x="1012825" y="3954463"/>
          <p14:tracePt t="21227" x="1063625" y="3941763"/>
          <p14:tracePt t="21243" x="1100138" y="3941763"/>
          <p14:tracePt t="21260" x="1138238" y="3929063"/>
          <p14:tracePt t="21262" x="1176338" y="3929063"/>
          <p14:tracePt t="21276" x="1189038" y="3929063"/>
          <p14:tracePt t="21313" x="1200150" y="3929063"/>
          <p14:tracePt t="22134" x="1212850" y="3929063"/>
          <p14:tracePt t="22149" x="1225550" y="3929063"/>
          <p14:tracePt t="22171" x="1250950" y="3929063"/>
          <p14:tracePt t="22184" x="1263650" y="3929063"/>
          <p14:tracePt t="22197" x="1289050" y="3929063"/>
          <p14:tracePt t="22208" x="1338263" y="3916363"/>
          <p14:tracePt t="22221" x="1389063" y="3916363"/>
          <p14:tracePt t="22234" x="1425575" y="3916363"/>
          <p14:tracePt t="22247" x="1463675" y="3916363"/>
          <p14:tracePt t="22264" x="1512888" y="3905250"/>
          <p14:tracePt t="22281" x="1550988" y="3905250"/>
          <p14:tracePt t="22284" x="1651000" y="3905250"/>
          <p14:tracePt t="22298" x="1814513" y="3892550"/>
          <p14:tracePt t="22315" x="1951038" y="3879850"/>
          <p14:tracePt t="22331" x="2076450" y="3867150"/>
          <p14:tracePt t="22333" x="2301875" y="3867150"/>
          <p14:tracePt t="22348" x="2614613" y="3867150"/>
          <p14:tracePt t="22364" x="2827338" y="3854450"/>
          <p14:tracePt t="22381" x="3014663" y="3854450"/>
          <p14:tracePt t="22384" x="3314700" y="3829050"/>
          <p14:tracePt t="22398" x="3589338" y="3829050"/>
          <p14:tracePt t="22415" x="3752850" y="3829050"/>
          <p14:tracePt t="22431" x="3927475" y="3829050"/>
          <p14:tracePt t="22434" x="4127500" y="3829050"/>
          <p14:tracePt t="22447" x="4327525" y="3829050"/>
          <p14:tracePt t="22465" x="4465638" y="3829050"/>
          <p14:tracePt t="22482" x="4565650" y="3841750"/>
          <p14:tracePt t="22484" x="4616450" y="3854450"/>
          <p14:tracePt t="22498" x="4652963" y="3854450"/>
          <p14:tracePt t="22516" x="4678363" y="3854450"/>
          <p14:tracePt t="22583" x="4678363" y="3867150"/>
          <p14:tracePt t="22620" x="4603750" y="3867150"/>
          <p14:tracePt t="22633" x="4416425" y="3867150"/>
          <p14:tracePt t="22644" x="4214813" y="3867150"/>
          <p14:tracePt t="22657" x="3640138" y="3867150"/>
          <p14:tracePt t="22670" x="3165475" y="3867150"/>
          <p14:tracePt t="22683" x="2551113" y="3867150"/>
          <p14:tracePt t="22699" x="2014538" y="3854450"/>
          <p14:tracePt t="22716" x="1463675" y="3854450"/>
          <p14:tracePt t="22732" x="512763" y="3854450"/>
          <p14:tracePt t="22749" x="238125" y="3854450"/>
          <p14:tracePt t="22894" x="300038" y="3905250"/>
          <p14:tracePt t="22906" x="700088" y="3905250"/>
          <p14:tracePt t="22918" x="1050925" y="3905250"/>
          <p14:tracePt t="22933" x="1651000" y="3905250"/>
          <p14:tracePt t="22950" x="2138363" y="3941763"/>
          <p14:tracePt t="22967" x="2689225" y="3941763"/>
          <p14:tracePt t="22970" x="3227388" y="3967163"/>
          <p14:tracePt t="22983" x="3602038" y="3967163"/>
          <p14:tracePt t="23001" x="4078288" y="3967163"/>
          <p14:tracePt t="23017" x="4427538" y="3967163"/>
          <p14:tracePt t="23020" x="4603750" y="3967163"/>
          <p14:tracePt t="23033" x="4727575" y="3954463"/>
          <p14:tracePt t="23050" x="4791075" y="3954463"/>
          <p14:tracePt t="23068" x="4816475" y="3941763"/>
          <p14:tracePt t="23070" x="4829175" y="3929063"/>
          <p14:tracePt t="23084" x="4840288" y="3929063"/>
          <p14:tracePt t="23143" x="4803775" y="3929063"/>
          <p14:tracePt t="23155" x="4740275" y="3929063"/>
          <p14:tracePt t="23169" x="4516438" y="3929063"/>
          <p14:tracePt t="23181" x="4278313" y="3929063"/>
          <p14:tracePt t="23193" x="3990975" y="3916363"/>
          <p14:tracePt t="23206" x="3514725" y="3892550"/>
          <p14:tracePt t="23218" x="3140075" y="3892550"/>
          <p14:tracePt t="23234" x="2863850" y="3892550"/>
          <p14:tracePt t="23251" x="2451100" y="3867150"/>
          <p14:tracePt t="23268" x="2025650" y="3867150"/>
          <p14:tracePt t="23285" x="1914525" y="3867150"/>
          <p14:tracePt t="23302" x="1838325" y="3867150"/>
          <p14:tracePt t="23318" x="1789113" y="3867150"/>
          <p14:tracePt t="23367" x="1801813" y="3867150"/>
          <p14:tracePt t="23379" x="1814513" y="3867150"/>
          <p14:tracePt t="23393" x="1863725" y="3867150"/>
          <p14:tracePt t="23405" x="2014538" y="3867150"/>
          <p14:tracePt t="23419" x="2301875" y="3854450"/>
          <p14:tracePt t="23435" x="2676525" y="3829050"/>
          <p14:tracePt t="23452" x="3252788" y="3829050"/>
          <p14:tracePt t="23469" x="4065588" y="3829050"/>
          <p14:tracePt t="23485" x="4416425" y="3841750"/>
          <p14:tracePt t="23502" x="4603750" y="3841750"/>
          <p14:tracePt t="23505" x="4691063" y="3854450"/>
          <p14:tracePt t="23519" x="4727575" y="3854450"/>
          <p14:tracePt t="23542" x="4740275" y="3854450"/>
          <p14:tracePt t="23591" x="4727575" y="3854450"/>
          <p14:tracePt t="23605" x="4716463" y="3854450"/>
          <p14:tracePt t="23642" x="4703763" y="3854450"/>
          <p14:tracePt t="24028" x="4652963" y="3879850"/>
          <p14:tracePt t="24041" x="4578350" y="3892550"/>
          <p14:tracePt t="24054" x="4478338" y="3916363"/>
          <p14:tracePt t="24065" x="4214813" y="3941763"/>
          <p14:tracePt t="24078" x="4002088" y="3954463"/>
          <p14:tracePt t="24090" x="3740150" y="3992563"/>
          <p14:tracePt t="24103" x="3427413" y="4005263"/>
          <p14:tracePt t="24120" x="3101975" y="4041775"/>
          <p14:tracePt t="24136" x="2940050" y="4041775"/>
          <p14:tracePt t="24153" x="2627313" y="4067175"/>
          <p14:tracePt t="24170" x="2439988" y="4067175"/>
          <p14:tracePt t="24187" x="2276475" y="4067175"/>
          <p14:tracePt t="24204" x="2076450" y="4067175"/>
          <p14:tracePt t="24222" x="2014538" y="4067175"/>
          <p14:tracePt t="24239" x="1938338" y="4067175"/>
          <p14:tracePt t="24241" x="1851025" y="4067175"/>
          <p14:tracePt t="24254" x="1763713" y="4067175"/>
          <p14:tracePt t="24272" x="1663700" y="4067175"/>
          <p14:tracePt t="24289" x="1589088" y="4054475"/>
          <p14:tracePt t="24291" x="1512888" y="4054475"/>
          <p14:tracePt t="24305" x="1476375" y="4054475"/>
          <p14:tracePt t="24322" x="1438275" y="4054475"/>
          <p14:tracePt t="24339" x="1401763" y="4054475"/>
          <p14:tracePt t="24355" x="1376363" y="4054475"/>
          <p14:tracePt t="24372" x="1350963" y="4054475"/>
          <p14:tracePt t="24390" x="1300163" y="4054475"/>
          <p14:tracePt t="24406" x="1276350" y="4067175"/>
          <p14:tracePt t="24423" x="1225550" y="4079875"/>
          <p14:tracePt t="24440" x="1150938" y="4105275"/>
          <p14:tracePt t="24456" x="1112838" y="4129088"/>
          <p14:tracePt t="24473" x="1100138" y="4141788"/>
          <p14:tracePt t="24490" x="1063625" y="4179888"/>
          <p14:tracePt t="24506" x="1050925" y="4179888"/>
          <p14:tracePt t="24540" x="1050925" y="4192588"/>
          <p14:tracePt t="24589" x="1050925" y="4205288"/>
          <p14:tracePt t="24601" x="1076325" y="4230688"/>
          <p14:tracePt t="24614" x="1125538" y="4241800"/>
          <p14:tracePt t="24627" x="1176338" y="4254500"/>
          <p14:tracePt t="24640" x="1238250" y="4279900"/>
          <p14:tracePt t="24656" x="1289050" y="4292600"/>
          <p14:tracePt t="24675" x="1363663" y="4318000"/>
          <p14:tracePt t="24677" x="1476375" y="4330700"/>
          <p14:tracePt t="24690" x="1651000" y="4354513"/>
          <p14:tracePt t="24707" x="1776413" y="4367213"/>
          <p14:tracePt t="24723" x="1863725" y="4379913"/>
          <p14:tracePt t="24726" x="1938338" y="4379913"/>
          <p14:tracePt t="24740" x="1989138" y="4379913"/>
          <p14:tracePt t="24757" x="2038350" y="4379913"/>
          <p14:tracePt t="24774" x="2076450" y="4379913"/>
          <p14:tracePt t="24777" x="2101850" y="4367213"/>
          <p14:tracePt t="24791" x="2138363" y="4341813"/>
          <p14:tracePt t="24827" x="2138363" y="4330700"/>
          <p14:tracePt t="24838" x="2138363" y="4318000"/>
          <p14:tracePt t="24851" x="2138363" y="4305300"/>
          <p14:tracePt t="24863" x="2138363" y="4292600"/>
          <p14:tracePt t="24875" x="2138363" y="4279900"/>
          <p14:tracePt t="24892" x="2138363" y="4254500"/>
          <p14:tracePt t="24907" x="2138363" y="4241800"/>
          <p14:tracePt t="24924" x="2138363" y="4230688"/>
          <p14:tracePt t="24927" x="2138363" y="4217988"/>
          <p14:tracePt t="24941" x="2127250" y="4192588"/>
          <p14:tracePt t="24958" x="2114550" y="4179888"/>
          <p14:tracePt t="24976" x="2063750" y="4105275"/>
          <p14:tracePt t="24992" x="2038350" y="4079875"/>
          <p14:tracePt t="25008" x="2001838" y="4041775"/>
          <p14:tracePt t="25025" x="1925638" y="3967163"/>
          <p14:tracePt t="25041" x="1901825" y="3929063"/>
          <p14:tracePt t="25058" x="1889125" y="3929063"/>
          <p14:tracePt t="25076" x="1876425" y="3929063"/>
          <p14:tracePt t="25113" x="1863725" y="3929063"/>
          <p14:tracePt t="25126" x="1851025" y="3929063"/>
          <p14:tracePt t="25139" x="1825625" y="3929063"/>
          <p14:tracePt t="25150" x="1801813" y="3929063"/>
          <p14:tracePt t="25162" x="1789113" y="3929063"/>
          <p14:tracePt t="25177" x="1776413" y="3941763"/>
          <p14:tracePt t="25192" x="1776413" y="3954463"/>
          <p14:tracePt t="25208" x="1751013" y="3979863"/>
          <p14:tracePt t="25226" x="1714500" y="4079875"/>
          <p14:tracePt t="25242" x="1689100" y="4241800"/>
          <p14:tracePt t="25259" x="1651000" y="4405313"/>
          <p14:tracePt t="25262" x="1638300" y="4518025"/>
          <p14:tracePt t="25276" x="1625600" y="4605338"/>
          <p14:tracePt t="25292" x="1625600" y="4705350"/>
          <p14:tracePt t="25309" x="1625600" y="4805363"/>
          <p14:tracePt t="25326" x="1638300" y="5030788"/>
          <p14:tracePt t="25343" x="1663700" y="5105400"/>
          <p14:tracePt t="25360" x="1701800" y="5130800"/>
          <p14:tracePt t="25362" x="1725613" y="5156200"/>
          <p14:tracePt t="25377" x="1776413" y="5168900"/>
          <p14:tracePt t="25393" x="1876425" y="5168900"/>
          <p14:tracePt t="25409" x="1976438" y="5168900"/>
          <p14:tracePt t="25426" x="2163763" y="5168900"/>
          <p14:tracePt t="25443" x="2227263" y="5156200"/>
          <p14:tracePt t="25460" x="2251075" y="5130800"/>
          <p14:tracePt t="25462" x="2289175" y="5068888"/>
          <p14:tracePt t="25477" x="2314575" y="5005388"/>
          <p14:tracePt t="25493" x="2338388" y="4930775"/>
          <p14:tracePt t="25510" x="2351088" y="4868863"/>
          <p14:tracePt t="25512" x="2363788" y="4805363"/>
          <p14:tracePt t="25526" x="2376488" y="4743450"/>
          <p14:tracePt t="25543" x="2389188" y="4679950"/>
          <p14:tracePt t="25560" x="2414588" y="4592638"/>
          <p14:tracePt t="25562" x="2427288" y="4467225"/>
          <p14:tracePt t="25577" x="2427288" y="4341813"/>
          <p14:tracePt t="25594" x="2427288" y="4241800"/>
          <p14:tracePt t="25610" x="2414588" y="4105275"/>
          <p14:tracePt t="25627" x="2401888" y="4054475"/>
          <p14:tracePt t="25644" x="2363788" y="4017963"/>
          <p14:tracePt t="25661" x="2327275" y="3967163"/>
          <p14:tracePt t="25678" x="2301875" y="3954463"/>
          <p14:tracePt t="25694" x="2289175" y="3954463"/>
          <p14:tracePt t="25711" x="2201863" y="3941763"/>
          <p14:tracePt t="25727" x="2127250" y="3929063"/>
          <p14:tracePt t="25744" x="2014538" y="3916363"/>
          <p14:tracePt t="25761" x="1876425" y="3905250"/>
          <p14:tracePt t="25778" x="1838325" y="3905250"/>
          <p14:tracePt t="25795" x="1814513" y="3905250"/>
          <p14:tracePt t="25797" x="1814513" y="3916363"/>
          <p14:tracePt t="25811" x="1801813" y="3929063"/>
          <p14:tracePt t="25828" x="1801813" y="3941763"/>
          <p14:tracePt t="25849" x="1801813" y="3967163"/>
          <p14:tracePt t="25861" x="1789113" y="4017963"/>
          <p14:tracePt t="25879" x="1789113" y="4154488"/>
          <p14:tracePt t="25886" x="1789113" y="4318000"/>
          <p14:tracePt t="25898" x="1789113" y="4454525"/>
          <p14:tracePt t="25910" x="1789113" y="4605338"/>
          <p14:tracePt t="25927" x="1814513" y="4818063"/>
          <p14:tracePt t="25944" x="1825625" y="4992688"/>
          <p14:tracePt t="25960" x="1863725" y="5168900"/>
          <p14:tracePt t="25978" x="1863725" y="5194300"/>
          <p14:tracePt t="25994" x="1876425" y="5205413"/>
          <p14:tracePt t="26010" x="1889125" y="5218113"/>
          <p14:tracePt t="26028" x="1901825" y="5218113"/>
          <p14:tracePt t="26046" x="1925638" y="5205413"/>
          <p14:tracePt t="26048" x="1976438" y="5181600"/>
          <p14:tracePt t="26062" x="2025650" y="5143500"/>
          <p14:tracePt t="26080" x="2089150" y="5068888"/>
          <p14:tracePt t="26096" x="2176463" y="4892675"/>
          <p14:tracePt t="26112" x="2201863" y="4843463"/>
          <p14:tracePt t="26130" x="2227263" y="4779963"/>
          <p14:tracePt t="26146" x="2227263" y="4743450"/>
          <p14:tracePt t="26148" x="2227263" y="4705350"/>
          <p14:tracePt t="26162" x="2227263" y="4656138"/>
          <p14:tracePt t="26180" x="2227263" y="4579938"/>
          <p14:tracePt t="26197" x="2227263" y="4392613"/>
          <p14:tracePt t="26213" x="2227263" y="4318000"/>
          <p14:tracePt t="26229" x="2227263" y="4279900"/>
          <p14:tracePt t="26246" x="2189163" y="4205288"/>
          <p14:tracePt t="26263" x="2163763" y="4179888"/>
          <p14:tracePt t="26280" x="2127250" y="4154488"/>
          <p14:tracePt t="26297" x="2038350" y="4105275"/>
          <p14:tracePt t="26313" x="2001838" y="4105275"/>
          <p14:tracePt t="26330" x="1963738" y="4092575"/>
          <p14:tracePt t="26347" x="1925638" y="4092575"/>
          <p14:tracePt t="26363" x="1901825" y="4092575"/>
          <p14:tracePt t="26380" x="1876425" y="4092575"/>
          <p14:tracePt t="26397" x="1851025" y="4092575"/>
          <p14:tracePt t="26422" x="1838325" y="4092575"/>
          <p14:tracePt t="26446" x="1838325" y="4105275"/>
          <p14:tracePt t="26471" x="1825625" y="4117975"/>
          <p14:tracePt t="26484" x="1814513" y="4141788"/>
          <p14:tracePt t="26498" x="1814513" y="4192588"/>
          <p14:tracePt t="26508" x="1801813" y="4279900"/>
          <p14:tracePt t="26520" x="1789113" y="4379913"/>
          <p14:tracePt t="26534" x="1776413" y="4467225"/>
          <p14:tracePt t="26547" x="1776413" y="4543425"/>
          <p14:tracePt t="26564" x="1776413" y="4605338"/>
          <p14:tracePt t="26581" x="1776413" y="4656138"/>
          <p14:tracePt t="26584" x="1789113" y="4679950"/>
          <p14:tracePt t="26598" x="1801813" y="4705350"/>
          <p14:tracePt t="26614" x="1825625" y="4705350"/>
          <p14:tracePt t="26631" x="1838325" y="4718050"/>
          <p14:tracePt t="26633" x="1851025" y="4718050"/>
          <p14:tracePt t="26648" x="1876425" y="4718050"/>
          <p14:tracePt t="26664" x="1901825" y="4705350"/>
          <p14:tracePt t="26682" x="1925638" y="4705350"/>
          <p14:tracePt t="26684" x="1963738" y="4679950"/>
          <p14:tracePt t="26697" x="2038350" y="4667250"/>
          <p14:tracePt t="26715" x="2114550" y="4643438"/>
          <p14:tracePt t="26732" x="2189163" y="4605338"/>
          <p14:tracePt t="26748" x="2227263" y="4579938"/>
          <p14:tracePt t="26765" x="2238375" y="4530725"/>
          <p14:tracePt t="26782" x="2263775" y="4492625"/>
          <p14:tracePt t="26785" x="2263775" y="4443413"/>
          <p14:tracePt t="26798" x="2276475" y="4367213"/>
          <p14:tracePt t="26815" x="2276475" y="4305300"/>
          <p14:tracePt t="26832" x="2276475" y="4179888"/>
          <p14:tracePt t="26848" x="2276475" y="4141788"/>
          <p14:tracePt t="26866" x="2251075" y="4092575"/>
          <p14:tracePt t="26883" x="2176463" y="3929063"/>
          <p14:tracePt t="26899" x="2127250" y="3854450"/>
          <p14:tracePt t="26915" x="2063750" y="3779838"/>
          <p14:tracePt t="26933" x="2014538" y="3729038"/>
          <p14:tracePt t="26935" x="1951038" y="3692525"/>
          <p14:tracePt t="26949" x="1925638" y="3679825"/>
          <p14:tracePt t="26966" x="1901825" y="3679825"/>
          <p14:tracePt t="26983" x="1863725" y="3679825"/>
          <p14:tracePt t="26999" x="1851025" y="3692525"/>
          <p14:tracePt t="27016" x="1851025" y="3716338"/>
          <p14:tracePt t="27032" x="1838325" y="3779838"/>
          <p14:tracePt t="27049" x="1825625" y="3829050"/>
          <p14:tracePt t="27066" x="1801813" y="3905250"/>
          <p14:tracePt t="27084" x="1763713" y="4041775"/>
          <p14:tracePt t="27099" x="1751013" y="4167188"/>
          <p14:tracePt t="27116" x="1738313" y="4305300"/>
          <p14:tracePt t="27119" x="1725613" y="4430713"/>
          <p14:tracePt t="27133" x="1725613" y="4518025"/>
          <p14:tracePt t="27150" x="1725613" y="4579938"/>
          <p14:tracePt t="27167" x="1725613" y="4643438"/>
          <p14:tracePt t="27169" x="1725613" y="4692650"/>
          <p14:tracePt t="27184" x="1738313" y="4743450"/>
          <p14:tracePt t="27200" x="1763713" y="4805363"/>
          <p14:tracePt t="27217" x="1801813" y="4892675"/>
          <p14:tracePt t="27219" x="1814513" y="4943475"/>
          <p14:tracePt t="27233" x="1851025" y="4992688"/>
          <p14:tracePt t="27250" x="1876425" y="5018088"/>
          <p14:tracePt t="27268" x="1914525" y="5043488"/>
          <p14:tracePt t="27284" x="1925638" y="5043488"/>
          <p14:tracePt t="27301" x="1938338" y="5043488"/>
          <p14:tracePt t="27319" x="1951038" y="5043488"/>
          <p14:tracePt t="28041" x="1938338" y="5043488"/>
          <p14:tracePt t="28054" x="1876425" y="5030788"/>
          <p14:tracePt t="28066" x="1789113" y="5005388"/>
          <p14:tracePt t="28078" x="1725613" y="4968875"/>
          <p14:tracePt t="28092" x="1651000" y="4930775"/>
          <p14:tracePt t="28104" x="1576388" y="4868863"/>
          <p14:tracePt t="28120" x="1476375" y="4818063"/>
          <p14:tracePt t="28137" x="1376363" y="4756150"/>
          <p14:tracePt t="28154" x="1176338" y="4667250"/>
          <p14:tracePt t="28170" x="1138238" y="4630738"/>
          <p14:tracePt t="28187" x="1100138" y="4605338"/>
          <p14:tracePt t="28204" x="1089025" y="4567238"/>
          <p14:tracePt t="28221" x="1076325" y="4530725"/>
          <p14:tracePt t="28237" x="1063625" y="4505325"/>
          <p14:tracePt t="28254" x="1050925" y="4443413"/>
          <p14:tracePt t="28271" x="1038225" y="4405313"/>
          <p14:tracePt t="28287" x="1038225" y="4367213"/>
          <p14:tracePt t="28304" x="1025525" y="4267200"/>
          <p14:tracePt t="28321" x="1025525" y="4217988"/>
          <p14:tracePt t="28338" x="1025525" y="4179888"/>
          <p14:tracePt t="28340" x="1025525" y="4167188"/>
          <p14:tracePt t="28355" x="1025525" y="4154488"/>
          <p14:tracePt t="28652" x="1100138" y="4154488"/>
          <p14:tracePt t="28665" x="1225550" y="4167188"/>
          <p14:tracePt t="28678" x="1412875" y="4205288"/>
          <p14:tracePt t="28690" x="1963738" y="4267200"/>
          <p14:tracePt t="28706" x="2527300" y="4367213"/>
          <p14:tracePt t="28722" x="3252788" y="4467225"/>
          <p14:tracePt t="28739" x="4278313" y="4605338"/>
          <p14:tracePt t="28756" x="4652963" y="4618038"/>
          <p14:tracePt t="28773" x="4840288" y="4618038"/>
          <p14:tracePt t="28776" x="4929188" y="4630738"/>
          <p14:tracePt t="28790" x="4965700" y="4630738"/>
          <p14:tracePt t="28806" x="4978400" y="4630738"/>
          <p14:tracePt t="29025" x="4978400" y="4618038"/>
          <p14:tracePt t="29039" x="4978400" y="4605338"/>
          <p14:tracePt t="29051" x="4929188" y="4530725"/>
          <p14:tracePt t="29063" x="4829175" y="4454525"/>
          <p14:tracePt t="29076" x="4740275" y="4379913"/>
          <p14:tracePt t="29090" x="4678363" y="4354513"/>
          <p14:tracePt t="29107" x="4640263" y="4318000"/>
          <p14:tracePt t="29125" x="4578350" y="4279900"/>
          <p14:tracePt t="29141" x="4565650" y="4267200"/>
          <p14:tracePt t="29158" x="4552950" y="4267200"/>
          <p14:tracePt t="29237" x="4552950" y="4254500"/>
          <p14:tracePt t="30521" x="4527550" y="4254500"/>
          <p14:tracePt t="30535" x="4491038" y="4267200"/>
          <p14:tracePt t="30546" x="4365625" y="4267200"/>
          <p14:tracePt t="30558" x="4227513" y="4267200"/>
          <p14:tracePt t="30571" x="4078288" y="4279900"/>
          <p14:tracePt t="30583" x="3927475" y="4279900"/>
          <p14:tracePt t="30596" x="3652838" y="4292600"/>
          <p14:tracePt t="30612" x="3427413" y="4305300"/>
          <p14:tracePt t="30629" x="3302000" y="4318000"/>
          <p14:tracePt t="30646" x="2976563" y="4354513"/>
          <p14:tracePt t="30662" x="2814638" y="4354513"/>
          <p14:tracePt t="30679" x="2663825" y="4354513"/>
          <p14:tracePt t="30696" x="2463800" y="4330700"/>
          <p14:tracePt t="30712" x="2363788" y="4305300"/>
          <p14:tracePt t="30729" x="2227263" y="4292600"/>
          <p14:tracePt t="30746" x="1951038" y="4254500"/>
          <p14:tracePt t="30763" x="1863725" y="4254500"/>
          <p14:tracePt t="30779" x="1825625" y="4230688"/>
          <p14:tracePt t="30796" x="1763713" y="4230688"/>
          <p14:tracePt t="30813" x="1751013" y="4217988"/>
          <p14:tracePt t="30830" x="1725613" y="4217988"/>
          <p14:tracePt t="30846" x="1689100" y="4217988"/>
          <p14:tracePt t="30863" x="1651000" y="4217988"/>
          <p14:tracePt t="30880" x="1625600" y="4205288"/>
          <p14:tracePt t="30882" x="1589088" y="4205288"/>
          <p14:tracePt t="30897" x="1550988" y="4192588"/>
          <p14:tracePt t="30913" x="1512888" y="4192588"/>
          <p14:tracePt t="30930" x="1476375" y="4192588"/>
          <p14:tracePt t="30932" x="1450975" y="4192588"/>
          <p14:tracePt t="30947" x="1438275" y="4192588"/>
          <p14:tracePt t="30964" x="1425575" y="4192588"/>
          <p14:tracePt t="30980" x="1425575" y="4179888"/>
          <p14:tracePt t="30982" x="1412875" y="4179888"/>
          <p14:tracePt t="35325" x="1438275" y="4179888"/>
          <p14:tracePt t="35350" x="1438275" y="4167188"/>
          <p14:tracePt t="35362" x="1601788" y="4129088"/>
          <p14:tracePt t="35375" x="1801813" y="4105275"/>
          <p14:tracePt t="35387" x="1951038" y="4105275"/>
          <p14:tracePt t="35400" x="2063750" y="4105275"/>
          <p14:tracePt t="35416" x="2214563" y="4105275"/>
          <p14:tracePt t="35432" x="2401888" y="4129088"/>
          <p14:tracePt t="35450" x="2689225" y="4167188"/>
          <p14:tracePt t="35466" x="2789238" y="4167188"/>
          <p14:tracePt t="35483" x="2889250" y="4179888"/>
          <p14:tracePt t="35500" x="3189288" y="4179888"/>
          <p14:tracePt t="35516" x="3327400" y="4179888"/>
          <p14:tracePt t="35533" x="3427413" y="4179888"/>
          <p14:tracePt t="35550" x="3578225" y="4179888"/>
          <p14:tracePt t="35566" x="3702050" y="4141788"/>
          <p14:tracePt t="35583" x="3865563" y="4105275"/>
          <p14:tracePt t="35600" x="4140200" y="4017963"/>
          <p14:tracePt t="35616" x="4227513" y="3992563"/>
          <p14:tracePt t="35634" x="4303713" y="3979863"/>
          <p14:tracePt t="35650" x="4465638" y="3979863"/>
          <p14:tracePt t="35667" x="4578350" y="3992563"/>
          <p14:tracePt t="35683" x="4678363" y="4029075"/>
          <p14:tracePt t="35687" x="4765675" y="4079875"/>
          <p14:tracePt t="35700" x="4829175" y="4117975"/>
          <p14:tracePt t="35717" x="4865688" y="4141788"/>
          <p14:tracePt t="35734" x="4903788" y="4167188"/>
          <p14:tracePt t="35736" x="4916488" y="4179888"/>
          <p14:tracePt t="35751" x="4929188" y="4192588"/>
          <p14:tracePt t="35835" x="4929188" y="4205288"/>
          <p14:tracePt t="44747" x="4903788" y="4318000"/>
          <p14:tracePt t="44760" x="4852988" y="4467225"/>
          <p14:tracePt t="44773" x="4765675" y="4592638"/>
          <p14:tracePt t="44787" x="4591050" y="4756150"/>
          <p14:tracePt t="44803" x="4427538" y="4905375"/>
          <p14:tracePt t="44819" x="4314825" y="5056188"/>
          <p14:tracePt t="44836" x="4152900" y="5281613"/>
          <p14:tracePt t="44853" x="4103688" y="5330825"/>
          <p14:tracePt t="44870" x="4052888" y="5381625"/>
          <p14:tracePt t="44872" x="4002088" y="5418138"/>
          <p14:tracePt t="44887" x="3952875" y="5430838"/>
          <p14:tracePt t="44903" x="3902075" y="5443538"/>
          <p14:tracePt t="44920" x="3852863" y="5468938"/>
          <p14:tracePt t="44922" x="3778250" y="5494338"/>
          <p14:tracePt t="44937" x="3714750" y="5518150"/>
          <p14:tracePt t="44954" x="3665538" y="5556250"/>
          <p14:tracePt t="44970" x="3614738" y="5594350"/>
          <p14:tracePt t="44973" x="3578225" y="5656263"/>
          <p14:tracePt t="44987" x="3552825" y="5681663"/>
          <p14:tracePt t="45003" x="3527425" y="5707063"/>
          <p14:tracePt t="45020" x="3527425" y="5732463"/>
          <p14:tracePt t="46144" x="3502025" y="5732463"/>
          <p14:tracePt t="46157" x="3465513" y="5694363"/>
          <p14:tracePt t="46169" x="3340100" y="5568950"/>
          <p14:tracePt t="46181" x="3189288" y="5430838"/>
          <p14:tracePt t="46193" x="3027363" y="5330825"/>
          <p14:tracePt t="46208" x="2740025" y="5218113"/>
          <p14:tracePt t="46225" x="2514600" y="5105400"/>
          <p14:tracePt t="46242" x="2351088" y="5005388"/>
          <p14:tracePt t="46245" x="2201863" y="4818063"/>
          <p14:tracePt t="46258" x="2063750" y="4667250"/>
          <p14:tracePt t="46275" x="1901825" y="4530725"/>
          <p14:tracePt t="46293" x="1676400" y="4367213"/>
          <p14:tracePt t="46309" x="1612900" y="4305300"/>
          <p14:tracePt t="46325" x="1563688" y="4241800"/>
          <p14:tracePt t="46344" x="1525588" y="4154488"/>
          <p14:tracePt t="46358" x="1512888" y="4117975"/>
          <p14:tracePt t="46375" x="1501775" y="4067175"/>
          <p14:tracePt t="46393" x="1489075" y="4029075"/>
          <p14:tracePt t="46418" x="1489075" y="4017963"/>
          <p14:tracePt t="46444" x="1476375" y="3954463"/>
          <p14:tracePt t="46455" x="1438275" y="3892550"/>
          <p14:tracePt t="46467" x="1412875" y="3854450"/>
          <p14:tracePt t="46481" x="1389063" y="3816350"/>
          <p14:tracePt t="46493" x="1363663" y="3803650"/>
          <p14:tracePt t="46509" x="1338263" y="3779838"/>
          <p14:tracePt t="46618" x="1350963" y="3779838"/>
          <p14:tracePt t="46630" x="1376363" y="3779838"/>
          <p14:tracePt t="46644" x="1438275" y="3779838"/>
          <p14:tracePt t="46656" x="1589088" y="3767138"/>
          <p14:tracePt t="46667" x="1751013" y="3754438"/>
          <p14:tracePt t="46680" x="1938338" y="3741738"/>
          <p14:tracePt t="46694" x="2338388" y="3741738"/>
          <p14:tracePt t="46710" x="2714625" y="3741738"/>
          <p14:tracePt t="46727" x="3114675" y="3741738"/>
          <p14:tracePt t="46744" x="4078288" y="3741738"/>
          <p14:tracePt t="46761" x="4627563" y="3767138"/>
          <p14:tracePt t="46778" x="5078413" y="3803650"/>
          <p14:tracePt t="46780" x="5429250" y="3854450"/>
          <p14:tracePt t="46794" x="5816600" y="3892550"/>
          <p14:tracePt t="46810" x="6067425" y="3905250"/>
          <p14:tracePt t="46828" x="6191250" y="3905250"/>
          <p14:tracePt t="46830" x="6254750" y="3905250"/>
          <p14:tracePt t="46844" x="6267450" y="3905250"/>
          <p14:tracePt t="46861" x="6280150" y="3905250"/>
          <p14:tracePt t="46905" x="6267450" y="3905250"/>
          <p14:tracePt t="46917" x="6129338" y="3905250"/>
          <p14:tracePt t="46929" x="5967413" y="3905250"/>
          <p14:tracePt t="46942" x="5816600" y="3905250"/>
          <p14:tracePt t="46954" x="5641975" y="3905250"/>
          <p14:tracePt t="46966" x="5303838" y="3879850"/>
          <p14:tracePt t="46979" x="5091113" y="3867150"/>
          <p14:tracePt t="46993" x="4929188" y="3854450"/>
          <p14:tracePt t="47010" x="4791075" y="3854450"/>
          <p14:tracePt t="47027" x="4603750" y="3841750"/>
          <p14:tracePt t="47028" x="4452938" y="3841750"/>
          <p14:tracePt t="47044" x="4352925" y="3841750"/>
          <p14:tracePt t="47060" x="4303713" y="3841750"/>
          <p14:tracePt t="47077" x="4291013" y="3841750"/>
          <p14:tracePt t="47078" x="4278313" y="3841750"/>
          <p14:tracePt t="47329" x="4291013" y="3841750"/>
          <p14:tracePt t="47914" x="4314825" y="3841750"/>
          <p14:tracePt t="47927" x="4378325" y="3841750"/>
          <p14:tracePt t="47939" x="4552950" y="3905250"/>
          <p14:tracePt t="47951" x="4816475" y="4029075"/>
          <p14:tracePt t="47966" x="5091113" y="4254500"/>
          <p14:tracePt t="47982" x="5454650" y="4443413"/>
          <p14:tracePt t="47999" x="5716588" y="4579938"/>
          <p14:tracePt t="48001" x="5854700" y="4643438"/>
          <p14:tracePt t="48015" x="5929313" y="4667250"/>
          <p14:tracePt t="48032" x="5954713" y="4679950"/>
          <p14:tracePt t="48049" x="5978525" y="4692650"/>
          <p14:tracePt t="48052" x="5991225" y="4692650"/>
          <p14:tracePt t="48139" x="5929313" y="4692650"/>
          <p14:tracePt t="48151" x="5778500" y="4667250"/>
          <p14:tracePt t="48164" x="5629275" y="4656138"/>
          <p14:tracePt t="48176" x="5478463" y="4618038"/>
          <p14:tracePt t="48188" x="5216525" y="4592638"/>
          <p14:tracePt t="48201" x="4840288" y="4567238"/>
          <p14:tracePt t="48216" x="4578350" y="4530725"/>
          <p14:tracePt t="48233" x="4340225" y="4518025"/>
          <p14:tracePt t="48250" x="3952875" y="4479925"/>
          <p14:tracePt t="48253" x="3702050" y="4467225"/>
          <p14:tracePt t="48266" x="3527425" y="4430713"/>
          <p14:tracePt t="48283" x="3376613" y="4418013"/>
          <p14:tracePt t="48300" x="2952750" y="4379913"/>
          <p14:tracePt t="48316" x="2827338" y="4341813"/>
          <p14:tracePt t="48334" x="2714625" y="4318000"/>
          <p14:tracePt t="48351" x="2563813" y="4279900"/>
          <p14:tracePt t="48367" x="2501900" y="4267200"/>
          <p14:tracePt t="48383" x="2463800" y="4267200"/>
          <p14:tracePt t="48401" x="2427288" y="4267200"/>
          <p14:tracePt t="48438" x="2414588" y="4267200"/>
          <p14:tracePt t="48562" x="2427288" y="4267200"/>
          <p14:tracePt t="48600" x="2451100" y="4267200"/>
          <p14:tracePt t="48612" x="2501900" y="4267200"/>
          <p14:tracePt t="48624" x="2714625" y="4292600"/>
          <p14:tracePt t="48638" x="2976563" y="4330700"/>
          <p14:tracePt t="48652" x="3365500" y="4367213"/>
          <p14:tracePt t="48668" x="3914775" y="4443413"/>
          <p14:tracePt t="48685" x="4340225" y="4479925"/>
          <p14:tracePt t="48687" x="4878388" y="4479925"/>
          <p14:tracePt t="48701" x="5291138" y="4479925"/>
          <p14:tracePt t="48718" x="5503863" y="4479925"/>
          <p14:tracePt t="48735" x="5654675" y="4479925"/>
          <p14:tracePt t="48737" x="5778500" y="4479925"/>
          <p14:tracePt t="48752" x="5829300" y="4479925"/>
          <p14:tracePt t="48768" x="5854700" y="4479925"/>
          <p14:tracePt t="48785" x="5867400" y="4479925"/>
          <p14:tracePt t="48825" x="5842000" y="4479925"/>
          <p14:tracePt t="48837" x="5829300" y="4479925"/>
          <p14:tracePt t="48850" x="5791200" y="4454525"/>
          <p14:tracePt t="48862" x="5716588" y="4443413"/>
          <p14:tracePt t="48874" x="5578475" y="4418013"/>
          <p14:tracePt t="48888" x="5316538" y="4367213"/>
          <p14:tracePt t="48902" x="5091113" y="4341813"/>
          <p14:tracePt t="48919" x="4865688" y="4292600"/>
          <p14:tracePt t="48937" x="4227513" y="4230688"/>
          <p14:tracePt t="48952" x="4014788" y="4217988"/>
          <p14:tracePt t="48969" x="3865563" y="4205288"/>
          <p14:tracePt t="48986" x="3465513" y="4205288"/>
          <p14:tracePt t="49003" x="3302000" y="4205288"/>
          <p14:tracePt t="49019" x="3201988" y="4217988"/>
          <p14:tracePt t="49037" x="3076575" y="4267200"/>
          <p14:tracePt t="49052" x="3040063" y="4279900"/>
          <p14:tracePt t="49069" x="3027363" y="4292600"/>
          <p14:tracePt t="49086" x="3014663" y="4292600"/>
          <p14:tracePt t="49422" x="3001963" y="4292600"/>
          <p14:tracePt t="49436" x="2927350" y="4292600"/>
          <p14:tracePt t="49447" x="2827338" y="4292600"/>
          <p14:tracePt t="49460" x="2727325" y="4292600"/>
          <p14:tracePt t="49473" x="2476500" y="4292600"/>
          <p14:tracePt t="49488" x="2163763" y="4292600"/>
          <p14:tracePt t="49505" x="1925638" y="4292600"/>
          <p14:tracePt t="49522" x="1263650" y="4267200"/>
          <p14:tracePt t="49538" x="1076325" y="4254500"/>
          <p14:tracePt t="49555" x="950913" y="4254500"/>
          <p14:tracePt t="49572" x="863600" y="4230688"/>
          <p14:tracePt t="49574" x="787400" y="4217988"/>
          <p14:tracePt t="49588" x="750888" y="4217988"/>
          <p14:tracePt t="49605" x="725488" y="4205288"/>
          <p14:tracePt t="49622" x="712788" y="4205288"/>
          <p14:tracePt t="49638" x="712788" y="4192588"/>
          <p14:tracePt t="49655" x="712788" y="4179888"/>
          <p14:tracePt t="49672" x="712788" y="4167188"/>
          <p14:tracePt t="49689" x="725488" y="4154488"/>
          <p14:tracePt t="49705" x="738188" y="4141788"/>
          <p14:tracePt t="49734" x="750888" y="4141788"/>
          <p14:tracePt t="49747" x="763588" y="4141788"/>
          <p14:tracePt t="49760" x="787400" y="4141788"/>
          <p14:tracePt t="49773" x="838200" y="4141788"/>
          <p14:tracePt t="49789" x="987425" y="4129088"/>
          <p14:tracePt t="49806" x="1150938" y="4129088"/>
          <p14:tracePt t="49823" x="1963738" y="4241800"/>
          <p14:tracePt t="49839" x="2301875" y="4318000"/>
          <p14:tracePt t="49856" x="2589213" y="4354513"/>
          <p14:tracePt t="49873" x="3101975" y="4367213"/>
          <p14:tracePt t="49889" x="3240088" y="4367213"/>
          <p14:tracePt t="49906" x="3314700" y="4367213"/>
          <p14:tracePt t="49909" x="3352800" y="4354513"/>
          <p14:tracePt t="49923" x="3365500" y="4341813"/>
          <p14:tracePt t="49983" x="3365500" y="4330700"/>
          <p14:tracePt t="50008" x="3289300" y="4318000"/>
          <p14:tracePt t="50020" x="3127375" y="4318000"/>
          <p14:tracePt t="50034" x="2952750" y="4305300"/>
          <p14:tracePt t="50046" x="2663825" y="4254500"/>
          <p14:tracePt t="50059" x="2138363" y="4167188"/>
          <p14:tracePt t="50073" x="1676400" y="4079875"/>
          <p14:tracePt t="50090" x="1112838" y="3979863"/>
          <p14:tracePt t="50107" x="687388" y="3941763"/>
          <p14:tracePt t="50109" x="463550" y="3905250"/>
          <p14:tracePt t="50124" x="312738" y="3905250"/>
          <p14:tracePt t="50140" x="212725" y="3892550"/>
          <p14:tracePt t="50157" x="174625" y="3892550"/>
          <p14:tracePt t="50159" x="161925" y="3892550"/>
          <p14:tracePt t="50208" x="174625" y="3892550"/>
          <p14:tracePt t="50233" x="187325" y="3892550"/>
          <p14:tracePt t="50245" x="200025" y="3892550"/>
          <p14:tracePt t="50258" x="225425" y="3892550"/>
          <p14:tracePt t="50271" x="274638" y="3879850"/>
          <p14:tracePt t="50283" x="387350" y="3879850"/>
          <p14:tracePt t="50296" x="538163" y="3879850"/>
          <p14:tracePt t="50307" x="663575" y="3879850"/>
          <p14:tracePt t="50323" x="725488" y="3879850"/>
          <p14:tracePt t="50340" x="787400" y="3892550"/>
          <p14:tracePt t="50357" x="825500" y="3905250"/>
          <p14:tracePt t="50374" x="838200" y="3905250"/>
          <p14:tracePt t="50520" x="838200" y="3916363"/>
          <p14:tracePt t="50607" x="838200" y="3929063"/>
          <p14:tracePt t="50620" x="850900" y="3941763"/>
          <p14:tracePt t="50632" x="850900" y="3967163"/>
          <p14:tracePt t="50644" x="850900" y="3979863"/>
          <p14:tracePt t="50659" x="863600" y="4005263"/>
          <p14:tracePt t="50676" x="887413" y="4029075"/>
          <p14:tracePt t="50693" x="900113" y="4041775"/>
          <p14:tracePt t="50695" x="925513" y="4067175"/>
          <p14:tracePt t="50709" x="976313" y="4079875"/>
          <p14:tracePt t="50726" x="1025525" y="4105275"/>
          <p14:tracePt t="50744" x="1138238" y="4141788"/>
          <p14:tracePt t="50760" x="1238250" y="4154488"/>
          <p14:tracePt t="50776" x="1550988" y="4192588"/>
          <p14:tracePt t="50793" x="2414588" y="4241800"/>
          <p14:tracePt t="50810" x="2927350" y="4267200"/>
          <p14:tracePt t="50827" x="3302000" y="4267200"/>
          <p14:tracePt t="50844" x="4265613" y="4267200"/>
          <p14:tracePt t="50860" x="4616450" y="4230688"/>
          <p14:tracePt t="50877" x="5003800" y="4179888"/>
          <p14:tracePt t="50894" x="5365750" y="4141788"/>
          <p14:tracePt t="50910" x="5416550" y="4129088"/>
          <p14:tracePt t="50927" x="5441950" y="4129088"/>
          <p14:tracePt t="50942" x="5454650" y="4129088"/>
          <p14:tracePt t="51006" x="5429250" y="4129088"/>
          <p14:tracePt t="51019" x="5403850" y="4129088"/>
          <p14:tracePt t="51031" x="5378450" y="4129088"/>
          <p14:tracePt t="51044" x="5353050" y="4129088"/>
          <p14:tracePt t="51060" x="5316538" y="4129088"/>
          <p14:tracePt t="51077" x="5291138" y="4129088"/>
          <p14:tracePt t="51094" x="5241925" y="4141788"/>
          <p14:tracePt t="51111" x="5203825" y="4154488"/>
          <p14:tracePt t="51128" x="5191125" y="4154488"/>
          <p14:tracePt t="51144" x="5141913" y="4167188"/>
          <p14:tracePt t="51161" x="5129213" y="4167188"/>
          <p14:tracePt t="51178" x="5129213" y="4179888"/>
          <p14:tracePt t="51181" x="5116513" y="4179888"/>
          <p14:tracePt t="51904" x="5129213" y="4179888"/>
          <p14:tracePt t="51917" x="5153025" y="4179888"/>
          <p14:tracePt t="51929" x="5191125" y="4179888"/>
          <p14:tracePt t="51941" x="5229225" y="4179888"/>
          <p14:tracePt t="51954" x="5291138" y="4192588"/>
          <p14:tracePt t="51966" x="5429250" y="4192588"/>
          <p14:tracePt t="51981" x="5591175" y="4205288"/>
          <p14:tracePt t="51998" x="5729288" y="4230688"/>
          <p14:tracePt t="52015" x="6216650" y="4254500"/>
          <p14:tracePt t="52031" x="6442075" y="4292600"/>
          <p14:tracePt t="52048" x="6604000" y="4305300"/>
          <p14:tracePt t="52065" x="6792913" y="4305300"/>
          <p14:tracePt t="52066" x="7016750" y="4305300"/>
          <p14:tracePt t="52081" x="7192963" y="4305300"/>
          <p14:tracePt t="52098" x="7329488" y="4305300"/>
          <p14:tracePt t="52115" x="7518400" y="4279900"/>
          <p14:tracePt t="52132" x="7605713" y="4267200"/>
          <p14:tracePt t="52149" x="7693025" y="4241800"/>
          <p14:tracePt t="52165" x="7905750" y="4179888"/>
          <p14:tracePt t="52182" x="7954963" y="4167188"/>
          <p14:tracePt t="52198" x="8005763" y="4117975"/>
          <p14:tracePt t="52216" x="8054975" y="3992563"/>
          <p14:tracePt t="52232" x="8080375" y="3879850"/>
          <p14:tracePt t="52249" x="8093075" y="3779838"/>
          <p14:tracePt t="52265" x="8105775" y="3679825"/>
          <p14:tracePt t="52282" x="8105775" y="3654425"/>
          <p14:tracePt t="52302" x="8105775" y="3641725"/>
          <p14:tracePt t="55793" x="8105775" y="3654425"/>
          <p14:tracePt t="55830" x="8105775" y="3667125"/>
          <p14:tracePt t="55842" x="8105775" y="3679825"/>
          <p14:tracePt t="55867" x="8105775" y="3692525"/>
          <p14:tracePt t="55880" x="8105775" y="3703638"/>
          <p14:tracePt t="55892" x="8105775" y="3716338"/>
          <p14:tracePt t="55904" x="8105775" y="3741738"/>
          <p14:tracePt t="55919" x="8105775" y="3754438"/>
          <p14:tracePt t="55931" x="8093075" y="3767138"/>
          <p14:tracePt t="55947" x="8093075" y="3792538"/>
          <p14:tracePt t="55964" x="8067675" y="3803650"/>
          <p14:tracePt t="55967" x="8067675" y="3816350"/>
          <p14:tracePt t="55981" x="8043863" y="3829050"/>
          <p14:tracePt t="55997" x="8043863" y="3841750"/>
          <p14:tracePt t="56014" x="8031163" y="3841750"/>
          <p14:tracePt t="56030" x="8031163" y="3854450"/>
          <p14:tracePt t="56055" x="8031163" y="3867150"/>
          <p14:tracePt t="56365" x="8031163" y="3879850"/>
          <p14:tracePt t="56379" x="8031163" y="3892550"/>
          <p14:tracePt t="56391" x="8043863" y="3905250"/>
          <p14:tracePt t="56404" x="8043863" y="3941763"/>
          <p14:tracePt t="56416" x="8054975" y="3967163"/>
          <p14:tracePt t="56432" x="8067675" y="3979863"/>
          <p14:tracePt t="56449" x="8067675" y="4005263"/>
          <p14:tracePt t="56466" x="8067675" y="4017963"/>
          <p14:tracePt t="56482" x="8080375" y="4029075"/>
          <p14:tracePt t="56499" x="8080375" y="4041775"/>
          <p14:tracePt t="57550" x="8080375" y="4029075"/>
          <p14:tracePt t="58036" x="7880350" y="4141788"/>
          <p14:tracePt t="58048" x="7531100" y="4392613"/>
          <p14:tracePt t="58061" x="7254875" y="4618038"/>
          <p14:tracePt t="58073" x="6792913" y="4818063"/>
          <p14:tracePt t="58088" x="6416675" y="4968875"/>
          <p14:tracePt t="58105" x="6116638" y="5130800"/>
          <p14:tracePt t="58122" x="5767388" y="5294313"/>
          <p14:tracePt t="58126" x="5365750" y="5494338"/>
          <p14:tracePt t="58139" x="5091113" y="5668963"/>
          <p14:tracePt t="58156" x="4953000" y="5756275"/>
          <p14:tracePt t="58173" x="4740275" y="5894388"/>
          <p14:tracePt t="58189" x="4652963" y="5932488"/>
          <p14:tracePt t="58206" x="4578350" y="5956300"/>
          <p14:tracePt t="58223" x="4478338" y="5969000"/>
          <p14:tracePt t="58247" x="4465638" y="5981700"/>
          <p14:tracePt t="58261" x="4440238" y="5994400"/>
          <p14:tracePt t="58273" x="4427538" y="5994400"/>
          <p14:tracePt t="58289" x="4403725" y="6007100"/>
          <p14:tracePt t="58347" x="4403725" y="6019800"/>
          <p14:tracePt t="61313" x="4378325" y="6019800"/>
          <p14:tracePt t="61326" x="4352925" y="6019800"/>
          <p14:tracePt t="61338" x="4314825" y="6019800"/>
          <p14:tracePt t="61352" x="4252913" y="6019800"/>
          <p14:tracePt t="61368" x="4078288" y="6007100"/>
          <p14:tracePt t="61385" x="3840163" y="5956300"/>
          <p14:tracePt t="61388" x="3489325" y="5856288"/>
          <p14:tracePt t="61402" x="3027363" y="5743575"/>
          <p14:tracePt t="61418" x="2689225" y="5668963"/>
          <p14:tracePt t="61436" x="2439988" y="5581650"/>
          <p14:tracePt t="61438" x="2238375" y="5530850"/>
          <p14:tracePt t="61452" x="2038350" y="5494338"/>
          <p14:tracePt t="61468" x="1889125" y="5443538"/>
          <p14:tracePt t="61487" x="1801813" y="5430838"/>
          <p14:tracePt t="61489" x="1776413" y="5430838"/>
          <p14:tracePt t="61502" x="1763713" y="5418138"/>
          <p14:tracePt t="61519" x="1751013" y="5418138"/>
          <p14:tracePt t="61600" x="1751013" y="5407025"/>
          <p14:tracePt t="61638" x="1751013" y="5394325"/>
          <p14:tracePt t="61650" x="1738313" y="5394325"/>
          <p14:tracePt t="61662" x="1725613" y="5381625"/>
          <p14:tracePt t="61675" x="1725613" y="5368925"/>
          <p14:tracePt t="61687" x="1714500" y="5368925"/>
          <p14:tracePt t="61703" x="1714500" y="5356225"/>
          <p14:tracePt t="61720" x="1714500" y="5343525"/>
          <p14:tracePt t="61737" x="1701800" y="5330825"/>
          <p14:tracePt t="61762" x="1701800" y="5318125"/>
          <p14:tracePt t="63433" x="1689100" y="5318125"/>
          <p14:tracePt t="63458" x="1676400" y="5318125"/>
          <p14:tracePt t="63495" x="1663700" y="5318125"/>
          <p14:tracePt t="63520" x="1651000" y="5318125"/>
          <p14:tracePt t="63532" x="1651000" y="5305425"/>
          <p14:tracePt t="63545" x="1638300" y="5305425"/>
          <p14:tracePt t="63558" x="1625600" y="5305425"/>
          <p14:tracePt t="63669" x="1612900" y="5305425"/>
          <p14:tracePt t="63682" x="1612900" y="5294313"/>
          <p14:tracePt t="63706" x="1601788" y="5294313"/>
          <p14:tracePt t="63718" x="1589088" y="5281613"/>
          <p14:tracePt t="63732" x="1576388" y="5281613"/>
          <p14:tracePt t="63745" x="1576388" y="5268913"/>
          <p14:tracePt t="63761" x="1563688" y="5268913"/>
          <p14:tracePt t="63782" x="1550988" y="5256213"/>
          <p14:tracePt t="63806" x="1538288" y="5256213"/>
          <p14:tracePt t="63818" x="1525588" y="5243513"/>
          <p14:tracePt t="63832" x="1525588" y="5230813"/>
          <p14:tracePt t="63869" x="1512888" y="5218113"/>
          <p14:tracePt t="63893" x="1501775" y="5205413"/>
          <p14:tracePt t="63919" x="1501775" y="5194300"/>
          <p14:tracePt t="63931" x="1501775" y="5181600"/>
          <p14:tracePt t="63955" x="1489075" y="5181600"/>
          <p14:tracePt t="63968" x="1489075" y="5168900"/>
          <p14:tracePt t="64467" x="1501775" y="5168900"/>
          <p14:tracePt t="64481" x="1563688" y="5168900"/>
          <p14:tracePt t="64492" x="1625600" y="5168900"/>
          <p14:tracePt t="64504" x="1714500" y="5156200"/>
          <p14:tracePt t="64517" x="1825625" y="5143500"/>
          <p14:tracePt t="64529" x="2001838" y="5143500"/>
          <p14:tracePt t="64546" x="2163763" y="5130800"/>
          <p14:tracePt t="64563" x="2314575" y="5130800"/>
          <p14:tracePt t="64579" x="2614613" y="5130800"/>
          <p14:tracePt t="64596" x="2789238" y="5130800"/>
          <p14:tracePt t="64613" x="2927350" y="5130800"/>
          <p14:tracePt t="64615" x="3014663" y="5130800"/>
          <p14:tracePt t="64629" x="3076575" y="5118100"/>
          <p14:tracePt t="64646" x="3127375" y="5118100"/>
          <p14:tracePt t="64663" x="3176588" y="5118100"/>
          <p14:tracePt t="64680" x="3314700" y="5118100"/>
          <p14:tracePt t="64697" x="3414713" y="5118100"/>
          <p14:tracePt t="64715" x="3502025" y="5118100"/>
          <p14:tracePt t="64717" x="3552825" y="5118100"/>
          <p14:tracePt t="64731" x="3602038" y="5118100"/>
          <p14:tracePt t="64748" x="3627438" y="5118100"/>
          <p14:tracePt t="64765" x="3652838" y="5118100"/>
          <p14:tracePt t="64767" x="3665538" y="5118100"/>
          <p14:tracePt t="64781" x="3678238" y="5118100"/>
          <p14:tracePt t="64799" x="3714750" y="5118100"/>
          <p14:tracePt t="64816" x="3765550" y="5130800"/>
          <p14:tracePt t="64832" x="3790950" y="5130800"/>
          <p14:tracePt t="64848" x="3814763" y="5130800"/>
          <p14:tracePt t="64866" x="3865563" y="5130800"/>
          <p14:tracePt t="64882" x="3890963" y="5130800"/>
          <p14:tracePt t="64899" x="3927475" y="5130800"/>
          <p14:tracePt t="64917" x="4002088" y="5130800"/>
          <p14:tracePt t="64931" x="4027488" y="5118100"/>
          <p14:tracePt t="64949" x="4052888" y="5118100"/>
          <p14:tracePt t="64966" x="4103688" y="5105400"/>
          <p14:tracePt t="64982" x="4140200" y="5105400"/>
          <p14:tracePt t="65000" x="4191000" y="5092700"/>
          <p14:tracePt t="65002" x="4227513" y="5092700"/>
          <p14:tracePt t="65016" x="4265613" y="5081588"/>
          <p14:tracePt t="65032" x="4291013" y="5081588"/>
          <p14:tracePt t="65049" x="4314825" y="5081588"/>
          <p14:tracePt t="65066" x="4340225" y="5081588"/>
          <p14:tracePt t="65564" x="4378325" y="5092700"/>
          <p14:tracePt t="65577" x="4416425" y="5092700"/>
          <p14:tracePt t="65589" x="4452938" y="5092700"/>
          <p14:tracePt t="65602" x="4491038" y="5092700"/>
          <p14:tracePt t="65617" x="4527550" y="5092700"/>
          <p14:tracePt t="65634" x="4591050" y="5092700"/>
          <p14:tracePt t="65652" x="4829175" y="5081588"/>
          <p14:tracePt t="65668" x="4953000" y="5081588"/>
          <p14:tracePt t="65685" x="5016500" y="5068888"/>
          <p14:tracePt t="65703" x="5116513" y="5056188"/>
          <p14:tracePt t="65719" x="5141913" y="5056188"/>
          <p14:tracePt t="65735" x="5153025" y="5056188"/>
          <p14:tracePt t="65752" x="5165725" y="5056188"/>
          <p14:tracePt t="67284" x="5153025" y="5056188"/>
          <p14:tracePt t="67296" x="5116513" y="5056188"/>
          <p14:tracePt t="67309" x="5078413" y="5056188"/>
          <p14:tracePt t="67321" x="5029200" y="5056188"/>
          <p14:tracePt t="67333" x="4878388" y="5056188"/>
          <p14:tracePt t="67346" x="4703763" y="5056188"/>
          <p14:tracePt t="67358" x="4540250" y="5056188"/>
          <p14:tracePt t="67373" x="4303713" y="5018088"/>
          <p14:tracePt t="67390" x="3890963" y="5005388"/>
          <p14:tracePt t="67407" x="3189288" y="4956175"/>
          <p14:tracePt t="67423" x="2740025" y="4943475"/>
          <p14:tracePt t="67440" x="2463800" y="4918075"/>
          <p14:tracePt t="67457" x="2238375" y="4905375"/>
          <p14:tracePt t="67458" x="1925638" y="4892675"/>
          <p14:tracePt t="67474" x="1676400" y="4868863"/>
          <p14:tracePt t="67491" x="1525588" y="4856163"/>
          <p14:tracePt t="67508" x="1338263" y="4843463"/>
          <p14:tracePt t="67524" x="1289050" y="4830763"/>
          <p14:tracePt t="67541" x="1263650" y="4830763"/>
          <p14:tracePt t="67557" x="1250950" y="4830763"/>
          <p14:tracePt t="67559" x="1238250" y="4818063"/>
          <p14:tracePt t="67871" x="1250950" y="4818063"/>
          <p14:tracePt t="67883" x="1263650" y="4818063"/>
          <p14:tracePt t="67895" x="1300163" y="4818063"/>
          <p14:tracePt t="67911" x="1363663" y="4818063"/>
          <p14:tracePt t="67927" x="1450975" y="4818063"/>
          <p14:tracePt t="67943" x="1525588" y="4818063"/>
          <p14:tracePt t="67944" x="1625600" y="4818063"/>
          <p14:tracePt t="67959" x="1801813" y="4818063"/>
          <p14:tracePt t="67976" x="1976438" y="4792663"/>
          <p14:tracePt t="67993" x="2163763" y="4779963"/>
          <p14:tracePt t="67994" x="2314575" y="4756150"/>
          <p14:tracePt t="68010" x="2551113" y="4743450"/>
          <p14:tracePt t="68026" x="2840038" y="4705350"/>
          <p14:tracePt t="68043" x="3201988" y="4679950"/>
          <p14:tracePt t="68060" x="3402013" y="4667250"/>
          <p14:tracePt t="68076" x="3652838" y="4667250"/>
          <p14:tracePt t="68093" x="3814763" y="4667250"/>
          <p14:tracePt t="68094" x="3927475" y="4667250"/>
          <p14:tracePt t="68110" x="4002088" y="4667250"/>
          <p14:tracePt t="68127" x="4052888" y="4667250"/>
          <p14:tracePt t="68145" x="4152900" y="4667250"/>
          <p14:tracePt t="68162" x="4191000" y="4667250"/>
          <p14:tracePt t="68178" x="4240213" y="4656138"/>
          <p14:tracePt t="68195" x="4252913" y="4643438"/>
          <p14:tracePt t="68357" x="4278313" y="4679950"/>
          <p14:tracePt t="68368" x="4291013" y="4705350"/>
          <p14:tracePt t="68382" x="4327525" y="4743450"/>
          <p14:tracePt t="68396" x="4340225" y="4779963"/>
          <p14:tracePt t="68413" x="4365625" y="4818063"/>
          <p14:tracePt t="68430" x="4365625" y="4843463"/>
          <p14:tracePt t="68431" x="4378325" y="4856163"/>
          <p14:tracePt t="68446" x="4378325" y="4868863"/>
          <p14:tracePt t="68531" x="4391025" y="4868863"/>
          <p14:tracePt t="74007" x="4391025" y="4892675"/>
          <p14:tracePt t="74019" x="4391025" y="4930775"/>
          <p14:tracePt t="74032" x="4391025" y="4992688"/>
          <p14:tracePt t="74044" x="4391025" y="5092700"/>
          <p14:tracePt t="74057" x="4391025" y="5181600"/>
          <p14:tracePt t="74069" x="4391025" y="5243513"/>
          <p14:tracePt t="74085" x="4391025" y="5281613"/>
          <p14:tracePt t="74102" x="4391025" y="5318125"/>
          <p14:tracePt t="74119" x="4391025" y="5394325"/>
          <p14:tracePt t="74135" x="4391025" y="5456238"/>
          <p14:tracePt t="74152" x="4391025" y="5507038"/>
          <p14:tracePt t="74169" x="4391025" y="5556250"/>
          <p14:tracePt t="74185" x="4391025" y="5568950"/>
          <p14:tracePt t="74268" x="4391025" y="5581650"/>
          <p14:tracePt t="74405" x="4391025" y="5619750"/>
          <p14:tracePt t="74419" x="4391025" y="5643563"/>
          <p14:tracePt t="74431" x="4391025" y="5681663"/>
          <p14:tracePt t="74443" x="4391025" y="5732463"/>
          <p14:tracePt t="75789" x="4478338" y="5707063"/>
          <p14:tracePt t="75802" x="4578350" y="5668963"/>
          <p14:tracePt t="75814" x="4691063" y="5630863"/>
          <p14:tracePt t="75827" x="4829175" y="5581650"/>
          <p14:tracePt t="75840" x="5091113" y="5507038"/>
          <p14:tracePt t="75857" x="5365750" y="5430838"/>
          <p14:tracePt t="75874" x="5578475" y="5368925"/>
          <p14:tracePt t="75890" x="6167438" y="5281613"/>
          <p14:tracePt t="75907" x="6403975" y="5256213"/>
          <p14:tracePt t="75924" x="6554788" y="5243513"/>
          <p14:tracePt t="75926" x="6729413" y="5230813"/>
          <p14:tracePt t="75941" x="6929438" y="5230813"/>
          <p14:tracePt t="75957" x="7105650" y="5230813"/>
          <p14:tracePt t="75974" x="7242175" y="5230813"/>
          <p14:tracePt t="75975" x="7342188" y="5230813"/>
          <p14:tracePt t="75991" x="7429500" y="5230813"/>
          <p14:tracePt t="76007" x="7531100" y="5230813"/>
          <p14:tracePt t="76024" x="7631113" y="5230813"/>
          <p14:tracePt t="76041" x="7793038" y="5230813"/>
          <p14:tracePt t="76058" x="7831138" y="5230813"/>
          <p14:tracePt t="76075" x="7854950" y="5230813"/>
          <p14:tracePt t="76076" x="7880350" y="5230813"/>
          <p14:tracePt t="76138" x="7880350" y="5256213"/>
          <p14:tracePt t="76164" x="7880350" y="5268913"/>
          <p14:tracePt t="76226" x="7880350" y="5281613"/>
          <p14:tracePt t="76250" x="7867650" y="5281613"/>
          <p14:tracePt t="76262" x="7854950" y="5281613"/>
          <p14:tracePt t="76275" x="7843838" y="5281613"/>
          <p14:tracePt t="76287" x="7831138" y="5294313"/>
          <p14:tracePt t="76301" x="7818438" y="5294313"/>
          <p14:tracePt t="76313" x="7793038" y="5305425"/>
          <p14:tracePt t="76326" x="7780338" y="5305425"/>
          <p14:tracePt t="76343" x="7767638" y="5305425"/>
          <p14:tracePt t="76361" x="7754938" y="5305425"/>
          <p14:tracePt t="76378" x="7742238" y="5305425"/>
          <p14:tracePt t="76394" x="7731125" y="5305425"/>
          <p14:tracePt t="76438" x="7718425" y="5318125"/>
          <p14:tracePt t="76464" x="7705725" y="5318125"/>
          <p14:tracePt t="76475" x="7705725" y="5330825"/>
          <p14:tracePt t="76489" x="7693025" y="5330825"/>
          <p14:tracePt t="76513" x="7680325" y="5330825"/>
          <p14:tracePt t="76675" x="7654925" y="5330825"/>
          <p14:tracePt t="76687" x="7642225" y="5330825"/>
          <p14:tracePt t="76701" x="7618413" y="5330825"/>
          <p14:tracePt t="76713" x="7580313" y="5330825"/>
          <p14:tracePt t="76728" x="7567613" y="5330825"/>
          <p14:tracePt t="76744" x="7554913" y="5330825"/>
          <p14:tracePt t="76761" x="7542213" y="5330825"/>
          <p14:tracePt t="76777" x="7531100" y="5330825"/>
          <p14:tracePt t="76837" x="7518400" y="5330825"/>
          <p14:tracePt t="77036" x="7531100" y="5330825"/>
          <p14:tracePt t="77050" x="7567613" y="5330825"/>
          <p14:tracePt t="77061" x="7618413" y="5330825"/>
          <p14:tracePt t="77073" x="7654925" y="5330825"/>
          <p14:tracePt t="77086" x="7693025" y="5330825"/>
          <p14:tracePt t="77099" x="7731125" y="5330825"/>
          <p14:tracePt t="77112" x="7754938" y="5330825"/>
          <p14:tracePt t="77129" x="7780338" y="5330825"/>
          <p14:tracePt t="77145" x="7805738" y="5330825"/>
          <p14:tracePt t="77162" x="7818438" y="5330825"/>
          <p14:tracePt t="77185" x="7818438" y="5318125"/>
          <p14:tracePt t="77348" x="7818438" y="5305425"/>
          <p14:tracePt t="90367" x="7680325" y="5294313"/>
          <p14:tracePt t="90380" x="7467600" y="5281613"/>
          <p14:tracePt t="90392" x="6842125" y="5205413"/>
          <p14:tracePt t="90405" x="6291263" y="5156200"/>
          <p14:tracePt t="90417" x="5629275" y="5068888"/>
          <p14:tracePt t="90433" x="5065713" y="4968875"/>
          <p14:tracePt t="90449" x="4640263" y="4905375"/>
          <p14:tracePt t="90467" x="3865563" y="4718050"/>
          <p14:tracePt t="90483" x="3752850" y="4679950"/>
          <p14:tracePt t="90500" x="3702050" y="4643438"/>
          <p14:tracePt t="90517" x="3678238" y="4618038"/>
          <p14:tracePt t="90542" x="3678238" y="4592638"/>
          <p14:tracePt t="90554" x="3678238" y="4579938"/>
          <p14:tracePt t="90567" x="3678238" y="4567238"/>
          <p14:tracePt t="90583" x="3678238" y="4554538"/>
          <p14:tracePt t="90605" x="3689350" y="4543425"/>
          <p14:tracePt t="90666" x="3678238" y="4505325"/>
          <p14:tracePt t="90679" x="3640138" y="4479925"/>
          <p14:tracePt t="90691" x="3589338" y="4443413"/>
          <p14:tracePt t="90705" x="3452813" y="4392613"/>
          <p14:tracePt t="90718" x="3252788" y="4318000"/>
          <p14:tracePt t="90734" x="3052763" y="4217988"/>
          <p14:tracePt t="90751" x="2901950" y="4141788"/>
          <p14:tracePt t="90767" x="2514600" y="4054475"/>
          <p14:tracePt t="90784" x="2327275" y="4029075"/>
          <p14:tracePt t="90801" x="2214563" y="4005263"/>
          <p14:tracePt t="90803" x="2151063" y="3979863"/>
          <p14:tracePt t="90817" x="2089150" y="3967163"/>
          <p14:tracePt t="90834" x="2063750" y="3954463"/>
          <p14:tracePt t="90851" x="2025650" y="3954463"/>
          <p14:tracePt t="90854" x="1989138" y="3954463"/>
          <p14:tracePt t="90867" x="1914525" y="3954463"/>
          <p14:tracePt t="90885" x="1825625" y="3954463"/>
          <p14:tracePt t="90892" x="1738313" y="3941763"/>
          <p14:tracePt t="90903" x="1676400" y="3929063"/>
          <p14:tracePt t="90918" x="1638300" y="3929063"/>
          <p14:tracePt t="90935" x="1612900" y="3916363"/>
          <p14:tracePt t="90952" x="1589088" y="3916363"/>
          <p14:tracePt t="90954" x="1589088" y="3905250"/>
          <p14:tracePt t="90968" x="1576388" y="3905250"/>
          <p14:tracePt t="91054" x="1576388" y="3892550"/>
          <p14:tracePt t="91091" x="1563688" y="3892550"/>
          <p14:tracePt t="91115" x="1550988" y="3892550"/>
          <p14:tracePt t="91128" x="1538288" y="3892550"/>
          <p14:tracePt t="91153" x="1512888" y="3892550"/>
          <p14:tracePt t="91166" x="1501775" y="3892550"/>
          <p14:tracePt t="91178" x="1489075" y="3892550"/>
          <p14:tracePt t="91191" x="1476375" y="3892550"/>
          <p14:tracePt t="91203" x="1463675" y="3892550"/>
          <p14:tracePt t="91219" x="1450975" y="3892550"/>
          <p14:tracePt t="91714" x="1476375" y="3892550"/>
          <p14:tracePt t="91726" x="1501775" y="3892550"/>
          <p14:tracePt t="91739" x="1525588" y="3892550"/>
          <p14:tracePt t="91751" x="1538288" y="3916363"/>
          <p14:tracePt t="91764" x="1550988" y="3916363"/>
          <p14:tracePt t="91777" x="1563688" y="3929063"/>
          <p14:tracePt t="91789" x="1589088" y="3941763"/>
          <p14:tracePt t="91814" x="1601788" y="3941763"/>
          <p14:tracePt t="91826" x="1625600" y="3941763"/>
          <p14:tracePt t="91839" x="1663700" y="3941763"/>
          <p14:tracePt t="91855" x="1776413" y="3941763"/>
          <p14:tracePt t="91872" x="1889125" y="3941763"/>
          <p14:tracePt t="91889" x="2151063" y="3941763"/>
          <p14:tracePt t="91905" x="2451100" y="3941763"/>
          <p14:tracePt t="91922" x="2727325" y="3941763"/>
          <p14:tracePt t="91939" x="3001963" y="3941763"/>
          <p14:tracePt t="91941" x="3389313" y="3979863"/>
          <p14:tracePt t="91955" x="3678238" y="4017963"/>
          <p14:tracePt t="91972" x="3852863" y="4029075"/>
          <p14:tracePt t="91975" x="3978275" y="4041775"/>
          <p14:tracePt t="91990" x="4152900" y="4054475"/>
          <p14:tracePt t="92006" x="4303713" y="4054475"/>
          <p14:tracePt t="92022" x="4416425" y="4054475"/>
          <p14:tracePt t="92039" x="4516438" y="4054475"/>
          <p14:tracePt t="92056" x="4540250" y="4054475"/>
          <p14:tracePt t="92073" x="4552950" y="4054475"/>
          <p14:tracePt t="92076" x="4565650" y="4054475"/>
          <p14:tracePt t="92562" x="4578350" y="4054475"/>
          <p14:tracePt t="92574" x="4578350" y="4041775"/>
          <p14:tracePt t="92599" x="4591050" y="4029075"/>
          <p14:tracePt t="92612" x="4603750" y="4017963"/>
          <p14:tracePt t="92649" x="4616450" y="4005263"/>
          <p14:tracePt t="92686" x="4627563" y="4005263"/>
          <p14:tracePt t="92699" x="4640263" y="4005263"/>
          <p14:tracePt t="92712" x="4652963" y="3992563"/>
          <p14:tracePt t="92725" x="4678363" y="3992563"/>
          <p14:tracePt t="92742" x="4691063" y="3992563"/>
          <p14:tracePt t="92761" x="4716463" y="3992563"/>
          <p14:tracePt t="92776" x="4716463" y="3979863"/>
          <p14:tracePt t="92792" x="4727575" y="3979863"/>
          <p14:tracePt t="92810" x="4740275" y="3979863"/>
          <p14:tracePt t="92811" x="4752975" y="3979863"/>
          <p14:tracePt t="92825" x="4765675" y="3979863"/>
          <p14:tracePt t="92849" x="4791075" y="3967163"/>
          <p14:tracePt t="92874" x="4803775" y="3967163"/>
          <p14:tracePt t="92886" x="4829175" y="3967163"/>
          <p14:tracePt t="92898" x="4840288" y="3967163"/>
          <p14:tracePt t="92911" x="4865688" y="3954463"/>
          <p14:tracePt t="92926" x="4903788" y="3954463"/>
          <p14:tracePt t="92943" x="4940300" y="3954463"/>
          <p14:tracePt t="92960" x="5003800" y="3941763"/>
          <p14:tracePt t="92976" x="5016500" y="3941763"/>
          <p14:tracePt t="92993" x="5029200" y="3941763"/>
          <p14:tracePt t="93011" x="5040313" y="3941763"/>
          <p14:tracePt t="97054" x="5016500" y="3941763"/>
          <p14:tracePt t="97066" x="4903788" y="3954463"/>
          <p14:tracePt t="97079" x="4765675" y="3967163"/>
          <p14:tracePt t="97093" x="4616450" y="3979863"/>
          <p14:tracePt t="97110" x="4265613" y="4005263"/>
          <p14:tracePt t="97127" x="3927475" y="4005263"/>
          <p14:tracePt t="97129" x="3678238" y="4005263"/>
          <p14:tracePt t="97142" x="3340100" y="4017963"/>
          <p14:tracePt t="97159" x="3027363" y="4017963"/>
          <p14:tracePt t="97177" x="2801938" y="4005263"/>
          <p14:tracePt t="97179" x="2614613" y="3967163"/>
          <p14:tracePt t="97193" x="2327275" y="3929063"/>
          <p14:tracePt t="97210" x="2063750" y="3905250"/>
          <p14:tracePt t="97227" x="1914525" y="3867150"/>
          <p14:tracePt t="97228" x="1814513" y="3854450"/>
          <p14:tracePt t="97243" x="1738313" y="3841750"/>
          <p14:tracePt t="97260" x="1701800" y="3841750"/>
          <p14:tracePt t="97277" x="1663700" y="3841750"/>
          <p14:tracePt t="97279" x="1638300" y="3841750"/>
          <p14:tracePt t="97294" x="1625600" y="3841750"/>
          <p14:tracePt t="97315" x="1601788" y="3841750"/>
          <p14:tracePt t="97328" x="1501775" y="3841750"/>
          <p14:tracePt t="97344" x="1401763" y="3829050"/>
          <p14:tracePt t="97360" x="1300163" y="3816350"/>
          <p14:tracePt t="97377" x="1200150" y="3803650"/>
          <p14:tracePt t="97394" x="1138238" y="3803650"/>
          <p14:tracePt t="97411" x="1100138" y="3803650"/>
          <p14:tracePt t="97428" x="1076325" y="3803650"/>
          <p14:tracePt t="97444" x="1063625" y="3803650"/>
          <p14:tracePt t="97751" x="1076325" y="3803650"/>
          <p14:tracePt t="97765" x="1076325" y="3792538"/>
          <p14:tracePt t="97827" x="1125538" y="3792538"/>
          <p14:tracePt t="97839" x="1225550" y="3792538"/>
          <p14:tracePt t="97852" x="1363663" y="3792538"/>
          <p14:tracePt t="97866" x="1525588" y="3792538"/>
          <p14:tracePt t="97879" x="1914525" y="3841750"/>
          <p14:tracePt t="97896" x="2363788" y="3905250"/>
          <p14:tracePt t="97913" x="2963863" y="4029075"/>
          <p14:tracePt t="97915" x="3478213" y="4167188"/>
          <p14:tracePt t="97929" x="3814763" y="4241800"/>
          <p14:tracePt t="97946" x="4191000" y="4254500"/>
          <p14:tracePt t="97963" x="4640263" y="4279900"/>
          <p14:tracePt t="97978" x="4727575" y="4279900"/>
          <p14:tracePt t="97995" x="4765675" y="4267200"/>
          <p14:tracePt t="98012" x="4791075" y="4254500"/>
          <p14:tracePt t="98013" x="4803775" y="4241800"/>
          <p14:tracePt t="98028" x="4803775" y="4230688"/>
          <p14:tracePt t="98287" x="4803775" y="4217988"/>
          <p14:tracePt t="98301" x="4778375" y="4217988"/>
          <p14:tracePt t="98314" x="4703763" y="4192588"/>
          <p14:tracePt t="98325" x="4603750" y="4167188"/>
          <p14:tracePt t="98338" x="4527550" y="4141788"/>
          <p14:tracePt t="98351" x="4465638" y="4117975"/>
          <p14:tracePt t="98364" x="4440238" y="4105275"/>
          <p14:tracePt t="98381" x="4416425" y="4092575"/>
          <p14:tracePt t="98399" x="4403725" y="4079875"/>
          <p14:tracePt t="98401" x="4378325" y="4079875"/>
          <p14:tracePt t="98425" x="4365625" y="4079875"/>
          <p14:tracePt t="98451" x="4314825" y="4054475"/>
          <p14:tracePt t="98462" x="4291013" y="4041775"/>
          <p14:tracePt t="98475" x="4265613" y="4017963"/>
          <p14:tracePt t="98487" x="4252913" y="4017963"/>
          <p14:tracePt t="98499" x="4240213" y="4017963"/>
          <p14:tracePt t="98650" x="4240213" y="4005263"/>
          <p14:tracePt t="98662" x="4252913" y="4005263"/>
          <p14:tracePt t="98674" x="4265613" y="3992563"/>
          <p14:tracePt t="98712" x="4278313" y="3992563"/>
          <p14:tracePt t="98749" x="4291013" y="3979863"/>
          <p14:tracePt t="98762" x="4303713" y="3954463"/>
          <p14:tracePt t="98774" x="4314825" y="3941763"/>
          <p14:tracePt t="98787" x="4327525" y="3916363"/>
          <p14:tracePt t="98800" x="4327525" y="3905250"/>
          <p14:tracePt t="98815" x="4340225" y="3892550"/>
          <p14:tracePt t="98832" x="4352925" y="3879850"/>
          <p14:tracePt t="98849" x="4378325" y="3867150"/>
          <p14:tracePt t="98866" x="4391025" y="3867150"/>
          <p14:tracePt t="99373" x="4427538" y="3867150"/>
          <p14:tracePt t="99385" x="4478338" y="3867150"/>
          <p14:tracePt t="99397" x="4527550" y="3867150"/>
          <p14:tracePt t="99410" x="4565650" y="3867150"/>
          <p14:tracePt t="99423" x="4627563" y="3867150"/>
          <p14:tracePt t="99436" x="4703763" y="3867150"/>
          <p14:tracePt t="99452" x="4803775" y="3892550"/>
          <p14:tracePt t="99469" x="4891088" y="3905250"/>
          <p14:tracePt t="99486" x="4978400" y="3929063"/>
          <p14:tracePt t="99502" x="4978400" y="3941763"/>
          <p14:tracePt t="99518" x="4991100" y="3941763"/>
          <p14:tracePt t="99559" x="4991100" y="3954463"/>
          <p14:tracePt t="99646" x="4991100" y="3967163"/>
          <p14:tracePt t="99671" x="5003800" y="3992563"/>
          <p14:tracePt t="99684" x="5016500" y="4005263"/>
          <p14:tracePt t="99697" x="5016500" y="4029075"/>
          <p14:tracePt t="99709" x="5016500" y="4054475"/>
          <p14:tracePt t="99735" x="5029200" y="4067175"/>
          <p14:tracePt t="99759" x="5029200" y="4079875"/>
          <p14:tracePt t="99896" x="5040313" y="4079875"/>
          <p14:tracePt t="99921" x="5053013" y="4105275"/>
          <p14:tracePt t="99933" x="5091113" y="4129088"/>
          <p14:tracePt t="99946" x="5116513" y="4154488"/>
          <p14:tracePt t="99959" x="5129213" y="4179888"/>
          <p14:tracePt t="99971" x="5165725" y="4192588"/>
          <p14:tracePt t="99987" x="5165725" y="4205288"/>
          <p14:tracePt t="100004" x="5178425" y="4205288"/>
          <p14:tracePt t="100145" x="5165725" y="4205288"/>
          <p14:tracePt t="100159" x="5153025" y="4205288"/>
          <p14:tracePt t="100172" x="5129213" y="4205288"/>
          <p14:tracePt t="100182" x="5116513" y="4205288"/>
          <p14:tracePt t="100196" x="5091113" y="4205288"/>
          <p14:tracePt t="100208" x="5065713" y="4205288"/>
          <p14:tracePt t="100222" x="5029200" y="4205288"/>
          <p14:tracePt t="100238" x="4965700" y="4205288"/>
          <p14:tracePt t="100255" x="4878388" y="4230688"/>
          <p14:tracePt t="100258" x="4791075" y="4241800"/>
          <p14:tracePt t="100272" x="4740275" y="4254500"/>
          <p14:tracePt t="100288" x="4703763" y="4267200"/>
          <p14:tracePt t="100306" x="4691063" y="4267200"/>
          <p14:tracePt t="100308" x="4665663" y="4279900"/>
          <p14:tracePt t="100321" x="4640263" y="4292600"/>
          <p14:tracePt t="100338" x="4627563" y="4305300"/>
          <p14:tracePt t="100356" x="4603750" y="4305300"/>
          <p14:tracePt t="100358" x="4578350" y="4305300"/>
          <p14:tracePt t="100372" x="4552950" y="4305300"/>
          <p14:tracePt t="100388" x="4516438" y="4305300"/>
          <p14:tracePt t="100406" x="4503738" y="4305300"/>
          <p14:tracePt t="100408" x="4478338" y="4305300"/>
          <p14:tracePt t="100470" x="4465638" y="4305300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1D45596-B8E2-739C-0E55-5DDB5ACC73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304800" y="762001"/>
            <a:ext cx="8686800" cy="646331"/>
          </a:xfrm>
        </p:spPr>
        <p:txBody>
          <a:bodyPr wrap="square">
            <a:spAutoFit/>
          </a:bodyPr>
          <a:lstStyle/>
          <a:p>
            <a:r>
              <a:rPr lang="en-US" altLang="en-US" b="1" dirty="0">
                <a:ea typeface="Source Sans Pro" charset="0"/>
              </a:rPr>
              <a:t>Analyzing and Reporting Variances</a:t>
            </a:r>
          </a:p>
        </p:txBody>
      </p:sp>
      <p:pic>
        <p:nvPicPr>
          <p:cNvPr id="18" name="Picture 3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84241" y="4964216"/>
            <a:ext cx="4864359" cy="1218992"/>
          </a:xfrm>
          <a:prstGeom prst="rect">
            <a:avLst/>
          </a:prstGeom>
          <a:solidFill>
            <a:srgbClr val="FFEDAB"/>
          </a:solidFill>
          <a:ln w="19050" cap="sq" algn="ctr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Rectangle 2"/>
          <p:cNvSpPr>
            <a:spLocks noChangeArrowheads="1"/>
          </p:cNvSpPr>
          <p:nvPr/>
        </p:nvSpPr>
        <p:spPr bwMode="auto">
          <a:xfrm>
            <a:off x="533400" y="1905000"/>
            <a:ext cx="83820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46038" bIns="46038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20000"/>
              </a:lnSpc>
              <a:spcBef>
                <a:spcPct val="50000"/>
              </a:spcBef>
              <a:spcAft>
                <a:spcPts val="0"/>
              </a:spcAft>
              <a:buClr>
                <a:srgbClr val="FF0000"/>
              </a:buClr>
              <a:buSzPct val="75000"/>
              <a:buFont typeface="Wingdings" pitchFamily="2" charset="2"/>
              <a:buNone/>
              <a:tabLst/>
              <a:defRPr/>
            </a:pP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The </a:t>
            </a:r>
            <a:r>
              <a:rPr kumimoji="0" lang="en-US" alt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75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labor quantity variance</a:t>
            </a: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75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 </a:t>
            </a: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is determined from the following formula.</a:t>
            </a:r>
          </a:p>
        </p:txBody>
      </p:sp>
      <p:sp>
        <p:nvSpPr>
          <p:cNvPr id="20" name="Rectangle 5"/>
          <p:cNvSpPr>
            <a:spLocks noChangeArrowheads="1"/>
          </p:cNvSpPr>
          <p:nvPr/>
        </p:nvSpPr>
        <p:spPr bwMode="auto">
          <a:xfrm>
            <a:off x="533400" y="1385887"/>
            <a:ext cx="6934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Liberation Sans" panose="020B0604020202020204" pitchFamily="34" charset="0"/>
              </a:rPr>
              <a:t>Direct Labor Variances</a:t>
            </a:r>
          </a:p>
        </p:txBody>
      </p:sp>
      <p:sp>
        <p:nvSpPr>
          <p:cNvPr id="21" name="Text Box 9"/>
          <p:cNvSpPr txBox="1">
            <a:spLocks noChangeArrowheads="1"/>
          </p:cNvSpPr>
          <p:nvPr/>
        </p:nvSpPr>
        <p:spPr bwMode="auto">
          <a:xfrm>
            <a:off x="457200" y="4022725"/>
            <a:ext cx="2286000" cy="73183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€31,500</a:t>
            </a: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      (2,100 x €15.00)</a:t>
            </a:r>
          </a:p>
        </p:txBody>
      </p:sp>
      <p:sp>
        <p:nvSpPr>
          <p:cNvPr id="32" name="Text Box 10"/>
          <p:cNvSpPr txBox="1">
            <a:spLocks noChangeArrowheads="1"/>
          </p:cNvSpPr>
          <p:nvPr/>
        </p:nvSpPr>
        <p:spPr bwMode="auto">
          <a:xfrm>
            <a:off x="3429000" y="4022725"/>
            <a:ext cx="2362200" cy="73183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€30,000</a:t>
            </a: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       (2,000 x €15.00)</a:t>
            </a:r>
          </a:p>
        </p:txBody>
      </p:sp>
      <p:sp>
        <p:nvSpPr>
          <p:cNvPr id="33" name="Text Box 11"/>
          <p:cNvSpPr txBox="1">
            <a:spLocks noChangeArrowheads="1"/>
          </p:cNvSpPr>
          <p:nvPr/>
        </p:nvSpPr>
        <p:spPr bwMode="auto">
          <a:xfrm>
            <a:off x="6629400" y="4175125"/>
            <a:ext cx="1828800" cy="4127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€1,500 U</a:t>
            </a:r>
          </a:p>
        </p:txBody>
      </p:sp>
      <p:sp>
        <p:nvSpPr>
          <p:cNvPr id="34" name="Text Box 12"/>
          <p:cNvSpPr txBox="1">
            <a:spLocks noChangeArrowheads="1"/>
          </p:cNvSpPr>
          <p:nvPr/>
        </p:nvSpPr>
        <p:spPr bwMode="auto">
          <a:xfrm>
            <a:off x="6248400" y="2879725"/>
            <a:ext cx="2667000" cy="10541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Labor </a:t>
            </a: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Liberation Sans" panose="020B0604020202020204" pitchFamily="34" charset="0"/>
              </a:rPr>
              <a:t>Quantity</a:t>
            </a: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 Variance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1" i="0" u="none" strike="noStrike" kern="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(LQV)</a:t>
            </a:r>
          </a:p>
        </p:txBody>
      </p:sp>
      <p:sp>
        <p:nvSpPr>
          <p:cNvPr id="35" name="Text Box 13"/>
          <p:cNvSpPr txBox="1">
            <a:spLocks noChangeArrowheads="1"/>
          </p:cNvSpPr>
          <p:nvPr/>
        </p:nvSpPr>
        <p:spPr bwMode="auto">
          <a:xfrm>
            <a:off x="381000" y="2819400"/>
            <a:ext cx="2438400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2100" b="1" dirty="0">
                <a:solidFill>
                  <a:srgbClr val="FF0000"/>
                </a:solidFill>
                <a:latin typeface="Liberation Sans" panose="020B0604020202020204" pitchFamily="34" charset="0"/>
              </a:rPr>
              <a:t>Actual</a:t>
            </a:r>
            <a:r>
              <a:rPr lang="en-US" altLang="en-US" sz="2100" b="1" dirty="0">
                <a:latin typeface="Liberation Sans" panose="020B0604020202020204" pitchFamily="34" charset="0"/>
              </a:rPr>
              <a:t> Hours </a:t>
            </a:r>
          </a:p>
          <a:p>
            <a:pPr algn="ctr"/>
            <a:r>
              <a:rPr lang="en-US" altLang="en-US" sz="2100" b="1" dirty="0">
                <a:latin typeface="Liberation Sans" panose="020B0604020202020204" pitchFamily="34" charset="0"/>
              </a:rPr>
              <a:t>x Standard Rate </a:t>
            </a:r>
          </a:p>
          <a:p>
            <a:pPr algn="ctr"/>
            <a:r>
              <a:rPr lang="en-US" altLang="en-US" sz="2100" b="1" dirty="0">
                <a:latin typeface="Liberation Sans" panose="020B0604020202020204" pitchFamily="34" charset="0"/>
              </a:rPr>
              <a:t>(AH) x (SR)</a:t>
            </a:r>
          </a:p>
        </p:txBody>
      </p:sp>
      <p:sp>
        <p:nvSpPr>
          <p:cNvPr id="36" name="Text Box 14"/>
          <p:cNvSpPr txBox="1">
            <a:spLocks noChangeArrowheads="1"/>
          </p:cNvSpPr>
          <p:nvPr/>
        </p:nvSpPr>
        <p:spPr bwMode="auto">
          <a:xfrm>
            <a:off x="3276600" y="2849563"/>
            <a:ext cx="2667000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2100" b="1" dirty="0">
                <a:solidFill>
                  <a:srgbClr val="FF0000"/>
                </a:solidFill>
                <a:latin typeface="Liberation Sans" panose="020B0604020202020204" pitchFamily="34" charset="0"/>
              </a:rPr>
              <a:t>Standard</a:t>
            </a:r>
            <a:r>
              <a:rPr lang="en-US" altLang="en-US" sz="2100" b="1" dirty="0">
                <a:latin typeface="Liberation Sans" panose="020B0604020202020204" pitchFamily="34" charset="0"/>
              </a:rPr>
              <a:t> Hours </a:t>
            </a:r>
          </a:p>
          <a:p>
            <a:pPr algn="ctr"/>
            <a:r>
              <a:rPr lang="en-US" altLang="en-US" sz="2100" b="1" dirty="0">
                <a:latin typeface="Liberation Sans" panose="020B0604020202020204" pitchFamily="34" charset="0"/>
              </a:rPr>
              <a:t>x Standard Rate </a:t>
            </a:r>
          </a:p>
          <a:p>
            <a:pPr algn="ctr"/>
            <a:r>
              <a:rPr lang="en-US" altLang="en-US" sz="2100" b="1" dirty="0">
                <a:latin typeface="Liberation Sans" panose="020B0604020202020204" pitchFamily="34" charset="0"/>
              </a:rPr>
              <a:t>(SH) x (SR)</a:t>
            </a:r>
          </a:p>
        </p:txBody>
      </p:sp>
      <p:sp>
        <p:nvSpPr>
          <p:cNvPr id="37" name="Text Box 15"/>
          <p:cNvSpPr txBox="1">
            <a:spLocks noChangeArrowheads="1"/>
          </p:cNvSpPr>
          <p:nvPr/>
        </p:nvSpPr>
        <p:spPr bwMode="auto">
          <a:xfrm>
            <a:off x="2667000" y="3078163"/>
            <a:ext cx="685800" cy="42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en-US" sz="2400" dirty="0">
                <a:latin typeface="Liberation Sans" panose="020B0604020202020204" pitchFamily="34" charset="0"/>
              </a:rPr>
              <a:t>-</a:t>
            </a:r>
          </a:p>
        </p:txBody>
      </p:sp>
      <p:sp>
        <p:nvSpPr>
          <p:cNvPr id="38" name="Text Box 16"/>
          <p:cNvSpPr txBox="1">
            <a:spLocks noChangeArrowheads="1"/>
          </p:cNvSpPr>
          <p:nvPr/>
        </p:nvSpPr>
        <p:spPr bwMode="auto">
          <a:xfrm>
            <a:off x="5867400" y="3154363"/>
            <a:ext cx="685800" cy="42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en-US" sz="2400" dirty="0">
                <a:latin typeface="Liberation Sans" panose="020B0604020202020204" pitchFamily="34" charset="0"/>
              </a:rPr>
              <a:t>=</a:t>
            </a:r>
          </a:p>
        </p:txBody>
      </p:sp>
      <p:sp>
        <p:nvSpPr>
          <p:cNvPr id="39" name="Text Box 17"/>
          <p:cNvSpPr txBox="1">
            <a:spLocks noChangeArrowheads="1"/>
          </p:cNvSpPr>
          <p:nvPr/>
        </p:nvSpPr>
        <p:spPr bwMode="auto">
          <a:xfrm>
            <a:off x="2667000" y="4135438"/>
            <a:ext cx="685800" cy="42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en-US" sz="2400" dirty="0">
                <a:latin typeface="Liberation Sans" panose="020B0604020202020204" pitchFamily="34" charset="0"/>
              </a:rPr>
              <a:t>-</a:t>
            </a:r>
          </a:p>
        </p:txBody>
      </p:sp>
      <p:sp>
        <p:nvSpPr>
          <p:cNvPr id="40" name="Text Box 18"/>
          <p:cNvSpPr txBox="1">
            <a:spLocks noChangeArrowheads="1"/>
          </p:cNvSpPr>
          <p:nvPr/>
        </p:nvSpPr>
        <p:spPr bwMode="auto">
          <a:xfrm>
            <a:off x="5867400" y="4211638"/>
            <a:ext cx="685800" cy="42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en-US" sz="2400" dirty="0">
                <a:latin typeface="Liberation Sans" panose="020B0604020202020204" pitchFamily="34" charset="0"/>
              </a:rPr>
              <a:t>=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28640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245"/>
    </mc:Choice>
    <mc:Fallback xmlns="">
      <p:transition spd="slow" advTm="952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32" grpId="0" animBg="1"/>
      <p:bldP spid="33" grpId="0" animBg="1"/>
    </p:bldLst>
  </p:timing>
  <p:extLst>
    <p:ext uri="{3A86A75C-4F4B-4683-9AE1-C65F6400EC91}">
      <p14:laserTraceLst xmlns:p14="http://schemas.microsoft.com/office/powerpoint/2010/main">
        <p14:tracePtLst>
          <p14:tracePt t="3503" x="4365625" y="4305300"/>
          <p14:tracePt t="3518" x="4214813" y="4305300"/>
          <p14:tracePt t="3528" x="3927475" y="4292600"/>
          <p14:tracePt t="3542" x="3478213" y="4241800"/>
          <p14:tracePt t="3554" x="3052763" y="4179888"/>
          <p14:tracePt t="3570" x="2514600" y="4067175"/>
          <p14:tracePt t="3587" x="2138363" y="3941763"/>
          <p14:tracePt t="3604" x="1801813" y="3767138"/>
          <p14:tracePt t="3620" x="1714500" y="3692525"/>
          <p14:tracePt t="3637" x="1651000" y="3629025"/>
          <p14:tracePt t="3654" x="1576388" y="3541713"/>
          <p14:tracePt t="3670" x="1550988" y="3503613"/>
          <p14:tracePt t="3687" x="1538288" y="3467100"/>
          <p14:tracePt t="3704" x="1525588" y="3378200"/>
          <p14:tracePt t="3720" x="1525588" y="3290888"/>
          <p14:tracePt t="3737" x="1525588" y="3190875"/>
          <p14:tracePt t="3754" x="1563688" y="2978150"/>
          <p14:tracePt t="3771" x="1612900" y="2890838"/>
          <p14:tracePt t="3788" x="1676400" y="2778125"/>
          <p14:tracePt t="3790" x="1738313" y="2627313"/>
          <p14:tracePt t="3805" x="1801813" y="2427288"/>
          <p14:tracePt t="3821" x="1863725" y="2278063"/>
          <p14:tracePt t="3838" x="1925638" y="2190750"/>
          <p14:tracePt t="3841" x="1976438" y="2114550"/>
          <p14:tracePt t="3854" x="2001838" y="2089150"/>
          <p14:tracePt t="3871" x="2014538" y="2065338"/>
          <p14:tracePt t="3888" x="2025650" y="2065338"/>
          <p14:tracePt t="4202" x="2025650" y="2101850"/>
          <p14:tracePt t="4215" x="2025650" y="2152650"/>
          <p14:tracePt t="4228" x="2025650" y="2201863"/>
          <p14:tracePt t="4239" x="2014538" y="2239963"/>
          <p14:tracePt t="4256" x="2014538" y="2278063"/>
          <p14:tracePt t="4273" x="2014538" y="2303463"/>
          <p14:tracePt t="4291" x="2014538" y="2352675"/>
          <p14:tracePt t="4306" x="2014538" y="2378075"/>
          <p14:tracePt t="4323" x="2014538" y="2390775"/>
          <p14:tracePt t="4339" x="2014538" y="2414588"/>
          <p14:tracePt t="4356" x="2014538" y="2427288"/>
          <p14:tracePt t="16080" x="2089150" y="2439988"/>
          <p14:tracePt t="16093" x="2227263" y="2490788"/>
          <p14:tracePt t="16107" x="2376488" y="2540000"/>
          <p14:tracePt t="16120" x="2501900" y="2603500"/>
          <p14:tracePt t="16136" x="2651125" y="2640013"/>
          <p14:tracePt t="16153" x="2863850" y="2690813"/>
          <p14:tracePt t="16156" x="3127375" y="2740025"/>
          <p14:tracePt t="16169" x="3302000" y="2765425"/>
          <p14:tracePt t="16186" x="3452813" y="2803525"/>
          <p14:tracePt t="16203" x="3640138" y="2840038"/>
          <p14:tracePt t="16206" x="3940175" y="2890838"/>
          <p14:tracePt t="16219" x="4165600" y="2928938"/>
          <p14:tracePt t="16237" x="4314825" y="2965450"/>
          <p14:tracePt t="16254" x="4503738" y="3016250"/>
          <p14:tracePt t="16255" x="4840288" y="3090863"/>
          <p14:tracePt t="16270" x="5091113" y="3178175"/>
          <p14:tracePt t="16287" x="5278438" y="3278188"/>
          <p14:tracePt t="16304" x="5454650" y="3316288"/>
          <p14:tracePt t="16307" x="5716588" y="3378200"/>
          <p14:tracePt t="16321" x="5878513" y="3416300"/>
          <p14:tracePt t="16337" x="6016625" y="3429000"/>
          <p14:tracePt t="16354" x="6116638" y="3429000"/>
          <p14:tracePt t="16356" x="6203950" y="3429000"/>
          <p14:tracePt t="16370" x="6291263" y="3429000"/>
          <p14:tracePt t="16387" x="6403975" y="3403600"/>
          <p14:tracePt t="16405" x="6680200" y="3354388"/>
          <p14:tracePt t="16421" x="6780213" y="3354388"/>
          <p14:tracePt t="16438" x="6867525" y="3367088"/>
          <p14:tracePt t="16454" x="7142163" y="3479800"/>
          <p14:tracePt t="16471" x="7318375" y="3541713"/>
          <p14:tracePt t="16487" x="7467600" y="3590925"/>
          <p14:tracePt t="16505" x="7667625" y="3667125"/>
          <p14:tracePt t="16521" x="7731125" y="3692525"/>
          <p14:tracePt t="16538" x="7780338" y="3703638"/>
          <p14:tracePt t="16555" x="7831138" y="3703638"/>
          <p14:tracePt t="16729" x="7818438" y="3667125"/>
          <p14:tracePt t="16742" x="7780338" y="3590925"/>
          <p14:tracePt t="16755" x="7742238" y="3529013"/>
          <p14:tracePt t="16767" x="7705725" y="3454400"/>
          <p14:tracePt t="16779" x="7693025" y="3416300"/>
          <p14:tracePt t="16791" x="7654925" y="3390900"/>
          <p14:tracePt t="16815" x="7642225" y="3378200"/>
          <p14:tracePt t="16903" x="7631113" y="3378200"/>
          <p14:tracePt t="16928" x="7618413" y="3378200"/>
          <p14:tracePt t="16940" x="7593013" y="3378200"/>
          <p14:tracePt t="16954" x="7567613" y="3378200"/>
          <p14:tracePt t="16966" x="7531100" y="3378200"/>
          <p14:tracePt t="16978" x="7493000" y="3367088"/>
          <p14:tracePt t="16991" x="7480300" y="3367088"/>
          <p14:tracePt t="17006" x="7467600" y="3367088"/>
          <p14:tracePt t="17023" x="7442200" y="3367088"/>
          <p14:tracePt t="17040" x="7429500" y="3367088"/>
          <p14:tracePt t="17066" x="7418388" y="3367088"/>
          <p14:tracePt t="17103" x="7405688" y="3367088"/>
          <p14:tracePt t="17140" x="7392988" y="3367088"/>
          <p14:tracePt t="17265" x="7380288" y="3367088"/>
          <p14:tracePt t="17278" x="7354888" y="3354388"/>
          <p14:tracePt t="17291" x="7342188" y="3354388"/>
          <p14:tracePt t="17302" x="7329488" y="3354388"/>
          <p14:tracePt t="17365" x="7318375" y="3354388"/>
          <p14:tracePt t="17551" x="7305675" y="3341688"/>
          <p14:tracePt t="17565" x="7280275" y="3341688"/>
          <p14:tracePt t="17577" x="7280275" y="3328988"/>
          <p14:tracePt t="17589" x="7267575" y="3316288"/>
          <p14:tracePt t="17602" x="7254875" y="3316288"/>
          <p14:tracePt t="17627" x="7242175" y="3316288"/>
          <p14:tracePt t="17689" x="7229475" y="3316288"/>
          <p14:tracePt t="17701" x="7218363" y="3316288"/>
          <p14:tracePt t="17715" x="7205663" y="3303588"/>
          <p14:tracePt t="17739" x="7192963" y="3303588"/>
          <p14:tracePt t="17751" x="7180263" y="3303588"/>
          <p14:tracePt t="17765" x="7167563" y="3303588"/>
          <p14:tracePt t="17801" x="7154863" y="3303588"/>
          <p14:tracePt t="17927" x="7142163" y="3303588"/>
          <p14:tracePt t="17951" x="7129463" y="3303588"/>
          <p14:tracePt t="17964" x="7118350" y="3303588"/>
          <p14:tracePt t="17977" x="7105650" y="3303588"/>
          <p14:tracePt t="17988" x="7092950" y="3303588"/>
          <p14:tracePt t="18000" x="7080250" y="3303588"/>
          <p14:tracePt t="18014" x="7067550" y="3303588"/>
          <p14:tracePt t="18027" x="7054850" y="3303588"/>
          <p14:tracePt t="18043" x="7029450" y="3303588"/>
          <p14:tracePt t="18060" x="7005638" y="3303588"/>
          <p14:tracePt t="18064" x="6967538" y="3303588"/>
          <p14:tracePt t="18076" x="6954838" y="3303588"/>
          <p14:tracePt t="18094" x="6942138" y="3303588"/>
          <p14:tracePt t="18111" x="6929438" y="3303588"/>
          <p14:tracePt t="20682" x="6929438" y="3290888"/>
          <p14:tracePt t="21730" x="6942138" y="3290888"/>
          <p14:tracePt t="21754" x="6954838" y="3290888"/>
          <p14:tracePt t="21779" x="6967538" y="3290888"/>
          <p14:tracePt t="21803" x="6980238" y="3290888"/>
          <p14:tracePt t="21816" x="7005638" y="3290888"/>
          <p14:tracePt t="21829" x="7016750" y="3290888"/>
          <p14:tracePt t="21843" x="7042150" y="3278188"/>
          <p14:tracePt t="21859" x="7092950" y="3267075"/>
          <p14:tracePt t="21876" x="7218363" y="3228975"/>
          <p14:tracePt t="21879" x="7318375" y="3190875"/>
          <p14:tracePt t="21893" x="7392988" y="3165475"/>
          <p14:tracePt t="21909" x="7467600" y="3141663"/>
          <p14:tracePt t="21926" x="7531100" y="3116263"/>
          <p14:tracePt t="21928" x="7580313" y="3103563"/>
          <p14:tracePt t="21942" x="7667625" y="3078163"/>
          <p14:tracePt t="21958" x="7754938" y="3065463"/>
          <p14:tracePt t="21975" x="7818438" y="3065463"/>
          <p14:tracePt t="21991" x="7931150" y="3054350"/>
          <p14:tracePt t="22008" x="7943850" y="3054350"/>
          <p14:tracePt t="22025" x="7954963" y="3054350"/>
          <p14:tracePt t="22042" x="7967663" y="3054350"/>
          <p14:tracePt t="22089" x="7980363" y="3054350"/>
          <p14:tracePt t="22102" x="7993063" y="3054350"/>
          <p14:tracePt t="22127" x="8005763" y="3054350"/>
          <p14:tracePt t="22278" x="8005763" y="3065463"/>
          <p14:tracePt t="22290" x="8005763" y="3103563"/>
          <p14:tracePt t="22302" x="7980363" y="3128963"/>
          <p14:tracePt t="22315" x="7918450" y="3178175"/>
          <p14:tracePt t="22328" x="7831138" y="3216275"/>
          <p14:tracePt t="22344" x="7718425" y="3254375"/>
          <p14:tracePt t="22361" x="7642225" y="3290888"/>
          <p14:tracePt t="22378" x="7554913" y="3328988"/>
          <p14:tracePt t="22394" x="7518400" y="3341688"/>
          <p14:tracePt t="22411" x="7480300" y="3367088"/>
          <p14:tracePt t="22428" x="7429500" y="3378200"/>
          <p14:tracePt t="22444" x="7405688" y="3390900"/>
          <p14:tracePt t="22462" x="7380288" y="3403600"/>
          <p14:tracePt t="22478" x="7367588" y="3403600"/>
          <p14:tracePt t="22614" x="7367588" y="3416300"/>
          <p14:tracePt t="22639" x="7380288" y="3416300"/>
          <p14:tracePt t="22651" x="7380288" y="3429000"/>
          <p14:tracePt t="22664" x="7392988" y="3467100"/>
          <p14:tracePt t="22679" x="7392988" y="3503613"/>
          <p14:tracePt t="22695" x="7392988" y="3529013"/>
          <p14:tracePt t="22712" x="7392988" y="3554413"/>
          <p14:tracePt t="22715" x="7405688" y="3567113"/>
          <p14:tracePt t="22729" x="7405688" y="3579813"/>
          <p14:tracePt t="22745" x="7405688" y="3590925"/>
          <p14:tracePt t="22776" x="7405688" y="3603625"/>
          <p14:tracePt t="22801" x="7418388" y="3616325"/>
          <p14:tracePt t="22814" x="7418388" y="3629025"/>
          <p14:tracePt t="22826" x="7418388" y="3641725"/>
          <p14:tracePt t="23113" x="7429500" y="3641725"/>
          <p14:tracePt t="23138" x="7454900" y="3641725"/>
          <p14:tracePt t="23151" x="7493000" y="3641725"/>
          <p14:tracePt t="23164" x="7567613" y="3641725"/>
          <p14:tracePt t="23175" x="7642225" y="3641725"/>
          <p14:tracePt t="23188" x="7705725" y="3641725"/>
          <p14:tracePt t="23200" x="7767638" y="3641725"/>
          <p14:tracePt t="23214" x="7793038" y="3629025"/>
          <p14:tracePt t="23231" x="7831138" y="3616325"/>
          <p14:tracePt t="23247" x="7843838" y="3616325"/>
          <p14:tracePt t="23250" x="7854950" y="3616325"/>
          <p14:tracePt t="23264" x="7854950" y="3603625"/>
          <p14:tracePt t="23363" x="7854950" y="3590925"/>
          <p14:tracePt t="23425" x="7854950" y="3579813"/>
          <p14:tracePt t="23462" x="7854950" y="3567113"/>
          <p14:tracePt t="23474" x="7854950" y="3554413"/>
          <p14:tracePt t="23487" x="7854950" y="3529013"/>
          <p14:tracePt t="23500" x="7854950" y="3503613"/>
          <p14:tracePt t="23515" x="7867650" y="3479800"/>
          <p14:tracePt t="23532" x="7880350" y="3467100"/>
          <p14:tracePt t="23550" x="7893050" y="3429000"/>
          <p14:tracePt t="23566" x="7905750" y="3429000"/>
          <p14:tracePt t="23582" x="7905750" y="3416300"/>
          <p14:tracePt t="23612" x="7918450" y="3416300"/>
          <p14:tracePt t="30568" x="7893050" y="3416300"/>
          <p14:tracePt t="30581" x="7780338" y="3390900"/>
          <p14:tracePt t="30593" x="7618413" y="3367088"/>
          <p14:tracePt t="30606" x="7454900" y="3303588"/>
          <p14:tracePt t="30617" x="7016750" y="3203575"/>
          <p14:tracePt t="30630" x="6654800" y="3141663"/>
          <p14:tracePt t="30644" x="6391275" y="3090863"/>
          <p14:tracePt t="30660" x="6103938" y="3065463"/>
          <p14:tracePt t="30677" x="5778500" y="3028950"/>
          <p14:tracePt t="30693" x="5503863" y="3028950"/>
          <p14:tracePt t="30710" x="5429250" y="3028950"/>
          <p14:tracePt t="30727" x="5378450" y="3028950"/>
          <p14:tracePt t="30730" x="5365750" y="3028950"/>
          <p14:tracePt t="30743" x="5341938" y="3028950"/>
          <p14:tracePt t="30760" x="5329238" y="3028950"/>
          <p14:tracePt t="30778" x="5303838" y="3016250"/>
          <p14:tracePt t="30780" x="5291138" y="3003550"/>
          <p14:tracePt t="30794" x="5278438" y="3003550"/>
          <p14:tracePt t="30955" x="5291138" y="3003550"/>
          <p14:tracePt t="30979" x="5303838" y="3003550"/>
          <p14:tracePt t="30992" x="5316538" y="3003550"/>
          <p14:tracePt t="31005" x="5378450" y="3028950"/>
          <p14:tracePt t="31017" x="5529263" y="3103563"/>
          <p14:tracePt t="31029" x="5729288" y="3190875"/>
          <p14:tracePt t="31045" x="5891213" y="3254375"/>
          <p14:tracePt t="31062" x="6054725" y="3303588"/>
          <p14:tracePt t="31079" x="6516688" y="3416300"/>
          <p14:tracePt t="31095" x="6642100" y="3429000"/>
          <p14:tracePt t="31112" x="6716713" y="3441700"/>
          <p14:tracePt t="31128" x="6816725" y="3441700"/>
          <p14:tracePt t="31144" x="6854825" y="3441700"/>
          <p14:tracePt t="31161" x="6892925" y="3441700"/>
          <p14:tracePt t="31178" x="6954838" y="3441700"/>
          <p14:tracePt t="31194" x="6967538" y="3441700"/>
          <p14:tracePt t="31241" x="6980238" y="3441700"/>
          <p14:tracePt t="32749" x="6967538" y="3454400"/>
          <p14:tracePt t="32762" x="6892925" y="3479800"/>
          <p14:tracePt t="32774" x="6742113" y="3529013"/>
          <p14:tracePt t="32786" x="6529388" y="3579813"/>
          <p14:tracePt t="32801" x="5942013" y="3629025"/>
          <p14:tracePt t="32818" x="5516563" y="3667125"/>
          <p14:tracePt t="32836" x="4978400" y="3667125"/>
          <p14:tracePt t="32838" x="4527550" y="3667125"/>
          <p14:tracePt t="32852" x="4227513" y="3667125"/>
          <p14:tracePt t="32869" x="3902075" y="3641725"/>
          <p14:tracePt t="32887" x="3314700" y="3529013"/>
          <p14:tracePt t="32901" x="3176588" y="3467100"/>
          <p14:tracePt t="32918" x="3076575" y="3429000"/>
          <p14:tracePt t="32934" x="2989263" y="3367088"/>
          <p14:tracePt t="32936" x="2914650" y="3328988"/>
          <p14:tracePt t="32951" x="2840038" y="3290888"/>
          <p14:tracePt t="32968" x="2752725" y="3254375"/>
          <p14:tracePt t="32985" x="2663825" y="3228975"/>
          <p14:tracePt t="32986" x="2601913" y="3216275"/>
          <p14:tracePt t="33001" x="2540000" y="3203575"/>
          <p14:tracePt t="33018" x="2489200" y="3178175"/>
          <p14:tracePt t="33035" x="2389188" y="3141663"/>
          <p14:tracePt t="33052" x="2351088" y="3128963"/>
          <p14:tracePt t="33068" x="2314575" y="3116263"/>
          <p14:tracePt t="33085" x="2227263" y="3116263"/>
          <p14:tracePt t="33102" x="2151063" y="3116263"/>
          <p14:tracePt t="33120" x="2063750" y="3116263"/>
          <p14:tracePt t="33137" x="1951038" y="3103563"/>
          <p14:tracePt t="33153" x="1901825" y="3103563"/>
          <p14:tracePt t="33170" x="1863725" y="3103563"/>
          <p14:tracePt t="33187" x="1776413" y="3103563"/>
          <p14:tracePt t="33203" x="1701800" y="3103563"/>
          <p14:tracePt t="33220" x="1612900" y="3103563"/>
          <p14:tracePt t="33237" x="1501775" y="3103563"/>
          <p14:tracePt t="33253" x="1463675" y="3103563"/>
          <p14:tracePt t="33271" x="1438275" y="3103563"/>
          <p14:tracePt t="33273" x="1412875" y="3103563"/>
          <p14:tracePt t="33287" x="1401763" y="3103563"/>
          <p14:tracePt t="33304" x="1389063" y="3103563"/>
          <p14:tracePt t="33996" x="1401763" y="3103563"/>
          <p14:tracePt t="34010" x="1438275" y="3103563"/>
          <p14:tracePt t="34022" x="1512888" y="3116263"/>
          <p14:tracePt t="34033" x="1563688" y="3116263"/>
          <p14:tracePt t="34046" x="1625600" y="3116263"/>
          <p14:tracePt t="34059" x="1738313" y="3116263"/>
          <p14:tracePt t="34074" x="1925638" y="3116263"/>
          <p14:tracePt t="34091" x="2076450" y="3116263"/>
          <p14:tracePt t="34108" x="2201863" y="3116263"/>
          <p14:tracePt t="34110" x="2338388" y="3116263"/>
          <p14:tracePt t="34123" x="2540000" y="3116263"/>
          <p14:tracePt t="34139" x="2689225" y="3116263"/>
          <p14:tracePt t="34155" x="2827338" y="3103563"/>
          <p14:tracePt t="34172" x="3001963" y="3065463"/>
          <p14:tracePt t="34189" x="3089275" y="3054350"/>
          <p14:tracePt t="34206" x="3201988" y="3041650"/>
          <p14:tracePt t="34207" x="3340100" y="3028950"/>
          <p14:tracePt t="34223" x="3452813" y="3016250"/>
          <p14:tracePt t="34239" x="3565525" y="2990850"/>
          <p14:tracePt t="34256" x="3627438" y="2990850"/>
          <p14:tracePt t="34258" x="3678238" y="2990850"/>
          <p14:tracePt t="34273" x="3727450" y="2990850"/>
          <p14:tracePt t="34290" x="3790950" y="2990850"/>
          <p14:tracePt t="34307" x="3965575" y="2990850"/>
          <p14:tracePt t="34323" x="4065588" y="2990850"/>
          <p14:tracePt t="34340" x="4140200" y="2990850"/>
          <p14:tracePt t="34357" x="4191000" y="2990850"/>
          <p14:tracePt t="34358" x="4214813" y="2990850"/>
          <p14:tracePt t="34373" x="4240213" y="2990850"/>
          <p14:tracePt t="34390" x="4265613" y="2990850"/>
          <p14:tracePt t="34407" x="4291013" y="3003550"/>
          <p14:tracePt t="34423" x="4303713" y="3003550"/>
          <p14:tracePt t="34440" x="4314825" y="3003550"/>
          <p14:tracePt t="34457" x="4327525" y="3016250"/>
          <p14:tracePt t="34474" x="4340225" y="3016250"/>
          <p14:tracePt t="34495" x="4365625" y="3016250"/>
          <p14:tracePt t="34508" x="4391025" y="3016250"/>
          <p14:tracePt t="34524" x="4427538" y="3028950"/>
          <p14:tracePt t="34541" x="4465638" y="3028950"/>
          <p14:tracePt t="34557" x="4552950" y="3054350"/>
          <p14:tracePt t="34574" x="4578350" y="3054350"/>
          <p14:tracePt t="34593" x="4616450" y="3065463"/>
          <p14:tracePt t="34595" x="4652963" y="3078163"/>
          <p14:tracePt t="34610" x="4727575" y="3090863"/>
          <p14:tracePt t="34626" x="4816475" y="3090863"/>
          <p14:tracePt t="34642" x="4878388" y="3103563"/>
          <p14:tracePt t="34645" x="4929188" y="3103563"/>
          <p14:tracePt t="34659" x="4965700" y="3103563"/>
          <p14:tracePt t="34676" x="4991100" y="3103563"/>
          <p14:tracePt t="34693" x="5003800" y="3103563"/>
          <p14:tracePt t="34695" x="5016500" y="3103563"/>
          <p14:tracePt t="34709" x="5029200" y="3103563"/>
          <p14:tracePt t="34745" x="5040313" y="3103563"/>
          <p14:tracePt t="34820" x="5053013" y="3103563"/>
          <p14:tracePt t="34857" x="5065713" y="3103563"/>
          <p14:tracePt t="34882" x="5065713" y="3116263"/>
          <p14:tracePt t="34969" x="5065713" y="3128963"/>
          <p14:tracePt t="35094" x="5065713" y="3141663"/>
          <p14:tracePt t="37762" x="5029200" y="3141663"/>
          <p14:tracePt t="37776" x="4865688" y="3141663"/>
          <p14:tracePt t="37788" x="4703763" y="3141663"/>
          <p14:tracePt t="37800" x="4527550" y="3141663"/>
          <p14:tracePt t="37812" x="4252913" y="3128963"/>
          <p14:tracePt t="37825" x="3914775" y="3128963"/>
          <p14:tracePt t="37839" x="3678238" y="3128963"/>
          <p14:tracePt t="37855" x="3427413" y="3128963"/>
          <p14:tracePt t="37872" x="3089275" y="3128963"/>
          <p14:tracePt t="37875" x="2852738" y="3128963"/>
          <p14:tracePt t="37889" x="2701925" y="3128963"/>
          <p14:tracePt t="37906" x="2589213" y="3128963"/>
          <p14:tracePt t="37922" x="2463800" y="3128963"/>
          <p14:tracePt t="37925" x="2376488" y="3128963"/>
          <p14:tracePt t="37939" x="2338388" y="3128963"/>
          <p14:tracePt t="37955" x="2327275" y="3128963"/>
          <p14:tracePt t="38037" x="2338388" y="3128963"/>
          <p14:tracePt t="38074" x="2351088" y="3128963"/>
          <p14:tracePt t="38086" x="2363788" y="3128963"/>
          <p14:tracePt t="38123" x="2376488" y="3128963"/>
          <p14:tracePt t="38149" x="2401888" y="3128963"/>
          <p14:tracePt t="38161" x="2439988" y="3128963"/>
          <p14:tracePt t="38175" x="2514600" y="3128963"/>
          <p14:tracePt t="38186" x="2663825" y="3128963"/>
          <p14:tracePt t="38198" x="2789238" y="3128963"/>
          <p14:tracePt t="38212" x="2976563" y="3128963"/>
          <p14:tracePt t="38224" x="3327400" y="3128963"/>
          <p14:tracePt t="38240" x="3627438" y="3128963"/>
          <p14:tracePt t="38257" x="3890963" y="3165475"/>
          <p14:tracePt t="38274" x="4527550" y="3228975"/>
          <p14:tracePt t="38290" x="4691063" y="3241675"/>
          <p14:tracePt t="38305" x="4791075" y="3254375"/>
          <p14:tracePt t="38322" x="4929188" y="3267075"/>
          <p14:tracePt t="38339" x="4953000" y="3267075"/>
          <p14:tracePt t="38356" x="4978400" y="3267075"/>
          <p14:tracePt t="40081" x="4940300" y="3267075"/>
          <p14:tracePt t="40096" x="4891088" y="3267075"/>
          <p14:tracePt t="40106" x="4791075" y="3267075"/>
          <p14:tracePt t="40119" x="4678363" y="3267075"/>
          <p14:tracePt t="40132" x="4540250" y="3267075"/>
          <p14:tracePt t="40148" x="4214813" y="3267075"/>
          <p14:tracePt t="40165" x="3865563" y="3267075"/>
          <p14:tracePt t="40182" x="3240088" y="3254375"/>
          <p14:tracePt t="40198" x="3001963" y="3254375"/>
          <p14:tracePt t="40214" x="2840038" y="3254375"/>
          <p14:tracePt t="40232" x="2651125" y="3254375"/>
          <p14:tracePt t="40248" x="2589213" y="3254375"/>
          <p14:tracePt t="40265" x="2514600" y="3254375"/>
          <p14:tracePt t="40282" x="2414588" y="3254375"/>
          <p14:tracePt t="40298" x="2351088" y="3254375"/>
          <p14:tracePt t="40315" x="2327275" y="3254375"/>
          <p14:tracePt t="40319" x="2314575" y="3254375"/>
          <p14:tracePt t="40332" x="2314575" y="3267075"/>
          <p14:tracePt t="40349" x="2289175" y="3267075"/>
          <p14:tracePt t="40366" x="2263775" y="3267075"/>
          <p14:tracePt t="40368" x="2251075" y="3278188"/>
          <p14:tracePt t="40383" x="2227263" y="3278188"/>
          <p14:tracePt t="40398" x="2201863" y="3278188"/>
          <p14:tracePt t="40415" x="2163763" y="3278188"/>
          <p14:tracePt t="40418" x="2063750" y="3278188"/>
          <p14:tracePt t="40432" x="1938338" y="3254375"/>
          <p14:tracePt t="40449" x="1801813" y="3241675"/>
          <p14:tracePt t="40466" x="1676400" y="3228975"/>
          <p14:tracePt t="40468" x="1612900" y="3216275"/>
          <p14:tracePt t="40483" x="1538288" y="3216275"/>
          <p14:tracePt t="40499" x="1501775" y="3216275"/>
          <p14:tracePt t="40517" x="1476375" y="3216275"/>
          <p14:tracePt t="40532" x="1463675" y="3216275"/>
          <p14:tracePt t="41153" x="1476375" y="3216275"/>
          <p14:tracePt t="41229" x="1489075" y="3216275"/>
          <p14:tracePt t="41241" x="1501775" y="3216275"/>
          <p14:tracePt t="41252" x="1501775" y="3203575"/>
          <p14:tracePt t="41266" x="1525588" y="3203575"/>
          <p14:tracePt t="41278" x="1563688" y="3190875"/>
          <p14:tracePt t="41291" x="1651000" y="3178175"/>
          <p14:tracePt t="41303" x="1738313" y="3165475"/>
          <p14:tracePt t="41320" x="1825625" y="3141663"/>
          <p14:tracePt t="41336" x="1925638" y="3128963"/>
          <p14:tracePt t="41353" x="2276475" y="3103563"/>
          <p14:tracePt t="41369" x="2389188" y="3090863"/>
          <p14:tracePt t="41385" x="2501900" y="3065463"/>
          <p14:tracePt t="41403" x="2689225" y="3041650"/>
          <p14:tracePt t="41419" x="2840038" y="3028950"/>
          <p14:tracePt t="41436" x="2940050" y="3028950"/>
          <p14:tracePt t="41453" x="3076575" y="3028950"/>
          <p14:tracePt t="41469" x="3114675" y="3028950"/>
          <p14:tracePt t="41486" x="3152775" y="3016250"/>
          <p14:tracePt t="41503" x="3189288" y="3016250"/>
          <p14:tracePt t="41520" x="3201988" y="3016250"/>
          <p14:tracePt t="41537" x="3227388" y="3016250"/>
          <p14:tracePt t="41554" x="3240088" y="3016250"/>
          <p14:tracePt t="41570" x="3265488" y="3016250"/>
          <p14:tracePt t="41586" x="3289300" y="3016250"/>
          <p14:tracePt t="41603" x="3376613" y="3016250"/>
          <p14:tracePt t="41620" x="3427413" y="3016250"/>
          <p14:tracePt t="41637" x="3452813" y="3016250"/>
          <p14:tracePt t="41640" x="3489325" y="3016250"/>
          <p14:tracePt t="41654" x="3502025" y="3016250"/>
          <p14:tracePt t="41670" x="3527425" y="3016250"/>
          <p14:tracePt t="41687" x="3552825" y="3016250"/>
          <p14:tracePt t="41689" x="3565525" y="3016250"/>
          <p14:tracePt t="41704" x="3578225" y="3016250"/>
          <p14:tracePt t="41721" x="3589338" y="3016250"/>
          <p14:tracePt t="41738" x="3602038" y="3016250"/>
          <p14:tracePt t="41741" x="3614738" y="3016250"/>
          <p14:tracePt t="41754" x="3627438" y="3016250"/>
          <p14:tracePt t="41770" x="3640138" y="3016250"/>
          <p14:tracePt t="41788" x="3652838" y="3016250"/>
          <p14:tracePt t="41852" x="3665538" y="3016250"/>
          <p14:tracePt t="43111" x="3678238" y="3016250"/>
          <p14:tracePt t="43124" x="3714750" y="3016250"/>
          <p14:tracePt t="43136" x="3727450" y="3016250"/>
          <p14:tracePt t="43149" x="3752850" y="3016250"/>
          <p14:tracePt t="43161" x="3778250" y="3016250"/>
          <p14:tracePt t="43176" x="3814763" y="3016250"/>
          <p14:tracePt t="43192" x="3865563" y="3016250"/>
          <p14:tracePt t="43211" x="4040188" y="3028950"/>
          <p14:tracePt t="43227" x="4090988" y="3041650"/>
          <p14:tracePt t="43244" x="4140200" y="3041650"/>
          <p14:tracePt t="43260" x="4203700" y="3041650"/>
          <p14:tracePt t="43276" x="4214813" y="3041650"/>
          <p14:tracePt t="43311" x="4227513" y="3041650"/>
          <p14:tracePt t="44557" x="4140200" y="3054350"/>
          <p14:tracePt t="44570" x="3940175" y="3090863"/>
          <p14:tracePt t="44582" x="3614738" y="3154363"/>
          <p14:tracePt t="44594" x="3376613" y="3203575"/>
          <p14:tracePt t="44607" x="3176588" y="3241675"/>
          <p14:tracePt t="44620" x="2952750" y="3278188"/>
          <p14:tracePt t="44633" x="2714625" y="3290888"/>
          <p14:tracePt t="44649" x="2540000" y="3303588"/>
          <p14:tracePt t="44665" x="2427288" y="3316288"/>
          <p14:tracePt t="44682" x="2301875" y="3328988"/>
          <p14:tracePt t="44699" x="2263775" y="3328988"/>
          <p14:tracePt t="44715" x="2238375" y="3328988"/>
          <p14:tracePt t="44732" x="2227263" y="3328988"/>
          <p14:tracePt t="44749" x="2227263" y="3341688"/>
          <p14:tracePt t="44770" x="2214563" y="3341688"/>
          <p14:tracePt t="44783" x="2214563" y="3354388"/>
          <p14:tracePt t="44844" x="2201863" y="3367088"/>
          <p14:tracePt t="44869" x="2189163" y="3378200"/>
          <p14:tracePt t="44883" x="2189163" y="3390900"/>
          <p14:tracePt t="44895" x="2189163" y="3403600"/>
          <p14:tracePt t="44918" x="2189163" y="3416300"/>
          <p14:tracePt t="44943" x="2189163" y="3429000"/>
          <p14:tracePt t="44956" x="2189163" y="3441700"/>
          <p14:tracePt t="44981" x="2176463" y="3454400"/>
          <p14:tracePt t="44993" x="2163763" y="3454400"/>
          <p14:tracePt t="45006" x="2127250" y="3467100"/>
          <p14:tracePt t="45018" x="2089150" y="3479800"/>
          <p14:tracePt t="45033" x="2025650" y="3490913"/>
          <p14:tracePt t="45050" x="1989138" y="3503613"/>
          <p14:tracePt t="45067" x="1889125" y="3516313"/>
          <p14:tracePt t="45069" x="1725613" y="3554413"/>
          <p14:tracePt t="45083" x="1576388" y="3567113"/>
          <p14:tracePt t="45100" x="1438275" y="3590925"/>
          <p14:tracePt t="45118" x="1212850" y="3603625"/>
          <p14:tracePt t="45133" x="1089025" y="3603625"/>
          <p14:tracePt t="45151" x="987425" y="3603625"/>
          <p14:tracePt t="45168" x="912813" y="3603625"/>
          <p14:tracePt t="45230" x="925513" y="3603625"/>
          <p14:tracePt t="45242" x="938213" y="3590925"/>
          <p14:tracePt t="45256" x="976313" y="3590925"/>
          <p14:tracePt t="45268" x="1000125" y="3590925"/>
          <p14:tracePt t="45284" x="1063625" y="3579813"/>
          <p14:tracePt t="45301" x="1150938" y="3579813"/>
          <p14:tracePt t="45318" x="1663700" y="3567113"/>
          <p14:tracePt t="45335" x="2038350" y="3541713"/>
          <p14:tracePt t="45352" x="2589213" y="3529013"/>
          <p14:tracePt t="45368" x="3452813" y="3479800"/>
          <p14:tracePt t="45385" x="3890963" y="3479800"/>
          <p14:tracePt t="45401" x="4214813" y="3441700"/>
          <p14:tracePt t="45418" x="4752975" y="3390900"/>
          <p14:tracePt t="45435" x="4965700" y="3378200"/>
          <p14:tracePt t="45452" x="5103813" y="3354388"/>
          <p14:tracePt t="45454" x="5178425" y="3341688"/>
          <p14:tracePt t="45468" x="5203825" y="3328988"/>
          <p14:tracePt t="45485" x="5216525" y="3328988"/>
          <p14:tracePt t="45502" x="5229225" y="3328988"/>
          <p14:tracePt t="45605" x="5216525" y="3328988"/>
          <p14:tracePt t="45618" x="5191125" y="3328988"/>
          <p14:tracePt t="45629" x="5165725" y="3341688"/>
          <p14:tracePt t="45641" x="5129213" y="3341688"/>
          <p14:tracePt t="45654" x="5091113" y="3354388"/>
          <p14:tracePt t="45680" x="5078413" y="3354388"/>
          <p14:tracePt t="45941" x="5078413" y="3367088"/>
          <p14:tracePt t="45967" x="5078413" y="3378200"/>
          <p14:tracePt t="45979" x="5053013" y="3390900"/>
          <p14:tracePt t="45991" x="5040313" y="3441700"/>
          <p14:tracePt t="46005" x="5029200" y="3503613"/>
          <p14:tracePt t="46019" x="5003800" y="3590925"/>
          <p14:tracePt t="46036" x="4978400" y="3654425"/>
          <p14:tracePt t="46053" x="4929188" y="3754438"/>
          <p14:tracePt t="46070" x="4929188" y="3767138"/>
          <p14:tracePt t="46086" x="4916488" y="3779838"/>
          <p14:tracePt t="49824" x="4891088" y="3803650"/>
          <p14:tracePt t="49836" x="4703763" y="3892550"/>
          <p14:tracePt t="49849" x="4452938" y="4105275"/>
          <p14:tracePt t="49862" x="4203700" y="4430713"/>
          <p14:tracePt t="49874" x="3952875" y="4667250"/>
          <p14:tracePt t="49888" x="3614738" y="4868863"/>
          <p14:tracePt t="49902" x="3389313" y="5056188"/>
          <p14:tracePt t="49919" x="3227388" y="5243513"/>
          <p14:tracePt t="49937" x="3089275" y="5494338"/>
          <p14:tracePt t="49953" x="3040063" y="5568950"/>
          <p14:tracePt t="49969" x="3001963" y="5630863"/>
          <p14:tracePt t="49986" x="2940050" y="5707063"/>
          <p14:tracePt t="50003" x="2914650" y="5732463"/>
          <p14:tracePt t="50024" x="2901950" y="5743575"/>
          <p14:tracePt t="57406" x="2963863" y="5732463"/>
          <p14:tracePt t="57420" x="3076575" y="5681663"/>
          <p14:tracePt t="57433" x="3201988" y="5643563"/>
          <p14:tracePt t="57443" x="3327400" y="5594350"/>
          <p14:tracePt t="57456" x="3589338" y="5581650"/>
          <p14:tracePt t="57469" x="3840163" y="5568950"/>
          <p14:tracePt t="57482" x="3990975" y="5568950"/>
          <p14:tracePt t="57499" x="4140200" y="5568950"/>
          <p14:tracePt t="57516" x="4303713" y="5568950"/>
          <p14:tracePt t="57519" x="4527550" y="5568950"/>
          <p14:tracePt t="57533" x="4716463" y="5581650"/>
          <p14:tracePt t="57550" x="4865688" y="5581650"/>
          <p14:tracePt t="57567" x="5029200" y="5581650"/>
          <p14:tracePt t="57569" x="5253038" y="5581650"/>
          <p14:tracePt t="57583" x="5478463" y="5594350"/>
          <p14:tracePt t="57600" x="5629275" y="5594350"/>
          <p14:tracePt t="57617" x="5754688" y="5594350"/>
          <p14:tracePt t="57619" x="5903913" y="5594350"/>
          <p14:tracePt t="57634" x="6091238" y="5594350"/>
          <p14:tracePt t="57650" x="6242050" y="5594350"/>
          <p14:tracePt t="57667" x="6354763" y="5594350"/>
          <p14:tracePt t="57669" x="6403975" y="5581650"/>
          <p14:tracePt t="57683" x="6467475" y="5581650"/>
          <p14:tracePt t="57700" x="6503988" y="5581650"/>
          <p14:tracePt t="57718" x="6529388" y="5568950"/>
          <p14:tracePt t="57806" x="6529388" y="5556250"/>
          <p14:tracePt t="57905" x="6529388" y="5518150"/>
          <p14:tracePt t="57918" x="6567488" y="5430838"/>
          <p14:tracePt t="57930" x="6642100" y="5318125"/>
          <p14:tracePt t="57942" x="6754813" y="5218113"/>
          <p14:tracePt t="57956" x="6880225" y="5130800"/>
          <p14:tracePt t="57969" x="6980238" y="5018088"/>
          <p14:tracePt t="57984" x="7054850" y="4892675"/>
          <p14:tracePt t="58001" x="7142163" y="4779963"/>
          <p14:tracePt t="58018" x="7267575" y="4643438"/>
          <p14:tracePt t="58035" x="7292975" y="4618038"/>
          <p14:tracePt t="58052" x="7305675" y="4605338"/>
          <p14:tracePt t="58068" x="7318375" y="4605338"/>
          <p14:tracePt t="58666" x="7318375" y="4618038"/>
          <p14:tracePt t="59340" x="7318375" y="4630738"/>
          <p14:tracePt t="76360" x="7292975" y="4643438"/>
          <p14:tracePt t="76374" x="7218363" y="4718050"/>
          <p14:tracePt t="76385" x="6992938" y="4830763"/>
          <p14:tracePt t="76398" x="6604000" y="4981575"/>
          <p14:tracePt t="76411" x="6267450" y="5194300"/>
          <p14:tracePt t="76424" x="5665788" y="5518150"/>
          <p14:tracePt t="76441" x="5203825" y="5794375"/>
          <p14:tracePt t="76458" x="4752975" y="5981700"/>
          <p14:tracePt t="76460" x="4265613" y="6145213"/>
          <p14:tracePt t="76474" x="3965575" y="6232525"/>
          <p14:tracePt t="76491" x="3827463" y="6294438"/>
          <p14:tracePt t="76508" x="3714750" y="6332538"/>
          <p14:tracePt t="76510" x="3640138" y="6357938"/>
          <p14:tracePt t="76524" x="3614738" y="6370638"/>
          <p14:tracePt t="76540" x="3602038" y="6370638"/>
          <p14:tracePt t="76556" x="3589338" y="6370638"/>
          <p14:tracePt t="76723" x="3589338" y="6357938"/>
          <p14:tracePt t="76747" x="3578225" y="6357938"/>
          <p14:tracePt t="76772" x="3578225" y="6345238"/>
          <p14:tracePt t="76798" x="3578225" y="6332538"/>
          <p14:tracePt t="76860" x="3578225" y="6319838"/>
          <p14:tracePt t="76884" x="3578225" y="6307138"/>
          <p14:tracePt t="76898" x="3578225" y="6294438"/>
          <p14:tracePt t="76909" x="3578225" y="6281738"/>
          <p14:tracePt t="76921" x="3578225" y="6257925"/>
          <p14:tracePt t="76947" x="3578225" y="6245225"/>
          <p14:tracePt t="76960" x="3589338" y="6232525"/>
          <p14:tracePt t="76972" x="3589338" y="6219825"/>
          <p14:tracePt t="76984" x="3602038" y="6219825"/>
          <p14:tracePt t="76997" x="3602038" y="6207125"/>
          <p14:tracePt t="77010" x="3627438" y="6194425"/>
          <p14:tracePt t="77027" x="3627438" y="6169025"/>
          <p14:tracePt t="77043" x="3652838" y="6169025"/>
          <p14:tracePt t="77046" x="3678238" y="6157913"/>
          <p14:tracePt t="77061" x="3714750" y="6132513"/>
          <p14:tracePt t="77076" x="3765550" y="6132513"/>
          <p14:tracePt t="77093" x="3814763" y="6132513"/>
          <p14:tracePt t="77097" x="3865563" y="6119813"/>
          <p14:tracePt t="77109" x="3878263" y="6119813"/>
          <p14:tracePt t="77127" x="3890963" y="6107113"/>
          <p14:tracePt t="77144" x="3902075" y="6107113"/>
          <p14:tracePt t="77894" x="3902075" y="6094413"/>
          <p14:tracePt t="77906" x="3878263" y="6081713"/>
          <p14:tracePt t="77919" x="3840163" y="6045200"/>
          <p14:tracePt t="77931" x="3790950" y="6019800"/>
          <p14:tracePt t="77946" x="3752850" y="5969000"/>
          <p14:tracePt t="77963" x="3689350" y="5919788"/>
          <p14:tracePt t="77981" x="3578225" y="5719763"/>
          <p14:tracePt t="77997" x="3502025" y="5643563"/>
          <p14:tracePt t="78013" x="3465513" y="5581650"/>
          <p14:tracePt t="78031" x="3440113" y="5556250"/>
          <p14:tracePt t="78118" x="3440113" y="5543550"/>
          <p14:tracePt t="78143" x="3440113" y="5530850"/>
          <p14:tracePt t="78256" x="3440113" y="5518150"/>
          <p14:tracePt t="78281" x="3440113" y="5507038"/>
          <p14:tracePt t="78293" x="3440113" y="5494338"/>
          <p14:tracePt t="78305" x="3440113" y="5481638"/>
          <p14:tracePt t="78319" x="3440113" y="5456238"/>
          <p14:tracePt t="78332" x="3427413" y="5418138"/>
          <p14:tracePt t="78348" x="3414713" y="5381625"/>
          <p14:tracePt t="78365" x="3402013" y="5343525"/>
          <p14:tracePt t="78367" x="3402013" y="5318125"/>
          <p14:tracePt t="78382" x="3402013" y="5305425"/>
          <p14:tracePt t="78398" x="3402013" y="5294313"/>
          <p14:tracePt t="78430" x="3402013" y="5281613"/>
          <p14:tracePt t="78618" x="3427413" y="5281613"/>
          <p14:tracePt t="78630" x="3465513" y="5281613"/>
          <p14:tracePt t="78642" x="3489325" y="5281613"/>
          <p14:tracePt t="78656" x="3527425" y="5281613"/>
          <p14:tracePt t="78667" x="3589338" y="5281613"/>
          <p14:tracePt t="78683" x="3689350" y="5281613"/>
          <p14:tracePt t="78699" x="3778250" y="5281613"/>
          <p14:tracePt t="78717" x="3902075" y="5281613"/>
          <p14:tracePt t="78733" x="3940175" y="5281613"/>
          <p14:tracePt t="78750" x="3990975" y="5281613"/>
          <p14:tracePt t="78767" x="4114800" y="5281613"/>
          <p14:tracePt t="78783" x="4191000" y="5268913"/>
          <p14:tracePt t="78800" x="4240213" y="5268913"/>
          <p14:tracePt t="78817" x="4314825" y="5268913"/>
          <p14:tracePt t="78833" x="4340225" y="5268913"/>
          <p14:tracePt t="78850" x="4365625" y="5268913"/>
          <p14:tracePt t="78867" x="4391025" y="5268913"/>
          <p14:tracePt t="78884" x="4403725" y="5268913"/>
          <p14:tracePt t="78901" x="4427538" y="5268913"/>
          <p14:tracePt t="78904" x="4440238" y="5268913"/>
          <p14:tracePt t="78918" x="4465638" y="5268913"/>
          <p14:tracePt t="78934" x="4478338" y="5268913"/>
          <p14:tracePt t="78950" x="4516438" y="5268913"/>
          <p14:tracePt t="78968" x="4578350" y="5268913"/>
          <p14:tracePt t="78984" x="4591050" y="5268913"/>
          <p14:tracePt t="79001" x="4616450" y="5268913"/>
          <p14:tracePt t="79004" x="4640263" y="5268913"/>
          <p14:tracePt t="79018" x="4665663" y="5268913"/>
          <p14:tracePt t="79034" x="4703763" y="5268913"/>
          <p14:tracePt t="79051" x="4727575" y="5268913"/>
          <p14:tracePt t="79054" x="4765675" y="5268913"/>
          <p14:tracePt t="79068" x="4803775" y="5268913"/>
          <p14:tracePt t="79085" x="4840288" y="5268913"/>
          <p14:tracePt t="79102" x="4891088" y="5268913"/>
          <p14:tracePt t="79104" x="4929188" y="5268913"/>
          <p14:tracePt t="79118" x="4953000" y="5268913"/>
          <p14:tracePt t="79135" x="4965700" y="5268913"/>
          <p14:tracePt t="79152" x="4991100" y="5268913"/>
          <p14:tracePt t="79290" x="5003800" y="5268913"/>
          <p14:tracePt t="79302" x="5016500" y="5268913"/>
          <p14:tracePt t="79315" x="5040313" y="5268913"/>
          <p14:tracePt t="79327" x="5078413" y="5268913"/>
          <p14:tracePt t="79340" x="5165725" y="5268913"/>
          <p14:tracePt t="79353" x="5278438" y="5268913"/>
          <p14:tracePt t="79369" x="5391150" y="5268913"/>
          <p14:tracePt t="79386" x="5565775" y="5268913"/>
          <p14:tracePt t="79402" x="6016625" y="5268913"/>
          <p14:tracePt t="79419" x="6203950" y="5268913"/>
          <p14:tracePt t="79436" x="6380163" y="5268913"/>
          <p14:tracePt t="79453" x="6780213" y="5268913"/>
          <p14:tracePt t="79469" x="6892925" y="5268913"/>
          <p14:tracePt t="79486" x="6980238" y="5268913"/>
          <p14:tracePt t="79503" x="7067550" y="5268913"/>
          <p14:tracePt t="79520" x="7080250" y="5268913"/>
          <p14:tracePt t="81097" x="7067550" y="5294313"/>
          <p14:tracePt t="81111" x="7016750" y="5356225"/>
          <p14:tracePt t="81122" x="6980238" y="5407025"/>
          <p14:tracePt t="81135" x="6880225" y="5468938"/>
          <p14:tracePt t="81148" x="6729413" y="5530850"/>
          <p14:tracePt t="81160" x="6480175" y="5594350"/>
          <p14:tracePt t="81176" x="6280150" y="5656263"/>
          <p14:tracePt t="81193" x="6016625" y="5707063"/>
          <p14:tracePt t="81210" x="5278438" y="5768975"/>
          <p14:tracePt t="81226" x="4965700" y="5768975"/>
          <p14:tracePt t="81243" x="4565650" y="5768975"/>
          <p14:tracePt t="81260" x="4178300" y="5768975"/>
          <p14:tracePt t="81277" x="4065588" y="5768975"/>
          <p14:tracePt t="81293" x="3965575" y="5756275"/>
          <p14:tracePt t="81311" x="3778250" y="5732463"/>
          <p14:tracePt t="81327" x="3714750" y="5732463"/>
          <p14:tracePt t="81344" x="3678238" y="5719763"/>
          <p14:tracePt t="81346" x="3640138" y="5707063"/>
          <p14:tracePt t="81372" x="3627438" y="5707063"/>
          <p14:tracePt t="82295" x="3640138" y="5707063"/>
          <p14:tracePt t="82307" x="3678238" y="5707063"/>
          <p14:tracePt t="82320" x="3714750" y="5707063"/>
          <p14:tracePt t="82331" x="3752850" y="5707063"/>
          <p14:tracePt t="82348" x="3778250" y="5707063"/>
          <p14:tracePt t="82364" x="3814763" y="5707063"/>
          <p14:tracePt t="82382" x="3852863" y="5707063"/>
          <p14:tracePt t="82384" x="3890963" y="5707063"/>
          <p14:tracePt t="82398" x="3952875" y="5707063"/>
          <p14:tracePt t="82414" x="4014788" y="5707063"/>
          <p14:tracePt t="82431" x="4090988" y="5707063"/>
          <p14:tracePt t="82448" x="4114800" y="5707063"/>
          <p14:tracePt t="82465" x="4140200" y="5707063"/>
          <p14:tracePt t="82482" x="4191000" y="5707063"/>
          <p14:tracePt t="82498" x="4240213" y="5707063"/>
          <p14:tracePt t="82515" x="4303713" y="5707063"/>
          <p14:tracePt t="82532" x="4503738" y="5707063"/>
          <p14:tracePt t="82548" x="4565650" y="5707063"/>
          <p14:tracePt t="82565" x="4665663" y="5707063"/>
          <p14:tracePt t="82582" x="4953000" y="5707063"/>
          <p14:tracePt t="82599" x="5091113" y="5707063"/>
          <p14:tracePt t="82615" x="5191125" y="5707063"/>
          <p14:tracePt t="82632" x="5316538" y="5707063"/>
          <p14:tracePt t="82648" x="5429250" y="5707063"/>
          <p14:tracePt t="82665" x="5529263" y="5707063"/>
          <p14:tracePt t="82669" x="5641975" y="5707063"/>
          <p14:tracePt t="82683" x="5729288" y="5707063"/>
          <p14:tracePt t="82699" x="5778500" y="5707063"/>
          <p14:tracePt t="82716" x="5829300" y="5707063"/>
          <p14:tracePt t="82732" x="5903913" y="5707063"/>
          <p14:tracePt t="82749" x="5967413" y="5707063"/>
          <p14:tracePt t="82766" x="6054725" y="5707063"/>
          <p14:tracePt t="82769" x="6180138" y="5707063"/>
          <p14:tracePt t="82782" x="6303963" y="5707063"/>
          <p14:tracePt t="82800" x="6380163" y="5707063"/>
          <p14:tracePt t="82816" x="6467475" y="5707063"/>
          <p14:tracePt t="82818" x="6554788" y="5707063"/>
          <p14:tracePt t="82833" x="6654800" y="5707063"/>
          <p14:tracePt t="82850" x="6767513" y="5707063"/>
          <p14:tracePt t="82866" x="6892925" y="5707063"/>
          <p14:tracePt t="82869" x="6967538" y="5707063"/>
          <p14:tracePt t="82883" x="7042150" y="5694363"/>
          <p14:tracePt t="82900" x="7092950" y="5681663"/>
          <p14:tracePt t="82907" x="7154863" y="5656263"/>
          <p14:tracePt t="82918" x="7192963" y="5656263"/>
          <p14:tracePt t="82933" x="7242175" y="5643563"/>
          <p14:tracePt t="82950" x="7267575" y="5630863"/>
          <p14:tracePt t="82967" x="7305675" y="5630863"/>
          <p14:tracePt t="83005" x="7305675" y="5619750"/>
          <p14:tracePt t="83478" x="7305675" y="5630863"/>
          <p14:tracePt t="83516" x="7305675" y="5643563"/>
          <p14:tracePt t="83554" x="7305675" y="5656263"/>
          <p14:tracePt t="83703" x="7342188" y="5656263"/>
          <p14:tracePt t="83715" x="7380288" y="5668963"/>
          <p14:tracePt t="83727" x="7418388" y="5681663"/>
          <p14:tracePt t="83741" x="7454900" y="5681663"/>
          <p14:tracePt t="83754" x="7505700" y="5707063"/>
          <p14:tracePt t="83769" x="7554913" y="5719763"/>
          <p14:tracePt t="83786" x="7605713" y="5732463"/>
          <p14:tracePt t="83802" x="7705725" y="5732463"/>
          <p14:tracePt t="83818" x="7718425" y="5732463"/>
          <p14:tracePt t="83839" x="7731125" y="5732463"/>
          <p14:tracePt t="84114" x="7742238" y="5732463"/>
          <p14:tracePt t="84127" x="7754938" y="5707063"/>
          <p14:tracePt t="84151" x="7754938" y="5694363"/>
          <p14:tracePt t="84177" x="7754938" y="5681663"/>
          <p14:tracePt t="85312" x="7754938" y="5668963"/>
          <p14:tracePt t="85324" x="7754938" y="5656263"/>
          <p14:tracePt t="85386" x="7754938" y="5643563"/>
          <p14:tracePt t="85424" x="7754938" y="5630863"/>
          <p14:tracePt t="85461" x="7754938" y="5619750"/>
          <p14:tracePt t="85485" x="7754938" y="5607050"/>
          <p14:tracePt t="85498" x="7754938" y="5594350"/>
          <p14:tracePt t="85510" x="7754938" y="5568950"/>
          <p14:tracePt t="85536" x="7754938" y="5556250"/>
          <p14:tracePt t="85548" x="7754938" y="5543550"/>
          <p14:tracePt t="85573" x="7754938" y="5530850"/>
          <p14:tracePt t="85586" x="7754938" y="5518150"/>
          <p14:tracePt t="85599" x="7742238" y="5507038"/>
          <p14:tracePt t="85610" x="7731125" y="5494338"/>
          <p14:tracePt t="85626" x="7718425" y="5468938"/>
          <p14:tracePt t="85642" x="7718425" y="5456238"/>
          <p14:tracePt t="85659" x="7693025" y="5407025"/>
          <p14:tracePt t="85675" x="7693025" y="5381625"/>
          <p14:tracePt t="85692" x="7680325" y="5381625"/>
          <p14:tracePt t="85710" x="7667625" y="5368925"/>
          <p14:tracePt t="85725" x="7654925" y="5305425"/>
          <p14:tracePt t="85742" x="7618413" y="5256213"/>
          <p14:tracePt t="85759" x="7593013" y="5205413"/>
          <p14:tracePt t="85776" x="7580313" y="5205413"/>
          <p14:tracePt t="85793" x="7580313" y="5194300"/>
          <p14:tracePt t="86121" x="7580313" y="5218113"/>
          <p14:tracePt t="86134" x="7580313" y="5256213"/>
          <p14:tracePt t="86147" x="7580313" y="5318125"/>
          <p14:tracePt t="86158" x="7580313" y="5356225"/>
          <p14:tracePt t="86171" x="7580313" y="5381625"/>
          <p14:tracePt t="86184" x="7580313" y="5407025"/>
          <p14:tracePt t="86196" x="7580313" y="5430838"/>
          <p14:tracePt t="86212" x="7580313" y="5443538"/>
          <p14:tracePt t="86229" x="7580313" y="5468938"/>
          <p14:tracePt t="86247" x="7580313" y="5481638"/>
          <p14:tracePt t="86359" x="7580313" y="5494338"/>
          <p14:tracePt t="86570" x="7580313" y="5507038"/>
          <p14:tracePt t="86620" x="7580313" y="5518150"/>
          <p14:tracePt t="86769" x="7580313" y="5507038"/>
          <p14:tracePt t="86795" x="7580313" y="5494338"/>
          <p14:tracePt t="86819" x="7580313" y="5481638"/>
          <p14:tracePt t="86845" x="7580313" y="5468938"/>
          <p14:tracePt t="86870" x="7580313" y="5456238"/>
          <p14:tracePt t="86906" x="7580313" y="5443538"/>
          <p14:tracePt t="86932" x="7580313" y="5430838"/>
          <p14:tracePt t="86944" x="7580313" y="5418138"/>
          <p14:tracePt t="86957" x="7580313" y="5394325"/>
          <p14:tracePt t="86970" x="7580313" y="5368925"/>
          <p14:tracePt t="86983" x="7580313" y="5343525"/>
          <p14:tracePt t="86999" x="7580313" y="5318125"/>
          <p14:tracePt t="87016" x="7580313" y="5305425"/>
          <p14:tracePt t="87018" x="7580313" y="5294313"/>
          <p14:tracePt t="87033" x="7580313" y="5281613"/>
          <p14:tracePt t="87056" x="7580313" y="5256213"/>
          <p14:tracePt t="87205" x="7580313" y="5268913"/>
          <p14:tracePt t="87219" x="7580313" y="5294313"/>
          <p14:tracePt t="87231" x="7580313" y="5356225"/>
          <p14:tracePt t="87243" x="7580313" y="5443538"/>
          <p14:tracePt t="87256" x="7580313" y="5530850"/>
          <p14:tracePt t="87268" x="7593013" y="5607050"/>
          <p14:tracePt t="87284" x="7605713" y="5656263"/>
          <p14:tracePt t="87300" x="7605713" y="5707063"/>
          <p14:tracePt t="87318" x="7618413" y="5756275"/>
          <p14:tracePt t="87343" x="7618413" y="5768975"/>
          <p14:tracePt t="87381" x="7618413" y="5756275"/>
          <p14:tracePt t="87393" x="7618413" y="5743575"/>
          <p14:tracePt t="87406" x="7618413" y="5732463"/>
          <p14:tracePt t="87418" x="7618413" y="5719763"/>
          <p14:tracePt t="87434" x="7618413" y="5694363"/>
          <p14:tracePt t="87455" x="7618413" y="5681663"/>
          <p14:tracePt t="87468" x="7618413" y="5668963"/>
          <p14:tracePt t="87484" x="7618413" y="5656263"/>
          <p14:tracePt t="87517" x="7618413" y="5643563"/>
          <p14:tracePt t="87530" x="7618413" y="5619750"/>
          <p14:tracePt t="87543" x="7618413" y="5607050"/>
          <p14:tracePt t="87555" x="7618413" y="5594350"/>
          <p14:tracePt t="87569" x="7618413" y="5581650"/>
          <p14:tracePt t="87585" x="7618413" y="5543550"/>
          <p14:tracePt t="87601" x="7618413" y="5507038"/>
          <p14:tracePt t="87618" x="7618413" y="5494338"/>
          <p14:tracePt t="87635" x="7618413" y="5481638"/>
          <p14:tracePt t="87717" x="7618413" y="5468938"/>
          <p14:tracePt t="87768" x="7618413" y="5456238"/>
          <p14:tracePt t="87779" x="7618413" y="5443538"/>
          <p14:tracePt t="87791" x="7631113" y="5430838"/>
          <p14:tracePt t="87804" x="7642225" y="5394325"/>
          <p14:tracePt t="87819" x="7654925" y="5381625"/>
          <p14:tracePt t="87836" x="7667625" y="5356225"/>
          <p14:tracePt t="87853" x="7667625" y="5343525"/>
          <p14:tracePt t="88390" x="7654925" y="5356225"/>
          <p14:tracePt t="88403" x="7642225" y="5368925"/>
          <p14:tracePt t="88415" x="7631113" y="5381625"/>
          <p14:tracePt t="88428" x="7593013" y="5394325"/>
          <p14:tracePt t="88440" x="7542213" y="5407025"/>
          <p14:tracePt t="88455" x="7493000" y="5430838"/>
          <p14:tracePt t="88471" x="7429500" y="5456238"/>
          <p14:tracePt t="88488" x="7392988" y="5468938"/>
          <p14:tracePt t="88490" x="7367588" y="5481638"/>
          <p14:tracePt t="88505" x="7342188" y="5507038"/>
          <p14:tracePt t="88522" x="7318375" y="5507038"/>
          <p14:tracePt t="88538" x="7305675" y="5518150"/>
          <p14:tracePt t="88539" x="7292975" y="5518150"/>
          <p14:tracePt t="88554" x="7292975" y="5530850"/>
          <p14:tracePt t="88571" x="7280275" y="5530850"/>
          <p14:tracePt t="88615" x="7254875" y="5530850"/>
          <p14:tracePt t="88627" x="7254875" y="5543550"/>
          <p14:tracePt t="88639" x="7242175" y="5543550"/>
          <p14:tracePt t="88651" x="7229475" y="5543550"/>
          <p14:tracePt t="88664" x="7218363" y="5543550"/>
          <p14:tracePt t="88676" x="7192963" y="5556250"/>
          <p14:tracePt t="88690" x="7180263" y="5556250"/>
          <p14:tracePt t="88706" x="7167563" y="5556250"/>
          <p14:tracePt t="88722" x="7154863" y="5556250"/>
          <p14:tracePt t="88739" x="7129463" y="5556250"/>
          <p14:tracePt t="88756" x="7105650" y="5556250"/>
          <p14:tracePt t="88773" x="7105650" y="5568950"/>
          <p14:tracePt t="88789" x="7092950" y="5568950"/>
          <p14:tracePt t="88814" x="7080250" y="5568950"/>
          <p14:tracePt t="88963" x="7092950" y="5568950"/>
          <p14:tracePt t="88977" x="7129463" y="5568950"/>
          <p14:tracePt t="88991" x="7167563" y="5568950"/>
          <p14:tracePt t="89001" x="7205663" y="5556250"/>
          <p14:tracePt t="89014" x="7229475" y="5543550"/>
          <p14:tracePt t="89026" x="7254875" y="5543550"/>
          <p14:tracePt t="89040" x="7280275" y="5507038"/>
          <p14:tracePt t="89057" x="7292975" y="5481638"/>
          <p14:tracePt t="89074" x="7305675" y="5456238"/>
          <p14:tracePt t="89076" x="7318375" y="5418138"/>
          <p14:tracePt t="89090" x="7318375" y="5407025"/>
          <p14:tracePt t="89107" x="7318375" y="5368925"/>
          <p14:tracePt t="89125" x="7329488" y="5343525"/>
          <p14:tracePt t="89127" x="7342188" y="5305425"/>
          <p14:tracePt t="89141" x="7354888" y="5281613"/>
          <p14:tracePt t="89157" x="7354888" y="5268913"/>
          <p14:tracePt t="89175" x="7354888" y="5256213"/>
          <p14:tracePt t="89191" x="7354888" y="5243513"/>
          <p14:tracePt t="89208" x="7354888" y="5230813"/>
          <p14:tracePt t="89699" x="7342188" y="5243513"/>
          <p14:tracePt t="89711" x="7205663" y="5305425"/>
          <p14:tracePt t="89724" x="6992938" y="5394325"/>
          <p14:tracePt t="89737" x="6767513" y="5518150"/>
          <p14:tracePt t="89749" x="6354763" y="5656263"/>
          <p14:tracePt t="89761" x="5916613" y="5781675"/>
          <p14:tracePt t="89777" x="5578475" y="5843588"/>
          <p14:tracePt t="89793" x="5116513" y="5932488"/>
          <p14:tracePt t="89811" x="4440238" y="6032500"/>
          <p14:tracePt t="89827" x="4240213" y="6056313"/>
          <p14:tracePt t="89844" x="4014788" y="6094413"/>
          <p14:tracePt t="89861" x="3852863" y="6107113"/>
          <p14:tracePt t="89863" x="3740150" y="6119813"/>
          <p14:tracePt t="89876" x="3678238" y="6132513"/>
          <p14:tracePt t="89893" x="3652838" y="6132513"/>
          <p14:tracePt t="89911" x="3640138" y="6132513"/>
          <p14:tracePt t="89998" x="3640138" y="6145213"/>
          <p14:tracePt t="90198" x="3640138" y="6132513"/>
          <p14:tracePt t="90273" x="3640138" y="6119813"/>
          <p14:tracePt t="90298" x="3640138" y="6107113"/>
          <p14:tracePt t="90323" x="3640138" y="6094413"/>
          <p14:tracePt t="90546" x="3652838" y="6094413"/>
          <p14:tracePt t="90560" x="3702050" y="6094413"/>
          <p14:tracePt t="90571" x="3765550" y="6094413"/>
          <p14:tracePt t="90584" x="3840163" y="6094413"/>
          <p14:tracePt t="90597" x="3890963" y="6069013"/>
          <p14:tracePt t="90613" x="3965575" y="6069013"/>
          <p14:tracePt t="90630" x="4090988" y="6056313"/>
          <p14:tracePt t="90647" x="4314825" y="6045200"/>
          <p14:tracePt t="90664" x="4365625" y="6032500"/>
          <p14:tracePt t="90680" x="4403725" y="6019800"/>
          <p14:tracePt t="90697" x="4440238" y="6007100"/>
          <p14:tracePt t="91070" x="4452938" y="6007100"/>
          <p14:tracePt t="91108" x="4478338" y="6019800"/>
          <p14:tracePt t="91120" x="4516438" y="6032500"/>
          <p14:tracePt t="91133" x="4603750" y="6056313"/>
          <p14:tracePt t="91147" x="4678363" y="6094413"/>
          <p14:tracePt t="91164" x="4752975" y="6119813"/>
          <p14:tracePt t="91181" x="4865688" y="6181725"/>
          <p14:tracePt t="91198" x="4903788" y="6194425"/>
          <p14:tracePt t="91214" x="4929188" y="6194425"/>
          <p14:tracePt t="91231" x="4965700" y="6194425"/>
          <p14:tracePt t="91830" x="4991100" y="6194425"/>
          <p14:tracePt t="91843" x="5003800" y="6194425"/>
          <p14:tracePt t="91856" x="5040313" y="6194425"/>
          <p14:tracePt t="91868" x="5103813" y="6194425"/>
          <p14:tracePt t="91885" x="5153025" y="6194425"/>
          <p14:tracePt t="91902" x="5203825" y="6194425"/>
          <p14:tracePt t="91919" x="5316538" y="6194425"/>
          <p14:tracePt t="91935" x="5391150" y="6194425"/>
          <p14:tracePt t="91952" x="5516563" y="6194425"/>
          <p14:tracePt t="91968" x="5691188" y="6194425"/>
          <p14:tracePt t="91985" x="5767388" y="6194425"/>
          <p14:tracePt t="92002" x="5803900" y="6194425"/>
          <p14:tracePt t="92019" x="5929313" y="6181725"/>
          <p14:tracePt t="92035" x="6003925" y="6181725"/>
          <p14:tracePt t="92052" x="6116638" y="6181725"/>
          <p14:tracePt t="92055" x="6191250" y="6169025"/>
          <p14:tracePt t="92069" x="6254750" y="6169025"/>
          <p14:tracePt t="92086" x="6291263" y="6169025"/>
          <p14:tracePt t="92102" x="6316663" y="6169025"/>
          <p14:tracePt t="92105" x="6354763" y="6169025"/>
          <p14:tracePt t="92119" x="6391275" y="6157913"/>
          <p14:tracePt t="92136" x="6429375" y="6157913"/>
          <p14:tracePt t="92153" x="6480175" y="6157913"/>
          <p14:tracePt t="92155" x="6554788" y="6157913"/>
          <p14:tracePt t="92170" x="6616700" y="6157913"/>
          <p14:tracePt t="92186" x="6654800" y="6145213"/>
          <p14:tracePt t="92204" x="6680200" y="6145213"/>
          <p14:tracePt t="92206" x="6704013" y="6145213"/>
          <p14:tracePt t="92219" x="6729413" y="6145213"/>
          <p14:tracePt t="92236" x="6742113" y="6145213"/>
          <p14:tracePt t="92253" x="6754813" y="6145213"/>
          <p14:tracePt t="92255" x="6767513" y="6132513"/>
          <p14:tracePt t="92270" x="6780213" y="6132513"/>
          <p14:tracePt t="92287" x="6792913" y="6132513"/>
          <p14:tracePt t="92304" x="6829425" y="6119813"/>
          <p14:tracePt t="92320" x="6842125" y="6119813"/>
          <p14:tracePt t="92337" x="6854825" y="6119813"/>
          <p14:tracePt t="92354" x="6905625" y="6107113"/>
          <p14:tracePt t="92371" x="6929438" y="6107113"/>
          <p14:tracePt t="92387" x="6954838" y="6107113"/>
          <p14:tracePt t="92404" x="6967538" y="6107113"/>
          <p14:tracePt t="92420" x="6980238" y="6107113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C757DA4-C249-160B-0E9C-022ADDF869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>
          <a:xfrm>
            <a:off x="6457949" y="6323276"/>
            <a:ext cx="2596957" cy="398200"/>
          </a:xfrm>
        </p:spPr>
        <p:txBody>
          <a:bodyPr/>
          <a:lstStyle/>
          <a:p>
            <a:fld id="{67B19427-F580-D146-B60E-4CADEE75497F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76200" y="496669"/>
            <a:ext cx="8839200" cy="646331"/>
          </a:xfrm>
          <a:solidFill>
            <a:schemeClr val="bg2"/>
          </a:solidFill>
        </p:spPr>
        <p:txBody>
          <a:bodyPr wrap="square">
            <a:spAutoFit/>
          </a:bodyPr>
          <a:lstStyle/>
          <a:p>
            <a:r>
              <a:rPr lang="en-US" altLang="en-US" b="1" dirty="0">
                <a:ea typeface="Source Sans Pro" charset="0"/>
              </a:rPr>
              <a:t>Analyzing and Reporting Variances</a:t>
            </a:r>
          </a:p>
        </p:txBody>
      </p:sp>
      <p:sp>
        <p:nvSpPr>
          <p:cNvPr id="47" name="Rectangle 1026"/>
          <p:cNvSpPr>
            <a:spLocks noChangeArrowheads="1"/>
          </p:cNvSpPr>
          <p:nvPr/>
        </p:nvSpPr>
        <p:spPr bwMode="auto">
          <a:xfrm>
            <a:off x="1371600" y="3276600"/>
            <a:ext cx="2971800" cy="1371600"/>
          </a:xfrm>
          <a:prstGeom prst="rect">
            <a:avLst/>
          </a:prstGeom>
          <a:solidFill>
            <a:srgbClr val="80F2D1"/>
          </a:solidFill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Price Variance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€31,080 – €31,500 = €420 F</a:t>
            </a:r>
          </a:p>
        </p:txBody>
      </p:sp>
      <p:sp>
        <p:nvSpPr>
          <p:cNvPr id="48" name="Rectangle 1027"/>
          <p:cNvSpPr>
            <a:spLocks noChangeArrowheads="1"/>
          </p:cNvSpPr>
          <p:nvPr/>
        </p:nvSpPr>
        <p:spPr bwMode="auto">
          <a:xfrm>
            <a:off x="4876800" y="3276600"/>
            <a:ext cx="2971800" cy="1371600"/>
          </a:xfrm>
          <a:prstGeom prst="rect">
            <a:avLst/>
          </a:prstGeom>
          <a:solidFill>
            <a:srgbClr val="80F2D1"/>
          </a:solidFill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Quantity Variance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€31,500 – €30,000 = €1,500 U</a:t>
            </a:r>
          </a:p>
        </p:txBody>
      </p:sp>
      <p:sp>
        <p:nvSpPr>
          <p:cNvPr id="49" name="Rectangle 1028"/>
          <p:cNvSpPr>
            <a:spLocks noChangeArrowheads="1"/>
          </p:cNvSpPr>
          <p:nvPr/>
        </p:nvSpPr>
        <p:spPr bwMode="auto">
          <a:xfrm>
            <a:off x="3124200" y="4953000"/>
            <a:ext cx="2971800" cy="1371600"/>
          </a:xfrm>
          <a:prstGeom prst="rect">
            <a:avLst/>
          </a:prstGeom>
          <a:solidFill>
            <a:srgbClr val="8ED9FE"/>
          </a:solidFill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lvl="0" algn="ctr">
              <a:spcAft>
                <a:spcPct val="10000"/>
              </a:spcAft>
              <a:defRPr/>
            </a:pPr>
            <a:r>
              <a:rPr lang="en-US" altLang="en-US" sz="1600" b="1" kern="0" dirty="0">
                <a:solidFill>
                  <a:srgbClr val="000000"/>
                </a:solidFill>
                <a:latin typeface="Liberation Sans" panose="020B0604020202020204" pitchFamily="34" charset="0"/>
              </a:rPr>
              <a:t>Total Labor Variance</a:t>
            </a:r>
            <a:endParaRPr kumimoji="0" lang="en-US" altLang="en-US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€31,080 – €30,000 = €1,080 U</a:t>
            </a:r>
          </a:p>
        </p:txBody>
      </p:sp>
      <p:sp>
        <p:nvSpPr>
          <p:cNvPr id="50" name="Rectangle 1037"/>
          <p:cNvSpPr>
            <a:spLocks noChangeArrowheads="1"/>
          </p:cNvSpPr>
          <p:nvPr/>
        </p:nvSpPr>
        <p:spPr bwMode="auto">
          <a:xfrm>
            <a:off x="1447800" y="1219200"/>
            <a:ext cx="304800" cy="338138"/>
          </a:xfrm>
          <a:prstGeom prst="rect">
            <a:avLst/>
          </a:prstGeom>
          <a:solidFill>
            <a:srgbClr val="FFFFCC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en-US" sz="1600" b="1" dirty="0">
                <a:latin typeface="Liberation Sans" panose="020B0604020202020204" pitchFamily="34" charset="0"/>
              </a:rPr>
              <a:t>1</a:t>
            </a:r>
          </a:p>
        </p:txBody>
      </p:sp>
      <p:sp>
        <p:nvSpPr>
          <p:cNvPr id="51" name="Rectangle 1038"/>
          <p:cNvSpPr>
            <a:spLocks noChangeArrowheads="1"/>
          </p:cNvSpPr>
          <p:nvPr/>
        </p:nvSpPr>
        <p:spPr bwMode="auto">
          <a:xfrm>
            <a:off x="4495800" y="1219200"/>
            <a:ext cx="304800" cy="338138"/>
          </a:xfrm>
          <a:prstGeom prst="rect">
            <a:avLst/>
          </a:prstGeom>
          <a:solidFill>
            <a:srgbClr val="FFFFCC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en-US" sz="1600" b="1" dirty="0">
                <a:latin typeface="Liberation Sans" panose="020B0604020202020204" pitchFamily="34" charset="0"/>
              </a:rPr>
              <a:t>2</a:t>
            </a:r>
          </a:p>
        </p:txBody>
      </p:sp>
      <p:sp>
        <p:nvSpPr>
          <p:cNvPr id="52" name="Rectangle 1039"/>
          <p:cNvSpPr>
            <a:spLocks noChangeArrowheads="1"/>
          </p:cNvSpPr>
          <p:nvPr/>
        </p:nvSpPr>
        <p:spPr bwMode="auto">
          <a:xfrm>
            <a:off x="7543800" y="1219200"/>
            <a:ext cx="304800" cy="338138"/>
          </a:xfrm>
          <a:prstGeom prst="rect">
            <a:avLst/>
          </a:prstGeom>
          <a:solidFill>
            <a:srgbClr val="FFFFCC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en-US" sz="1600" b="1" dirty="0">
                <a:latin typeface="Liberation Sans" panose="020B0604020202020204" pitchFamily="34" charset="0"/>
              </a:rPr>
              <a:t>3</a:t>
            </a:r>
          </a:p>
        </p:txBody>
      </p:sp>
      <p:sp>
        <p:nvSpPr>
          <p:cNvPr id="53" name="Rectangle 1040"/>
          <p:cNvSpPr>
            <a:spLocks noChangeArrowheads="1"/>
          </p:cNvSpPr>
          <p:nvPr/>
        </p:nvSpPr>
        <p:spPr bwMode="auto">
          <a:xfrm>
            <a:off x="2362200" y="3810000"/>
            <a:ext cx="304800" cy="338138"/>
          </a:xfrm>
          <a:prstGeom prst="rect">
            <a:avLst/>
          </a:prstGeom>
          <a:solidFill>
            <a:srgbClr val="FFFFCC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en-US" sz="1600" b="1" dirty="0">
                <a:latin typeface="Liberation Sans" panose="020B0604020202020204" pitchFamily="34" charset="0"/>
              </a:rPr>
              <a:t>1</a:t>
            </a:r>
          </a:p>
        </p:txBody>
      </p:sp>
      <p:sp>
        <p:nvSpPr>
          <p:cNvPr id="54" name="Rectangle 1041"/>
          <p:cNvSpPr>
            <a:spLocks noChangeArrowheads="1"/>
          </p:cNvSpPr>
          <p:nvPr/>
        </p:nvSpPr>
        <p:spPr bwMode="auto">
          <a:xfrm>
            <a:off x="2971800" y="3810000"/>
            <a:ext cx="304800" cy="338138"/>
          </a:xfrm>
          <a:prstGeom prst="rect">
            <a:avLst/>
          </a:prstGeom>
          <a:solidFill>
            <a:srgbClr val="FFFFCC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en-US" sz="1600" b="1" dirty="0">
                <a:latin typeface="Liberation Sans" panose="020B0604020202020204" pitchFamily="34" charset="0"/>
              </a:rPr>
              <a:t>2</a:t>
            </a:r>
          </a:p>
        </p:txBody>
      </p:sp>
      <p:sp>
        <p:nvSpPr>
          <p:cNvPr id="55" name="Rectangle 1042"/>
          <p:cNvSpPr>
            <a:spLocks noChangeArrowheads="1"/>
          </p:cNvSpPr>
          <p:nvPr/>
        </p:nvSpPr>
        <p:spPr bwMode="auto">
          <a:xfrm>
            <a:off x="2667000" y="3824288"/>
            <a:ext cx="304800" cy="264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CC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8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altLang="en-US" sz="1400" b="1" dirty="0">
                <a:latin typeface="Liberation Sans" panose="020B0604020202020204" pitchFamily="34" charset="0"/>
              </a:rPr>
              <a:t>-</a:t>
            </a:r>
          </a:p>
        </p:txBody>
      </p:sp>
      <p:sp>
        <p:nvSpPr>
          <p:cNvPr id="56" name="Rectangle 1043"/>
          <p:cNvSpPr>
            <a:spLocks noChangeArrowheads="1"/>
          </p:cNvSpPr>
          <p:nvPr/>
        </p:nvSpPr>
        <p:spPr bwMode="auto">
          <a:xfrm>
            <a:off x="5867400" y="3810000"/>
            <a:ext cx="304800" cy="338138"/>
          </a:xfrm>
          <a:prstGeom prst="rect">
            <a:avLst/>
          </a:prstGeom>
          <a:solidFill>
            <a:srgbClr val="FFFFCC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en-US" sz="1600" b="1" dirty="0">
                <a:latin typeface="Liberation Sans" panose="020B0604020202020204" pitchFamily="34" charset="0"/>
              </a:rPr>
              <a:t>2</a:t>
            </a:r>
          </a:p>
        </p:txBody>
      </p:sp>
      <p:sp>
        <p:nvSpPr>
          <p:cNvPr id="57" name="Rectangle 1044"/>
          <p:cNvSpPr>
            <a:spLocks noChangeArrowheads="1"/>
          </p:cNvSpPr>
          <p:nvPr/>
        </p:nvSpPr>
        <p:spPr bwMode="auto">
          <a:xfrm>
            <a:off x="6477000" y="3810000"/>
            <a:ext cx="304800" cy="338138"/>
          </a:xfrm>
          <a:prstGeom prst="rect">
            <a:avLst/>
          </a:prstGeom>
          <a:solidFill>
            <a:srgbClr val="FFFFCC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en-US" sz="1600" b="1" dirty="0">
                <a:latin typeface="Liberation Sans" panose="020B0604020202020204" pitchFamily="34" charset="0"/>
              </a:rPr>
              <a:t>3</a:t>
            </a:r>
          </a:p>
        </p:txBody>
      </p:sp>
      <p:sp>
        <p:nvSpPr>
          <p:cNvPr id="58" name="Rectangle 1045"/>
          <p:cNvSpPr>
            <a:spLocks noChangeArrowheads="1"/>
          </p:cNvSpPr>
          <p:nvPr/>
        </p:nvSpPr>
        <p:spPr bwMode="auto">
          <a:xfrm>
            <a:off x="6172200" y="3824288"/>
            <a:ext cx="304800" cy="264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CC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8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altLang="en-US" sz="1400" b="1" dirty="0">
                <a:latin typeface="Liberation Sans" panose="020B0604020202020204" pitchFamily="34" charset="0"/>
              </a:rPr>
              <a:t>-</a:t>
            </a:r>
          </a:p>
        </p:txBody>
      </p:sp>
      <p:sp>
        <p:nvSpPr>
          <p:cNvPr id="59" name="Rectangle 1046"/>
          <p:cNvSpPr>
            <a:spLocks noChangeArrowheads="1"/>
          </p:cNvSpPr>
          <p:nvPr/>
        </p:nvSpPr>
        <p:spPr bwMode="auto">
          <a:xfrm>
            <a:off x="4191000" y="5486400"/>
            <a:ext cx="304800" cy="338138"/>
          </a:xfrm>
          <a:prstGeom prst="rect">
            <a:avLst/>
          </a:prstGeom>
          <a:solidFill>
            <a:srgbClr val="FFFFCC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en-US" sz="1600" b="1" dirty="0">
                <a:latin typeface="Liberation Sans" panose="020B0604020202020204" pitchFamily="34" charset="0"/>
              </a:rPr>
              <a:t>1</a:t>
            </a:r>
          </a:p>
        </p:txBody>
      </p:sp>
      <p:sp>
        <p:nvSpPr>
          <p:cNvPr id="60" name="Rectangle 1047"/>
          <p:cNvSpPr>
            <a:spLocks noChangeArrowheads="1"/>
          </p:cNvSpPr>
          <p:nvPr/>
        </p:nvSpPr>
        <p:spPr bwMode="auto">
          <a:xfrm>
            <a:off x="4800600" y="5486400"/>
            <a:ext cx="304800" cy="338138"/>
          </a:xfrm>
          <a:prstGeom prst="rect">
            <a:avLst/>
          </a:prstGeom>
          <a:solidFill>
            <a:srgbClr val="FFFFCC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en-US" sz="1600" b="1" dirty="0">
                <a:latin typeface="Liberation Sans" panose="020B0604020202020204" pitchFamily="34" charset="0"/>
              </a:rPr>
              <a:t>3</a:t>
            </a:r>
          </a:p>
        </p:txBody>
      </p:sp>
      <p:sp>
        <p:nvSpPr>
          <p:cNvPr id="61" name="Rectangle 1048"/>
          <p:cNvSpPr>
            <a:spLocks noChangeArrowheads="1"/>
          </p:cNvSpPr>
          <p:nvPr/>
        </p:nvSpPr>
        <p:spPr bwMode="auto">
          <a:xfrm>
            <a:off x="4495800" y="5500688"/>
            <a:ext cx="304800" cy="264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CC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8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altLang="en-US" sz="1400" b="1" dirty="0">
                <a:latin typeface="Liberation Sans" panose="020B0604020202020204" pitchFamily="34" charset="0"/>
              </a:rPr>
              <a:t>-</a:t>
            </a:r>
          </a:p>
        </p:txBody>
      </p:sp>
      <p:sp>
        <p:nvSpPr>
          <p:cNvPr id="62" name="Rectangle 1049"/>
          <p:cNvSpPr>
            <a:spLocks noChangeArrowheads="1"/>
          </p:cNvSpPr>
          <p:nvPr/>
        </p:nvSpPr>
        <p:spPr bwMode="auto">
          <a:xfrm>
            <a:off x="228600" y="1600200"/>
            <a:ext cx="2667000" cy="1371600"/>
          </a:xfrm>
          <a:prstGeom prst="rect">
            <a:avLst/>
          </a:prstGeom>
          <a:solidFill>
            <a:srgbClr val="FFCBB1"/>
          </a:solidFill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Actual Hours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× Actual Rate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(AH) × (AR)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5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2,100 x €14.80 = €31,080</a:t>
            </a:r>
          </a:p>
        </p:txBody>
      </p:sp>
      <p:sp>
        <p:nvSpPr>
          <p:cNvPr id="63" name="Rectangle 1050"/>
          <p:cNvSpPr>
            <a:spLocks noChangeArrowheads="1"/>
          </p:cNvSpPr>
          <p:nvPr/>
        </p:nvSpPr>
        <p:spPr bwMode="auto">
          <a:xfrm>
            <a:off x="6324600" y="1600200"/>
            <a:ext cx="2667000" cy="1371600"/>
          </a:xfrm>
          <a:prstGeom prst="rect">
            <a:avLst/>
          </a:prstGeom>
          <a:solidFill>
            <a:srgbClr val="FFCBB1"/>
          </a:solidFill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Standard Hours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× Standard Rate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(SH) × (SR)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5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2,000 x €15.00 = €30,000</a:t>
            </a:r>
          </a:p>
        </p:txBody>
      </p:sp>
      <p:sp>
        <p:nvSpPr>
          <p:cNvPr id="64" name="Rectangle 1051"/>
          <p:cNvSpPr>
            <a:spLocks noChangeArrowheads="1"/>
          </p:cNvSpPr>
          <p:nvPr/>
        </p:nvSpPr>
        <p:spPr bwMode="auto">
          <a:xfrm>
            <a:off x="3276600" y="1600200"/>
            <a:ext cx="2667000" cy="1371600"/>
          </a:xfrm>
          <a:prstGeom prst="rect">
            <a:avLst/>
          </a:prstGeom>
          <a:solidFill>
            <a:srgbClr val="FFCBB1"/>
          </a:solidFill>
          <a:ln w="12700" cap="sq">
            <a:solidFill>
              <a:srgbClr val="00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Actual Hours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× Standard Rate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(AH) × (SR)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5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iberation Sans" panose="020B0604020202020204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1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</a:rPr>
              <a:t>2,100 x €15.00 = €31,500</a:t>
            </a:r>
          </a:p>
        </p:txBody>
      </p:sp>
      <p:sp>
        <p:nvSpPr>
          <p:cNvPr id="65" name="Line 1068"/>
          <p:cNvSpPr>
            <a:spLocks noChangeShapeType="1"/>
          </p:cNvSpPr>
          <p:nvPr/>
        </p:nvSpPr>
        <p:spPr bwMode="auto">
          <a:xfrm flipH="1">
            <a:off x="5181600" y="2895600"/>
            <a:ext cx="0" cy="1295400"/>
          </a:xfrm>
          <a:prstGeom prst="line">
            <a:avLst/>
          </a:prstGeom>
          <a:noFill/>
          <a:ln w="28575" cap="sq">
            <a:solidFill>
              <a:srgbClr val="8000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66" name="Line 1069"/>
          <p:cNvSpPr>
            <a:spLocks noChangeShapeType="1"/>
          </p:cNvSpPr>
          <p:nvPr/>
        </p:nvSpPr>
        <p:spPr bwMode="auto">
          <a:xfrm flipH="1">
            <a:off x="2057400" y="2895600"/>
            <a:ext cx="0" cy="1295400"/>
          </a:xfrm>
          <a:prstGeom prst="line">
            <a:avLst/>
          </a:prstGeom>
          <a:noFill/>
          <a:ln w="28575" cap="sq">
            <a:solidFill>
              <a:srgbClr val="8000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67" name="Line 1070"/>
          <p:cNvSpPr>
            <a:spLocks noChangeShapeType="1"/>
          </p:cNvSpPr>
          <p:nvPr/>
        </p:nvSpPr>
        <p:spPr bwMode="auto">
          <a:xfrm>
            <a:off x="2133600" y="4495800"/>
            <a:ext cx="1447800" cy="1447800"/>
          </a:xfrm>
          <a:prstGeom prst="line">
            <a:avLst/>
          </a:prstGeom>
          <a:noFill/>
          <a:ln w="28575" cap="sq">
            <a:solidFill>
              <a:srgbClr val="8000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68" name="Line 1071"/>
          <p:cNvSpPr>
            <a:spLocks noChangeShapeType="1"/>
          </p:cNvSpPr>
          <p:nvPr/>
        </p:nvSpPr>
        <p:spPr bwMode="auto">
          <a:xfrm flipH="1">
            <a:off x="6705600" y="2895600"/>
            <a:ext cx="1447800" cy="1371600"/>
          </a:xfrm>
          <a:prstGeom prst="line">
            <a:avLst/>
          </a:prstGeom>
          <a:noFill/>
          <a:ln w="28575" cap="sq">
            <a:solidFill>
              <a:srgbClr val="8000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69" name="Line 1072"/>
          <p:cNvSpPr>
            <a:spLocks noChangeShapeType="1"/>
          </p:cNvSpPr>
          <p:nvPr/>
        </p:nvSpPr>
        <p:spPr bwMode="auto">
          <a:xfrm flipH="1">
            <a:off x="4953000" y="4495800"/>
            <a:ext cx="1524000" cy="1447800"/>
          </a:xfrm>
          <a:prstGeom prst="line">
            <a:avLst/>
          </a:prstGeom>
          <a:noFill/>
          <a:ln w="28575" cap="sq">
            <a:solidFill>
              <a:srgbClr val="8000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  <p:sp>
        <p:nvSpPr>
          <p:cNvPr id="70" name="Line 1073"/>
          <p:cNvSpPr>
            <a:spLocks noChangeShapeType="1"/>
          </p:cNvSpPr>
          <p:nvPr/>
        </p:nvSpPr>
        <p:spPr bwMode="auto">
          <a:xfrm flipH="1">
            <a:off x="3352800" y="2895600"/>
            <a:ext cx="1828800" cy="1371600"/>
          </a:xfrm>
          <a:prstGeom prst="line">
            <a:avLst/>
          </a:prstGeom>
          <a:noFill/>
          <a:ln w="28575" cap="sq">
            <a:solidFill>
              <a:srgbClr val="8000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9570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270"/>
    </mc:Choice>
    <mc:Fallback xmlns="">
      <p:transition spd="slow" advTm="27270"/>
    </mc:Fallback>
  </mc:AlternateContent>
  <p:extLst>
    <p:ext uri="{3A86A75C-4F4B-4683-9AE1-C65F6400EC91}">
      <p14:laserTraceLst xmlns:p14="http://schemas.microsoft.com/office/powerpoint/2010/main">
        <p14:tracePtLst>
          <p14:tracePt t="4517" x="6967538" y="6107113"/>
          <p14:tracePt t="4528" x="6880225" y="6107113"/>
          <p14:tracePt t="4540" x="6767513" y="6107113"/>
          <p14:tracePt t="4553" x="6354763" y="6056313"/>
          <p14:tracePt t="4567" x="5767388" y="5807075"/>
          <p14:tracePt t="4578" x="5016500" y="5530850"/>
          <p14:tracePt t="4595" x="4403725" y="5330825"/>
          <p14:tracePt t="4611" x="3689350" y="5130800"/>
          <p14:tracePt t="4629" x="2801938" y="4818063"/>
          <p14:tracePt t="4645" x="2289175" y="4505325"/>
          <p14:tracePt t="4662" x="1951038" y="4241800"/>
          <p14:tracePt t="4679" x="1651000" y="3967163"/>
          <p14:tracePt t="4695" x="1601788" y="3892550"/>
          <p14:tracePt t="4712" x="1563688" y="3829050"/>
          <p14:tracePt t="4729" x="1550988" y="3792538"/>
          <p14:tracePt t="4753" x="1550988" y="3779838"/>
          <p14:tracePt t="4853" x="1550988" y="3754438"/>
          <p14:tracePt t="4865" x="1550988" y="3703638"/>
          <p14:tracePt t="4879" x="1538288" y="3629025"/>
          <p14:tracePt t="4890" x="1525588" y="3541713"/>
          <p14:tracePt t="4904" x="1525588" y="3479800"/>
          <p14:tracePt t="4914" x="1501775" y="3241675"/>
          <p14:tracePt t="4929" x="1489075" y="2765425"/>
          <p14:tracePt t="4945" x="1489075" y="2452688"/>
          <p14:tracePt t="4961" x="1489075" y="2303463"/>
          <p14:tracePt t="4978" x="1489075" y="2127250"/>
          <p14:tracePt t="4995" x="1489075" y="2089150"/>
          <p14:tracePt t="5012" x="1476375" y="2078038"/>
          <p14:tracePt t="5013" x="1476375" y="2065338"/>
          <p14:tracePt t="5303" x="1463675" y="2065338"/>
          <p14:tracePt t="5314" x="1425575" y="2039938"/>
          <p14:tracePt t="5326" x="1350963" y="1989138"/>
          <p14:tracePt t="5339" x="1250950" y="1876425"/>
          <p14:tracePt t="5352" x="1163638" y="1765300"/>
          <p14:tracePt t="5365" x="1100138" y="1663700"/>
          <p14:tracePt t="5381" x="1050925" y="1601788"/>
          <p14:tracePt t="5397" x="1012825" y="1552575"/>
          <p14:tracePt t="5425" x="1000125" y="1539875"/>
          <p14:tracePt t="5551" x="1000125" y="1552575"/>
          <p14:tracePt t="5564" x="1012825" y="1563688"/>
          <p14:tracePt t="5575" x="1025525" y="1601788"/>
          <p14:tracePt t="5589" x="1038225" y="1627188"/>
          <p14:tracePt t="5601" x="1089025" y="1663700"/>
          <p14:tracePt t="5615" x="1125538" y="1701800"/>
          <p14:tracePt t="5632" x="1189038" y="1752600"/>
          <p14:tracePt t="5649" x="1250950" y="1776413"/>
          <p14:tracePt t="5651" x="1300163" y="1814513"/>
          <p14:tracePt t="5666" x="1338263" y="1839913"/>
          <p14:tracePt t="5681" x="1376363" y="1852613"/>
          <p14:tracePt t="5698" x="1401763" y="1865313"/>
          <p14:tracePt t="5715" x="1450975" y="1889125"/>
          <p14:tracePt t="5732" x="1489075" y="1889125"/>
          <p14:tracePt t="5748" x="1525588" y="1889125"/>
          <p14:tracePt t="5750" x="1563688" y="1901825"/>
          <p14:tracePt t="5765" x="1601788" y="1914525"/>
          <p14:tracePt t="5781" x="1651000" y="1914525"/>
          <p14:tracePt t="5799" x="1714500" y="1927225"/>
          <p14:tracePt t="5815" x="1738313" y="1939925"/>
          <p14:tracePt t="5832" x="1751013" y="1952625"/>
          <p14:tracePt t="5849" x="1763713" y="1965325"/>
          <p14:tracePt t="5866" x="1763713" y="2001838"/>
          <p14:tracePt t="5883" x="1776413" y="2065338"/>
          <p14:tracePt t="5900" x="1776413" y="2178050"/>
          <p14:tracePt t="5917" x="1776413" y="2227263"/>
          <p14:tracePt t="5933" x="1763713" y="2252663"/>
          <p14:tracePt t="5937" x="1763713" y="2303463"/>
          <p14:tracePt t="5952" x="1751013" y="2327275"/>
          <p14:tracePt t="5967" x="1738313" y="2352675"/>
          <p14:tracePt t="5984" x="1725613" y="2378075"/>
          <p14:tracePt t="6000" x="1714500" y="2439988"/>
          <p14:tracePt t="6037" x="1714500" y="2452688"/>
          <p14:tracePt t="6149" x="1701800" y="2452688"/>
          <p14:tracePt t="6548" x="1725613" y="2439988"/>
          <p14:tracePt t="6560" x="1863725" y="2403475"/>
          <p14:tracePt t="6573" x="2063750" y="2327275"/>
          <p14:tracePt t="6587" x="2276475" y="2239963"/>
          <p14:tracePt t="6602" x="2789238" y="2127250"/>
          <p14:tracePt t="6619" x="3152775" y="2027238"/>
          <p14:tracePt t="6636" x="4040188" y="1901825"/>
          <p14:tracePt t="6654" x="4391025" y="1876425"/>
          <p14:tracePt t="6670" x="4678363" y="1865313"/>
          <p14:tracePt t="6672" x="5078413" y="1865313"/>
          <p14:tracePt t="6687" x="5391150" y="1865313"/>
          <p14:tracePt t="6704" x="5565775" y="1852613"/>
          <p14:tracePt t="6720" x="5741988" y="1827213"/>
          <p14:tracePt t="6724" x="5916613" y="1814513"/>
          <p14:tracePt t="6737" x="6067425" y="1789113"/>
          <p14:tracePt t="6754" x="6191250" y="1776413"/>
          <p14:tracePt t="6771" x="6280150" y="1752600"/>
          <p14:tracePt t="6773" x="6354763" y="1727200"/>
          <p14:tracePt t="6786" x="6403975" y="1714500"/>
          <p14:tracePt t="6803" x="6429375" y="1714500"/>
          <p14:tracePt t="6820" x="6454775" y="1701800"/>
          <p14:tracePt t="6824" x="6480175" y="1689100"/>
          <p14:tracePt t="6836" x="6492875" y="1689100"/>
          <p14:tracePt t="6854" x="6503988" y="1676400"/>
          <p14:tracePt t="6871" x="6529388" y="1676400"/>
          <p14:tracePt t="6873" x="6554788" y="1676400"/>
          <p14:tracePt t="6887" x="6592888" y="1676400"/>
          <p14:tracePt t="6904" x="6654800" y="1676400"/>
          <p14:tracePt t="6922" x="6767513" y="1676400"/>
          <p14:tracePt t="6937" x="6816725" y="1676400"/>
          <p14:tracePt t="6954" x="6867525" y="1701800"/>
          <p14:tracePt t="6971" x="6905625" y="1727200"/>
          <p14:tracePt t="6974" x="6967538" y="1789113"/>
          <p14:tracePt t="6987" x="7092950" y="1865313"/>
          <p14:tracePt t="7004" x="7254875" y="1965325"/>
          <p14:tracePt t="7021" x="7392988" y="2039938"/>
          <p14:tracePt t="7024" x="7493000" y="2089150"/>
          <p14:tracePt t="7038" x="7542213" y="2127250"/>
          <p14:tracePt t="7055" x="7593013" y="2165350"/>
          <p14:tracePt t="7072" x="7642225" y="2190750"/>
          <p14:tracePt t="7088" x="7667625" y="2201863"/>
          <p14:tracePt t="7104" x="7680325" y="2214563"/>
          <p14:tracePt t="7122" x="7705725" y="2227263"/>
          <p14:tracePt t="7159" x="7718425" y="2227263"/>
          <p14:tracePt t="7173" x="7731125" y="2227263"/>
          <p14:tracePt t="7246" x="7742238" y="2227263"/>
          <p14:tracePt t="7260" x="7742238" y="2239963"/>
          <p14:tracePt t="7283" x="7754938" y="2239963"/>
          <p14:tracePt t="7321" x="7780338" y="2239963"/>
          <p14:tracePt t="7334" x="7793038" y="2239963"/>
          <p14:tracePt t="7346" x="7805738" y="2239963"/>
          <p14:tracePt t="7359" x="7831138" y="2239963"/>
          <p14:tracePt t="7373" x="7843838" y="2252663"/>
          <p14:tracePt t="7389" x="7854950" y="2252663"/>
          <p14:tracePt t="7407" x="7880350" y="2265363"/>
          <p14:tracePt t="7422" x="7893050" y="2265363"/>
          <p14:tracePt t="7472" x="7905750" y="2265363"/>
          <p14:tracePt t="7944" x="7880350" y="2265363"/>
          <p14:tracePt t="7959" x="7880350" y="2239963"/>
          <p14:tracePt t="7969" x="7867650" y="2214563"/>
          <p14:tracePt t="7982" x="7854950" y="2201863"/>
          <p14:tracePt t="7995" x="7843838" y="2165350"/>
          <p14:tracePt t="8007" x="7818438" y="2152650"/>
          <p14:tracePt t="8024" x="7818438" y="2139950"/>
          <p14:tracePt t="8041" x="7805738" y="2127250"/>
          <p14:tracePt t="8057" x="7793038" y="2114550"/>
          <p14:tracePt t="8074" x="7780338" y="2101850"/>
          <p14:tracePt t="8091" x="7767638" y="2101850"/>
          <p14:tracePt t="8108" x="7754938" y="2089150"/>
          <p14:tracePt t="8124" x="7754938" y="2078038"/>
          <p14:tracePt t="8319" x="7754938" y="2065338"/>
          <p14:tracePt t="8455" x="7767638" y="2065338"/>
          <p14:tracePt t="8468" x="7793038" y="2065338"/>
          <p14:tracePt t="8481" x="7805738" y="2065338"/>
          <p14:tracePt t="8493" x="7843838" y="2065338"/>
          <p14:tracePt t="8510" x="7943850" y="2052638"/>
          <p14:tracePt t="8528" x="8031163" y="2052638"/>
          <p14:tracePt t="8530" x="8118475" y="2039938"/>
          <p14:tracePt t="8544" x="8167688" y="2027238"/>
          <p14:tracePt t="8560" x="8243888" y="2014538"/>
          <p14:tracePt t="8577" x="8356600" y="2001838"/>
          <p14:tracePt t="8580" x="8493125" y="2001838"/>
          <p14:tracePt t="8594" x="8593138" y="1989138"/>
          <p14:tracePt t="8611" x="8631238" y="1989138"/>
          <p14:tracePt t="8628" x="8669338" y="1989138"/>
          <p14:tracePt t="8631" x="8680450" y="1989138"/>
          <p14:tracePt t="8644" x="8693150" y="1989138"/>
          <p14:tracePt t="8879" x="8669338" y="1989138"/>
          <p14:tracePt t="8896" x="8543925" y="2039938"/>
          <p14:tracePt t="8904" x="8405813" y="2139950"/>
          <p14:tracePt t="8917" x="8218488" y="2303463"/>
          <p14:tracePt t="8929" x="7854950" y="2490788"/>
          <p14:tracePt t="8944" x="7554913" y="2627313"/>
          <p14:tracePt t="8960" x="7418388" y="2678113"/>
          <p14:tracePt t="8977" x="7329488" y="2716213"/>
          <p14:tracePt t="8978" x="7292975" y="2728913"/>
          <p14:tracePt t="8994" x="7280275" y="2740025"/>
          <p14:tracePt t="9015" x="7267575" y="2740025"/>
          <p14:tracePt t="9104" x="7280275" y="2728913"/>
          <p14:tracePt t="9117" x="7305675" y="2703513"/>
          <p14:tracePt t="9130" x="7392988" y="2665413"/>
          <p14:tracePt t="9141" x="7542213" y="2578100"/>
          <p14:tracePt t="9153" x="7680325" y="2490788"/>
          <p14:tracePt t="9167" x="7805738" y="2414588"/>
          <p14:tracePt t="9181" x="7905750" y="2352675"/>
          <p14:tracePt t="9195" x="8080375" y="2314575"/>
          <p14:tracePt t="9212" x="8243888" y="2290763"/>
          <p14:tracePt t="9228" x="8443913" y="2265363"/>
          <p14:tracePt t="9245" x="8505825" y="2265363"/>
          <p14:tracePt t="9262" x="8531225" y="2265363"/>
          <p14:tracePt t="9279" x="8556625" y="2265363"/>
          <p14:tracePt t="10027" x="8543925" y="2265363"/>
          <p14:tracePt t="10038" x="8469313" y="2265363"/>
          <p14:tracePt t="10053" x="8280400" y="2265363"/>
          <p14:tracePt t="10066" x="8080375" y="2265363"/>
          <p14:tracePt t="10083" x="7605713" y="2265363"/>
          <p14:tracePt t="10100" x="7167563" y="2265363"/>
          <p14:tracePt t="10102" x="6792913" y="2265363"/>
          <p14:tracePt t="10117" x="6316663" y="2265363"/>
          <p14:tracePt t="10134" x="6003925" y="2265363"/>
          <p14:tracePt t="10151" x="5842000" y="2278063"/>
          <p14:tracePt t="10153" x="5691188" y="2290763"/>
          <p14:tracePt t="10167" x="5554663" y="2314575"/>
          <p14:tracePt t="10184" x="5441950" y="2327275"/>
          <p14:tracePt t="10200" x="5341938" y="2327275"/>
          <p14:tracePt t="10201" x="5303838" y="2327275"/>
          <p14:tracePt t="10216" x="5291138" y="2327275"/>
          <p14:tracePt t="10233" x="5278438" y="2327275"/>
          <p14:tracePt t="10251" x="5265738" y="2327275"/>
          <p14:tracePt t="10313" x="5253038" y="2327275"/>
          <p14:tracePt t="10326" x="5229225" y="2339975"/>
          <p14:tracePt t="10339" x="5216525" y="2339975"/>
          <p14:tracePt t="10351" x="5203825" y="2339975"/>
          <p14:tracePt t="10368" x="5191125" y="2339975"/>
          <p14:tracePt t="10388" x="5178425" y="2339975"/>
          <p14:tracePt t="10487" x="5165725" y="2339975"/>
          <p14:tracePt t="10502" x="5153025" y="2339975"/>
          <p14:tracePt t="10538" x="5141913" y="2339975"/>
          <p14:tracePt t="10552" x="5116513" y="2339975"/>
          <p14:tracePt t="10562" x="5078413" y="2339975"/>
          <p14:tracePt t="10575" x="5040313" y="2339975"/>
          <p14:tracePt t="10587" x="5016500" y="2339975"/>
          <p14:tracePt t="10600" x="4991100" y="2339975"/>
          <p14:tracePt t="10618" x="4978400" y="2339975"/>
          <p14:tracePt t="10634" x="4953000" y="2339975"/>
          <p14:tracePt t="10636" x="4940300" y="2339975"/>
          <p14:tracePt t="10661" x="4929188" y="2339975"/>
          <p14:tracePt t="12388" x="4916488" y="2327275"/>
          <p14:tracePt t="12399" x="4891088" y="2314575"/>
          <p14:tracePt t="12412" x="4865688" y="2303463"/>
          <p14:tracePt t="12426" x="4829175" y="2278063"/>
          <p14:tracePt t="12442" x="4791075" y="2265363"/>
          <p14:tracePt t="12460" x="4703763" y="2239963"/>
          <p14:tracePt t="12462" x="4640263" y="2201863"/>
          <p14:tracePt t="12476" x="4603750" y="2178050"/>
          <p14:tracePt t="12492" x="4565650" y="2165350"/>
          <p14:tracePt t="12510" x="4565650" y="2152650"/>
          <p14:tracePt t="12511" x="4565650" y="2139950"/>
          <p14:tracePt t="12674" x="4552950" y="2139950"/>
          <p14:tracePt t="12760" x="4578350" y="2139950"/>
          <p14:tracePt t="12773" x="4640263" y="2127250"/>
          <p14:tracePt t="12786" x="4703763" y="2089150"/>
          <p14:tracePt t="12798" x="4829175" y="2052638"/>
          <p14:tracePt t="12811" x="5116513" y="1978025"/>
          <p14:tracePt t="12827" x="5441950" y="1865313"/>
          <p14:tracePt t="12844" x="5678488" y="1789113"/>
          <p14:tracePt t="12861" x="6242050" y="1689100"/>
          <p14:tracePt t="12877" x="6354763" y="1652588"/>
          <p14:tracePt t="12895" x="6429375" y="1652588"/>
          <p14:tracePt t="12911" x="6467475" y="1639888"/>
          <p14:tracePt t="12927" x="6480175" y="1639888"/>
          <p14:tracePt t="13122" x="6467475" y="1639888"/>
          <p14:tracePt t="13148" x="6454775" y="1639888"/>
          <p14:tracePt t="13160" x="6416675" y="1652588"/>
          <p14:tracePt t="13172" x="6367463" y="1663700"/>
          <p14:tracePt t="13185" x="6303963" y="1689100"/>
          <p14:tracePt t="13197" x="6229350" y="1727200"/>
          <p14:tracePt t="13212" x="6154738" y="1776413"/>
          <p14:tracePt t="13229" x="6003925" y="1839913"/>
          <p14:tracePt t="13245" x="5791200" y="1901825"/>
          <p14:tracePt t="13247" x="5603875" y="1952625"/>
          <p14:tracePt t="13262" x="5491163" y="2001838"/>
          <p14:tracePt t="13279" x="5378450" y="2027238"/>
          <p14:tracePt t="13296" x="5129213" y="2089150"/>
          <p14:tracePt t="13312" x="4991100" y="2114550"/>
          <p14:tracePt t="13329" x="4903788" y="2139950"/>
          <p14:tracePt t="13347" x="4816475" y="2165350"/>
          <p14:tracePt t="13372" x="4803775" y="2165350"/>
          <p14:tracePt t="13459" x="4791075" y="2178050"/>
          <p14:tracePt t="13470" x="4778375" y="2190750"/>
          <p14:tracePt t="13484" x="4765675" y="2190750"/>
          <p14:tracePt t="13497" x="4727575" y="2201863"/>
          <p14:tracePt t="13513" x="4691063" y="2214563"/>
          <p14:tracePt t="13530" x="4603750" y="2239963"/>
          <p14:tracePt t="13547" x="4452938" y="2278063"/>
          <p14:tracePt t="13563" x="4416425" y="2290763"/>
          <p14:tracePt t="13580" x="4378325" y="2290763"/>
          <p14:tracePt t="13597" x="4365625" y="2303463"/>
          <p14:tracePt t="13614" x="4352925" y="2303463"/>
          <p14:tracePt t="13631" x="4340225" y="2303463"/>
          <p14:tracePt t="13808" x="4340225" y="2290763"/>
          <p14:tracePt t="13882" x="4352925" y="2290763"/>
          <p14:tracePt t="13895" x="4391025" y="2290763"/>
          <p14:tracePt t="13908" x="4427538" y="2290763"/>
          <p14:tracePt t="13920" x="4478338" y="2290763"/>
          <p14:tracePt t="13932" x="4503738" y="2290763"/>
          <p14:tracePt t="13949" x="4527550" y="2290763"/>
          <p14:tracePt t="13965" x="4540250" y="2290763"/>
          <p14:tracePt t="13982" x="4565650" y="2290763"/>
          <p14:tracePt t="14008" x="4578350" y="2290763"/>
          <p14:tracePt t="14032" x="4603750" y="2290763"/>
          <p14:tracePt t="14045" x="4616450" y="2290763"/>
          <p14:tracePt t="14056" x="4640263" y="2290763"/>
          <p14:tracePt t="14070" x="4678363" y="2290763"/>
          <p14:tracePt t="14083" x="4716463" y="2290763"/>
          <p14:tracePt t="14099" x="4752975" y="2290763"/>
          <p14:tracePt t="14116" x="4791075" y="2290763"/>
          <p14:tracePt t="14132" x="4840288" y="2278063"/>
          <p14:tracePt t="14149" x="4878388" y="2278063"/>
          <p14:tracePt t="14166" x="4916488" y="2278063"/>
          <p14:tracePt t="14183" x="4991100" y="2265363"/>
          <p14:tracePt t="14199" x="5029200" y="2265363"/>
          <p14:tracePt t="14216" x="5065713" y="2265363"/>
          <p14:tracePt t="14232" x="5116513" y="2265363"/>
          <p14:tracePt t="14249" x="5129213" y="2265363"/>
          <p14:tracePt t="14267" x="5141913" y="2265363"/>
          <p14:tracePt t="14294" x="5153025" y="2265363"/>
          <p14:tracePt t="14356" x="5165725" y="2265363"/>
          <p14:tracePt t="14394" x="5178425" y="2265363"/>
          <p14:tracePt t="14468" x="5191125" y="2265363"/>
          <p14:tracePt t="14480" x="5203825" y="2265363"/>
          <p14:tracePt t="14494" x="5216525" y="2278063"/>
          <p14:tracePt t="14518" x="5229225" y="2278063"/>
          <p14:tracePt t="14531" x="5229225" y="2290763"/>
          <p14:tracePt t="14543" x="5241925" y="2290763"/>
          <p14:tracePt t="14667" x="5241925" y="2303463"/>
          <p14:tracePt t="15740" x="5216525" y="2303463"/>
          <p14:tracePt t="15752" x="5129213" y="2303463"/>
          <p14:tracePt t="15765" x="5029200" y="2303463"/>
          <p14:tracePt t="15777" x="4903788" y="2303463"/>
          <p14:tracePt t="15790" x="4565650" y="2303463"/>
          <p14:tracePt t="15806" x="4114800" y="2252663"/>
          <p14:tracePt t="15822" x="3465513" y="2201863"/>
          <p14:tracePt t="15840" x="2427288" y="2139950"/>
          <p14:tracePt t="15856" x="1951038" y="2139950"/>
          <p14:tracePt t="15873" x="1663700" y="2114550"/>
          <p14:tracePt t="15889" x="1300163" y="2114550"/>
          <p14:tracePt t="15906" x="1150938" y="2101850"/>
          <p14:tracePt t="15923" x="1076325" y="2089150"/>
          <p14:tracePt t="15939" x="1063625" y="2089150"/>
          <p14:tracePt t="15941" x="1050925" y="2089150"/>
          <p14:tracePt t="15956" x="1050925" y="2078038"/>
          <p14:tracePt t="15977" x="1076325" y="2065338"/>
          <p14:tracePt t="15991" x="1100138" y="2065338"/>
          <p14:tracePt t="16006" x="1112838" y="2065338"/>
          <p14:tracePt t="16024" x="1125538" y="2065338"/>
          <p14:tracePt t="16026" x="1138238" y="2065338"/>
          <p14:tracePt t="16041" x="1150938" y="2065338"/>
          <p14:tracePt t="16057" x="1163638" y="2065338"/>
          <p14:tracePt t="16073" x="1189038" y="2065338"/>
          <p14:tracePt t="16090" x="1289050" y="2052638"/>
          <p14:tracePt t="16107" x="1450975" y="2052638"/>
          <p14:tracePt t="16124" x="1701800" y="2052638"/>
          <p14:tracePt t="16126" x="2089150" y="2078038"/>
          <p14:tracePt t="16140" x="2689225" y="2152650"/>
          <p14:tracePt t="16157" x="3076575" y="2214563"/>
          <p14:tracePt t="16174" x="3478213" y="2290763"/>
          <p14:tracePt t="16176" x="3802063" y="2352675"/>
          <p14:tracePt t="16190" x="3990975" y="2365375"/>
          <p14:tracePt t="16206" x="4114800" y="2390775"/>
          <p14:tracePt t="16222" x="4178300" y="2390775"/>
          <p14:tracePt t="16224" x="4203700" y="2390775"/>
          <p14:tracePt t="16239" x="4214813" y="2390775"/>
          <p14:tracePt t="16351" x="4214813" y="2403475"/>
          <p14:tracePt t="16425" x="4214813" y="2427288"/>
          <p14:tracePt t="16437" x="4203700" y="2490788"/>
          <p14:tracePt t="16451" x="4165600" y="2578100"/>
          <p14:tracePt t="16463" x="4052888" y="2690813"/>
          <p14:tracePt t="16476" x="3902075" y="2840038"/>
          <p14:tracePt t="16491" x="3740150" y="3054350"/>
          <p14:tracePt t="16508" x="3614738" y="3316288"/>
          <p14:tracePt t="16526" x="3402013" y="3641725"/>
          <p14:tracePt t="16542" x="3276600" y="3729038"/>
          <p14:tracePt t="16559" x="3165475" y="3803650"/>
          <p14:tracePt t="16562" x="3076575" y="3854450"/>
          <p14:tracePt t="16576" x="3052763" y="3867150"/>
          <p14:tracePt t="16592" x="3027363" y="3867150"/>
          <p14:tracePt t="17297" x="3089275" y="3779838"/>
          <p14:tracePt t="17310" x="3189288" y="3667125"/>
          <p14:tracePt t="17323" x="3465513" y="3503613"/>
          <p14:tracePt t="17334" x="3827463" y="3341688"/>
          <p14:tracePt t="17347" x="4127500" y="3165475"/>
          <p14:tracePt t="17360" x="4540250" y="2890838"/>
          <p14:tracePt t="17377" x="4965700" y="2640013"/>
          <p14:tracePt t="17394" x="5265738" y="2452688"/>
          <p14:tracePt t="17411" x="5829300" y="2252663"/>
          <p14:tracePt t="17428" x="6067425" y="2178050"/>
          <p14:tracePt t="17444" x="6191250" y="2152650"/>
          <p14:tracePt t="17446" x="6242050" y="2139950"/>
          <p14:tracePt t="17461" x="6267450" y="2139950"/>
          <p14:tracePt t="17483" x="6280150" y="2139950"/>
          <p14:tracePt t="17509" x="6267450" y="2139950"/>
          <p14:tracePt t="17521" x="6254750" y="2139950"/>
          <p14:tracePt t="17534" x="6242050" y="2139950"/>
          <p14:tracePt t="17547" x="6203950" y="2139950"/>
          <p14:tracePt t="17562" x="6167438" y="2139950"/>
          <p14:tracePt t="17580" x="6116638" y="2139950"/>
          <p14:tracePt t="17597" x="6078538" y="2139950"/>
          <p14:tracePt t="17646" x="6103938" y="2139950"/>
          <p14:tracePt t="17672" x="6129338" y="2139950"/>
          <p14:tracePt t="17684" x="6180138" y="2139950"/>
          <p14:tracePt t="17697" x="6229350" y="2139950"/>
          <p14:tracePt t="17709" x="6367463" y="2101850"/>
          <p14:tracePt t="17721" x="6654800" y="2052638"/>
          <p14:tracePt t="17734" x="6992938" y="2001838"/>
          <p14:tracePt t="17748" x="7380288" y="1952625"/>
          <p14:tracePt t="17763" x="7754938" y="1952625"/>
          <p14:tracePt t="17780" x="8018463" y="1952625"/>
          <p14:tracePt t="17797" x="8293100" y="1952625"/>
          <p14:tracePt t="17813" x="8380413" y="1939925"/>
          <p14:tracePt t="17830" x="8431213" y="1939925"/>
          <p14:tracePt t="17833" x="8443913" y="1939925"/>
          <p14:tracePt t="17847" x="8456613" y="1939925"/>
          <p14:tracePt t="18120" x="8418513" y="1965325"/>
          <p14:tracePt t="18132" x="8393113" y="1989138"/>
          <p14:tracePt t="18145" x="8318500" y="2052638"/>
          <p14:tracePt t="18158" x="8093075" y="2227263"/>
          <p14:tracePt t="18169" x="7805738" y="2516188"/>
          <p14:tracePt t="18182" x="7554913" y="2703513"/>
          <p14:tracePt t="18198" x="7342188" y="2865438"/>
          <p14:tracePt t="18215" x="7054850" y="3003550"/>
          <p14:tracePt t="18233" x="6654800" y="3228975"/>
          <p14:tracePt t="18249" x="6567488" y="3316288"/>
          <p14:tracePt t="18265" x="6480175" y="3416300"/>
          <p14:tracePt t="18283" x="6380163" y="3503613"/>
          <p14:tracePt t="18299" x="6342063" y="3516313"/>
          <p14:tracePt t="18315" x="6329363" y="3529013"/>
          <p14:tracePt t="18519" x="6329363" y="3541713"/>
          <p14:tracePt t="18531" x="6303963" y="3541713"/>
          <p14:tracePt t="18544" x="6303963" y="3554413"/>
          <p14:tracePt t="18556" x="6291263" y="3554413"/>
          <p14:tracePt t="18570" x="6280150" y="3567113"/>
          <p14:tracePt t="18583" x="6267450" y="3567113"/>
          <p14:tracePt t="18607" x="6254750" y="3579813"/>
          <p14:tracePt t="18768" x="6254750" y="3590925"/>
          <p14:tracePt t="18793" x="6242050" y="3590925"/>
          <p14:tracePt t="18806" x="6242050" y="3603625"/>
          <p14:tracePt t="20638" x="6203950" y="3641725"/>
          <p14:tracePt t="20650" x="6078538" y="3754438"/>
          <p14:tracePt t="20663" x="5954713" y="3892550"/>
          <p14:tracePt t="20676" x="5767388" y="4179888"/>
          <p14:tracePt t="20691" x="5478463" y="4492625"/>
          <p14:tracePt t="20708" x="5103813" y="4756150"/>
          <p14:tracePt t="20725" x="4703763" y="5030788"/>
          <p14:tracePt t="20742" x="4552950" y="5118100"/>
          <p14:tracePt t="20759" x="4403725" y="5205413"/>
          <p14:tracePt t="20776" x="4140200" y="5343525"/>
          <p14:tracePt t="20792" x="4065588" y="5418138"/>
          <p14:tracePt t="20809" x="4014788" y="5456238"/>
          <p14:tracePt t="20826" x="3990975" y="5468938"/>
          <p14:tracePt t="20843" x="3990975" y="5481638"/>
          <p14:tracePt t="22133" x="3965575" y="5481638"/>
          <p14:tracePt t="22147" x="3940175" y="5456238"/>
          <p14:tracePt t="22158" x="3778250" y="5256213"/>
          <p14:tracePt t="22171" x="3227388" y="4856163"/>
          <p14:tracePt t="22184" x="2801938" y="4430713"/>
          <p14:tracePt t="22197" x="2489200" y="4079875"/>
          <p14:tracePt t="22214" x="2176463" y="3803650"/>
          <p14:tracePt t="22232" x="1863725" y="3567113"/>
          <p14:tracePt t="22233" x="1601788" y="3328988"/>
          <p14:tracePt t="22248" x="1463675" y="3128963"/>
          <p14:tracePt t="22264" x="1389063" y="3003550"/>
          <p14:tracePt t="22281" x="1350963" y="2928938"/>
          <p14:tracePt t="22283" x="1325563" y="2878138"/>
          <p14:tracePt t="22298" x="1325563" y="2840038"/>
          <p14:tracePt t="22315" x="1312863" y="2816225"/>
          <p14:tracePt t="22332" x="1312863" y="2778125"/>
          <p14:tracePt t="22334" x="1300163" y="2728913"/>
          <p14:tracePt t="22348" x="1300163" y="2678113"/>
          <p14:tracePt t="22365" x="1289050" y="2616200"/>
          <p14:tracePt t="22382" x="1276350" y="2527300"/>
          <p14:tracePt t="22385" x="1276350" y="2439988"/>
          <p14:tracePt t="22398" x="1276350" y="2378075"/>
          <p14:tracePt t="22415" x="1276350" y="2314575"/>
          <p14:tracePt t="22433" x="1250950" y="2239963"/>
          <p14:tracePt t="22449" x="1250950" y="2227263"/>
          <p14:tracePt t="22465" x="1238250" y="2214563"/>
          <p14:tracePt t="22619" x="1250950" y="2239963"/>
          <p14:tracePt t="22633" x="1338263" y="2278063"/>
          <p14:tracePt t="22644" x="1538288" y="2339975"/>
          <p14:tracePt t="22656" x="1763713" y="2390775"/>
          <p14:tracePt t="22671" x="2201863" y="2478088"/>
          <p14:tracePt t="22684" x="2627313" y="2516188"/>
          <p14:tracePt t="22699" x="2889250" y="2565400"/>
          <p14:tracePt t="22716" x="3089275" y="2565400"/>
          <p14:tracePt t="22720" x="3427413" y="2565400"/>
          <p14:tracePt t="22733" x="3702050" y="2565400"/>
          <p14:tracePt t="22749" x="3865563" y="2565400"/>
          <p14:tracePt t="22765" x="4103688" y="2565400"/>
          <p14:tracePt t="22782" x="4740275" y="2516188"/>
          <p14:tracePt t="22798" x="5003800" y="2478088"/>
          <p14:tracePt t="22815" x="5416550" y="2439988"/>
          <p14:tracePt t="22832" x="5942013" y="2352675"/>
          <p14:tracePt t="22849" x="6203950" y="2290763"/>
          <p14:tracePt t="22865" x="6480175" y="2278063"/>
          <p14:tracePt t="22882" x="6842125" y="2214563"/>
          <p14:tracePt t="22899" x="6929438" y="2201863"/>
          <p14:tracePt t="22916" x="7016750" y="2201863"/>
          <p14:tracePt t="22917" x="7080250" y="2190750"/>
          <p14:tracePt t="22932" x="7154863" y="2178050"/>
          <p14:tracePt t="22949" x="7192963" y="2178050"/>
          <p14:tracePt t="22966" x="7218363" y="2178050"/>
          <p14:tracePt t="22967" x="7229475" y="2178050"/>
          <p14:tracePt t="23068" x="7242175" y="2178050"/>
          <p14:tracePt t="23641" x="7242175" y="2290763"/>
          <p14:tracePt t="23653" x="7242175" y="2465388"/>
          <p14:tracePt t="23666" x="7242175" y="2616200"/>
          <p14:tracePt t="23679" x="7242175" y="2765425"/>
          <p14:tracePt t="23692" x="7242175" y="2965450"/>
          <p14:tracePt t="23704" x="7267575" y="3190875"/>
          <p14:tracePt t="23721" x="7305675" y="3341688"/>
          <p14:tracePt t="23737" x="7329488" y="3490913"/>
          <p14:tracePt t="23754" x="7392988" y="4017963"/>
          <p14:tracePt t="23770" x="7442200" y="4217988"/>
          <p14:tracePt t="23787" x="7467600" y="4379913"/>
          <p14:tracePt t="23790" x="7493000" y="4567238"/>
          <p14:tracePt t="23804" x="7531100" y="4792663"/>
          <p14:tracePt t="23821" x="7542213" y="4943475"/>
          <p14:tracePt t="23837" x="7567613" y="5043488"/>
          <p14:tracePt t="23854" x="7593013" y="5256213"/>
          <p14:tracePt t="23871" x="7605713" y="5356225"/>
          <p14:tracePt t="23887" x="7618413" y="5443538"/>
          <p14:tracePt t="23891" x="7631113" y="5494338"/>
          <p14:tracePt t="23905" x="7631113" y="5518150"/>
          <p14:tracePt t="23922" x="7631113" y="5530850"/>
          <p14:tracePt t="23954" x="7631113" y="5556250"/>
          <p14:tracePt t="23965" x="7642225" y="5568950"/>
          <p14:tracePt t="23978" x="7642225" y="5594350"/>
          <p14:tracePt t="23991" x="7642225" y="5607050"/>
          <p14:tracePt t="24005" x="7642225" y="5619750"/>
          <p14:tracePt t="24022" x="7642225" y="5630863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7EFDCF7-A6A7-D7D0-5FA2-6E67E1244D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304800" y="762001"/>
            <a:ext cx="8534400" cy="646331"/>
          </a:xfrm>
        </p:spPr>
        <p:txBody>
          <a:bodyPr>
            <a:spAutoFit/>
          </a:bodyPr>
          <a:lstStyle/>
          <a:p>
            <a:r>
              <a:rPr lang="en-US" altLang="en-US" b="1" dirty="0">
                <a:ea typeface="Source Sans Pro" charset="0"/>
              </a:rPr>
              <a:t>Analyzing and Reporting Variances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533400" y="1905000"/>
            <a:ext cx="8077200" cy="2405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46038" rIns="182562" bIns="46038">
            <a:spAutoFit/>
          </a:bodyPr>
          <a:lstStyle/>
          <a:p>
            <a:pPr algn="l">
              <a:lnSpc>
                <a:spcPct val="125000"/>
              </a:lnSpc>
              <a:spcBef>
                <a:spcPts val="1200"/>
              </a:spcBef>
              <a:buClr>
                <a:schemeClr val="accent2"/>
              </a:buClr>
              <a:buSzPct val="75000"/>
              <a:buFont typeface="Wingdings" pitchFamily="2" charset="2"/>
              <a:buNone/>
              <a:defRPr/>
            </a:pPr>
            <a:r>
              <a:rPr lang="en-US" sz="2000" b="1" dirty="0">
                <a:solidFill>
                  <a:srgbClr val="FF0000"/>
                </a:solidFill>
                <a:latin typeface="Liberation Sans" panose="020B0604020202020204" pitchFamily="34" charset="0"/>
              </a:rPr>
              <a:t>Labor price variance </a:t>
            </a:r>
            <a:r>
              <a:rPr lang="en-US" dirty="0">
                <a:latin typeface="Liberation Sans" panose="020B0604020202020204" pitchFamily="34" charset="0"/>
              </a:rPr>
              <a:t>– usually results from two factors: </a:t>
            </a:r>
          </a:p>
          <a:p>
            <a:pPr marL="682625" indent="-450850" algn="l">
              <a:lnSpc>
                <a:spcPct val="125000"/>
              </a:lnSpc>
              <a:spcBef>
                <a:spcPts val="1200"/>
              </a:spcBef>
              <a:buSzPct val="100000"/>
              <a:defRPr/>
            </a:pPr>
            <a:r>
              <a:rPr lang="en-US" sz="2100" dirty="0">
                <a:latin typeface="Liberation Sans" panose="020B0604020202020204" pitchFamily="34" charset="0"/>
              </a:rPr>
              <a:t>1.	paying workers </a:t>
            </a:r>
            <a:r>
              <a:rPr lang="en-US" sz="2100" b="1" dirty="0">
                <a:latin typeface="Liberation Sans" panose="020B0604020202020204" pitchFamily="34" charset="0"/>
              </a:rPr>
              <a:t>different wages than expected</a:t>
            </a:r>
            <a:r>
              <a:rPr lang="en-US" sz="2100" dirty="0">
                <a:latin typeface="Liberation Sans" panose="020B0604020202020204" pitchFamily="34" charset="0"/>
              </a:rPr>
              <a:t>, and</a:t>
            </a:r>
          </a:p>
          <a:p>
            <a:pPr marL="682625" indent="-450850" algn="l">
              <a:lnSpc>
                <a:spcPct val="125000"/>
              </a:lnSpc>
              <a:spcBef>
                <a:spcPts val="1200"/>
              </a:spcBef>
              <a:buSzPct val="100000"/>
              <a:defRPr/>
            </a:pPr>
            <a:r>
              <a:rPr lang="en-US" sz="2100" dirty="0">
                <a:latin typeface="Liberation Sans" panose="020B0604020202020204" pitchFamily="34" charset="0"/>
              </a:rPr>
              <a:t>2.</a:t>
            </a:r>
            <a:r>
              <a:rPr lang="en-US" sz="2100" b="1" dirty="0">
                <a:latin typeface="Liberation Sans" panose="020B0604020202020204" pitchFamily="34" charset="0"/>
              </a:rPr>
              <a:t>	misallocation of workers</a:t>
            </a:r>
            <a:r>
              <a:rPr lang="en-US" sz="2100" dirty="0">
                <a:latin typeface="Liberation Sans" panose="020B0604020202020204" pitchFamily="34" charset="0"/>
              </a:rPr>
              <a:t>.  </a:t>
            </a:r>
          </a:p>
          <a:p>
            <a:pPr algn="l">
              <a:lnSpc>
                <a:spcPct val="125000"/>
              </a:lnSpc>
              <a:spcBef>
                <a:spcPts val="1200"/>
              </a:spcBef>
              <a:buSzPct val="100000"/>
              <a:defRPr/>
            </a:pPr>
            <a:r>
              <a:rPr lang="en-US" dirty="0">
                <a:latin typeface="Liberation Sans" panose="020B0604020202020204" pitchFamily="34" charset="0"/>
              </a:rPr>
              <a:t>When workers are not unionized, the </a:t>
            </a:r>
            <a:r>
              <a:rPr lang="en-US" b="1" dirty="0">
                <a:latin typeface="Liberation Sans" panose="020B0604020202020204" pitchFamily="34" charset="0"/>
              </a:rPr>
              <a:t>manager</a:t>
            </a:r>
            <a:r>
              <a:rPr lang="en-US" dirty="0">
                <a:latin typeface="Liberation Sans" panose="020B0604020202020204" pitchFamily="34" charset="0"/>
              </a:rPr>
              <a:t> who authorized the wage increase is responsible for the higher wages. </a:t>
            </a: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533400" y="1295400"/>
            <a:ext cx="6934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/>
            <a:r>
              <a:rPr lang="en-US" altLang="en-US" sz="2800" b="1" dirty="0">
                <a:latin typeface="Liberation Sans" panose="020B0604020202020204" pitchFamily="34" charset="0"/>
              </a:rPr>
              <a:t>CAUSES OF LABOR VARIANCES</a:t>
            </a:r>
          </a:p>
        </p:txBody>
      </p:sp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4267200"/>
            <a:ext cx="1752600" cy="2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533400" y="4267200"/>
            <a:ext cx="4876800" cy="178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46038" rIns="182562" bIns="46038"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ts val="1200"/>
              </a:spcBef>
              <a:buSzPct val="100000"/>
            </a:pPr>
            <a:r>
              <a:rPr lang="en-US" altLang="en-US" b="1" dirty="0">
                <a:solidFill>
                  <a:srgbClr val="FF0000"/>
                </a:solidFill>
                <a:latin typeface="Liberation Sans" panose="020B0604020202020204" pitchFamily="34" charset="0"/>
              </a:rPr>
              <a:t>Production department </a:t>
            </a:r>
            <a:r>
              <a:rPr lang="en-US" altLang="en-US" dirty="0">
                <a:latin typeface="Liberation Sans" panose="020B0604020202020204" pitchFamily="34" charset="0"/>
              </a:rPr>
              <a:t>generally is responsible for labor price variances resulting from </a:t>
            </a:r>
            <a:r>
              <a:rPr lang="en-US" altLang="en-US" dirty="0">
                <a:solidFill>
                  <a:srgbClr val="FF0000"/>
                </a:solidFill>
                <a:latin typeface="Liberation Sans" panose="020B0604020202020204" pitchFamily="34" charset="0"/>
              </a:rPr>
              <a:t>misallocation of the workforce.</a:t>
            </a:r>
          </a:p>
        </p:txBody>
      </p:sp>
    </p:spTree>
    <p:extLst>
      <p:ext uri="{BB962C8B-B14F-4D97-AF65-F5344CB8AC3E}">
        <p14:creationId xmlns:p14="http://schemas.microsoft.com/office/powerpoint/2010/main" val="1908908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416"/>
    </mc:Choice>
    <mc:Fallback xmlns="">
      <p:transition spd="slow" advTm="73416"/>
    </mc:Fallback>
  </mc:AlternateContent>
  <p:extLst>
    <p:ext uri="{3A86A75C-4F4B-4683-9AE1-C65F6400EC91}">
      <p14:laserTraceLst xmlns:p14="http://schemas.microsoft.com/office/powerpoint/2010/main">
        <p14:tracePtLst>
          <p14:tracePt t="10856" x="7631113" y="5630863"/>
          <p14:tracePt t="10869" x="7580313" y="5643563"/>
          <p14:tracePt t="10880" x="7518400" y="5643563"/>
          <p14:tracePt t="10895" x="7418388" y="5643563"/>
          <p14:tracePt t="10908" x="7242175" y="5643563"/>
          <p14:tracePt t="10925" x="7080250" y="5643563"/>
          <p14:tracePt t="10943" x="6616700" y="5630863"/>
          <p14:tracePt t="10957" x="6291263" y="5607050"/>
          <p14:tracePt t="10974" x="6129338" y="5594350"/>
          <p14:tracePt t="10991" x="5978525" y="5581650"/>
          <p14:tracePt t="10992" x="5791200" y="5556250"/>
          <p14:tracePt t="11007" x="5529263" y="5518150"/>
          <p14:tracePt t="11025" x="5353050" y="5456238"/>
          <p14:tracePt t="11042" x="5141913" y="5305425"/>
          <p14:tracePt t="11058" x="5065713" y="5243513"/>
          <p14:tracePt t="11075" x="5003800" y="5181600"/>
          <p14:tracePt t="11092" x="4865688" y="5092700"/>
          <p14:tracePt t="11109" x="4778375" y="5056188"/>
          <p14:tracePt t="11125" x="4691063" y="5018088"/>
          <p14:tracePt t="11143" x="4552950" y="4956175"/>
          <p14:tracePt t="11159" x="4516438" y="4892675"/>
          <p14:tracePt t="11176" x="4478338" y="4830763"/>
          <p14:tracePt t="11193" x="4427538" y="4667250"/>
          <p14:tracePt t="11209" x="4403725" y="4630738"/>
          <p14:tracePt t="11226" x="4403725" y="4618038"/>
          <p14:tracePt t="11243" x="4403725" y="4605338"/>
          <p14:tracePt t="11541" x="4378325" y="4605338"/>
          <p14:tracePt t="11553" x="4265613" y="4605338"/>
          <p14:tracePt t="11566" x="4027488" y="4479925"/>
          <p14:tracePt t="11579" x="3589338" y="4154488"/>
          <p14:tracePt t="11594" x="3027363" y="3867150"/>
          <p14:tracePt t="11611" x="2651125" y="3641725"/>
          <p14:tracePt t="11628" x="1925638" y="3241675"/>
          <p14:tracePt t="11645" x="1689100" y="3065463"/>
          <p14:tracePt t="11661" x="1576388" y="2978150"/>
          <p14:tracePt t="11678" x="1489075" y="2903538"/>
          <p14:tracePt t="11694" x="1476375" y="2903538"/>
          <p14:tracePt t="11717" x="1476375" y="2890838"/>
          <p14:tracePt t="11816" x="1476375" y="2865438"/>
          <p14:tracePt t="11828" x="1476375" y="2840038"/>
          <p14:tracePt t="11840" x="1463675" y="2828925"/>
          <p14:tracePt t="11853" x="1450975" y="2803525"/>
          <p14:tracePt t="11866" x="1438275" y="2778125"/>
          <p14:tracePt t="11879" x="1425575" y="2752725"/>
          <p14:tracePt t="11895" x="1401763" y="2728913"/>
          <p14:tracePt t="11912" x="1389063" y="2703513"/>
          <p14:tracePt t="11915" x="1363663" y="2665413"/>
          <p14:tracePt t="11930" x="1350963" y="2627313"/>
          <p14:tracePt t="11945" x="1350963" y="2616200"/>
          <p14:tracePt t="11961" x="1350963" y="2603500"/>
          <p14:tracePt t="11978" x="1350963" y="2590800"/>
          <p14:tracePt t="12003" x="1350963" y="2578100"/>
          <p14:tracePt t="12029" x="1350963" y="2552700"/>
          <p14:tracePt t="12040" x="1363663" y="2540000"/>
          <p14:tracePt t="12052" x="1363663" y="2527300"/>
          <p14:tracePt t="12066" x="1376363" y="2516188"/>
          <p14:tracePt t="12079" x="1376363" y="2503488"/>
          <p14:tracePt t="12096" x="1401763" y="2503488"/>
          <p14:tracePt t="12113" x="1412875" y="2490788"/>
          <p14:tracePt t="12115" x="1425575" y="2478088"/>
          <p14:tracePt t="12129" x="1476375" y="2478088"/>
          <p14:tracePt t="12146" x="1550988" y="2465388"/>
          <p14:tracePt t="12164" x="1725613" y="2452688"/>
          <p14:tracePt t="12180" x="1776413" y="2439988"/>
          <p14:tracePt t="12196" x="1814513" y="2427288"/>
          <p14:tracePt t="12213" x="1851025" y="2427288"/>
          <p14:tracePt t="12215" x="1889125" y="2427288"/>
          <p14:tracePt t="12230" x="1925638" y="2427288"/>
          <p14:tracePt t="12247" x="1963738" y="2427288"/>
          <p14:tracePt t="12264" x="2001838" y="2427288"/>
          <p14:tracePt t="12280" x="2014538" y="2427288"/>
          <p14:tracePt t="12364" x="2001838" y="2427288"/>
          <p14:tracePt t="12389" x="1989138" y="2427288"/>
          <p14:tracePt t="12413" x="1976438" y="2427288"/>
          <p14:tracePt t="12427" x="1963738" y="2427288"/>
          <p14:tracePt t="12451" x="1951038" y="2427288"/>
          <p14:tracePt t="12477" x="1938338" y="2427288"/>
          <p14:tracePt t="12700" x="1938338" y="2414588"/>
          <p14:tracePt t="13473" x="1938338" y="2403475"/>
          <p14:tracePt t="14097" x="1938338" y="2414588"/>
          <p14:tracePt t="14122" x="1938338" y="2427288"/>
          <p14:tracePt t="14135" x="1938338" y="2439988"/>
          <p14:tracePt t="14147" x="1925638" y="2540000"/>
          <p14:tracePt t="14160" x="1901825" y="2652713"/>
          <p14:tracePt t="14172" x="1876425" y="2740025"/>
          <p14:tracePt t="14188" x="1838325" y="2816225"/>
          <p14:tracePt t="14204" x="1801813" y="2878138"/>
          <p14:tracePt t="14222" x="1714500" y="2978150"/>
          <p14:tracePt t="14238" x="1701800" y="3003550"/>
          <p14:tracePt t="14254" x="1689100" y="3016250"/>
          <p14:tracePt t="14271" x="1689100" y="3028950"/>
          <p14:tracePt t="14371" x="1689100" y="3016250"/>
          <p14:tracePt t="14434" x="1689100" y="3003550"/>
          <p14:tracePt t="14496" x="1701800" y="3003550"/>
          <p14:tracePt t="14621" x="1714500" y="3003550"/>
          <p14:tracePt t="14633" x="1725613" y="3003550"/>
          <p14:tracePt t="14646" x="1738313" y="3003550"/>
          <p14:tracePt t="14683" x="1751013" y="3003550"/>
          <p14:tracePt t="14696" x="1763713" y="3003550"/>
          <p14:tracePt t="14721" x="1776413" y="3003550"/>
          <p14:tracePt t="14745" x="1789113" y="3016250"/>
          <p14:tracePt t="14770" x="1789113" y="3028950"/>
          <p14:tracePt t="14933" x="1801813" y="3028950"/>
          <p14:tracePt t="15394" x="1801813" y="3016250"/>
          <p14:tracePt t="15418" x="1814513" y="3016250"/>
          <p14:tracePt t="15469" x="1825625" y="3016250"/>
          <p14:tracePt t="15481" x="1838325" y="3016250"/>
          <p14:tracePt t="15493" x="1851025" y="3016250"/>
          <p14:tracePt t="15506" x="1889125" y="3016250"/>
          <p14:tracePt t="15518" x="1901825" y="3016250"/>
          <p14:tracePt t="15531" x="1914525" y="3016250"/>
          <p14:tracePt t="15544" x="1925638" y="3003550"/>
          <p14:tracePt t="15560" x="1951038" y="3003550"/>
          <p14:tracePt t="15576" x="1976438" y="3003550"/>
          <p14:tracePt t="15594" x="2063750" y="3003550"/>
          <p14:tracePt t="15610" x="2114550" y="3003550"/>
          <p14:tracePt t="15626" x="2163763" y="3003550"/>
          <p14:tracePt t="15643" x="2214563" y="3003550"/>
          <p14:tracePt t="15660" x="2227263" y="3003550"/>
          <p14:tracePt t="15681" x="2238375" y="3003550"/>
          <p14:tracePt t="15694" x="2251075" y="3003550"/>
          <p14:tracePt t="15755" x="2263775" y="3003550"/>
          <p14:tracePt t="15781" x="2289175" y="3003550"/>
          <p14:tracePt t="15794" x="2314575" y="3003550"/>
          <p14:tracePt t="15805" x="2338388" y="3003550"/>
          <p14:tracePt t="15817" x="2389188" y="3003550"/>
          <p14:tracePt t="15831" x="2439988" y="3003550"/>
          <p14:tracePt t="15844" x="2476500" y="3003550"/>
          <p14:tracePt t="15861" x="2527300" y="3003550"/>
          <p14:tracePt t="15878" x="2576513" y="3003550"/>
          <p14:tracePt t="15880" x="2689225" y="3003550"/>
          <p14:tracePt t="15894" x="2840038" y="3003550"/>
          <p14:tracePt t="15911" x="2963863" y="3003550"/>
          <p14:tracePt t="15928" x="3065463" y="3003550"/>
          <p14:tracePt t="15931" x="3140075" y="3003550"/>
          <p14:tracePt t="15945" x="3227388" y="3003550"/>
          <p14:tracePt t="15962" x="3327400" y="3003550"/>
          <p14:tracePt t="15978" x="3427413" y="3003550"/>
          <p14:tracePt t="15980" x="3502025" y="3003550"/>
          <p14:tracePt t="15995" x="3552825" y="3003550"/>
          <p14:tracePt t="16011" x="3578225" y="3003550"/>
          <p14:tracePt t="16028" x="3589338" y="2990850"/>
          <p14:tracePt t="16478" x="3627438" y="2990850"/>
          <p14:tracePt t="16490" x="3665538" y="2978150"/>
          <p14:tracePt t="16504" x="3689350" y="2978150"/>
          <p14:tracePt t="16517" x="3727450" y="2952750"/>
          <p14:tracePt t="16531" x="3752850" y="2952750"/>
          <p14:tracePt t="16547" x="3802063" y="2941638"/>
          <p14:tracePt t="16564" x="3878263" y="2941638"/>
          <p14:tracePt t="16566" x="3952875" y="2928938"/>
          <p14:tracePt t="16580" x="4027488" y="2928938"/>
          <p14:tracePt t="16597" x="4065588" y="2928938"/>
          <p14:tracePt t="16614" x="4103688" y="2928938"/>
          <p14:tracePt t="16617" x="4127500" y="2928938"/>
          <p14:tracePt t="16630" x="4140200" y="2928938"/>
          <p14:tracePt t="16648" x="4152900" y="2928938"/>
          <p14:tracePt t="16665" x="4165600" y="2928938"/>
          <p14:tracePt t="16716" x="4178300" y="2928938"/>
          <p14:tracePt t="16753" x="4191000" y="2928938"/>
          <p14:tracePt t="16790" x="4203700" y="2928938"/>
          <p14:tracePt t="16803" x="4227513" y="2928938"/>
          <p14:tracePt t="16814" x="4252913" y="2928938"/>
          <p14:tracePt t="16827" x="4303713" y="2928938"/>
          <p14:tracePt t="16840" x="4340225" y="2941638"/>
          <p14:tracePt t="16852" x="4403725" y="2952750"/>
          <p14:tracePt t="16865" x="4452938" y="2965450"/>
          <p14:tracePt t="16881" x="4516438" y="2978150"/>
          <p14:tracePt t="16898" x="4652963" y="3003550"/>
          <p14:tracePt t="16905" x="4803775" y="3028950"/>
          <p14:tracePt t="16916" x="4929188" y="3041650"/>
          <p14:tracePt t="16932" x="5016500" y="3065463"/>
          <p14:tracePt t="16949" x="5103813" y="3078163"/>
          <p14:tracePt t="16966" x="5229225" y="3090863"/>
          <p14:tracePt t="16982" x="5278438" y="3090863"/>
          <p14:tracePt t="16999" x="5316538" y="3090863"/>
          <p14:tracePt t="17015" x="5341938" y="3090863"/>
          <p14:tracePt t="17040" x="5353050" y="3090863"/>
          <p14:tracePt t="17115" x="5365750" y="3090863"/>
          <p14:tracePt t="17126" x="5391150" y="3090863"/>
          <p14:tracePt t="17138" x="5403850" y="3090863"/>
          <p14:tracePt t="17152" x="5416550" y="3090863"/>
          <p14:tracePt t="17166" x="5441950" y="3090863"/>
          <p14:tracePt t="17183" x="5454650" y="3090863"/>
          <p14:tracePt t="17200" x="5465763" y="3090863"/>
          <p14:tracePt t="17202" x="5478463" y="3090863"/>
          <p14:tracePt t="17216" x="5503863" y="3090863"/>
          <p14:tracePt t="17233" x="5529263" y="3090863"/>
          <p14:tracePt t="17251" x="5554663" y="3090863"/>
          <p14:tracePt t="17253" x="5591175" y="3090863"/>
          <p14:tracePt t="17266" x="5616575" y="3090863"/>
          <p14:tracePt t="17283" x="5641975" y="3078163"/>
          <p14:tracePt t="17300" x="5665788" y="3078163"/>
          <p14:tracePt t="17302" x="5678488" y="3078163"/>
          <p14:tracePt t="17327" x="5691188" y="3078163"/>
          <p14:tracePt t="17339" x="5703888" y="3078163"/>
          <p14:tracePt t="17351" x="5703888" y="3065463"/>
          <p14:tracePt t="21627" x="5691188" y="3078163"/>
          <p14:tracePt t="21639" x="5616575" y="3078163"/>
          <p14:tracePt t="21652" x="5465763" y="3090863"/>
          <p14:tracePt t="21667" x="5291138" y="3116263"/>
          <p14:tracePt t="21684" x="5116513" y="3141663"/>
          <p14:tracePt t="21701" x="4765675" y="3178175"/>
          <p14:tracePt t="21704" x="4378325" y="3216275"/>
          <p14:tracePt t="21718" x="4152900" y="3254375"/>
          <p14:tracePt t="21734" x="3840163" y="3267075"/>
          <p14:tracePt t="21752" x="3389313" y="3303588"/>
          <p14:tracePt t="21767" x="3265488" y="3316288"/>
          <p14:tracePt t="21784" x="3189288" y="3316288"/>
          <p14:tracePt t="21802" x="3014663" y="3316288"/>
          <p14:tracePt t="21818" x="2914650" y="3316288"/>
          <p14:tracePt t="21834" x="2814638" y="3316288"/>
          <p14:tracePt t="21852" x="2676525" y="3316288"/>
          <p14:tracePt t="21868" x="2640013" y="3316288"/>
          <p14:tracePt t="21884" x="2627313" y="3316288"/>
          <p14:tracePt t="21902" x="2589213" y="3316288"/>
          <p14:tracePt t="21918" x="2551113" y="3316288"/>
          <p14:tracePt t="21936" x="2540000" y="3316288"/>
          <p14:tracePt t="21952" x="2501900" y="3316288"/>
          <p14:tracePt t="21953" x="2476500" y="3316288"/>
          <p14:tracePt t="21968" x="2414588" y="3316288"/>
          <p14:tracePt t="21986" x="2327275" y="3328988"/>
          <p14:tracePt t="22002" x="2189163" y="3341688"/>
          <p14:tracePt t="22019" x="2163763" y="3354388"/>
          <p14:tracePt t="22035" x="2151063" y="3354388"/>
          <p14:tracePt t="22052" x="2138363" y="3354388"/>
          <p14:tracePt t="22069" x="2138363" y="3367088"/>
          <p14:tracePt t="22163" x="2151063" y="3367088"/>
          <p14:tracePt t="22189" x="2189163" y="3367088"/>
          <p14:tracePt t="22201" x="2227263" y="3367088"/>
          <p14:tracePt t="22213" x="2276475" y="3378200"/>
          <p14:tracePt t="22226" x="2314575" y="3390900"/>
          <p14:tracePt t="22238" x="2363788" y="3416300"/>
          <p14:tracePt t="22253" x="2401888" y="3429000"/>
          <p14:tracePt t="22269" x="2463800" y="3454400"/>
          <p14:tracePt t="22286" x="2514600" y="3490913"/>
          <p14:tracePt t="22289" x="2601913" y="3516313"/>
          <p14:tracePt t="22303" x="2689225" y="3541713"/>
          <p14:tracePt t="22320" x="2752725" y="3567113"/>
          <p14:tracePt t="22337" x="2789238" y="3567113"/>
          <p14:tracePt t="22339" x="2814638" y="3567113"/>
          <p14:tracePt t="22353" x="2852738" y="3567113"/>
          <p14:tracePt t="22370" x="2863850" y="3567113"/>
          <p14:tracePt t="22387" x="2914650" y="3567113"/>
          <p14:tracePt t="22404" x="2927350" y="3567113"/>
          <p14:tracePt t="22420" x="2940050" y="3567113"/>
          <p14:tracePt t="22438" x="2989263" y="3567113"/>
          <p14:tracePt t="22453" x="3014663" y="3567113"/>
          <p14:tracePt t="22470" x="3027363" y="3567113"/>
          <p14:tracePt t="22488" x="3076575" y="3567113"/>
          <p14:tracePt t="22504" x="3101975" y="3567113"/>
          <p14:tracePt t="22520" x="3127375" y="3567113"/>
          <p14:tracePt t="22538" x="3152775" y="3554413"/>
          <p14:tracePt t="22562" x="3165475" y="3554413"/>
          <p14:tracePt t="23024" x="3165475" y="3541713"/>
          <p14:tracePt t="23074" x="3189288" y="3541713"/>
          <p14:tracePt t="23098" x="3201988" y="3529013"/>
          <p14:tracePt t="23112" x="3240088" y="3529013"/>
          <p14:tracePt t="23124" x="3289300" y="3529013"/>
          <p14:tracePt t="23136" x="3340100" y="3529013"/>
          <p14:tracePt t="23148" x="3376613" y="3529013"/>
          <p14:tracePt t="23161" x="3414713" y="3529013"/>
          <p14:tracePt t="23172" x="3440113" y="3529013"/>
          <p14:tracePt t="23188" x="3465513" y="3529013"/>
          <p14:tracePt t="23205" x="3478213" y="3516313"/>
          <p14:tracePt t="23222" x="3514725" y="3516313"/>
          <p14:tracePt t="23223" x="3527425" y="3503613"/>
          <p14:tracePt t="23238" x="3552825" y="3503613"/>
          <p14:tracePt t="23255" x="3578225" y="3503613"/>
          <p14:tracePt t="23272" x="3627438" y="3490913"/>
          <p14:tracePt t="23288" x="3640138" y="3490913"/>
          <p14:tracePt t="23305" x="3652838" y="3490913"/>
          <p14:tracePt t="23335" x="3665538" y="3490913"/>
          <p14:tracePt t="23435" x="3678238" y="3490913"/>
          <p14:tracePt t="23459" x="3702050" y="3479800"/>
          <p14:tracePt t="23484" x="3714750" y="3479800"/>
          <p14:tracePt t="23496" x="3727450" y="3479800"/>
          <p14:tracePt t="23510" x="3740150" y="3467100"/>
          <p14:tracePt t="23522" x="3765550" y="3467100"/>
          <p14:tracePt t="23533" x="3778250" y="3467100"/>
          <p14:tracePt t="23547" x="3790950" y="3467100"/>
          <p14:tracePt t="23560" x="3814763" y="3467100"/>
          <p14:tracePt t="23575" x="3840163" y="3467100"/>
          <p14:tracePt t="23592" x="3852863" y="3467100"/>
          <p14:tracePt t="23609" x="3865563" y="3467100"/>
          <p14:tracePt t="23624" x="3878263" y="3467100"/>
          <p14:tracePt t="23672" x="3890963" y="3467100"/>
          <p14:tracePt t="24432" x="3890963" y="3479800"/>
          <p14:tracePt t="24459" x="3890963" y="3490913"/>
          <p14:tracePt t="24470" x="3890963" y="3503613"/>
          <p14:tracePt t="24533" x="3890963" y="3516313"/>
          <p14:tracePt t="24669" x="3890963" y="3503613"/>
          <p14:tracePt t="52486" x="3878263" y="3516313"/>
          <p14:tracePt t="52498" x="3827463" y="3541713"/>
          <p14:tracePt t="52511" x="3740150" y="3603625"/>
          <p14:tracePt t="52523" x="3565525" y="3792538"/>
          <p14:tracePt t="52539" x="3389313" y="4005263"/>
          <p14:tracePt t="52556" x="3252788" y="4129088"/>
          <p14:tracePt t="52573" x="3089275" y="4292600"/>
          <p14:tracePt t="52589" x="3027363" y="4330700"/>
          <p14:tracePt t="52606" x="2952750" y="4379913"/>
          <p14:tracePt t="52624" x="2814638" y="4467225"/>
          <p14:tracePt t="52639" x="2740025" y="4518025"/>
          <p14:tracePt t="52656" x="2701925" y="4567238"/>
          <p14:tracePt t="52673" x="2601913" y="4705350"/>
          <p14:tracePt t="52690" x="2551113" y="4768850"/>
          <p14:tracePt t="52706" x="2527300" y="4805363"/>
          <p14:tracePt t="52723" x="2463800" y="4879975"/>
          <p14:tracePt t="52740" x="2439988" y="4892675"/>
          <p14:tracePt t="52756" x="2414588" y="4918075"/>
          <p14:tracePt t="52773" x="2289175" y="4956175"/>
          <p14:tracePt t="52790" x="2163763" y="4968875"/>
          <p14:tracePt t="52807" x="2063750" y="4981575"/>
          <p14:tracePt t="52810" x="1976438" y="4992688"/>
          <p14:tracePt t="52823" x="1914525" y="4992688"/>
          <p14:tracePt t="52840" x="1876425" y="4992688"/>
          <p14:tracePt t="52857" x="1838325" y="4992688"/>
          <p14:tracePt t="52860" x="1801813" y="5005388"/>
          <p14:tracePt t="52874" x="1751013" y="5005388"/>
          <p14:tracePt t="52890" x="1651000" y="5005388"/>
          <p14:tracePt t="52907" x="1550988" y="5005388"/>
          <p14:tracePt t="52909" x="1450975" y="5005388"/>
          <p14:tracePt t="52924" x="1376363" y="5005388"/>
          <p14:tracePt t="52941" x="1338263" y="5005388"/>
          <p14:tracePt t="52958" x="1325563" y="5005388"/>
          <p14:tracePt t="52960" x="1312863" y="5005388"/>
          <p14:tracePt t="53334" x="1312863" y="4992688"/>
          <p14:tracePt t="53346" x="1325563" y="4981575"/>
          <p14:tracePt t="53359" x="1338263" y="4968875"/>
          <p14:tracePt t="53370" x="1376363" y="4943475"/>
          <p14:tracePt t="53383" x="1425575" y="4905375"/>
          <p14:tracePt t="53396" x="1450975" y="4892675"/>
          <p14:tracePt t="53409" x="1476375" y="4868863"/>
          <p14:tracePt t="53426" x="1501775" y="4856163"/>
          <p14:tracePt t="53442" x="1501775" y="4843463"/>
          <p14:tracePt t="53445" x="1512888" y="4843463"/>
          <p14:tracePt t="53470" x="1525588" y="4843463"/>
          <p14:tracePt t="53483" x="1538288" y="4843463"/>
          <p14:tracePt t="53645" x="1538288" y="4830763"/>
          <p14:tracePt t="60053" x="1550988" y="4830763"/>
          <p14:tracePt t="60065" x="1589088" y="4818063"/>
          <p14:tracePt t="60077" x="1625600" y="4805363"/>
          <p14:tracePt t="60091" x="1663700" y="4805363"/>
          <p14:tracePt t="60101" x="1676400" y="4805363"/>
          <p14:tracePt t="60118" x="1701800" y="4805363"/>
          <p14:tracePt t="60134" x="1714500" y="4805363"/>
          <p14:tracePt t="60151" x="1738313" y="4805363"/>
          <p14:tracePt t="60168" x="1751013" y="4805363"/>
          <p14:tracePt t="60185" x="1763713" y="4805363"/>
          <p14:tracePt t="60202" x="1789113" y="4805363"/>
          <p14:tracePt t="60218" x="1801813" y="4818063"/>
          <p14:tracePt t="60235" x="1814513" y="4818063"/>
          <p14:tracePt t="60252" x="1825625" y="4818063"/>
          <p14:tracePt t="60276" x="1838325" y="4818063"/>
          <p14:tracePt t="60301" x="1863725" y="4818063"/>
          <p14:tracePt t="60314" x="1876425" y="4818063"/>
          <p14:tracePt t="60326" x="1901825" y="4818063"/>
          <p14:tracePt t="60339" x="1914525" y="4818063"/>
          <p14:tracePt t="60353" x="1938338" y="4818063"/>
          <p14:tracePt t="60369" x="1951038" y="4818063"/>
          <p14:tracePt t="60385" x="1976438" y="4818063"/>
          <p14:tracePt t="60402" x="2025650" y="4818063"/>
          <p14:tracePt t="60419" x="2076450" y="4818063"/>
          <p14:tracePt t="60436" x="2163763" y="4818063"/>
          <p14:tracePt t="60452" x="2301875" y="4818063"/>
          <p14:tracePt t="60469" x="2338388" y="4818063"/>
          <p14:tracePt t="60486" x="2376488" y="4818063"/>
          <p14:tracePt t="60502" x="2463800" y="4818063"/>
          <p14:tracePt t="60519" x="2551113" y="4818063"/>
          <p14:tracePt t="60536" x="2651125" y="4818063"/>
          <p14:tracePt t="60538" x="2714625" y="4830763"/>
          <p14:tracePt t="60552" x="2776538" y="4843463"/>
          <p14:tracePt t="60569" x="2814638" y="4843463"/>
          <p14:tracePt t="60586" x="2852738" y="4843463"/>
          <p14:tracePt t="60588" x="2876550" y="4843463"/>
          <p14:tracePt t="60603" x="2901950" y="4843463"/>
          <p14:tracePt t="60620" x="2940050" y="4843463"/>
          <p14:tracePt t="60637" x="2976563" y="4843463"/>
          <p14:tracePt t="60638" x="3014663" y="4843463"/>
          <p14:tracePt t="60653" x="3052763" y="4843463"/>
          <p14:tracePt t="60670" x="3089275" y="4843463"/>
          <p14:tracePt t="60687" x="3152775" y="4843463"/>
          <p14:tracePt t="60703" x="3165475" y="4843463"/>
          <p14:tracePt t="60720" x="3189288" y="4843463"/>
          <p14:tracePt t="60737" x="3214688" y="4843463"/>
          <p14:tracePt t="60738" x="3227388" y="4843463"/>
          <p14:tracePt t="60753" x="3240088" y="4843463"/>
          <p14:tracePt t="60770" x="3252788" y="4843463"/>
          <p14:tracePt t="60787" x="3265488" y="4843463"/>
          <p14:tracePt t="60976" x="3276600" y="4843463"/>
          <p14:tracePt t="61000" x="3289300" y="4843463"/>
          <p14:tracePt t="61013" x="3302000" y="4843463"/>
          <p14:tracePt t="61038" x="3327400" y="4843463"/>
          <p14:tracePt t="61050" x="3352800" y="4843463"/>
          <p14:tracePt t="61063" x="3389313" y="4843463"/>
          <p14:tracePt t="61076" x="3414713" y="4843463"/>
          <p14:tracePt t="61089" x="3427413" y="4843463"/>
          <p14:tracePt t="61106" x="3452813" y="4856163"/>
          <p14:tracePt t="61123" x="3465513" y="4856163"/>
          <p14:tracePt t="61125" x="3502025" y="4856163"/>
          <p14:tracePt t="61139" x="3527425" y="4868863"/>
          <p14:tracePt t="61157" x="3552825" y="4868863"/>
          <p14:tracePt t="61173" x="3589338" y="4879975"/>
          <p14:tracePt t="61176" x="3602038" y="4879975"/>
          <p14:tracePt t="61190" x="3627438" y="4879975"/>
          <p14:tracePt t="61206" x="3640138" y="4879975"/>
          <p14:tracePt t="61224" x="3665538" y="4879975"/>
          <p14:tracePt t="61274" x="3678238" y="4879975"/>
          <p14:tracePt t="61611" x="3702050" y="4879975"/>
          <p14:tracePt t="61625" x="3740150" y="4879975"/>
          <p14:tracePt t="61636" x="3802063" y="4879975"/>
          <p14:tracePt t="61648" x="3852863" y="4868863"/>
          <p14:tracePt t="61662" x="3902075" y="4856163"/>
          <p14:tracePt t="61675" x="3952875" y="4856163"/>
          <p14:tracePt t="61692" x="4078288" y="4843463"/>
          <p14:tracePt t="61709" x="4178300" y="4843463"/>
          <p14:tracePt t="61711" x="4265613" y="4830763"/>
          <p14:tracePt t="61725" x="4314825" y="4830763"/>
          <p14:tracePt t="61742" x="4340225" y="4830763"/>
          <p14:tracePt t="61759" x="4365625" y="4818063"/>
          <p14:tracePt t="61761" x="4391025" y="4818063"/>
          <p14:tracePt t="61786" x="4403725" y="4818063"/>
          <p14:tracePt t="61972" x="4416425" y="4818063"/>
          <p14:tracePt t="62010" x="4427538" y="4818063"/>
          <p14:tracePt t="62023" x="4452938" y="4818063"/>
          <p14:tracePt t="62035" x="4478338" y="4818063"/>
          <p14:tracePt t="62048" x="4527550" y="4818063"/>
          <p14:tracePt t="62060" x="4565650" y="4818063"/>
          <p14:tracePt t="62077" x="4603750" y="4818063"/>
          <p14:tracePt t="62094" x="4640263" y="4805363"/>
          <p14:tracePt t="62110" x="4778375" y="4805363"/>
          <p14:tracePt t="62127" x="4878388" y="4792663"/>
          <p14:tracePt t="62143" x="4965700" y="4792663"/>
          <p14:tracePt t="62160" x="5065713" y="4792663"/>
          <p14:tracePt t="62177" x="5091113" y="4792663"/>
          <p14:tracePt t="62194" x="5129213" y="4779963"/>
          <p14:tracePt t="62197" x="5153025" y="4779963"/>
          <p14:tracePt t="62210" x="5165725" y="4768850"/>
          <p14:tracePt t="62227" x="5178425" y="4768850"/>
          <p14:tracePt t="62244" x="5216525" y="4768850"/>
          <p14:tracePt t="62247" x="5229225" y="4768850"/>
          <p14:tracePt t="62261" x="5253038" y="4768850"/>
          <p14:tracePt t="62277" x="5265738" y="4756150"/>
          <p14:tracePt t="62298" x="5278438" y="4756150"/>
          <p14:tracePt t="62496" x="5265738" y="4756150"/>
          <p14:tracePt t="62508" x="5253038" y="4756150"/>
          <p14:tracePt t="62521" x="5241925" y="4756150"/>
          <p14:tracePt t="62534" x="5203825" y="4756150"/>
          <p14:tracePt t="62547" x="5165725" y="4756150"/>
          <p14:tracePt t="62562" x="5078413" y="4756150"/>
          <p14:tracePt t="62579" x="4953000" y="4756150"/>
          <p14:tracePt t="62596" x="4752975" y="4756150"/>
          <p14:tracePt t="62612" x="4603750" y="4756150"/>
          <p14:tracePt t="62629" x="4391025" y="4756150"/>
          <p14:tracePt t="62646" x="4065588" y="4768850"/>
          <p14:tracePt t="62662" x="3827463" y="4805363"/>
          <p14:tracePt t="62679" x="3514725" y="4818063"/>
          <p14:tracePt t="62697" x="3165475" y="4868863"/>
          <p14:tracePt t="62713" x="3052763" y="4892675"/>
          <p14:tracePt t="62729" x="2901950" y="4905375"/>
          <p14:tracePt t="62746" x="2627313" y="4930775"/>
          <p14:tracePt t="62762" x="2540000" y="4943475"/>
          <p14:tracePt t="62780" x="2489200" y="4943475"/>
          <p14:tracePt t="62797" x="2439988" y="4943475"/>
          <p14:tracePt t="62813" x="2427288" y="4943475"/>
          <p14:tracePt t="62829" x="2401888" y="4943475"/>
          <p14:tracePt t="62847" x="2389188" y="4943475"/>
          <p14:tracePt t="62869" x="2376488" y="4943475"/>
          <p14:tracePt t="62895" x="2363788" y="4943475"/>
          <p14:tracePt t="62908" x="2351088" y="4943475"/>
          <p14:tracePt t="62920" x="2338388" y="4943475"/>
          <p14:tracePt t="62932" x="2327275" y="4956175"/>
          <p14:tracePt t="62946" x="2314575" y="4956175"/>
          <p14:tracePt t="63283" x="2301875" y="4968875"/>
          <p14:tracePt t="63294" x="2289175" y="4981575"/>
          <p14:tracePt t="63307" x="2276475" y="5018088"/>
          <p14:tracePt t="63320" x="2251075" y="5056188"/>
          <p14:tracePt t="63332" x="2251075" y="5092700"/>
          <p14:tracePt t="63348" x="2227263" y="5118100"/>
          <p14:tracePt t="63364" x="2214563" y="5130800"/>
          <p14:tracePt t="63382" x="2189163" y="5168900"/>
          <p14:tracePt t="63398" x="2189163" y="5181600"/>
          <p14:tracePt t="63481" x="2189163" y="5194300"/>
          <p14:tracePt t="63493" x="2227263" y="5194300"/>
          <p14:tracePt t="63506" x="2263775" y="5205413"/>
          <p14:tracePt t="63519" x="2351088" y="5205413"/>
          <p14:tracePt t="63533" x="2489200" y="5218113"/>
          <p14:tracePt t="63549" x="2589213" y="5218113"/>
          <p14:tracePt t="63566" x="2651125" y="5218113"/>
          <p14:tracePt t="63569" x="2714625" y="5218113"/>
          <p14:tracePt t="63583" x="2801938" y="5218113"/>
          <p14:tracePt t="63599" x="2901950" y="5218113"/>
          <p14:tracePt t="63616" x="2989263" y="5218113"/>
          <p14:tracePt t="63618" x="3040063" y="5218113"/>
          <p14:tracePt t="63633" x="3076575" y="5218113"/>
          <p14:tracePt t="63650" x="3089275" y="5218113"/>
          <p14:tracePt t="63666" x="3101975" y="5218113"/>
          <p14:tracePt t="64079" x="3176588" y="5218113"/>
          <p14:tracePt t="64092" x="3302000" y="5194300"/>
          <p14:tracePt t="64105" x="3389313" y="5181600"/>
          <p14:tracePt t="64118" x="3478213" y="5156200"/>
          <p14:tracePt t="64135" x="3578225" y="5130800"/>
          <p14:tracePt t="64152" x="3714750" y="5118100"/>
          <p14:tracePt t="64155" x="3840163" y="5118100"/>
          <p14:tracePt t="64169" x="3927475" y="5118100"/>
          <p14:tracePt t="64186" x="3990975" y="5118100"/>
          <p14:tracePt t="64202" x="4027488" y="5118100"/>
          <p14:tracePt t="64204" x="4065588" y="5118100"/>
          <p14:tracePt t="64218" x="4090988" y="5118100"/>
          <p14:tracePt t="64235" x="4103688" y="5118100"/>
          <p14:tracePt t="64252" x="4114800" y="5118100"/>
          <p14:tracePt t="64268" x="4127500" y="5118100"/>
          <p14:tracePt t="64291" x="4152900" y="5118100"/>
          <p14:tracePt t="64304" x="4178300" y="5118100"/>
          <p14:tracePt t="64318" x="4227513" y="5118100"/>
          <p14:tracePt t="64335" x="4303713" y="5105400"/>
          <p14:tracePt t="64353" x="4378325" y="5105400"/>
          <p14:tracePt t="64355" x="4416425" y="5105400"/>
          <p14:tracePt t="64369" x="4452938" y="5105400"/>
          <p14:tracePt t="64387" x="4516438" y="5105400"/>
          <p14:tracePt t="64403" x="4678363" y="5105400"/>
          <p14:tracePt t="64420" x="4765675" y="5105400"/>
          <p14:tracePt t="64436" x="4852988" y="5118100"/>
          <p14:tracePt t="64453" x="4929188" y="5130800"/>
          <p14:tracePt t="64470" x="4953000" y="5130800"/>
          <p14:tracePt t="64486" x="4965700" y="5130800"/>
          <p14:tracePt t="64503" x="4965700" y="5143500"/>
          <p14:tracePt t="64741" x="4940300" y="5143500"/>
          <p14:tracePt t="64754" x="4878388" y="5143500"/>
          <p14:tracePt t="64764" x="4778375" y="5143500"/>
          <p14:tracePt t="64777" x="4691063" y="5143500"/>
          <p14:tracePt t="64790" x="4591050" y="5130800"/>
          <p14:tracePt t="64805" x="4365625" y="5130800"/>
          <p14:tracePt t="64821" x="4152900" y="5130800"/>
          <p14:tracePt t="64837" x="3990975" y="5156200"/>
          <p14:tracePt t="64841" x="3814763" y="5168900"/>
          <p14:tracePt t="64854" x="3602038" y="5218113"/>
          <p14:tracePt t="64871" x="3376613" y="5243513"/>
          <p14:tracePt t="64888" x="3227388" y="5281613"/>
          <p14:tracePt t="64891" x="3101975" y="5330825"/>
          <p14:tracePt t="64904" x="3001963" y="5368925"/>
          <p14:tracePt t="64922" x="2876550" y="5407025"/>
          <p14:tracePt t="64938" x="2714625" y="5430838"/>
          <p14:tracePt t="64941" x="2576513" y="5456238"/>
          <p14:tracePt t="64955" x="2489200" y="5481638"/>
          <p14:tracePt t="64972" x="2427288" y="5507038"/>
          <p14:tracePt t="64989" x="2401888" y="5518150"/>
          <p14:tracePt t="64991" x="2376488" y="5530850"/>
          <p14:tracePt t="65005" x="2363788" y="5530850"/>
          <p14:tracePt t="65021" x="2338388" y="5530850"/>
          <p14:tracePt t="65039" x="2314575" y="5556250"/>
          <p14:tracePt t="65055" x="2301875" y="5556250"/>
          <p14:tracePt t="65077" x="2289175" y="5568950"/>
          <p14:tracePt t="65102" x="2276475" y="5568950"/>
          <p14:tracePt t="65189" x="2263775" y="5568950"/>
          <p14:tracePt t="65214" x="2251075" y="5568950"/>
          <p14:tracePt t="65637" x="2238375" y="5568950"/>
          <p14:tracePt t="65649" x="2214563" y="5568950"/>
          <p14:tracePt t="65663" x="2138363" y="5581650"/>
          <p14:tracePt t="65675" x="2025650" y="5581650"/>
          <p14:tracePt t="65691" x="1914525" y="5581650"/>
          <p14:tracePt t="65707" x="1825625" y="5581650"/>
          <p14:tracePt t="65724" x="1589088" y="5581650"/>
          <p14:tracePt t="65741" x="1463675" y="5581650"/>
          <p14:tracePt t="65758" x="1338263" y="5581650"/>
          <p14:tracePt t="65775" x="1238250" y="5594350"/>
          <p14:tracePt t="65791" x="1212850" y="5594350"/>
          <p14:tracePt t="65808" x="1200150" y="5594350"/>
          <p14:tracePt t="65826" x="1176338" y="5594350"/>
          <p14:tracePt t="65924" x="1176338" y="5607050"/>
          <p14:tracePt t="66759" x="1212850" y="5607050"/>
          <p14:tracePt t="66771" x="1263650" y="5607050"/>
          <p14:tracePt t="66784" x="1325563" y="5607050"/>
          <p14:tracePt t="66796" x="1389063" y="5607050"/>
          <p14:tracePt t="66812" x="1476375" y="5607050"/>
          <p14:tracePt t="66829" x="1625600" y="5607050"/>
          <p14:tracePt t="66847" x="1925638" y="5607050"/>
          <p14:tracePt t="66862" x="2014538" y="5607050"/>
          <p14:tracePt t="66879" x="2063750" y="5607050"/>
          <p14:tracePt t="66896" x="2138363" y="5607050"/>
          <p14:tracePt t="66912" x="2151063" y="5607050"/>
          <p14:tracePt t="66929" x="2163763" y="5607050"/>
          <p14:tracePt t="66947" x="2189163" y="5607050"/>
          <p14:tracePt t="66971" x="2201863" y="5607050"/>
          <p14:tracePt t="67458" x="2238375" y="5607050"/>
          <p14:tracePt t="67469" x="2301875" y="5607050"/>
          <p14:tracePt t="67483" x="2451100" y="5607050"/>
          <p14:tracePt t="67495" x="2614613" y="5607050"/>
          <p14:tracePt t="67507" x="2763838" y="5607050"/>
          <p14:tracePt t="67519" x="2952750" y="5607050"/>
          <p14:tracePt t="67533" x="3227388" y="5607050"/>
          <p14:tracePt t="67549" x="3427413" y="5607050"/>
          <p14:tracePt t="67565" x="3565525" y="5607050"/>
          <p14:tracePt t="67582" x="3802063" y="5619750"/>
          <p14:tracePt t="67598" x="3952875" y="5630863"/>
          <p14:tracePt t="67615" x="4090988" y="5643563"/>
          <p14:tracePt t="67633" x="4252913" y="5656263"/>
          <p14:tracePt t="67649" x="4327525" y="5656263"/>
          <p14:tracePt t="67665" x="4378325" y="5656263"/>
          <p14:tracePt t="67682" x="4452938" y="5656263"/>
          <p14:tracePt t="67698" x="4478338" y="5656263"/>
          <p14:tracePt t="67716" x="4503738" y="5656263"/>
          <p14:tracePt t="67733" x="4540250" y="5656263"/>
          <p14:tracePt t="67749" x="4565650" y="5656263"/>
          <p14:tracePt t="67766" x="4578350" y="5656263"/>
          <p14:tracePt t="67782" x="4603750" y="5656263"/>
          <p14:tracePt t="69490" x="4591050" y="5656263"/>
          <p14:tracePt t="69514" x="4578350" y="5656263"/>
          <p14:tracePt t="69539" x="4565650" y="5668963"/>
          <p14:tracePt t="69551" x="4552950" y="5668963"/>
          <p14:tracePt t="69577" x="4527550" y="5681663"/>
          <p14:tracePt t="69589" x="4503738" y="5694363"/>
          <p14:tracePt t="69602" x="4465638" y="5694363"/>
          <p14:tracePt t="69614" x="4391025" y="5707063"/>
          <p14:tracePt t="69626" x="4314825" y="5719763"/>
          <p14:tracePt t="69640" x="4203700" y="5743575"/>
          <p14:tracePt t="69657" x="4114800" y="5768975"/>
          <p14:tracePt t="69673" x="4052888" y="5794375"/>
          <p14:tracePt t="69690" x="3765550" y="5856288"/>
          <p14:tracePt t="69707" x="3640138" y="5881688"/>
          <p14:tracePt t="69724" x="3565525" y="5894388"/>
          <p14:tracePt t="69726" x="3514725" y="5907088"/>
          <p14:tracePt t="69740" x="3489325" y="5907088"/>
          <p14:tracePt t="69757" x="3478213" y="5919788"/>
          <p14:tracePt t="69775" x="3465513" y="5919788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8083AB4-961F-924C-09CD-F355E83A53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304800" y="762001"/>
            <a:ext cx="8534400" cy="646331"/>
          </a:xfrm>
        </p:spPr>
        <p:txBody>
          <a:bodyPr>
            <a:spAutoFit/>
          </a:bodyPr>
          <a:lstStyle/>
          <a:p>
            <a:r>
              <a:rPr lang="en-US" altLang="en-US" b="1" dirty="0">
                <a:ea typeface="Source Sans Pro" charset="0"/>
              </a:rPr>
              <a:t>Analyzing and Reporting Variances</a:t>
            </a:r>
          </a:p>
        </p:txBody>
      </p:sp>
      <p:sp>
        <p:nvSpPr>
          <p:cNvPr id="8" name="LOBL"/>
          <p:cNvSpPr>
            <a:spLocks noGrp="1"/>
          </p:cNvSpPr>
          <p:nvPr>
            <p:ph sz="quarter" idx="4294967295"/>
          </p:nvPr>
        </p:nvSpPr>
        <p:spPr>
          <a:xfrm>
            <a:off x="539376" y="1447800"/>
            <a:ext cx="7004424" cy="6858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SzPct val="75000"/>
              <a:buNone/>
            </a:pPr>
            <a:r>
              <a:rPr lang="en-US" sz="3200" b="1" dirty="0">
                <a:solidFill>
                  <a:srgbClr val="000000"/>
                </a:solidFill>
              </a:rPr>
              <a:t>Causes of Labor Variances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Clr>
                <a:schemeClr val="accent2"/>
              </a:buClr>
              <a:buSzPct val="75000"/>
              <a:buNone/>
            </a:pPr>
            <a:endParaRPr lang="en-US" altLang="en-US" dirty="0">
              <a:solidFill>
                <a:srgbClr val="000000"/>
              </a:solidFill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533400" y="1905000"/>
            <a:ext cx="8077200" cy="2112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46038" rIns="182562" bIns="46038">
            <a:spAutoFit/>
          </a:bodyPr>
          <a:lstStyle/>
          <a:p>
            <a:pPr algn="l">
              <a:lnSpc>
                <a:spcPct val="125000"/>
              </a:lnSpc>
              <a:spcBef>
                <a:spcPts val="1200"/>
              </a:spcBef>
              <a:buClr>
                <a:schemeClr val="accent2"/>
              </a:buClr>
              <a:buSzPct val="75000"/>
              <a:buFont typeface="Wingdings" pitchFamily="2" charset="2"/>
              <a:buNone/>
              <a:defRPr/>
            </a:pPr>
            <a:r>
              <a:rPr lang="en-US" sz="2300" b="1" dirty="0">
                <a:solidFill>
                  <a:srgbClr val="FF0000"/>
                </a:solidFill>
                <a:latin typeface="Liberation Sans" panose="020B0604020202020204" pitchFamily="34" charset="0"/>
              </a:rPr>
              <a:t>Labor quantity variances</a:t>
            </a:r>
            <a:r>
              <a:rPr lang="en-US" sz="2300" dirty="0">
                <a:solidFill>
                  <a:srgbClr val="FF0000"/>
                </a:solidFill>
                <a:latin typeface="Liberation Sans" panose="020B0604020202020204" pitchFamily="34" charset="0"/>
              </a:rPr>
              <a:t> </a:t>
            </a:r>
          </a:p>
          <a:p>
            <a:pPr marL="682625" lvl="1" indent="-450850" algn="l">
              <a:lnSpc>
                <a:spcPct val="125000"/>
              </a:lnSpc>
              <a:spcBef>
                <a:spcPts val="1200"/>
              </a:spcBef>
              <a:buClr>
                <a:schemeClr val="accent6">
                  <a:lumMod val="50000"/>
                </a:schemeClr>
              </a:buClr>
              <a:buSzPct val="85000"/>
              <a:buFont typeface="Arial" pitchFamily="34" charset="0"/>
              <a:buChar char="►"/>
              <a:defRPr/>
            </a:pPr>
            <a:r>
              <a:rPr lang="en-US" sz="2200" dirty="0">
                <a:latin typeface="Liberation Sans" panose="020B0604020202020204" pitchFamily="34" charset="0"/>
              </a:rPr>
              <a:t>Relates to the efficiency of workers.  </a:t>
            </a:r>
          </a:p>
          <a:p>
            <a:pPr marL="682625" lvl="1" indent="-450850" algn="l">
              <a:lnSpc>
                <a:spcPct val="125000"/>
              </a:lnSpc>
              <a:spcBef>
                <a:spcPts val="1200"/>
              </a:spcBef>
              <a:buClr>
                <a:schemeClr val="accent6">
                  <a:lumMod val="50000"/>
                </a:schemeClr>
              </a:buClr>
              <a:buSzPct val="85000"/>
              <a:buFont typeface="Arial" pitchFamily="34" charset="0"/>
              <a:buChar char="►"/>
              <a:defRPr/>
            </a:pPr>
            <a:r>
              <a:rPr lang="en-US" sz="2200" dirty="0">
                <a:latin typeface="Liberation Sans" panose="020B0604020202020204" pitchFamily="34" charset="0"/>
              </a:rPr>
              <a:t>The cause of a quantity variance generally can be traced to the </a:t>
            </a:r>
            <a:r>
              <a:rPr lang="en-US" sz="2200" b="1" dirty="0">
                <a:latin typeface="Liberation Sans" panose="020B0604020202020204" pitchFamily="34" charset="0"/>
              </a:rPr>
              <a:t>production department</a:t>
            </a:r>
            <a:r>
              <a:rPr lang="en-US" sz="2200" dirty="0">
                <a:latin typeface="Liberation Sans" panose="020B0604020202020204" pitchFamily="34" charset="0"/>
              </a:rPr>
              <a:t>.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0525" y="3886200"/>
            <a:ext cx="1997075" cy="229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6166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500"/>
    </mc:Choice>
    <mc:Fallback xmlns="">
      <p:transition spd="slow" advTm="56500"/>
    </mc:Fallback>
  </mc:AlternateContent>
  <p:extLst>
    <p:ext uri="{3A86A75C-4F4B-4683-9AE1-C65F6400EC91}">
      <p14:laserTraceLst xmlns:p14="http://schemas.microsoft.com/office/powerpoint/2010/main">
        <p14:tracePtLst>
          <p14:tracePt t="23813" x="3440113" y="5919788"/>
          <p14:tracePt t="23825" x="3376613" y="5919788"/>
          <p14:tracePt t="23837" x="3176588" y="5856288"/>
          <p14:tracePt t="23850" x="2889250" y="5719763"/>
          <p14:tracePt t="23862" x="2601913" y="5594350"/>
          <p14:tracePt t="23877" x="2114550" y="5407025"/>
          <p14:tracePt t="23895" x="1701800" y="5256213"/>
          <p14:tracePt t="23912" x="825500" y="4892675"/>
          <p14:tracePt t="23928" x="463550" y="4656138"/>
          <p14:tracePt t="23945" x="238125" y="4467225"/>
          <p14:tracePt t="24162" x="138113" y="3016250"/>
          <p14:tracePt t="24175" x="261938" y="2916238"/>
          <p14:tracePt t="24186" x="412750" y="2840038"/>
          <p14:tracePt t="24198" x="563563" y="2790825"/>
          <p14:tracePt t="24212" x="687388" y="2752725"/>
          <p14:tracePt t="24229" x="776288" y="2740025"/>
          <p14:tracePt t="24246" x="825500" y="2728913"/>
          <p14:tracePt t="24249" x="900113" y="2716213"/>
          <p14:tracePt t="24263" x="950913" y="2716213"/>
          <p14:tracePt t="24280" x="1038225" y="2716213"/>
          <p14:tracePt t="24297" x="1125538" y="2728913"/>
          <p14:tracePt t="24299" x="1200150" y="2752725"/>
          <p14:tracePt t="24314" x="1263650" y="2778125"/>
          <p14:tracePt t="24330" x="1300163" y="2790825"/>
          <p14:tracePt t="24347" x="1325563" y="2816225"/>
          <p14:tracePt t="24349" x="1338263" y="2816225"/>
          <p14:tracePt t="24363" x="1350963" y="2828925"/>
          <p14:tracePt t="24380" x="1350963" y="2840038"/>
          <p14:tracePt t="24397" x="1376363" y="2890838"/>
          <p14:tracePt t="24399" x="1401763" y="2952750"/>
          <p14:tracePt t="24413" x="1438275" y="3028950"/>
          <p14:tracePt t="24430" x="1463675" y="3078163"/>
          <p14:tracePt t="24448" x="1501775" y="3128963"/>
          <p14:tracePt t="24464" x="1512888" y="3141663"/>
          <p14:tracePt t="24481" x="1525588" y="3141663"/>
          <p14:tracePt t="24498" x="1550988" y="3165475"/>
          <p14:tracePt t="24514" x="1563688" y="3165475"/>
          <p14:tracePt t="31697" x="1601788" y="3141663"/>
          <p14:tracePt t="31711" x="1638300" y="3116263"/>
          <p14:tracePt t="31723" x="1651000" y="3103563"/>
          <p14:tracePt t="31734" x="1663700" y="3090863"/>
          <p14:tracePt t="31748" x="1689100" y="3065463"/>
          <p14:tracePt t="31760" x="1701800" y="3065463"/>
          <p14:tracePt t="31776" x="1714500" y="3065463"/>
          <p14:tracePt t="31793" x="1714500" y="3054350"/>
          <p14:tracePt t="31909" x="1725613" y="3054350"/>
          <p14:tracePt t="32159" x="1738313" y="3054350"/>
          <p14:tracePt t="32171" x="1751013" y="3054350"/>
          <p14:tracePt t="32185" x="1789113" y="3054350"/>
          <p14:tracePt t="32197" x="1814513" y="3054350"/>
          <p14:tracePt t="32211" x="1851025" y="3065463"/>
          <p14:tracePt t="32227" x="1901825" y="3090863"/>
          <p14:tracePt t="32245" x="1951038" y="3141663"/>
          <p14:tracePt t="32248" x="2001838" y="3190875"/>
          <p14:tracePt t="32260" x="2101850" y="3241675"/>
          <p14:tracePt t="32279" x="2214563" y="3278188"/>
          <p14:tracePt t="32295" x="2327275" y="3328988"/>
          <p14:tracePt t="32297" x="2401888" y="3354388"/>
          <p14:tracePt t="32311" x="2463800" y="3378200"/>
          <p14:tracePt t="32328" x="2514600" y="3403600"/>
          <p14:tracePt t="32346" x="2563813" y="3416300"/>
          <p14:tracePt t="32361" x="2589213" y="3416300"/>
          <p14:tracePt t="32378" x="2601913" y="3416300"/>
          <p14:tracePt t="32395" x="2640013" y="3416300"/>
          <p14:tracePt t="32397" x="2651125" y="3416300"/>
          <p14:tracePt t="32412" x="2676525" y="3416300"/>
          <p14:tracePt t="32428" x="2689225" y="3416300"/>
          <p14:tracePt t="32446" x="2727325" y="3416300"/>
          <p14:tracePt t="32462" x="2752725" y="3416300"/>
          <p14:tracePt t="32479" x="2776538" y="3416300"/>
          <p14:tracePt t="32496" x="2814638" y="3416300"/>
          <p14:tracePt t="32512" x="2840038" y="3416300"/>
          <p14:tracePt t="32529" x="2852738" y="3403600"/>
          <p14:tracePt t="32546" x="2901950" y="3378200"/>
          <p14:tracePt t="32562" x="2927350" y="3367088"/>
          <p14:tracePt t="32580" x="2952750" y="3328988"/>
          <p14:tracePt t="32596" x="3040063" y="3267075"/>
          <p14:tracePt t="32612" x="3127375" y="3228975"/>
          <p14:tracePt t="32629" x="3189288" y="3190875"/>
          <p14:tracePt t="32646" x="3252788" y="3165475"/>
          <p14:tracePt t="32663" x="3276600" y="3154363"/>
          <p14:tracePt t="32680" x="3289300" y="3154363"/>
          <p14:tracePt t="32707" x="3302000" y="3154363"/>
          <p14:tracePt t="32770" x="3302000" y="3141663"/>
          <p14:tracePt t="32807" x="3302000" y="3128963"/>
          <p14:tracePt t="33406" x="3327400" y="3128963"/>
          <p14:tracePt t="33419" x="3352800" y="3128963"/>
          <p14:tracePt t="33430" x="3376613" y="3128963"/>
          <p14:tracePt t="33443" x="3427413" y="3128963"/>
          <p14:tracePt t="33456" x="3514725" y="3128963"/>
          <p14:tracePt t="33468" x="3627438" y="3141663"/>
          <p14:tracePt t="33483" x="3714750" y="3165475"/>
          <p14:tracePt t="33499" x="3814763" y="3203575"/>
          <p14:tracePt t="33517" x="3978275" y="3241675"/>
          <p14:tracePt t="33533" x="4103688" y="3254375"/>
          <p14:tracePt t="33549" x="4214813" y="3267075"/>
          <p14:tracePt t="33567" x="4303713" y="3267075"/>
          <p14:tracePt t="33569" x="4352925" y="3267075"/>
          <p14:tracePt t="33583" x="4391025" y="3267075"/>
          <p14:tracePt t="33600" x="4416425" y="3267075"/>
          <p14:tracePt t="33617" x="4452938" y="3228975"/>
          <p14:tracePt t="33633" x="4491038" y="3216275"/>
          <p14:tracePt t="33650" x="4503738" y="3203575"/>
          <p14:tracePt t="33668" x="4552950" y="3178175"/>
          <p14:tracePt t="33683" x="4591050" y="3178175"/>
          <p14:tracePt t="33700" x="4627563" y="3165475"/>
          <p14:tracePt t="33718" x="4716463" y="3141663"/>
          <p14:tracePt t="33733" x="4765675" y="3141663"/>
          <p14:tracePt t="33750" x="4803775" y="3141663"/>
          <p14:tracePt t="33767" x="4852988" y="3128963"/>
          <p14:tracePt t="33784" x="4891088" y="3128963"/>
          <p14:tracePt t="33800" x="4903788" y="3128963"/>
          <p14:tracePt t="33817" x="4940300" y="3116263"/>
          <p14:tracePt t="33834" x="4953000" y="3116263"/>
          <p14:tracePt t="33851" x="4991100" y="3103563"/>
          <p14:tracePt t="33854" x="5029200" y="3090863"/>
          <p14:tracePt t="33868" x="5065713" y="3090863"/>
          <p14:tracePt t="33884" x="5103813" y="3090863"/>
          <p14:tracePt t="33901" x="5129213" y="3078163"/>
          <p14:tracePt t="33903" x="5153025" y="3078163"/>
          <p14:tracePt t="34602" x="5141913" y="3078163"/>
          <p14:tracePt t="34614" x="5016500" y="3054350"/>
          <p14:tracePt t="34627" x="4865688" y="3041650"/>
          <p14:tracePt t="34640" x="4678363" y="3016250"/>
          <p14:tracePt t="34654" x="4214813" y="2941638"/>
          <p14:tracePt t="34671" x="3927475" y="2916238"/>
          <p14:tracePt t="34688" x="3714750" y="2890838"/>
          <p14:tracePt t="34690" x="3402013" y="2878138"/>
          <p14:tracePt t="34704" x="3114675" y="2852738"/>
          <p14:tracePt t="34721" x="2952750" y="2852738"/>
          <p14:tracePt t="34738" x="2852738" y="2840038"/>
          <p14:tracePt t="34740" x="2776538" y="2828925"/>
          <p14:tracePt t="34755" x="2714625" y="2828925"/>
          <p14:tracePt t="34771" x="2651125" y="2816225"/>
          <p14:tracePt t="34788" x="2614613" y="2790825"/>
          <p14:tracePt t="34790" x="2601913" y="2778125"/>
          <p14:tracePt t="34804" x="2589213" y="2778125"/>
          <p14:tracePt t="34864" x="2514600" y="2716213"/>
          <p14:tracePt t="34877" x="2427288" y="2627313"/>
          <p14:tracePt t="34888" x="2351088" y="2552700"/>
          <p14:tracePt t="34901" x="2301875" y="2490788"/>
          <p14:tracePt t="34914" x="2276475" y="2478088"/>
          <p14:tracePt t="34926" x="2251075" y="2465388"/>
          <p14:tracePt t="34940" x="2238375" y="2439988"/>
          <p14:tracePt t="35014" x="2238375" y="2427288"/>
          <p14:tracePt t="35126" x="2238375" y="2390775"/>
          <p14:tracePt t="35139" x="2214563" y="2339975"/>
          <p14:tracePt t="35150" x="2151063" y="2214563"/>
          <p14:tracePt t="35163" x="2051050" y="2078038"/>
          <p14:tracePt t="35176" x="1963738" y="1965325"/>
          <p14:tracePt t="35190" x="1925638" y="1927225"/>
          <p14:tracePt t="35206" x="1901825" y="1901825"/>
          <p14:tracePt t="35226" x="1901825" y="1889125"/>
          <p14:tracePt t="35362" x="1901825" y="1927225"/>
          <p14:tracePt t="35374" x="1901825" y="1989138"/>
          <p14:tracePt t="35387" x="1925638" y="2039938"/>
          <p14:tracePt t="35400" x="1951038" y="2078038"/>
          <p14:tracePt t="35413" x="1976438" y="2089150"/>
          <p14:tracePt t="35425" x="1989138" y="2114550"/>
          <p14:tracePt t="35441" x="2014538" y="2114550"/>
          <p14:tracePt t="35458" x="2051050" y="2127250"/>
          <p14:tracePt t="35474" x="2101850" y="2139950"/>
          <p14:tracePt t="35490" x="2127250" y="2139950"/>
          <p14:tracePt t="35507" x="2151063" y="2139950"/>
          <p14:tracePt t="35524" x="2163763" y="2139950"/>
          <p14:tracePt t="35562" x="2127250" y="2165350"/>
          <p14:tracePt t="35574" x="2014538" y="2190750"/>
          <p14:tracePt t="35586" x="1825625" y="2201863"/>
          <p14:tracePt t="35600" x="1676400" y="2201863"/>
          <p14:tracePt t="35613" x="1589088" y="2201863"/>
          <p14:tracePt t="35625" x="1538288" y="2201863"/>
          <p14:tracePt t="35641" x="1512888" y="2201863"/>
          <p14:tracePt t="35662" x="1501775" y="2201863"/>
          <p14:tracePt t="35736" x="1512888" y="2201863"/>
          <p14:tracePt t="35749" x="1651000" y="2201863"/>
          <p14:tracePt t="35762" x="1814513" y="2201863"/>
          <p14:tracePt t="35775" x="1976438" y="2201863"/>
          <p14:tracePt t="35792" x="2227263" y="2201863"/>
          <p14:tracePt t="35808" x="2501900" y="2201863"/>
          <p14:tracePt t="35825" x="2727325" y="2201863"/>
          <p14:tracePt t="35842" x="2752725" y="2201863"/>
          <p14:tracePt t="35862" x="2752725" y="2214563"/>
          <p14:tracePt t="35886" x="2752725" y="2239963"/>
          <p14:tracePt t="35898" x="2640013" y="2278063"/>
          <p14:tracePt t="35911" x="2463800" y="2352675"/>
          <p14:tracePt t="35925" x="2289175" y="2490788"/>
          <p14:tracePt t="35943" x="2163763" y="2552700"/>
          <p14:tracePt t="35960" x="2076450" y="2603500"/>
          <p14:tracePt t="35962" x="1989138" y="2627313"/>
          <p14:tracePt t="35975" x="1951038" y="2640013"/>
          <p14:tracePt t="35993" x="1938338" y="2652713"/>
          <p14:tracePt t="36048" x="1963738" y="2652713"/>
          <p14:tracePt t="36060" x="1989138" y="2652713"/>
          <p14:tracePt t="36074" x="2051050" y="2652713"/>
          <p14:tracePt t="36085" x="2201863" y="2652713"/>
          <p14:tracePt t="36098" x="2376488" y="2652713"/>
          <p14:tracePt t="36111" x="2514600" y="2652713"/>
          <p14:tracePt t="36126" x="2601913" y="2652713"/>
          <p14:tracePt t="36144" x="2651125" y="2652713"/>
          <p14:tracePt t="36160" x="2663825" y="2652713"/>
          <p14:tracePt t="36211" x="2663825" y="2640013"/>
          <p14:tracePt t="36272" x="2663825" y="2627313"/>
          <p14:tracePt t="36285" x="2689225" y="2616200"/>
          <p14:tracePt t="36298" x="2763838" y="2590800"/>
          <p14:tracePt t="36311" x="2863850" y="2578100"/>
          <p14:tracePt t="36327" x="2989263" y="2565400"/>
          <p14:tracePt t="36344" x="3076575" y="2552700"/>
          <p14:tracePt t="36347" x="3152775" y="2552700"/>
          <p14:tracePt t="36361" x="3240088" y="2552700"/>
          <p14:tracePt t="36377" x="3314700" y="2552700"/>
          <p14:tracePt t="36394" x="3340100" y="2552700"/>
          <p14:tracePt t="36608" x="3340100" y="2540000"/>
          <p14:tracePt t="37020" x="3289300" y="2603500"/>
          <p14:tracePt t="37034" x="3240088" y="2665413"/>
          <p14:tracePt t="37046" x="3189288" y="2728913"/>
          <p14:tracePt t="37057" x="3114675" y="2790825"/>
          <p14:tracePt t="37070" x="3040063" y="2840038"/>
          <p14:tracePt t="37083" x="2940050" y="2890838"/>
          <p14:tracePt t="37097" x="2840038" y="2952750"/>
          <p14:tracePt t="37114" x="2776538" y="2978150"/>
          <p14:tracePt t="37131" x="2727325" y="3003550"/>
          <p14:tracePt t="37133" x="2727325" y="3016250"/>
          <p14:tracePt t="37147" x="2714625" y="3016250"/>
          <p14:tracePt t="37245" x="2727325" y="3016250"/>
          <p14:tracePt t="37270" x="2789238" y="3016250"/>
          <p14:tracePt t="37283" x="2840038" y="3016250"/>
          <p14:tracePt t="37295" x="2889250" y="3016250"/>
          <p14:tracePt t="37307" x="2927350" y="3016250"/>
          <p14:tracePt t="37320" x="2963863" y="3016250"/>
          <p14:tracePt t="37332" x="3027363" y="3016250"/>
          <p14:tracePt t="37347" x="3127375" y="3028950"/>
          <p14:tracePt t="37365" x="3252788" y="3041650"/>
          <p14:tracePt t="37382" x="3452813" y="3054350"/>
          <p14:tracePt t="37397" x="3540125" y="3054350"/>
          <p14:tracePt t="37415" x="3652838" y="3054350"/>
          <p14:tracePt t="37432" x="3914775" y="3054350"/>
          <p14:tracePt t="37449" x="3990975" y="3054350"/>
          <p14:tracePt t="37465" x="4027488" y="3054350"/>
          <p14:tracePt t="37482" x="4052888" y="3054350"/>
          <p14:tracePt t="37743" x="4078288" y="3054350"/>
          <p14:tracePt t="37756" x="4103688" y="3054350"/>
          <p14:tracePt t="37768" x="4140200" y="3054350"/>
          <p14:tracePt t="37781" x="4214813" y="3054350"/>
          <p14:tracePt t="37794" x="4278313" y="3054350"/>
          <p14:tracePt t="37805" x="4327525" y="3054350"/>
          <p14:tracePt t="37817" x="4365625" y="3054350"/>
          <p14:tracePt t="37833" x="4391025" y="3054350"/>
          <p14:tracePt t="37849" x="4440238" y="3054350"/>
          <p14:tracePt t="37867" x="4491038" y="3054350"/>
          <p14:tracePt t="37869" x="4578350" y="3054350"/>
          <p14:tracePt t="37883" x="4665663" y="3054350"/>
          <p14:tracePt t="37900" x="4740275" y="3054350"/>
          <p14:tracePt t="37917" x="4765675" y="3054350"/>
          <p14:tracePt t="37920" x="4803775" y="3054350"/>
          <p14:tracePt t="37934" x="4840288" y="3054350"/>
          <p14:tracePt t="37950" x="4878388" y="3054350"/>
          <p14:tracePt t="37967" x="4891088" y="3054350"/>
          <p14:tracePt t="37969" x="4916488" y="3054350"/>
          <p14:tracePt t="37984" x="4940300" y="3054350"/>
          <p14:tracePt t="38000" x="4953000" y="3054350"/>
          <p14:tracePt t="38018" x="5003800" y="3054350"/>
          <p14:tracePt t="38034" x="5040313" y="3041650"/>
          <p14:tracePt t="38050" x="5065713" y="3028950"/>
          <p14:tracePt t="38068" x="5129213" y="3028950"/>
          <p14:tracePt t="50260" x="5078413" y="3028950"/>
          <p14:tracePt t="50272" x="4978400" y="3054350"/>
          <p14:tracePt t="50284" x="4878388" y="3078163"/>
          <p14:tracePt t="50299" x="4791075" y="3103563"/>
          <p14:tracePt t="50316" x="4691063" y="3116263"/>
          <p14:tracePt t="50333" x="4540250" y="3128963"/>
          <p14:tracePt t="50335" x="4391025" y="3154363"/>
          <p14:tracePt t="50349" x="4265613" y="3154363"/>
          <p14:tracePt t="50366" x="4203700" y="3165475"/>
          <p14:tracePt t="50383" x="4152900" y="3165475"/>
          <p14:tracePt t="50385" x="4114800" y="3165475"/>
          <p14:tracePt t="50399" x="4065588" y="3165475"/>
          <p14:tracePt t="50416" x="4002088" y="3165475"/>
          <p14:tracePt t="50434" x="3952875" y="3165475"/>
          <p14:tracePt t="50435" x="3902075" y="3165475"/>
          <p14:tracePt t="50449" x="3852863" y="3165475"/>
          <p14:tracePt t="50466" x="3814763" y="3165475"/>
          <p14:tracePt t="50484" x="3752850" y="3165475"/>
          <p14:tracePt t="50500" x="3714750" y="3165475"/>
          <p14:tracePt t="50516" x="3689350" y="3178175"/>
          <p14:tracePt t="50534" x="3665538" y="3178175"/>
          <p14:tracePt t="50536" x="3652838" y="3178175"/>
          <p14:tracePt t="50550" x="3640138" y="3178175"/>
          <p14:tracePt t="50567" x="3627438" y="3178175"/>
          <p14:tracePt t="50584" x="3565525" y="3178175"/>
          <p14:tracePt t="50600" x="3502025" y="3178175"/>
          <p14:tracePt t="50617" x="3440113" y="3178175"/>
          <p14:tracePt t="50634" x="3352800" y="3178175"/>
          <p14:tracePt t="50650" x="3327400" y="3178175"/>
          <p14:tracePt t="50667" x="3302000" y="3178175"/>
          <p14:tracePt t="50684" x="3289300" y="3178175"/>
          <p14:tracePt t="50796" x="3289300" y="3190875"/>
          <p14:tracePt t="50846" x="3276600" y="3203575"/>
          <p14:tracePt t="50858" x="3265488" y="3203575"/>
          <p14:tracePt t="50872" x="3252788" y="3216275"/>
          <p14:tracePt t="50887" x="3240088" y="3228975"/>
          <p14:tracePt t="50901" x="3189288" y="3267075"/>
          <p14:tracePt t="50918" x="3140075" y="3290888"/>
          <p14:tracePt t="50921" x="3076575" y="3316288"/>
          <p14:tracePt t="50936" x="3027363" y="3354388"/>
          <p14:tracePt t="50951" x="2976563" y="3378200"/>
          <p14:tracePt t="50968" x="2940050" y="3416300"/>
          <p14:tracePt t="50971" x="2914650" y="3429000"/>
          <p14:tracePt t="50985" x="2863850" y="3454400"/>
          <p14:tracePt t="51002" x="2814638" y="3454400"/>
          <p14:tracePt t="51019" x="2740025" y="3467100"/>
          <p14:tracePt t="51021" x="2663825" y="3479800"/>
          <p14:tracePt t="51035" x="2589213" y="3503613"/>
          <p14:tracePt t="51052" x="2527300" y="3516313"/>
          <p14:tracePt t="51069" x="2463800" y="3541713"/>
          <p14:tracePt t="51085" x="2439988" y="3541713"/>
          <p14:tracePt t="51102" x="2427288" y="3554413"/>
          <p14:tracePt t="51120" x="2414588" y="3567113"/>
          <p14:tracePt t="51122" x="2401888" y="3567113"/>
          <p14:tracePt t="51232" x="2401888" y="3590925"/>
          <p14:tracePt t="51245" x="2401888" y="3629025"/>
          <p14:tracePt t="51258" x="2439988" y="3692525"/>
          <p14:tracePt t="51270" x="2514600" y="3741738"/>
          <p14:tracePt t="51286" x="2601913" y="3792538"/>
          <p14:tracePt t="51303" x="2714625" y="3829050"/>
          <p14:tracePt t="51320" x="2876550" y="3879850"/>
          <p14:tracePt t="51336" x="2940050" y="3892550"/>
          <p14:tracePt t="51353" x="3040063" y="3905250"/>
          <p14:tracePt t="51370" x="3252788" y="3929063"/>
          <p14:tracePt t="51386" x="3314700" y="3929063"/>
          <p14:tracePt t="51403" x="3352800" y="3929063"/>
          <p14:tracePt t="51420" x="3389313" y="3929063"/>
          <p14:tracePt t="51445" x="3402013" y="3929063"/>
          <p14:tracePt t="51457" x="3427413" y="3929063"/>
          <p14:tracePt t="51482" x="3440113" y="3941763"/>
          <p14:tracePt t="51494" x="3465513" y="3941763"/>
          <p14:tracePt t="51508" x="3489325" y="3941763"/>
          <p14:tracePt t="51521" x="3502025" y="3941763"/>
          <p14:tracePt t="51537" x="3527425" y="3941763"/>
          <p14:tracePt t="51554" x="3578225" y="3941763"/>
          <p14:tracePt t="51556" x="3627438" y="3941763"/>
          <p14:tracePt t="51570" x="3702050" y="3941763"/>
          <p14:tracePt t="51587" x="3740150" y="3941763"/>
          <p14:tracePt t="51604" x="3778250" y="3941763"/>
          <p14:tracePt t="51607" x="3802063" y="3954463"/>
          <p14:tracePt t="51621" x="3827463" y="3954463"/>
          <p14:tracePt t="51638" x="3852863" y="3954463"/>
          <p14:tracePt t="51655" x="3878263" y="3967163"/>
          <p14:tracePt t="51657" x="3902075" y="3979863"/>
          <p14:tracePt t="51671" x="3914775" y="3992563"/>
          <p14:tracePt t="51688" x="3952875" y="4005263"/>
          <p14:tracePt t="51705" x="3952875" y="4017963"/>
          <p14:tracePt t="51707" x="3965575" y="4017963"/>
          <p14:tracePt t="51721" x="3965575" y="4029075"/>
          <p14:tracePt t="51743" x="3965575" y="4054475"/>
          <p14:tracePt t="51755" x="3914775" y="4079875"/>
          <p14:tracePt t="51771" x="3890963" y="4105275"/>
          <p14:tracePt t="51788" x="3878263" y="4117975"/>
          <p14:tracePt t="51806" x="3827463" y="4129088"/>
          <p14:tracePt t="51821" x="3790950" y="4129088"/>
          <p14:tracePt t="51838" x="3714750" y="4105275"/>
          <p14:tracePt t="51855" x="3414713" y="3992563"/>
          <p14:tracePt t="51872" x="3327400" y="3954463"/>
          <p14:tracePt t="51888" x="3252788" y="3929063"/>
          <p14:tracePt t="51895" x="3201988" y="3905250"/>
          <p14:tracePt t="51906" x="3165475" y="3905250"/>
          <p14:tracePt t="51922" x="3140075" y="3905250"/>
          <p14:tracePt t="51939" x="3114675" y="3905250"/>
          <p14:tracePt t="51955" x="3052763" y="3905250"/>
          <p14:tracePt t="51972" x="3040063" y="3905250"/>
          <p14:tracePt t="52442" x="3040063" y="3929063"/>
          <p14:tracePt t="52454" x="3014663" y="3967163"/>
          <p14:tracePt t="52467" x="3001963" y="4005263"/>
          <p14:tracePt t="52480" x="2976563" y="4029075"/>
          <p14:tracePt t="52491" x="2940050" y="4079875"/>
          <p14:tracePt t="52507" x="2914650" y="4092575"/>
          <p14:tracePt t="52524" x="2901950" y="4117975"/>
          <p14:tracePt t="52541" x="2876550" y="4167188"/>
          <p14:tracePt t="52558" x="2852738" y="4179888"/>
          <p14:tracePt t="52574" x="2852738" y="4217988"/>
          <p14:tracePt t="52592" x="2840038" y="4267200"/>
          <p14:tracePt t="52608" x="2827338" y="4292600"/>
          <p14:tracePt t="52625" x="2827338" y="4318000"/>
          <p14:tracePt t="52642" x="2827338" y="4330700"/>
          <p14:tracePt t="52741" x="2827338" y="4318000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86E158F-4BF9-B65C-EDA3-4B4B9C3777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30</a:t>
            </a:fld>
            <a:endParaRPr lang="en-US" dirty="0"/>
          </a:p>
        </p:txBody>
      </p:sp>
      <p:sp>
        <p:nvSpPr>
          <p:cNvPr id="13" name="Title 2"/>
          <p:cNvSpPr>
            <a:spLocks noGrp="1"/>
          </p:cNvSpPr>
          <p:nvPr>
            <p:ph type="title"/>
          </p:nvPr>
        </p:nvSpPr>
        <p:spPr>
          <a:xfrm>
            <a:off x="304800" y="794519"/>
            <a:ext cx="8534400" cy="577081"/>
          </a:xfrm>
          <a:solidFill>
            <a:schemeClr val="bg2"/>
          </a:solidFill>
        </p:spPr>
        <p:txBody>
          <a:bodyPr>
            <a:spAutoFit/>
          </a:bodyPr>
          <a:lstStyle/>
          <a:p>
            <a:r>
              <a:rPr lang="en-GB" sz="3500" b="1" dirty="0">
                <a:ea typeface="Source Sans Pro" charset="0"/>
              </a:rPr>
              <a:t>Variance Reports and Balanced Scorecards</a:t>
            </a:r>
          </a:p>
        </p:txBody>
      </p:sp>
      <p:sp>
        <p:nvSpPr>
          <p:cNvPr id="23" name="Rectangle 3"/>
          <p:cNvSpPr>
            <a:spLocks noChangeArrowheads="1"/>
          </p:cNvSpPr>
          <p:nvPr/>
        </p:nvSpPr>
        <p:spPr bwMode="auto">
          <a:xfrm>
            <a:off x="533400" y="1684337"/>
            <a:ext cx="69342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Liberation Sans" panose="020B0604020202020204" pitchFamily="34" charset="0"/>
              </a:rPr>
              <a:t>Reporting Variances</a:t>
            </a:r>
          </a:p>
        </p:txBody>
      </p:sp>
      <p:sp>
        <p:nvSpPr>
          <p:cNvPr id="24" name="Rectangle 4"/>
          <p:cNvSpPr>
            <a:spLocks noChangeArrowheads="1"/>
          </p:cNvSpPr>
          <p:nvPr/>
        </p:nvSpPr>
        <p:spPr bwMode="auto">
          <a:xfrm>
            <a:off x="533400" y="2293937"/>
            <a:ext cx="8077200" cy="349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46038" bIns="46038">
            <a:spAutoFit/>
          </a:bodyPr>
          <a:lstStyle>
            <a:lvl1pPr marL="342900" indent="-342900"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685800" indent="-45720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lvl="1" algn="l">
              <a:lnSpc>
                <a:spcPct val="115000"/>
              </a:lnSpc>
              <a:spcBef>
                <a:spcPct val="7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dirty="0">
                <a:solidFill>
                  <a:srgbClr val="000000"/>
                </a:solidFill>
                <a:latin typeface="Liberation Sans" panose="020B0604020202020204" pitchFamily="34" charset="0"/>
              </a:rPr>
              <a:t>All variances should be reported to appropriate levels of management as soon as possible.</a:t>
            </a:r>
          </a:p>
          <a:p>
            <a:pPr lvl="1" algn="l">
              <a:lnSpc>
                <a:spcPct val="115000"/>
              </a:lnSpc>
              <a:spcBef>
                <a:spcPct val="7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dirty="0">
                <a:solidFill>
                  <a:srgbClr val="000000"/>
                </a:solidFill>
                <a:latin typeface="Liberation Sans" panose="020B0604020202020204" pitchFamily="34" charset="0"/>
              </a:rPr>
              <a:t>The form, content, and frequency of variance reports vary considerably among companies.</a:t>
            </a:r>
          </a:p>
          <a:p>
            <a:pPr lvl="1" algn="l">
              <a:lnSpc>
                <a:spcPct val="115000"/>
              </a:lnSpc>
              <a:spcBef>
                <a:spcPct val="7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dirty="0">
                <a:solidFill>
                  <a:srgbClr val="000000"/>
                </a:solidFill>
                <a:latin typeface="Liberation Sans" panose="020B0604020202020204" pitchFamily="34" charset="0"/>
              </a:rPr>
              <a:t>Facilitate the principle of “management by exception.”</a:t>
            </a:r>
          </a:p>
          <a:p>
            <a:pPr lvl="1" algn="l">
              <a:lnSpc>
                <a:spcPct val="115000"/>
              </a:lnSpc>
              <a:spcBef>
                <a:spcPct val="70000"/>
              </a:spcBef>
              <a:buClr>
                <a:srgbClr val="800000"/>
              </a:buClr>
              <a:buSzPct val="80000"/>
              <a:buFont typeface="Wingdings" pitchFamily="2" charset="2"/>
              <a:buChar char="u"/>
            </a:pPr>
            <a:r>
              <a:rPr lang="en-US" altLang="en-US" dirty="0">
                <a:solidFill>
                  <a:srgbClr val="000000"/>
                </a:solidFill>
                <a:latin typeface="Liberation Sans" panose="020B0604020202020204" pitchFamily="34" charset="0"/>
              </a:rPr>
              <a:t>Top management normally looks for </a:t>
            </a:r>
            <a:r>
              <a:rPr lang="en-US" altLang="en-US" b="1" dirty="0">
                <a:solidFill>
                  <a:srgbClr val="000000"/>
                </a:solidFill>
                <a:latin typeface="Liberation Sans" panose="020B0604020202020204" pitchFamily="34" charset="0"/>
              </a:rPr>
              <a:t>significant variances</a:t>
            </a:r>
            <a:r>
              <a:rPr lang="en-US" altLang="en-US" dirty="0">
                <a:solidFill>
                  <a:srgbClr val="000000"/>
                </a:solidFill>
                <a:latin typeface="Liberation Sans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52865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431"/>
    </mc:Choice>
    <mc:Fallback xmlns="">
      <p:transition spd="slow" advTm="55431"/>
    </mc:Fallback>
  </mc:AlternateContent>
  <p:extLst>
    <p:ext uri="{3A86A75C-4F4B-4683-9AE1-C65F6400EC91}">
      <p14:laserTraceLst xmlns:p14="http://schemas.microsoft.com/office/powerpoint/2010/main">
        <p14:tracePtLst>
          <p14:tracePt t="11011" x="2827338" y="4305300"/>
          <p14:tracePt t="11024" x="2827338" y="4279900"/>
          <p14:tracePt t="11036" x="2827338" y="4267200"/>
          <p14:tracePt t="11048" x="2827338" y="4254500"/>
          <p14:tracePt t="11062" x="2827338" y="4241800"/>
          <p14:tracePt t="11086" x="2840038" y="4217988"/>
          <p14:tracePt t="11098" x="2852738" y="4217988"/>
          <p14:tracePt t="11111" x="2876550" y="4192588"/>
          <p14:tracePt t="11126" x="2927350" y="4167188"/>
          <p14:tracePt t="11143" x="3001963" y="4092575"/>
          <p14:tracePt t="11160" x="3201988" y="3867150"/>
          <p14:tracePt t="11176" x="3276600" y="3754438"/>
          <p14:tracePt t="11193" x="3352800" y="3679825"/>
          <p14:tracePt t="11209" x="3440113" y="3603625"/>
          <p14:tracePt t="11210" x="3540125" y="3529013"/>
          <p14:tracePt t="11225" x="3665538" y="3454400"/>
          <p14:tracePt t="11243" x="3790950" y="3367088"/>
          <p14:tracePt t="11261" x="3990975" y="3128963"/>
          <p14:tracePt t="11277" x="4065588" y="3054350"/>
          <p14:tracePt t="11293" x="4127500" y="2978150"/>
          <p14:tracePt t="11310" x="4278313" y="2878138"/>
          <p14:tracePt t="11327" x="4378325" y="2840038"/>
          <p14:tracePt t="11343" x="4503738" y="2803525"/>
          <p14:tracePt t="11360" x="4678363" y="2740025"/>
          <p14:tracePt t="11377" x="4716463" y="2716213"/>
          <p14:tracePt t="11394" x="4778375" y="2690813"/>
          <p14:tracePt t="11411" x="4840288" y="2665413"/>
          <p14:tracePt t="11427" x="4891088" y="2652713"/>
          <p14:tracePt t="11444" x="4965700" y="2640013"/>
          <p14:tracePt t="11461" x="5116513" y="2627313"/>
          <p14:tracePt t="11478" x="5165725" y="2627313"/>
          <p14:tracePt t="11494" x="5229225" y="2627313"/>
          <p14:tracePt t="11497" x="5253038" y="2627313"/>
          <p14:tracePt t="11511" x="5278438" y="2627313"/>
          <p14:tracePt t="11528" x="5291138" y="2627313"/>
          <p14:tracePt t="11544" x="5316538" y="2627313"/>
          <p14:tracePt t="11547" x="5329238" y="2640013"/>
          <p14:tracePt t="11560" x="5329238" y="2652713"/>
          <p14:tracePt t="11578" x="5353050" y="2652713"/>
          <p14:tracePt t="11595" x="5353050" y="2665413"/>
          <p14:tracePt t="11597" x="5353050" y="2678113"/>
          <p14:tracePt t="11611" x="5365750" y="2678113"/>
          <p14:tracePt t="11634" x="5365750" y="2690813"/>
          <p14:tracePt t="11659" x="5378450" y="2703513"/>
          <p14:tracePt t="11684" x="5378450" y="2716213"/>
          <p14:tracePt t="11697" x="5378450" y="2728913"/>
          <p14:tracePt t="11734" x="5378450" y="2740025"/>
          <p14:tracePt t="11759" x="5378450" y="2752725"/>
          <p14:tracePt t="11772" x="5378450" y="2765425"/>
          <p14:tracePt t="11784" x="5378450" y="2778125"/>
          <p14:tracePt t="11797" x="5378450" y="2803525"/>
          <p14:tracePt t="11812" x="5378450" y="2828925"/>
          <p14:tracePt t="11829" x="5378450" y="2840038"/>
          <p14:tracePt t="11847" x="5353050" y="2878138"/>
          <p14:tracePt t="11862" x="5341938" y="2890838"/>
          <p14:tracePt t="11879" x="5316538" y="2916238"/>
          <p14:tracePt t="11896" x="5265738" y="2941638"/>
          <p14:tracePt t="11912" x="5216525" y="2952750"/>
          <p14:tracePt t="11929" x="5178425" y="2952750"/>
          <p14:tracePt t="11947" x="5065713" y="2990850"/>
          <p14:tracePt t="11963" x="5029200" y="3016250"/>
          <p14:tracePt t="11979" x="4978400" y="3028950"/>
          <p14:tracePt t="11996" x="4916488" y="3041650"/>
          <p14:tracePt t="12013" x="4878388" y="3054350"/>
          <p14:tracePt t="12030" x="4852988" y="3054350"/>
          <p14:tracePt t="12047" x="4765675" y="3054350"/>
          <p14:tracePt t="12063" x="4740275" y="3054350"/>
          <p14:tracePt t="12080" x="4716463" y="3054350"/>
          <p14:tracePt t="12097" x="4678363" y="3054350"/>
          <p14:tracePt t="12114" x="4665663" y="3054350"/>
          <p14:tracePt t="12196" x="4652963" y="3054350"/>
          <p14:tracePt t="12208" x="4627563" y="3041650"/>
          <p14:tracePt t="12220" x="4627563" y="3028950"/>
          <p14:tracePt t="12233" x="4603750" y="3028950"/>
          <p14:tracePt t="12247" x="4591050" y="3016250"/>
          <p14:tracePt t="12264" x="4565650" y="3016250"/>
          <p14:tracePt t="12281" x="4516438" y="3003550"/>
          <p14:tracePt t="12283" x="4478338" y="3003550"/>
          <p14:tracePt t="12298" x="4427538" y="3003550"/>
          <p14:tracePt t="12315" x="4391025" y="2990850"/>
          <p14:tracePt t="12332" x="4314825" y="2978150"/>
          <p14:tracePt t="12347" x="4265613" y="2965450"/>
          <p14:tracePt t="12364" x="4214813" y="2941638"/>
          <p14:tracePt t="12382" x="4140200" y="2928938"/>
          <p14:tracePt t="12384" x="4052888" y="2903538"/>
          <p14:tracePt t="12398" x="3990975" y="2903538"/>
          <p14:tracePt t="12415" x="3952875" y="2890838"/>
          <p14:tracePt t="12432" x="3878263" y="2865438"/>
          <p14:tracePt t="12448" x="3865563" y="2865438"/>
          <p14:tracePt t="12465" x="3852863" y="2865438"/>
          <p14:tracePt t="12482" x="3827463" y="2865438"/>
          <p14:tracePt t="12484" x="3827463" y="2852738"/>
          <p14:tracePt t="12498" x="3814763" y="2840038"/>
          <p14:tracePt t="12582" x="3802063" y="2828925"/>
          <p14:tracePt t="12594" x="3790950" y="2828925"/>
          <p14:tracePt t="12619" x="3778250" y="2828925"/>
          <p14:tracePt t="12670" x="3765550" y="2828925"/>
          <p14:tracePt t="12682" x="3752850" y="2828925"/>
          <p14:tracePt t="12694" x="3727450" y="2816225"/>
          <p14:tracePt t="12707" x="3714750" y="2816225"/>
          <p14:tracePt t="12720" x="3689350" y="2816225"/>
          <p14:tracePt t="12733" x="3665538" y="2816225"/>
          <p14:tracePt t="12756" x="3652838" y="2816225"/>
          <p14:tracePt t="12769" x="3640138" y="2816225"/>
          <p14:tracePt t="12794" x="3640138" y="2803525"/>
          <p14:tracePt t="12981" x="3678238" y="2803525"/>
          <p14:tracePt t="12994" x="3714750" y="2803525"/>
          <p14:tracePt t="13006" x="3752850" y="2803525"/>
          <p14:tracePt t="13018" x="3778250" y="2803525"/>
          <p14:tracePt t="13033" x="3814763" y="2803525"/>
          <p14:tracePt t="13050" x="3840163" y="2803525"/>
          <p14:tracePt t="13068" x="3878263" y="2803525"/>
          <p14:tracePt t="13070" x="3914775" y="2816225"/>
          <p14:tracePt t="13084" x="3978275" y="2840038"/>
          <p14:tracePt t="13100" x="4027488" y="2865438"/>
          <p14:tracePt t="13118" x="4103688" y="2890838"/>
          <p14:tracePt t="13134" x="4127500" y="2903538"/>
          <p14:tracePt t="13156" x="4140200" y="2916238"/>
          <p14:tracePt t="13168" x="4140200" y="2928938"/>
          <p14:tracePt t="13255" x="4152900" y="2928938"/>
          <p14:tracePt t="13281" x="4152900" y="2941638"/>
          <p14:tracePt t="14714" x="4165600" y="2941638"/>
          <p14:tracePt t="14727" x="4178300" y="2941638"/>
          <p14:tracePt t="14741" x="4191000" y="2941638"/>
          <p14:tracePt t="14752" x="4214813" y="2941638"/>
          <p14:tracePt t="14763" x="4240213" y="2941638"/>
          <p14:tracePt t="14777" x="4278313" y="2941638"/>
          <p14:tracePt t="14791" x="4314825" y="2941638"/>
          <p14:tracePt t="14807" x="4340225" y="2941638"/>
          <p14:tracePt t="14824" x="4378325" y="2941638"/>
          <p14:tracePt t="14826" x="4391025" y="2941638"/>
          <p14:tracePt t="14841" x="4403725" y="2941638"/>
          <p14:tracePt t="14857" x="4416425" y="2941638"/>
          <p14:tracePt t="14875" x="4440238" y="2952750"/>
          <p14:tracePt t="14891" x="4452938" y="2952750"/>
          <p14:tracePt t="15500" x="4452938" y="2965450"/>
          <p14:tracePt t="15661" x="4452938" y="2978150"/>
          <p14:tracePt t="15685" x="4452938" y="2990850"/>
          <p14:tracePt t="15700" x="4452938" y="3016250"/>
          <p14:tracePt t="15711" x="4440238" y="3065463"/>
          <p14:tracePt t="15723" x="4440238" y="3103563"/>
          <p14:tracePt t="15736" x="4427538" y="3141663"/>
          <p14:tracePt t="15749" x="4403725" y="3190875"/>
          <p14:tracePt t="15761" x="4391025" y="3203575"/>
          <p14:tracePt t="15778" x="4352925" y="3228975"/>
          <p14:tracePt t="15794" x="4327525" y="3254375"/>
          <p14:tracePt t="15811" x="4265613" y="3290888"/>
          <p14:tracePt t="15828" x="4240213" y="3303588"/>
          <p14:tracePt t="15845" x="4214813" y="3303588"/>
          <p14:tracePt t="15848" x="4203700" y="3303588"/>
          <p14:tracePt t="15873" x="4191000" y="3303588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14DC052-079B-94E2-877A-86D67EDA10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31</a:t>
            </a:fld>
            <a:endParaRPr lang="en-US" dirty="0"/>
          </a:p>
        </p:txBody>
      </p:sp>
      <p:sp>
        <p:nvSpPr>
          <p:cNvPr id="13" name="Title 2"/>
          <p:cNvSpPr>
            <a:spLocks noGrp="1"/>
          </p:cNvSpPr>
          <p:nvPr>
            <p:ph type="title"/>
          </p:nvPr>
        </p:nvSpPr>
        <p:spPr>
          <a:xfrm>
            <a:off x="304800" y="496669"/>
            <a:ext cx="8534400" cy="646331"/>
          </a:xfrm>
          <a:solidFill>
            <a:schemeClr val="bg2"/>
          </a:solidFill>
        </p:spPr>
        <p:txBody>
          <a:bodyPr>
            <a:spAutoFit/>
          </a:bodyPr>
          <a:lstStyle/>
          <a:p>
            <a:r>
              <a:rPr lang="en-US" b="1" dirty="0">
                <a:ea typeface="Source Sans Pro" charset="0"/>
              </a:rPr>
              <a:t>Analyzing and Reporting Variances</a:t>
            </a:r>
          </a:p>
        </p:txBody>
      </p:sp>
      <p:sp>
        <p:nvSpPr>
          <p:cNvPr id="22" name="Rectangle 2"/>
          <p:cNvSpPr>
            <a:spLocks noChangeArrowheads="1"/>
          </p:cNvSpPr>
          <p:nvPr/>
        </p:nvSpPr>
        <p:spPr bwMode="auto">
          <a:xfrm>
            <a:off x="304800" y="1066800"/>
            <a:ext cx="2667000" cy="16441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46038" bIns="46038"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lvl="0">
              <a:lnSpc>
                <a:spcPct val="90000"/>
              </a:lnSpc>
              <a:spcBef>
                <a:spcPct val="20000"/>
              </a:spcBef>
              <a:buClr>
                <a:srgbClr val="000000"/>
              </a:buClr>
              <a:defRPr/>
            </a:pPr>
            <a:r>
              <a:rPr lang="en-US" altLang="en-US" sz="2800" b="1" kern="0" dirty="0">
                <a:solidFill>
                  <a:srgbClr val="0000FF">
                    <a:lumMod val="75000"/>
                  </a:srgbClr>
                </a:solidFill>
                <a:latin typeface="Liberation Sans" panose="020B0604020202020204" pitchFamily="34" charset="0"/>
              </a:rPr>
              <a:t>Income Statement </a:t>
            </a: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FF">
                    <a:lumMod val="75000"/>
                  </a:srgbClr>
                </a:solidFill>
                <a:effectLst/>
                <a:uLnTx/>
                <a:uFillTx/>
                <a:latin typeface="Liberation Sans" panose="020B0604020202020204" pitchFamily="34" charset="0"/>
              </a:rPr>
              <a:t>Presentation of Variances</a:t>
            </a:r>
          </a:p>
        </p:txBody>
      </p:sp>
      <p:sp>
        <p:nvSpPr>
          <p:cNvPr id="23" name="Rectangle 3"/>
          <p:cNvSpPr>
            <a:spLocks noChangeArrowheads="1"/>
          </p:cNvSpPr>
          <p:nvPr/>
        </p:nvSpPr>
        <p:spPr bwMode="auto">
          <a:xfrm>
            <a:off x="304800" y="2616200"/>
            <a:ext cx="2743200" cy="3455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46038" bIns="46038"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en-US" altLang="en-US" sz="1900" dirty="0">
                <a:solidFill>
                  <a:srgbClr val="000000"/>
                </a:solidFill>
                <a:latin typeface="Liberation Sans" panose="020B0604020202020204" pitchFamily="34" charset="0"/>
              </a:rPr>
              <a:t>In income statements </a:t>
            </a:r>
            <a:r>
              <a:rPr lang="en-US" altLang="en-US" sz="1900" b="1" dirty="0">
                <a:solidFill>
                  <a:srgbClr val="000000"/>
                </a:solidFill>
                <a:latin typeface="Liberation Sans" panose="020B0604020202020204" pitchFamily="34" charset="0"/>
              </a:rPr>
              <a:t>prepared for management </a:t>
            </a:r>
            <a:r>
              <a:rPr lang="en-US" altLang="en-US" sz="1900" dirty="0">
                <a:solidFill>
                  <a:srgbClr val="000000"/>
                </a:solidFill>
                <a:latin typeface="Liberation Sans" panose="020B0604020202020204" pitchFamily="34" charset="0"/>
              </a:rPr>
              <a:t>under a standard cost accounting system, </a:t>
            </a:r>
            <a:r>
              <a:rPr lang="en-US" altLang="en-US" sz="1900" b="1" dirty="0">
                <a:solidFill>
                  <a:srgbClr val="000000"/>
                </a:solidFill>
                <a:latin typeface="Liberation Sans" panose="020B0604020202020204" pitchFamily="34" charset="0"/>
              </a:rPr>
              <a:t>cost of goods sold is stated at standard cost and the variances are disclosed separately</a:t>
            </a:r>
            <a:r>
              <a:rPr lang="en-US" altLang="en-US" sz="1900" dirty="0">
                <a:solidFill>
                  <a:srgbClr val="000000"/>
                </a:solidFill>
                <a:latin typeface="Liberation Sans" panose="020B0604020202020204" pitchFamily="34" charset="0"/>
              </a:rPr>
              <a:t>. </a:t>
            </a:r>
          </a:p>
        </p:txBody>
      </p:sp>
      <p:sp>
        <p:nvSpPr>
          <p:cNvPr id="24" name="Rectangle 9"/>
          <p:cNvSpPr>
            <a:spLocks noChangeArrowheads="1"/>
          </p:cNvSpPr>
          <p:nvPr/>
        </p:nvSpPr>
        <p:spPr bwMode="auto">
          <a:xfrm>
            <a:off x="7113896" y="1349992"/>
            <a:ext cx="18288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8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/>
            <a:r>
              <a:rPr lang="en-US" altLang="en-US" sz="1200" b="1" dirty="0">
                <a:latin typeface="Liberation Sans" panose="020B0604020202020204" pitchFamily="34" charset="0"/>
              </a:rPr>
              <a:t>Illustration 26.27</a:t>
            </a:r>
          </a:p>
        </p:txBody>
      </p:sp>
      <p:pic>
        <p:nvPicPr>
          <p:cNvPr id="25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24201" y="1676400"/>
            <a:ext cx="5791200" cy="3375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9959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735"/>
    </mc:Choice>
    <mc:Fallback xmlns="">
      <p:transition spd="slow" advTm="58735"/>
    </mc:Fallback>
  </mc:AlternateContent>
  <p:extLst>
    <p:ext uri="{3A86A75C-4F4B-4683-9AE1-C65F6400EC91}">
      <p14:laserTraceLst xmlns:p14="http://schemas.microsoft.com/office/powerpoint/2010/main">
        <p14:tracePtLst>
          <p14:tracePt t="11388" x="4191000" y="3290888"/>
          <p14:tracePt t="11512" x="4191000" y="3278188"/>
          <p14:tracePt t="11525" x="4203700" y="3278188"/>
          <p14:tracePt t="11600" x="4214813" y="3278188"/>
          <p14:tracePt t="11637" x="4227513" y="3278188"/>
          <p14:tracePt t="11650" x="4227513" y="3267075"/>
          <p14:tracePt t="11661" x="4240213" y="3267075"/>
          <p14:tracePt t="11700" x="4252913" y="3267075"/>
          <p14:tracePt t="11712" x="4252913" y="3254375"/>
          <p14:tracePt t="11724" x="4265613" y="3254375"/>
          <p14:tracePt t="11738" x="4265613" y="3241675"/>
          <p14:tracePt t="11751" x="4278313" y="3228975"/>
          <p14:tracePt t="11774" x="4291013" y="3216275"/>
          <p14:tracePt t="11788" x="4303713" y="3203575"/>
          <p14:tracePt t="11800" x="4314825" y="3190875"/>
          <p14:tracePt t="11817" x="4314825" y="3178175"/>
          <p14:tracePt t="11834" x="4327525" y="3178175"/>
          <p14:tracePt t="11836" x="4327525" y="3165475"/>
          <p14:tracePt t="11850" x="4340225" y="3165475"/>
          <p14:tracePt t="11867" x="4340225" y="3154363"/>
          <p14:tracePt t="11936" x="4365625" y="3154363"/>
          <p14:tracePt t="11949" x="4391025" y="3128963"/>
          <p14:tracePt t="11961" x="4427538" y="3128963"/>
          <p14:tracePt t="11973" x="4452938" y="3116263"/>
          <p14:tracePt t="11987" x="4465638" y="3103563"/>
          <p14:tracePt t="12001" x="4491038" y="3090863"/>
          <p14:tracePt t="12018" x="4503738" y="3078163"/>
          <p14:tracePt t="12035" x="4527550" y="3065463"/>
          <p14:tracePt t="12037" x="4552950" y="3065463"/>
          <p14:tracePt t="12051" x="4578350" y="3065463"/>
          <p14:tracePt t="12068" x="4640263" y="3054350"/>
          <p14:tracePt t="12085" x="4791075" y="3028950"/>
          <p14:tracePt t="12102" x="4829175" y="3028950"/>
          <p14:tracePt t="12118" x="4852988" y="3028950"/>
          <p14:tracePt t="12135" x="4878388" y="3028950"/>
          <p14:tracePt t="13394" x="4865688" y="3028950"/>
          <p14:tracePt t="13408" x="4852988" y="3028950"/>
          <p14:tracePt t="13420" x="4816475" y="3028950"/>
          <p14:tracePt t="13432" x="4791075" y="3028950"/>
          <p14:tracePt t="13446" x="4765675" y="3028950"/>
          <p14:tracePt t="13458" x="4752975" y="3028950"/>
          <p14:tracePt t="13474" x="4727575" y="3028950"/>
          <p14:tracePt t="13494" x="4716463" y="3028950"/>
          <p14:tracePt t="13843" x="4716463" y="3041650"/>
          <p14:tracePt t="13868" x="4716463" y="3054350"/>
          <p14:tracePt t="13894" x="4703763" y="3065463"/>
          <p14:tracePt t="13918" x="4691063" y="3078163"/>
          <p14:tracePt t="13943" x="4691063" y="3090863"/>
          <p14:tracePt t="14117" x="4678363" y="3090863"/>
          <p14:tracePt t="14143" x="4652963" y="3090863"/>
          <p14:tracePt t="14155" x="4640263" y="3090863"/>
          <p14:tracePt t="14167" x="4603750" y="3090863"/>
          <p14:tracePt t="14181" x="4565650" y="3090863"/>
          <p14:tracePt t="14194" x="4527550" y="3078163"/>
          <p14:tracePt t="14211" x="4491038" y="3078163"/>
          <p14:tracePt t="14227" x="4465638" y="3065463"/>
          <p14:tracePt t="14230" x="4440238" y="3065463"/>
          <p14:tracePt t="14243" x="4416425" y="3065463"/>
          <p14:tracePt t="14260" x="4378325" y="3065463"/>
          <p14:tracePt t="14277" x="4365625" y="3065463"/>
          <p14:tracePt t="14280" x="4340225" y="3065463"/>
          <p14:tracePt t="14293" x="4314825" y="3065463"/>
          <p14:tracePt t="14311" x="4291013" y="3065463"/>
          <p14:tracePt t="14327" x="4265613" y="3065463"/>
          <p14:tracePt t="14329" x="4227513" y="3065463"/>
          <p14:tracePt t="14344" x="4214813" y="3065463"/>
          <p14:tracePt t="14367" x="4203700" y="3065463"/>
          <p14:tracePt t="14380" x="4191000" y="3065463"/>
          <p14:tracePt t="14416" x="4178300" y="3065463"/>
          <p14:tracePt t="14628" x="4191000" y="3065463"/>
          <p14:tracePt t="14679" x="4203700" y="3065463"/>
          <p14:tracePt t="14691" x="4227513" y="3065463"/>
          <p14:tracePt t="14703" x="4265613" y="3065463"/>
          <p14:tracePt t="14717" x="4291013" y="3065463"/>
          <p14:tracePt t="14729" x="4314825" y="3065463"/>
          <p14:tracePt t="14745" x="4327525" y="3065463"/>
          <p14:tracePt t="14762" x="4340225" y="3065463"/>
          <p14:tracePt t="14779" x="4391025" y="3065463"/>
          <p14:tracePt t="14796" x="4416425" y="3065463"/>
          <p14:tracePt t="14812" x="4465638" y="3065463"/>
          <p14:tracePt t="14815" x="4516438" y="3054350"/>
          <p14:tracePt t="14830" x="4565650" y="3054350"/>
          <p14:tracePt t="14846" x="4616450" y="3054350"/>
          <p14:tracePt t="14862" x="4665663" y="3054350"/>
          <p14:tracePt t="14879" x="4716463" y="3041650"/>
          <p14:tracePt t="14897" x="4727575" y="3028950"/>
          <p14:tracePt t="14913" x="4765675" y="3028950"/>
          <p14:tracePt t="14915" x="4803775" y="3028950"/>
          <p14:tracePt t="14930" x="4840288" y="3028950"/>
          <p14:tracePt t="14947" x="4878388" y="3028950"/>
          <p14:tracePt t="14963" x="4916488" y="3028950"/>
          <p14:tracePt t="14966" x="4940300" y="3028950"/>
          <p14:tracePt t="14979" x="4965700" y="3028950"/>
          <p14:tracePt t="14997" x="4978400" y="3016250"/>
          <p14:tracePt t="15014" x="4991100" y="3016250"/>
          <p14:tracePt t="15016" x="5016500" y="3016250"/>
          <p14:tracePt t="15030" x="5029200" y="3016250"/>
          <p14:tracePt t="15045" x="5040313" y="3003550"/>
          <p14:tracePt t="15062" x="5053013" y="3003550"/>
          <p14:tracePt t="15079" x="5103813" y="3003550"/>
          <p14:tracePt t="15096" x="5141913" y="3003550"/>
          <p14:tracePt t="15114" x="5191125" y="3003550"/>
          <p14:tracePt t="15116" x="5229225" y="2990850"/>
          <p14:tracePt t="15131" x="5265738" y="2990850"/>
          <p14:tracePt t="15147" x="5291138" y="2990850"/>
          <p14:tracePt t="15165" x="5329238" y="2990850"/>
          <p14:tracePt t="15538" x="5316538" y="2990850"/>
          <p14:tracePt t="15553" x="5265738" y="2990850"/>
          <p14:tracePt t="15564" x="5216525" y="2990850"/>
          <p14:tracePt t="15576" x="5165725" y="2990850"/>
          <p14:tracePt t="15589" x="5129213" y="2990850"/>
          <p14:tracePt t="15601" x="5065713" y="2990850"/>
          <p14:tracePt t="15616" x="4965700" y="3003550"/>
          <p14:tracePt t="15633" x="4865688" y="3003550"/>
          <p14:tracePt t="15650" x="4740275" y="3016250"/>
          <p14:tracePt t="15666" x="4716463" y="3016250"/>
          <p14:tracePt t="15683" x="4703763" y="3016250"/>
          <p14:tracePt t="15700" x="4678363" y="3028950"/>
          <p14:tracePt t="15715" x="4678363" y="3041650"/>
          <p14:tracePt t="15738" x="4665663" y="3041650"/>
          <p14:tracePt t="15801" x="4652963" y="3041650"/>
          <p14:tracePt t="15813" x="4640263" y="3041650"/>
          <p14:tracePt t="15825" x="4627563" y="3041650"/>
          <p14:tracePt t="15838" x="4603750" y="3054350"/>
          <p14:tracePt t="15850" x="4578350" y="3054350"/>
          <p14:tracePt t="15867" x="4552950" y="3065463"/>
          <p14:tracePt t="15884" x="4527550" y="3065463"/>
          <p14:tracePt t="15901" x="4503738" y="3065463"/>
          <p14:tracePt t="15916" x="4478338" y="3078163"/>
          <p14:tracePt t="15933" x="4478338" y="3090863"/>
          <p14:tracePt t="15951" x="4452938" y="3103563"/>
          <p14:tracePt t="15975" x="4440238" y="3103563"/>
          <p14:tracePt t="16100" x="4440238" y="3128963"/>
          <p14:tracePt t="16111" x="4427538" y="3165475"/>
          <p14:tracePt t="16125" x="4403725" y="3203575"/>
          <p14:tracePt t="16137" x="4391025" y="3241675"/>
          <p14:tracePt t="16151" x="4352925" y="3290888"/>
          <p14:tracePt t="16168" x="4303713" y="3354388"/>
          <p14:tracePt t="16185" x="4240213" y="3441700"/>
          <p14:tracePt t="16188" x="4178300" y="3529013"/>
          <p14:tracePt t="16202" x="4127500" y="3603625"/>
          <p14:tracePt t="16218" x="4090988" y="3679825"/>
          <p14:tracePt t="16235" x="4052888" y="3716338"/>
          <p14:tracePt t="16237" x="4052888" y="3741738"/>
          <p14:tracePt t="16251" x="4040188" y="3754438"/>
          <p14:tracePt t="16268" x="4027488" y="3767138"/>
          <p14:tracePt t="16386" x="4027488" y="3754438"/>
          <p14:tracePt t="16398" x="4027488" y="3729038"/>
          <p14:tracePt t="16411" x="4014788" y="3641725"/>
          <p14:tracePt t="16424" x="3990975" y="3554413"/>
          <p14:tracePt t="16436" x="3965575" y="3490913"/>
          <p14:tracePt t="16452" x="3940175" y="3416300"/>
          <p14:tracePt t="16469" x="3914775" y="3328988"/>
          <p14:tracePt t="16486" x="3878263" y="3154363"/>
          <p14:tracePt t="16502" x="3878263" y="3103563"/>
          <p14:tracePt t="16519" x="3878263" y="3090863"/>
          <p14:tracePt t="16536" x="3878263" y="3078163"/>
          <p14:tracePt t="16553" x="3878263" y="3065463"/>
          <p14:tracePt t="16598" x="3878263" y="3054350"/>
          <p14:tracePt t="16610" x="3878263" y="3028950"/>
          <p14:tracePt t="16723" x="3865563" y="3041650"/>
          <p14:tracePt t="16737" x="3865563" y="3054350"/>
          <p14:tracePt t="16748" x="3865563" y="3090863"/>
          <p14:tracePt t="16760" x="3865563" y="3128963"/>
          <p14:tracePt t="16773" x="3865563" y="3165475"/>
          <p14:tracePt t="16787" x="3878263" y="3203575"/>
          <p14:tracePt t="16804" x="3890963" y="3241675"/>
          <p14:tracePt t="16821" x="3902075" y="3290888"/>
          <p14:tracePt t="16823" x="3914775" y="3416300"/>
          <p14:tracePt t="16837" x="3927475" y="3529013"/>
          <p14:tracePt t="16854" x="3952875" y="3616325"/>
          <p14:tracePt t="16872" x="3965575" y="3667125"/>
          <p14:tracePt t="16874" x="3965575" y="3703638"/>
          <p14:tracePt t="16887" x="3965575" y="3754438"/>
          <p14:tracePt t="16904" x="3978275" y="3779838"/>
          <p14:tracePt t="16921" x="3978275" y="3803650"/>
          <p14:tracePt t="16923" x="3990975" y="3803650"/>
          <p14:tracePt t="16937" x="3990975" y="3816350"/>
          <p14:tracePt t="16955" x="3990975" y="3829050"/>
          <p14:tracePt t="17084" x="3990975" y="3816350"/>
          <p14:tracePt t="17097" x="3990975" y="3792538"/>
          <p14:tracePt t="17110" x="3990975" y="3754438"/>
          <p14:tracePt t="17122" x="3990975" y="3679825"/>
          <p14:tracePt t="17138" x="3990975" y="3579813"/>
          <p14:tracePt t="17155" x="3990975" y="3479800"/>
          <p14:tracePt t="17173" x="3990975" y="3341688"/>
          <p14:tracePt t="17188" x="3990975" y="3278188"/>
          <p14:tracePt t="17205" x="3990975" y="3254375"/>
          <p14:tracePt t="17222" x="4002088" y="3241675"/>
          <p14:tracePt t="17333" x="4002088" y="3254375"/>
          <p14:tracePt t="17346" x="4014788" y="3278188"/>
          <p14:tracePt t="17359" x="4027488" y="3316288"/>
          <p14:tracePt t="17373" x="4052888" y="3403600"/>
          <p14:tracePt t="17390" x="4103688" y="3554413"/>
          <p14:tracePt t="17406" x="4127500" y="3692525"/>
          <p14:tracePt t="17408" x="4152900" y="3816350"/>
          <p14:tracePt t="17423" x="4178300" y="3929063"/>
          <p14:tracePt t="17439" x="4191000" y="4041775"/>
          <p14:tracePt t="17457" x="4203700" y="4129088"/>
          <p14:tracePt t="17459" x="4203700" y="4154488"/>
          <p14:tracePt t="17473" x="4203700" y="4179888"/>
          <p14:tracePt t="17508" x="4214813" y="4179888"/>
          <p14:tracePt t="17546" x="4214813" y="4154488"/>
          <p14:tracePt t="17559" x="4214813" y="4141788"/>
          <p14:tracePt t="17571" x="4240213" y="4105275"/>
          <p14:tracePt t="17583" x="4252913" y="4054475"/>
          <p14:tracePt t="17596" x="4278313" y="4017963"/>
          <p14:tracePt t="17608" x="4291013" y="3967163"/>
          <p14:tracePt t="17623" x="4303713" y="3929063"/>
          <p14:tracePt t="17640" x="4303713" y="3905250"/>
          <p14:tracePt t="17658" x="4303713" y="3879850"/>
          <p14:tracePt t="17674" x="4303713" y="3867150"/>
          <p14:tracePt t="17696" x="4303713" y="3854450"/>
          <p14:tracePt t="17708" x="4303713" y="3841750"/>
          <p14:tracePt t="17733" x="4303713" y="3829050"/>
          <p14:tracePt t="17745" x="4303713" y="3803650"/>
          <p14:tracePt t="17759" x="4303713" y="3779838"/>
          <p14:tracePt t="17774" x="4303713" y="3767138"/>
          <p14:tracePt t="17791" x="4303713" y="3741738"/>
          <p14:tracePt t="17808" x="4327525" y="3679825"/>
          <p14:tracePt t="17824" x="4340225" y="3654425"/>
          <p14:tracePt t="17841" x="4352925" y="3629025"/>
          <p14:tracePt t="17859" x="4427538" y="3567113"/>
          <p14:tracePt t="17874" x="4503738" y="3529013"/>
          <p14:tracePt t="17891" x="4603750" y="3516313"/>
          <p14:tracePt t="17909" x="4765675" y="3467100"/>
          <p14:tracePt t="17924" x="4816475" y="3467100"/>
          <p14:tracePt t="17941" x="4852988" y="3467100"/>
          <p14:tracePt t="17957" x="4965700" y="3467100"/>
          <p14:tracePt t="17974" x="5053013" y="3467100"/>
          <p14:tracePt t="17990" x="5129213" y="3467100"/>
          <p14:tracePt t="18007" x="5216525" y="3479800"/>
          <p14:tracePt t="18023" x="5241925" y="3490913"/>
          <p14:tracePt t="18040" x="5265738" y="3490913"/>
          <p14:tracePt t="18057" x="5303838" y="3490913"/>
          <p14:tracePt t="18080" x="5329238" y="3490913"/>
          <p14:tracePt t="18106" x="5341938" y="3479800"/>
          <p14:tracePt t="18131" x="5353050" y="3479800"/>
          <p14:tracePt t="18144" x="5365750" y="3467100"/>
          <p14:tracePt t="18155" x="5378450" y="3467100"/>
          <p14:tracePt t="18180" x="5391150" y="3454400"/>
          <p14:tracePt t="18193" x="5403850" y="3454400"/>
          <p14:tracePt t="18206" x="5429250" y="3454400"/>
          <p14:tracePt t="18218" x="5441950" y="3454400"/>
          <p14:tracePt t="18244" x="5465763" y="3454400"/>
          <p14:tracePt t="18255" x="5491163" y="3441700"/>
          <p14:tracePt t="18267" x="5516563" y="3429000"/>
          <p14:tracePt t="18280" x="5541963" y="3429000"/>
          <p14:tracePt t="18292" x="5565775" y="3416300"/>
          <p14:tracePt t="18308" x="5591175" y="3416300"/>
          <p14:tracePt t="18324" x="5616575" y="3416300"/>
          <p14:tracePt t="18341" x="5629275" y="3403600"/>
          <p14:tracePt t="18343" x="5641975" y="3403600"/>
          <p14:tracePt t="18358" x="5665788" y="3390900"/>
          <p14:tracePt t="18505" x="5641975" y="3390900"/>
          <p14:tracePt t="18518" x="5616575" y="3403600"/>
          <p14:tracePt t="18531" x="5591175" y="3403600"/>
          <p14:tracePt t="18544" x="5541963" y="3416300"/>
          <p14:tracePt t="18561" x="5478463" y="3416300"/>
          <p14:tracePt t="18577" x="5416550" y="3416300"/>
          <p14:tracePt t="18580" x="5378450" y="3416300"/>
          <p14:tracePt t="18594" x="5353050" y="3416300"/>
          <p14:tracePt t="18611" x="5341938" y="3416300"/>
          <p14:tracePt t="18627" x="5329238" y="3416300"/>
          <p14:tracePt t="18767" x="5353050" y="3441700"/>
          <p14:tracePt t="18780" x="5478463" y="3516313"/>
          <p14:tracePt t="18793" x="5565775" y="3567113"/>
          <p14:tracePt t="18804" x="5641975" y="3603625"/>
          <p14:tracePt t="18816" x="5691188" y="3629025"/>
          <p14:tracePt t="18828" x="5729288" y="3667125"/>
          <p14:tracePt t="18843" x="5754688" y="3667125"/>
          <p14:tracePt t="18862" x="5767388" y="3667125"/>
          <p14:tracePt t="18879" x="5767388" y="3679825"/>
          <p14:tracePt t="18895" x="5778500" y="3679825"/>
          <p14:tracePt t="19552" x="5754688" y="3679825"/>
          <p14:tracePt t="19566" x="5665788" y="3667125"/>
          <p14:tracePt t="19577" x="5554663" y="3629025"/>
          <p14:tracePt t="19590" x="5465763" y="3579813"/>
          <p14:tracePt t="19603" x="5391150" y="3541713"/>
          <p14:tracePt t="19616" x="5329238" y="3503613"/>
          <p14:tracePt t="19630" x="5278438" y="3479800"/>
          <p14:tracePt t="19648" x="5216525" y="3467100"/>
          <p14:tracePt t="19664" x="5116513" y="3441700"/>
          <p14:tracePt t="19680" x="5091113" y="3429000"/>
          <p14:tracePt t="19697" x="5078413" y="3429000"/>
          <p14:tracePt t="19714" x="5065713" y="3429000"/>
          <p14:tracePt t="20027" x="5065713" y="3441700"/>
          <p14:tracePt t="20039" x="5065713" y="3479800"/>
          <p14:tracePt t="20051" x="5065713" y="3503613"/>
          <p14:tracePt t="20065" x="5065713" y="3541713"/>
          <p14:tracePt t="20076" x="5065713" y="3567113"/>
          <p14:tracePt t="20089" x="5065713" y="3579813"/>
          <p14:tracePt t="20101" x="5065713" y="3603625"/>
          <p14:tracePt t="20117" x="5040313" y="3629025"/>
          <p14:tracePt t="20133" x="5040313" y="3641725"/>
          <p14:tracePt t="20151" x="5029200" y="3692525"/>
          <p14:tracePt t="20167" x="5016500" y="3729038"/>
          <p14:tracePt t="20183" x="5003800" y="3754438"/>
          <p14:tracePt t="20201" x="5003800" y="3779838"/>
          <p14:tracePt t="20713" x="4991100" y="3779838"/>
          <p14:tracePt t="20724" x="4991100" y="3767138"/>
          <p14:tracePt t="20750" x="4965700" y="3754438"/>
          <p14:tracePt t="20774" x="4953000" y="3754438"/>
          <p14:tracePt t="20787" x="4929188" y="3741738"/>
          <p14:tracePt t="20799" x="4903788" y="3729038"/>
          <p14:tracePt t="20811" x="4852988" y="3729038"/>
          <p14:tracePt t="20825" x="4816475" y="3729038"/>
          <p14:tracePt t="20837" x="4791075" y="3716338"/>
          <p14:tracePt t="20853" x="4778375" y="3716338"/>
          <p14:tracePt t="20869" x="4752975" y="3716338"/>
          <p14:tracePt t="21123" x="4778375" y="3716338"/>
          <p14:tracePt t="21136" x="4816475" y="3716338"/>
          <p14:tracePt t="21148" x="4852988" y="3716338"/>
          <p14:tracePt t="21160" x="4903788" y="3716338"/>
          <p14:tracePt t="21173" x="5016500" y="3729038"/>
          <p14:tracePt t="21188" x="5165725" y="3767138"/>
          <p14:tracePt t="21204" x="5303838" y="3816350"/>
          <p14:tracePt t="21220" x="5391150" y="3854450"/>
          <p14:tracePt t="21236" x="5454650" y="3867150"/>
          <p14:tracePt t="21253" x="5465763" y="3879850"/>
          <p14:tracePt t="21459" x="5454650" y="3879850"/>
          <p14:tracePt t="21471" x="5391150" y="3879850"/>
          <p14:tracePt t="21483" x="5316538" y="3879850"/>
          <p14:tracePt t="21497" x="5265738" y="3867150"/>
          <p14:tracePt t="21509" x="5241925" y="3867150"/>
          <p14:tracePt t="21521" x="5216525" y="3867150"/>
          <p14:tracePt t="21538" x="5191125" y="3867150"/>
          <p14:tracePt t="21555" x="5165725" y="3867150"/>
          <p14:tracePt t="21573" x="5153025" y="3867150"/>
          <p14:tracePt t="21771" x="5178425" y="3867150"/>
          <p14:tracePt t="21783" x="5229225" y="3867150"/>
          <p14:tracePt t="21797" x="5291138" y="3892550"/>
          <p14:tracePt t="21809" x="5341938" y="3905250"/>
          <p14:tracePt t="21823" x="5378450" y="3929063"/>
          <p14:tracePt t="21841" x="5403850" y="3941763"/>
          <p14:tracePt t="21872" x="5416550" y="3941763"/>
          <p14:tracePt t="21946" x="5416550" y="3954463"/>
          <p14:tracePt t="21983" x="5416550" y="3967163"/>
          <p14:tracePt t="22009" x="5403850" y="3967163"/>
          <p14:tracePt t="22295" x="5403850" y="3954463"/>
          <p14:tracePt t="22320" x="5416550" y="3941763"/>
          <p14:tracePt t="22346" x="5416550" y="3929063"/>
          <p14:tracePt t="22358" x="5441950" y="3916363"/>
          <p14:tracePt t="22382" x="5441950" y="3905250"/>
          <p14:tracePt t="22395" x="5454650" y="3905250"/>
          <p14:tracePt t="22409" x="5454650" y="3892550"/>
          <p14:tracePt t="22420" x="5465763" y="3879850"/>
          <p14:tracePt t="22432" x="5478463" y="3879850"/>
          <p14:tracePt t="22494" x="5491163" y="3879850"/>
          <p14:tracePt t="22819" x="5491163" y="3892550"/>
          <p14:tracePt t="22831" x="5478463" y="3905250"/>
          <p14:tracePt t="22856" x="5465763" y="3929063"/>
          <p14:tracePt t="22882" x="5465763" y="3941763"/>
          <p14:tracePt t="23019" x="5465763" y="3905250"/>
          <p14:tracePt t="23592" x="5441950" y="3954463"/>
          <p14:tracePt t="23604" x="5365750" y="4017963"/>
          <p14:tracePt t="23616" x="5291138" y="4067175"/>
          <p14:tracePt t="23630" x="5229225" y="4105275"/>
          <p14:tracePt t="23647" x="5165725" y="4129088"/>
          <p14:tracePt t="23664" x="5116513" y="4129088"/>
          <p14:tracePt t="23666" x="5065713" y="4141788"/>
          <p14:tracePt t="23681" x="4978400" y="4154488"/>
          <p14:tracePt t="23698" x="4891088" y="4167188"/>
          <p14:tracePt t="23715" x="4840288" y="4179888"/>
          <p14:tracePt t="23716" x="4803775" y="4192588"/>
          <p14:tracePt t="23731" x="4765675" y="4205288"/>
          <p14:tracePt t="23748" x="4752975" y="4205288"/>
          <p14:tracePt t="23765" x="4716463" y="4217988"/>
          <p14:tracePt t="23781" x="4716463" y="4230688"/>
          <p14:tracePt t="23798" x="4703763" y="4230688"/>
          <p14:tracePt t="23965" x="4703763" y="4241800"/>
          <p14:tracePt t="23991" x="4691063" y="4241800"/>
          <p14:tracePt t="24003" x="4691063" y="4254500"/>
          <p14:tracePt t="24015" x="4678363" y="4267200"/>
          <p14:tracePt t="24028" x="4678363" y="4292600"/>
          <p14:tracePt t="24040" x="4665663" y="4318000"/>
          <p14:tracePt t="24052" x="4652963" y="4354513"/>
          <p14:tracePt t="24066" x="4627563" y="4392613"/>
          <p14:tracePt t="24082" x="4603750" y="4405313"/>
          <p14:tracePt t="24099" x="4578350" y="4430713"/>
          <p14:tracePt t="24116" x="4516438" y="4467225"/>
          <p14:tracePt t="24132" x="4491038" y="4467225"/>
          <p14:tracePt t="24149" x="4478338" y="4479925"/>
          <p14:tracePt t="24152" x="4465638" y="4479925"/>
          <p14:tracePt t="24166" x="4465638" y="4492625"/>
          <p14:tracePt t="24227" x="4452938" y="4492625"/>
          <p14:tracePt t="24278" x="4440238" y="4492625"/>
          <p14:tracePt t="24315" x="4427538" y="4492625"/>
          <p14:tracePt t="24489" x="4427538" y="4479925"/>
          <p14:tracePt t="24539" x="4452938" y="4467225"/>
          <p14:tracePt t="24551" x="4491038" y="4467225"/>
          <p14:tracePt t="24564" x="4540250" y="4454525"/>
          <p14:tracePt t="24576" x="4603750" y="4443413"/>
          <p14:tracePt t="24589" x="4652963" y="4430713"/>
          <p14:tracePt t="24602" x="4703763" y="4418013"/>
          <p14:tracePt t="24618" x="4778375" y="4405313"/>
          <p14:tracePt t="24634" x="4878388" y="4405313"/>
          <p14:tracePt t="24651" x="5065713" y="4405313"/>
          <p14:tracePt t="24668" x="5116513" y="4405313"/>
          <p14:tracePt t="24685" x="5141913" y="4405313"/>
          <p14:tracePt t="24701" x="5178425" y="4405313"/>
          <p14:tracePt t="24718" x="5191125" y="4405313"/>
          <p14:tracePt t="24735" x="5203825" y="4405313"/>
          <p14:tracePt t="24888" x="5216525" y="4405313"/>
          <p14:tracePt t="24912" x="5253038" y="4405313"/>
          <p14:tracePt t="24925" x="5316538" y="4430713"/>
          <p14:tracePt t="24938" x="5365750" y="4443413"/>
          <p14:tracePt t="24950" x="5391150" y="4443413"/>
          <p14:tracePt t="24962" x="5429250" y="4454525"/>
          <p14:tracePt t="24975" x="5441950" y="4454525"/>
          <p14:tracePt t="24988" x="5454650" y="4454525"/>
          <p14:tracePt t="25001" x="5465763" y="4454525"/>
          <p14:tracePt t="25024" x="5478463" y="4454525"/>
          <p14:tracePt t="25049" x="5491163" y="4454525"/>
          <p14:tracePt t="25061" x="5503863" y="4454525"/>
          <p14:tracePt t="25088" x="5516563" y="4454525"/>
          <p14:tracePt t="25099" x="5529263" y="4454525"/>
          <p14:tracePt t="25112" x="5541963" y="4454525"/>
          <p14:tracePt t="25124" x="5554663" y="4454525"/>
          <p14:tracePt t="25136" x="5578475" y="4443413"/>
          <p14:tracePt t="25152" x="5591175" y="4430713"/>
          <p14:tracePt t="25169" x="5616575" y="4418013"/>
          <p14:tracePt t="25187" x="5629275" y="4418013"/>
          <p14:tracePt t="25274" x="5629275" y="4405313"/>
          <p14:tracePt t="25324" x="5641975" y="4405313"/>
          <p14:tracePt t="25349" x="5641975" y="4392613"/>
          <p14:tracePt t="25387" x="5641975" y="4379913"/>
          <p14:tracePt t="25398" x="5654675" y="4367213"/>
          <p14:tracePt t="25412" x="5654675" y="4341813"/>
          <p14:tracePt t="29930" x="5629275" y="4341813"/>
          <p14:tracePt t="29944" x="5603875" y="4341813"/>
          <p14:tracePt t="29956" x="5578475" y="4341813"/>
          <p14:tracePt t="29967" x="5541963" y="4341813"/>
          <p14:tracePt t="29980" x="5503863" y="4341813"/>
          <p14:tracePt t="29992" x="5403850" y="4341813"/>
          <p14:tracePt t="30006" x="5229225" y="4341813"/>
          <p14:tracePt t="30023" x="5103813" y="4341813"/>
          <p14:tracePt t="30039" x="4978400" y="4367213"/>
          <p14:tracePt t="30055" x="4727575" y="4392613"/>
          <p14:tracePt t="30073" x="4591050" y="4405313"/>
          <p14:tracePt t="30089" x="4491038" y="4418013"/>
          <p14:tracePt t="30092" x="4440238" y="4418013"/>
          <p14:tracePt t="30107" x="4416425" y="4418013"/>
          <p14:tracePt t="30123" x="4403725" y="4418013"/>
          <p14:tracePt t="30242" x="4378325" y="4418013"/>
          <p14:tracePt t="30254" x="4352925" y="4418013"/>
          <p14:tracePt t="30266" x="4327525" y="4418013"/>
          <p14:tracePt t="30280" x="4265613" y="4418013"/>
          <p14:tracePt t="30291" x="4178300" y="4418013"/>
          <p14:tracePt t="30307" x="4114800" y="4418013"/>
          <p14:tracePt t="30323" x="4065588" y="4418013"/>
          <p14:tracePt t="30341" x="4002088" y="4418013"/>
          <p14:tracePt t="30357" x="3990975" y="4418013"/>
          <p14:tracePt t="30379" x="3965575" y="4418013"/>
          <p14:tracePt t="30391" x="3940175" y="4418013"/>
          <p14:tracePt t="30407" x="3914775" y="4418013"/>
          <p14:tracePt t="30424" x="3890963" y="4418013"/>
          <p14:tracePt t="30442" x="3865563" y="4418013"/>
          <p14:tracePt t="30628" x="3865563" y="4430713"/>
          <p14:tracePt t="30642" x="3878263" y="4443413"/>
          <p14:tracePt t="30653" x="3890963" y="4454525"/>
          <p14:tracePt t="30678" x="3902075" y="4467225"/>
          <p14:tracePt t="30692" x="3902075" y="4479925"/>
          <p14:tracePt t="30703" x="3902075" y="4492625"/>
          <p14:tracePt t="30741" x="3914775" y="4492625"/>
          <p14:tracePt t="30753" x="3914775" y="4505325"/>
          <p14:tracePt t="30915" x="3914775" y="4518025"/>
          <p14:tracePt t="30939" x="3927475" y="4518025"/>
          <p14:tracePt t="30965" x="3940175" y="4518025"/>
          <p14:tracePt t="31015" x="3952875" y="4518025"/>
          <p14:tracePt t="31051" x="3965575" y="4518025"/>
          <p14:tracePt t="31065" x="3978275" y="4518025"/>
          <p14:tracePt t="31077" x="3990975" y="4518025"/>
          <p14:tracePt t="31088" x="4002088" y="4518025"/>
          <p14:tracePt t="31113" x="4014788" y="4518025"/>
          <p14:tracePt t="31126" x="4027488" y="4518025"/>
          <p14:tracePt t="31401" x="4014788" y="4518025"/>
          <p14:tracePt t="31426" x="4002088" y="4518025"/>
          <p14:tracePt t="31438" x="3978275" y="4518025"/>
          <p14:tracePt t="31451" x="3952875" y="4518025"/>
          <p14:tracePt t="31464" x="3940175" y="4518025"/>
          <p14:tracePt t="31478" x="3902075" y="4518025"/>
          <p14:tracePt t="31495" x="3852863" y="4518025"/>
          <p14:tracePt t="31513" x="3740150" y="4505325"/>
          <p14:tracePt t="31529" x="3702050" y="4505325"/>
          <p14:tracePt t="31545" x="3689350" y="4492625"/>
          <p14:tracePt t="31562" x="3678238" y="4492625"/>
          <p14:tracePt t="31625" x="3678238" y="4479925"/>
          <p14:tracePt t="31701" x="3689350" y="4479925"/>
          <p14:tracePt t="31874" x="3702050" y="4479925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CA72214-752D-4344-B3F5-73B649F147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32</a:t>
            </a:fld>
            <a:endParaRPr lang="en-US" dirty="0"/>
          </a:p>
        </p:txBody>
      </p:sp>
      <p:sp>
        <p:nvSpPr>
          <p:cNvPr id="11" name="Title 2"/>
          <p:cNvSpPr>
            <a:spLocks noGrp="1"/>
          </p:cNvSpPr>
          <p:nvPr>
            <p:ph type="title"/>
          </p:nvPr>
        </p:nvSpPr>
        <p:spPr>
          <a:xfrm>
            <a:off x="304800" y="762001"/>
            <a:ext cx="8534400" cy="646331"/>
          </a:xfrm>
        </p:spPr>
        <p:txBody>
          <a:bodyPr>
            <a:spAutoFit/>
          </a:bodyPr>
          <a:lstStyle/>
          <a:p>
            <a:r>
              <a:rPr lang="en-US" altLang="en-US" b="1" dirty="0">
                <a:ea typeface="Source Sans Pro" charset="0"/>
              </a:rPr>
              <a:t>Variance Reports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533400" y="1905000"/>
            <a:ext cx="8001000" cy="36576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46038" bIns="46038"/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692150" indent="-45720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20000"/>
              </a:lnSpc>
              <a:spcBef>
                <a:spcPct val="5000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en-US" altLang="en-US" sz="2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  <a:cs typeface="Times New Roman" pitchFamily="18" charset="0"/>
              </a:rPr>
              <a:t>Which of the following is incorrect about variance reports?  </a:t>
            </a:r>
          </a:p>
          <a:p>
            <a:pPr marL="804863" marR="0" lvl="1" indent="-463550" algn="l" defTabSz="914400" eaLnBrk="1" fontAlgn="auto" latinLnBrk="0" hangingPunct="1">
              <a:lnSpc>
                <a:spcPct val="120000"/>
              </a:lnSpc>
              <a:spcBef>
                <a:spcPct val="5000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itchFamily="2" charset="2"/>
              <a:buAutoNum type="alphaLcPeriod"/>
              <a:tabLst/>
              <a:defRPr/>
            </a:pPr>
            <a:r>
              <a:rPr kumimoji="0" lang="en-US" altLang="en-US" sz="2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  <a:cs typeface="Times New Roman" pitchFamily="18" charset="0"/>
              </a:rPr>
              <a:t>They facilitate “management by exception.”  </a:t>
            </a:r>
          </a:p>
          <a:p>
            <a:pPr marL="804863" marR="0" lvl="1" indent="-463550" algn="l" defTabSz="914400" eaLnBrk="1" fontAlgn="auto" latinLnBrk="0" hangingPunct="1">
              <a:lnSpc>
                <a:spcPct val="120000"/>
              </a:lnSpc>
              <a:spcBef>
                <a:spcPct val="5000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itchFamily="2" charset="2"/>
              <a:buAutoNum type="alphaLcPeriod"/>
              <a:tabLst/>
              <a:defRPr/>
            </a:pPr>
            <a:r>
              <a:rPr kumimoji="0" lang="en-US" altLang="en-US" sz="2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  <a:cs typeface="Times New Roman" pitchFamily="18" charset="0"/>
              </a:rPr>
              <a:t>They should only be sent to the top level of management.  </a:t>
            </a:r>
          </a:p>
          <a:p>
            <a:pPr marL="804863" marR="0" lvl="1" indent="-463550" algn="l" defTabSz="914400" eaLnBrk="1" fontAlgn="auto" latinLnBrk="0" hangingPunct="1">
              <a:lnSpc>
                <a:spcPct val="120000"/>
              </a:lnSpc>
              <a:spcBef>
                <a:spcPct val="5000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itchFamily="2" charset="2"/>
              <a:buAutoNum type="alphaLcPeriod"/>
              <a:tabLst/>
              <a:defRPr/>
            </a:pPr>
            <a:r>
              <a:rPr kumimoji="0" lang="en-US" altLang="en-US" sz="2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  <a:cs typeface="Times New Roman" pitchFamily="18" charset="0"/>
              </a:rPr>
              <a:t>They should be prepared as soon as possible.  </a:t>
            </a:r>
          </a:p>
          <a:p>
            <a:pPr marL="804863" marR="0" lvl="1" indent="-463550" algn="l" defTabSz="914400" eaLnBrk="1" fontAlgn="auto" latinLnBrk="0" hangingPunct="1">
              <a:lnSpc>
                <a:spcPct val="120000"/>
              </a:lnSpc>
              <a:spcBef>
                <a:spcPct val="5000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itchFamily="2" charset="2"/>
              <a:buAutoNum type="alphaLcPeriod"/>
              <a:tabLst/>
              <a:defRPr/>
            </a:pPr>
            <a:r>
              <a:rPr kumimoji="0" lang="en-US" altLang="en-US" sz="2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  <a:cs typeface="Times New Roman" pitchFamily="18" charset="0"/>
              </a:rPr>
              <a:t>They may vary in form, content, and frequency among companies.</a:t>
            </a:r>
          </a:p>
        </p:txBody>
      </p:sp>
      <p:sp>
        <p:nvSpPr>
          <p:cNvPr id="9" name="Notched Right Arrow 8"/>
          <p:cNvSpPr/>
          <p:nvPr/>
        </p:nvSpPr>
        <p:spPr bwMode="auto">
          <a:xfrm>
            <a:off x="360218" y="3124200"/>
            <a:ext cx="554182" cy="457200"/>
          </a:xfrm>
          <a:prstGeom prst="notchedRightArrow">
            <a:avLst/>
          </a:prstGeom>
          <a:solidFill>
            <a:srgbClr val="196E78"/>
          </a:solidFill>
          <a:ln w="28575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altLang="en-US" dirty="0">
              <a:latin typeface="Calibri" panose="020F0502020204030204" pitchFamily="34" charset="0"/>
            </a:endParaRP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533400" y="1295400"/>
            <a:ext cx="434340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>
              <a:defRPr sz="2800" b="1">
                <a:solidFill>
                  <a:srgbClr val="000066"/>
                </a:solidFill>
                <a:latin typeface="Arial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iberation Sans" panose="020B0604020202020204" pitchFamily="34" charset="0"/>
              </a:rPr>
              <a:t>Question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02740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516"/>
    </mc:Choice>
    <mc:Fallback xmlns="">
      <p:transition spd="slow" advTm="625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  <p:extLst>
    <p:ext uri="{3A86A75C-4F4B-4683-9AE1-C65F6400EC91}">
      <p14:laserTraceLst xmlns:p14="http://schemas.microsoft.com/office/powerpoint/2010/main">
        <p14:tracePtLst>
          <p14:tracePt t="12677" x="3665538" y="4492625"/>
          <p14:tracePt t="12690" x="3578225" y="4505325"/>
          <p14:tracePt t="12702" x="3502025" y="4505325"/>
          <p14:tracePt t="12714" x="3402013" y="4505325"/>
          <p14:tracePt t="12728" x="3176588" y="4505325"/>
          <p14:tracePt t="12741" x="2901950" y="4505325"/>
          <p14:tracePt t="12757" x="2640013" y="4467225"/>
          <p14:tracePt t="12773" x="2214563" y="4379913"/>
          <p14:tracePt t="12790" x="1601788" y="4318000"/>
          <p14:tracePt t="12807" x="1212850" y="4267200"/>
          <p14:tracePt t="12823" x="812800" y="4205288"/>
          <p14:tracePt t="12826" x="563563" y="4179888"/>
          <p14:tracePt t="12841" x="261938" y="4117975"/>
          <p14:tracePt t="13363" x="400050" y="3616325"/>
          <p14:tracePt t="13376" x="550863" y="3516313"/>
          <p14:tracePt t="13387" x="638175" y="3429000"/>
          <p14:tracePt t="13400" x="763588" y="3367088"/>
          <p14:tracePt t="13413" x="912813" y="3303588"/>
          <p14:tracePt t="13427" x="1089025" y="3267075"/>
          <p14:tracePt t="13441" x="1212850" y="3241675"/>
          <p14:tracePt t="13458" x="1300163" y="3216275"/>
          <p14:tracePt t="13476" x="1389063" y="3178175"/>
          <p14:tracePt t="13493" x="1412875" y="3178175"/>
          <p14:tracePt t="13509" x="1438275" y="3178175"/>
          <p14:tracePt t="13886" x="1450975" y="3178175"/>
          <p14:tracePt t="13899" x="1476375" y="3165475"/>
          <p14:tracePt t="13911" x="1550988" y="3154363"/>
          <p14:tracePt t="13923" x="1689100" y="3128963"/>
          <p14:tracePt t="13935" x="1901825" y="3090863"/>
          <p14:tracePt t="13949" x="2089150" y="3065463"/>
          <p14:tracePt t="13962" x="2238375" y="3041650"/>
          <p14:tracePt t="13978" x="2427288" y="3028950"/>
          <p14:tracePt t="13995" x="2627313" y="3028950"/>
          <p14:tracePt t="14011" x="2889250" y="3016250"/>
          <p14:tracePt t="14028" x="2976563" y="3016250"/>
          <p14:tracePt t="14045" x="3014663" y="3003550"/>
          <p14:tracePt t="14062" x="3076575" y="3003550"/>
          <p14:tracePt t="14078" x="3101975" y="3003550"/>
          <p14:tracePt t="14095" x="3114675" y="3003550"/>
          <p14:tracePt t="14098" x="3127375" y="3003550"/>
          <p14:tracePt t="14112" x="3140075" y="3003550"/>
          <p14:tracePt t="14129" x="3176588" y="3003550"/>
          <p14:tracePt t="14145" x="3201988" y="3003550"/>
          <p14:tracePt t="14148" x="3252788" y="3003550"/>
          <p14:tracePt t="14163" x="3289300" y="3003550"/>
          <p14:tracePt t="14179" x="3314700" y="3003550"/>
          <p14:tracePt t="14196" x="3340100" y="3003550"/>
          <p14:tracePt t="14199" x="3365500" y="3003550"/>
          <p14:tracePt t="14212" x="3376613" y="3003550"/>
          <p14:tracePt t="14229" x="3414713" y="3003550"/>
          <p14:tracePt t="14246" x="3427413" y="3003550"/>
          <p14:tracePt t="14248" x="3452813" y="3003550"/>
          <p14:tracePt t="14262" x="3489325" y="3003550"/>
          <p14:tracePt t="14279" x="3540125" y="3003550"/>
          <p14:tracePt t="14297" x="3678238" y="3003550"/>
          <p14:tracePt t="14313" x="3727450" y="3003550"/>
          <p14:tracePt t="14329" x="3765550" y="3003550"/>
          <p14:tracePt t="14347" x="3802063" y="3003550"/>
          <p14:tracePt t="14349" x="3840163" y="3003550"/>
          <p14:tracePt t="14363" x="3865563" y="3003550"/>
          <p14:tracePt t="14380" x="3914775" y="3003550"/>
          <p14:tracePt t="14398" x="4052888" y="3016250"/>
          <p14:tracePt t="14413" x="4114800" y="3028950"/>
          <p14:tracePt t="14430" x="4165600" y="3028950"/>
          <p14:tracePt t="14447" x="4214813" y="3028950"/>
          <p14:tracePt t="14463" x="4227513" y="3028950"/>
          <p14:tracePt t="14480" x="4252913" y="3028950"/>
          <p14:tracePt t="14846" x="4278313" y="3028950"/>
          <p14:tracePt t="14858" x="4314825" y="3028950"/>
          <p14:tracePt t="14871" x="4365625" y="3016250"/>
          <p14:tracePt t="14883" x="4403725" y="3003550"/>
          <p14:tracePt t="14899" x="4491038" y="2965450"/>
          <p14:tracePt t="14915" x="4691063" y="2916238"/>
          <p14:tracePt t="14932" x="4929188" y="2852738"/>
          <p14:tracePt t="14934" x="5103813" y="2790825"/>
          <p14:tracePt t="14948" x="5291138" y="2765425"/>
          <p14:tracePt t="14965" x="5578475" y="2740025"/>
          <p14:tracePt t="14982" x="5816600" y="2740025"/>
          <p14:tracePt t="14984" x="5967413" y="2740025"/>
          <p14:tracePt t="14999" x="6103938" y="2752725"/>
          <p14:tracePt t="15015" x="6254750" y="2790825"/>
          <p14:tracePt t="15033" x="6629400" y="2828925"/>
          <p14:tracePt t="15049" x="6767513" y="2840038"/>
          <p14:tracePt t="15065" x="6880225" y="2840038"/>
          <p14:tracePt t="15083" x="7167563" y="2865438"/>
          <p14:tracePt t="15100" x="7318375" y="2878138"/>
          <p14:tracePt t="15116" x="7454900" y="2928938"/>
          <p14:tracePt t="15133" x="7618413" y="2990850"/>
          <p14:tracePt t="15149" x="7667625" y="3003550"/>
          <p14:tracePt t="15166" x="7742238" y="3041650"/>
          <p14:tracePt t="15183" x="7967663" y="3128963"/>
          <p14:tracePt t="15199" x="8080375" y="3165475"/>
          <p14:tracePt t="15216" x="8156575" y="3203575"/>
          <p14:tracePt t="15233" x="8256588" y="3241675"/>
          <p14:tracePt t="15250" x="8280400" y="3278188"/>
          <p14:tracePt t="15266" x="8305800" y="3303588"/>
          <p14:tracePt t="15284" x="8331200" y="3341688"/>
          <p14:tracePt t="15300" x="8343900" y="3354388"/>
          <p14:tracePt t="15317" x="8356600" y="3378200"/>
          <p14:tracePt t="15333" x="8367713" y="3441700"/>
          <p14:tracePt t="15350" x="8393113" y="3454400"/>
          <p14:tracePt t="15367" x="8393113" y="3467100"/>
          <p14:tracePt t="15384" x="8393113" y="3479800"/>
          <p14:tracePt t="20804" x="8380413" y="3479800"/>
          <p14:tracePt t="20816" x="8380413" y="3490913"/>
          <p14:tracePt t="20829" x="8205788" y="3554413"/>
          <p14:tracePt t="20842" x="7967663" y="3716338"/>
          <p14:tracePt t="20856" x="7693025" y="3892550"/>
          <p14:tracePt t="20872" x="7318375" y="4041775"/>
          <p14:tracePt t="20889" x="7029450" y="4154488"/>
          <p14:tracePt t="20892" x="6829425" y="4205288"/>
          <p14:tracePt t="20905" x="6629400" y="4230688"/>
          <p14:tracePt t="20920" x="6316663" y="4241800"/>
          <p14:tracePt t="20937" x="6103938" y="4267200"/>
          <p14:tracePt t="20955" x="5903913" y="4267200"/>
          <p14:tracePt t="20972" x="5854700" y="4267200"/>
          <p14:tracePt t="20990" x="5829300" y="4267200"/>
          <p14:tracePt t="20992" x="5816600" y="4267200"/>
          <p14:tracePt t="21007" x="5778500" y="4267200"/>
          <p14:tracePt t="21022" x="5741988" y="4267200"/>
          <p14:tracePt t="21039" x="5703888" y="4267200"/>
          <p14:tracePt t="21041" x="5665788" y="4267200"/>
          <p14:tracePt t="21056" x="5641975" y="4254500"/>
          <p14:tracePt t="21073" x="5603875" y="4241800"/>
          <p14:tracePt t="21090" x="5565775" y="4241800"/>
          <p14:tracePt t="21093" x="5491163" y="4217988"/>
          <p14:tracePt t="21107" x="5416550" y="4179888"/>
          <p14:tracePt t="21123" x="5329238" y="4129088"/>
          <p14:tracePt t="21140" x="4903788" y="3954463"/>
          <p14:tracePt t="21156" x="4678363" y="3867150"/>
          <p14:tracePt t="21173" x="4565650" y="3829050"/>
          <p14:tracePt t="21190" x="4365625" y="3754438"/>
          <p14:tracePt t="21207" x="4303713" y="3741738"/>
          <p14:tracePt t="21224" x="4265613" y="3729038"/>
          <p14:tracePt t="21240" x="4252913" y="3716338"/>
          <p14:tracePt t="21265" x="4252913" y="3703638"/>
          <p14:tracePt t="21278" x="4265613" y="3692525"/>
          <p14:tracePt t="21291" x="4352925" y="3616325"/>
          <p14:tracePt t="21677" x="4378325" y="3616325"/>
          <p14:tracePt t="21689" x="4391025" y="3616325"/>
          <p14:tracePt t="21701" x="4403725" y="3616325"/>
          <p14:tracePt t="21714" x="4416425" y="3616325"/>
          <p14:tracePt t="21726" x="4452938" y="3616325"/>
          <p14:tracePt t="21742" x="4465638" y="3616325"/>
          <p14:tracePt t="21759" x="4478338" y="3616325"/>
          <p14:tracePt t="21776" x="4503738" y="3616325"/>
          <p14:tracePt t="21938" x="4503738" y="3629025"/>
          <p14:tracePt t="21950" x="4503738" y="3641725"/>
          <p14:tracePt t="21976" x="4503738" y="3654425"/>
          <p14:tracePt t="21988" x="4503738" y="3679825"/>
          <p14:tracePt t="22001" x="4503738" y="3716338"/>
          <p14:tracePt t="22014" x="4516438" y="3741738"/>
          <p14:tracePt t="22027" x="4527550" y="3767138"/>
          <p14:tracePt t="22043" x="4540250" y="3779838"/>
          <p14:tracePt t="22064" x="4552950" y="3792538"/>
          <p14:tracePt t="22088" x="4565650" y="3792538"/>
          <p14:tracePt t="22100" x="4578350" y="3792538"/>
          <p14:tracePt t="22114" x="4591050" y="3792538"/>
          <p14:tracePt t="22127" x="4603750" y="3792538"/>
          <p14:tracePt t="22144" x="4627563" y="3792538"/>
          <p14:tracePt t="22161" x="4640263" y="3792538"/>
          <p14:tracePt t="22163" x="4652963" y="3792538"/>
          <p14:tracePt t="22177" x="4678363" y="3792538"/>
          <p14:tracePt t="22194" x="4703763" y="3792538"/>
          <p14:tracePt t="22211" x="4727575" y="3792538"/>
          <p14:tracePt t="22213" x="4765675" y="3792538"/>
          <p14:tracePt t="22227" x="4803775" y="3792538"/>
          <p14:tracePt t="22244" x="4840288" y="3792538"/>
          <p14:tracePt t="22261" x="4865688" y="3792538"/>
          <p14:tracePt t="22264" x="4878388" y="3779838"/>
          <p14:tracePt t="22278" x="4903788" y="3779838"/>
          <p14:tracePt t="22295" x="4903788" y="3767138"/>
          <p14:tracePt t="22311" x="4929188" y="3754438"/>
          <p14:tracePt t="22328" x="4953000" y="3741738"/>
          <p14:tracePt t="22345" x="4953000" y="3729038"/>
          <p14:tracePt t="22362" x="4965700" y="3729038"/>
          <p14:tracePt t="22364" x="4978400" y="3729038"/>
          <p14:tracePt t="22378" x="4978400" y="3716338"/>
          <p14:tracePt t="22395" x="4991100" y="3716338"/>
          <p14:tracePt t="22412" x="5016500" y="3716338"/>
          <p14:tracePt t="22437" x="5040313" y="3716338"/>
          <p14:tracePt t="22461" x="5053013" y="3703638"/>
          <p14:tracePt t="22486" x="5065713" y="3703638"/>
          <p14:tracePt t="22512" x="5091113" y="3703638"/>
          <p14:tracePt t="22536" x="5103813" y="3703638"/>
          <p14:tracePt t="22550" x="5116513" y="3692525"/>
          <p14:tracePt t="22562" x="5129213" y="3692525"/>
          <p14:tracePt t="22587" x="5141913" y="3692525"/>
          <p14:tracePt t="22600" x="5153025" y="3692525"/>
          <p14:tracePt t="22613" x="5165725" y="3692525"/>
          <p14:tracePt t="22624" x="5178425" y="3692525"/>
          <p14:tracePt t="22636" x="5178425" y="3679825"/>
          <p14:tracePt t="22650" x="5203825" y="3679825"/>
          <p14:tracePt t="22663" x="5216525" y="3679825"/>
          <p14:tracePt t="22679" x="5229225" y="3679825"/>
          <p14:tracePt t="22697" x="5253038" y="3667125"/>
          <p14:tracePt t="22700" x="5265738" y="3667125"/>
          <p14:tracePt t="22713" x="5278438" y="3654425"/>
          <p14:tracePt t="22730" x="5303838" y="3654425"/>
          <p14:tracePt t="22746" x="5341938" y="3654425"/>
          <p14:tracePt t="22749" x="5353050" y="3654425"/>
          <p14:tracePt t="22762" x="5365750" y="3641725"/>
          <p14:tracePt t="22780" x="5378450" y="3641725"/>
          <p14:tracePt t="22797" x="5403850" y="3641725"/>
          <p14:tracePt t="22799" x="5416550" y="3641725"/>
          <p14:tracePt t="22813" x="5429250" y="3641725"/>
          <p14:tracePt t="22829" x="5441950" y="3641725"/>
          <p14:tracePt t="22847" x="5441950" y="3629025"/>
          <p14:tracePt t="22850" x="5465763" y="3629025"/>
          <p14:tracePt t="22873" x="5478463" y="3629025"/>
          <p14:tracePt t="22886" x="5491163" y="3629025"/>
          <p14:tracePt t="22910" x="5503863" y="3629025"/>
          <p14:tracePt t="22923" x="5516563" y="3629025"/>
          <p14:tracePt t="22973" x="5529263" y="3629025"/>
          <p14:tracePt t="23048" x="5554663" y="3629025"/>
          <p14:tracePt t="23060" x="5578475" y="3629025"/>
          <p14:tracePt t="23073" x="5603875" y="3629025"/>
          <p14:tracePt t="23086" x="5616575" y="3629025"/>
          <p14:tracePt t="23111" x="5641975" y="3629025"/>
          <p14:tracePt t="23122" x="5654675" y="3629025"/>
          <p14:tracePt t="23136" x="5665788" y="3629025"/>
          <p14:tracePt t="23148" x="5691188" y="3629025"/>
          <p14:tracePt t="23165" x="5716588" y="3629025"/>
          <p14:tracePt t="23181" x="5754688" y="3629025"/>
          <p14:tracePt t="23199" x="5842000" y="3629025"/>
          <p14:tracePt t="23214" x="5867400" y="3629025"/>
          <p14:tracePt t="23231" x="5891213" y="3629025"/>
          <p14:tracePt t="23248" x="5916613" y="3629025"/>
          <p14:tracePt t="23265" x="5929313" y="3629025"/>
          <p14:tracePt t="23282" x="5942013" y="3629025"/>
          <p14:tracePt t="23299" x="5954713" y="3629025"/>
          <p14:tracePt t="23522" x="5967413" y="3629025"/>
          <p14:tracePt t="23534" x="5991225" y="3629025"/>
          <p14:tracePt t="23546" x="6003925" y="3629025"/>
          <p14:tracePt t="23559" x="6029325" y="3629025"/>
          <p14:tracePt t="23571" x="6067425" y="3629025"/>
          <p14:tracePt t="23584" x="6091238" y="3629025"/>
          <p14:tracePt t="23599" x="6116638" y="3629025"/>
          <p14:tracePt t="23616" x="6129338" y="3629025"/>
          <p14:tracePt t="23634" x="6167438" y="3616325"/>
          <p14:tracePt t="23649" x="6191250" y="3616325"/>
          <p14:tracePt t="23667" x="6203950" y="3616325"/>
          <p14:tracePt t="23684" x="6242050" y="3603625"/>
          <p14:tracePt t="23700" x="6254750" y="3603625"/>
          <p14:tracePt t="23721" x="6267450" y="3603625"/>
          <p14:tracePt t="23784" x="6254750" y="3603625"/>
          <p14:tracePt t="23795" x="6229350" y="3603625"/>
          <p14:tracePt t="23808" x="6180138" y="3603625"/>
          <p14:tracePt t="23821" x="6029325" y="3603625"/>
          <p14:tracePt t="23834" x="5803900" y="3603625"/>
          <p14:tracePt t="23850" x="5591175" y="3603625"/>
          <p14:tracePt t="23868" x="5116513" y="3603625"/>
          <p14:tracePt t="23870" x="4716463" y="3603625"/>
          <p14:tracePt t="23885" x="4427538" y="3616325"/>
          <p14:tracePt t="23901" x="4014788" y="3629025"/>
          <p14:tracePt t="23917" x="3665538" y="3667125"/>
          <p14:tracePt t="23934" x="3376613" y="3703638"/>
          <p14:tracePt t="23951" x="3327400" y="3716338"/>
          <p14:tracePt t="23968" x="3302000" y="3716338"/>
          <p14:tracePt t="24120" x="3302000" y="3729038"/>
          <p14:tracePt t="24157" x="3289300" y="3729038"/>
          <p14:tracePt t="24170" x="3289300" y="3741738"/>
          <p14:tracePt t="24182" x="3265488" y="3754438"/>
          <p14:tracePt t="24194" x="3252788" y="3779838"/>
          <p14:tracePt t="24208" x="3201988" y="3829050"/>
          <p14:tracePt t="24219" x="3152775" y="3879850"/>
          <p14:tracePt t="24236" x="3089275" y="3916363"/>
          <p14:tracePt t="24252" x="3040063" y="3967163"/>
          <p14:tracePt t="24269" x="3001963" y="4005263"/>
          <p14:tracePt t="24285" x="2989263" y="4017963"/>
          <p14:tracePt t="24302" x="2976563" y="4029075"/>
          <p14:tracePt t="24319" x="2963863" y="4029075"/>
          <p14:tracePt t="24335" x="2963863" y="4041775"/>
          <p14:tracePt t="24930" x="3052763" y="4041775"/>
          <p14:tracePt t="24943" x="3127375" y="4041775"/>
          <p14:tracePt t="24956" x="3252788" y="4041775"/>
          <p14:tracePt t="24968" x="3502025" y="4029075"/>
          <p14:tracePt t="24980" x="3752850" y="4005263"/>
          <p14:tracePt t="24993" x="3965575" y="4005263"/>
          <p14:tracePt t="25005" x="4265613" y="4005263"/>
          <p14:tracePt t="25021" x="4578350" y="4005263"/>
          <p14:tracePt t="25038" x="4752975" y="4005263"/>
          <p14:tracePt t="25056" x="5040313" y="4029075"/>
          <p14:tracePt t="25072" x="5203825" y="4041775"/>
          <p14:tracePt t="25088" x="5353050" y="4054475"/>
          <p14:tracePt t="25106" x="5529263" y="4054475"/>
          <p14:tracePt t="25122" x="5565775" y="4054475"/>
          <p14:tracePt t="25140" x="5591175" y="4054475"/>
          <p14:tracePt t="25142" x="5616575" y="4054475"/>
          <p14:tracePt t="25157" x="5629275" y="4054475"/>
          <p14:tracePt t="25180" x="5641975" y="4054475"/>
          <p14:tracePt t="25192" x="5654675" y="4054475"/>
          <p14:tracePt t="25206" x="5665788" y="4054475"/>
          <p14:tracePt t="25222" x="5691188" y="4054475"/>
          <p14:tracePt t="25239" x="5703888" y="4054475"/>
          <p14:tracePt t="25242" x="5754688" y="4054475"/>
          <p14:tracePt t="25257" x="5803900" y="4054475"/>
          <p14:tracePt t="25273" x="5878513" y="4054475"/>
          <p14:tracePt t="25290" x="5929313" y="4054475"/>
          <p14:tracePt t="25292" x="5967413" y="4041775"/>
          <p14:tracePt t="25306" x="5991225" y="4041775"/>
          <p14:tracePt t="25323" x="6016625" y="4029075"/>
          <p14:tracePt t="25340" x="6029325" y="4029075"/>
          <p14:tracePt t="25342" x="6054725" y="4029075"/>
          <p14:tracePt t="25356" x="6067425" y="4029075"/>
          <p14:tracePt t="25373" x="6078538" y="4029075"/>
          <p14:tracePt t="25491" x="6078538" y="4017963"/>
          <p14:tracePt t="33356" x="6067425" y="4017963"/>
          <p14:tracePt t="33368" x="6042025" y="4029075"/>
          <p14:tracePt t="33380" x="6003925" y="4067175"/>
          <p14:tracePt t="33394" x="5942013" y="4105275"/>
          <p14:tracePt t="33406" x="5854700" y="4141788"/>
          <p14:tracePt t="33421" x="5729288" y="4167188"/>
          <p14:tracePt t="33438" x="5616575" y="4192588"/>
          <p14:tracePt t="33456" x="5441950" y="4241800"/>
          <p14:tracePt t="33472" x="5378450" y="4267200"/>
          <p14:tracePt t="33488" x="5316538" y="4279900"/>
          <p14:tracePt t="33506" x="5191125" y="4305300"/>
          <p14:tracePt t="33522" x="5116513" y="4305300"/>
          <p14:tracePt t="33539" x="5053013" y="4318000"/>
          <p14:tracePt t="33555" x="4953000" y="4318000"/>
          <p14:tracePt t="33572" x="4916488" y="4318000"/>
          <p14:tracePt t="33588" x="4878388" y="4330700"/>
          <p14:tracePt t="33606" x="4829175" y="4341813"/>
          <p14:tracePt t="33622" x="4803775" y="4341813"/>
          <p14:tracePt t="33639" x="4752975" y="4354513"/>
          <p14:tracePt t="33642" x="4678363" y="4367213"/>
          <p14:tracePt t="33657" x="4591050" y="4379913"/>
          <p14:tracePt t="33672" x="4527550" y="4392613"/>
          <p14:tracePt t="33689" x="4452938" y="4392613"/>
          <p14:tracePt t="33706" x="4365625" y="4430713"/>
          <p14:tracePt t="33723" x="4314825" y="4443413"/>
          <p14:tracePt t="33739" x="4278313" y="4454525"/>
          <p14:tracePt t="33742" x="4227513" y="4454525"/>
          <p14:tracePt t="33757" x="4191000" y="4454525"/>
          <p14:tracePt t="33773" x="4152900" y="4454525"/>
          <p14:tracePt t="33790" x="4127500" y="4454525"/>
          <p14:tracePt t="33792" x="4114800" y="4454525"/>
          <p14:tracePt t="33807" x="4090988" y="4467225"/>
          <p14:tracePt t="33830" x="4078288" y="4479925"/>
          <p14:tracePt t="33867" x="4078288" y="4492625"/>
          <p14:tracePt t="33954" x="4078288" y="4505325"/>
          <p14:tracePt t="34017" x="4090988" y="4505325"/>
          <p14:tracePt t="34041" x="4103688" y="4530725"/>
          <p14:tracePt t="34054" x="4114800" y="4530725"/>
          <p14:tracePt t="34066" x="4140200" y="4543425"/>
          <p14:tracePt t="34079" x="4165600" y="4554538"/>
          <p14:tracePt t="34090" x="4191000" y="4554538"/>
          <p14:tracePt t="34106" x="4227513" y="4554538"/>
          <p14:tracePt t="34123" x="4303713" y="4554538"/>
          <p14:tracePt t="34140" x="4503738" y="4554538"/>
          <p14:tracePt t="34157" x="4591050" y="4567238"/>
          <p14:tracePt t="34174" x="4640263" y="4567238"/>
          <p14:tracePt t="34192" x="4727575" y="4567238"/>
          <p14:tracePt t="34208" x="4778375" y="4567238"/>
          <p14:tracePt t="34224" x="4816475" y="4567238"/>
          <p14:tracePt t="34241" x="4903788" y="4567238"/>
          <p14:tracePt t="34258" x="4929188" y="4567238"/>
          <p14:tracePt t="34275" x="4953000" y="4567238"/>
          <p14:tracePt t="34292" x="4978400" y="4567238"/>
          <p14:tracePt t="34315" x="4991100" y="4567238"/>
          <p14:tracePt t="34329" x="5003800" y="4567238"/>
          <p14:tracePt t="34353" x="5016500" y="4567238"/>
          <p14:tracePt t="34378" x="5029200" y="4567238"/>
          <p14:tracePt t="34403" x="5040313" y="4567238"/>
          <p14:tracePt t="34429" x="5053013" y="4567238"/>
          <p14:tracePt t="34490" x="5065713" y="4567238"/>
          <p14:tracePt t="34527" x="5078413" y="4567238"/>
          <p14:tracePt t="34590" x="5091113" y="4567238"/>
          <p14:tracePt t="34603" x="5103813" y="4567238"/>
          <p14:tracePt t="34615" x="5116513" y="4567238"/>
          <p14:tracePt t="34628" x="5129213" y="4567238"/>
          <p14:tracePt t="34643" x="5141913" y="4567238"/>
          <p14:tracePt t="34660" x="5153025" y="4567238"/>
          <p14:tracePt t="34677" x="5178425" y="4567238"/>
          <p14:tracePt t="34693" x="5203825" y="4567238"/>
          <p14:tracePt t="34710" x="5216525" y="4567238"/>
          <p14:tracePt t="34727" x="5265738" y="4567238"/>
          <p14:tracePt t="34743" x="5303838" y="4567238"/>
          <p14:tracePt t="34760" x="5365750" y="4567238"/>
          <p14:tracePt t="34778" x="5503863" y="4579938"/>
          <p14:tracePt t="34793" x="5565775" y="4592638"/>
          <p14:tracePt t="34810" x="5616575" y="4605338"/>
          <p14:tracePt t="34827" x="5791200" y="4618038"/>
          <p14:tracePt t="34844" x="5891213" y="4643438"/>
          <p14:tracePt t="34860" x="5978525" y="4643438"/>
          <p14:tracePt t="34877" x="6091238" y="4656138"/>
          <p14:tracePt t="34894" x="6129338" y="4656138"/>
          <p14:tracePt t="34911" x="6167438" y="4656138"/>
          <p14:tracePt t="34928" x="6203950" y="4656138"/>
          <p14:tracePt t="34930" x="6254750" y="4656138"/>
          <p14:tracePt t="34944" x="6291263" y="4656138"/>
          <p14:tracePt t="34961" x="6329363" y="4656138"/>
          <p14:tracePt t="34977" x="6416675" y="4656138"/>
          <p14:tracePt t="34994" x="6442075" y="4656138"/>
          <p14:tracePt t="35011" x="6480175" y="4656138"/>
          <p14:tracePt t="35013" x="6492875" y="4656138"/>
          <p14:tracePt t="35029" x="6503988" y="4656138"/>
          <p14:tracePt t="35044" x="6516688" y="4656138"/>
          <p14:tracePt t="35061" x="6529388" y="4656138"/>
          <p14:tracePt t="35064" x="6542088" y="4656138"/>
          <p14:tracePt t="35089" x="6554788" y="4643438"/>
          <p14:tracePt t="35151" x="6567488" y="4643438"/>
          <p14:tracePt t="35426" x="6567488" y="4630738"/>
          <p14:tracePt t="37665" x="6492875" y="4630738"/>
          <p14:tracePt t="37677" x="6403975" y="4667250"/>
          <p14:tracePt t="37690" x="6303963" y="4730750"/>
          <p14:tracePt t="37702" x="6003925" y="4843463"/>
          <p14:tracePt t="37714" x="5641975" y="5005388"/>
          <p14:tracePt t="37728" x="5353050" y="5143500"/>
          <p14:tracePt t="37739" x="5016500" y="5243513"/>
          <p14:tracePt t="37755" x="4640263" y="5343525"/>
          <p14:tracePt t="37772" x="4365625" y="5418138"/>
          <p14:tracePt t="37789" x="3765550" y="5543550"/>
          <p14:tracePt t="37805" x="3465513" y="5619750"/>
          <p14:tracePt t="37822" x="3289300" y="5681663"/>
          <p14:tracePt t="37840" x="2963863" y="5768975"/>
          <p14:tracePt t="37855" x="2776538" y="5807075"/>
          <p14:tracePt t="37872" x="2627313" y="5832475"/>
          <p14:tracePt t="37890" x="2476500" y="5868988"/>
          <p14:tracePt t="37906" x="2451100" y="5868988"/>
          <p14:tracePt t="37922" x="2439988" y="5868988"/>
          <p14:tracePt t="37939" x="2427288" y="5868988"/>
          <p14:tracePt t="37940" x="2414588" y="5868988"/>
          <p14:tracePt t="37963" x="2401888" y="5868988"/>
          <p14:tracePt t="37976" x="2376488" y="5868988"/>
          <p14:tracePt t="37990" x="2376488" y="5856288"/>
          <p14:tracePt t="38006" x="2363788" y="5843588"/>
          <p14:tracePt t="38023" x="2351088" y="5832475"/>
          <p14:tracePt t="38039" x="2351088" y="5807075"/>
          <p14:tracePt t="38056" x="2351088" y="5794375"/>
          <p14:tracePt t="38076" x="2351088" y="5781675"/>
          <p14:tracePt t="38126" x="2351088" y="5768975"/>
          <p14:tracePt t="38163" x="2351088" y="5756275"/>
          <p14:tracePt t="38176" x="2351088" y="5743575"/>
          <p14:tracePt t="38190" x="2363788" y="5732463"/>
          <p14:tracePt t="38201" x="2376488" y="5719763"/>
          <p14:tracePt t="38213" x="2389188" y="5694363"/>
          <p14:tracePt t="38226" x="2427288" y="5668963"/>
          <p14:tracePt t="38240" x="2476500" y="5619750"/>
          <p14:tracePt t="38257" x="2563813" y="5581650"/>
          <p14:tracePt t="38275" x="2714625" y="5507038"/>
          <p14:tracePt t="38291" x="2752725" y="5494338"/>
          <p14:tracePt t="38307" x="2801938" y="5456238"/>
          <p14:tracePt t="38325" x="2852738" y="5430838"/>
          <p14:tracePt t="38341" x="2863850" y="5418138"/>
          <p14:tracePt t="38357" x="2889250" y="5407025"/>
          <p14:tracePt t="38375" x="2901950" y="5407025"/>
          <p14:tracePt t="38377" x="2914650" y="5407025"/>
          <p14:tracePt t="38450" x="2914650" y="5394325"/>
          <p14:tracePt t="38474" x="2927350" y="5394325"/>
          <p14:tracePt t="38649" x="2940050" y="5394325"/>
          <p14:tracePt t="38662" x="2952750" y="5394325"/>
          <p14:tracePt t="38676" x="2963863" y="5381625"/>
          <p14:tracePt t="38686" x="3001963" y="5381625"/>
          <p14:tracePt t="38700" x="3027363" y="5368925"/>
          <p14:tracePt t="38712" x="3052763" y="5356225"/>
          <p14:tracePt t="38726" x="3089275" y="5356225"/>
          <p14:tracePt t="38742" x="3127375" y="5343525"/>
          <p14:tracePt t="38760" x="3214688" y="5318125"/>
          <p14:tracePt t="38763" x="3352800" y="5294313"/>
          <p14:tracePt t="38776" x="3478213" y="5268913"/>
          <p14:tracePt t="38793" x="3578225" y="5218113"/>
          <p14:tracePt t="38810" x="3665538" y="5194300"/>
          <p14:tracePt t="38812" x="3740150" y="5194300"/>
          <p14:tracePt t="38826" x="3840163" y="5156200"/>
          <p14:tracePt t="38843" x="3952875" y="5143500"/>
          <p14:tracePt t="38860" x="4052888" y="5130800"/>
          <p14:tracePt t="38863" x="4114800" y="5130800"/>
          <p14:tracePt t="38876" x="4140200" y="5118100"/>
          <p14:tracePt t="38893" x="4152900" y="5118100"/>
          <p14:tracePt t="38910" x="4165600" y="5105400"/>
          <p14:tracePt t="39173" x="4165600" y="5118100"/>
          <p14:tracePt t="39186" x="4165600" y="5130800"/>
          <p14:tracePt t="39198" x="4140200" y="5143500"/>
          <p14:tracePt t="39212" x="4103688" y="5168900"/>
          <p14:tracePt t="39228" x="4065588" y="5168900"/>
          <p14:tracePt t="39245" x="4014788" y="5194300"/>
          <p14:tracePt t="39248" x="3990975" y="5205413"/>
          <p14:tracePt t="39262" x="3965575" y="5218113"/>
          <p14:tracePt t="39278" x="3940175" y="5230813"/>
          <p14:tracePt t="39295" x="3914775" y="5243513"/>
          <p14:tracePt t="39311" x="3902075" y="5256213"/>
          <p14:tracePt t="39534" x="3914775" y="5256213"/>
          <p14:tracePt t="39548" x="3940175" y="5256213"/>
          <p14:tracePt t="39560" x="3990975" y="5256213"/>
          <p14:tracePt t="39572" x="4040188" y="5256213"/>
          <p14:tracePt t="39585" x="4114800" y="5256213"/>
          <p14:tracePt t="39596" x="4152900" y="5256213"/>
          <p14:tracePt t="39612" x="4178300" y="5268913"/>
          <p14:tracePt t="39629" x="4203700" y="5268913"/>
          <p14:tracePt t="39646" x="4252913" y="5268913"/>
          <p14:tracePt t="39663" x="4303713" y="5268913"/>
          <p14:tracePt t="39680" x="4352925" y="5268913"/>
          <p14:tracePt t="39697" x="4452938" y="5281613"/>
          <p14:tracePt t="39713" x="4465638" y="5281613"/>
          <p14:tracePt t="39730" x="4478338" y="5281613"/>
          <p14:tracePt t="39747" x="4491038" y="5281613"/>
          <p14:tracePt t="40133" x="4503738" y="5281613"/>
          <p14:tracePt t="40145" x="4540250" y="5281613"/>
          <p14:tracePt t="40158" x="4678363" y="5256213"/>
          <p14:tracePt t="40171" x="4829175" y="5230813"/>
          <p14:tracePt t="40182" x="4965700" y="5218113"/>
          <p14:tracePt t="40198" x="5165725" y="5205413"/>
          <p14:tracePt t="40215" x="5516563" y="5181600"/>
          <p14:tracePt t="40232" x="5703888" y="5181600"/>
          <p14:tracePt t="40234" x="5816600" y="5181600"/>
          <p14:tracePt t="40248" x="5916613" y="5181600"/>
          <p14:tracePt t="40265" x="5967413" y="5181600"/>
          <p14:tracePt t="40283" x="6003925" y="5181600"/>
          <p14:tracePt t="40620" x="6029325" y="5181600"/>
          <p14:tracePt t="40633" x="6054725" y="5181600"/>
          <p14:tracePt t="40644" x="6091238" y="5181600"/>
          <p14:tracePt t="40657" x="6129338" y="5181600"/>
          <p14:tracePt t="40669" x="6167438" y="5194300"/>
          <p14:tracePt t="40684" x="6191250" y="5194300"/>
          <p14:tracePt t="40700" x="6229350" y="5194300"/>
          <p14:tracePt t="40717" x="6267450" y="5194300"/>
          <p14:tracePt t="40720" x="6329363" y="5194300"/>
          <p14:tracePt t="40734" x="6391275" y="5194300"/>
          <p14:tracePt t="40750" x="6467475" y="5194300"/>
          <p14:tracePt t="40768" x="6516688" y="5194300"/>
          <p14:tracePt t="40770" x="6554788" y="5194300"/>
          <p14:tracePt t="40784" x="6592888" y="5194300"/>
          <p14:tracePt t="40800" x="6616700" y="5194300"/>
          <p14:tracePt t="40818" x="6704013" y="5194300"/>
          <p14:tracePt t="40834" x="6754813" y="5194300"/>
          <p14:tracePt t="40851" x="6829425" y="5194300"/>
          <p14:tracePt t="40868" x="6880225" y="5194300"/>
          <p14:tracePt t="40870" x="6916738" y="5194300"/>
          <p14:tracePt t="40885" x="6954838" y="5194300"/>
          <p14:tracePt t="40901" x="6980238" y="5194300"/>
          <p14:tracePt t="40908" x="7005638" y="5194300"/>
          <p14:tracePt t="40919" x="7029450" y="5194300"/>
          <p14:tracePt t="40934" x="7080250" y="5194300"/>
          <p14:tracePt t="40951" x="7154863" y="5194300"/>
          <p14:tracePt t="40969" x="7280275" y="5194300"/>
          <p14:tracePt t="40984" x="7342188" y="5194300"/>
          <p14:tracePt t="41001" x="7392988" y="5194300"/>
          <p14:tracePt t="41019" x="7442200" y="5194300"/>
          <p14:tracePt t="41035" x="7467600" y="5194300"/>
          <p14:tracePt t="41051" x="7493000" y="5194300"/>
          <p14:tracePt t="41069" x="7542213" y="5181600"/>
          <p14:tracePt t="41085" x="7580313" y="5181600"/>
          <p14:tracePt t="41102" x="7605713" y="5181600"/>
          <p14:tracePt t="41118" x="7631113" y="5181600"/>
          <p14:tracePt t="41218" x="7605713" y="5181600"/>
          <p14:tracePt t="41230" x="7554913" y="5181600"/>
          <p14:tracePt t="41243" x="7493000" y="5205413"/>
          <p14:tracePt t="41256" x="7367588" y="5218113"/>
          <p14:tracePt t="41269" x="7080250" y="5243513"/>
          <p14:tracePt t="41286" x="6742113" y="5243513"/>
          <p14:tracePt t="41303" x="6167438" y="5243513"/>
          <p14:tracePt t="41305" x="5754688" y="5243513"/>
          <p14:tracePt t="41319" x="5153025" y="5243513"/>
          <p14:tracePt t="41336" x="4627563" y="5256213"/>
          <p14:tracePt t="41353" x="4152900" y="5305425"/>
          <p14:tracePt t="41356" x="3565525" y="5356225"/>
          <p14:tracePt t="41370" x="3165475" y="5418138"/>
          <p14:tracePt t="41387" x="2776538" y="5456238"/>
          <p14:tracePt t="41403" x="2351088" y="5518150"/>
          <p14:tracePt t="41405" x="2127250" y="5556250"/>
          <p14:tracePt t="41419" x="1989138" y="5594350"/>
          <p14:tracePt t="41436" x="1889125" y="5607050"/>
          <p14:tracePt t="41454" x="1838325" y="5619750"/>
          <p14:tracePt t="41456" x="1801813" y="5619750"/>
          <p14:tracePt t="41471" x="1776413" y="5619750"/>
          <p14:tracePt t="41493" x="1763713" y="5619750"/>
          <p14:tracePt t="41568" x="1763713" y="5630863"/>
          <p14:tracePt t="41617" x="1751013" y="5643563"/>
          <p14:tracePt t="41629" x="1738313" y="5643563"/>
          <p14:tracePt t="41642" x="1725613" y="5643563"/>
          <p14:tracePt t="41655" x="1714500" y="5643563"/>
          <p14:tracePt t="41778" x="1738313" y="5643563"/>
          <p14:tracePt t="41792" x="1751013" y="5643563"/>
          <p14:tracePt t="41805" x="1776413" y="5643563"/>
          <p14:tracePt t="41816" x="1814513" y="5643563"/>
          <p14:tracePt t="41829" x="1876425" y="5643563"/>
          <p14:tracePt t="41842" x="1989138" y="5643563"/>
          <p14:tracePt t="41855" x="2063750" y="5630863"/>
          <p14:tracePt t="41872" x="2138363" y="5630863"/>
          <p14:tracePt t="41879" x="2189163" y="5619750"/>
          <p14:tracePt t="41892" x="2227263" y="5619750"/>
          <p14:tracePt t="41906" x="2263775" y="5607050"/>
          <p14:tracePt t="41922" x="2301875" y="5607050"/>
          <p14:tracePt t="41938" x="2338388" y="5594350"/>
          <p14:tracePt t="41941" x="2351088" y="5594350"/>
          <p14:tracePt t="41978" x="2363788" y="5594350"/>
          <p14:tracePt t="44958" x="2363788" y="5568950"/>
          <p14:tracePt t="44971" x="2338388" y="5518150"/>
          <p14:tracePt t="44984" x="2238375" y="5430838"/>
          <p14:tracePt t="44996" x="2127250" y="5356225"/>
          <p14:tracePt t="45008" x="2038350" y="5268913"/>
          <p14:tracePt t="45023" x="1914525" y="5194300"/>
          <p14:tracePt t="45035" x="1714500" y="5092700"/>
          <p14:tracePt t="45051" x="1450975" y="4968875"/>
          <p14:tracePt t="45068" x="1325563" y="4843463"/>
          <p14:tracePt t="45071" x="1238250" y="4705350"/>
          <p14:tracePt t="45085" x="1189038" y="4579938"/>
          <p14:tracePt t="45099" x="1150938" y="4467225"/>
          <p14:tracePt t="45116" x="1125538" y="4379913"/>
          <p14:tracePt t="45133" x="1100138" y="4279900"/>
          <p14:tracePt t="45150" x="1100138" y="4254500"/>
          <p14:tracePt t="45166" x="1100138" y="4217988"/>
          <p14:tracePt t="45183" x="1089025" y="4105275"/>
          <p14:tracePt t="45200" x="1089025" y="4092575"/>
          <p14:tracePt t="45217" x="1076325" y="4092575"/>
          <p14:tracePt t="45219" x="1076325" y="4079875"/>
          <p14:tracePt t="45269" x="1038225" y="4017963"/>
          <p14:tracePt t="45282" x="987425" y="3979863"/>
          <p14:tracePt t="45295" x="925513" y="3954463"/>
          <p14:tracePt t="45306" x="900113" y="3929063"/>
          <p14:tracePt t="45319" x="876300" y="3916363"/>
          <p14:tracePt t="45334" x="863600" y="3916363"/>
          <p14:tracePt t="45351" x="850900" y="3916363"/>
          <p14:tracePt t="45382" x="838200" y="3916363"/>
          <p14:tracePt t="45407" x="812800" y="3916363"/>
          <p14:tracePt t="45420" x="787400" y="3916363"/>
          <p14:tracePt t="45431" x="750888" y="3905250"/>
          <p14:tracePt t="45444" x="738188" y="3892550"/>
          <p14:tracePt t="45456" x="725488" y="3892550"/>
          <p14:tracePt t="45468" x="712788" y="3892550"/>
          <p14:tracePt t="45493" x="700088" y="3892550"/>
          <p14:tracePt t="45718" x="674688" y="3879850"/>
          <p14:tracePt t="45731" x="663575" y="3879850"/>
          <p14:tracePt t="45744" x="650875" y="3879850"/>
          <p14:tracePt t="45869" x="638175" y="3854450"/>
          <p14:tracePt t="45881" x="625475" y="3829050"/>
          <p14:tracePt t="45893" x="587375" y="3767138"/>
          <p14:tracePt t="45905" x="550863" y="3703638"/>
          <p14:tracePt t="45921" x="525463" y="3667125"/>
          <p14:tracePt t="45938" x="500063" y="3616325"/>
          <p14:tracePt t="45954" x="500063" y="3603625"/>
          <p14:tracePt t="45956" x="487363" y="3590925"/>
          <p14:tracePt t="48316" x="500063" y="3590925"/>
          <p14:tracePt t="48342" x="500063" y="3579813"/>
          <p14:tracePt t="48354" x="587375" y="3529013"/>
          <p14:tracePt t="48367" x="725488" y="3479800"/>
          <p14:tracePt t="48380" x="876300" y="3429000"/>
          <p14:tracePt t="48397" x="976313" y="3416300"/>
          <p14:tracePt t="48414" x="1063625" y="3403600"/>
          <p14:tracePt t="48417" x="1125538" y="3403600"/>
          <p14:tracePt t="48431" x="1200150" y="3403600"/>
          <p14:tracePt t="48448" x="1300163" y="3403600"/>
          <p14:tracePt t="48464" x="1425575" y="3403600"/>
          <p14:tracePt t="48467" x="1550988" y="3403600"/>
          <p14:tracePt t="48481" x="1612900" y="3403600"/>
          <p14:tracePt t="48498" x="1663700" y="3403600"/>
          <p14:tracePt t="48515" x="1701800" y="3403600"/>
          <p14:tracePt t="48517" x="1738313" y="3403600"/>
          <p14:tracePt t="48531" x="1751013" y="3403600"/>
          <p14:tracePt t="48548" x="1763713" y="3403600"/>
          <p14:tracePt t="48566" x="1801813" y="3403600"/>
          <p14:tracePt t="48581" x="1825625" y="3403600"/>
          <p14:tracePt t="48598" x="1876425" y="3403600"/>
          <p14:tracePt t="48616" x="2014538" y="3403600"/>
          <p14:tracePt t="48632" x="2063750" y="3403600"/>
          <p14:tracePt t="48648" x="2114550" y="3403600"/>
          <p14:tracePt t="48666" x="2189163" y="3403600"/>
          <p14:tracePt t="48682" x="2251075" y="3403600"/>
          <p14:tracePt t="48698" x="2363788" y="3403600"/>
          <p14:tracePt t="48716" x="2627313" y="3467100"/>
          <p14:tracePt t="48732" x="2727325" y="3490913"/>
          <p14:tracePt t="48749" x="2814638" y="3529013"/>
          <p14:tracePt t="48766" x="3040063" y="3579813"/>
          <p14:tracePt t="48782" x="3152775" y="3590925"/>
          <p14:tracePt t="48799" x="3240088" y="3603625"/>
          <p14:tracePt t="48816" x="3314700" y="3616325"/>
          <p14:tracePt t="48840" x="3327400" y="3616325"/>
          <p14:tracePt t="48952" x="3327400" y="3629025"/>
          <p14:tracePt t="49502" x="3340100" y="3629025"/>
          <p14:tracePt t="49513" x="3376613" y="3629025"/>
          <p14:tracePt t="49525" x="3414713" y="3629025"/>
          <p14:tracePt t="49539" x="3440113" y="3629025"/>
          <p14:tracePt t="49552" x="3465513" y="3629025"/>
          <p14:tracePt t="49569" x="3489325" y="3629025"/>
          <p14:tracePt t="49585" x="3514725" y="3629025"/>
          <p14:tracePt t="49601" x="3589338" y="3629025"/>
          <p14:tracePt t="49618" x="3627438" y="3629025"/>
          <p14:tracePt t="49636" x="3665538" y="3629025"/>
          <p14:tracePt t="49638" x="3702050" y="3629025"/>
          <p14:tracePt t="49652" x="3727450" y="3629025"/>
          <p14:tracePt t="49669" x="3752850" y="3629025"/>
          <p14:tracePt t="49686" x="3765550" y="3629025"/>
          <p14:tracePt t="49688" x="3778250" y="3629025"/>
          <p14:tracePt t="49703" x="3790950" y="3641725"/>
          <p14:tracePt t="49725" x="3802063" y="3641725"/>
          <p14:tracePt t="49751" x="3814763" y="3641725"/>
          <p14:tracePt t="49763" x="3827463" y="3641725"/>
          <p14:tracePt t="49800" x="3840163" y="3641725"/>
          <p14:tracePt t="49825" x="3852863" y="3641725"/>
          <p14:tracePt t="49850" x="3878263" y="3641725"/>
          <p14:tracePt t="49875" x="3902075" y="3641725"/>
          <p14:tracePt t="49887" x="3927475" y="3641725"/>
          <p14:tracePt t="49900" x="3940175" y="3641725"/>
          <p14:tracePt t="49912" x="3978275" y="3641725"/>
          <p14:tracePt t="49926" x="3990975" y="3641725"/>
          <p14:tracePt t="49937" x="4002088" y="3641725"/>
          <p14:tracePt t="49953" x="4027488" y="3641725"/>
          <p14:tracePt t="49970" x="4040188" y="3641725"/>
          <p14:tracePt t="49987" x="4065588" y="3641725"/>
          <p14:tracePt t="50004" x="4103688" y="3629025"/>
          <p14:tracePt t="50020" x="4127500" y="3629025"/>
          <p14:tracePt t="50037" x="4252913" y="3629025"/>
          <p14:tracePt t="50054" x="4327525" y="3629025"/>
          <p14:tracePt t="50071" x="4365625" y="3629025"/>
          <p14:tracePt t="50087" x="4427538" y="3629025"/>
          <p14:tracePt t="50104" x="4452938" y="3629025"/>
          <p14:tracePt t="50121" x="4491038" y="3629025"/>
          <p14:tracePt t="50138" x="4565650" y="3641725"/>
          <p14:tracePt t="50154" x="4603750" y="3641725"/>
          <p14:tracePt t="50171" x="4616450" y="3641725"/>
          <p14:tracePt t="50173" x="4640263" y="3641725"/>
          <p14:tracePt t="50188" x="4665663" y="3641725"/>
          <p14:tracePt t="50225" x="4678363" y="3641725"/>
          <p14:tracePt t="50598" x="4703763" y="3641725"/>
          <p14:tracePt t="50611" x="4752975" y="3641725"/>
          <p14:tracePt t="50623" x="4791075" y="3641725"/>
          <p14:tracePt t="50637" x="4840288" y="3629025"/>
          <p14:tracePt t="50648" x="4916488" y="3616325"/>
          <p14:tracePt t="50661" x="5040313" y="3616325"/>
          <p14:tracePt t="50674" x="5191125" y="3603625"/>
          <p14:tracePt t="50690" x="5329238" y="3603625"/>
          <p14:tracePt t="50707" x="5416550" y="3590925"/>
          <p14:tracePt t="50709" x="5503863" y="3590925"/>
          <p14:tracePt t="50723" x="5565775" y="3590925"/>
          <p14:tracePt t="50739" x="5629275" y="3590925"/>
          <p14:tracePt t="50757" x="5703888" y="3590925"/>
          <p14:tracePt t="50773" x="5842000" y="3590925"/>
          <p14:tracePt t="50790" x="5867400" y="3590925"/>
          <p14:tracePt t="50807" x="5891213" y="3590925"/>
          <p14:tracePt t="50823" x="5929313" y="3590925"/>
          <p14:tracePt t="50847" x="5942013" y="3590925"/>
          <p14:tracePt t="50861" x="5967413" y="3590925"/>
          <p14:tracePt t="50885" x="5978525" y="3590925"/>
          <p14:tracePt t="50897" x="6003925" y="3590925"/>
          <p14:tracePt t="50909" x="6042025" y="3590925"/>
          <p14:tracePt t="50924" x="6091238" y="3590925"/>
          <p14:tracePt t="50940" x="6167438" y="3603625"/>
          <p14:tracePt t="50958" x="6229350" y="3603625"/>
          <p14:tracePt t="50960" x="6291263" y="3603625"/>
          <p14:tracePt t="50974" x="6342063" y="3603625"/>
          <p14:tracePt t="50991" x="6416675" y="3603625"/>
          <p14:tracePt t="51008" x="6529388" y="3603625"/>
          <p14:tracePt t="51010" x="6667500" y="3603625"/>
          <p14:tracePt t="51024" x="6780213" y="3603625"/>
          <p14:tracePt t="51041" x="6867525" y="3603625"/>
          <p14:tracePt t="51058" x="6929438" y="3603625"/>
          <p14:tracePt t="51060" x="6967538" y="3603625"/>
          <p14:tracePt t="51074" x="6992938" y="3603625"/>
          <p14:tracePt t="51091" x="7029450" y="3603625"/>
          <p14:tracePt t="51110" x="7042150" y="3603625"/>
          <p14:tracePt t="51196" x="7005638" y="3603625"/>
          <p14:tracePt t="51209" x="6967538" y="3603625"/>
          <p14:tracePt t="51222" x="6880225" y="3603625"/>
          <p14:tracePt t="51233" x="6729413" y="3603625"/>
          <p14:tracePt t="51246" x="6567488" y="3603625"/>
          <p14:tracePt t="51259" x="6316663" y="3603625"/>
          <p14:tracePt t="51275" x="5903913" y="3603625"/>
          <p14:tracePt t="51292" x="5565775" y="3603625"/>
          <p14:tracePt t="51309" x="4640263" y="3641725"/>
          <p14:tracePt t="51325" x="4314825" y="3679825"/>
          <p14:tracePt t="51342" x="3965575" y="3716338"/>
          <p14:tracePt t="51359" x="3478213" y="3829050"/>
          <p14:tracePt t="51376" x="3352800" y="3867150"/>
          <p14:tracePt t="51392" x="3289300" y="3905250"/>
          <p14:tracePt t="51410" x="3214688" y="3954463"/>
          <p14:tracePt t="51426" x="3201988" y="3954463"/>
          <p14:tracePt t="51671" x="3201988" y="3967163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82CD24D-8D7F-A89D-D3D0-C751DFC5C5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33</a:t>
            </a:fld>
            <a:endParaRPr lang="en-US" dirty="0"/>
          </a:p>
        </p:txBody>
      </p:sp>
      <p:sp>
        <p:nvSpPr>
          <p:cNvPr id="21" name="Title 2"/>
          <p:cNvSpPr>
            <a:spLocks noGrp="1"/>
          </p:cNvSpPr>
          <p:nvPr>
            <p:ph type="title"/>
          </p:nvPr>
        </p:nvSpPr>
        <p:spPr>
          <a:xfrm>
            <a:off x="304800" y="762001"/>
            <a:ext cx="8534400" cy="646331"/>
          </a:xfrm>
        </p:spPr>
        <p:txBody>
          <a:bodyPr>
            <a:spAutoFit/>
          </a:bodyPr>
          <a:lstStyle/>
          <a:p>
            <a:r>
              <a:rPr lang="en-US" b="1" dirty="0">
                <a:ea typeface="Source Sans Pro" charset="0"/>
              </a:rPr>
              <a:t>Balanced Scorecard</a:t>
            </a:r>
            <a:endParaRPr lang="en-US" altLang="en-US" b="1" dirty="0">
              <a:solidFill>
                <a:srgbClr val="196E78"/>
              </a:solidFill>
              <a:ea typeface="Source Sans Pro" charset="0"/>
            </a:endParaRPr>
          </a:p>
        </p:txBody>
      </p:sp>
      <p:pic>
        <p:nvPicPr>
          <p:cNvPr id="19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4385497"/>
            <a:ext cx="8305800" cy="1066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Rectangle 2"/>
          <p:cNvSpPr>
            <a:spLocks noChangeArrowheads="1"/>
          </p:cNvSpPr>
          <p:nvPr/>
        </p:nvSpPr>
        <p:spPr bwMode="auto">
          <a:xfrm>
            <a:off x="533400" y="1295400"/>
            <a:ext cx="8077200" cy="2782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46038" bIns="46038"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15000"/>
              </a:lnSpc>
              <a:spcBef>
                <a:spcPct val="70000"/>
              </a:spcBef>
              <a:spcAft>
                <a:spcPts val="0"/>
              </a:spcAft>
              <a:buClr>
                <a:srgbClr val="FF0000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en-US" altLang="en-US" sz="2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Body)"/>
              </a:rPr>
              <a:t>The </a:t>
            </a:r>
            <a:r>
              <a:rPr kumimoji="0" lang="en-US" altLang="en-US" sz="2300" b="1" i="0" u="none" strike="noStrike" kern="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Calibri (Body)"/>
              </a:rPr>
              <a:t>balanced scorecard </a:t>
            </a:r>
            <a:r>
              <a:rPr kumimoji="0" lang="en-US" altLang="en-US" sz="2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Body)"/>
              </a:rPr>
              <a:t>incorporates financial and non-financial measures in an integrated system that links performance measurement and a company’s strategic goals. </a:t>
            </a:r>
          </a:p>
          <a:p>
            <a:pPr marL="0" marR="0" lvl="0" indent="0" algn="l" defTabSz="914400" eaLnBrk="1" fontAlgn="auto" latinLnBrk="0" hangingPunct="1">
              <a:lnSpc>
                <a:spcPct val="115000"/>
              </a:lnSpc>
              <a:spcBef>
                <a:spcPct val="70000"/>
              </a:spcBef>
              <a:spcAft>
                <a:spcPts val="0"/>
              </a:spcAft>
              <a:buClr>
                <a:srgbClr val="FF0000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en-US" altLang="en-US" sz="2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Body)"/>
              </a:rPr>
              <a:t>The balanced scorecard evaluates company performance from a series of “perspectives.” The four most commonly employed </a:t>
            </a:r>
            <a:r>
              <a:rPr kumimoji="0" lang="en-US" altLang="en-US" sz="23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Body)"/>
              </a:rPr>
              <a:t>perspectives</a:t>
            </a:r>
            <a:r>
              <a:rPr kumimoji="0" lang="en-US" altLang="en-US" sz="2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Body)"/>
              </a:rPr>
              <a:t> are as follows.</a:t>
            </a:r>
          </a:p>
        </p:txBody>
      </p:sp>
    </p:spTree>
    <p:extLst>
      <p:ext uri="{BB962C8B-B14F-4D97-AF65-F5344CB8AC3E}">
        <p14:creationId xmlns:p14="http://schemas.microsoft.com/office/powerpoint/2010/main" val="3755670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122"/>
    </mc:Choice>
    <mc:Fallback xmlns="">
      <p:transition spd="slow" advTm="126122"/>
    </mc:Fallback>
  </mc:AlternateContent>
  <p:extLst>
    <p:ext uri="{3A86A75C-4F4B-4683-9AE1-C65F6400EC91}">
      <p14:laserTraceLst xmlns:p14="http://schemas.microsoft.com/office/powerpoint/2010/main">
        <p14:tracePtLst>
          <p14:tracePt t="29417" x="3201988" y="3929063"/>
          <p14:tracePt t="29431" x="3201988" y="3854450"/>
          <p14:tracePt t="29442" x="3201988" y="3803650"/>
          <p14:tracePt t="29454" x="3201988" y="3754438"/>
          <p14:tracePt t="29467" x="3214688" y="3667125"/>
          <p14:tracePt t="29480" x="3214688" y="3479800"/>
          <p14:tracePt t="29493" x="3214688" y="3316288"/>
          <p14:tracePt t="29509" x="3227388" y="3178175"/>
          <p14:tracePt t="29526" x="3227388" y="3065463"/>
          <p14:tracePt t="29543" x="3227388" y="2828925"/>
          <p14:tracePt t="29559" x="3227388" y="2716213"/>
          <p14:tracePt t="29576" x="3227388" y="2627313"/>
          <p14:tracePt t="29593" x="3201988" y="2552700"/>
          <p14:tracePt t="29609" x="3201988" y="2516188"/>
          <p14:tracePt t="29626" x="3152775" y="2478088"/>
          <p14:tracePt t="29629" x="3101975" y="2439988"/>
          <p14:tracePt t="29643" x="3027363" y="2390775"/>
          <p14:tracePt t="29659" x="2963863" y="2327275"/>
          <p14:tracePt t="29676" x="2889250" y="2252663"/>
          <p14:tracePt t="29693" x="2789238" y="2078038"/>
          <p14:tracePt t="29709" x="2776538" y="2027238"/>
          <p14:tracePt t="29726" x="2763838" y="2001838"/>
          <p14:tracePt t="29742" x="2752725" y="2001838"/>
          <p14:tracePt t="29792" x="2752725" y="1989138"/>
          <p14:tracePt t="30665" x="2814638" y="1978025"/>
          <p14:tracePt t="30677" x="2914650" y="1978025"/>
          <p14:tracePt t="30689" x="3014663" y="1978025"/>
          <p14:tracePt t="30703" x="3076575" y="1978025"/>
          <p14:tracePt t="30714" x="3165475" y="1978025"/>
          <p14:tracePt t="30730" x="3265488" y="1978025"/>
          <p14:tracePt t="30747" x="3365500" y="1978025"/>
          <p14:tracePt t="30764" x="3527425" y="1978025"/>
          <p14:tracePt t="30781" x="3565525" y="1978025"/>
          <p14:tracePt t="30798" x="3602038" y="1978025"/>
          <p14:tracePt t="30814" x="3614738" y="1978025"/>
          <p14:tracePt t="30963" x="3627438" y="1978025"/>
          <p14:tracePt t="30989" x="3652838" y="1978025"/>
          <p14:tracePt t="31001" x="3689350" y="1978025"/>
          <p14:tracePt t="31014" x="3727450" y="1978025"/>
          <p14:tracePt t="31025" x="3790950" y="1978025"/>
          <p14:tracePt t="31038" x="3840163" y="1978025"/>
          <p14:tracePt t="31051" x="3878263" y="1978025"/>
          <p14:tracePt t="31064" x="3914775" y="1978025"/>
          <p14:tracePt t="31082" x="3952875" y="1965325"/>
          <p14:tracePt t="31099" x="3990975" y="1965325"/>
          <p14:tracePt t="31101" x="4040188" y="1965325"/>
          <p14:tracePt t="31115" x="4090988" y="1965325"/>
          <p14:tracePt t="31132" x="4165600" y="1952625"/>
          <p14:tracePt t="31149" x="4214813" y="1952625"/>
          <p14:tracePt t="31151" x="4252913" y="1952625"/>
          <p14:tracePt t="31165" x="4278313" y="1939925"/>
          <p14:tracePt t="31183" x="4303713" y="1939925"/>
          <p14:tracePt t="31199" x="4340225" y="1927225"/>
          <p14:tracePt t="31201" x="4365625" y="1927225"/>
          <p14:tracePt t="31215" x="4427538" y="1914525"/>
          <p14:tracePt t="31232" x="4516438" y="1901825"/>
          <p14:tracePt t="31249" x="4603750" y="1889125"/>
          <p14:tracePt t="31251" x="4691063" y="1889125"/>
          <p14:tracePt t="31266" x="4740275" y="1876425"/>
          <p14:tracePt t="31283" x="4803775" y="1865313"/>
          <p14:tracePt t="31299" x="4903788" y="1852613"/>
          <p14:tracePt t="31315" x="4978400" y="1852613"/>
          <p14:tracePt t="31333" x="5065713" y="1852613"/>
          <p14:tracePt t="31350" x="5191125" y="1852613"/>
          <p14:tracePt t="31367" x="5229225" y="1852613"/>
          <p14:tracePt t="31383" x="5253038" y="1852613"/>
          <p14:tracePt t="31400" x="5278438" y="1852613"/>
          <p14:tracePt t="31888" x="5365750" y="1852613"/>
          <p14:tracePt t="31899" x="5441950" y="1852613"/>
          <p14:tracePt t="31910" x="5516563" y="1852613"/>
          <p14:tracePt t="31923" x="5565775" y="1852613"/>
          <p14:tracePt t="31936" x="5603875" y="1852613"/>
          <p14:tracePt t="31952" x="5654675" y="1852613"/>
          <p14:tracePt t="31969" x="5678488" y="1852613"/>
          <p14:tracePt t="31986" x="5716588" y="1852613"/>
          <p14:tracePt t="32001" x="5729288" y="1852613"/>
          <p14:tracePt t="32048" x="5741988" y="1852613"/>
          <p14:tracePt t="32135" x="5754688" y="1852613"/>
          <p14:tracePt t="32148" x="5767388" y="1852613"/>
          <p14:tracePt t="32173" x="5778500" y="1852613"/>
          <p14:tracePt t="32186" x="5791200" y="1852613"/>
          <p14:tracePt t="32197" x="5803900" y="1852613"/>
          <p14:tracePt t="32223" x="5816600" y="1852613"/>
          <p14:tracePt t="32236" x="5829300" y="1852613"/>
          <p14:tracePt t="32247" x="5842000" y="1852613"/>
          <p14:tracePt t="32385" x="5829300" y="1852613"/>
          <p14:tracePt t="32396" x="5803900" y="1852613"/>
          <p14:tracePt t="32410" x="5778500" y="1852613"/>
          <p14:tracePt t="32421" x="5741988" y="1852613"/>
          <p14:tracePt t="32436" x="5716588" y="1852613"/>
          <p14:tracePt t="32454" x="5678488" y="1852613"/>
          <p14:tracePt t="32908" x="5678488" y="1839913"/>
          <p14:tracePt t="32996" x="5691188" y="1839913"/>
          <p14:tracePt t="33008" x="5703888" y="1839913"/>
          <p14:tracePt t="33020" x="5716588" y="1839913"/>
          <p14:tracePt t="33033" x="5741988" y="1839913"/>
          <p14:tracePt t="33045" x="5754688" y="1839913"/>
          <p14:tracePt t="33057" x="5791200" y="1839913"/>
          <p14:tracePt t="33073" x="5803900" y="1839913"/>
          <p14:tracePt t="33090" x="5842000" y="1839913"/>
          <p14:tracePt t="33107" x="5891213" y="1839913"/>
          <p14:tracePt t="33109" x="5954713" y="1839913"/>
          <p14:tracePt t="33123" x="6029325" y="1839913"/>
          <p14:tracePt t="33139" x="6078538" y="1839913"/>
          <p14:tracePt t="33157" x="6142038" y="1839913"/>
          <p14:tracePt t="33173" x="6167438" y="1839913"/>
          <p14:tracePt t="33190" x="6203950" y="1839913"/>
          <p14:tracePt t="33207" x="6267450" y="1839913"/>
          <p14:tracePt t="33223" x="6316663" y="1839913"/>
          <p14:tracePt t="33241" x="6342063" y="1839913"/>
          <p14:tracePt t="33257" x="6391275" y="1827213"/>
          <p14:tracePt t="33281" x="6403975" y="1827213"/>
          <p14:tracePt t="33319" x="6416675" y="1827213"/>
          <p14:tracePt t="33743" x="6454775" y="1827213"/>
          <p14:tracePt t="33756" x="6542088" y="1814513"/>
          <p14:tracePt t="33768" x="6692900" y="1801813"/>
          <p14:tracePt t="33781" x="6829425" y="1789113"/>
          <p14:tracePt t="33793" x="6942138" y="1776413"/>
          <p14:tracePt t="33809" x="7129463" y="1776413"/>
          <p14:tracePt t="33826" x="7329488" y="1776413"/>
          <p14:tracePt t="33843" x="7542213" y="1776413"/>
          <p14:tracePt t="33859" x="7605713" y="1789113"/>
          <p14:tracePt t="33876" x="7642225" y="1801813"/>
          <p14:tracePt t="33897" x="7654925" y="1801813"/>
          <p14:tracePt t="33909" x="7667625" y="1801813"/>
          <p14:tracePt t="34006" x="7654925" y="1801813"/>
          <p14:tracePt t="34017" x="7631113" y="1801813"/>
          <p14:tracePt t="34030" x="7554913" y="1801813"/>
          <p14:tracePt t="34044" x="7429500" y="1776413"/>
          <p14:tracePt t="34060" x="7305675" y="1739900"/>
          <p14:tracePt t="34077" x="7105650" y="1714500"/>
          <p14:tracePt t="34094" x="6380163" y="1663700"/>
          <p14:tracePt t="34110" x="6054725" y="1714500"/>
          <p14:tracePt t="34127" x="5591175" y="1776413"/>
          <p14:tracePt t="34143" x="5065713" y="1889125"/>
          <p14:tracePt t="34161" x="4840288" y="1914525"/>
          <p14:tracePt t="34177" x="4591050" y="1927225"/>
          <p14:tracePt t="34180" x="4440238" y="1952625"/>
          <p14:tracePt t="34194" x="4340225" y="1952625"/>
          <p14:tracePt t="34210" x="4303713" y="1952625"/>
          <p14:tracePt t="34227" x="4278313" y="1952625"/>
          <p14:tracePt t="34516" x="4265613" y="1952625"/>
          <p14:tracePt t="34528" x="4240213" y="1952625"/>
          <p14:tracePt t="34541" x="4191000" y="1965325"/>
          <p14:tracePt t="34554" x="4052888" y="1978025"/>
          <p14:tracePt t="34566" x="3927475" y="1978025"/>
          <p14:tracePt t="34579" x="3778250" y="1989138"/>
          <p14:tracePt t="34596" x="3489325" y="1989138"/>
          <p14:tracePt t="34612" x="3152775" y="1989138"/>
          <p14:tracePt t="34629" x="2740025" y="1989138"/>
          <p14:tracePt t="34645" x="2427288" y="2014538"/>
          <p14:tracePt t="34663" x="2214563" y="2027238"/>
          <p14:tracePt t="34679" x="1938338" y="2065338"/>
          <p14:tracePt t="34696" x="1814513" y="2089150"/>
          <p14:tracePt t="34712" x="1663700" y="2101850"/>
          <p14:tracePt t="34715" x="1525588" y="2127250"/>
          <p14:tracePt t="34730" x="1438275" y="2127250"/>
          <p14:tracePt t="34746" x="1376363" y="2127250"/>
          <p14:tracePt t="34763" x="1338263" y="2139950"/>
          <p14:tracePt t="34779" x="1312863" y="2152650"/>
          <p14:tracePt t="34796" x="1300163" y="2152650"/>
          <p14:tracePt t="34828" x="1289050" y="2152650"/>
          <p14:tracePt t="34841" x="1276350" y="2152650"/>
          <p14:tracePt t="34866" x="1263650" y="2152650"/>
          <p14:tracePt t="34890" x="1250950" y="2152650"/>
          <p14:tracePt t="34902" x="1238250" y="2152650"/>
          <p14:tracePt t="34928" x="1225550" y="2152650"/>
          <p14:tracePt t="75917" x="1250950" y="2152650"/>
          <p14:tracePt t="75929" x="1289050" y="2152650"/>
          <p14:tracePt t="75944" x="1363663" y="2152650"/>
          <p14:tracePt t="75955" x="1412875" y="2152650"/>
          <p14:tracePt t="75967" x="1476375" y="2139950"/>
          <p14:tracePt t="75980" x="1512888" y="2139950"/>
          <p14:tracePt t="75992" x="1550988" y="2139950"/>
          <p14:tracePt t="76007" x="1601788" y="2139950"/>
          <p14:tracePt t="76024" x="1676400" y="2139950"/>
          <p14:tracePt t="76041" x="1763713" y="2139950"/>
          <p14:tracePt t="76042" x="1851025" y="2139950"/>
          <p14:tracePt t="76057" x="1901825" y="2139950"/>
          <p14:tracePt t="76074" x="1938338" y="2152650"/>
          <p14:tracePt t="76091" x="1976438" y="2152650"/>
          <p14:tracePt t="76107" x="2114550" y="2152650"/>
          <p14:tracePt t="76124" x="2227263" y="2165350"/>
          <p14:tracePt t="76142" x="2351088" y="2178050"/>
          <p14:tracePt t="76143" x="2451100" y="2190750"/>
          <p14:tracePt t="76158" x="2514600" y="2190750"/>
          <p14:tracePt t="76175" x="2601913" y="2201863"/>
          <p14:tracePt t="76191" x="2889250" y="2265363"/>
          <p14:tracePt t="76208" x="3040063" y="2303463"/>
          <p14:tracePt t="76225" x="3165475" y="2365375"/>
          <p14:tracePt t="76242" x="3352800" y="2516188"/>
          <p14:tracePt t="76258" x="3452813" y="2616200"/>
          <p14:tracePt t="76275" x="3540125" y="2690813"/>
          <p14:tracePt t="76292" x="3640138" y="2765425"/>
          <p14:tracePt t="76308" x="3689350" y="2790825"/>
          <p14:tracePt t="76325" x="3714750" y="2816225"/>
          <p14:tracePt t="76342" x="3752850" y="2852738"/>
          <p14:tracePt t="76359" x="3765550" y="2878138"/>
          <p14:tracePt t="76375" x="3778250" y="2890838"/>
          <p14:tracePt t="76392" x="3790950" y="2916238"/>
          <p14:tracePt t="76409" x="3790950" y="2928938"/>
          <p14:tracePt t="76425" x="3790950" y="2952750"/>
          <p14:tracePt t="76442" x="3814763" y="3078163"/>
          <p14:tracePt t="76459" x="3840163" y="3165475"/>
          <p14:tracePt t="76475" x="3865563" y="3254375"/>
          <p14:tracePt t="76492" x="3927475" y="3403600"/>
          <p14:tracePt t="76509" x="3965575" y="3479800"/>
          <p14:tracePt t="76526" x="4002088" y="3579813"/>
          <p14:tracePt t="76543" x="4065588" y="3716338"/>
          <p14:tracePt t="76559" x="4065588" y="3741738"/>
          <p14:tracePt t="76576" x="4065588" y="3754438"/>
          <p14:tracePt t="76593" x="4078288" y="3754438"/>
          <p14:tracePt t="76641" x="4090988" y="3754438"/>
          <p14:tracePt t="76679" x="4114800" y="3741738"/>
          <p14:tracePt t="76692" x="4165600" y="3729038"/>
          <p14:tracePt t="76706" x="4191000" y="3729038"/>
          <p14:tracePt t="76717" x="4227513" y="3703638"/>
          <p14:tracePt t="76729" x="4265613" y="3692525"/>
          <p14:tracePt t="76743" x="4278313" y="3692525"/>
          <p14:tracePt t="76760" x="4303713" y="3692525"/>
          <p14:tracePt t="76777" x="4352925" y="3692525"/>
          <p14:tracePt t="76793" x="4378325" y="3692525"/>
          <p14:tracePt t="76810" x="4403725" y="3692525"/>
          <p14:tracePt t="76827" x="4440238" y="3692525"/>
          <p14:tracePt t="76829" x="4478338" y="3692525"/>
          <p14:tracePt t="76844" x="4503738" y="3692525"/>
          <p14:tracePt t="76860" x="4516438" y="3692525"/>
          <p14:tracePt t="76877" x="4540250" y="3692525"/>
          <p14:tracePt t="77677" x="4527550" y="3692525"/>
          <p14:tracePt t="77713" x="4516438" y="3692525"/>
          <p14:tracePt t="77738" x="4503738" y="3692525"/>
          <p14:tracePt t="77764" x="4478338" y="3692525"/>
          <p14:tracePt t="77776" x="4465638" y="3692525"/>
          <p14:tracePt t="77788" x="4416425" y="3692525"/>
          <p14:tracePt t="77801" x="4365625" y="3679825"/>
          <p14:tracePt t="77816" x="4291013" y="3679825"/>
          <p14:tracePt t="77833" x="4252913" y="3679825"/>
          <p14:tracePt t="77850" x="4214813" y="3667125"/>
          <p14:tracePt t="77852" x="4191000" y="3667125"/>
          <p14:tracePt t="77866" x="4178300" y="3654425"/>
          <p14:tracePt t="77883" x="4140200" y="3654425"/>
          <p14:tracePt t="77900" x="4078288" y="3641725"/>
          <p14:tracePt t="77917" x="4052888" y="3641725"/>
          <p14:tracePt t="77934" x="4040188" y="3641725"/>
          <p14:tracePt t="77963" x="4027488" y="3641725"/>
          <p14:tracePt t="78037" x="4002088" y="3641725"/>
          <p14:tracePt t="78050" x="3978275" y="3641725"/>
          <p14:tracePt t="78063" x="3965575" y="3641725"/>
          <p14:tracePt t="78075" x="3952875" y="3629025"/>
          <p14:tracePt t="78088" x="3940175" y="3629025"/>
          <p14:tracePt t="78101" x="3927475" y="3629025"/>
          <p14:tracePt t="78118" x="3914775" y="3629025"/>
          <p14:tracePt t="78138" x="3902075" y="3629025"/>
          <p14:tracePt t="78187" x="3890963" y="3629025"/>
          <p14:tracePt t="78201" x="3878263" y="3629025"/>
          <p14:tracePt t="78412" x="3878263" y="3616325"/>
          <p14:tracePt t="78487" x="3890963" y="3616325"/>
          <p14:tracePt t="78512" x="3902075" y="3616325"/>
          <p14:tracePt t="78524" x="3914775" y="3616325"/>
          <p14:tracePt t="78536" x="3927475" y="3616325"/>
          <p14:tracePt t="78550" x="3952875" y="3616325"/>
          <p14:tracePt t="78561" x="3990975" y="3616325"/>
          <p14:tracePt t="78574" x="4027488" y="3616325"/>
          <p14:tracePt t="78587" x="4065588" y="3616325"/>
          <p14:tracePt t="78603" x="4103688" y="3616325"/>
          <p14:tracePt t="78620" x="4140200" y="3616325"/>
          <p14:tracePt t="78636" x="4240213" y="3616325"/>
          <p14:tracePt t="78652" x="4327525" y="3616325"/>
          <p14:tracePt t="78669" x="4403725" y="3616325"/>
          <p14:tracePt t="78686" x="4503738" y="3603625"/>
          <p14:tracePt t="78703" x="4540250" y="3603625"/>
          <p14:tracePt t="78720" x="4578350" y="3590925"/>
          <p14:tracePt t="78737" x="4652963" y="3579813"/>
          <p14:tracePt t="78753" x="4703763" y="3579813"/>
          <p14:tracePt t="78770" x="4765675" y="3567113"/>
          <p14:tracePt t="78786" x="4852988" y="3567113"/>
          <p14:tracePt t="78803" x="4891088" y="3567113"/>
          <p14:tracePt t="78821" x="4916488" y="3567113"/>
          <p14:tracePt t="78823" x="4940300" y="3567113"/>
          <p14:tracePt t="78837" x="4965700" y="3567113"/>
          <p14:tracePt t="78854" x="4978400" y="3567113"/>
          <p14:tracePt t="78870" x="5016500" y="3567113"/>
          <p14:tracePt t="78887" x="5141913" y="3567113"/>
          <p14:tracePt t="78903" x="5229225" y="3567113"/>
          <p14:tracePt t="78922" x="5291138" y="3567113"/>
          <p14:tracePt t="78924" x="5341938" y="3567113"/>
          <p14:tracePt t="78937" x="5378450" y="3567113"/>
          <p14:tracePt t="78954" x="5429250" y="3567113"/>
          <p14:tracePt t="78970" x="5478463" y="3567113"/>
          <p14:tracePt t="78973" x="5529263" y="3567113"/>
          <p14:tracePt t="78987" x="5603875" y="3567113"/>
          <p14:tracePt t="79004" x="5641975" y="3567113"/>
          <p14:tracePt t="79022" x="5665788" y="3567113"/>
          <p14:tracePt t="79024" x="5678488" y="3567113"/>
          <p14:tracePt t="79359" x="5703888" y="3567113"/>
          <p14:tracePt t="79372" x="5741988" y="3567113"/>
          <p14:tracePt t="79384" x="5791200" y="3567113"/>
          <p14:tracePt t="79397" x="5891213" y="3567113"/>
          <p14:tracePt t="79410" x="5978525" y="3567113"/>
          <p14:tracePt t="79423" x="6029325" y="3567113"/>
          <p14:tracePt t="79439" x="6067425" y="3567113"/>
          <p14:tracePt t="79456" x="6091238" y="3567113"/>
          <p14:tracePt t="79458" x="6103938" y="3567113"/>
          <p14:tracePt t="79473" x="6129338" y="3567113"/>
          <p14:tracePt t="79596" x="6167438" y="3567113"/>
          <p14:tracePt t="79608" x="6229350" y="3567113"/>
          <p14:tracePt t="79622" x="6291263" y="3567113"/>
          <p14:tracePt t="79633" x="6367463" y="3579813"/>
          <p14:tracePt t="79646" x="6416675" y="3590925"/>
          <p14:tracePt t="79658" x="6503988" y="3603625"/>
          <p14:tracePt t="79673" x="6654800" y="3629025"/>
          <p14:tracePt t="79690" x="6805613" y="3629025"/>
          <p14:tracePt t="79708" x="7029450" y="3629025"/>
          <p14:tracePt t="79723" x="7129463" y="3629025"/>
          <p14:tracePt t="79740" x="7254875" y="3629025"/>
          <p14:tracePt t="79757" x="7405688" y="3629025"/>
          <p14:tracePt t="79760" x="7505700" y="3629025"/>
          <p14:tracePt t="79773" x="7580313" y="3616325"/>
          <p14:tracePt t="79790" x="7618413" y="3616325"/>
          <p14:tracePt t="79808" x="7667625" y="3603625"/>
          <p14:tracePt t="80020" x="7654925" y="3603625"/>
          <p14:tracePt t="80032" x="7618413" y="3603625"/>
          <p14:tracePt t="80046" x="7580313" y="3603625"/>
          <p14:tracePt t="80059" x="7542213" y="3603625"/>
          <p14:tracePt t="80075" x="7505700" y="3603625"/>
          <p14:tracePt t="80092" x="7480300" y="3603625"/>
          <p14:tracePt t="80108" x="7392988" y="3616325"/>
          <p14:tracePt t="80125" x="7305675" y="3629025"/>
          <p14:tracePt t="80142" x="7154863" y="3629025"/>
          <p14:tracePt t="80144" x="7016750" y="3641725"/>
          <p14:tracePt t="80159" x="6892925" y="3654425"/>
          <p14:tracePt t="80175" x="6629400" y="3667125"/>
          <p14:tracePt t="80192" x="6354763" y="3692525"/>
          <p14:tracePt t="80195" x="6167438" y="3703638"/>
          <p14:tracePt t="80209" x="5903913" y="3729038"/>
          <p14:tracePt t="80225" x="5454650" y="3754438"/>
          <p14:tracePt t="80242" x="5103813" y="3792538"/>
          <p14:tracePt t="80244" x="4627563" y="3816350"/>
          <p14:tracePt t="80259" x="4165600" y="3879850"/>
          <p14:tracePt t="80275" x="3814763" y="3916363"/>
          <p14:tracePt t="80293" x="3289300" y="3967163"/>
          <p14:tracePt t="80294" x="2940050" y="4005263"/>
          <p14:tracePt t="80308" x="2676525" y="4041775"/>
          <p14:tracePt t="80325" x="2463800" y="4054475"/>
          <p14:tracePt t="80343" x="2176463" y="4092575"/>
          <p14:tracePt t="80345" x="1989138" y="4092575"/>
          <p14:tracePt t="80359" x="1889125" y="4105275"/>
          <p14:tracePt t="80376" x="1825625" y="4105275"/>
          <p14:tracePt t="80393" x="1776413" y="4117975"/>
          <p14:tracePt t="80431" x="1763713" y="4117975"/>
          <p14:tracePt t="80506" x="1751013" y="4117975"/>
          <p14:tracePt t="80518" x="1738313" y="4117975"/>
          <p14:tracePt t="80531" x="1714500" y="4117975"/>
          <p14:tracePt t="80544" x="1676400" y="4117975"/>
          <p14:tracePt t="80560" x="1625600" y="4117975"/>
          <p14:tracePt t="80577" x="1576388" y="4117975"/>
          <p14:tracePt t="80594" x="1501775" y="4117975"/>
          <p14:tracePt t="80610" x="1476375" y="4117975"/>
          <p14:tracePt t="80626" x="1463675" y="4117975"/>
          <p14:tracePt t="80644" x="1438275" y="4117975"/>
          <p14:tracePt t="80668" x="1425575" y="4117975"/>
          <p14:tracePt t="80843" x="1501775" y="4117975"/>
          <p14:tracePt t="80855" x="1625600" y="4117975"/>
          <p14:tracePt t="80867" x="1725613" y="4117975"/>
          <p14:tracePt t="80882" x="1838325" y="4117975"/>
          <p14:tracePt t="80894" x="2038350" y="4117975"/>
          <p14:tracePt t="80911" x="2227263" y="4117975"/>
          <p14:tracePt t="80927" x="2351088" y="4117975"/>
          <p14:tracePt t="80945" x="2576513" y="4117975"/>
          <p14:tracePt t="80962" x="2727325" y="4117975"/>
          <p14:tracePt t="80979" x="2852738" y="4105275"/>
          <p14:tracePt t="80981" x="2952750" y="4105275"/>
          <p14:tracePt t="80995" x="3014663" y="4105275"/>
          <p14:tracePt t="81012" x="3040063" y="4105275"/>
          <p14:tracePt t="81029" x="3052763" y="4105275"/>
          <p14:tracePt t="81045" x="3065463" y="4105275"/>
          <p14:tracePt t="81279" x="3052763" y="4105275"/>
          <p14:tracePt t="81292" x="3014663" y="4105275"/>
          <p14:tracePt t="81304" x="2976563" y="4105275"/>
          <p14:tracePt t="81317" x="2927350" y="4105275"/>
          <p14:tracePt t="81330" x="2901950" y="4105275"/>
          <p14:tracePt t="81347" x="2863850" y="4092575"/>
          <p14:tracePt t="81363" x="2840038" y="4092575"/>
          <p14:tracePt t="81379" x="2814638" y="4092575"/>
          <p14:tracePt t="81397" x="2789238" y="4092575"/>
          <p14:tracePt t="81591" x="2801938" y="4092575"/>
          <p14:tracePt t="81603" x="2814638" y="4092575"/>
          <p14:tracePt t="81616" x="2840038" y="4092575"/>
          <p14:tracePt t="81628" x="2889250" y="4092575"/>
          <p14:tracePt t="81641" x="2976563" y="4092575"/>
          <p14:tracePt t="81653" x="3052763" y="4092575"/>
          <p14:tracePt t="81665" x="3101975" y="4092575"/>
          <p14:tracePt t="81681" x="3127375" y="4092575"/>
          <p14:tracePt t="81698" x="3152775" y="4079875"/>
          <p14:tracePt t="81716" x="3214688" y="4067175"/>
          <p14:tracePt t="81731" x="3252788" y="4054475"/>
          <p14:tracePt t="81748" x="3289300" y="4041775"/>
          <p14:tracePt t="81765" x="3365500" y="4029075"/>
          <p14:tracePt t="81791" x="3376613" y="4017963"/>
          <p14:tracePt t="89017" x="3327400" y="4017963"/>
          <p14:tracePt t="89030" x="3189288" y="4029075"/>
          <p14:tracePt t="89044" x="3052763" y="4105275"/>
          <p14:tracePt t="89054" x="2840038" y="4230688"/>
          <p14:tracePt t="89066" x="2376488" y="4467225"/>
          <p14:tracePt t="89080" x="2014538" y="4630738"/>
          <p14:tracePt t="89094" x="1738313" y="4743450"/>
          <p14:tracePt t="89111" x="1363663" y="4843463"/>
          <p14:tracePt t="89128" x="1050925" y="4918075"/>
          <p14:tracePt t="89130" x="900113" y="4968875"/>
          <p14:tracePt t="89144" x="800100" y="5005388"/>
          <p14:tracePt t="89161" x="738188" y="5030788"/>
          <p14:tracePt t="89178" x="687388" y="5056188"/>
          <p14:tracePt t="89194" x="674688" y="5068888"/>
          <p14:tracePt t="89241" x="674688" y="5081588"/>
          <p14:tracePt t="89417" x="674688" y="5092700"/>
          <p14:tracePt t="89478" x="674688" y="5105400"/>
          <p14:tracePt t="89490" x="687388" y="5118100"/>
          <p14:tracePt t="89502" x="700088" y="5143500"/>
          <p14:tracePt t="89517" x="700088" y="5156200"/>
          <p14:tracePt t="89540" x="712788" y="5168900"/>
          <p14:tracePt t="89554" x="712788" y="5181600"/>
          <p14:tracePt t="89590" x="725488" y="5181600"/>
          <p14:tracePt t="89628" x="738188" y="5194300"/>
          <p14:tracePt t="89652" x="750888" y="5194300"/>
          <p14:tracePt t="89715" x="763588" y="5194300"/>
          <p14:tracePt t="89752" x="776288" y="5194300"/>
          <p14:tracePt t="92456" x="800100" y="5181600"/>
          <p14:tracePt t="92467" x="838200" y="5156200"/>
          <p14:tracePt t="92480" x="963613" y="5143500"/>
          <p14:tracePt t="92493" x="1112838" y="5130800"/>
          <p14:tracePt t="92507" x="1263650" y="5105400"/>
          <p14:tracePt t="92524" x="1389063" y="5105400"/>
          <p14:tracePt t="92542" x="1925638" y="5130800"/>
          <p14:tracePt t="92557" x="2101850" y="5181600"/>
          <p14:tracePt t="92574" x="2227263" y="5194300"/>
          <p14:tracePt t="92591" x="2651125" y="5281613"/>
          <p14:tracePt t="92608" x="2863850" y="5356225"/>
          <p14:tracePt t="92625" x="2989263" y="5407025"/>
          <p14:tracePt t="92642" x="3176588" y="5468938"/>
          <p14:tracePt t="92658" x="3289300" y="5494338"/>
          <p14:tracePt t="92674" x="3340100" y="5507038"/>
          <p14:tracePt t="92692" x="3389313" y="5518150"/>
          <p14:tracePt t="93864" x="3402013" y="5530850"/>
          <p14:tracePt t="93879" x="3440113" y="5530850"/>
          <p14:tracePt t="93896" x="3465513" y="5543550"/>
          <p14:tracePt t="93913" x="3502025" y="5543550"/>
          <p14:tracePt t="93915" x="3552825" y="5543550"/>
          <p14:tracePt t="93930" x="3714750" y="5568950"/>
          <p14:tracePt t="93947" x="3902075" y="5594350"/>
          <p14:tracePt t="93963" x="4478338" y="5643563"/>
          <p14:tracePt t="93980" x="4816475" y="5643563"/>
          <p14:tracePt t="93997" x="5091113" y="5643563"/>
          <p14:tracePt t="94013" x="5878513" y="5643563"/>
          <p14:tracePt t="94031" x="6154738" y="5630863"/>
          <p14:tracePt t="94046" x="6429375" y="5630863"/>
          <p14:tracePt t="94064" x="7029450" y="5607050"/>
          <p14:tracePt t="94080" x="7192963" y="5556250"/>
          <p14:tracePt t="94097" x="7392988" y="5494338"/>
          <p14:tracePt t="94114" x="7854950" y="5256213"/>
          <p14:tracePt t="94131" x="7954963" y="5205413"/>
          <p14:tracePt t="94147" x="8031163" y="5156200"/>
          <p14:tracePt t="94163" x="8143875" y="5081588"/>
          <p14:tracePt t="94180" x="8180388" y="5068888"/>
          <p14:tracePt t="94197" x="8193088" y="5043488"/>
          <p14:tracePt t="94200" x="8218488" y="5030788"/>
          <p14:tracePt t="94325" x="8205788" y="5030788"/>
          <p14:tracePt t="94338" x="8131175" y="5030788"/>
          <p14:tracePt t="94350" x="7980363" y="5030788"/>
          <p14:tracePt t="94365" x="7767638" y="5005388"/>
          <p14:tracePt t="94381" x="7280275" y="4943475"/>
          <p14:tracePt t="94399" x="6716713" y="4843463"/>
          <p14:tracePt t="94401" x="6054725" y="4756150"/>
          <p14:tracePt t="94415" x="5465763" y="4705350"/>
          <p14:tracePt t="94432" x="4953000" y="4656138"/>
          <p14:tracePt t="94448" x="4403725" y="4656138"/>
          <p14:tracePt t="94451" x="4103688" y="4656138"/>
          <p14:tracePt t="94465" x="3940175" y="4656138"/>
          <p14:tracePt t="94482" x="3865563" y="4656138"/>
          <p14:tracePt t="94499" x="3827463" y="4667250"/>
          <p14:tracePt t="94516" x="3814763" y="4667250"/>
          <p14:tracePt t="94736" x="3814763" y="4679950"/>
          <p14:tracePt t="94761" x="3814763" y="4692650"/>
          <p14:tracePt t="94774" x="3814763" y="4705350"/>
          <p14:tracePt t="94788" x="3814763" y="4730750"/>
          <p14:tracePt t="94800" x="3814763" y="4768850"/>
          <p14:tracePt t="94817" x="3802063" y="4805363"/>
          <p14:tracePt t="94833" x="3790950" y="4856163"/>
          <p14:tracePt t="94836" x="3778250" y="4905375"/>
          <p14:tracePt t="94850" x="3765550" y="4930775"/>
          <p14:tracePt t="94866" x="3752850" y="4968875"/>
          <p14:tracePt t="94884" x="3740150" y="4981575"/>
          <p14:tracePt t="94887" x="3714750" y="5005388"/>
          <p14:tracePt t="94911" x="3702050" y="5018088"/>
          <p14:tracePt t="94923" x="3702050" y="5030788"/>
          <p14:tracePt t="94936" x="3678238" y="5043488"/>
          <p14:tracePt t="94950" x="3678238" y="5068888"/>
          <p14:tracePt t="94967" x="3665538" y="5105400"/>
          <p14:tracePt t="94984" x="3652838" y="5118100"/>
          <p14:tracePt t="94987" x="3640138" y="5143500"/>
          <p14:tracePt t="95000" x="3640138" y="5156200"/>
          <p14:tracePt t="97132" x="3665538" y="5156200"/>
          <p14:tracePt t="97146" x="3714750" y="5156200"/>
          <p14:tracePt t="97157" x="3778250" y="5156200"/>
          <p14:tracePt t="97169" x="3890963" y="5156200"/>
          <p14:tracePt t="97181" x="4040188" y="5156200"/>
          <p14:tracePt t="97195" x="4178300" y="5156200"/>
          <p14:tracePt t="97209" x="4291013" y="5156200"/>
          <p14:tracePt t="97226" x="4440238" y="5156200"/>
          <p14:tracePt t="97243" x="4678363" y="5168900"/>
          <p14:tracePt t="97244" x="4852988" y="5181600"/>
          <p14:tracePt t="97259" x="5003800" y="5194300"/>
          <p14:tracePt t="97276" x="5129213" y="5218113"/>
          <p14:tracePt t="97293" x="5291138" y="5218113"/>
          <p14:tracePt t="97296" x="5454650" y="5218113"/>
          <p14:tracePt t="97310" x="5591175" y="5218113"/>
          <p14:tracePt t="97326" x="5678488" y="5218113"/>
          <p14:tracePt t="97344" x="5754688" y="5218113"/>
          <p14:tracePt t="97360" x="5778500" y="5218113"/>
          <p14:tracePt t="97376" x="5791200" y="5218113"/>
          <p14:tracePt t="97394" x="5842000" y="5218113"/>
          <p14:tracePt t="97410" x="5867400" y="5218113"/>
          <p14:tracePt t="97426" x="5891213" y="5218113"/>
          <p14:tracePt t="97443" x="5916613" y="5218113"/>
          <p14:tracePt t="97445" x="5967413" y="5230813"/>
          <p14:tracePt t="97460" x="6003925" y="5230813"/>
          <p14:tracePt t="97477" x="6054725" y="5230813"/>
          <p14:tracePt t="97495" x="6103938" y="5230813"/>
          <p14:tracePt t="97519" x="6116638" y="5230813"/>
          <p14:tracePt t="97531" x="6116638" y="5243513"/>
          <p14:tracePt t="97657" x="6116638" y="5256213"/>
          <p14:tracePt t="97694" x="6103938" y="5256213"/>
          <p14:tracePt t="97706" x="6091238" y="5256213"/>
          <p14:tracePt t="97718" x="6054725" y="5268913"/>
          <p14:tracePt t="97730" x="6042025" y="5268913"/>
          <p14:tracePt t="97745" x="6029325" y="5268913"/>
          <p14:tracePt t="97761" x="6016625" y="5281613"/>
          <p14:tracePt t="97778" x="6003925" y="5281613"/>
          <p14:tracePt t="97781" x="5991225" y="5281613"/>
          <p14:tracePt t="97806" x="5978525" y="5281613"/>
          <p14:tracePt t="97993" x="5967413" y="5281613"/>
          <p14:tracePt t="101097" x="6029325" y="5281613"/>
          <p14:tracePt t="101108" x="6154738" y="5243513"/>
          <p14:tracePt t="101122" x="6303963" y="5181600"/>
          <p14:tracePt t="101134" x="6642100" y="5130800"/>
          <p14:tracePt t="101146" x="7067550" y="5081588"/>
          <p14:tracePt t="101159" x="7442200" y="5081588"/>
          <p14:tracePt t="101175" x="7954963" y="5081588"/>
          <p14:tracePt t="101191" x="8231188" y="5081588"/>
          <p14:tracePt t="101209" x="8493125" y="5043488"/>
          <p14:tracePt t="101225" x="8543925" y="5030788"/>
          <p14:tracePt t="101242" x="8569325" y="5018088"/>
          <p14:tracePt t="101259" x="8580438" y="5005388"/>
          <p14:tracePt t="101495" x="8580438" y="5018088"/>
          <p14:tracePt t="101595" x="8580438" y="5030788"/>
          <p14:tracePt t="101632" x="8580438" y="5043488"/>
          <p14:tracePt t="101646" x="8569325" y="5043488"/>
          <p14:tracePt t="101658" x="8569325" y="5056188"/>
          <p14:tracePt t="101670" x="8556625" y="5068888"/>
          <p14:tracePt t="101683" x="8531225" y="5068888"/>
          <p14:tracePt t="101695" x="8505825" y="5081588"/>
          <p14:tracePt t="101710" x="8480425" y="5081588"/>
          <p14:tracePt t="101727" x="8456613" y="5092700"/>
          <p14:tracePt t="101744" x="8405813" y="5105400"/>
          <p14:tracePt t="101760" x="8393113" y="5105400"/>
          <p14:tracePt t="101782" x="8380413" y="5105400"/>
          <p14:tracePt t="101895" x="8367713" y="5118100"/>
          <p14:tracePt t="101908" x="8356600" y="5130800"/>
          <p14:tracePt t="101919" x="8343900" y="5143500"/>
          <p14:tracePt t="101945" x="8318500" y="5156200"/>
          <p14:tracePt t="101957" x="8305800" y="5194300"/>
          <p14:tracePt t="101969" x="8280400" y="5205413"/>
          <p14:tracePt t="101983" x="8256588" y="5230813"/>
          <p14:tracePt t="101995" x="8231188" y="5256213"/>
          <p14:tracePt t="102011" x="8193088" y="5268913"/>
          <p14:tracePt t="102028" x="8143875" y="5294313"/>
          <p14:tracePt t="102045" x="8067675" y="5330825"/>
          <p14:tracePt t="102061" x="8031163" y="5343525"/>
          <p14:tracePt t="102078" x="8018463" y="5368925"/>
          <p14:tracePt t="102081" x="8005763" y="5368925"/>
          <p14:tracePt t="102095" x="7980363" y="5381625"/>
          <p14:tracePt t="102111" x="7967663" y="5394325"/>
          <p14:tracePt t="102128" x="7954963" y="5394325"/>
          <p14:tracePt t="102145" x="7943850" y="5407025"/>
          <p14:tracePt t="102162" x="7931150" y="5418138"/>
          <p14:tracePt t="102179" x="7918450" y="5418138"/>
          <p14:tracePt t="119054" x="7893050" y="5418138"/>
          <p14:tracePt t="119067" x="7818438" y="5443538"/>
          <p14:tracePt t="119079" x="7554913" y="5468938"/>
          <p14:tracePt t="119092" x="7142163" y="5494338"/>
          <p14:tracePt t="119104" x="6391275" y="5518150"/>
          <p14:tracePt t="119117" x="5516563" y="5518150"/>
          <p14:tracePt t="119129" x="4703763" y="5518150"/>
          <p14:tracePt t="119146" x="3814763" y="5481638"/>
          <p14:tracePt t="119163" x="3140075" y="5430838"/>
          <p14:tracePt t="119166" x="2414588" y="5381625"/>
          <p14:tracePt t="119180" x="1901825" y="5330825"/>
          <p14:tracePt t="119195" x="1576388" y="5294313"/>
          <p14:tracePt t="119212" x="1250950" y="5243513"/>
          <p14:tracePt t="119229" x="838200" y="5118100"/>
          <p14:tracePt t="119246" x="763588" y="5081588"/>
          <p14:tracePt t="119264" x="738188" y="5056188"/>
          <p14:tracePt t="119266" x="725488" y="5043488"/>
          <p14:tracePt t="120189" x="725488" y="5056188"/>
          <p14:tracePt t="120201" x="750888" y="5056188"/>
          <p14:tracePt t="120214" x="763588" y="5056188"/>
          <p14:tracePt t="120227" x="800100" y="5068888"/>
          <p14:tracePt t="120239" x="900113" y="5081588"/>
          <p14:tracePt t="120251" x="1038225" y="5092700"/>
          <p14:tracePt t="120267" x="1150938" y="5118100"/>
          <p14:tracePt t="120283" x="1276350" y="5130800"/>
          <p14:tracePt t="120301" x="1689100" y="5205413"/>
          <p14:tracePt t="120317" x="1889125" y="5256213"/>
          <p14:tracePt t="120334" x="2001838" y="5281613"/>
          <p14:tracePt t="120352" x="2263775" y="5356225"/>
          <p14:tracePt t="120368" x="2427288" y="5381625"/>
          <p14:tracePt t="120384" x="2563813" y="5418138"/>
          <p14:tracePt t="120401" x="2727325" y="5468938"/>
          <p14:tracePt t="120417" x="2763838" y="5481638"/>
          <p14:tracePt t="120434" x="2801938" y="5494338"/>
          <p14:tracePt t="120451" x="2863850" y="5530850"/>
          <p14:tracePt t="120468" x="2876550" y="5530850"/>
          <p14:tracePt t="120484" x="2889250" y="5543550"/>
          <p14:tracePt t="120502" x="2914650" y="5568950"/>
          <p14:tracePt t="120518" x="2927350" y="5581650"/>
          <p14:tracePt t="120534" x="2940050" y="5581650"/>
          <p14:tracePt t="120552" x="3001963" y="5607050"/>
          <p14:tracePt t="120568" x="3065463" y="5607050"/>
          <p14:tracePt t="120584" x="3101975" y="5607050"/>
          <p14:tracePt t="120602" x="3176588" y="5607050"/>
          <p14:tracePt t="120619" x="3201988" y="5607050"/>
          <p14:tracePt t="120635" x="3227388" y="5594350"/>
          <p14:tracePt t="120652" x="3302000" y="5530850"/>
          <p14:tracePt t="120669" x="3340100" y="5507038"/>
          <p14:tracePt t="120685" x="3402013" y="5481638"/>
          <p14:tracePt t="120688" x="3452813" y="5456238"/>
          <p14:tracePt t="120700" x="3514725" y="5430838"/>
          <p14:tracePt t="120717" x="3552825" y="5418138"/>
          <p14:tracePt t="120734" x="3578225" y="5407025"/>
          <p14:tracePt t="120751" x="3627438" y="5394325"/>
          <p14:tracePt t="120768" x="3640138" y="5381625"/>
          <p14:tracePt t="120784" x="3652838" y="5368925"/>
          <p14:tracePt t="120801" x="3678238" y="5368925"/>
          <p14:tracePt t="120818" x="3689350" y="5356225"/>
          <p14:tracePt t="120836" x="3702050" y="5343525"/>
          <p14:tracePt t="120851" x="3714750" y="5343525"/>
          <p14:tracePt t="120868" x="3727450" y="5343525"/>
          <p14:tracePt t="120886" x="3752850" y="5343525"/>
          <p14:tracePt t="120901" x="3778250" y="5330825"/>
          <p14:tracePt t="120918" x="3827463" y="5330825"/>
          <p14:tracePt t="120935" x="3902075" y="5318125"/>
          <p14:tracePt t="120936" x="3940175" y="5305425"/>
          <p14:tracePt t="120951" x="4002088" y="5305425"/>
          <p14:tracePt t="120970" x="4052888" y="5294313"/>
          <p14:tracePt t="120986" x="4191000" y="5268913"/>
          <p14:tracePt t="121003" x="4327525" y="5268913"/>
          <p14:tracePt t="121020" x="4452938" y="5256213"/>
          <p14:tracePt t="121037" x="4640263" y="5243513"/>
          <p14:tracePt t="121054" x="4740275" y="5243513"/>
          <p14:tracePt t="121070" x="4878388" y="5243513"/>
          <p14:tracePt t="121087" x="5116513" y="5243513"/>
          <p14:tracePt t="121103" x="5165725" y="5243513"/>
          <p14:tracePt t="121120" x="5216525" y="5243513"/>
          <p14:tracePt t="121137" x="5278438" y="5243513"/>
          <p14:tracePt t="121155" x="5291138" y="5243513"/>
          <p14:tracePt t="121171" x="5303838" y="5243513"/>
          <p14:tracePt t="121187" x="5329238" y="5243513"/>
          <p14:tracePt t="121204" x="5341938" y="5243513"/>
          <p14:tracePt t="121220" x="5365750" y="5243513"/>
          <p14:tracePt t="121237" x="5416550" y="5243513"/>
          <p14:tracePt t="121254" x="5454650" y="5256213"/>
          <p14:tracePt t="121271" x="5478463" y="5256213"/>
          <p14:tracePt t="121273" x="5491163" y="5256213"/>
          <p14:tracePt t="121623" x="5503863" y="5268913"/>
          <p14:tracePt t="121634" x="5529263" y="5281613"/>
          <p14:tracePt t="121647" x="5541963" y="5305425"/>
          <p14:tracePt t="121660" x="5565775" y="5330825"/>
          <p14:tracePt t="121673" x="5578475" y="5356225"/>
          <p14:tracePt t="121689" x="5603875" y="5381625"/>
          <p14:tracePt t="121706" x="5641975" y="5394325"/>
          <p14:tracePt t="121723" x="5741988" y="5443538"/>
          <p14:tracePt t="121739" x="5803900" y="5456238"/>
          <p14:tracePt t="121756" x="5854700" y="5468938"/>
          <p14:tracePt t="121773" x="5929313" y="5494338"/>
          <p14:tracePt t="121789" x="5942013" y="5494338"/>
          <p14:tracePt t="121806" x="5967413" y="5494338"/>
          <p14:tracePt t="121808" x="5991225" y="5494338"/>
          <p14:tracePt t="121822" x="6029325" y="5494338"/>
          <p14:tracePt t="121840" x="6091238" y="5494338"/>
          <p14:tracePt t="121856" x="6191250" y="5494338"/>
          <p14:tracePt t="121859" x="6316663" y="5494338"/>
          <p14:tracePt t="121874" x="6380163" y="5494338"/>
          <p14:tracePt t="121890" x="6467475" y="5494338"/>
          <p14:tracePt t="121906" x="6554788" y="5494338"/>
          <p14:tracePt t="121909" x="6667500" y="5494338"/>
          <p14:tracePt t="121923" x="6816725" y="5481638"/>
          <p14:tracePt t="121940" x="6929438" y="5468938"/>
          <p14:tracePt t="121957" x="7016750" y="5468938"/>
          <p14:tracePt t="121959" x="7092950" y="5456238"/>
          <p14:tracePt t="121973" x="7154863" y="5443538"/>
          <p14:tracePt t="121990" x="7229475" y="5443538"/>
          <p14:tracePt t="122007" x="7318375" y="5443538"/>
          <p14:tracePt t="122009" x="7418388" y="5443538"/>
          <p14:tracePt t="122024" x="7493000" y="5443538"/>
          <p14:tracePt t="122041" x="7567613" y="5443538"/>
          <p14:tracePt t="122058" x="7593013" y="5443538"/>
          <p14:tracePt t="122060" x="7631113" y="5443538"/>
          <p14:tracePt t="122074" x="7642225" y="5443538"/>
          <p14:tracePt t="122091" x="7654925" y="5443538"/>
          <p14:tracePt t="122108" x="7693025" y="5443538"/>
          <p14:tracePt t="122124" x="7705725" y="5443538"/>
          <p14:tracePt t="122159" x="7718425" y="5443538"/>
          <p14:tracePt t="122234" x="7731125" y="5443538"/>
          <p14:tracePt t="122257" x="7742238" y="5443538"/>
          <p14:tracePt t="122271" x="7754938" y="5443538"/>
          <p14:tracePt t="122283" x="7780338" y="5443538"/>
          <p14:tracePt t="122296" x="7818438" y="5430838"/>
          <p14:tracePt t="122309" x="7854950" y="5430838"/>
          <p14:tracePt t="122325" x="7880350" y="5418138"/>
          <p14:tracePt t="122341" x="7905750" y="5418138"/>
          <p14:tracePt t="122358" x="7931150" y="5418138"/>
          <p14:tracePt t="122375" x="7954963" y="5407025"/>
          <p14:tracePt t="122396" x="7980363" y="5394325"/>
          <p14:tracePt t="122421" x="7993063" y="5394325"/>
          <p14:tracePt t="122470" x="8005763" y="5394325"/>
          <p14:tracePt t="123118" x="8005763" y="5381625"/>
          <p14:tracePt t="123168" x="8005763" y="5368925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AE470C-7DA7-3DD2-6F5A-D9F44F7F7B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34</a:t>
            </a:fld>
            <a:endParaRPr lang="en-US" dirty="0"/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1273" y="703644"/>
            <a:ext cx="7481454" cy="48593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3756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624"/>
    </mc:Choice>
    <mc:Fallback xmlns="">
      <p:transition spd="slow" advTm="154624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0C0F42A-09D2-D2DD-88A9-F80EBAED61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35</a:t>
            </a:fld>
            <a:endParaRPr lang="en-US" dirty="0"/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3549" y="576217"/>
            <a:ext cx="7970851" cy="57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0192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2945"/>
    </mc:Choice>
    <mc:Fallback xmlns="">
      <p:transition spd="slow" advTm="162945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B4BD772-D48B-06A8-0481-17670B33D7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36</a:t>
            </a:fld>
            <a:endParaRPr lang="en-US" dirty="0"/>
          </a:p>
        </p:txBody>
      </p:sp>
      <p:sp>
        <p:nvSpPr>
          <p:cNvPr id="11" name="Title 2"/>
          <p:cNvSpPr>
            <a:spLocks noGrp="1"/>
          </p:cNvSpPr>
          <p:nvPr>
            <p:ph type="title"/>
          </p:nvPr>
        </p:nvSpPr>
        <p:spPr>
          <a:xfrm>
            <a:off x="304800" y="762001"/>
            <a:ext cx="8534400" cy="646331"/>
          </a:xfrm>
        </p:spPr>
        <p:txBody>
          <a:bodyPr>
            <a:spAutoFit/>
          </a:bodyPr>
          <a:lstStyle/>
          <a:p>
            <a:r>
              <a:rPr lang="en-US" altLang="en-US" b="1" dirty="0">
                <a:ea typeface="Source Sans Pro" charset="0"/>
              </a:rPr>
              <a:t>Balanced Scorecard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533400" y="1905000"/>
            <a:ext cx="8001000" cy="377398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46038" bIns="46038">
            <a:spAutoFit/>
          </a:bodyPr>
          <a:lstStyle>
            <a:lvl1pPr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692150" indent="-45720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20000"/>
              </a:lnSpc>
              <a:spcBef>
                <a:spcPct val="5000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  <a:cs typeface="Times New Roman" pitchFamily="18" charset="0"/>
              </a:rPr>
              <a:t>Which </a:t>
            </a:r>
            <a:r>
              <a:rPr kumimoji="0" lang="en-US" altLang="en-US" sz="2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  <a:cs typeface="Times New Roman" pitchFamily="18" charset="0"/>
              </a:rPr>
              <a:t>of the following would not be an objective used in the customer perspective of the balanced scorecard approach?  </a:t>
            </a:r>
          </a:p>
          <a:p>
            <a:pPr marL="801688" marR="0" lvl="1" indent="-457200" algn="l" defTabSz="914400" eaLnBrk="1" fontAlgn="auto" latinLnBrk="0" hangingPunct="1">
              <a:lnSpc>
                <a:spcPct val="120000"/>
              </a:lnSpc>
              <a:spcBef>
                <a:spcPct val="5000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itchFamily="2" charset="2"/>
              <a:buAutoNum type="alphaLcPeriod"/>
              <a:tabLst/>
              <a:defRPr/>
            </a:pPr>
            <a:r>
              <a:rPr kumimoji="0" lang="en-US" altLang="en-US" sz="2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  <a:cs typeface="Times New Roman" pitchFamily="18" charset="0"/>
              </a:rPr>
              <a:t>Percentage of customers who would recommend product to a friend.  </a:t>
            </a:r>
          </a:p>
          <a:p>
            <a:pPr marL="801688" marR="0" lvl="1" indent="-457200" algn="l" defTabSz="914400" eaLnBrk="1" fontAlgn="auto" latinLnBrk="0" hangingPunct="1">
              <a:lnSpc>
                <a:spcPct val="120000"/>
              </a:lnSpc>
              <a:spcBef>
                <a:spcPct val="5000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itchFamily="2" charset="2"/>
              <a:buAutoNum type="alphaLcPeriod"/>
              <a:tabLst/>
              <a:defRPr/>
            </a:pPr>
            <a:r>
              <a:rPr kumimoji="0" lang="en-US" altLang="en-US" sz="2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  <a:cs typeface="Times New Roman" pitchFamily="18" charset="0"/>
              </a:rPr>
              <a:t>Customer retention.  </a:t>
            </a:r>
          </a:p>
          <a:p>
            <a:pPr marL="801688" marR="0" lvl="1" indent="-457200" algn="l" defTabSz="914400" eaLnBrk="1" fontAlgn="auto" latinLnBrk="0" hangingPunct="1">
              <a:lnSpc>
                <a:spcPct val="120000"/>
              </a:lnSpc>
              <a:spcBef>
                <a:spcPct val="5000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itchFamily="2" charset="2"/>
              <a:buAutoNum type="alphaLcPeriod"/>
              <a:tabLst/>
              <a:defRPr/>
            </a:pPr>
            <a:r>
              <a:rPr kumimoji="0" lang="en-US" altLang="en-US" sz="2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  <a:cs typeface="Times New Roman" pitchFamily="18" charset="0"/>
              </a:rPr>
              <a:t>Brand recognition.  </a:t>
            </a:r>
          </a:p>
          <a:p>
            <a:pPr marL="801688" lvl="1">
              <a:lnSpc>
                <a:spcPct val="120000"/>
              </a:lnSpc>
              <a:spcBef>
                <a:spcPct val="50000"/>
              </a:spcBef>
              <a:buClr>
                <a:srgbClr val="000000"/>
              </a:buClr>
              <a:buFont typeface="Wingdings" pitchFamily="2" charset="2"/>
              <a:buAutoNum type="alphaLcPeriod"/>
              <a:defRPr/>
            </a:pPr>
            <a:r>
              <a:rPr lang="en-US" altLang="en-US" sz="2300" kern="0" dirty="0">
                <a:solidFill>
                  <a:srgbClr val="000000"/>
                </a:solidFill>
                <a:latin typeface="Liberation Sans" panose="020B0604020202020204" pitchFamily="34" charset="0"/>
                <a:cs typeface="Times New Roman" pitchFamily="18" charset="0"/>
              </a:rPr>
              <a:t>Earnings </a:t>
            </a:r>
            <a:r>
              <a:rPr kumimoji="0" lang="en-US" altLang="en-US" sz="2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iberation Sans" panose="020B0604020202020204" pitchFamily="34" charset="0"/>
                <a:cs typeface="Times New Roman" pitchFamily="18" charset="0"/>
              </a:rPr>
              <a:t>per share.</a:t>
            </a:r>
          </a:p>
        </p:txBody>
      </p:sp>
      <p:sp>
        <p:nvSpPr>
          <p:cNvPr id="9" name="Notched Right Arrow 8"/>
          <p:cNvSpPr/>
          <p:nvPr/>
        </p:nvSpPr>
        <p:spPr bwMode="auto">
          <a:xfrm>
            <a:off x="360218" y="5163128"/>
            <a:ext cx="554182" cy="457200"/>
          </a:xfrm>
          <a:prstGeom prst="notchedRightArrow">
            <a:avLst/>
          </a:prstGeom>
          <a:solidFill>
            <a:srgbClr val="196E78"/>
          </a:solidFill>
          <a:ln w="28575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altLang="en-US" dirty="0">
              <a:latin typeface="Calibri" panose="020F0502020204030204" pitchFamily="34" charset="0"/>
            </a:endParaRP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533400" y="1295400"/>
            <a:ext cx="434340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>
              <a:defRPr sz="2800" b="1">
                <a:solidFill>
                  <a:srgbClr val="000066"/>
                </a:solidFill>
                <a:latin typeface="Arial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iberation Sans" panose="020B0604020202020204" pitchFamily="34" charset="0"/>
              </a:rPr>
              <a:t>Question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68023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462"/>
    </mc:Choice>
    <mc:Fallback xmlns="">
      <p:transition spd="slow" advTm="484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944CD93-94A1-B68A-D3DD-18DDAC9630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37</a:t>
            </a:fld>
            <a:endParaRPr lang="en-US" dirty="0"/>
          </a:p>
        </p:txBody>
      </p:sp>
      <p:sp>
        <p:nvSpPr>
          <p:cNvPr id="11" name="Title 2"/>
          <p:cNvSpPr>
            <a:spLocks noGrp="1"/>
          </p:cNvSpPr>
          <p:nvPr>
            <p:ph type="title"/>
          </p:nvPr>
        </p:nvSpPr>
        <p:spPr>
          <a:xfrm>
            <a:off x="304800" y="762001"/>
            <a:ext cx="8534400" cy="646331"/>
          </a:xfrm>
        </p:spPr>
        <p:txBody>
          <a:bodyPr>
            <a:spAutoFit/>
          </a:bodyPr>
          <a:lstStyle/>
          <a:p>
            <a:r>
              <a:rPr lang="en-US" altLang="en-US" b="1" dirty="0">
                <a:ea typeface="Source Sans Pro" charset="0"/>
              </a:rPr>
              <a:t>Balanced Scorecard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533400" y="1295400"/>
            <a:ext cx="8077200" cy="4727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46038" bIns="46038">
            <a:spAutoFit/>
          </a:bodyPr>
          <a:lstStyle>
            <a:lvl1pPr marL="533400" indent="-533400">
              <a:defRPr sz="2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ts val="12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en-US" altLang="en-US" b="1" dirty="0">
                <a:solidFill>
                  <a:srgbClr val="000000"/>
                </a:solidFill>
                <a:latin typeface="Liberation Sans" panose="020B0604020202020204" pitchFamily="34" charset="0"/>
              </a:rPr>
              <a:t>In summary, the balanced scorecard does the following:</a:t>
            </a:r>
          </a:p>
          <a:p>
            <a:pPr algn="l">
              <a:lnSpc>
                <a:spcPct val="125000"/>
              </a:lnSpc>
              <a:spcBef>
                <a:spcPts val="1200"/>
              </a:spcBef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en-US" altLang="en-US" sz="2100" b="1" dirty="0">
                <a:solidFill>
                  <a:srgbClr val="000000"/>
                </a:solidFill>
                <a:latin typeface="Liberation Sans" panose="020B0604020202020204" pitchFamily="34" charset="0"/>
              </a:rPr>
              <a:t>Employs</a:t>
            </a:r>
            <a:r>
              <a:rPr lang="en-US" altLang="en-US" sz="2100" dirty="0">
                <a:solidFill>
                  <a:srgbClr val="000000"/>
                </a:solidFill>
                <a:latin typeface="Liberation Sans" panose="020B0604020202020204" pitchFamily="34" charset="0"/>
              </a:rPr>
              <a:t> both </a:t>
            </a:r>
            <a:r>
              <a:rPr lang="en-US" altLang="en-US" sz="2100" b="1" dirty="0">
                <a:solidFill>
                  <a:srgbClr val="000000"/>
                </a:solidFill>
                <a:latin typeface="Liberation Sans" panose="020B0604020202020204" pitchFamily="34" charset="0"/>
              </a:rPr>
              <a:t>financial and non-financial measures</a:t>
            </a:r>
            <a:r>
              <a:rPr lang="en-US" altLang="en-US" sz="2100" dirty="0">
                <a:solidFill>
                  <a:srgbClr val="000000"/>
                </a:solidFill>
                <a:latin typeface="Liberation Sans" panose="020B0604020202020204" pitchFamily="34" charset="0"/>
              </a:rPr>
              <a:t>. </a:t>
            </a:r>
          </a:p>
          <a:p>
            <a:pPr algn="l">
              <a:lnSpc>
                <a:spcPct val="125000"/>
              </a:lnSpc>
              <a:spcBef>
                <a:spcPts val="1200"/>
              </a:spcBef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en-US" altLang="en-US" sz="2100" b="1" dirty="0">
                <a:solidFill>
                  <a:srgbClr val="000000"/>
                </a:solidFill>
                <a:latin typeface="Liberation Sans" panose="020B0604020202020204" pitchFamily="34" charset="0"/>
              </a:rPr>
              <a:t>Creates linkages</a:t>
            </a:r>
            <a:r>
              <a:rPr lang="en-US" altLang="en-US" sz="2100" dirty="0">
                <a:solidFill>
                  <a:srgbClr val="000000"/>
                </a:solidFill>
                <a:latin typeface="Liberation Sans" panose="020B0604020202020204" pitchFamily="34" charset="0"/>
              </a:rPr>
              <a:t> so that high-level company goals can be communicated all the way down to the shop floor. </a:t>
            </a:r>
          </a:p>
          <a:p>
            <a:pPr algn="l">
              <a:lnSpc>
                <a:spcPct val="125000"/>
              </a:lnSpc>
              <a:spcBef>
                <a:spcPts val="1200"/>
              </a:spcBef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en-US" altLang="en-US" sz="2100" b="1" dirty="0">
                <a:solidFill>
                  <a:srgbClr val="000000"/>
                </a:solidFill>
                <a:latin typeface="Liberation Sans" panose="020B0604020202020204" pitchFamily="34" charset="0"/>
              </a:rPr>
              <a:t>Provides measurable objectives for such non-financial measures</a:t>
            </a:r>
            <a:r>
              <a:rPr lang="en-US" altLang="en-US" sz="2100" dirty="0">
                <a:solidFill>
                  <a:srgbClr val="000000"/>
                </a:solidFill>
                <a:latin typeface="Liberation Sans" panose="020B0604020202020204" pitchFamily="34" charset="0"/>
              </a:rPr>
              <a:t> such as product quality, rather than vague statements such as “We would like to improve quality.”</a:t>
            </a:r>
          </a:p>
          <a:p>
            <a:pPr algn="l">
              <a:lnSpc>
                <a:spcPct val="125000"/>
              </a:lnSpc>
              <a:spcBef>
                <a:spcPts val="1200"/>
              </a:spcBef>
              <a:buClr>
                <a:schemeClr val="tx1"/>
              </a:buClr>
              <a:buFont typeface="Wingdings" pitchFamily="2" charset="2"/>
              <a:buAutoNum type="arabicPeriod"/>
            </a:pPr>
            <a:r>
              <a:rPr lang="en-US" altLang="en-US" sz="2100" b="1" dirty="0">
                <a:solidFill>
                  <a:srgbClr val="000000"/>
                </a:solidFill>
                <a:latin typeface="Liberation Sans" panose="020B0604020202020204" pitchFamily="34" charset="0"/>
              </a:rPr>
              <a:t>Integrates</a:t>
            </a:r>
            <a:r>
              <a:rPr lang="en-US" altLang="en-US" sz="2100" dirty="0">
                <a:solidFill>
                  <a:srgbClr val="000000"/>
                </a:solidFill>
                <a:latin typeface="Liberation Sans" panose="020B0604020202020204" pitchFamily="34" charset="0"/>
              </a:rPr>
              <a:t> all of the company’s goals into a single performance measurement system, so that </a:t>
            </a:r>
            <a:r>
              <a:rPr lang="en-US" altLang="en-US" sz="2100" b="1" dirty="0">
                <a:solidFill>
                  <a:srgbClr val="000000"/>
                </a:solidFill>
                <a:latin typeface="Liberation Sans" panose="020B0604020202020204" pitchFamily="34" charset="0"/>
              </a:rPr>
              <a:t>an inappropriate amount of weight will not be placed on any single goal</a:t>
            </a:r>
            <a:r>
              <a:rPr lang="en-US" altLang="en-US" sz="2100" dirty="0">
                <a:solidFill>
                  <a:srgbClr val="000000"/>
                </a:solidFill>
                <a:latin typeface="Liberation Sans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3724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053"/>
    </mc:Choice>
    <mc:Fallback xmlns="">
      <p:transition spd="slow" advTm="114053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4884484" y="3222077"/>
            <a:ext cx="4259516" cy="2778674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9374" y="5137557"/>
            <a:ext cx="339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182135" y="5483805"/>
            <a:ext cx="1709450" cy="288039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544208" y="4158311"/>
            <a:ext cx="2851119" cy="823092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069357" y="1009650"/>
            <a:ext cx="1935005" cy="9035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6307">
        <p14:reveal/>
      </p:transition>
    </mc:Choice>
    <mc:Fallback xmlns="">
      <p:transition spd="slow" advTm="16307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4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0.5|6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7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6.9|11.3|10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6.7|8.3|15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4.8|0.5|0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0.5|0.4|0.2|0.6|1.6|7.1|1|1.2|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9.2|0.5|8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8.9|0.5|15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7|4.6|0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5.7"/>
</p:tagLst>
</file>

<file path=ppt/theme/theme1.xml><?xml version="1.0" encoding="utf-8"?>
<a:theme xmlns:a="http://schemas.openxmlformats.org/drawingml/2006/main" name="Opener">
  <a:themeElements>
    <a:clrScheme name="Standard Design">
      <a:dk1>
        <a:srgbClr val="000000"/>
      </a:dk1>
      <a:lt1>
        <a:srgbClr val="FFFFFF"/>
      </a:lt1>
      <a:dk2>
        <a:srgbClr val="1A698A"/>
      </a:dk2>
      <a:lt2>
        <a:srgbClr val="FFFEFE"/>
      </a:lt2>
      <a:accent1>
        <a:srgbClr val="196E78"/>
      </a:accent1>
      <a:accent2>
        <a:srgbClr val="911B21"/>
      </a:accent2>
      <a:accent3>
        <a:srgbClr val="73653A"/>
      </a:accent3>
      <a:accent4>
        <a:srgbClr val="15344A"/>
      </a:accent4>
      <a:accent5>
        <a:srgbClr val="5A6F80"/>
      </a:accent5>
      <a:accent6>
        <a:srgbClr val="404140"/>
      </a:accent6>
      <a:hlink>
        <a:srgbClr val="1A698A"/>
      </a:hlink>
      <a:folHlink>
        <a:srgbClr val="4F3B58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hapter Outline">
  <a:themeElements>
    <a:clrScheme name="Standard Design">
      <a:dk1>
        <a:srgbClr val="000000"/>
      </a:dk1>
      <a:lt1>
        <a:srgbClr val="FFFFFF"/>
      </a:lt1>
      <a:dk2>
        <a:srgbClr val="1A698A"/>
      </a:dk2>
      <a:lt2>
        <a:srgbClr val="FFFEFE"/>
      </a:lt2>
      <a:accent1>
        <a:srgbClr val="196E78"/>
      </a:accent1>
      <a:accent2>
        <a:srgbClr val="911B21"/>
      </a:accent2>
      <a:accent3>
        <a:srgbClr val="73653A"/>
      </a:accent3>
      <a:accent4>
        <a:srgbClr val="15344A"/>
      </a:accent4>
      <a:accent5>
        <a:srgbClr val="5A6F80"/>
      </a:accent5>
      <a:accent6>
        <a:srgbClr val="404140"/>
      </a:accent6>
      <a:hlink>
        <a:srgbClr val="1A698A"/>
      </a:hlink>
      <a:folHlink>
        <a:srgbClr val="4F3B58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arning Objectives">
  <a:themeElements>
    <a:clrScheme name="Standard Design">
      <a:dk1>
        <a:srgbClr val="000000"/>
      </a:dk1>
      <a:lt1>
        <a:srgbClr val="FFFFFF"/>
      </a:lt1>
      <a:dk2>
        <a:srgbClr val="1A698A"/>
      </a:dk2>
      <a:lt2>
        <a:srgbClr val="FFFEFE"/>
      </a:lt2>
      <a:accent1>
        <a:srgbClr val="196E78"/>
      </a:accent1>
      <a:accent2>
        <a:srgbClr val="911B21"/>
      </a:accent2>
      <a:accent3>
        <a:srgbClr val="73653A"/>
      </a:accent3>
      <a:accent4>
        <a:srgbClr val="15344A"/>
      </a:accent4>
      <a:accent5>
        <a:srgbClr val="5A6F80"/>
      </a:accent5>
      <a:accent6>
        <a:srgbClr val="404140"/>
      </a:accent6>
      <a:hlink>
        <a:srgbClr val="1A698A"/>
      </a:hlink>
      <a:folHlink>
        <a:srgbClr val="4F3B58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Concept Check Question">
  <a:themeElements>
    <a:clrScheme name="Standard Design">
      <a:dk1>
        <a:srgbClr val="000000"/>
      </a:dk1>
      <a:lt1>
        <a:srgbClr val="FFFFFF"/>
      </a:lt1>
      <a:dk2>
        <a:srgbClr val="1A698A"/>
      </a:dk2>
      <a:lt2>
        <a:srgbClr val="FFFEFE"/>
      </a:lt2>
      <a:accent1>
        <a:srgbClr val="196E78"/>
      </a:accent1>
      <a:accent2>
        <a:srgbClr val="911B21"/>
      </a:accent2>
      <a:accent3>
        <a:srgbClr val="73653A"/>
      </a:accent3>
      <a:accent4>
        <a:srgbClr val="15344A"/>
      </a:accent4>
      <a:accent5>
        <a:srgbClr val="5A6F80"/>
      </a:accent5>
      <a:accent6>
        <a:srgbClr val="404140"/>
      </a:accent6>
      <a:hlink>
        <a:srgbClr val="1A698A"/>
      </a:hlink>
      <a:folHlink>
        <a:srgbClr val="4F3B58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Key Term">
  <a:themeElements>
    <a:clrScheme name="Standard Design">
      <a:dk1>
        <a:srgbClr val="000000"/>
      </a:dk1>
      <a:lt1>
        <a:srgbClr val="FFFFFF"/>
      </a:lt1>
      <a:dk2>
        <a:srgbClr val="1A698A"/>
      </a:dk2>
      <a:lt2>
        <a:srgbClr val="FFFEFE"/>
      </a:lt2>
      <a:accent1>
        <a:srgbClr val="196E78"/>
      </a:accent1>
      <a:accent2>
        <a:srgbClr val="911B21"/>
      </a:accent2>
      <a:accent3>
        <a:srgbClr val="73653A"/>
      </a:accent3>
      <a:accent4>
        <a:srgbClr val="15344A"/>
      </a:accent4>
      <a:accent5>
        <a:srgbClr val="5A6F80"/>
      </a:accent5>
      <a:accent6>
        <a:srgbClr val="404140"/>
      </a:accent6>
      <a:hlink>
        <a:srgbClr val="1A698A"/>
      </a:hlink>
      <a:folHlink>
        <a:srgbClr val="4F3B58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Section">
  <a:themeElements>
    <a:clrScheme name="Standard Design">
      <a:dk1>
        <a:srgbClr val="000000"/>
      </a:dk1>
      <a:lt1>
        <a:srgbClr val="FFFFFF"/>
      </a:lt1>
      <a:dk2>
        <a:srgbClr val="1A698A"/>
      </a:dk2>
      <a:lt2>
        <a:srgbClr val="FFFEFE"/>
      </a:lt2>
      <a:accent1>
        <a:srgbClr val="196E78"/>
      </a:accent1>
      <a:accent2>
        <a:srgbClr val="911B21"/>
      </a:accent2>
      <a:accent3>
        <a:srgbClr val="73653A"/>
      </a:accent3>
      <a:accent4>
        <a:srgbClr val="15344A"/>
      </a:accent4>
      <a:accent5>
        <a:srgbClr val="5A6F80"/>
      </a:accent5>
      <a:accent6>
        <a:srgbClr val="404140"/>
      </a:accent6>
      <a:hlink>
        <a:srgbClr val="1A698A"/>
      </a:hlink>
      <a:folHlink>
        <a:srgbClr val="4F3B58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Image Slide Master">
  <a:themeElements>
    <a:clrScheme name="Standard Design">
      <a:dk1>
        <a:srgbClr val="000000"/>
      </a:dk1>
      <a:lt1>
        <a:srgbClr val="FFFFFF"/>
      </a:lt1>
      <a:dk2>
        <a:srgbClr val="1A698A"/>
      </a:dk2>
      <a:lt2>
        <a:srgbClr val="FFFEFE"/>
      </a:lt2>
      <a:accent1>
        <a:srgbClr val="196E78"/>
      </a:accent1>
      <a:accent2>
        <a:srgbClr val="911B21"/>
      </a:accent2>
      <a:accent3>
        <a:srgbClr val="73653A"/>
      </a:accent3>
      <a:accent4>
        <a:srgbClr val="15344A"/>
      </a:accent4>
      <a:accent5>
        <a:srgbClr val="5A6F80"/>
      </a:accent5>
      <a:accent6>
        <a:srgbClr val="404140"/>
      </a:accent6>
      <a:hlink>
        <a:srgbClr val="1A698A"/>
      </a:hlink>
      <a:folHlink>
        <a:srgbClr val="4F3B58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22582</TotalTime>
  <Words>2124</Words>
  <Application>Microsoft Office PowerPoint</Application>
  <PresentationFormat>On-screen Show (4:3)</PresentationFormat>
  <Paragraphs>409</Paragraphs>
  <Slides>38</Slides>
  <Notes>36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38</vt:i4>
      </vt:variant>
    </vt:vector>
  </HeadingPairs>
  <TitlesOfParts>
    <vt:vector size="57" baseType="lpstr">
      <vt:lpstr>Alexandria</vt:lpstr>
      <vt:lpstr>Arial</vt:lpstr>
      <vt:lpstr>Calibri</vt:lpstr>
      <vt:lpstr>Calibri (Body)</vt:lpstr>
      <vt:lpstr>Calibri Light</vt:lpstr>
      <vt:lpstr>Courier New</vt:lpstr>
      <vt:lpstr>Liberation Sans</vt:lpstr>
      <vt:lpstr>Sakkal Majalla</vt:lpstr>
      <vt:lpstr>Source Sans Pro</vt:lpstr>
      <vt:lpstr>Source Sans Pro Light</vt:lpstr>
      <vt:lpstr>Wingdings</vt:lpstr>
      <vt:lpstr>Opener</vt:lpstr>
      <vt:lpstr>Chapter Outline</vt:lpstr>
      <vt:lpstr>Learning Objectives</vt:lpstr>
      <vt:lpstr>Concept Check Question</vt:lpstr>
      <vt:lpstr>Key Term</vt:lpstr>
      <vt:lpstr>Section</vt:lpstr>
      <vt:lpstr>Image Slide Master</vt:lpstr>
      <vt:lpstr>1_Office Theme</vt:lpstr>
      <vt:lpstr>PowerPoint Presentation</vt:lpstr>
      <vt:lpstr>Standard Costs and Balanced Scorecard</vt:lpstr>
      <vt:lpstr>Standard Costs</vt:lpstr>
      <vt:lpstr>Advantages</vt:lpstr>
      <vt:lpstr>Setting Standard Costs</vt:lpstr>
      <vt:lpstr>Setting Standard Costs</vt:lpstr>
      <vt:lpstr>Setting Standard Costs</vt:lpstr>
      <vt:lpstr>Setting Standard Costs</vt:lpstr>
      <vt:lpstr>Setting Standard Costs</vt:lpstr>
      <vt:lpstr>Setting Standard Costs</vt:lpstr>
      <vt:lpstr>Setting Standard Costs</vt:lpstr>
      <vt:lpstr>Setting Standard Costs</vt:lpstr>
      <vt:lpstr>Setting Standard Costs</vt:lpstr>
      <vt:lpstr>DO IT! 1    Standard Costs</vt:lpstr>
      <vt:lpstr>Direct Materials Variances</vt:lpstr>
      <vt:lpstr>Analyzing and Reporting Variances</vt:lpstr>
      <vt:lpstr>Analyzing and Reporting Variances</vt:lpstr>
      <vt:lpstr>Analyzing and Reporting Variances</vt:lpstr>
      <vt:lpstr>Analyzing and Reporting Variances</vt:lpstr>
      <vt:lpstr>Computing Direct Materials Variances</vt:lpstr>
      <vt:lpstr>Analyzing and Reporting Variances</vt:lpstr>
      <vt:lpstr>Analyzing and Reporting Variances</vt:lpstr>
      <vt:lpstr>DO IT! 2    Direct Materials Variances</vt:lpstr>
      <vt:lpstr>Direct Labor and Manufacturing Overhead Variances</vt:lpstr>
      <vt:lpstr>Direct Labor Variances</vt:lpstr>
      <vt:lpstr>Analyzing and Reporting Variances</vt:lpstr>
      <vt:lpstr>Analyzing and Reporting Variances</vt:lpstr>
      <vt:lpstr>Analyzing and Reporting Variances</vt:lpstr>
      <vt:lpstr>Analyzing and Reporting Variances</vt:lpstr>
      <vt:lpstr>Variance Reports and Balanced Scorecards</vt:lpstr>
      <vt:lpstr>Analyzing and Reporting Variances</vt:lpstr>
      <vt:lpstr>Variance Reports</vt:lpstr>
      <vt:lpstr>Balanced Scorecard</vt:lpstr>
      <vt:lpstr>PowerPoint Presentation</vt:lpstr>
      <vt:lpstr>PowerPoint Presentation</vt:lpstr>
      <vt:lpstr>Balanced Scorecard</vt:lpstr>
      <vt:lpstr>Balanced Scorecard</vt:lpstr>
      <vt:lpstr>PowerPoint Presentation</vt:lpstr>
    </vt:vector>
  </TitlesOfParts>
  <Company>John Wiley and Sons,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Number Chapter Title</dc:title>
  <dc:creator>Garvin, Megan - Hoboken</dc:creator>
  <cp:lastModifiedBy>Dr.Emad Zaher</cp:lastModifiedBy>
  <cp:revision>2004</cp:revision>
  <cp:lastPrinted>2017-04-26T13:25:47Z</cp:lastPrinted>
  <dcterms:created xsi:type="dcterms:W3CDTF">2017-04-21T14:49:46Z</dcterms:created>
  <dcterms:modified xsi:type="dcterms:W3CDTF">2024-08-10T04:53:58Z</dcterms:modified>
</cp:coreProperties>
</file>