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259" r:id="rId3"/>
    <p:sldId id="366" r:id="rId4"/>
    <p:sldId id="405" r:id="rId5"/>
    <p:sldId id="367" r:id="rId6"/>
    <p:sldId id="370" r:id="rId7"/>
    <p:sldId id="371" r:id="rId8"/>
    <p:sldId id="413" r:id="rId9"/>
    <p:sldId id="372" r:id="rId10"/>
    <p:sldId id="373" r:id="rId11"/>
    <p:sldId id="368" r:id="rId12"/>
    <p:sldId id="374" r:id="rId13"/>
    <p:sldId id="414" r:id="rId14"/>
    <p:sldId id="375" r:id="rId15"/>
    <p:sldId id="415" r:id="rId16"/>
    <p:sldId id="364" r:id="rId17"/>
    <p:sldId id="416" r:id="rId18"/>
    <p:sldId id="417" r:id="rId19"/>
    <p:sldId id="382" r:id="rId20"/>
    <p:sldId id="401" r:id="rId21"/>
    <p:sldId id="418" r:id="rId22"/>
    <p:sldId id="402" r:id="rId23"/>
    <p:sldId id="403" r:id="rId24"/>
    <p:sldId id="419" r:id="rId25"/>
    <p:sldId id="420" r:id="rId26"/>
    <p:sldId id="421" r:id="rId27"/>
    <p:sldId id="422" r:id="rId28"/>
    <p:sldId id="423" r:id="rId29"/>
    <p:sldId id="430" r:id="rId30"/>
    <p:sldId id="424" r:id="rId31"/>
    <p:sldId id="425" r:id="rId32"/>
    <p:sldId id="426" r:id="rId33"/>
    <p:sldId id="427" r:id="rId34"/>
    <p:sldId id="428" r:id="rId35"/>
    <p:sldId id="440" r:id="rId36"/>
    <p:sldId id="431" r:id="rId37"/>
    <p:sldId id="432" r:id="rId38"/>
    <p:sldId id="433" r:id="rId39"/>
    <p:sldId id="434" r:id="rId40"/>
    <p:sldId id="435" r:id="rId41"/>
    <p:sldId id="441" r:id="rId42"/>
    <p:sldId id="436" r:id="rId43"/>
    <p:sldId id="437" r:id="rId44"/>
    <p:sldId id="29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B4C45-2BBC-41B5-9EDD-51EE1409F6C5}" v="46" dt="2022-10-21T13:00:39.3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95" autoAdjust="0"/>
    <p:restoredTop sz="95839" autoAdjust="0"/>
  </p:normalViewPr>
  <p:slideViewPr>
    <p:cSldViewPr snapToGrid="0">
      <p:cViewPr varScale="1">
        <p:scale>
          <a:sx n="95" d="100"/>
          <a:sy n="95" d="100"/>
        </p:scale>
        <p:origin x="276" y="114"/>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39DB4C45-2BBC-41B5-9EDD-51EE1409F6C5}"/>
    <pc:docChg chg="undo redo custSel addSld delSld modSld sldOrd">
      <pc:chgData name="Waseem Tabbaa" userId="aeb9d9c7e8127aea" providerId="LiveId" clId="{39DB4C45-2BBC-41B5-9EDD-51EE1409F6C5}" dt="2022-10-21T13:08:43.454" v="2765" actId="113"/>
      <pc:docMkLst>
        <pc:docMk/>
      </pc:docMkLst>
      <pc:sldChg chg="modSp mod">
        <pc:chgData name="Waseem Tabbaa" userId="aeb9d9c7e8127aea" providerId="LiveId" clId="{39DB4C45-2BBC-41B5-9EDD-51EE1409F6C5}" dt="2022-10-21T09:18:18.483" v="1150" actId="1037"/>
        <pc:sldMkLst>
          <pc:docMk/>
          <pc:sldMk cId="3253018081" sldId="257"/>
        </pc:sldMkLst>
        <pc:spChg chg="mod">
          <ac:chgData name="Waseem Tabbaa" userId="aeb9d9c7e8127aea" providerId="LiveId" clId="{39DB4C45-2BBC-41B5-9EDD-51EE1409F6C5}" dt="2022-10-17T18:44:42.285" v="1" actId="20577"/>
          <ac:spMkLst>
            <pc:docMk/>
            <pc:sldMk cId="3253018081" sldId="257"/>
            <ac:spMk id="9" creationId="{A0A178CE-3E9E-1F74-6E49-C4367965BEFB}"/>
          </ac:spMkLst>
        </pc:spChg>
        <pc:spChg chg="mod">
          <ac:chgData name="Waseem Tabbaa" userId="aeb9d9c7e8127aea" providerId="LiveId" clId="{39DB4C45-2BBC-41B5-9EDD-51EE1409F6C5}" dt="2022-10-21T09:18:18.483" v="1150" actId="1037"/>
          <ac:spMkLst>
            <pc:docMk/>
            <pc:sldMk cId="3253018081" sldId="257"/>
            <ac:spMk id="16" creationId="{00000000-0000-0000-0000-000000000000}"/>
          </ac:spMkLst>
        </pc:spChg>
      </pc:sldChg>
      <pc:sldChg chg="modSp mod">
        <pc:chgData name="Waseem Tabbaa" userId="aeb9d9c7e8127aea" providerId="LiveId" clId="{39DB4C45-2BBC-41B5-9EDD-51EE1409F6C5}" dt="2022-10-21T10:03:44.559" v="1742" actId="1038"/>
        <pc:sldMkLst>
          <pc:docMk/>
          <pc:sldMk cId="1057141976" sldId="259"/>
        </pc:sldMkLst>
        <pc:spChg chg="mod">
          <ac:chgData name="Waseem Tabbaa" userId="aeb9d9c7e8127aea" providerId="LiveId" clId="{39DB4C45-2BBC-41B5-9EDD-51EE1409F6C5}" dt="2022-10-17T19:37:23.212" v="8" actId="20577"/>
          <ac:spMkLst>
            <pc:docMk/>
            <pc:sldMk cId="1057141976" sldId="259"/>
            <ac:spMk id="8" creationId="{00000000-0000-0000-0000-000000000000}"/>
          </ac:spMkLst>
        </pc:spChg>
        <pc:graphicFrameChg chg="mod modGraphic">
          <ac:chgData name="Waseem Tabbaa" userId="aeb9d9c7e8127aea" providerId="LiveId" clId="{39DB4C45-2BBC-41B5-9EDD-51EE1409F6C5}" dt="2022-10-17T19:37:08.837" v="4" actId="1076"/>
          <ac:graphicFrameMkLst>
            <pc:docMk/>
            <pc:sldMk cId="1057141976" sldId="259"/>
            <ac:graphicFrameMk id="10" creationId="{5712A237-0509-34BB-06AB-E9BCAE3E8D58}"/>
          </ac:graphicFrameMkLst>
        </pc:graphicFrameChg>
        <pc:picChg chg="mod">
          <ac:chgData name="Waseem Tabbaa" userId="aeb9d9c7e8127aea" providerId="LiveId" clId="{39DB4C45-2BBC-41B5-9EDD-51EE1409F6C5}" dt="2022-10-21T10:03:44.559" v="1742" actId="1038"/>
          <ac:picMkLst>
            <pc:docMk/>
            <pc:sldMk cId="1057141976" sldId="259"/>
            <ac:picMk id="6" creationId="{00000000-0000-0000-0000-000000000000}"/>
          </ac:picMkLst>
        </pc:picChg>
      </pc:sldChg>
      <pc:sldChg chg="modSp mod">
        <pc:chgData name="Waseem Tabbaa" userId="aeb9d9c7e8127aea" providerId="LiveId" clId="{39DB4C45-2BBC-41B5-9EDD-51EE1409F6C5}" dt="2022-10-21T10:04:33.783" v="1766" actId="1038"/>
        <pc:sldMkLst>
          <pc:docMk/>
          <pc:sldMk cId="2802529399" sldId="290"/>
        </pc:sldMkLst>
        <pc:picChg chg="mod">
          <ac:chgData name="Waseem Tabbaa" userId="aeb9d9c7e8127aea" providerId="LiveId" clId="{39DB4C45-2BBC-41B5-9EDD-51EE1409F6C5}" dt="2022-10-21T10:04:33.783" v="1766" actId="1038"/>
          <ac:picMkLst>
            <pc:docMk/>
            <pc:sldMk cId="2802529399" sldId="290"/>
            <ac:picMk id="9" creationId="{15062572-FCFD-3E0E-207A-E74FD7DBBB3C}"/>
          </ac:picMkLst>
        </pc:picChg>
      </pc:sldChg>
      <pc:sldChg chg="modSp mod">
        <pc:chgData name="Waseem Tabbaa" userId="aeb9d9c7e8127aea" providerId="LiveId" clId="{39DB4C45-2BBC-41B5-9EDD-51EE1409F6C5}" dt="2022-10-21T11:45:52.451" v="2414" actId="13926"/>
        <pc:sldMkLst>
          <pc:docMk/>
          <pc:sldMk cId="1784363881" sldId="364"/>
        </pc:sldMkLst>
        <pc:spChg chg="mod">
          <ac:chgData name="Waseem Tabbaa" userId="aeb9d9c7e8127aea" providerId="LiveId" clId="{39DB4C45-2BBC-41B5-9EDD-51EE1409F6C5}" dt="2022-10-21T08:59:37.069" v="985"/>
          <ac:spMkLst>
            <pc:docMk/>
            <pc:sldMk cId="1784363881" sldId="364"/>
            <ac:spMk id="7" creationId="{00000000-0000-0000-0000-000000000000}"/>
          </ac:spMkLst>
        </pc:spChg>
        <pc:spChg chg="mod">
          <ac:chgData name="Waseem Tabbaa" userId="aeb9d9c7e8127aea" providerId="LiveId" clId="{39DB4C45-2BBC-41B5-9EDD-51EE1409F6C5}" dt="2022-10-21T09:16:34.757" v="1119"/>
          <ac:spMkLst>
            <pc:docMk/>
            <pc:sldMk cId="1784363881" sldId="364"/>
            <ac:spMk id="8" creationId="{00000000-0000-0000-0000-000000000000}"/>
          </ac:spMkLst>
        </pc:spChg>
        <pc:spChg chg="mod">
          <ac:chgData name="Waseem Tabbaa" userId="aeb9d9c7e8127aea" providerId="LiveId" clId="{39DB4C45-2BBC-41B5-9EDD-51EE1409F6C5}" dt="2022-10-21T11:45:52.451" v="2414" actId="13926"/>
          <ac:spMkLst>
            <pc:docMk/>
            <pc:sldMk cId="1784363881" sldId="364"/>
            <ac:spMk id="9" creationId="{00000000-0000-0000-0000-000000000000}"/>
          </ac:spMkLst>
        </pc:spChg>
        <pc:picChg chg="mod">
          <ac:chgData name="Waseem Tabbaa" userId="aeb9d9c7e8127aea" providerId="LiveId" clId="{39DB4C45-2BBC-41B5-9EDD-51EE1409F6C5}" dt="2022-10-21T10:02:05.590" v="1613" actId="1038"/>
          <ac:picMkLst>
            <pc:docMk/>
            <pc:sldMk cId="1784363881" sldId="364"/>
            <ac:picMk id="6" creationId="{00000000-0000-0000-0000-000000000000}"/>
          </ac:picMkLst>
        </pc:picChg>
      </pc:sldChg>
      <pc:sldChg chg="modSp mod ord">
        <pc:chgData name="Waseem Tabbaa" userId="aeb9d9c7e8127aea" providerId="LiveId" clId="{39DB4C45-2BBC-41B5-9EDD-51EE1409F6C5}" dt="2022-10-21T10:03:39.144" v="1732" actId="1038"/>
        <pc:sldMkLst>
          <pc:docMk/>
          <pc:sldMk cId="1615183998" sldId="366"/>
        </pc:sldMkLst>
        <pc:spChg chg="mod">
          <ac:chgData name="Waseem Tabbaa" userId="aeb9d9c7e8127aea" providerId="LiveId" clId="{39DB4C45-2BBC-41B5-9EDD-51EE1409F6C5}" dt="2022-10-17T19:37:37.561" v="11"/>
          <ac:spMkLst>
            <pc:docMk/>
            <pc:sldMk cId="1615183998" sldId="366"/>
            <ac:spMk id="8" creationId="{00000000-0000-0000-0000-000000000000}"/>
          </ac:spMkLst>
        </pc:spChg>
        <pc:spChg chg="mod">
          <ac:chgData name="Waseem Tabbaa" userId="aeb9d9c7e8127aea" providerId="LiveId" clId="{39DB4C45-2BBC-41B5-9EDD-51EE1409F6C5}" dt="2022-10-20T22:56:41.599" v="152" actId="13926"/>
          <ac:spMkLst>
            <pc:docMk/>
            <pc:sldMk cId="1615183998" sldId="366"/>
            <ac:spMk id="9" creationId="{00000000-0000-0000-0000-000000000000}"/>
          </ac:spMkLst>
        </pc:spChg>
        <pc:picChg chg="mod">
          <ac:chgData name="Waseem Tabbaa" userId="aeb9d9c7e8127aea" providerId="LiveId" clId="{39DB4C45-2BBC-41B5-9EDD-51EE1409F6C5}" dt="2022-10-20T22:53:04.484" v="130" actId="1076"/>
          <ac:picMkLst>
            <pc:docMk/>
            <pc:sldMk cId="1615183998" sldId="366"/>
            <ac:picMk id="2" creationId="{00000000-0000-0000-0000-000000000000}"/>
          </ac:picMkLst>
        </pc:picChg>
        <pc:picChg chg="mod">
          <ac:chgData name="Waseem Tabbaa" userId="aeb9d9c7e8127aea" providerId="LiveId" clId="{39DB4C45-2BBC-41B5-9EDD-51EE1409F6C5}" dt="2022-10-20T22:53:10.357" v="131" actId="1076"/>
          <ac:picMkLst>
            <pc:docMk/>
            <pc:sldMk cId="1615183998" sldId="366"/>
            <ac:picMk id="3" creationId="{00000000-0000-0000-0000-000000000000}"/>
          </ac:picMkLst>
        </pc:picChg>
        <pc:picChg chg="mod">
          <ac:chgData name="Waseem Tabbaa" userId="aeb9d9c7e8127aea" providerId="LiveId" clId="{39DB4C45-2BBC-41B5-9EDD-51EE1409F6C5}" dt="2022-10-21T10:03:39.144" v="1732" actId="1038"/>
          <ac:picMkLst>
            <pc:docMk/>
            <pc:sldMk cId="1615183998" sldId="366"/>
            <ac:picMk id="6" creationId="{00000000-0000-0000-0000-000000000000}"/>
          </ac:picMkLst>
        </pc:picChg>
      </pc:sldChg>
      <pc:sldChg chg="addSp delSp modSp mod ord">
        <pc:chgData name="Waseem Tabbaa" userId="aeb9d9c7e8127aea" providerId="LiveId" clId="{39DB4C45-2BBC-41B5-9EDD-51EE1409F6C5}" dt="2022-10-21T11:13:20.271" v="2288" actId="13926"/>
        <pc:sldMkLst>
          <pc:docMk/>
          <pc:sldMk cId="1044762431" sldId="367"/>
        </pc:sldMkLst>
        <pc:spChg chg="mod">
          <ac:chgData name="Waseem Tabbaa" userId="aeb9d9c7e8127aea" providerId="LiveId" clId="{39DB4C45-2BBC-41B5-9EDD-51EE1409F6C5}" dt="2022-10-20T23:21:20.365" v="239"/>
          <ac:spMkLst>
            <pc:docMk/>
            <pc:sldMk cId="1044762431" sldId="367"/>
            <ac:spMk id="7" creationId="{00000000-0000-0000-0000-000000000000}"/>
          </ac:spMkLst>
        </pc:spChg>
        <pc:spChg chg="mod">
          <ac:chgData name="Waseem Tabbaa" userId="aeb9d9c7e8127aea" providerId="LiveId" clId="{39DB4C45-2BBC-41B5-9EDD-51EE1409F6C5}" dt="2022-10-21T09:14:07.321" v="1107"/>
          <ac:spMkLst>
            <pc:docMk/>
            <pc:sldMk cId="1044762431" sldId="367"/>
            <ac:spMk id="8" creationId="{00000000-0000-0000-0000-000000000000}"/>
          </ac:spMkLst>
        </pc:spChg>
        <pc:spChg chg="add del mod">
          <ac:chgData name="Waseem Tabbaa" userId="aeb9d9c7e8127aea" providerId="LiveId" clId="{39DB4C45-2BBC-41B5-9EDD-51EE1409F6C5}" dt="2022-10-21T11:13:20.271" v="2288" actId="13926"/>
          <ac:spMkLst>
            <pc:docMk/>
            <pc:sldMk cId="1044762431" sldId="367"/>
            <ac:spMk id="13" creationId="{13B39006-118B-D778-3B98-BE926E0FD224}"/>
          </ac:spMkLst>
        </pc:spChg>
        <pc:picChg chg="mod">
          <ac:chgData name="Waseem Tabbaa" userId="aeb9d9c7e8127aea" providerId="LiveId" clId="{39DB4C45-2BBC-41B5-9EDD-51EE1409F6C5}" dt="2022-10-21T08:29:45.537" v="721" actId="1076"/>
          <ac:picMkLst>
            <pc:docMk/>
            <pc:sldMk cId="1044762431" sldId="367"/>
            <ac:picMk id="2" creationId="{00000000-0000-0000-0000-000000000000}"/>
          </ac:picMkLst>
        </pc:picChg>
        <pc:picChg chg="mod">
          <ac:chgData name="Waseem Tabbaa" userId="aeb9d9c7e8127aea" providerId="LiveId" clId="{39DB4C45-2BBC-41B5-9EDD-51EE1409F6C5}" dt="2022-10-21T08:29:52.314" v="722" actId="1076"/>
          <ac:picMkLst>
            <pc:docMk/>
            <pc:sldMk cId="1044762431" sldId="367"/>
            <ac:picMk id="3" creationId="{00000000-0000-0000-0000-000000000000}"/>
          </ac:picMkLst>
        </pc:picChg>
        <pc:picChg chg="mod">
          <ac:chgData name="Waseem Tabbaa" userId="aeb9d9c7e8127aea" providerId="LiveId" clId="{39DB4C45-2BBC-41B5-9EDD-51EE1409F6C5}" dt="2022-10-21T10:03:30.964" v="1717" actId="1038"/>
          <ac:picMkLst>
            <pc:docMk/>
            <pc:sldMk cId="1044762431" sldId="367"/>
            <ac:picMk id="6" creationId="{00000000-0000-0000-0000-000000000000}"/>
          </ac:picMkLst>
        </pc:picChg>
        <pc:picChg chg="del">
          <ac:chgData name="Waseem Tabbaa" userId="aeb9d9c7e8127aea" providerId="LiveId" clId="{39DB4C45-2BBC-41B5-9EDD-51EE1409F6C5}" dt="2022-10-20T23:07:46.527" v="153" actId="478"/>
          <ac:picMkLst>
            <pc:docMk/>
            <pc:sldMk cId="1044762431" sldId="367"/>
            <ac:picMk id="11" creationId="{E27859AA-5D4F-B4F6-4B6D-B6C2016896AC}"/>
          </ac:picMkLst>
        </pc:picChg>
      </pc:sldChg>
      <pc:sldChg chg="modSp mod">
        <pc:chgData name="Waseem Tabbaa" userId="aeb9d9c7e8127aea" providerId="LiveId" clId="{39DB4C45-2BBC-41B5-9EDD-51EE1409F6C5}" dt="2022-10-21T11:39:25.318" v="2382" actId="113"/>
        <pc:sldMkLst>
          <pc:docMk/>
          <pc:sldMk cId="95475736" sldId="368"/>
        </pc:sldMkLst>
        <pc:spChg chg="mod">
          <ac:chgData name="Waseem Tabbaa" userId="aeb9d9c7e8127aea" providerId="LiveId" clId="{39DB4C45-2BBC-41B5-9EDD-51EE1409F6C5}" dt="2022-10-20T23:21:24.844" v="240"/>
          <ac:spMkLst>
            <pc:docMk/>
            <pc:sldMk cId="95475736" sldId="368"/>
            <ac:spMk id="7" creationId="{00000000-0000-0000-0000-000000000000}"/>
          </ac:spMkLst>
        </pc:spChg>
        <pc:spChg chg="mod">
          <ac:chgData name="Waseem Tabbaa" userId="aeb9d9c7e8127aea" providerId="LiveId" clId="{39DB4C45-2BBC-41B5-9EDD-51EE1409F6C5}" dt="2022-10-21T09:16:04.518" v="1112"/>
          <ac:spMkLst>
            <pc:docMk/>
            <pc:sldMk cId="95475736" sldId="368"/>
            <ac:spMk id="8" creationId="{00000000-0000-0000-0000-000000000000}"/>
          </ac:spMkLst>
        </pc:spChg>
        <pc:spChg chg="mod">
          <ac:chgData name="Waseem Tabbaa" userId="aeb9d9c7e8127aea" providerId="LiveId" clId="{39DB4C45-2BBC-41B5-9EDD-51EE1409F6C5}" dt="2022-10-21T11:39:25.318" v="2382" actId="113"/>
          <ac:spMkLst>
            <pc:docMk/>
            <pc:sldMk cId="95475736" sldId="368"/>
            <ac:spMk id="9" creationId="{00000000-0000-0000-0000-000000000000}"/>
          </ac:spMkLst>
        </pc:spChg>
        <pc:picChg chg="mod">
          <ac:chgData name="Waseem Tabbaa" userId="aeb9d9c7e8127aea" providerId="LiveId" clId="{39DB4C45-2BBC-41B5-9EDD-51EE1409F6C5}" dt="2022-10-21T10:02:41.187" v="1664" actId="1038"/>
          <ac:picMkLst>
            <pc:docMk/>
            <pc:sldMk cId="95475736" sldId="368"/>
            <ac:picMk id="6" creationId="{00000000-0000-0000-0000-000000000000}"/>
          </ac:picMkLst>
        </pc:picChg>
      </pc:sldChg>
      <pc:sldChg chg="modSp del mod ord">
        <pc:chgData name="Waseem Tabbaa" userId="aeb9d9c7e8127aea" providerId="LiveId" clId="{39DB4C45-2BBC-41B5-9EDD-51EE1409F6C5}" dt="2022-10-21T06:33:02.478" v="493" actId="2696"/>
        <pc:sldMkLst>
          <pc:docMk/>
          <pc:sldMk cId="1820142678" sldId="369"/>
        </pc:sldMkLst>
        <pc:spChg chg="mod">
          <ac:chgData name="Waseem Tabbaa" userId="aeb9d9c7e8127aea" providerId="LiveId" clId="{39DB4C45-2BBC-41B5-9EDD-51EE1409F6C5}" dt="2022-10-20T23:23:56.217" v="250"/>
          <ac:spMkLst>
            <pc:docMk/>
            <pc:sldMk cId="1820142678" sldId="369"/>
            <ac:spMk id="7" creationId="{00000000-0000-0000-0000-000000000000}"/>
          </ac:spMkLst>
        </pc:spChg>
        <pc:spChg chg="mod">
          <ac:chgData name="Waseem Tabbaa" userId="aeb9d9c7e8127aea" providerId="LiveId" clId="{39DB4C45-2BBC-41B5-9EDD-51EE1409F6C5}" dt="2022-10-20T23:26:30.918" v="268" actId="6549"/>
          <ac:spMkLst>
            <pc:docMk/>
            <pc:sldMk cId="1820142678" sldId="369"/>
            <ac:spMk id="9" creationId="{00000000-0000-0000-0000-000000000000}"/>
          </ac:spMkLst>
        </pc:spChg>
      </pc:sldChg>
      <pc:sldChg chg="modSp mod ord">
        <pc:chgData name="Waseem Tabbaa" userId="aeb9d9c7e8127aea" providerId="LiveId" clId="{39DB4C45-2BBC-41B5-9EDD-51EE1409F6C5}" dt="2022-10-21T11:14:27.149" v="2291" actId="207"/>
        <pc:sldMkLst>
          <pc:docMk/>
          <pc:sldMk cId="2019084665" sldId="370"/>
        </pc:sldMkLst>
        <pc:spChg chg="mod">
          <ac:chgData name="Waseem Tabbaa" userId="aeb9d9c7e8127aea" providerId="LiveId" clId="{39DB4C45-2BBC-41B5-9EDD-51EE1409F6C5}" dt="2022-10-21T07:49:33.527" v="586" actId="20577"/>
          <ac:spMkLst>
            <pc:docMk/>
            <pc:sldMk cId="2019084665" sldId="370"/>
            <ac:spMk id="7" creationId="{00000000-0000-0000-0000-000000000000}"/>
          </ac:spMkLst>
        </pc:spChg>
        <pc:spChg chg="mod">
          <ac:chgData name="Waseem Tabbaa" userId="aeb9d9c7e8127aea" providerId="LiveId" clId="{39DB4C45-2BBC-41B5-9EDD-51EE1409F6C5}" dt="2022-10-21T09:14:02.135" v="1106"/>
          <ac:spMkLst>
            <pc:docMk/>
            <pc:sldMk cId="2019084665" sldId="370"/>
            <ac:spMk id="8" creationId="{00000000-0000-0000-0000-000000000000}"/>
          </ac:spMkLst>
        </pc:spChg>
        <pc:spChg chg="mod">
          <ac:chgData name="Waseem Tabbaa" userId="aeb9d9c7e8127aea" providerId="LiveId" clId="{39DB4C45-2BBC-41B5-9EDD-51EE1409F6C5}" dt="2022-10-21T11:14:27.149" v="2291" actId="207"/>
          <ac:spMkLst>
            <pc:docMk/>
            <pc:sldMk cId="2019084665" sldId="370"/>
            <ac:spMk id="9" creationId="{00000000-0000-0000-0000-000000000000}"/>
          </ac:spMkLst>
        </pc:spChg>
        <pc:picChg chg="mod">
          <ac:chgData name="Waseem Tabbaa" userId="aeb9d9c7e8127aea" providerId="LiveId" clId="{39DB4C45-2BBC-41B5-9EDD-51EE1409F6C5}" dt="2022-10-21T10:03:26.475" v="1710" actId="1038"/>
          <ac:picMkLst>
            <pc:docMk/>
            <pc:sldMk cId="2019084665" sldId="370"/>
            <ac:picMk id="6" creationId="{00000000-0000-0000-0000-000000000000}"/>
          </ac:picMkLst>
        </pc:picChg>
      </pc:sldChg>
      <pc:sldChg chg="addSp modSp mod ord">
        <pc:chgData name="Waseem Tabbaa" userId="aeb9d9c7e8127aea" providerId="LiveId" clId="{39DB4C45-2BBC-41B5-9EDD-51EE1409F6C5}" dt="2022-10-21T11:33:07.030" v="2359" actId="34135"/>
        <pc:sldMkLst>
          <pc:docMk/>
          <pc:sldMk cId="2310298096" sldId="371"/>
        </pc:sldMkLst>
        <pc:spChg chg="mod">
          <ac:chgData name="Waseem Tabbaa" userId="aeb9d9c7e8127aea" providerId="LiveId" clId="{39DB4C45-2BBC-41B5-9EDD-51EE1409F6C5}" dt="2022-10-21T07:49:38.561" v="589" actId="20577"/>
          <ac:spMkLst>
            <pc:docMk/>
            <pc:sldMk cId="2310298096" sldId="371"/>
            <ac:spMk id="7" creationId="{00000000-0000-0000-0000-000000000000}"/>
          </ac:spMkLst>
        </pc:spChg>
        <pc:spChg chg="mod">
          <ac:chgData name="Waseem Tabbaa" userId="aeb9d9c7e8127aea" providerId="LiveId" clId="{39DB4C45-2BBC-41B5-9EDD-51EE1409F6C5}" dt="2022-10-21T09:15:44.068" v="1108"/>
          <ac:spMkLst>
            <pc:docMk/>
            <pc:sldMk cId="2310298096" sldId="371"/>
            <ac:spMk id="8" creationId="{00000000-0000-0000-0000-000000000000}"/>
          </ac:spMkLst>
        </pc:spChg>
        <pc:spChg chg="mod">
          <ac:chgData name="Waseem Tabbaa" userId="aeb9d9c7e8127aea" providerId="LiveId" clId="{39DB4C45-2BBC-41B5-9EDD-51EE1409F6C5}" dt="2022-10-21T11:33:07.030" v="2359" actId="34135"/>
          <ac:spMkLst>
            <pc:docMk/>
            <pc:sldMk cId="2310298096" sldId="371"/>
            <ac:spMk id="9" creationId="{00000000-0000-0000-0000-000000000000}"/>
          </ac:spMkLst>
        </pc:spChg>
        <pc:picChg chg="mod">
          <ac:chgData name="Waseem Tabbaa" userId="aeb9d9c7e8127aea" providerId="LiveId" clId="{39DB4C45-2BBC-41B5-9EDD-51EE1409F6C5}" dt="2022-10-21T06:44:35.063" v="558" actId="1076"/>
          <ac:picMkLst>
            <pc:docMk/>
            <pc:sldMk cId="2310298096" sldId="371"/>
            <ac:picMk id="2" creationId="{00000000-0000-0000-0000-000000000000}"/>
          </ac:picMkLst>
        </pc:picChg>
        <pc:picChg chg="mod">
          <ac:chgData name="Waseem Tabbaa" userId="aeb9d9c7e8127aea" providerId="LiveId" clId="{39DB4C45-2BBC-41B5-9EDD-51EE1409F6C5}" dt="2022-10-21T06:44:41.594" v="559" actId="1076"/>
          <ac:picMkLst>
            <pc:docMk/>
            <pc:sldMk cId="2310298096" sldId="371"/>
            <ac:picMk id="3" creationId="{00000000-0000-0000-0000-000000000000}"/>
          </ac:picMkLst>
        </pc:picChg>
        <pc:picChg chg="mod">
          <ac:chgData name="Waseem Tabbaa" userId="aeb9d9c7e8127aea" providerId="LiveId" clId="{39DB4C45-2BBC-41B5-9EDD-51EE1409F6C5}" dt="2022-10-21T10:03:21.339" v="1703" actId="1038"/>
          <ac:picMkLst>
            <pc:docMk/>
            <pc:sldMk cId="2310298096" sldId="371"/>
            <ac:picMk id="6" creationId="{00000000-0000-0000-0000-000000000000}"/>
          </ac:picMkLst>
        </pc:picChg>
        <pc:picChg chg="add mod">
          <ac:chgData name="Waseem Tabbaa" userId="aeb9d9c7e8127aea" providerId="LiveId" clId="{39DB4C45-2BBC-41B5-9EDD-51EE1409F6C5}" dt="2022-10-21T11:32:21.353" v="2301"/>
          <ac:picMkLst>
            <pc:docMk/>
            <pc:sldMk cId="2310298096" sldId="371"/>
            <ac:picMk id="11" creationId="{D148B564-0E01-1980-569D-467807DDC43B}"/>
          </ac:picMkLst>
        </pc:picChg>
      </pc:sldChg>
      <pc:sldChg chg="addSp delSp modSp mod ord">
        <pc:chgData name="Waseem Tabbaa" userId="aeb9d9c7e8127aea" providerId="LiveId" clId="{39DB4C45-2BBC-41B5-9EDD-51EE1409F6C5}" dt="2022-10-21T11:35:32.525" v="2366" actId="13926"/>
        <pc:sldMkLst>
          <pc:docMk/>
          <pc:sldMk cId="3154148680" sldId="372"/>
        </pc:sldMkLst>
        <pc:spChg chg="mod">
          <ac:chgData name="Waseem Tabbaa" userId="aeb9d9c7e8127aea" providerId="LiveId" clId="{39DB4C45-2BBC-41B5-9EDD-51EE1409F6C5}" dt="2022-10-21T07:50:07.059" v="595" actId="20577"/>
          <ac:spMkLst>
            <pc:docMk/>
            <pc:sldMk cId="3154148680" sldId="372"/>
            <ac:spMk id="7" creationId="{00000000-0000-0000-0000-000000000000}"/>
          </ac:spMkLst>
        </pc:spChg>
        <pc:spChg chg="mod">
          <ac:chgData name="Waseem Tabbaa" userId="aeb9d9c7e8127aea" providerId="LiveId" clId="{39DB4C45-2BBC-41B5-9EDD-51EE1409F6C5}" dt="2022-10-21T09:15:52.502" v="1110"/>
          <ac:spMkLst>
            <pc:docMk/>
            <pc:sldMk cId="3154148680" sldId="372"/>
            <ac:spMk id="8" creationId="{00000000-0000-0000-0000-000000000000}"/>
          </ac:spMkLst>
        </pc:spChg>
        <pc:spChg chg="mod">
          <ac:chgData name="Waseem Tabbaa" userId="aeb9d9c7e8127aea" providerId="LiveId" clId="{39DB4C45-2BBC-41B5-9EDD-51EE1409F6C5}" dt="2022-10-21T11:35:32.525" v="2366" actId="13926"/>
          <ac:spMkLst>
            <pc:docMk/>
            <pc:sldMk cId="3154148680" sldId="372"/>
            <ac:spMk id="9" creationId="{00000000-0000-0000-0000-000000000000}"/>
          </ac:spMkLst>
        </pc:spChg>
        <pc:picChg chg="mod">
          <ac:chgData name="Waseem Tabbaa" userId="aeb9d9c7e8127aea" providerId="LiveId" clId="{39DB4C45-2BBC-41B5-9EDD-51EE1409F6C5}" dt="2022-10-21T08:23:22.576" v="682" actId="1076"/>
          <ac:picMkLst>
            <pc:docMk/>
            <pc:sldMk cId="3154148680" sldId="372"/>
            <ac:picMk id="2" creationId="{00000000-0000-0000-0000-000000000000}"/>
          </ac:picMkLst>
        </pc:picChg>
        <pc:picChg chg="mod">
          <ac:chgData name="Waseem Tabbaa" userId="aeb9d9c7e8127aea" providerId="LiveId" clId="{39DB4C45-2BBC-41B5-9EDD-51EE1409F6C5}" dt="2022-10-21T08:24:40.804" v="688" actId="1076"/>
          <ac:picMkLst>
            <pc:docMk/>
            <pc:sldMk cId="3154148680" sldId="372"/>
            <ac:picMk id="3" creationId="{00000000-0000-0000-0000-000000000000}"/>
          </ac:picMkLst>
        </pc:picChg>
        <pc:picChg chg="mod">
          <ac:chgData name="Waseem Tabbaa" userId="aeb9d9c7e8127aea" providerId="LiveId" clId="{39DB4C45-2BBC-41B5-9EDD-51EE1409F6C5}" dt="2022-10-21T10:03:12.707" v="1686" actId="1037"/>
          <ac:picMkLst>
            <pc:docMk/>
            <pc:sldMk cId="3154148680" sldId="372"/>
            <ac:picMk id="6" creationId="{00000000-0000-0000-0000-000000000000}"/>
          </ac:picMkLst>
        </pc:picChg>
        <pc:picChg chg="add del mod">
          <ac:chgData name="Waseem Tabbaa" userId="aeb9d9c7e8127aea" providerId="LiveId" clId="{39DB4C45-2BBC-41B5-9EDD-51EE1409F6C5}" dt="2022-10-21T08:23:49.626" v="684" actId="478"/>
          <ac:picMkLst>
            <pc:docMk/>
            <pc:sldMk cId="3154148680" sldId="372"/>
            <ac:picMk id="11" creationId="{BFFB637B-A710-704D-30D9-C222F919CF66}"/>
          </ac:picMkLst>
        </pc:picChg>
        <pc:picChg chg="add mod">
          <ac:chgData name="Waseem Tabbaa" userId="aeb9d9c7e8127aea" providerId="LiveId" clId="{39DB4C45-2BBC-41B5-9EDD-51EE1409F6C5}" dt="2022-10-21T08:24:36.351" v="687" actId="14100"/>
          <ac:picMkLst>
            <pc:docMk/>
            <pc:sldMk cId="3154148680" sldId="372"/>
            <ac:picMk id="13" creationId="{7AB3BBB1-A5B5-5B2C-E7AF-D7421EDB3CF4}"/>
          </ac:picMkLst>
        </pc:picChg>
      </pc:sldChg>
      <pc:sldChg chg="modSp mod ord">
        <pc:chgData name="Waseem Tabbaa" userId="aeb9d9c7e8127aea" providerId="LiveId" clId="{39DB4C45-2BBC-41B5-9EDD-51EE1409F6C5}" dt="2022-10-21T11:38:44.696" v="2379" actId="207"/>
        <pc:sldMkLst>
          <pc:docMk/>
          <pc:sldMk cId="3561430287" sldId="373"/>
        </pc:sldMkLst>
        <pc:spChg chg="mod">
          <ac:chgData name="Waseem Tabbaa" userId="aeb9d9c7e8127aea" providerId="LiveId" clId="{39DB4C45-2BBC-41B5-9EDD-51EE1409F6C5}" dt="2022-10-21T07:52:28.624" v="608" actId="20577"/>
          <ac:spMkLst>
            <pc:docMk/>
            <pc:sldMk cId="3561430287" sldId="373"/>
            <ac:spMk id="7" creationId="{00000000-0000-0000-0000-000000000000}"/>
          </ac:spMkLst>
        </pc:spChg>
        <pc:spChg chg="mod">
          <ac:chgData name="Waseem Tabbaa" userId="aeb9d9c7e8127aea" providerId="LiveId" clId="{39DB4C45-2BBC-41B5-9EDD-51EE1409F6C5}" dt="2022-10-21T09:15:59.143" v="1111"/>
          <ac:spMkLst>
            <pc:docMk/>
            <pc:sldMk cId="3561430287" sldId="373"/>
            <ac:spMk id="8" creationId="{00000000-0000-0000-0000-000000000000}"/>
          </ac:spMkLst>
        </pc:spChg>
        <pc:spChg chg="mod">
          <ac:chgData name="Waseem Tabbaa" userId="aeb9d9c7e8127aea" providerId="LiveId" clId="{39DB4C45-2BBC-41B5-9EDD-51EE1409F6C5}" dt="2022-10-21T11:38:44.696" v="2379" actId="207"/>
          <ac:spMkLst>
            <pc:docMk/>
            <pc:sldMk cId="3561430287" sldId="373"/>
            <ac:spMk id="9" creationId="{00000000-0000-0000-0000-000000000000}"/>
          </ac:spMkLst>
        </pc:spChg>
        <pc:picChg chg="mod">
          <ac:chgData name="Waseem Tabbaa" userId="aeb9d9c7e8127aea" providerId="LiveId" clId="{39DB4C45-2BBC-41B5-9EDD-51EE1409F6C5}" dt="2022-10-21T08:27:50.903" v="711" actId="1076"/>
          <ac:picMkLst>
            <pc:docMk/>
            <pc:sldMk cId="3561430287" sldId="373"/>
            <ac:picMk id="2" creationId="{00000000-0000-0000-0000-000000000000}"/>
          </ac:picMkLst>
        </pc:picChg>
        <pc:picChg chg="mod">
          <ac:chgData name="Waseem Tabbaa" userId="aeb9d9c7e8127aea" providerId="LiveId" clId="{39DB4C45-2BBC-41B5-9EDD-51EE1409F6C5}" dt="2022-10-21T08:27:48.542" v="710" actId="1076"/>
          <ac:picMkLst>
            <pc:docMk/>
            <pc:sldMk cId="3561430287" sldId="373"/>
            <ac:picMk id="3" creationId="{00000000-0000-0000-0000-000000000000}"/>
          </ac:picMkLst>
        </pc:picChg>
        <pc:picChg chg="mod">
          <ac:chgData name="Waseem Tabbaa" userId="aeb9d9c7e8127aea" providerId="LiveId" clId="{39DB4C45-2BBC-41B5-9EDD-51EE1409F6C5}" dt="2022-10-21T10:03:06.751" v="1677" actId="1037"/>
          <ac:picMkLst>
            <pc:docMk/>
            <pc:sldMk cId="3561430287" sldId="373"/>
            <ac:picMk id="6" creationId="{00000000-0000-0000-0000-000000000000}"/>
          </ac:picMkLst>
        </pc:picChg>
      </pc:sldChg>
      <pc:sldChg chg="addSp delSp modSp mod">
        <pc:chgData name="Waseem Tabbaa" userId="aeb9d9c7e8127aea" providerId="LiveId" clId="{39DB4C45-2BBC-41B5-9EDD-51EE1409F6C5}" dt="2022-10-21T11:40:12.716" v="2391" actId="113"/>
        <pc:sldMkLst>
          <pc:docMk/>
          <pc:sldMk cId="2887307831" sldId="374"/>
        </pc:sldMkLst>
        <pc:spChg chg="mod">
          <ac:chgData name="Waseem Tabbaa" userId="aeb9d9c7e8127aea" providerId="LiveId" clId="{39DB4C45-2BBC-41B5-9EDD-51EE1409F6C5}" dt="2022-10-21T08:35:50.322" v="824" actId="1035"/>
          <ac:spMkLst>
            <pc:docMk/>
            <pc:sldMk cId="2887307831" sldId="374"/>
            <ac:spMk id="7" creationId="{00000000-0000-0000-0000-000000000000}"/>
          </ac:spMkLst>
        </pc:spChg>
        <pc:spChg chg="mod">
          <ac:chgData name="Waseem Tabbaa" userId="aeb9d9c7e8127aea" providerId="LiveId" clId="{39DB4C45-2BBC-41B5-9EDD-51EE1409F6C5}" dt="2022-10-21T09:16:12.155" v="1114"/>
          <ac:spMkLst>
            <pc:docMk/>
            <pc:sldMk cId="2887307831" sldId="374"/>
            <ac:spMk id="8" creationId="{00000000-0000-0000-0000-000000000000}"/>
          </ac:spMkLst>
        </pc:spChg>
        <pc:spChg chg="del mod">
          <ac:chgData name="Waseem Tabbaa" userId="aeb9d9c7e8127aea" providerId="LiveId" clId="{39DB4C45-2BBC-41B5-9EDD-51EE1409F6C5}" dt="2022-10-21T08:33:58.251" v="782"/>
          <ac:spMkLst>
            <pc:docMk/>
            <pc:sldMk cId="2887307831" sldId="374"/>
            <ac:spMk id="9" creationId="{00000000-0000-0000-0000-000000000000}"/>
          </ac:spMkLst>
        </pc:spChg>
        <pc:spChg chg="add mod">
          <ac:chgData name="Waseem Tabbaa" userId="aeb9d9c7e8127aea" providerId="LiveId" clId="{39DB4C45-2BBC-41B5-9EDD-51EE1409F6C5}" dt="2022-10-21T11:40:12.716" v="2391" actId="113"/>
          <ac:spMkLst>
            <pc:docMk/>
            <pc:sldMk cId="2887307831" sldId="374"/>
            <ac:spMk id="14" creationId="{9A0A2049-E36D-DD53-705E-F93A41C0B2EB}"/>
          </ac:spMkLst>
        </pc:spChg>
        <pc:picChg chg="mod">
          <ac:chgData name="Waseem Tabbaa" userId="aeb9d9c7e8127aea" providerId="LiveId" clId="{39DB4C45-2BBC-41B5-9EDD-51EE1409F6C5}" dt="2022-10-21T08:35:28.314" v="790" actId="1076"/>
          <ac:picMkLst>
            <pc:docMk/>
            <pc:sldMk cId="2887307831" sldId="374"/>
            <ac:picMk id="2" creationId="{00000000-0000-0000-0000-000000000000}"/>
          </ac:picMkLst>
        </pc:picChg>
        <pc:picChg chg="mod">
          <ac:chgData name="Waseem Tabbaa" userId="aeb9d9c7e8127aea" providerId="LiveId" clId="{39DB4C45-2BBC-41B5-9EDD-51EE1409F6C5}" dt="2022-10-21T08:35:30.826" v="791" actId="1076"/>
          <ac:picMkLst>
            <pc:docMk/>
            <pc:sldMk cId="2887307831" sldId="374"/>
            <ac:picMk id="3" creationId="{00000000-0000-0000-0000-000000000000}"/>
          </ac:picMkLst>
        </pc:picChg>
        <pc:picChg chg="mod">
          <ac:chgData name="Waseem Tabbaa" userId="aeb9d9c7e8127aea" providerId="LiveId" clId="{39DB4C45-2BBC-41B5-9EDD-51EE1409F6C5}" dt="2022-10-21T10:02:35.612" v="1653" actId="1038"/>
          <ac:picMkLst>
            <pc:docMk/>
            <pc:sldMk cId="2887307831" sldId="374"/>
            <ac:picMk id="6" creationId="{00000000-0000-0000-0000-000000000000}"/>
          </ac:picMkLst>
        </pc:picChg>
        <pc:picChg chg="add mod">
          <ac:chgData name="Waseem Tabbaa" userId="aeb9d9c7e8127aea" providerId="LiveId" clId="{39DB4C45-2BBC-41B5-9EDD-51EE1409F6C5}" dt="2022-10-21T08:35:59.378" v="826" actId="14100"/>
          <ac:picMkLst>
            <pc:docMk/>
            <pc:sldMk cId="2887307831" sldId="374"/>
            <ac:picMk id="11" creationId="{C0EC5425-D5F8-E492-973D-6FB01D4F6653}"/>
          </ac:picMkLst>
        </pc:picChg>
        <pc:picChg chg="add mod">
          <ac:chgData name="Waseem Tabbaa" userId="aeb9d9c7e8127aea" providerId="LiveId" clId="{39DB4C45-2BBC-41B5-9EDD-51EE1409F6C5}" dt="2022-10-21T08:36:33.333" v="829" actId="14100"/>
          <ac:picMkLst>
            <pc:docMk/>
            <pc:sldMk cId="2887307831" sldId="374"/>
            <ac:picMk id="13" creationId="{AF38C4D1-B9B9-FB7A-3226-2092698B8A86}"/>
          </ac:picMkLst>
        </pc:picChg>
      </pc:sldChg>
      <pc:sldChg chg="addSp modSp mod">
        <pc:chgData name="Waseem Tabbaa" userId="aeb9d9c7e8127aea" providerId="LiveId" clId="{39DB4C45-2BBC-41B5-9EDD-51EE1409F6C5}" dt="2022-10-21T11:41:45.295" v="2393" actId="113"/>
        <pc:sldMkLst>
          <pc:docMk/>
          <pc:sldMk cId="1697768273" sldId="375"/>
        </pc:sldMkLst>
        <pc:spChg chg="mod">
          <ac:chgData name="Waseem Tabbaa" userId="aeb9d9c7e8127aea" providerId="LiveId" clId="{39DB4C45-2BBC-41B5-9EDD-51EE1409F6C5}" dt="2022-10-21T08:53:38.974" v="951" actId="1037"/>
          <ac:spMkLst>
            <pc:docMk/>
            <pc:sldMk cId="1697768273" sldId="375"/>
            <ac:spMk id="7" creationId="{00000000-0000-0000-0000-000000000000}"/>
          </ac:spMkLst>
        </pc:spChg>
        <pc:spChg chg="mod">
          <ac:chgData name="Waseem Tabbaa" userId="aeb9d9c7e8127aea" providerId="LiveId" clId="{39DB4C45-2BBC-41B5-9EDD-51EE1409F6C5}" dt="2022-10-21T09:16:25.979" v="1117"/>
          <ac:spMkLst>
            <pc:docMk/>
            <pc:sldMk cId="1697768273" sldId="375"/>
            <ac:spMk id="8" creationId="{00000000-0000-0000-0000-000000000000}"/>
          </ac:spMkLst>
        </pc:spChg>
        <pc:spChg chg="mod">
          <ac:chgData name="Waseem Tabbaa" userId="aeb9d9c7e8127aea" providerId="LiveId" clId="{39DB4C45-2BBC-41B5-9EDD-51EE1409F6C5}" dt="2022-10-21T11:41:45.295" v="2393" actId="113"/>
          <ac:spMkLst>
            <pc:docMk/>
            <pc:sldMk cId="1697768273" sldId="375"/>
            <ac:spMk id="9" creationId="{00000000-0000-0000-0000-000000000000}"/>
          </ac:spMkLst>
        </pc:spChg>
        <pc:picChg chg="mod">
          <ac:chgData name="Waseem Tabbaa" userId="aeb9d9c7e8127aea" providerId="LiveId" clId="{39DB4C45-2BBC-41B5-9EDD-51EE1409F6C5}" dt="2022-10-21T08:55:34.111" v="958" actId="1076"/>
          <ac:picMkLst>
            <pc:docMk/>
            <pc:sldMk cId="1697768273" sldId="375"/>
            <ac:picMk id="2" creationId="{00000000-0000-0000-0000-000000000000}"/>
          </ac:picMkLst>
        </pc:picChg>
        <pc:picChg chg="mod">
          <ac:chgData name="Waseem Tabbaa" userId="aeb9d9c7e8127aea" providerId="LiveId" clId="{39DB4C45-2BBC-41B5-9EDD-51EE1409F6C5}" dt="2022-10-21T08:55:38.089" v="959" actId="1076"/>
          <ac:picMkLst>
            <pc:docMk/>
            <pc:sldMk cId="1697768273" sldId="375"/>
            <ac:picMk id="3" creationId="{00000000-0000-0000-0000-000000000000}"/>
          </ac:picMkLst>
        </pc:picChg>
        <pc:picChg chg="mod">
          <ac:chgData name="Waseem Tabbaa" userId="aeb9d9c7e8127aea" providerId="LiveId" clId="{39DB4C45-2BBC-41B5-9EDD-51EE1409F6C5}" dt="2022-10-21T10:02:19.571" v="1633" actId="1038"/>
          <ac:picMkLst>
            <pc:docMk/>
            <pc:sldMk cId="1697768273" sldId="375"/>
            <ac:picMk id="6" creationId="{00000000-0000-0000-0000-000000000000}"/>
          </ac:picMkLst>
        </pc:picChg>
        <pc:picChg chg="add mod">
          <ac:chgData name="Waseem Tabbaa" userId="aeb9d9c7e8127aea" providerId="LiveId" clId="{39DB4C45-2BBC-41B5-9EDD-51EE1409F6C5}" dt="2022-10-21T08:55:47.721" v="962" actId="14100"/>
          <ac:picMkLst>
            <pc:docMk/>
            <pc:sldMk cId="1697768273" sldId="375"/>
            <ac:picMk id="11" creationId="{9737808C-72CA-6387-7476-9E2D578EEAC4}"/>
          </ac:picMkLst>
        </pc:picChg>
      </pc:sldChg>
      <pc:sldChg chg="del">
        <pc:chgData name="Waseem Tabbaa" userId="aeb9d9c7e8127aea" providerId="LiveId" clId="{39DB4C45-2BBC-41B5-9EDD-51EE1409F6C5}" dt="2022-10-21T08:59:25.509" v="976" actId="47"/>
        <pc:sldMkLst>
          <pc:docMk/>
          <pc:sldMk cId="152410589" sldId="376"/>
        </pc:sldMkLst>
      </pc:sldChg>
      <pc:sldChg chg="del">
        <pc:chgData name="Waseem Tabbaa" userId="aeb9d9c7e8127aea" providerId="LiveId" clId="{39DB4C45-2BBC-41B5-9EDD-51EE1409F6C5}" dt="2022-10-21T08:59:27.384" v="977" actId="47"/>
        <pc:sldMkLst>
          <pc:docMk/>
          <pc:sldMk cId="3926106083" sldId="377"/>
        </pc:sldMkLst>
      </pc:sldChg>
      <pc:sldChg chg="del">
        <pc:chgData name="Waseem Tabbaa" userId="aeb9d9c7e8127aea" providerId="LiveId" clId="{39DB4C45-2BBC-41B5-9EDD-51EE1409F6C5}" dt="2022-10-21T08:59:28.090" v="978" actId="47"/>
        <pc:sldMkLst>
          <pc:docMk/>
          <pc:sldMk cId="3233466930" sldId="378"/>
        </pc:sldMkLst>
      </pc:sldChg>
      <pc:sldChg chg="del">
        <pc:chgData name="Waseem Tabbaa" userId="aeb9d9c7e8127aea" providerId="LiveId" clId="{39DB4C45-2BBC-41B5-9EDD-51EE1409F6C5}" dt="2022-10-21T08:59:28.795" v="979" actId="47"/>
        <pc:sldMkLst>
          <pc:docMk/>
          <pc:sldMk cId="2771304668" sldId="379"/>
        </pc:sldMkLst>
      </pc:sldChg>
      <pc:sldChg chg="del">
        <pc:chgData name="Waseem Tabbaa" userId="aeb9d9c7e8127aea" providerId="LiveId" clId="{39DB4C45-2BBC-41B5-9EDD-51EE1409F6C5}" dt="2022-10-21T08:59:29.485" v="980" actId="47"/>
        <pc:sldMkLst>
          <pc:docMk/>
          <pc:sldMk cId="308593619" sldId="380"/>
        </pc:sldMkLst>
      </pc:sldChg>
      <pc:sldChg chg="del">
        <pc:chgData name="Waseem Tabbaa" userId="aeb9d9c7e8127aea" providerId="LiveId" clId="{39DB4C45-2BBC-41B5-9EDD-51EE1409F6C5}" dt="2022-10-21T08:59:30.208" v="981" actId="47"/>
        <pc:sldMkLst>
          <pc:docMk/>
          <pc:sldMk cId="2892786427" sldId="381"/>
        </pc:sldMkLst>
      </pc:sldChg>
      <pc:sldChg chg="modSp mod">
        <pc:chgData name="Waseem Tabbaa" userId="aeb9d9c7e8127aea" providerId="LiveId" clId="{39DB4C45-2BBC-41B5-9EDD-51EE1409F6C5}" dt="2022-10-21T11:47:46.416" v="2421" actId="113"/>
        <pc:sldMkLst>
          <pc:docMk/>
          <pc:sldMk cId="370189943" sldId="382"/>
        </pc:sldMkLst>
        <pc:spChg chg="mod">
          <ac:chgData name="Waseem Tabbaa" userId="aeb9d9c7e8127aea" providerId="LiveId" clId="{39DB4C45-2BBC-41B5-9EDD-51EE1409F6C5}" dt="2022-10-21T09:22:59.085" v="1154"/>
          <ac:spMkLst>
            <pc:docMk/>
            <pc:sldMk cId="370189943" sldId="382"/>
            <ac:spMk id="7" creationId="{00000000-0000-0000-0000-000000000000}"/>
          </ac:spMkLst>
        </pc:spChg>
        <pc:spChg chg="mod">
          <ac:chgData name="Waseem Tabbaa" userId="aeb9d9c7e8127aea" providerId="LiveId" clId="{39DB4C45-2BBC-41B5-9EDD-51EE1409F6C5}" dt="2022-10-21T09:16:57.547" v="1125" actId="20577"/>
          <ac:spMkLst>
            <pc:docMk/>
            <pc:sldMk cId="370189943" sldId="382"/>
            <ac:spMk id="8" creationId="{00000000-0000-0000-0000-000000000000}"/>
          </ac:spMkLst>
        </pc:spChg>
        <pc:spChg chg="mod">
          <ac:chgData name="Waseem Tabbaa" userId="aeb9d9c7e8127aea" providerId="LiveId" clId="{39DB4C45-2BBC-41B5-9EDD-51EE1409F6C5}" dt="2022-10-21T11:47:46.416" v="2421" actId="113"/>
          <ac:spMkLst>
            <pc:docMk/>
            <pc:sldMk cId="370189943" sldId="382"/>
            <ac:spMk id="9" creationId="{00000000-0000-0000-0000-000000000000}"/>
          </ac:spMkLst>
        </pc:spChg>
        <pc:picChg chg="mod">
          <ac:chgData name="Waseem Tabbaa" userId="aeb9d9c7e8127aea" providerId="LiveId" clId="{39DB4C45-2BBC-41B5-9EDD-51EE1409F6C5}" dt="2022-10-21T09:59:27.866" v="1567" actId="1038"/>
          <ac:picMkLst>
            <pc:docMk/>
            <pc:sldMk cId="370189943" sldId="382"/>
            <ac:picMk id="6" creationId="{00000000-0000-0000-0000-000000000000}"/>
          </ac:picMkLst>
        </pc:picChg>
      </pc:sldChg>
      <pc:sldChg chg="del">
        <pc:chgData name="Waseem Tabbaa" userId="aeb9d9c7e8127aea" providerId="LiveId" clId="{39DB4C45-2BBC-41B5-9EDD-51EE1409F6C5}" dt="2022-10-21T10:04:24.788" v="1754" actId="47"/>
        <pc:sldMkLst>
          <pc:docMk/>
          <pc:sldMk cId="3861940578" sldId="383"/>
        </pc:sldMkLst>
      </pc:sldChg>
      <pc:sldChg chg="del">
        <pc:chgData name="Waseem Tabbaa" userId="aeb9d9c7e8127aea" providerId="LiveId" clId="{39DB4C45-2BBC-41B5-9EDD-51EE1409F6C5}" dt="2022-10-21T10:04:27.905" v="1756" actId="47"/>
        <pc:sldMkLst>
          <pc:docMk/>
          <pc:sldMk cId="340439339" sldId="384"/>
        </pc:sldMkLst>
      </pc:sldChg>
      <pc:sldChg chg="del">
        <pc:chgData name="Waseem Tabbaa" userId="aeb9d9c7e8127aea" providerId="LiveId" clId="{39DB4C45-2BBC-41B5-9EDD-51EE1409F6C5}" dt="2022-10-21T10:04:26.257" v="1755" actId="47"/>
        <pc:sldMkLst>
          <pc:docMk/>
          <pc:sldMk cId="1846873542" sldId="386"/>
        </pc:sldMkLst>
      </pc:sldChg>
      <pc:sldChg chg="del">
        <pc:chgData name="Waseem Tabbaa" userId="aeb9d9c7e8127aea" providerId="LiveId" clId="{39DB4C45-2BBC-41B5-9EDD-51EE1409F6C5}" dt="2022-10-21T08:59:31.137" v="982" actId="47"/>
        <pc:sldMkLst>
          <pc:docMk/>
          <pc:sldMk cId="3895728988" sldId="397"/>
        </pc:sldMkLst>
      </pc:sldChg>
      <pc:sldChg chg="del">
        <pc:chgData name="Waseem Tabbaa" userId="aeb9d9c7e8127aea" providerId="LiveId" clId="{39DB4C45-2BBC-41B5-9EDD-51EE1409F6C5}" dt="2022-10-21T08:59:32.017" v="983" actId="47"/>
        <pc:sldMkLst>
          <pc:docMk/>
          <pc:sldMk cId="1353179721" sldId="398"/>
        </pc:sldMkLst>
      </pc:sldChg>
      <pc:sldChg chg="del">
        <pc:chgData name="Waseem Tabbaa" userId="aeb9d9c7e8127aea" providerId="LiveId" clId="{39DB4C45-2BBC-41B5-9EDD-51EE1409F6C5}" dt="2022-10-21T08:59:32.737" v="984" actId="47"/>
        <pc:sldMkLst>
          <pc:docMk/>
          <pc:sldMk cId="2587761009" sldId="399"/>
        </pc:sldMkLst>
      </pc:sldChg>
      <pc:sldChg chg="del">
        <pc:chgData name="Waseem Tabbaa" userId="aeb9d9c7e8127aea" providerId="LiveId" clId="{39DB4C45-2BBC-41B5-9EDD-51EE1409F6C5}" dt="2022-10-21T08:59:15.112" v="975" actId="47"/>
        <pc:sldMkLst>
          <pc:docMk/>
          <pc:sldMk cId="1145562788" sldId="400"/>
        </pc:sldMkLst>
      </pc:sldChg>
      <pc:sldChg chg="delSp modSp mod">
        <pc:chgData name="Waseem Tabbaa" userId="aeb9d9c7e8127aea" providerId="LiveId" clId="{39DB4C45-2BBC-41B5-9EDD-51EE1409F6C5}" dt="2022-10-21T11:52:42.943" v="2430" actId="13926"/>
        <pc:sldMkLst>
          <pc:docMk/>
          <pc:sldMk cId="4106817593" sldId="401"/>
        </pc:sldMkLst>
        <pc:spChg chg="mod">
          <ac:chgData name="Waseem Tabbaa" userId="aeb9d9c7e8127aea" providerId="LiveId" clId="{39DB4C45-2BBC-41B5-9EDD-51EE1409F6C5}" dt="2022-10-21T09:38:41.277" v="1225"/>
          <ac:spMkLst>
            <pc:docMk/>
            <pc:sldMk cId="4106817593" sldId="401"/>
            <ac:spMk id="7" creationId="{00000000-0000-0000-0000-000000000000}"/>
          </ac:spMkLst>
        </pc:spChg>
        <pc:spChg chg="mod">
          <ac:chgData name="Waseem Tabbaa" userId="aeb9d9c7e8127aea" providerId="LiveId" clId="{39DB4C45-2BBC-41B5-9EDD-51EE1409F6C5}" dt="2022-10-21T10:04:50.089" v="1767"/>
          <ac:spMkLst>
            <pc:docMk/>
            <pc:sldMk cId="4106817593" sldId="401"/>
            <ac:spMk id="8" creationId="{00000000-0000-0000-0000-000000000000}"/>
          </ac:spMkLst>
        </pc:spChg>
        <pc:spChg chg="mod">
          <ac:chgData name="Waseem Tabbaa" userId="aeb9d9c7e8127aea" providerId="LiveId" clId="{39DB4C45-2BBC-41B5-9EDD-51EE1409F6C5}" dt="2022-10-21T11:52:42.943" v="2430" actId="13926"/>
          <ac:spMkLst>
            <pc:docMk/>
            <pc:sldMk cId="4106817593" sldId="401"/>
            <ac:spMk id="9" creationId="{00000000-0000-0000-0000-000000000000}"/>
          </ac:spMkLst>
        </pc:spChg>
        <pc:picChg chg="mod">
          <ac:chgData name="Waseem Tabbaa" userId="aeb9d9c7e8127aea" providerId="LiveId" clId="{39DB4C45-2BBC-41B5-9EDD-51EE1409F6C5}" dt="2022-10-21T09:59:19.579" v="1555" actId="1038"/>
          <ac:picMkLst>
            <pc:docMk/>
            <pc:sldMk cId="4106817593" sldId="401"/>
            <ac:picMk id="6" creationId="{00000000-0000-0000-0000-000000000000}"/>
          </ac:picMkLst>
        </pc:picChg>
        <pc:picChg chg="del">
          <ac:chgData name="Waseem Tabbaa" userId="aeb9d9c7e8127aea" providerId="LiveId" clId="{39DB4C45-2BBC-41B5-9EDD-51EE1409F6C5}" dt="2022-10-21T09:38:36.422" v="1224" actId="478"/>
          <ac:picMkLst>
            <pc:docMk/>
            <pc:sldMk cId="4106817593" sldId="401"/>
            <ac:picMk id="11" creationId="{C2BFE37D-EBC0-11FE-6D9F-A10193E9531A}"/>
          </ac:picMkLst>
        </pc:picChg>
      </pc:sldChg>
      <pc:sldChg chg="modSp mod">
        <pc:chgData name="Waseem Tabbaa" userId="aeb9d9c7e8127aea" providerId="LiveId" clId="{39DB4C45-2BBC-41B5-9EDD-51EE1409F6C5}" dt="2022-10-21T11:59:29.986" v="2459" actId="113"/>
        <pc:sldMkLst>
          <pc:docMk/>
          <pc:sldMk cId="426738900" sldId="402"/>
        </pc:sldMkLst>
        <pc:spChg chg="mod">
          <ac:chgData name="Waseem Tabbaa" userId="aeb9d9c7e8127aea" providerId="LiveId" clId="{39DB4C45-2BBC-41B5-9EDD-51EE1409F6C5}" dt="2022-10-21T09:41:37.787" v="1284"/>
          <ac:spMkLst>
            <pc:docMk/>
            <pc:sldMk cId="426738900" sldId="402"/>
            <ac:spMk id="7" creationId="{00000000-0000-0000-0000-000000000000}"/>
          </ac:spMkLst>
        </pc:spChg>
        <pc:spChg chg="mod">
          <ac:chgData name="Waseem Tabbaa" userId="aeb9d9c7e8127aea" providerId="LiveId" clId="{39DB4C45-2BBC-41B5-9EDD-51EE1409F6C5}" dt="2022-10-21T10:04:58.596" v="1769"/>
          <ac:spMkLst>
            <pc:docMk/>
            <pc:sldMk cId="426738900" sldId="402"/>
            <ac:spMk id="8" creationId="{00000000-0000-0000-0000-000000000000}"/>
          </ac:spMkLst>
        </pc:spChg>
        <pc:spChg chg="mod">
          <ac:chgData name="Waseem Tabbaa" userId="aeb9d9c7e8127aea" providerId="LiveId" clId="{39DB4C45-2BBC-41B5-9EDD-51EE1409F6C5}" dt="2022-10-21T11:59:29.986" v="2459" actId="113"/>
          <ac:spMkLst>
            <pc:docMk/>
            <pc:sldMk cId="426738900" sldId="402"/>
            <ac:spMk id="9" creationId="{00000000-0000-0000-0000-000000000000}"/>
          </ac:spMkLst>
        </pc:spChg>
        <pc:picChg chg="mod">
          <ac:chgData name="Waseem Tabbaa" userId="aeb9d9c7e8127aea" providerId="LiveId" clId="{39DB4C45-2BBC-41B5-9EDD-51EE1409F6C5}" dt="2022-10-21T10:05:04.351" v="1784" actId="1038"/>
          <ac:picMkLst>
            <pc:docMk/>
            <pc:sldMk cId="426738900" sldId="402"/>
            <ac:picMk id="6" creationId="{00000000-0000-0000-0000-000000000000}"/>
          </ac:picMkLst>
        </pc:picChg>
      </pc:sldChg>
      <pc:sldChg chg="delSp modSp mod">
        <pc:chgData name="Waseem Tabbaa" userId="aeb9d9c7e8127aea" providerId="LiveId" clId="{39DB4C45-2BBC-41B5-9EDD-51EE1409F6C5}" dt="2022-10-21T12:02:34.220" v="2477" actId="115"/>
        <pc:sldMkLst>
          <pc:docMk/>
          <pc:sldMk cId="1358797006" sldId="403"/>
        </pc:sldMkLst>
        <pc:spChg chg="mod">
          <ac:chgData name="Waseem Tabbaa" userId="aeb9d9c7e8127aea" providerId="LiveId" clId="{39DB4C45-2BBC-41B5-9EDD-51EE1409F6C5}" dt="2022-10-21T09:54:32.998" v="1424"/>
          <ac:spMkLst>
            <pc:docMk/>
            <pc:sldMk cId="1358797006" sldId="403"/>
            <ac:spMk id="7" creationId="{00000000-0000-0000-0000-000000000000}"/>
          </ac:spMkLst>
        </pc:spChg>
        <pc:spChg chg="mod">
          <ac:chgData name="Waseem Tabbaa" userId="aeb9d9c7e8127aea" providerId="LiveId" clId="{39DB4C45-2BBC-41B5-9EDD-51EE1409F6C5}" dt="2022-10-21T10:05:08.219" v="1785"/>
          <ac:spMkLst>
            <pc:docMk/>
            <pc:sldMk cId="1358797006" sldId="403"/>
            <ac:spMk id="8" creationId="{00000000-0000-0000-0000-000000000000}"/>
          </ac:spMkLst>
        </pc:spChg>
        <pc:spChg chg="mod">
          <ac:chgData name="Waseem Tabbaa" userId="aeb9d9c7e8127aea" providerId="LiveId" clId="{39DB4C45-2BBC-41B5-9EDD-51EE1409F6C5}" dt="2022-10-21T12:02:34.220" v="2477" actId="115"/>
          <ac:spMkLst>
            <pc:docMk/>
            <pc:sldMk cId="1358797006" sldId="403"/>
            <ac:spMk id="9" creationId="{00000000-0000-0000-0000-000000000000}"/>
          </ac:spMkLst>
        </pc:spChg>
        <pc:spChg chg="del mod">
          <ac:chgData name="Waseem Tabbaa" userId="aeb9d9c7e8127aea" providerId="LiveId" clId="{39DB4C45-2BBC-41B5-9EDD-51EE1409F6C5}" dt="2022-10-21T09:54:41.269" v="1427" actId="478"/>
          <ac:spMkLst>
            <pc:docMk/>
            <pc:sldMk cId="1358797006" sldId="403"/>
            <ac:spMk id="13" creationId="{AFF52580-88FA-80BC-3BB3-8995C9403325}"/>
          </ac:spMkLst>
        </pc:spChg>
        <pc:picChg chg="mod">
          <ac:chgData name="Waseem Tabbaa" userId="aeb9d9c7e8127aea" providerId="LiveId" clId="{39DB4C45-2BBC-41B5-9EDD-51EE1409F6C5}" dt="2022-10-21T10:01:32.746" v="1580" actId="1076"/>
          <ac:picMkLst>
            <pc:docMk/>
            <pc:sldMk cId="1358797006" sldId="403"/>
            <ac:picMk id="2" creationId="{00000000-0000-0000-0000-000000000000}"/>
          </ac:picMkLst>
        </pc:picChg>
        <pc:picChg chg="mod">
          <ac:chgData name="Waseem Tabbaa" userId="aeb9d9c7e8127aea" providerId="LiveId" clId="{39DB4C45-2BBC-41B5-9EDD-51EE1409F6C5}" dt="2022-10-21T10:01:34.962" v="1581" actId="1076"/>
          <ac:picMkLst>
            <pc:docMk/>
            <pc:sldMk cId="1358797006" sldId="403"/>
            <ac:picMk id="3" creationId="{00000000-0000-0000-0000-000000000000}"/>
          </ac:picMkLst>
        </pc:picChg>
        <pc:picChg chg="mod">
          <ac:chgData name="Waseem Tabbaa" userId="aeb9d9c7e8127aea" providerId="LiveId" clId="{39DB4C45-2BBC-41B5-9EDD-51EE1409F6C5}" dt="2022-10-21T09:59:09.040" v="1533" actId="1038"/>
          <ac:picMkLst>
            <pc:docMk/>
            <pc:sldMk cId="1358797006" sldId="403"/>
            <ac:picMk id="6" creationId="{00000000-0000-0000-0000-000000000000}"/>
          </ac:picMkLst>
        </pc:picChg>
        <pc:picChg chg="del">
          <ac:chgData name="Waseem Tabbaa" userId="aeb9d9c7e8127aea" providerId="LiveId" clId="{39DB4C45-2BBC-41B5-9EDD-51EE1409F6C5}" dt="2022-10-21T09:54:35.870" v="1425" actId="478"/>
          <ac:picMkLst>
            <pc:docMk/>
            <pc:sldMk cId="1358797006" sldId="403"/>
            <ac:picMk id="11" creationId="{2BA2548D-3E1F-6F5E-E8E8-FAC673DEF7BF}"/>
          </ac:picMkLst>
        </pc:picChg>
      </pc:sldChg>
      <pc:sldChg chg="del">
        <pc:chgData name="Waseem Tabbaa" userId="aeb9d9c7e8127aea" providerId="LiveId" clId="{39DB4C45-2BBC-41B5-9EDD-51EE1409F6C5}" dt="2022-10-21T10:04:17.692" v="1746" actId="47"/>
        <pc:sldMkLst>
          <pc:docMk/>
          <pc:sldMk cId="523573093" sldId="404"/>
        </pc:sldMkLst>
      </pc:sldChg>
      <pc:sldChg chg="addSp delSp modSp mod">
        <pc:chgData name="Waseem Tabbaa" userId="aeb9d9c7e8127aea" providerId="LiveId" clId="{39DB4C45-2BBC-41B5-9EDD-51EE1409F6C5}" dt="2022-10-21T10:03:35.137" v="1724" actId="1038"/>
        <pc:sldMkLst>
          <pc:docMk/>
          <pc:sldMk cId="758899319" sldId="405"/>
        </pc:sldMkLst>
        <pc:spChg chg="mod">
          <ac:chgData name="Waseem Tabbaa" userId="aeb9d9c7e8127aea" providerId="LiveId" clId="{39DB4C45-2BBC-41B5-9EDD-51EE1409F6C5}" dt="2022-10-20T23:21:13.124" v="236" actId="20577"/>
          <ac:spMkLst>
            <pc:docMk/>
            <pc:sldMk cId="758899319" sldId="405"/>
            <ac:spMk id="7" creationId="{00000000-0000-0000-0000-000000000000}"/>
          </ac:spMkLst>
        </pc:spChg>
        <pc:spChg chg="mod">
          <ac:chgData name="Waseem Tabbaa" userId="aeb9d9c7e8127aea" providerId="LiveId" clId="{39DB4C45-2BBC-41B5-9EDD-51EE1409F6C5}" dt="2022-10-17T19:37:30.056" v="10" actId="20577"/>
          <ac:spMkLst>
            <pc:docMk/>
            <pc:sldMk cId="758899319" sldId="405"/>
            <ac:spMk id="8" creationId="{00000000-0000-0000-0000-000000000000}"/>
          </ac:spMkLst>
        </pc:spChg>
        <pc:spChg chg="del mod">
          <ac:chgData name="Waseem Tabbaa" userId="aeb9d9c7e8127aea" providerId="LiveId" clId="{39DB4C45-2BBC-41B5-9EDD-51EE1409F6C5}" dt="2022-10-20T23:21:17.054" v="238"/>
          <ac:spMkLst>
            <pc:docMk/>
            <pc:sldMk cId="758899319" sldId="405"/>
            <ac:spMk id="9" creationId="{00000000-0000-0000-0000-000000000000}"/>
          </ac:spMkLst>
        </pc:spChg>
        <pc:picChg chg="mod">
          <ac:chgData name="Waseem Tabbaa" userId="aeb9d9c7e8127aea" providerId="LiveId" clId="{39DB4C45-2BBC-41B5-9EDD-51EE1409F6C5}" dt="2022-10-21T10:03:35.137" v="1724" actId="1038"/>
          <ac:picMkLst>
            <pc:docMk/>
            <pc:sldMk cId="758899319" sldId="405"/>
            <ac:picMk id="6" creationId="{00000000-0000-0000-0000-000000000000}"/>
          </ac:picMkLst>
        </pc:picChg>
        <pc:picChg chg="add mod">
          <ac:chgData name="Waseem Tabbaa" userId="aeb9d9c7e8127aea" providerId="LiveId" clId="{39DB4C45-2BBC-41B5-9EDD-51EE1409F6C5}" dt="2022-10-20T23:28:23.477" v="269" actId="1076"/>
          <ac:picMkLst>
            <pc:docMk/>
            <pc:sldMk cId="758899319" sldId="405"/>
            <ac:picMk id="11" creationId="{F44727A8-F714-F767-3535-E75CFC25F837}"/>
          </ac:picMkLst>
        </pc:picChg>
      </pc:sldChg>
      <pc:sldChg chg="del">
        <pc:chgData name="Waseem Tabbaa" userId="aeb9d9c7e8127aea" providerId="LiveId" clId="{39DB4C45-2BBC-41B5-9EDD-51EE1409F6C5}" dt="2022-10-21T10:04:18.644" v="1748" actId="47"/>
        <pc:sldMkLst>
          <pc:docMk/>
          <pc:sldMk cId="1169731605" sldId="406"/>
        </pc:sldMkLst>
      </pc:sldChg>
      <pc:sldChg chg="del">
        <pc:chgData name="Waseem Tabbaa" userId="aeb9d9c7e8127aea" providerId="LiveId" clId="{39DB4C45-2BBC-41B5-9EDD-51EE1409F6C5}" dt="2022-10-21T10:04:18.164" v="1747" actId="47"/>
        <pc:sldMkLst>
          <pc:docMk/>
          <pc:sldMk cId="1839625759" sldId="407"/>
        </pc:sldMkLst>
      </pc:sldChg>
      <pc:sldChg chg="del">
        <pc:chgData name="Waseem Tabbaa" userId="aeb9d9c7e8127aea" providerId="LiveId" clId="{39DB4C45-2BBC-41B5-9EDD-51EE1409F6C5}" dt="2022-10-21T10:04:19.077" v="1749" actId="47"/>
        <pc:sldMkLst>
          <pc:docMk/>
          <pc:sldMk cId="3354298559" sldId="408"/>
        </pc:sldMkLst>
      </pc:sldChg>
      <pc:sldChg chg="del">
        <pc:chgData name="Waseem Tabbaa" userId="aeb9d9c7e8127aea" providerId="LiveId" clId="{39DB4C45-2BBC-41B5-9EDD-51EE1409F6C5}" dt="2022-10-21T10:04:19.496" v="1750" actId="47"/>
        <pc:sldMkLst>
          <pc:docMk/>
          <pc:sldMk cId="3352314336" sldId="409"/>
        </pc:sldMkLst>
      </pc:sldChg>
      <pc:sldChg chg="del">
        <pc:chgData name="Waseem Tabbaa" userId="aeb9d9c7e8127aea" providerId="LiveId" clId="{39DB4C45-2BBC-41B5-9EDD-51EE1409F6C5}" dt="2022-10-21T10:04:20.147" v="1751" actId="47"/>
        <pc:sldMkLst>
          <pc:docMk/>
          <pc:sldMk cId="4019410865" sldId="410"/>
        </pc:sldMkLst>
      </pc:sldChg>
      <pc:sldChg chg="del">
        <pc:chgData name="Waseem Tabbaa" userId="aeb9d9c7e8127aea" providerId="LiveId" clId="{39DB4C45-2BBC-41B5-9EDD-51EE1409F6C5}" dt="2022-10-21T10:04:20.698" v="1752" actId="47"/>
        <pc:sldMkLst>
          <pc:docMk/>
          <pc:sldMk cId="580158262" sldId="411"/>
        </pc:sldMkLst>
      </pc:sldChg>
      <pc:sldChg chg="del">
        <pc:chgData name="Waseem Tabbaa" userId="aeb9d9c7e8127aea" providerId="LiveId" clId="{39DB4C45-2BBC-41B5-9EDD-51EE1409F6C5}" dt="2022-10-21T10:04:21.163" v="1753" actId="47"/>
        <pc:sldMkLst>
          <pc:docMk/>
          <pc:sldMk cId="4267075493" sldId="412"/>
        </pc:sldMkLst>
      </pc:sldChg>
      <pc:sldChg chg="addSp delSp modSp add mod">
        <pc:chgData name="Waseem Tabbaa" userId="aeb9d9c7e8127aea" providerId="LiveId" clId="{39DB4C45-2BBC-41B5-9EDD-51EE1409F6C5}" dt="2022-10-21T10:03:17.727" v="1695" actId="1038"/>
        <pc:sldMkLst>
          <pc:docMk/>
          <pc:sldMk cId="2692288593" sldId="413"/>
        </pc:sldMkLst>
        <pc:spChg chg="mod">
          <ac:chgData name="Waseem Tabbaa" userId="aeb9d9c7e8127aea" providerId="LiveId" clId="{39DB4C45-2BBC-41B5-9EDD-51EE1409F6C5}" dt="2022-10-21T07:49:52.598" v="592" actId="20577"/>
          <ac:spMkLst>
            <pc:docMk/>
            <pc:sldMk cId="2692288593" sldId="413"/>
            <ac:spMk id="7" creationId="{00000000-0000-0000-0000-000000000000}"/>
          </ac:spMkLst>
        </pc:spChg>
        <pc:spChg chg="mod">
          <ac:chgData name="Waseem Tabbaa" userId="aeb9d9c7e8127aea" providerId="LiveId" clId="{39DB4C45-2BBC-41B5-9EDD-51EE1409F6C5}" dt="2022-10-21T09:15:47.995" v="1109"/>
          <ac:spMkLst>
            <pc:docMk/>
            <pc:sldMk cId="2692288593" sldId="413"/>
            <ac:spMk id="8" creationId="{00000000-0000-0000-0000-000000000000}"/>
          </ac:spMkLst>
        </pc:spChg>
        <pc:spChg chg="mod">
          <ac:chgData name="Waseem Tabbaa" userId="aeb9d9c7e8127aea" providerId="LiveId" clId="{39DB4C45-2BBC-41B5-9EDD-51EE1409F6C5}" dt="2022-10-21T08:18:00.372" v="654" actId="113"/>
          <ac:spMkLst>
            <pc:docMk/>
            <pc:sldMk cId="2692288593" sldId="413"/>
            <ac:spMk id="9" creationId="{00000000-0000-0000-0000-000000000000}"/>
          </ac:spMkLst>
        </pc:spChg>
        <pc:picChg chg="mod">
          <ac:chgData name="Waseem Tabbaa" userId="aeb9d9c7e8127aea" providerId="LiveId" clId="{39DB4C45-2BBC-41B5-9EDD-51EE1409F6C5}" dt="2022-10-21T10:03:17.727" v="1695" actId="1038"/>
          <ac:picMkLst>
            <pc:docMk/>
            <pc:sldMk cId="2692288593" sldId="413"/>
            <ac:picMk id="6" creationId="{00000000-0000-0000-0000-000000000000}"/>
          </ac:picMkLst>
        </pc:picChg>
        <pc:picChg chg="add del mod">
          <ac:chgData name="Waseem Tabbaa" userId="aeb9d9c7e8127aea" providerId="LiveId" clId="{39DB4C45-2BBC-41B5-9EDD-51EE1409F6C5}" dt="2022-10-21T08:10:59.511" v="625" actId="478"/>
          <ac:picMkLst>
            <pc:docMk/>
            <pc:sldMk cId="2692288593" sldId="413"/>
            <ac:picMk id="11" creationId="{9398DEEA-CAB9-0F7A-A4E8-638EA0008DEE}"/>
          </ac:picMkLst>
        </pc:picChg>
        <pc:picChg chg="add mod">
          <ac:chgData name="Waseem Tabbaa" userId="aeb9d9c7e8127aea" providerId="LiveId" clId="{39DB4C45-2BBC-41B5-9EDD-51EE1409F6C5}" dt="2022-10-21T08:12:02.346" v="627" actId="1076"/>
          <ac:picMkLst>
            <pc:docMk/>
            <pc:sldMk cId="2692288593" sldId="413"/>
            <ac:picMk id="13" creationId="{E25C30F8-0927-C279-EC4D-1CC92122A136}"/>
          </ac:picMkLst>
        </pc:picChg>
      </pc:sldChg>
      <pc:sldChg chg="add del">
        <pc:chgData name="Waseem Tabbaa" userId="aeb9d9c7e8127aea" providerId="LiveId" clId="{39DB4C45-2BBC-41B5-9EDD-51EE1409F6C5}" dt="2022-10-21T06:46:56.248" v="573"/>
        <pc:sldMkLst>
          <pc:docMk/>
          <pc:sldMk cId="3243659927" sldId="414"/>
        </pc:sldMkLst>
      </pc:sldChg>
      <pc:sldChg chg="addSp delSp modSp add mod">
        <pc:chgData name="Waseem Tabbaa" userId="aeb9d9c7e8127aea" providerId="LiveId" clId="{39DB4C45-2BBC-41B5-9EDD-51EE1409F6C5}" dt="2022-10-21T11:41:12.055" v="2392" actId="113"/>
        <pc:sldMkLst>
          <pc:docMk/>
          <pc:sldMk cId="3460418612" sldId="414"/>
        </pc:sldMkLst>
        <pc:spChg chg="add del mod">
          <ac:chgData name="Waseem Tabbaa" userId="aeb9d9c7e8127aea" providerId="LiveId" clId="{39DB4C45-2BBC-41B5-9EDD-51EE1409F6C5}" dt="2022-10-21T08:49:27.520" v="929" actId="478"/>
          <ac:spMkLst>
            <pc:docMk/>
            <pc:sldMk cId="3460418612" sldId="414"/>
            <ac:spMk id="12" creationId="{272C61F9-5D83-088A-FE22-635DA1C07C97}"/>
          </ac:spMkLst>
        </pc:spChg>
        <pc:spChg chg="mod">
          <ac:chgData name="Waseem Tabbaa" userId="aeb9d9c7e8127aea" providerId="LiveId" clId="{39DB4C45-2BBC-41B5-9EDD-51EE1409F6C5}" dt="2022-10-21T11:41:12.055" v="2392" actId="113"/>
          <ac:spMkLst>
            <pc:docMk/>
            <pc:sldMk cId="3460418612" sldId="414"/>
            <ac:spMk id="14" creationId="{9A0A2049-E36D-DD53-705E-F93A41C0B2EB}"/>
          </ac:spMkLst>
        </pc:spChg>
        <pc:spChg chg="add del">
          <ac:chgData name="Waseem Tabbaa" userId="aeb9d9c7e8127aea" providerId="LiveId" clId="{39DB4C45-2BBC-41B5-9EDD-51EE1409F6C5}" dt="2022-10-21T08:47:18.010" v="906" actId="22"/>
          <ac:spMkLst>
            <pc:docMk/>
            <pc:sldMk cId="3460418612" sldId="414"/>
            <ac:spMk id="16" creationId="{F8159357-9985-90C7-EA48-E4B8E99F2C1B}"/>
          </ac:spMkLst>
        </pc:spChg>
        <pc:spChg chg="add mod">
          <ac:chgData name="Waseem Tabbaa" userId="aeb9d9c7e8127aea" providerId="LiveId" clId="{39DB4C45-2BBC-41B5-9EDD-51EE1409F6C5}" dt="2022-10-21T08:47:35.723" v="910" actId="1076"/>
          <ac:spMkLst>
            <pc:docMk/>
            <pc:sldMk cId="3460418612" sldId="414"/>
            <ac:spMk id="18" creationId="{868DEA2F-005D-4011-A8FA-AA944DE9B272}"/>
          </ac:spMkLst>
        </pc:spChg>
        <pc:spChg chg="add mod">
          <ac:chgData name="Waseem Tabbaa" userId="aeb9d9c7e8127aea" providerId="LiveId" clId="{39DB4C45-2BBC-41B5-9EDD-51EE1409F6C5}" dt="2022-10-21T09:16:17.279" v="1115"/>
          <ac:spMkLst>
            <pc:docMk/>
            <pc:sldMk cId="3460418612" sldId="414"/>
            <ac:spMk id="19" creationId="{CF3EA633-C053-82FA-CC98-30CF3AC44BE6}"/>
          </ac:spMkLst>
        </pc:spChg>
        <pc:picChg chg="del">
          <ac:chgData name="Waseem Tabbaa" userId="aeb9d9c7e8127aea" providerId="LiveId" clId="{39DB4C45-2BBC-41B5-9EDD-51EE1409F6C5}" dt="2022-10-21T08:46:58.536" v="900" actId="478"/>
          <ac:picMkLst>
            <pc:docMk/>
            <pc:sldMk cId="3460418612" sldId="414"/>
            <ac:picMk id="6" creationId="{00000000-0000-0000-0000-000000000000}"/>
          </ac:picMkLst>
        </pc:picChg>
        <pc:picChg chg="add mod">
          <ac:chgData name="Waseem Tabbaa" userId="aeb9d9c7e8127aea" providerId="LiveId" clId="{39DB4C45-2BBC-41B5-9EDD-51EE1409F6C5}" dt="2022-10-21T10:02:27.538" v="1644" actId="1038"/>
          <ac:picMkLst>
            <pc:docMk/>
            <pc:sldMk cId="3460418612" sldId="414"/>
            <ac:picMk id="9" creationId="{CDCAB343-1E7C-6AC0-E24C-7A61043595D7}"/>
          </ac:picMkLst>
        </pc:picChg>
        <pc:picChg chg="del">
          <ac:chgData name="Waseem Tabbaa" userId="aeb9d9c7e8127aea" providerId="LiveId" clId="{39DB4C45-2BBC-41B5-9EDD-51EE1409F6C5}" dt="2022-10-21T08:47:52.874" v="912" actId="478"/>
          <ac:picMkLst>
            <pc:docMk/>
            <pc:sldMk cId="3460418612" sldId="414"/>
            <ac:picMk id="11" creationId="{C0EC5425-D5F8-E492-973D-6FB01D4F6653}"/>
          </ac:picMkLst>
        </pc:picChg>
        <pc:picChg chg="del">
          <ac:chgData name="Waseem Tabbaa" userId="aeb9d9c7e8127aea" providerId="LiveId" clId="{39DB4C45-2BBC-41B5-9EDD-51EE1409F6C5}" dt="2022-10-21T08:47:54.634" v="913" actId="478"/>
          <ac:picMkLst>
            <pc:docMk/>
            <pc:sldMk cId="3460418612" sldId="414"/>
            <ac:picMk id="13" creationId="{AF38C4D1-B9B9-FB7A-3226-2092698B8A86}"/>
          </ac:picMkLst>
        </pc:picChg>
        <pc:picChg chg="add mod">
          <ac:chgData name="Waseem Tabbaa" userId="aeb9d9c7e8127aea" providerId="LiveId" clId="{39DB4C45-2BBC-41B5-9EDD-51EE1409F6C5}" dt="2022-10-21T08:48:16.364" v="919" actId="14100"/>
          <ac:picMkLst>
            <pc:docMk/>
            <pc:sldMk cId="3460418612" sldId="414"/>
            <ac:picMk id="21" creationId="{71EFC96E-9598-D651-0D47-2DD1BCEF5977}"/>
          </ac:picMkLst>
        </pc:picChg>
      </pc:sldChg>
      <pc:sldChg chg="modSp add mod ord">
        <pc:chgData name="Waseem Tabbaa" userId="aeb9d9c7e8127aea" providerId="LiveId" clId="{39DB4C45-2BBC-41B5-9EDD-51EE1409F6C5}" dt="2022-10-21T11:44:24.820" v="2406" actId="1076"/>
        <pc:sldMkLst>
          <pc:docMk/>
          <pc:sldMk cId="3929329155" sldId="415"/>
        </pc:sldMkLst>
        <pc:spChg chg="mod">
          <ac:chgData name="Waseem Tabbaa" userId="aeb9d9c7e8127aea" providerId="LiveId" clId="{39DB4C45-2BBC-41B5-9EDD-51EE1409F6C5}" dt="2022-10-21T09:16:30.453" v="1118"/>
          <ac:spMkLst>
            <pc:docMk/>
            <pc:sldMk cId="3929329155" sldId="415"/>
            <ac:spMk id="8" creationId="{00000000-0000-0000-0000-000000000000}"/>
          </ac:spMkLst>
        </pc:spChg>
        <pc:spChg chg="mod">
          <ac:chgData name="Waseem Tabbaa" userId="aeb9d9c7e8127aea" providerId="LiveId" clId="{39DB4C45-2BBC-41B5-9EDD-51EE1409F6C5}" dt="2022-10-21T11:44:07.976" v="2405" actId="113"/>
          <ac:spMkLst>
            <pc:docMk/>
            <pc:sldMk cId="3929329155" sldId="415"/>
            <ac:spMk id="9" creationId="{00000000-0000-0000-0000-000000000000}"/>
          </ac:spMkLst>
        </pc:spChg>
        <pc:picChg chg="mod">
          <ac:chgData name="Waseem Tabbaa" userId="aeb9d9c7e8127aea" providerId="LiveId" clId="{39DB4C45-2BBC-41B5-9EDD-51EE1409F6C5}" dt="2022-10-21T11:44:24.820" v="2406" actId="1076"/>
          <ac:picMkLst>
            <pc:docMk/>
            <pc:sldMk cId="3929329155" sldId="415"/>
            <ac:picMk id="2" creationId="{00000000-0000-0000-0000-000000000000}"/>
          </ac:picMkLst>
        </pc:picChg>
        <pc:picChg chg="mod">
          <ac:chgData name="Waseem Tabbaa" userId="aeb9d9c7e8127aea" providerId="LiveId" clId="{39DB4C45-2BBC-41B5-9EDD-51EE1409F6C5}" dt="2022-10-21T10:02:14.043" v="1623" actId="1038"/>
          <ac:picMkLst>
            <pc:docMk/>
            <pc:sldMk cId="3929329155" sldId="415"/>
            <ac:picMk id="6" creationId="{00000000-0000-0000-0000-000000000000}"/>
          </ac:picMkLst>
        </pc:picChg>
      </pc:sldChg>
      <pc:sldChg chg="modSp add mod">
        <pc:chgData name="Waseem Tabbaa" userId="aeb9d9c7e8127aea" providerId="LiveId" clId="{39DB4C45-2BBC-41B5-9EDD-51EE1409F6C5}" dt="2022-10-21T10:01:56.614" v="1603" actId="1038"/>
        <pc:sldMkLst>
          <pc:docMk/>
          <pc:sldMk cId="2633744585" sldId="416"/>
        </pc:sldMkLst>
        <pc:spChg chg="mod">
          <ac:chgData name="Waseem Tabbaa" userId="aeb9d9c7e8127aea" providerId="LiveId" clId="{39DB4C45-2BBC-41B5-9EDD-51EE1409F6C5}" dt="2022-10-21T09:06:40.286" v="1089"/>
          <ac:spMkLst>
            <pc:docMk/>
            <pc:sldMk cId="2633744585" sldId="416"/>
            <ac:spMk id="7" creationId="{00000000-0000-0000-0000-000000000000}"/>
          </ac:spMkLst>
        </pc:spChg>
        <pc:spChg chg="mod">
          <ac:chgData name="Waseem Tabbaa" userId="aeb9d9c7e8127aea" providerId="LiveId" clId="{39DB4C45-2BBC-41B5-9EDD-51EE1409F6C5}" dt="2022-10-21T09:16:40.509" v="1120"/>
          <ac:spMkLst>
            <pc:docMk/>
            <pc:sldMk cId="2633744585" sldId="416"/>
            <ac:spMk id="8" creationId="{00000000-0000-0000-0000-000000000000}"/>
          </ac:spMkLst>
        </pc:spChg>
        <pc:spChg chg="mod">
          <ac:chgData name="Waseem Tabbaa" userId="aeb9d9c7e8127aea" providerId="LiveId" clId="{39DB4C45-2BBC-41B5-9EDD-51EE1409F6C5}" dt="2022-10-21T09:06:31.050" v="1088"/>
          <ac:spMkLst>
            <pc:docMk/>
            <pc:sldMk cId="2633744585" sldId="416"/>
            <ac:spMk id="9" creationId="{00000000-0000-0000-0000-000000000000}"/>
          </ac:spMkLst>
        </pc:spChg>
        <pc:picChg chg="mod">
          <ac:chgData name="Waseem Tabbaa" userId="aeb9d9c7e8127aea" providerId="LiveId" clId="{39DB4C45-2BBC-41B5-9EDD-51EE1409F6C5}" dt="2022-10-21T10:01:56.614" v="1603" actId="1038"/>
          <ac:picMkLst>
            <pc:docMk/>
            <pc:sldMk cId="2633744585" sldId="416"/>
            <ac:picMk id="6" creationId="{00000000-0000-0000-0000-000000000000}"/>
          </ac:picMkLst>
        </pc:picChg>
      </pc:sldChg>
      <pc:sldChg chg="modSp add mod">
        <pc:chgData name="Waseem Tabbaa" userId="aeb9d9c7e8127aea" providerId="LiveId" clId="{39DB4C45-2BBC-41B5-9EDD-51EE1409F6C5}" dt="2022-10-21T10:01:51.573" v="1593" actId="1038"/>
        <pc:sldMkLst>
          <pc:docMk/>
          <pc:sldMk cId="2453040230" sldId="417"/>
        </pc:sldMkLst>
        <pc:spChg chg="mod">
          <ac:chgData name="Waseem Tabbaa" userId="aeb9d9c7e8127aea" providerId="LiveId" clId="{39DB4C45-2BBC-41B5-9EDD-51EE1409F6C5}" dt="2022-10-21T09:12:53.441" v="1100"/>
          <ac:spMkLst>
            <pc:docMk/>
            <pc:sldMk cId="2453040230" sldId="417"/>
            <ac:spMk id="7" creationId="{00000000-0000-0000-0000-000000000000}"/>
          </ac:spMkLst>
        </pc:spChg>
        <pc:spChg chg="mod">
          <ac:chgData name="Waseem Tabbaa" userId="aeb9d9c7e8127aea" providerId="LiveId" clId="{39DB4C45-2BBC-41B5-9EDD-51EE1409F6C5}" dt="2022-10-21T09:16:49.040" v="1121"/>
          <ac:spMkLst>
            <pc:docMk/>
            <pc:sldMk cId="2453040230" sldId="417"/>
            <ac:spMk id="8" creationId="{00000000-0000-0000-0000-000000000000}"/>
          </ac:spMkLst>
        </pc:spChg>
        <pc:spChg chg="mod">
          <ac:chgData name="Waseem Tabbaa" userId="aeb9d9c7e8127aea" providerId="LiveId" clId="{39DB4C45-2BBC-41B5-9EDD-51EE1409F6C5}" dt="2022-10-21T09:13:24.936" v="1105" actId="6549"/>
          <ac:spMkLst>
            <pc:docMk/>
            <pc:sldMk cId="2453040230" sldId="417"/>
            <ac:spMk id="9" creationId="{00000000-0000-0000-0000-000000000000}"/>
          </ac:spMkLst>
        </pc:spChg>
        <pc:picChg chg="mod">
          <ac:chgData name="Waseem Tabbaa" userId="aeb9d9c7e8127aea" providerId="LiveId" clId="{39DB4C45-2BBC-41B5-9EDD-51EE1409F6C5}" dt="2022-10-21T10:01:51.573" v="1593" actId="1038"/>
          <ac:picMkLst>
            <pc:docMk/>
            <pc:sldMk cId="2453040230" sldId="417"/>
            <ac:picMk id="6" creationId="{00000000-0000-0000-0000-000000000000}"/>
          </ac:picMkLst>
        </pc:picChg>
      </pc:sldChg>
      <pc:sldChg chg="add del">
        <pc:chgData name="Waseem Tabbaa" userId="aeb9d9c7e8127aea" providerId="LiveId" clId="{39DB4C45-2BBC-41B5-9EDD-51EE1409F6C5}" dt="2022-10-21T09:12:25.030" v="1095" actId="47"/>
        <pc:sldMkLst>
          <pc:docMk/>
          <pc:sldMk cId="1103982766" sldId="418"/>
        </pc:sldMkLst>
      </pc:sldChg>
      <pc:sldChg chg="modSp add mod ord">
        <pc:chgData name="Waseem Tabbaa" userId="aeb9d9c7e8127aea" providerId="LiveId" clId="{39DB4C45-2BBC-41B5-9EDD-51EE1409F6C5}" dt="2022-10-21T11:55:23.356" v="2441" actId="113"/>
        <pc:sldMkLst>
          <pc:docMk/>
          <pc:sldMk cId="1924094293" sldId="418"/>
        </pc:sldMkLst>
        <pc:spChg chg="mod">
          <ac:chgData name="Waseem Tabbaa" userId="aeb9d9c7e8127aea" providerId="LiveId" clId="{39DB4C45-2BBC-41B5-9EDD-51EE1409F6C5}" dt="2022-10-21T10:04:54.349" v="1768"/>
          <ac:spMkLst>
            <pc:docMk/>
            <pc:sldMk cId="1924094293" sldId="418"/>
            <ac:spMk id="8" creationId="{00000000-0000-0000-0000-000000000000}"/>
          </ac:spMkLst>
        </pc:spChg>
        <pc:spChg chg="mod">
          <ac:chgData name="Waseem Tabbaa" userId="aeb9d9c7e8127aea" providerId="LiveId" clId="{39DB4C45-2BBC-41B5-9EDD-51EE1409F6C5}" dt="2022-10-21T11:55:23.356" v="2441" actId="113"/>
          <ac:spMkLst>
            <pc:docMk/>
            <pc:sldMk cId="1924094293" sldId="418"/>
            <ac:spMk id="9" creationId="{00000000-0000-0000-0000-000000000000}"/>
          </ac:spMkLst>
        </pc:spChg>
        <pc:picChg chg="mod">
          <ac:chgData name="Waseem Tabbaa" userId="aeb9d9c7e8127aea" providerId="LiveId" clId="{39DB4C45-2BBC-41B5-9EDD-51EE1409F6C5}" dt="2022-10-21T09:47:34.352" v="1408" actId="1076"/>
          <ac:picMkLst>
            <pc:docMk/>
            <pc:sldMk cId="1924094293" sldId="418"/>
            <ac:picMk id="2" creationId="{00000000-0000-0000-0000-000000000000}"/>
          </ac:picMkLst>
        </pc:picChg>
        <pc:picChg chg="mod">
          <ac:chgData name="Waseem Tabbaa" userId="aeb9d9c7e8127aea" providerId="LiveId" clId="{39DB4C45-2BBC-41B5-9EDD-51EE1409F6C5}" dt="2022-10-21T09:59:14.569" v="1544" actId="1038"/>
          <ac:picMkLst>
            <pc:docMk/>
            <pc:sldMk cId="1924094293" sldId="418"/>
            <ac:picMk id="6" creationId="{00000000-0000-0000-0000-000000000000}"/>
          </ac:picMkLst>
        </pc:picChg>
      </pc:sldChg>
      <pc:sldChg chg="add del">
        <pc:chgData name="Waseem Tabbaa" userId="aeb9d9c7e8127aea" providerId="LiveId" clId="{39DB4C45-2BBC-41B5-9EDD-51EE1409F6C5}" dt="2022-10-21T09:12:34.848" v="1097"/>
        <pc:sldMkLst>
          <pc:docMk/>
          <pc:sldMk cId="3144413604" sldId="418"/>
        </pc:sldMkLst>
      </pc:sldChg>
      <pc:sldChg chg="modSp add mod">
        <pc:chgData name="Waseem Tabbaa" userId="aeb9d9c7e8127aea" providerId="LiveId" clId="{39DB4C45-2BBC-41B5-9EDD-51EE1409F6C5}" dt="2022-10-21T12:05:20.541" v="2494" actId="115"/>
        <pc:sldMkLst>
          <pc:docMk/>
          <pc:sldMk cId="3075616891" sldId="419"/>
        </pc:sldMkLst>
        <pc:spChg chg="mod">
          <ac:chgData name="Waseem Tabbaa" userId="aeb9d9c7e8127aea" providerId="LiveId" clId="{39DB4C45-2BBC-41B5-9EDD-51EE1409F6C5}" dt="2022-10-21T10:05:12.359" v="1786"/>
          <ac:spMkLst>
            <pc:docMk/>
            <pc:sldMk cId="3075616891" sldId="419"/>
            <ac:spMk id="8" creationId="{00000000-0000-0000-0000-000000000000}"/>
          </ac:spMkLst>
        </pc:spChg>
        <pc:spChg chg="mod">
          <ac:chgData name="Waseem Tabbaa" userId="aeb9d9c7e8127aea" providerId="LiveId" clId="{39DB4C45-2BBC-41B5-9EDD-51EE1409F6C5}" dt="2022-10-21T12:05:20.541" v="2494" actId="115"/>
          <ac:spMkLst>
            <pc:docMk/>
            <pc:sldMk cId="3075616891" sldId="419"/>
            <ac:spMk id="9" creationId="{00000000-0000-0000-0000-000000000000}"/>
          </ac:spMkLst>
        </pc:spChg>
        <pc:picChg chg="mod">
          <ac:chgData name="Waseem Tabbaa" userId="aeb9d9c7e8127aea" providerId="LiveId" clId="{39DB4C45-2BBC-41B5-9EDD-51EE1409F6C5}" dt="2022-10-21T10:01:39.023" v="1582" actId="1076"/>
          <ac:picMkLst>
            <pc:docMk/>
            <pc:sldMk cId="3075616891" sldId="419"/>
            <ac:picMk id="2" creationId="{00000000-0000-0000-0000-000000000000}"/>
          </ac:picMkLst>
        </pc:picChg>
        <pc:picChg chg="mod">
          <ac:chgData name="Waseem Tabbaa" userId="aeb9d9c7e8127aea" providerId="LiveId" clId="{39DB4C45-2BBC-41B5-9EDD-51EE1409F6C5}" dt="2022-10-21T10:04:04.869" v="1745" actId="1037"/>
          <ac:picMkLst>
            <pc:docMk/>
            <pc:sldMk cId="3075616891" sldId="419"/>
            <ac:picMk id="6" creationId="{00000000-0000-0000-0000-000000000000}"/>
          </ac:picMkLst>
        </pc:picChg>
      </pc:sldChg>
      <pc:sldChg chg="modSp add mod">
        <pc:chgData name="Waseem Tabbaa" userId="aeb9d9c7e8127aea" providerId="LiveId" clId="{39DB4C45-2BBC-41B5-9EDD-51EE1409F6C5}" dt="2022-10-21T12:06:07.932" v="2498" actId="13926"/>
        <pc:sldMkLst>
          <pc:docMk/>
          <pc:sldMk cId="397577059" sldId="420"/>
        </pc:sldMkLst>
        <pc:spChg chg="mod">
          <ac:chgData name="Waseem Tabbaa" userId="aeb9d9c7e8127aea" providerId="LiveId" clId="{39DB4C45-2BBC-41B5-9EDD-51EE1409F6C5}" dt="2022-10-21T10:05:36.711" v="1797"/>
          <ac:spMkLst>
            <pc:docMk/>
            <pc:sldMk cId="397577059" sldId="420"/>
            <ac:spMk id="7" creationId="{00000000-0000-0000-0000-000000000000}"/>
          </ac:spMkLst>
        </pc:spChg>
        <pc:spChg chg="mod">
          <ac:chgData name="Waseem Tabbaa" userId="aeb9d9c7e8127aea" providerId="LiveId" clId="{39DB4C45-2BBC-41B5-9EDD-51EE1409F6C5}" dt="2022-10-21T12:06:07.932" v="2498" actId="13926"/>
          <ac:spMkLst>
            <pc:docMk/>
            <pc:sldMk cId="397577059" sldId="420"/>
            <ac:spMk id="9" creationId="{00000000-0000-0000-0000-000000000000}"/>
          </ac:spMkLst>
        </pc:spChg>
      </pc:sldChg>
      <pc:sldChg chg="modSp add mod">
        <pc:chgData name="Waseem Tabbaa" userId="aeb9d9c7e8127aea" providerId="LiveId" clId="{39DB4C45-2BBC-41B5-9EDD-51EE1409F6C5}" dt="2022-10-21T12:09:02.272" v="2514" actId="115"/>
        <pc:sldMkLst>
          <pc:docMk/>
          <pc:sldMk cId="1498195827" sldId="421"/>
        </pc:sldMkLst>
        <pc:spChg chg="mod">
          <ac:chgData name="Waseem Tabbaa" userId="aeb9d9c7e8127aea" providerId="LiveId" clId="{39DB4C45-2BBC-41B5-9EDD-51EE1409F6C5}" dt="2022-10-21T10:06:41.200" v="1808"/>
          <ac:spMkLst>
            <pc:docMk/>
            <pc:sldMk cId="1498195827" sldId="421"/>
            <ac:spMk id="7" creationId="{00000000-0000-0000-0000-000000000000}"/>
          </ac:spMkLst>
        </pc:spChg>
        <pc:spChg chg="mod">
          <ac:chgData name="Waseem Tabbaa" userId="aeb9d9c7e8127aea" providerId="LiveId" clId="{39DB4C45-2BBC-41B5-9EDD-51EE1409F6C5}" dt="2022-10-21T12:09:02.272" v="2514" actId="115"/>
          <ac:spMkLst>
            <pc:docMk/>
            <pc:sldMk cId="1498195827" sldId="421"/>
            <ac:spMk id="9" creationId="{00000000-0000-0000-0000-000000000000}"/>
          </ac:spMkLst>
        </pc:spChg>
        <pc:picChg chg="mod">
          <ac:chgData name="Waseem Tabbaa" userId="aeb9d9c7e8127aea" providerId="LiveId" clId="{39DB4C45-2BBC-41B5-9EDD-51EE1409F6C5}" dt="2022-10-21T10:10:15.691" v="1840" actId="1076"/>
          <ac:picMkLst>
            <pc:docMk/>
            <pc:sldMk cId="1498195827" sldId="421"/>
            <ac:picMk id="2" creationId="{00000000-0000-0000-0000-000000000000}"/>
          </ac:picMkLst>
        </pc:picChg>
      </pc:sldChg>
      <pc:sldChg chg="modSp add mod">
        <pc:chgData name="Waseem Tabbaa" userId="aeb9d9c7e8127aea" providerId="LiveId" clId="{39DB4C45-2BBC-41B5-9EDD-51EE1409F6C5}" dt="2022-10-21T12:11:39.552" v="2529" actId="13926"/>
        <pc:sldMkLst>
          <pc:docMk/>
          <pc:sldMk cId="1214698778" sldId="422"/>
        </pc:sldMkLst>
        <pc:spChg chg="mod">
          <ac:chgData name="Waseem Tabbaa" userId="aeb9d9c7e8127aea" providerId="LiveId" clId="{39DB4C45-2BBC-41B5-9EDD-51EE1409F6C5}" dt="2022-10-21T10:08:04.273" v="1812"/>
          <ac:spMkLst>
            <pc:docMk/>
            <pc:sldMk cId="1214698778" sldId="422"/>
            <ac:spMk id="7" creationId="{00000000-0000-0000-0000-000000000000}"/>
          </ac:spMkLst>
        </pc:spChg>
        <pc:spChg chg="mod">
          <ac:chgData name="Waseem Tabbaa" userId="aeb9d9c7e8127aea" providerId="LiveId" clId="{39DB4C45-2BBC-41B5-9EDD-51EE1409F6C5}" dt="2022-10-21T12:11:39.552" v="2529" actId="13926"/>
          <ac:spMkLst>
            <pc:docMk/>
            <pc:sldMk cId="1214698778" sldId="422"/>
            <ac:spMk id="9" creationId="{00000000-0000-0000-0000-000000000000}"/>
          </ac:spMkLst>
        </pc:spChg>
        <pc:picChg chg="mod">
          <ac:chgData name="Waseem Tabbaa" userId="aeb9d9c7e8127aea" providerId="LiveId" clId="{39DB4C45-2BBC-41B5-9EDD-51EE1409F6C5}" dt="2022-10-21T10:11:30.302" v="1861" actId="1076"/>
          <ac:picMkLst>
            <pc:docMk/>
            <pc:sldMk cId="1214698778" sldId="422"/>
            <ac:picMk id="2" creationId="{00000000-0000-0000-0000-000000000000}"/>
          </ac:picMkLst>
        </pc:picChg>
        <pc:picChg chg="mod">
          <ac:chgData name="Waseem Tabbaa" userId="aeb9d9c7e8127aea" providerId="LiveId" clId="{39DB4C45-2BBC-41B5-9EDD-51EE1409F6C5}" dt="2022-10-21T10:11:35.184" v="1862" actId="1076"/>
          <ac:picMkLst>
            <pc:docMk/>
            <pc:sldMk cId="1214698778" sldId="422"/>
            <ac:picMk id="3" creationId="{00000000-0000-0000-0000-000000000000}"/>
          </ac:picMkLst>
        </pc:picChg>
      </pc:sldChg>
      <pc:sldChg chg="modSp add mod">
        <pc:chgData name="Waseem Tabbaa" userId="aeb9d9c7e8127aea" providerId="LiveId" clId="{39DB4C45-2BBC-41B5-9EDD-51EE1409F6C5}" dt="2022-10-21T12:15:03.606" v="2540" actId="113"/>
        <pc:sldMkLst>
          <pc:docMk/>
          <pc:sldMk cId="3101546874" sldId="423"/>
        </pc:sldMkLst>
        <pc:spChg chg="mod">
          <ac:chgData name="Waseem Tabbaa" userId="aeb9d9c7e8127aea" providerId="LiveId" clId="{39DB4C45-2BBC-41B5-9EDD-51EE1409F6C5}" dt="2022-10-21T10:08:07.745" v="1813"/>
          <ac:spMkLst>
            <pc:docMk/>
            <pc:sldMk cId="3101546874" sldId="423"/>
            <ac:spMk id="7" creationId="{00000000-0000-0000-0000-000000000000}"/>
          </ac:spMkLst>
        </pc:spChg>
        <pc:spChg chg="mod">
          <ac:chgData name="Waseem Tabbaa" userId="aeb9d9c7e8127aea" providerId="LiveId" clId="{39DB4C45-2BBC-41B5-9EDD-51EE1409F6C5}" dt="2022-10-21T12:15:03.606" v="2540" actId="113"/>
          <ac:spMkLst>
            <pc:docMk/>
            <pc:sldMk cId="3101546874" sldId="423"/>
            <ac:spMk id="9" creationId="{00000000-0000-0000-0000-000000000000}"/>
          </ac:spMkLst>
        </pc:spChg>
        <pc:picChg chg="mod">
          <ac:chgData name="Waseem Tabbaa" userId="aeb9d9c7e8127aea" providerId="LiveId" clId="{39DB4C45-2BBC-41B5-9EDD-51EE1409F6C5}" dt="2022-10-21T10:14:30.268" v="1887" actId="1076"/>
          <ac:picMkLst>
            <pc:docMk/>
            <pc:sldMk cId="3101546874" sldId="423"/>
            <ac:picMk id="2" creationId="{00000000-0000-0000-0000-000000000000}"/>
          </ac:picMkLst>
        </pc:picChg>
      </pc:sldChg>
      <pc:sldChg chg="modSp add mod">
        <pc:chgData name="Waseem Tabbaa" userId="aeb9d9c7e8127aea" providerId="LiveId" clId="{39DB4C45-2BBC-41B5-9EDD-51EE1409F6C5}" dt="2022-10-21T12:26:08.171" v="2561" actId="113"/>
        <pc:sldMkLst>
          <pc:docMk/>
          <pc:sldMk cId="3567286699" sldId="424"/>
        </pc:sldMkLst>
        <pc:spChg chg="mod">
          <ac:chgData name="Waseem Tabbaa" userId="aeb9d9c7e8127aea" providerId="LiveId" clId="{39DB4C45-2BBC-41B5-9EDD-51EE1409F6C5}" dt="2022-10-21T10:17:15.897" v="1914"/>
          <ac:spMkLst>
            <pc:docMk/>
            <pc:sldMk cId="3567286699" sldId="424"/>
            <ac:spMk id="7" creationId="{00000000-0000-0000-0000-000000000000}"/>
          </ac:spMkLst>
        </pc:spChg>
        <pc:spChg chg="mod">
          <ac:chgData name="Waseem Tabbaa" userId="aeb9d9c7e8127aea" providerId="LiveId" clId="{39DB4C45-2BBC-41B5-9EDD-51EE1409F6C5}" dt="2022-10-21T12:26:08.171" v="2561" actId="113"/>
          <ac:spMkLst>
            <pc:docMk/>
            <pc:sldMk cId="3567286699" sldId="424"/>
            <ac:spMk id="9" creationId="{00000000-0000-0000-0000-000000000000}"/>
          </ac:spMkLst>
        </pc:spChg>
      </pc:sldChg>
      <pc:sldChg chg="addSp modSp add mod">
        <pc:chgData name="Waseem Tabbaa" userId="aeb9d9c7e8127aea" providerId="LiveId" clId="{39DB4C45-2BBC-41B5-9EDD-51EE1409F6C5}" dt="2022-10-21T12:28:15.802" v="2592" actId="115"/>
        <pc:sldMkLst>
          <pc:docMk/>
          <pc:sldMk cId="2485213770" sldId="425"/>
        </pc:sldMkLst>
        <pc:spChg chg="mod">
          <ac:chgData name="Waseem Tabbaa" userId="aeb9d9c7e8127aea" providerId="LiveId" clId="{39DB4C45-2BBC-41B5-9EDD-51EE1409F6C5}" dt="2022-10-21T10:20:04.470" v="1958" actId="20577"/>
          <ac:spMkLst>
            <pc:docMk/>
            <pc:sldMk cId="2485213770" sldId="425"/>
            <ac:spMk id="7" creationId="{00000000-0000-0000-0000-000000000000}"/>
          </ac:spMkLst>
        </pc:spChg>
        <pc:spChg chg="mod">
          <ac:chgData name="Waseem Tabbaa" userId="aeb9d9c7e8127aea" providerId="LiveId" clId="{39DB4C45-2BBC-41B5-9EDD-51EE1409F6C5}" dt="2022-10-21T12:28:15.802" v="2592" actId="115"/>
          <ac:spMkLst>
            <pc:docMk/>
            <pc:sldMk cId="2485213770" sldId="425"/>
            <ac:spMk id="9" creationId="{00000000-0000-0000-0000-000000000000}"/>
          </ac:spMkLst>
        </pc:spChg>
        <pc:picChg chg="mod">
          <ac:chgData name="Waseem Tabbaa" userId="aeb9d9c7e8127aea" providerId="LiveId" clId="{39DB4C45-2BBC-41B5-9EDD-51EE1409F6C5}" dt="2022-10-21T10:22:15.716" v="1984" actId="1076"/>
          <ac:picMkLst>
            <pc:docMk/>
            <pc:sldMk cId="2485213770" sldId="425"/>
            <ac:picMk id="2" creationId="{00000000-0000-0000-0000-000000000000}"/>
          </ac:picMkLst>
        </pc:picChg>
        <pc:picChg chg="mod">
          <ac:chgData name="Waseem Tabbaa" userId="aeb9d9c7e8127aea" providerId="LiveId" clId="{39DB4C45-2BBC-41B5-9EDD-51EE1409F6C5}" dt="2022-10-21T10:22:17.700" v="1985" actId="1076"/>
          <ac:picMkLst>
            <pc:docMk/>
            <pc:sldMk cId="2485213770" sldId="425"/>
            <ac:picMk id="3" creationId="{00000000-0000-0000-0000-000000000000}"/>
          </ac:picMkLst>
        </pc:picChg>
        <pc:picChg chg="add mod">
          <ac:chgData name="Waseem Tabbaa" userId="aeb9d9c7e8127aea" providerId="LiveId" clId="{39DB4C45-2BBC-41B5-9EDD-51EE1409F6C5}" dt="2022-10-21T12:26:42.699" v="2583" actId="1038"/>
          <ac:picMkLst>
            <pc:docMk/>
            <pc:sldMk cId="2485213770" sldId="425"/>
            <ac:picMk id="11" creationId="{6550450E-AB6C-C032-580E-1645C631FA80}"/>
          </ac:picMkLst>
        </pc:picChg>
      </pc:sldChg>
      <pc:sldChg chg="modSp add mod">
        <pc:chgData name="Waseem Tabbaa" userId="aeb9d9c7e8127aea" providerId="LiveId" clId="{39DB4C45-2BBC-41B5-9EDD-51EE1409F6C5}" dt="2022-10-21T12:29:04.182" v="2597" actId="113"/>
        <pc:sldMkLst>
          <pc:docMk/>
          <pc:sldMk cId="2480572654" sldId="426"/>
        </pc:sldMkLst>
        <pc:spChg chg="mod">
          <ac:chgData name="Waseem Tabbaa" userId="aeb9d9c7e8127aea" providerId="LiveId" clId="{39DB4C45-2BBC-41B5-9EDD-51EE1409F6C5}" dt="2022-10-21T10:20:08.906" v="1960" actId="20577"/>
          <ac:spMkLst>
            <pc:docMk/>
            <pc:sldMk cId="2480572654" sldId="426"/>
            <ac:spMk id="7" creationId="{00000000-0000-0000-0000-000000000000}"/>
          </ac:spMkLst>
        </pc:spChg>
        <pc:spChg chg="mod">
          <ac:chgData name="Waseem Tabbaa" userId="aeb9d9c7e8127aea" providerId="LiveId" clId="{39DB4C45-2BBC-41B5-9EDD-51EE1409F6C5}" dt="2022-10-21T12:29:04.182" v="2597" actId="113"/>
          <ac:spMkLst>
            <pc:docMk/>
            <pc:sldMk cId="2480572654" sldId="426"/>
            <ac:spMk id="9" creationId="{00000000-0000-0000-0000-000000000000}"/>
          </ac:spMkLst>
        </pc:spChg>
      </pc:sldChg>
      <pc:sldChg chg="modSp add mod">
        <pc:chgData name="Waseem Tabbaa" userId="aeb9d9c7e8127aea" providerId="LiveId" clId="{39DB4C45-2BBC-41B5-9EDD-51EE1409F6C5}" dt="2022-10-21T12:53:00.120" v="2611" actId="115"/>
        <pc:sldMkLst>
          <pc:docMk/>
          <pc:sldMk cId="1864637991" sldId="427"/>
        </pc:sldMkLst>
        <pc:spChg chg="mod">
          <ac:chgData name="Waseem Tabbaa" userId="aeb9d9c7e8127aea" providerId="LiveId" clId="{39DB4C45-2BBC-41B5-9EDD-51EE1409F6C5}" dt="2022-10-21T10:29:07.696" v="2019"/>
          <ac:spMkLst>
            <pc:docMk/>
            <pc:sldMk cId="1864637991" sldId="427"/>
            <ac:spMk id="7" creationId="{00000000-0000-0000-0000-000000000000}"/>
          </ac:spMkLst>
        </pc:spChg>
        <pc:spChg chg="mod">
          <ac:chgData name="Waseem Tabbaa" userId="aeb9d9c7e8127aea" providerId="LiveId" clId="{39DB4C45-2BBC-41B5-9EDD-51EE1409F6C5}" dt="2022-10-21T12:53:00.120" v="2611" actId="115"/>
          <ac:spMkLst>
            <pc:docMk/>
            <pc:sldMk cId="1864637991" sldId="427"/>
            <ac:spMk id="9" creationId="{00000000-0000-0000-0000-000000000000}"/>
          </ac:spMkLst>
        </pc:spChg>
        <pc:picChg chg="mod">
          <ac:chgData name="Waseem Tabbaa" userId="aeb9d9c7e8127aea" providerId="LiveId" clId="{39DB4C45-2BBC-41B5-9EDD-51EE1409F6C5}" dt="2022-10-21T10:33:50.629" v="2069" actId="1076"/>
          <ac:picMkLst>
            <pc:docMk/>
            <pc:sldMk cId="1864637991" sldId="427"/>
            <ac:picMk id="2" creationId="{00000000-0000-0000-0000-000000000000}"/>
          </ac:picMkLst>
        </pc:picChg>
      </pc:sldChg>
      <pc:sldChg chg="modSp add mod">
        <pc:chgData name="Waseem Tabbaa" userId="aeb9d9c7e8127aea" providerId="LiveId" clId="{39DB4C45-2BBC-41B5-9EDD-51EE1409F6C5}" dt="2022-10-21T12:53:50.107" v="2616" actId="33524"/>
        <pc:sldMkLst>
          <pc:docMk/>
          <pc:sldMk cId="3922320079" sldId="428"/>
        </pc:sldMkLst>
        <pc:spChg chg="mod">
          <ac:chgData name="Waseem Tabbaa" userId="aeb9d9c7e8127aea" providerId="LiveId" clId="{39DB4C45-2BBC-41B5-9EDD-51EE1409F6C5}" dt="2022-10-21T10:29:46.999" v="2030"/>
          <ac:spMkLst>
            <pc:docMk/>
            <pc:sldMk cId="3922320079" sldId="428"/>
            <ac:spMk id="7" creationId="{00000000-0000-0000-0000-000000000000}"/>
          </ac:spMkLst>
        </pc:spChg>
        <pc:spChg chg="mod">
          <ac:chgData name="Waseem Tabbaa" userId="aeb9d9c7e8127aea" providerId="LiveId" clId="{39DB4C45-2BBC-41B5-9EDD-51EE1409F6C5}" dt="2022-10-21T12:53:50.107" v="2616" actId="33524"/>
          <ac:spMkLst>
            <pc:docMk/>
            <pc:sldMk cId="3922320079" sldId="428"/>
            <ac:spMk id="9" creationId="{00000000-0000-0000-0000-000000000000}"/>
          </ac:spMkLst>
        </pc:spChg>
      </pc:sldChg>
      <pc:sldChg chg="add del">
        <pc:chgData name="Waseem Tabbaa" userId="aeb9d9c7e8127aea" providerId="LiveId" clId="{39DB4C45-2BBC-41B5-9EDD-51EE1409F6C5}" dt="2022-10-21T10:54:43.923" v="2270" actId="47"/>
        <pc:sldMkLst>
          <pc:docMk/>
          <pc:sldMk cId="1536382148" sldId="429"/>
        </pc:sldMkLst>
      </pc:sldChg>
      <pc:sldChg chg="modSp add mod">
        <pc:chgData name="Waseem Tabbaa" userId="aeb9d9c7e8127aea" providerId="LiveId" clId="{39DB4C45-2BBC-41B5-9EDD-51EE1409F6C5}" dt="2022-10-21T12:18:12.977" v="2545" actId="115"/>
        <pc:sldMkLst>
          <pc:docMk/>
          <pc:sldMk cId="4051876032" sldId="430"/>
        </pc:sldMkLst>
        <pc:spChg chg="mod">
          <ac:chgData name="Waseem Tabbaa" userId="aeb9d9c7e8127aea" providerId="LiveId" clId="{39DB4C45-2BBC-41B5-9EDD-51EE1409F6C5}" dt="2022-10-21T12:18:12.977" v="2545" actId="115"/>
          <ac:spMkLst>
            <pc:docMk/>
            <pc:sldMk cId="4051876032" sldId="430"/>
            <ac:spMk id="9" creationId="{00000000-0000-0000-0000-000000000000}"/>
          </ac:spMkLst>
        </pc:spChg>
      </pc:sldChg>
      <pc:sldChg chg="modSp add mod">
        <pc:chgData name="Waseem Tabbaa" userId="aeb9d9c7e8127aea" providerId="LiveId" clId="{39DB4C45-2BBC-41B5-9EDD-51EE1409F6C5}" dt="2022-10-21T12:57:49.298" v="2703" actId="13926"/>
        <pc:sldMkLst>
          <pc:docMk/>
          <pc:sldMk cId="1216010604" sldId="431"/>
        </pc:sldMkLst>
        <pc:spChg chg="mod">
          <ac:chgData name="Waseem Tabbaa" userId="aeb9d9c7e8127aea" providerId="LiveId" clId="{39DB4C45-2BBC-41B5-9EDD-51EE1409F6C5}" dt="2022-10-21T10:30:26.074" v="2032"/>
          <ac:spMkLst>
            <pc:docMk/>
            <pc:sldMk cId="1216010604" sldId="431"/>
            <ac:spMk id="7" creationId="{00000000-0000-0000-0000-000000000000}"/>
          </ac:spMkLst>
        </pc:spChg>
        <pc:spChg chg="mod">
          <ac:chgData name="Waseem Tabbaa" userId="aeb9d9c7e8127aea" providerId="LiveId" clId="{39DB4C45-2BBC-41B5-9EDD-51EE1409F6C5}" dt="2022-10-21T12:57:49.298" v="2703" actId="13926"/>
          <ac:spMkLst>
            <pc:docMk/>
            <pc:sldMk cId="1216010604" sldId="431"/>
            <ac:spMk id="9" creationId="{00000000-0000-0000-0000-000000000000}"/>
          </ac:spMkLst>
        </pc:spChg>
      </pc:sldChg>
      <pc:sldChg chg="modSp add mod">
        <pc:chgData name="Waseem Tabbaa" userId="aeb9d9c7e8127aea" providerId="LiveId" clId="{39DB4C45-2BBC-41B5-9EDD-51EE1409F6C5}" dt="2022-10-21T13:03:23.245" v="2741" actId="20577"/>
        <pc:sldMkLst>
          <pc:docMk/>
          <pc:sldMk cId="2212983985" sldId="432"/>
        </pc:sldMkLst>
        <pc:spChg chg="mod">
          <ac:chgData name="Waseem Tabbaa" userId="aeb9d9c7e8127aea" providerId="LiveId" clId="{39DB4C45-2BBC-41B5-9EDD-51EE1409F6C5}" dt="2022-10-21T10:30:34.822" v="2033"/>
          <ac:spMkLst>
            <pc:docMk/>
            <pc:sldMk cId="2212983985" sldId="432"/>
            <ac:spMk id="7" creationId="{00000000-0000-0000-0000-000000000000}"/>
          </ac:spMkLst>
        </pc:spChg>
        <pc:spChg chg="mod">
          <ac:chgData name="Waseem Tabbaa" userId="aeb9d9c7e8127aea" providerId="LiveId" clId="{39DB4C45-2BBC-41B5-9EDD-51EE1409F6C5}" dt="2022-10-21T13:03:23.245" v="2741" actId="20577"/>
          <ac:spMkLst>
            <pc:docMk/>
            <pc:sldMk cId="2212983985" sldId="432"/>
            <ac:spMk id="9" creationId="{00000000-0000-0000-0000-000000000000}"/>
          </ac:spMkLst>
        </pc:spChg>
        <pc:picChg chg="mod">
          <ac:chgData name="Waseem Tabbaa" userId="aeb9d9c7e8127aea" providerId="LiveId" clId="{39DB4C45-2BBC-41B5-9EDD-51EE1409F6C5}" dt="2022-10-21T10:44:42.927" v="2150" actId="1076"/>
          <ac:picMkLst>
            <pc:docMk/>
            <pc:sldMk cId="2212983985" sldId="432"/>
            <ac:picMk id="2" creationId="{00000000-0000-0000-0000-000000000000}"/>
          </ac:picMkLst>
        </pc:picChg>
        <pc:picChg chg="mod">
          <ac:chgData name="Waseem Tabbaa" userId="aeb9d9c7e8127aea" providerId="LiveId" clId="{39DB4C45-2BBC-41B5-9EDD-51EE1409F6C5}" dt="2022-10-21T10:44:33.623" v="2149" actId="1076"/>
          <ac:picMkLst>
            <pc:docMk/>
            <pc:sldMk cId="2212983985" sldId="432"/>
            <ac:picMk id="3" creationId="{00000000-0000-0000-0000-000000000000}"/>
          </ac:picMkLst>
        </pc:picChg>
      </pc:sldChg>
      <pc:sldChg chg="modSp add mod">
        <pc:chgData name="Waseem Tabbaa" userId="aeb9d9c7e8127aea" providerId="LiveId" clId="{39DB4C45-2BBC-41B5-9EDD-51EE1409F6C5}" dt="2022-10-21T13:05:20.298" v="2750" actId="113"/>
        <pc:sldMkLst>
          <pc:docMk/>
          <pc:sldMk cId="638704391" sldId="433"/>
        </pc:sldMkLst>
        <pc:spChg chg="mod">
          <ac:chgData name="Waseem Tabbaa" userId="aeb9d9c7e8127aea" providerId="LiveId" clId="{39DB4C45-2BBC-41B5-9EDD-51EE1409F6C5}" dt="2022-10-21T10:30:44.666" v="2034"/>
          <ac:spMkLst>
            <pc:docMk/>
            <pc:sldMk cId="638704391" sldId="433"/>
            <ac:spMk id="7" creationId="{00000000-0000-0000-0000-000000000000}"/>
          </ac:spMkLst>
        </pc:spChg>
        <pc:spChg chg="mod">
          <ac:chgData name="Waseem Tabbaa" userId="aeb9d9c7e8127aea" providerId="LiveId" clId="{39DB4C45-2BBC-41B5-9EDD-51EE1409F6C5}" dt="2022-10-21T13:05:20.298" v="2750" actId="113"/>
          <ac:spMkLst>
            <pc:docMk/>
            <pc:sldMk cId="638704391" sldId="433"/>
            <ac:spMk id="9" creationId="{00000000-0000-0000-0000-000000000000}"/>
          </ac:spMkLst>
        </pc:spChg>
      </pc:sldChg>
      <pc:sldChg chg="modSp add mod">
        <pc:chgData name="Waseem Tabbaa" userId="aeb9d9c7e8127aea" providerId="LiveId" clId="{39DB4C45-2BBC-41B5-9EDD-51EE1409F6C5}" dt="2022-10-21T13:07:32.715" v="2760" actId="20577"/>
        <pc:sldMkLst>
          <pc:docMk/>
          <pc:sldMk cId="4283903742" sldId="434"/>
        </pc:sldMkLst>
        <pc:spChg chg="mod">
          <ac:chgData name="Waseem Tabbaa" userId="aeb9d9c7e8127aea" providerId="LiveId" clId="{39DB4C45-2BBC-41B5-9EDD-51EE1409F6C5}" dt="2022-10-21T10:30:56.118" v="2035"/>
          <ac:spMkLst>
            <pc:docMk/>
            <pc:sldMk cId="4283903742" sldId="434"/>
            <ac:spMk id="7" creationId="{00000000-0000-0000-0000-000000000000}"/>
          </ac:spMkLst>
        </pc:spChg>
        <pc:spChg chg="mod">
          <ac:chgData name="Waseem Tabbaa" userId="aeb9d9c7e8127aea" providerId="LiveId" clId="{39DB4C45-2BBC-41B5-9EDD-51EE1409F6C5}" dt="2022-10-21T13:07:32.715" v="2760" actId="20577"/>
          <ac:spMkLst>
            <pc:docMk/>
            <pc:sldMk cId="4283903742" sldId="434"/>
            <ac:spMk id="9" creationId="{00000000-0000-0000-0000-000000000000}"/>
          </ac:spMkLst>
        </pc:spChg>
      </pc:sldChg>
      <pc:sldChg chg="modSp add mod">
        <pc:chgData name="Waseem Tabbaa" userId="aeb9d9c7e8127aea" providerId="LiveId" clId="{39DB4C45-2BBC-41B5-9EDD-51EE1409F6C5}" dt="2022-10-21T13:08:43.454" v="2765" actId="113"/>
        <pc:sldMkLst>
          <pc:docMk/>
          <pc:sldMk cId="3123364375" sldId="435"/>
        </pc:sldMkLst>
        <pc:spChg chg="mod">
          <ac:chgData name="Waseem Tabbaa" userId="aeb9d9c7e8127aea" providerId="LiveId" clId="{39DB4C45-2BBC-41B5-9EDD-51EE1409F6C5}" dt="2022-10-21T10:31:07.027" v="2036"/>
          <ac:spMkLst>
            <pc:docMk/>
            <pc:sldMk cId="3123364375" sldId="435"/>
            <ac:spMk id="7" creationId="{00000000-0000-0000-0000-000000000000}"/>
          </ac:spMkLst>
        </pc:spChg>
        <pc:spChg chg="mod">
          <ac:chgData name="Waseem Tabbaa" userId="aeb9d9c7e8127aea" providerId="LiveId" clId="{39DB4C45-2BBC-41B5-9EDD-51EE1409F6C5}" dt="2022-10-21T13:08:43.454" v="2765" actId="113"/>
          <ac:spMkLst>
            <pc:docMk/>
            <pc:sldMk cId="3123364375" sldId="435"/>
            <ac:spMk id="9" creationId="{00000000-0000-0000-0000-000000000000}"/>
          </ac:spMkLst>
        </pc:spChg>
      </pc:sldChg>
      <pc:sldChg chg="modSp add mod">
        <pc:chgData name="Waseem Tabbaa" userId="aeb9d9c7e8127aea" providerId="LiveId" clId="{39DB4C45-2BBC-41B5-9EDD-51EE1409F6C5}" dt="2022-10-21T10:51:25.259" v="2241" actId="113"/>
        <pc:sldMkLst>
          <pc:docMk/>
          <pc:sldMk cId="3136003360" sldId="436"/>
        </pc:sldMkLst>
        <pc:spChg chg="mod">
          <ac:chgData name="Waseem Tabbaa" userId="aeb9d9c7e8127aea" providerId="LiveId" clId="{39DB4C45-2BBC-41B5-9EDD-51EE1409F6C5}" dt="2022-10-21T10:31:19.519" v="2037"/>
          <ac:spMkLst>
            <pc:docMk/>
            <pc:sldMk cId="3136003360" sldId="436"/>
            <ac:spMk id="7" creationId="{00000000-0000-0000-0000-000000000000}"/>
          </ac:spMkLst>
        </pc:spChg>
        <pc:spChg chg="mod">
          <ac:chgData name="Waseem Tabbaa" userId="aeb9d9c7e8127aea" providerId="LiveId" clId="{39DB4C45-2BBC-41B5-9EDD-51EE1409F6C5}" dt="2022-10-21T10:51:25.259" v="2241" actId="113"/>
          <ac:spMkLst>
            <pc:docMk/>
            <pc:sldMk cId="3136003360" sldId="436"/>
            <ac:spMk id="9" creationId="{00000000-0000-0000-0000-000000000000}"/>
          </ac:spMkLst>
        </pc:spChg>
      </pc:sldChg>
      <pc:sldChg chg="modSp add mod">
        <pc:chgData name="Waseem Tabbaa" userId="aeb9d9c7e8127aea" providerId="LiveId" clId="{39DB4C45-2BBC-41B5-9EDD-51EE1409F6C5}" dt="2022-10-21T10:54:20.877" v="2267" actId="255"/>
        <pc:sldMkLst>
          <pc:docMk/>
          <pc:sldMk cId="1987848572" sldId="437"/>
        </pc:sldMkLst>
        <pc:spChg chg="mod">
          <ac:chgData name="Waseem Tabbaa" userId="aeb9d9c7e8127aea" providerId="LiveId" clId="{39DB4C45-2BBC-41B5-9EDD-51EE1409F6C5}" dt="2022-10-21T10:31:28.114" v="2038"/>
          <ac:spMkLst>
            <pc:docMk/>
            <pc:sldMk cId="1987848572" sldId="437"/>
            <ac:spMk id="7" creationId="{00000000-0000-0000-0000-000000000000}"/>
          </ac:spMkLst>
        </pc:spChg>
        <pc:spChg chg="mod">
          <ac:chgData name="Waseem Tabbaa" userId="aeb9d9c7e8127aea" providerId="LiveId" clId="{39DB4C45-2BBC-41B5-9EDD-51EE1409F6C5}" dt="2022-10-21T10:54:20.877" v="2267" actId="255"/>
          <ac:spMkLst>
            <pc:docMk/>
            <pc:sldMk cId="1987848572" sldId="437"/>
            <ac:spMk id="9" creationId="{00000000-0000-0000-0000-000000000000}"/>
          </ac:spMkLst>
        </pc:spChg>
        <pc:picChg chg="mod">
          <ac:chgData name="Waseem Tabbaa" userId="aeb9d9c7e8127aea" providerId="LiveId" clId="{39DB4C45-2BBC-41B5-9EDD-51EE1409F6C5}" dt="2022-10-21T10:53:12.496" v="2256" actId="1076"/>
          <ac:picMkLst>
            <pc:docMk/>
            <pc:sldMk cId="1987848572" sldId="437"/>
            <ac:picMk id="2" creationId="{00000000-0000-0000-0000-000000000000}"/>
          </ac:picMkLst>
        </pc:picChg>
        <pc:picChg chg="mod">
          <ac:chgData name="Waseem Tabbaa" userId="aeb9d9c7e8127aea" providerId="LiveId" clId="{39DB4C45-2BBC-41B5-9EDD-51EE1409F6C5}" dt="2022-10-21T10:53:35.621" v="2261" actId="1036"/>
          <ac:picMkLst>
            <pc:docMk/>
            <pc:sldMk cId="1987848572" sldId="437"/>
            <ac:picMk id="3" creationId="{00000000-0000-0000-0000-000000000000}"/>
          </ac:picMkLst>
        </pc:picChg>
      </pc:sldChg>
      <pc:sldChg chg="add del">
        <pc:chgData name="Waseem Tabbaa" userId="aeb9d9c7e8127aea" providerId="LiveId" clId="{39DB4C45-2BBC-41B5-9EDD-51EE1409F6C5}" dt="2022-10-21T10:54:42.728" v="2268" actId="47"/>
        <pc:sldMkLst>
          <pc:docMk/>
          <pc:sldMk cId="3364509601" sldId="438"/>
        </pc:sldMkLst>
      </pc:sldChg>
      <pc:sldChg chg="add del">
        <pc:chgData name="Waseem Tabbaa" userId="aeb9d9c7e8127aea" providerId="LiveId" clId="{39DB4C45-2BBC-41B5-9EDD-51EE1409F6C5}" dt="2022-10-21T10:54:43.223" v="2269" actId="47"/>
        <pc:sldMkLst>
          <pc:docMk/>
          <pc:sldMk cId="1424593862" sldId="439"/>
        </pc:sldMkLst>
      </pc:sldChg>
      <pc:sldChg chg="modSp add mod">
        <pc:chgData name="Waseem Tabbaa" userId="aeb9d9c7e8127aea" providerId="LiveId" clId="{39DB4C45-2BBC-41B5-9EDD-51EE1409F6C5}" dt="2022-10-21T12:55:05.906" v="2629" actId="115"/>
        <pc:sldMkLst>
          <pc:docMk/>
          <pc:sldMk cId="595131464" sldId="440"/>
        </pc:sldMkLst>
        <pc:spChg chg="mod">
          <ac:chgData name="Waseem Tabbaa" userId="aeb9d9c7e8127aea" providerId="LiveId" clId="{39DB4C45-2BBC-41B5-9EDD-51EE1409F6C5}" dt="2022-10-21T10:30:08.708" v="2031"/>
          <ac:spMkLst>
            <pc:docMk/>
            <pc:sldMk cId="595131464" sldId="440"/>
            <ac:spMk id="7" creationId="{00000000-0000-0000-0000-000000000000}"/>
          </ac:spMkLst>
        </pc:spChg>
        <pc:spChg chg="mod">
          <ac:chgData name="Waseem Tabbaa" userId="aeb9d9c7e8127aea" providerId="LiveId" clId="{39DB4C45-2BBC-41B5-9EDD-51EE1409F6C5}" dt="2022-10-21T12:55:05.906" v="2629" actId="115"/>
          <ac:spMkLst>
            <pc:docMk/>
            <pc:sldMk cId="595131464" sldId="440"/>
            <ac:spMk id="9" creationId="{00000000-0000-0000-0000-000000000000}"/>
          </ac:spMkLst>
        </pc:spChg>
      </pc:sldChg>
      <pc:sldChg chg="modSp add mod">
        <pc:chgData name="Waseem Tabbaa" userId="aeb9d9c7e8127aea" providerId="LiveId" clId="{39DB4C45-2BBC-41B5-9EDD-51EE1409F6C5}" dt="2022-10-21T10:49:41.865" v="2218" actId="6549"/>
        <pc:sldMkLst>
          <pc:docMk/>
          <pc:sldMk cId="687930293" sldId="441"/>
        </pc:sldMkLst>
        <pc:spChg chg="mod">
          <ac:chgData name="Waseem Tabbaa" userId="aeb9d9c7e8127aea" providerId="LiveId" clId="{39DB4C45-2BBC-41B5-9EDD-51EE1409F6C5}" dt="2022-10-21T10:49:41.865" v="2218" actId="6549"/>
          <ac:spMkLst>
            <pc:docMk/>
            <pc:sldMk cId="687930293" sldId="441"/>
            <ac:spMk id="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10/21/2022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youtube.com/watch?v=YA-s85isrZU"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7109562" y="4708455"/>
            <a:ext cx="5882401" cy="1418861"/>
          </a:xfrm>
          <a:prstGeom prst="rect">
            <a:avLst/>
          </a:prstGeom>
        </p:spPr>
      </p:pic>
      <p:sp>
        <p:nvSpPr>
          <p:cNvPr id="16" name="TextBox 15"/>
          <p:cNvSpPr txBox="1"/>
          <p:nvPr/>
        </p:nvSpPr>
        <p:spPr>
          <a:xfrm>
            <a:off x="7378017" y="4725387"/>
            <a:ext cx="5617756" cy="1384995"/>
          </a:xfrm>
          <a:prstGeom prst="rect">
            <a:avLst/>
          </a:prstGeom>
          <a:noFill/>
        </p:spPr>
        <p:txBody>
          <a:bodyPr wrap="none" rtlCol="0">
            <a:spAutoFit/>
          </a:bodyPr>
          <a:lstStyle/>
          <a:p>
            <a:r>
              <a:rPr lang="en-US" sz="2800" dirty="0">
                <a:solidFill>
                  <a:schemeClr val="bg1"/>
                </a:solidFill>
                <a:cs typeface="Tajawal Medium" panose="00000600000000000000"/>
              </a:rPr>
              <a:t>PMG 312</a:t>
            </a:r>
          </a:p>
          <a:p>
            <a:r>
              <a:rPr lang="en-US" sz="2800" dirty="0">
                <a:solidFill>
                  <a:schemeClr val="bg1"/>
                </a:solidFill>
                <a:cs typeface="Tajawal Medium" panose="00000600000000000000"/>
              </a:rPr>
              <a:t>Picking the right projects and Gaining</a:t>
            </a:r>
          </a:p>
          <a:p>
            <a:r>
              <a:rPr lang="en-US" sz="2800" dirty="0">
                <a:solidFill>
                  <a:schemeClr val="bg1"/>
                </a:solidFill>
                <a:cs typeface="Tajawal Medium" panose="00000600000000000000"/>
              </a:rPr>
              <a:t> support for a project</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4227214"/>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4511051"/>
            <a:ext cx="634468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a:p>
            <a:r>
              <a:rPr lang="en-US" sz="2800" dirty="0">
                <a:solidFill>
                  <a:srgbClr val="24A9E1"/>
                </a:solidFill>
                <a:latin typeface="Tajawal Medium" panose="00000600000000000000" pitchFamily="2" charset="-78"/>
                <a:cs typeface="Tajawal Medium" panose="00000600000000000000" pitchFamily="2" charset="-78"/>
              </a:rPr>
              <a:t>Prepared by Lecturer Waseem Tabbaa</a:t>
            </a:r>
          </a:p>
          <a:p>
            <a:r>
              <a:rPr lang="en-US" sz="2800" dirty="0">
                <a:solidFill>
                  <a:srgbClr val="FF9518"/>
                </a:solidFill>
                <a:latin typeface="Tajawal Medium" panose="00000600000000000000" pitchFamily="2" charset="-78"/>
                <a:cs typeface="Tajawal Medium" panose="00000600000000000000" pitchFamily="2" charset="-78"/>
              </a:rPr>
              <a:t>Chapter 4 </a:t>
            </a:r>
            <a:r>
              <a:rPr lang="en-US" sz="2800">
                <a:solidFill>
                  <a:srgbClr val="FF9518"/>
                </a:solidFill>
                <a:latin typeface="Tajawal Medium" panose="00000600000000000000" pitchFamily="2" charset="-78"/>
                <a:cs typeface="Tajawal Medium" panose="00000600000000000000" pitchFamily="2" charset="-78"/>
              </a:rPr>
              <a:t>and 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9533101" cy="1066710"/>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67662" y="56301"/>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4121258889"/>
              </p:ext>
            </p:extLst>
          </p:nvPr>
        </p:nvGraphicFramePr>
        <p:xfrm>
          <a:off x="1965134" y="911283"/>
          <a:ext cx="4798300" cy="5669280"/>
        </p:xfrm>
        <a:graphic>
          <a:graphicData uri="http://schemas.openxmlformats.org/drawingml/2006/table">
            <a:tbl>
              <a:tblPr>
                <a:tableStyleId>{5C22544A-7EE6-4342-B048-85BDC9FD1C3A}</a:tableStyleId>
              </a:tblPr>
              <a:tblGrid>
                <a:gridCol w="4798300">
                  <a:extLst>
                    <a:ext uri="{9D8B030D-6E8A-4147-A177-3AD203B41FA5}">
                      <a16:colId xmlns:a16="http://schemas.microsoft.com/office/drawing/2014/main" val="2544279437"/>
                    </a:ext>
                  </a:extLst>
                </a:gridCol>
              </a:tblGrid>
              <a:tr h="168787">
                <a:tc>
                  <a:txBody>
                    <a:bodyPr/>
                    <a:lstStyle/>
                    <a:p>
                      <a:pPr algn="l" fontAlgn="b"/>
                      <a:r>
                        <a:rPr lang="en-US" sz="1100" b="0" i="0" u="none" strike="noStrike" dirty="0">
                          <a:solidFill>
                            <a:srgbClr val="000000"/>
                          </a:solidFill>
                          <a:effectLst/>
                          <a:latin typeface="Calibri" panose="020F0502020204030204" pitchFamily="34" charset="0"/>
                        </a:rPr>
                        <a:t>Section II: Project formulation using tools and techniques</a:t>
                      </a:r>
                    </a:p>
                  </a:txBody>
                  <a:tcPr marL="9525" marR="9525" marT="9525" marB="0" anchor="b">
                    <a:solidFill>
                      <a:schemeClr val="bg1"/>
                    </a:solidFill>
                  </a:tcPr>
                </a:tc>
                <a:extLst>
                  <a:ext uri="{0D108BD9-81ED-4DB2-BD59-A6C34878D82A}">
                    <a16:rowId xmlns:a16="http://schemas.microsoft.com/office/drawing/2014/main" val="2683757562"/>
                  </a:ext>
                </a:extLst>
              </a:tr>
              <a:tr h="168787">
                <a:tc>
                  <a:txBody>
                    <a:bodyPr/>
                    <a:lstStyle/>
                    <a:p>
                      <a:pPr algn="l" fontAlgn="b"/>
                      <a:r>
                        <a:rPr lang="en-US" sz="1100" b="0" i="0" u="none" strike="noStrike">
                          <a:solidFill>
                            <a:srgbClr val="000000"/>
                          </a:solidFill>
                          <a:effectLst/>
                          <a:latin typeface="Calibri" panose="020F0502020204030204" pitchFamily="34" charset="0"/>
                        </a:rPr>
                        <a:t>Learning objectives.......................................................................................... 53</a:t>
                      </a:r>
                    </a:p>
                  </a:txBody>
                  <a:tcPr marL="9525" marR="9525" marT="9525" marB="0" anchor="b">
                    <a:solidFill>
                      <a:schemeClr val="bg1"/>
                    </a:solidFill>
                  </a:tcPr>
                </a:tc>
                <a:extLst>
                  <a:ext uri="{0D108BD9-81ED-4DB2-BD59-A6C34878D82A}">
                    <a16:rowId xmlns:a16="http://schemas.microsoft.com/office/drawing/2014/main" val="2169326873"/>
                  </a:ext>
                </a:extLst>
              </a:tr>
              <a:tr h="168787">
                <a:tc>
                  <a:txBody>
                    <a:bodyPr/>
                    <a:lstStyle/>
                    <a:p>
                      <a:pPr algn="l" fontAlgn="b"/>
                      <a:r>
                        <a:rPr lang="en-US" sz="1100" b="0" i="0" u="none" strike="noStrike">
                          <a:solidFill>
                            <a:srgbClr val="000000"/>
                          </a:solidFill>
                          <a:effectLst/>
                          <a:latin typeface="Calibri" panose="020F0502020204030204" pitchFamily="34" charset="0"/>
                        </a:rPr>
                        <a:t>Overview........................................................................................................... 53</a:t>
                      </a:r>
                    </a:p>
                  </a:txBody>
                  <a:tcPr marL="9525" marR="9525" marT="9525" marB="0" anchor="b">
                    <a:solidFill>
                      <a:schemeClr val="bg1"/>
                    </a:solidFill>
                  </a:tcPr>
                </a:tc>
                <a:extLst>
                  <a:ext uri="{0D108BD9-81ED-4DB2-BD59-A6C34878D82A}">
                    <a16:rowId xmlns:a16="http://schemas.microsoft.com/office/drawing/2014/main" val="3501027966"/>
                  </a:ext>
                </a:extLst>
              </a:tr>
              <a:tr h="168787">
                <a:tc>
                  <a:txBody>
                    <a:bodyPr/>
                    <a:lstStyle/>
                    <a:p>
                      <a:pPr algn="l" fontAlgn="b"/>
                      <a:r>
                        <a:rPr lang="en-US" sz="1100" b="1" i="0" u="none" strike="noStrike" dirty="0">
                          <a:solidFill>
                            <a:srgbClr val="000000"/>
                          </a:solidFill>
                          <a:effectLst/>
                          <a:latin typeface="Calibri" panose="020F0502020204030204" pitchFamily="34" charset="0"/>
                        </a:rPr>
                        <a:t>Chapter 4 Picking the right projects........................................................ 55</a:t>
                      </a:r>
                    </a:p>
                  </a:txBody>
                  <a:tcPr marL="9525" marR="9525" marT="9525" marB="0" anchor="b">
                    <a:solidFill>
                      <a:schemeClr val="bg1"/>
                    </a:solidFill>
                  </a:tcPr>
                </a:tc>
                <a:extLst>
                  <a:ext uri="{0D108BD9-81ED-4DB2-BD59-A6C34878D82A}">
                    <a16:rowId xmlns:a16="http://schemas.microsoft.com/office/drawing/2014/main" val="394849807"/>
                  </a:ext>
                </a:extLst>
              </a:tr>
              <a:tr h="168787">
                <a:tc>
                  <a:txBody>
                    <a:bodyPr/>
                    <a:lstStyle/>
                    <a:p>
                      <a:pPr algn="l" fontAlgn="b"/>
                      <a:r>
                        <a:rPr lang="en-US" sz="1100" b="0" i="0" u="none" strike="noStrike">
                          <a:solidFill>
                            <a:srgbClr val="000000"/>
                          </a:solidFill>
                          <a:effectLst/>
                          <a:latin typeface="Calibri" panose="020F0502020204030204" pitchFamily="34" charset="0"/>
                        </a:rPr>
                        <a:t>Introduction ...................................................................................................... 55</a:t>
                      </a:r>
                    </a:p>
                  </a:txBody>
                  <a:tcPr marL="9525" marR="9525" marT="9525" marB="0" anchor="b">
                    <a:solidFill>
                      <a:schemeClr val="bg1"/>
                    </a:solidFill>
                  </a:tcPr>
                </a:tc>
                <a:extLst>
                  <a:ext uri="{0D108BD9-81ED-4DB2-BD59-A6C34878D82A}">
                    <a16:rowId xmlns:a16="http://schemas.microsoft.com/office/drawing/2014/main" val="4075459984"/>
                  </a:ext>
                </a:extLst>
              </a:tr>
              <a:tr h="168787">
                <a:tc>
                  <a:txBody>
                    <a:bodyPr/>
                    <a:lstStyle/>
                    <a:p>
                      <a:pPr algn="l" fontAlgn="b"/>
                      <a:r>
                        <a:rPr lang="en-US" sz="1100" b="0" i="0" u="none" strike="noStrike" dirty="0">
                          <a:solidFill>
                            <a:srgbClr val="000000"/>
                          </a:solidFill>
                          <a:effectLst/>
                          <a:latin typeface="Calibri" panose="020F0502020204030204" pitchFamily="34" charset="0"/>
                        </a:rPr>
                        <a:t>Financial decision models.......................................................................... 55</a:t>
                      </a:r>
                    </a:p>
                  </a:txBody>
                  <a:tcPr marL="9525" marR="9525" marT="9525" marB="0" anchor="b">
                    <a:solidFill>
                      <a:schemeClr val="bg1"/>
                    </a:solidFill>
                  </a:tcPr>
                </a:tc>
                <a:extLst>
                  <a:ext uri="{0D108BD9-81ED-4DB2-BD59-A6C34878D82A}">
                    <a16:rowId xmlns:a16="http://schemas.microsoft.com/office/drawing/2014/main" val="2676473957"/>
                  </a:ext>
                </a:extLst>
              </a:tr>
              <a:tr h="168787">
                <a:tc>
                  <a:txBody>
                    <a:bodyPr/>
                    <a:lstStyle/>
                    <a:p>
                      <a:pPr algn="l" fontAlgn="b"/>
                      <a:r>
                        <a:rPr lang="en-US" sz="1100" b="0" i="0" u="none" strike="noStrike" dirty="0">
                          <a:solidFill>
                            <a:srgbClr val="000000"/>
                          </a:solidFill>
                          <a:effectLst/>
                          <a:latin typeface="Calibri" panose="020F0502020204030204" pitchFamily="34" charset="0"/>
                        </a:rPr>
                        <a:t>Feasibility study .......................................................................................... 55</a:t>
                      </a:r>
                    </a:p>
                  </a:txBody>
                  <a:tcPr marL="9525" marR="9525" marT="9525" marB="0" anchor="b">
                    <a:solidFill>
                      <a:schemeClr val="bg1"/>
                    </a:solidFill>
                  </a:tcPr>
                </a:tc>
                <a:extLst>
                  <a:ext uri="{0D108BD9-81ED-4DB2-BD59-A6C34878D82A}">
                    <a16:rowId xmlns:a16="http://schemas.microsoft.com/office/drawing/2014/main" val="3009576868"/>
                  </a:ext>
                </a:extLst>
              </a:tr>
              <a:tr h="168787">
                <a:tc>
                  <a:txBody>
                    <a:bodyPr/>
                    <a:lstStyle/>
                    <a:p>
                      <a:pPr algn="l" fontAlgn="b"/>
                      <a:r>
                        <a:rPr lang="en-US" sz="1100" b="0" i="0" u="none" strike="noStrike" dirty="0">
                          <a:solidFill>
                            <a:srgbClr val="000000"/>
                          </a:solidFill>
                          <a:effectLst/>
                          <a:latin typeface="Calibri" panose="020F0502020204030204" pitchFamily="34" charset="0"/>
                        </a:rPr>
                        <a:t>Payback period ............................................................................................ 56</a:t>
                      </a:r>
                    </a:p>
                  </a:txBody>
                  <a:tcPr marL="9525" marR="9525" marT="9525" marB="0" anchor="b">
                    <a:solidFill>
                      <a:schemeClr val="bg1"/>
                    </a:solidFill>
                  </a:tcPr>
                </a:tc>
                <a:extLst>
                  <a:ext uri="{0D108BD9-81ED-4DB2-BD59-A6C34878D82A}">
                    <a16:rowId xmlns:a16="http://schemas.microsoft.com/office/drawing/2014/main" val="2504008490"/>
                  </a:ext>
                </a:extLst>
              </a:tr>
              <a:tr h="168787">
                <a:tc>
                  <a:txBody>
                    <a:bodyPr/>
                    <a:lstStyle/>
                    <a:p>
                      <a:pPr algn="l" fontAlgn="b"/>
                      <a:r>
                        <a:rPr lang="en-US" sz="1100" b="0" i="0" u="none" strike="noStrike" dirty="0">
                          <a:solidFill>
                            <a:srgbClr val="000000"/>
                          </a:solidFill>
                          <a:effectLst/>
                          <a:latin typeface="Calibri" panose="020F0502020204030204" pitchFamily="34" charset="0"/>
                        </a:rPr>
                        <a:t>Net present value ........................................................................................ 57</a:t>
                      </a:r>
                    </a:p>
                  </a:txBody>
                  <a:tcPr marL="9525" marR="9525" marT="9525" marB="0" anchor="b">
                    <a:solidFill>
                      <a:schemeClr val="bg1"/>
                    </a:solidFill>
                  </a:tcPr>
                </a:tc>
                <a:extLst>
                  <a:ext uri="{0D108BD9-81ED-4DB2-BD59-A6C34878D82A}">
                    <a16:rowId xmlns:a16="http://schemas.microsoft.com/office/drawing/2014/main" val="3180191035"/>
                  </a:ext>
                </a:extLst>
              </a:tr>
              <a:tr h="168787">
                <a:tc>
                  <a:txBody>
                    <a:bodyPr/>
                    <a:lstStyle/>
                    <a:p>
                      <a:pPr algn="l" fontAlgn="b"/>
                      <a:r>
                        <a:rPr lang="en-US" sz="1100" b="0" i="0" u="none" strike="noStrike" dirty="0">
                          <a:solidFill>
                            <a:srgbClr val="000000"/>
                          </a:solidFill>
                          <a:effectLst/>
                          <a:latin typeface="Calibri" panose="020F0502020204030204" pitchFamily="34" charset="0"/>
                        </a:rPr>
                        <a:t>Value driver analysis .................................................................................. 57</a:t>
                      </a:r>
                    </a:p>
                  </a:txBody>
                  <a:tcPr marL="9525" marR="9525" marT="9525" marB="0" anchor="b">
                    <a:solidFill>
                      <a:schemeClr val="bg1"/>
                    </a:solidFill>
                  </a:tcPr>
                </a:tc>
                <a:extLst>
                  <a:ext uri="{0D108BD9-81ED-4DB2-BD59-A6C34878D82A}">
                    <a16:rowId xmlns:a16="http://schemas.microsoft.com/office/drawing/2014/main" val="104312220"/>
                  </a:ext>
                </a:extLst>
              </a:tr>
              <a:tr h="168787">
                <a:tc>
                  <a:txBody>
                    <a:bodyPr/>
                    <a:lstStyle/>
                    <a:p>
                      <a:pPr algn="l" fontAlgn="b"/>
                      <a:r>
                        <a:rPr lang="en-US" sz="1100" b="0" i="0" u="none" strike="noStrike" dirty="0">
                          <a:solidFill>
                            <a:srgbClr val="000000"/>
                          </a:solidFill>
                          <a:effectLst/>
                          <a:latin typeface="Calibri" panose="020F0502020204030204" pitchFamily="34" charset="0"/>
                        </a:rPr>
                        <a:t>Depreciation and income tax..................................................................... 57</a:t>
                      </a:r>
                    </a:p>
                  </a:txBody>
                  <a:tcPr marL="9525" marR="9525" marT="9525" marB="0" anchor="b">
                    <a:solidFill>
                      <a:schemeClr val="bg1"/>
                    </a:solidFill>
                  </a:tcPr>
                </a:tc>
                <a:extLst>
                  <a:ext uri="{0D108BD9-81ED-4DB2-BD59-A6C34878D82A}">
                    <a16:rowId xmlns:a16="http://schemas.microsoft.com/office/drawing/2014/main" val="729559317"/>
                  </a:ext>
                </a:extLst>
              </a:tr>
              <a:tr h="168787">
                <a:tc>
                  <a:txBody>
                    <a:bodyPr/>
                    <a:lstStyle/>
                    <a:p>
                      <a:pPr algn="l" fontAlgn="b"/>
                      <a:r>
                        <a:rPr lang="en-US" sz="1100" b="0" i="0" u="none" strike="noStrike" dirty="0">
                          <a:solidFill>
                            <a:srgbClr val="000000"/>
                          </a:solidFill>
                          <a:effectLst/>
                          <a:latin typeface="Calibri" panose="020F0502020204030204" pitchFamily="34" charset="0"/>
                        </a:rPr>
                        <a:t>Nonfinancial decision models........................................................................ 58</a:t>
                      </a:r>
                    </a:p>
                  </a:txBody>
                  <a:tcPr marL="9525" marR="9525" marT="9525" marB="0" anchor="b">
                    <a:solidFill>
                      <a:schemeClr val="bg1"/>
                    </a:solidFill>
                  </a:tcPr>
                </a:tc>
                <a:extLst>
                  <a:ext uri="{0D108BD9-81ED-4DB2-BD59-A6C34878D82A}">
                    <a16:rowId xmlns:a16="http://schemas.microsoft.com/office/drawing/2014/main" val="1941078332"/>
                  </a:ext>
                </a:extLst>
              </a:tr>
              <a:tr h="168787">
                <a:tc>
                  <a:txBody>
                    <a:bodyPr/>
                    <a:lstStyle/>
                    <a:p>
                      <a:pPr algn="l" fontAlgn="b"/>
                      <a:r>
                        <a:rPr lang="en-US" sz="1100" b="0" i="0" u="none" strike="noStrike">
                          <a:solidFill>
                            <a:srgbClr val="000000"/>
                          </a:solidFill>
                          <a:effectLst/>
                          <a:latin typeface="Calibri" panose="020F0502020204030204" pitchFamily="34" charset="0"/>
                        </a:rPr>
                        <a:t>Project questionnaire assessment............................................................. 58</a:t>
                      </a:r>
                    </a:p>
                  </a:txBody>
                  <a:tcPr marL="9525" marR="9525" marT="9525" marB="0" anchor="b">
                    <a:solidFill>
                      <a:schemeClr val="bg1"/>
                    </a:solidFill>
                  </a:tcPr>
                </a:tc>
                <a:extLst>
                  <a:ext uri="{0D108BD9-81ED-4DB2-BD59-A6C34878D82A}">
                    <a16:rowId xmlns:a16="http://schemas.microsoft.com/office/drawing/2014/main" val="79045280"/>
                  </a:ext>
                </a:extLst>
              </a:tr>
              <a:tr h="168787">
                <a:tc>
                  <a:txBody>
                    <a:bodyPr/>
                    <a:lstStyle/>
                    <a:p>
                      <a:pPr algn="l" fontAlgn="b"/>
                      <a:r>
                        <a:rPr lang="en-US" sz="1100" b="0" i="0" u="none" strike="noStrike">
                          <a:solidFill>
                            <a:srgbClr val="000000"/>
                          </a:solidFill>
                          <a:effectLst/>
                          <a:latin typeface="Calibri" panose="020F0502020204030204" pitchFamily="34" charset="0"/>
                        </a:rPr>
                        <a:t>Comparing different projects based on different criteria ..................... 60</a:t>
                      </a:r>
                    </a:p>
                  </a:txBody>
                  <a:tcPr marL="9525" marR="9525" marT="9525" marB="0" anchor="b">
                    <a:solidFill>
                      <a:schemeClr val="bg1"/>
                    </a:solidFill>
                  </a:tcPr>
                </a:tc>
                <a:extLst>
                  <a:ext uri="{0D108BD9-81ED-4DB2-BD59-A6C34878D82A}">
                    <a16:rowId xmlns:a16="http://schemas.microsoft.com/office/drawing/2014/main" val="1623583513"/>
                  </a:ext>
                </a:extLst>
              </a:tr>
              <a:tr h="168787">
                <a:tc>
                  <a:txBody>
                    <a:bodyPr/>
                    <a:lstStyle/>
                    <a:p>
                      <a:pPr algn="l" fontAlgn="b"/>
                      <a:r>
                        <a:rPr lang="en-US" sz="1100" b="0" i="0" u="none" strike="noStrike">
                          <a:solidFill>
                            <a:srgbClr val="000000"/>
                          </a:solidFill>
                          <a:effectLst/>
                          <a:latin typeface="Calibri" panose="020F0502020204030204" pitchFamily="34" charset="0"/>
                        </a:rPr>
                        <a:t>Comparing different projects based on weighted criteria .................... 60</a:t>
                      </a:r>
                    </a:p>
                  </a:txBody>
                  <a:tcPr marL="9525" marR="9525" marT="9525" marB="0" anchor="b">
                    <a:solidFill>
                      <a:schemeClr val="bg1"/>
                    </a:solidFill>
                  </a:tcPr>
                </a:tc>
                <a:extLst>
                  <a:ext uri="{0D108BD9-81ED-4DB2-BD59-A6C34878D82A}">
                    <a16:rowId xmlns:a16="http://schemas.microsoft.com/office/drawing/2014/main" val="3208266942"/>
                  </a:ext>
                </a:extLst>
              </a:tr>
              <a:tr h="168787">
                <a:tc>
                  <a:txBody>
                    <a:bodyPr/>
                    <a:lstStyle/>
                    <a:p>
                      <a:pPr algn="l" fontAlgn="b"/>
                      <a:r>
                        <a:rPr lang="en-US" sz="1100" b="0" i="0" u="none" strike="noStrike">
                          <a:solidFill>
                            <a:srgbClr val="000000"/>
                          </a:solidFill>
                          <a:effectLst/>
                          <a:latin typeface="Calibri" panose="020F0502020204030204" pitchFamily="34" charset="0"/>
                        </a:rPr>
                        <a:t>Summary........................................................................................................... 60</a:t>
                      </a:r>
                    </a:p>
                  </a:txBody>
                  <a:tcPr marL="9525" marR="9525" marT="9525" marB="0" anchor="b">
                    <a:solidFill>
                      <a:schemeClr val="bg1"/>
                    </a:solidFill>
                  </a:tcPr>
                </a:tc>
                <a:extLst>
                  <a:ext uri="{0D108BD9-81ED-4DB2-BD59-A6C34878D82A}">
                    <a16:rowId xmlns:a16="http://schemas.microsoft.com/office/drawing/2014/main" val="1291320697"/>
                  </a:ext>
                </a:extLst>
              </a:tr>
              <a:tr h="168787">
                <a:tc>
                  <a:txBody>
                    <a:bodyPr/>
                    <a:lstStyle/>
                    <a:p>
                      <a:pPr algn="l" fontAlgn="b"/>
                      <a:r>
                        <a:rPr lang="en-US" sz="1100" b="0" i="0" u="none" strike="noStrike">
                          <a:solidFill>
                            <a:srgbClr val="000000"/>
                          </a:solidFill>
                          <a:effectLst/>
                          <a:latin typeface="Calibri" panose="020F0502020204030204" pitchFamily="34" charset="0"/>
                        </a:rPr>
                        <a:t>References ......................................................................................................... 62</a:t>
                      </a:r>
                    </a:p>
                  </a:txBody>
                  <a:tcPr marL="9525" marR="9525" marT="9525" marB="0" anchor="b">
                    <a:solidFill>
                      <a:schemeClr val="bg1"/>
                    </a:solidFill>
                  </a:tcPr>
                </a:tc>
                <a:extLst>
                  <a:ext uri="{0D108BD9-81ED-4DB2-BD59-A6C34878D82A}">
                    <a16:rowId xmlns:a16="http://schemas.microsoft.com/office/drawing/2014/main" val="1197465326"/>
                  </a:ext>
                </a:extLst>
              </a:tr>
              <a:tr h="168787">
                <a:tc>
                  <a:txBody>
                    <a:bodyPr/>
                    <a:lstStyle/>
                    <a:p>
                      <a:pPr algn="l" fontAlgn="b"/>
                      <a:r>
                        <a:rPr lang="en-US" sz="1100" b="1" i="0" u="none" strike="noStrike">
                          <a:solidFill>
                            <a:srgbClr val="000000"/>
                          </a:solidFill>
                          <a:effectLst/>
                          <a:latin typeface="Calibri" panose="020F0502020204030204" pitchFamily="34" charset="0"/>
                        </a:rPr>
                        <a:t>Chapter 5 Gaining support for a project................................................. 63</a:t>
                      </a:r>
                    </a:p>
                  </a:txBody>
                  <a:tcPr marL="9525" marR="9525" marT="9525" marB="0" anchor="b">
                    <a:solidFill>
                      <a:schemeClr val="bg1"/>
                    </a:solidFill>
                  </a:tcPr>
                </a:tc>
                <a:extLst>
                  <a:ext uri="{0D108BD9-81ED-4DB2-BD59-A6C34878D82A}">
                    <a16:rowId xmlns:a16="http://schemas.microsoft.com/office/drawing/2014/main" val="4291045893"/>
                  </a:ext>
                </a:extLst>
              </a:tr>
              <a:tr h="168787">
                <a:tc>
                  <a:txBody>
                    <a:bodyPr/>
                    <a:lstStyle/>
                    <a:p>
                      <a:pPr algn="l" fontAlgn="b"/>
                      <a:r>
                        <a:rPr lang="en-US" sz="1100" b="0" i="0" u="none" strike="noStrike">
                          <a:solidFill>
                            <a:srgbClr val="000000"/>
                          </a:solidFill>
                          <a:effectLst/>
                          <a:latin typeface="Calibri" panose="020F0502020204030204" pitchFamily="34" charset="0"/>
                        </a:rPr>
                        <a:t>Management approach.................................................................................... 63</a:t>
                      </a:r>
                    </a:p>
                  </a:txBody>
                  <a:tcPr marL="9525" marR="9525" marT="9525" marB="0" anchor="b">
                    <a:solidFill>
                      <a:schemeClr val="bg1"/>
                    </a:solidFill>
                  </a:tcPr>
                </a:tc>
                <a:extLst>
                  <a:ext uri="{0D108BD9-81ED-4DB2-BD59-A6C34878D82A}">
                    <a16:rowId xmlns:a16="http://schemas.microsoft.com/office/drawing/2014/main" val="2926895254"/>
                  </a:ext>
                </a:extLst>
              </a:tr>
              <a:tr h="168787">
                <a:tc>
                  <a:txBody>
                    <a:bodyPr/>
                    <a:lstStyle/>
                    <a:p>
                      <a:pPr algn="l" fontAlgn="b"/>
                      <a:r>
                        <a:rPr lang="en-US" sz="1100" b="0" i="0" u="none" strike="noStrike">
                          <a:solidFill>
                            <a:srgbClr val="000000"/>
                          </a:solidFill>
                          <a:effectLst/>
                          <a:latin typeface="Calibri" panose="020F0502020204030204" pitchFamily="34" charset="0"/>
                        </a:rPr>
                        <a:t>Project manager................................................................................................ 64</a:t>
                      </a:r>
                    </a:p>
                  </a:txBody>
                  <a:tcPr marL="9525" marR="9525" marT="9525" marB="0" anchor="b">
                    <a:solidFill>
                      <a:schemeClr val="bg1"/>
                    </a:solidFill>
                  </a:tcPr>
                </a:tc>
                <a:extLst>
                  <a:ext uri="{0D108BD9-81ED-4DB2-BD59-A6C34878D82A}">
                    <a16:rowId xmlns:a16="http://schemas.microsoft.com/office/drawing/2014/main" val="4069721514"/>
                  </a:ext>
                </a:extLst>
              </a:tr>
              <a:tr h="168787">
                <a:tc>
                  <a:txBody>
                    <a:bodyPr/>
                    <a:lstStyle/>
                    <a:p>
                      <a:pPr algn="l" fontAlgn="b"/>
                      <a:r>
                        <a:rPr lang="en-US" sz="1100" b="0" i="0" u="none" strike="noStrike">
                          <a:solidFill>
                            <a:srgbClr val="000000"/>
                          </a:solidFill>
                          <a:effectLst/>
                          <a:latin typeface="Calibri" panose="020F0502020204030204" pitchFamily="34" charset="0"/>
                        </a:rPr>
                        <a:t>Stakeholders...................................................................................................... 64</a:t>
                      </a:r>
                    </a:p>
                  </a:txBody>
                  <a:tcPr marL="9525" marR="9525" marT="9525" marB="0" anchor="b">
                    <a:solidFill>
                      <a:schemeClr val="bg1"/>
                    </a:solidFill>
                  </a:tcPr>
                </a:tc>
                <a:extLst>
                  <a:ext uri="{0D108BD9-81ED-4DB2-BD59-A6C34878D82A}">
                    <a16:rowId xmlns:a16="http://schemas.microsoft.com/office/drawing/2014/main" val="324023146"/>
                  </a:ext>
                </a:extLst>
              </a:tr>
              <a:tr h="168787">
                <a:tc>
                  <a:txBody>
                    <a:bodyPr/>
                    <a:lstStyle/>
                    <a:p>
                      <a:pPr algn="l" fontAlgn="b"/>
                      <a:r>
                        <a:rPr lang="en-US" sz="1100" b="0" i="0" u="none" strike="noStrike">
                          <a:solidFill>
                            <a:srgbClr val="000000"/>
                          </a:solidFill>
                          <a:effectLst/>
                          <a:latin typeface="Calibri" panose="020F0502020204030204" pitchFamily="34" charset="0"/>
                        </a:rPr>
                        <a:t>Project sponsor................................................................................................. 65</a:t>
                      </a:r>
                    </a:p>
                  </a:txBody>
                  <a:tcPr marL="9525" marR="9525" marT="9525" marB="0" anchor="b">
                    <a:solidFill>
                      <a:schemeClr val="bg1"/>
                    </a:solidFill>
                  </a:tcPr>
                </a:tc>
                <a:extLst>
                  <a:ext uri="{0D108BD9-81ED-4DB2-BD59-A6C34878D82A}">
                    <a16:rowId xmlns:a16="http://schemas.microsoft.com/office/drawing/2014/main" val="2467138784"/>
                  </a:ext>
                </a:extLst>
              </a:tr>
              <a:tr h="168787">
                <a:tc>
                  <a:txBody>
                    <a:bodyPr/>
                    <a:lstStyle/>
                    <a:p>
                      <a:pPr algn="l" fontAlgn="b"/>
                      <a:r>
                        <a:rPr lang="en-US" sz="1100" b="0" i="0" u="none" strike="noStrike">
                          <a:solidFill>
                            <a:srgbClr val="000000"/>
                          </a:solidFill>
                          <a:effectLst/>
                          <a:latin typeface="Calibri" panose="020F0502020204030204" pitchFamily="34" charset="0"/>
                        </a:rPr>
                        <a:t>Project charter................................................................................................... 65</a:t>
                      </a:r>
                    </a:p>
                  </a:txBody>
                  <a:tcPr marL="9525" marR="9525" marT="9525" marB="0" anchor="b">
                    <a:solidFill>
                      <a:schemeClr val="bg1"/>
                    </a:solidFill>
                  </a:tcPr>
                </a:tc>
                <a:extLst>
                  <a:ext uri="{0D108BD9-81ED-4DB2-BD59-A6C34878D82A}">
                    <a16:rowId xmlns:a16="http://schemas.microsoft.com/office/drawing/2014/main" val="2201065300"/>
                  </a:ext>
                </a:extLst>
              </a:tr>
              <a:tr h="168787">
                <a:tc>
                  <a:txBody>
                    <a:bodyPr/>
                    <a:lstStyle/>
                    <a:p>
                      <a:pPr algn="l" fontAlgn="b"/>
                      <a:r>
                        <a:rPr lang="en-US" sz="1100" b="0" i="0" u="none" strike="noStrike">
                          <a:solidFill>
                            <a:srgbClr val="000000"/>
                          </a:solidFill>
                          <a:effectLst/>
                          <a:latin typeface="Calibri" panose="020F0502020204030204" pitchFamily="34" charset="0"/>
                        </a:rPr>
                        <a:t>Background.................................................................................................. 68</a:t>
                      </a:r>
                    </a:p>
                  </a:txBody>
                  <a:tcPr marL="9525" marR="9525" marT="9525" marB="0" anchor="b">
                    <a:solidFill>
                      <a:schemeClr val="bg1"/>
                    </a:solidFill>
                  </a:tcPr>
                </a:tc>
                <a:extLst>
                  <a:ext uri="{0D108BD9-81ED-4DB2-BD59-A6C34878D82A}">
                    <a16:rowId xmlns:a16="http://schemas.microsoft.com/office/drawing/2014/main" val="681159835"/>
                  </a:ext>
                </a:extLst>
              </a:tr>
              <a:tr h="168787">
                <a:tc>
                  <a:txBody>
                    <a:bodyPr/>
                    <a:lstStyle/>
                    <a:p>
                      <a:pPr algn="l" fontAlgn="b"/>
                      <a:r>
                        <a:rPr lang="en-US" sz="1100" b="0" i="0" u="none" strike="noStrike">
                          <a:solidFill>
                            <a:srgbClr val="000000"/>
                          </a:solidFill>
                          <a:effectLst/>
                          <a:latin typeface="Calibri" panose="020F0502020204030204" pitchFamily="34" charset="0"/>
                        </a:rPr>
                        <a:t>Purpose......................................................................................................... 68</a:t>
                      </a:r>
                    </a:p>
                  </a:txBody>
                  <a:tcPr marL="9525" marR="9525" marT="9525" marB="0" anchor="b">
                    <a:solidFill>
                      <a:schemeClr val="bg1"/>
                    </a:solidFill>
                  </a:tcPr>
                </a:tc>
                <a:extLst>
                  <a:ext uri="{0D108BD9-81ED-4DB2-BD59-A6C34878D82A}">
                    <a16:rowId xmlns:a16="http://schemas.microsoft.com/office/drawing/2014/main" val="1356068092"/>
                  </a:ext>
                </a:extLst>
              </a:tr>
              <a:tr h="168787">
                <a:tc>
                  <a:txBody>
                    <a:bodyPr/>
                    <a:lstStyle/>
                    <a:p>
                      <a:pPr algn="l" fontAlgn="b"/>
                      <a:r>
                        <a:rPr lang="en-US" sz="1100" b="0" i="0" u="none" strike="noStrike">
                          <a:solidFill>
                            <a:srgbClr val="000000"/>
                          </a:solidFill>
                          <a:effectLst/>
                          <a:latin typeface="Calibri" panose="020F0502020204030204" pitchFamily="34" charset="0"/>
                        </a:rPr>
                        <a:t>Deliverables.................................................................................................. 69</a:t>
                      </a:r>
                    </a:p>
                  </a:txBody>
                  <a:tcPr marL="9525" marR="9525" marT="9525" marB="0" anchor="b">
                    <a:solidFill>
                      <a:schemeClr val="bg1"/>
                    </a:solidFill>
                  </a:tcPr>
                </a:tc>
                <a:extLst>
                  <a:ext uri="{0D108BD9-81ED-4DB2-BD59-A6C34878D82A}">
                    <a16:rowId xmlns:a16="http://schemas.microsoft.com/office/drawing/2014/main" val="3952335998"/>
                  </a:ext>
                </a:extLst>
              </a:tr>
              <a:tr h="168787">
                <a:tc>
                  <a:txBody>
                    <a:bodyPr/>
                    <a:lstStyle/>
                    <a:p>
                      <a:pPr algn="l" fontAlgn="b"/>
                      <a:r>
                        <a:rPr lang="en-US" sz="1100" b="0" i="0" u="none" strike="noStrike">
                          <a:solidFill>
                            <a:srgbClr val="000000"/>
                          </a:solidFill>
                          <a:effectLst/>
                          <a:latin typeface="Calibri" panose="020F0502020204030204" pitchFamily="34" charset="0"/>
                        </a:rPr>
                        <a:t>Budget........................................................................................................... 69</a:t>
                      </a:r>
                    </a:p>
                  </a:txBody>
                  <a:tcPr marL="9525" marR="9525" marT="9525" marB="0" anchor="b">
                    <a:solidFill>
                      <a:schemeClr val="bg1"/>
                    </a:solidFill>
                  </a:tcPr>
                </a:tc>
                <a:extLst>
                  <a:ext uri="{0D108BD9-81ED-4DB2-BD59-A6C34878D82A}">
                    <a16:rowId xmlns:a16="http://schemas.microsoft.com/office/drawing/2014/main" val="7362836"/>
                  </a:ext>
                </a:extLst>
              </a:tr>
              <a:tr h="168787">
                <a:tc>
                  <a:txBody>
                    <a:bodyPr/>
                    <a:lstStyle/>
                    <a:p>
                      <a:pPr algn="l" fontAlgn="b"/>
                      <a:r>
                        <a:rPr lang="en-US" sz="1100" b="0" i="0" u="none" strike="noStrike">
                          <a:solidFill>
                            <a:srgbClr val="000000"/>
                          </a:solidFill>
                          <a:effectLst/>
                          <a:latin typeface="Calibri" panose="020F0502020204030204" pitchFamily="34" charset="0"/>
                        </a:rPr>
                        <a:t>Team membership assumptions ............................................................... 69</a:t>
                      </a:r>
                    </a:p>
                  </a:txBody>
                  <a:tcPr marL="9525" marR="9525" marT="9525" marB="0" anchor="b">
                    <a:solidFill>
                      <a:schemeClr val="bg1"/>
                    </a:solidFill>
                  </a:tcPr>
                </a:tc>
                <a:extLst>
                  <a:ext uri="{0D108BD9-81ED-4DB2-BD59-A6C34878D82A}">
                    <a16:rowId xmlns:a16="http://schemas.microsoft.com/office/drawing/2014/main" val="4262878676"/>
                  </a:ext>
                </a:extLst>
              </a:tr>
              <a:tr h="168787">
                <a:tc>
                  <a:txBody>
                    <a:bodyPr/>
                    <a:lstStyle/>
                    <a:p>
                      <a:pPr algn="l" fontAlgn="b"/>
                      <a:r>
                        <a:rPr lang="en-US" sz="1100" b="0" i="0" u="none" strike="noStrike">
                          <a:solidFill>
                            <a:srgbClr val="000000"/>
                          </a:solidFill>
                          <a:effectLst/>
                          <a:latin typeface="Calibri" panose="020F0502020204030204" pitchFamily="34" charset="0"/>
                        </a:rPr>
                        <a:t>Perceived risks ............................................................................................. 70</a:t>
                      </a:r>
                    </a:p>
                  </a:txBody>
                  <a:tcPr marL="9525" marR="9525" marT="9525" marB="0" anchor="b">
                    <a:solidFill>
                      <a:schemeClr val="bg1"/>
                    </a:solidFill>
                  </a:tcPr>
                </a:tc>
                <a:extLst>
                  <a:ext uri="{0D108BD9-81ED-4DB2-BD59-A6C34878D82A}">
                    <a16:rowId xmlns:a16="http://schemas.microsoft.com/office/drawing/2014/main" val="1309588472"/>
                  </a:ext>
                </a:extLst>
              </a:tr>
              <a:tr h="168787">
                <a:tc>
                  <a:txBody>
                    <a:bodyPr/>
                    <a:lstStyle/>
                    <a:p>
                      <a:pPr algn="l" fontAlgn="b"/>
                      <a:r>
                        <a:rPr lang="en-US" sz="1100" b="0" i="0" u="none" strike="noStrike">
                          <a:solidFill>
                            <a:srgbClr val="000000"/>
                          </a:solidFill>
                          <a:effectLst/>
                          <a:latin typeface="Calibri" panose="020F0502020204030204" pitchFamily="34" charset="0"/>
                        </a:rPr>
                        <a:t>Project approval........................................................................................... 70</a:t>
                      </a:r>
                    </a:p>
                  </a:txBody>
                  <a:tcPr marL="9525" marR="9525" marT="9525" marB="0" anchor="b">
                    <a:solidFill>
                      <a:schemeClr val="bg1"/>
                    </a:solidFill>
                  </a:tcPr>
                </a:tc>
                <a:extLst>
                  <a:ext uri="{0D108BD9-81ED-4DB2-BD59-A6C34878D82A}">
                    <a16:rowId xmlns:a16="http://schemas.microsoft.com/office/drawing/2014/main" val="1249877816"/>
                  </a:ext>
                </a:extLst>
              </a:tr>
              <a:tr h="168787">
                <a:tc>
                  <a:txBody>
                    <a:bodyPr/>
                    <a:lstStyle/>
                    <a:p>
                      <a:pPr algn="l" fontAlgn="b"/>
                      <a:r>
                        <a:rPr lang="en-US" sz="1100" b="0" i="0" u="none" strike="noStrike">
                          <a:solidFill>
                            <a:srgbClr val="000000"/>
                          </a:solidFill>
                          <a:effectLst/>
                          <a:latin typeface="Calibri" panose="020F0502020204030204" pitchFamily="34" charset="0"/>
                        </a:rPr>
                        <a:t>Summary........................................................................................................... 70</a:t>
                      </a:r>
                    </a:p>
                  </a:txBody>
                  <a:tcPr marL="9525" marR="9525" marT="9525" marB="0" anchor="b">
                    <a:solidFill>
                      <a:schemeClr val="bg1"/>
                    </a:solidFill>
                  </a:tcPr>
                </a:tc>
                <a:extLst>
                  <a:ext uri="{0D108BD9-81ED-4DB2-BD59-A6C34878D82A}">
                    <a16:rowId xmlns:a16="http://schemas.microsoft.com/office/drawing/2014/main" val="2110925173"/>
                  </a:ext>
                </a:extLst>
              </a:tr>
              <a:tr h="168787">
                <a:tc>
                  <a:txBody>
                    <a:bodyPr/>
                    <a:lstStyle/>
                    <a:p>
                      <a:pPr algn="l" fontAlgn="b"/>
                      <a:r>
                        <a:rPr lang="en-US" sz="1100" b="0" i="0" u="none" strike="noStrike" dirty="0">
                          <a:solidFill>
                            <a:srgbClr val="000000"/>
                          </a:solidFill>
                          <a:effectLst/>
                          <a:latin typeface="Calibri" panose="020F0502020204030204" pitchFamily="34" charset="0"/>
                        </a:rPr>
                        <a:t>References ......................................................................................................... 71</a:t>
                      </a:r>
                    </a:p>
                  </a:txBody>
                  <a:tcPr marL="9525" marR="9525" marT="9525" marB="0" anchor="b">
                    <a:solidFill>
                      <a:schemeClr val="bg1"/>
                    </a:solidFill>
                  </a:tcPr>
                </a:tc>
                <a:extLst>
                  <a:ext uri="{0D108BD9-81ED-4DB2-BD59-A6C34878D82A}">
                    <a16:rowId xmlns:a16="http://schemas.microsoft.com/office/drawing/2014/main" val="1074050026"/>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29908"/>
            <a:ext cx="1222425" cy="1096206"/>
          </a:xfrm>
          <a:prstGeom prst="rect">
            <a:avLst/>
          </a:prstGeom>
        </p:spPr>
      </p:pic>
      <p:pic>
        <p:nvPicPr>
          <p:cNvPr id="3" name="Picture 2"/>
          <p:cNvPicPr>
            <a:picLocks noChangeAspect="1"/>
          </p:cNvPicPr>
          <p:nvPr/>
        </p:nvPicPr>
        <p:blipFill>
          <a:blip r:embed="rId3"/>
          <a:stretch>
            <a:fillRect/>
          </a:stretch>
        </p:blipFill>
        <p:spPr>
          <a:xfrm>
            <a:off x="625362" y="65301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2592"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738" y="1462114"/>
            <a:ext cx="11560305"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Most organizations have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many new project requests </a:t>
            </a:r>
            <a:r>
              <a:rPr lang="en-US" sz="1400" dirty="0">
                <a:solidFill>
                  <a:srgbClr val="0A1F61"/>
                </a:solidFill>
                <a:latin typeface="Tajawal ExtraBold" panose="00000800000000000000" pitchFamily="2" charset="-78"/>
                <a:cs typeface="Tajawal ExtraBold" panose="00000800000000000000" pitchFamily="2" charset="-78"/>
              </a:rPr>
              <a:t>but not enough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money, time, equipment, or resources </a:t>
            </a:r>
            <a:r>
              <a:rPr lang="en-US" sz="1400" dirty="0">
                <a:solidFill>
                  <a:srgbClr val="0A1F61"/>
                </a:solidFill>
                <a:latin typeface="Tajawal ExtraBold" panose="00000800000000000000" pitchFamily="2" charset="-78"/>
                <a:cs typeface="Tajawal ExtraBold" panose="00000800000000000000" pitchFamily="2" charset="-78"/>
              </a:rPr>
              <a:t>available to implement all of them.</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An organization needs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to develop a selection process </a:t>
            </a:r>
            <a:r>
              <a:rPr lang="en-US" sz="1400" dirty="0">
                <a:solidFill>
                  <a:srgbClr val="0A1F61"/>
                </a:solidFill>
                <a:latin typeface="Tajawal ExtraBold" panose="00000800000000000000" pitchFamily="2" charset="-78"/>
                <a:cs typeface="Tajawal ExtraBold" panose="00000800000000000000" pitchFamily="2" charset="-78"/>
              </a:rPr>
              <a:t>that is utilized consistently throughout the organization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to pick the projects that are right or rather will most benefit </a:t>
            </a:r>
            <a:r>
              <a:rPr lang="en-US" sz="1400" dirty="0">
                <a:solidFill>
                  <a:srgbClr val="0A1F61"/>
                </a:solidFill>
                <a:latin typeface="Tajawal ExtraBold" panose="00000800000000000000" pitchFamily="2" charset="-78"/>
                <a:cs typeface="Tajawal ExtraBold" panose="00000800000000000000" pitchFamily="2" charset="-78"/>
              </a:rPr>
              <a:t>the organization.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An organization’s resources are already scarce </a:t>
            </a:r>
            <a:r>
              <a:rPr lang="en-US" sz="1400" u="sng" dirty="0">
                <a:solidFill>
                  <a:srgbClr val="0A1F61"/>
                </a:solidFill>
                <a:latin typeface="Tajawal ExtraBold" panose="00000800000000000000" pitchFamily="2" charset="-78"/>
                <a:cs typeface="Tajawal ExtraBold" panose="00000800000000000000" pitchFamily="2" charset="-78"/>
              </a:rPr>
              <a:t>because they are currently implementing approved projects and/or supporting current systems.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Multiple goals frequently </a:t>
            </a:r>
            <a:r>
              <a:rPr lang="en-US" sz="1400" u="sng" dirty="0">
                <a:solidFill>
                  <a:srgbClr val="0A1F61"/>
                </a:solidFill>
                <a:latin typeface="Tajawal ExtraBold" panose="00000800000000000000" pitchFamily="2" charset="-78"/>
                <a:cs typeface="Tajawal ExtraBold" panose="00000800000000000000" pitchFamily="2" charset="-78"/>
              </a:rPr>
              <a:t>impose conflicting demands on resources</a:t>
            </a:r>
            <a:r>
              <a:rPr lang="en-US" sz="1400" dirty="0">
                <a:solidFill>
                  <a:srgbClr val="0A1F61"/>
                </a:solidFill>
                <a:latin typeface="Tajawal ExtraBold" panose="00000800000000000000" pitchFamily="2" charset="-78"/>
                <a:cs typeface="Tajawal ExtraBold" panose="00000800000000000000" pitchFamily="2" charset="-78"/>
              </a:rPr>
              <a:t>. This requires a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process</a:t>
            </a:r>
            <a:r>
              <a:rPr lang="en-US" sz="1400" dirty="0">
                <a:solidFill>
                  <a:srgbClr val="0A1F61"/>
                </a:solidFill>
                <a:latin typeface="Tajawal ExtraBold" panose="00000800000000000000" pitchFamily="2" charset="-78"/>
                <a:cs typeface="Tajawal ExtraBold" panose="00000800000000000000" pitchFamily="2" charset="-78"/>
              </a:rPr>
              <a:t> for allocating resources </a:t>
            </a:r>
            <a:r>
              <a:rPr lang="en-US" sz="1400" u="sng" dirty="0">
                <a:solidFill>
                  <a:srgbClr val="0A1F61"/>
                </a:solidFill>
                <a:latin typeface="Tajawal ExtraBold" panose="00000800000000000000" pitchFamily="2" charset="-78"/>
                <a:cs typeface="Tajawal ExtraBold" panose="00000800000000000000" pitchFamily="2" charset="-78"/>
              </a:rPr>
              <a:t>based on organizational priorities</a:t>
            </a:r>
            <a:r>
              <a:rPr lang="en-US" sz="1400" dirty="0">
                <a:solidFill>
                  <a:srgbClr val="0A1F61"/>
                </a:solidFill>
                <a:latin typeface="Tajawal ExtraBold" panose="00000800000000000000" pitchFamily="2" charset="-78"/>
                <a:cs typeface="Tajawal ExtraBold" panose="00000800000000000000" pitchFamily="2" charset="-78"/>
              </a:rPr>
              <a:t>. Organizational resources are limited!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Having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a project review board with diverse backgrounds and skills </a:t>
            </a:r>
            <a:r>
              <a:rPr lang="en-US" sz="1400" dirty="0">
                <a:solidFill>
                  <a:srgbClr val="0A1F61"/>
                </a:solidFill>
                <a:latin typeface="Tajawal ExtraBold" panose="00000800000000000000" pitchFamily="2" charset="-78"/>
                <a:cs typeface="Tajawal ExtraBold" panose="00000800000000000000" pitchFamily="2" charset="-78"/>
              </a:rPr>
              <a:t>is an efficient way to make sure an organization </a:t>
            </a:r>
            <a:r>
              <a:rPr lang="en-US" sz="1400" u="sng" dirty="0">
                <a:solidFill>
                  <a:srgbClr val="0A1F61"/>
                </a:solidFill>
                <a:latin typeface="Tajawal ExtraBold" panose="00000800000000000000" pitchFamily="2" charset="-78"/>
                <a:cs typeface="Tajawal ExtraBold" panose="00000800000000000000" pitchFamily="2" charset="-78"/>
              </a:rPr>
              <a:t>picks the right projects</a:t>
            </a:r>
            <a:r>
              <a:rPr lang="en-US" sz="1400" dirty="0">
                <a:solidFill>
                  <a:srgbClr val="0A1F61"/>
                </a:solidFill>
                <a:latin typeface="Tajawal ExtraBold" panose="00000800000000000000" pitchFamily="2" charset="-78"/>
                <a:cs typeface="Tajawal ExtraBold" panose="00000800000000000000" pitchFamily="2" charset="-78"/>
              </a:rPr>
              <a:t>. Other approving entities may include </a:t>
            </a:r>
            <a:r>
              <a:rPr lang="en-US" sz="1400" u="sng" dirty="0">
                <a:solidFill>
                  <a:srgbClr val="0A1F61"/>
                </a:solidFill>
                <a:latin typeface="Tajawal ExtraBold" panose="00000800000000000000" pitchFamily="2" charset="-78"/>
                <a:cs typeface="Tajawal ExtraBold" panose="00000800000000000000" pitchFamily="2" charset="-78"/>
              </a:rPr>
              <a:t>the board of directors to approve a large project</a:t>
            </a:r>
            <a:r>
              <a:rPr lang="en-US" sz="1400" dirty="0">
                <a:solidFill>
                  <a:srgbClr val="0A1F61"/>
                </a:solidFill>
                <a:latin typeface="Tajawal ExtraBold" panose="00000800000000000000" pitchFamily="2" charset="-78"/>
                <a:cs typeface="Tajawal ExtraBold" panose="00000800000000000000" pitchFamily="2" charset="-78"/>
              </a:rPr>
              <a:t> that implements some of the organization’s goals or an activation group that only takes on small projects (e.g., under 400 hours).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chapter describes a significant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set of common business factors and priorities to consider when approving a new project </a:t>
            </a:r>
            <a:r>
              <a:rPr lang="en-US" sz="1400" dirty="0">
                <a:solidFill>
                  <a:srgbClr val="0A1F61"/>
                </a:solidFill>
                <a:latin typeface="Tajawal ExtraBold" panose="00000800000000000000" pitchFamily="2" charset="-78"/>
                <a:cs typeface="Tajawal ExtraBold" panose="00000800000000000000" pitchFamily="2" charset="-78"/>
              </a:rPr>
              <a:t>(Table 4.1).</a:t>
            </a:r>
          </a:p>
        </p:txBody>
      </p:sp>
    </p:spTree>
    <p:extLst>
      <p:ext uri="{BB962C8B-B14F-4D97-AF65-F5344CB8AC3E}">
        <p14:creationId xmlns:p14="http://schemas.microsoft.com/office/powerpoint/2010/main" val="1615183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281632" y="65325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1024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Picking the right projects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44727A8-F714-F767-3535-E75CFC25F837}"/>
              </a:ext>
            </a:extLst>
          </p:cNvPr>
          <p:cNvPicPr>
            <a:picLocks noChangeAspect="1"/>
          </p:cNvPicPr>
          <p:nvPr/>
        </p:nvPicPr>
        <p:blipFill>
          <a:blip r:embed="rId6"/>
          <a:stretch>
            <a:fillRect/>
          </a:stretch>
        </p:blipFill>
        <p:spPr>
          <a:xfrm>
            <a:off x="1880823" y="1427503"/>
            <a:ext cx="6703846" cy="4887007"/>
          </a:xfrm>
          <a:prstGeom prst="rect">
            <a:avLst/>
          </a:prstGeom>
        </p:spPr>
      </p:pic>
    </p:spTree>
    <p:extLst>
      <p:ext uri="{BB962C8B-B14F-4D97-AF65-F5344CB8AC3E}">
        <p14:creationId xmlns:p14="http://schemas.microsoft.com/office/powerpoint/2010/main" val="758899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95866"/>
            <a:ext cx="1222425" cy="1096206"/>
          </a:xfrm>
          <a:prstGeom prst="rect">
            <a:avLst/>
          </a:prstGeom>
        </p:spPr>
      </p:pic>
      <p:pic>
        <p:nvPicPr>
          <p:cNvPr id="3" name="Picture 2"/>
          <p:cNvPicPr>
            <a:picLocks noChangeAspect="1"/>
          </p:cNvPicPr>
          <p:nvPr/>
        </p:nvPicPr>
        <p:blipFill>
          <a:blip r:embed="rId3"/>
          <a:stretch>
            <a:fillRect/>
          </a:stretch>
        </p:blipFill>
        <p:spPr>
          <a:xfrm>
            <a:off x="71371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41024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Picking the right projects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3" y="1690001"/>
            <a:ext cx="11942061" cy="4524315"/>
          </a:xfrm>
          <a:prstGeom prst="rect">
            <a:avLst/>
          </a:prstGeom>
          <a:noFill/>
        </p:spPr>
        <p:txBody>
          <a:bodyPr wrap="square">
            <a:spAutoFit/>
          </a:bodyPr>
          <a:lstStyle/>
          <a:p>
            <a:pPr marL="342900" indent="-342900" algn="just">
              <a:buFont typeface="+mj-lt"/>
              <a:buAutoNum type="arabicParenR"/>
            </a:pPr>
            <a:r>
              <a:rPr lang="en-US" b="1" dirty="0">
                <a:solidFill>
                  <a:srgbClr val="0A1F61"/>
                </a:solidFill>
                <a:cs typeface="Tajawal ExtraBold" panose="00000800000000000000" pitchFamily="2" charset="-78"/>
              </a:rPr>
              <a:t>Financial decision models</a:t>
            </a:r>
          </a:p>
          <a:p>
            <a:pPr marL="742950" lvl="1" indent="-285750" algn="just">
              <a:buFont typeface="Wingdings" panose="05000000000000000000" pitchFamily="2" charset="2"/>
              <a:buChar char="ü"/>
            </a:pPr>
            <a:r>
              <a:rPr lang="en-US" dirty="0">
                <a:solidFill>
                  <a:srgbClr val="0A1F61"/>
                </a:solidFill>
                <a:cs typeface="Tajawal ExtraBold" panose="00000800000000000000" pitchFamily="2" charset="-78"/>
              </a:rPr>
              <a:t>Many commercial cost-estimating tools are available that incorporate algorithms derived from hundreds of projects of various types. </a:t>
            </a:r>
          </a:p>
          <a:p>
            <a:pPr marL="742950" lvl="1" indent="-285750" algn="just">
              <a:buFont typeface="Wingdings" panose="05000000000000000000" pitchFamily="2" charset="2"/>
              <a:buChar char="ü"/>
            </a:pPr>
            <a:r>
              <a:rPr lang="en-US" dirty="0">
                <a:solidFill>
                  <a:srgbClr val="0A1F61"/>
                </a:solidFill>
                <a:cs typeface="Tajawal ExtraBold" panose="00000800000000000000" pitchFamily="2" charset="-78"/>
              </a:rPr>
              <a:t>These algorithms correlate some project outcomes, such as effort or schedule, with factors such as product size, product characteristics, team productivity, team size, etc. </a:t>
            </a:r>
          </a:p>
          <a:p>
            <a:pPr marL="742950" lvl="1" indent="-285750" algn="just">
              <a:buFont typeface="Wingdings" panose="05000000000000000000" pitchFamily="2" charset="2"/>
              <a:buChar char="ü"/>
            </a:pPr>
            <a:r>
              <a:rPr lang="en-US" dirty="0">
                <a:solidFill>
                  <a:srgbClr val="0A1F61"/>
                </a:solidFill>
                <a:cs typeface="Tajawal ExtraBold" panose="00000800000000000000" pitchFamily="2" charset="-78"/>
              </a:rPr>
              <a:t>The selected financial decision models should be created </a:t>
            </a:r>
            <a:r>
              <a:rPr lang="en-US" u="sng" dirty="0">
                <a:solidFill>
                  <a:srgbClr val="0A1F61"/>
                </a:solidFill>
                <a:cs typeface="Tajawal ExtraBold" panose="00000800000000000000" pitchFamily="2" charset="-78"/>
              </a:rPr>
              <a:t>by the PM with stakeholder and sponsor input </a:t>
            </a:r>
            <a:r>
              <a:rPr lang="en-US" dirty="0">
                <a:solidFill>
                  <a:srgbClr val="0A1F61"/>
                </a:solidFill>
                <a:cs typeface="Tajawal ExtraBold" panose="00000800000000000000" pitchFamily="2" charset="-78"/>
              </a:rPr>
              <a:t>to determine whether the requested project is beneficial to the organization (Heldman 2011). </a:t>
            </a:r>
          </a:p>
          <a:p>
            <a:pPr marL="742950" lvl="1" indent="-285750" algn="just">
              <a:buFont typeface="Wingdings" panose="05000000000000000000" pitchFamily="2" charset="2"/>
              <a:buChar char="ü"/>
            </a:pPr>
            <a:r>
              <a:rPr lang="en-US" dirty="0">
                <a:solidFill>
                  <a:srgbClr val="0A1F61"/>
                </a:solidFill>
                <a:cs typeface="Tajawal ExtraBold" panose="00000800000000000000" pitchFamily="2" charset="-78"/>
              </a:rPr>
              <a:t>The following models can be easily manipulated with Microsoft Excel:</a:t>
            </a:r>
          </a:p>
          <a:p>
            <a:pPr marL="1257300" lvl="2" indent="-342900" algn="just">
              <a:buFont typeface="+mj-lt"/>
              <a:buAutoNum type="alphaUcPeriod"/>
            </a:pPr>
            <a:r>
              <a:rPr lang="en-US" b="1" dirty="0">
                <a:solidFill>
                  <a:srgbClr val="0A1F61"/>
                </a:solidFill>
                <a:cs typeface="Tajawal ExtraBold" panose="00000800000000000000" pitchFamily="2" charset="-78"/>
              </a:rPr>
              <a:t>Feasibility study: </a:t>
            </a:r>
            <a:r>
              <a:rPr lang="en-US" dirty="0">
                <a:solidFill>
                  <a:srgbClr val="0A1F61"/>
                </a:solidFill>
                <a:highlight>
                  <a:srgbClr val="FFFF00"/>
                </a:highlight>
                <a:cs typeface="Tajawal ExtraBold" panose="00000800000000000000" pitchFamily="2" charset="-78"/>
              </a:rPr>
              <a:t>Evaluate the overall costs and benefits</a:t>
            </a:r>
            <a:r>
              <a:rPr lang="en-US" dirty="0">
                <a:solidFill>
                  <a:srgbClr val="0A1F61"/>
                </a:solidFill>
                <a:cs typeface="Tajawal ExtraBold" panose="00000800000000000000" pitchFamily="2" charset="-78"/>
              </a:rPr>
              <a:t> to determine whether the project is worth pursuing, which would be a short or quick study. more detailed information will take it in L7 - Chapter 15.</a:t>
            </a:r>
          </a:p>
          <a:p>
            <a:pPr marL="1257300" lvl="2" indent="-342900" algn="just">
              <a:buFont typeface="+mj-lt"/>
              <a:buAutoNum type="alphaUcPeriod"/>
            </a:pPr>
            <a:r>
              <a:rPr lang="en-US" b="1" dirty="0">
                <a:solidFill>
                  <a:srgbClr val="0A1F61"/>
                </a:solidFill>
                <a:cs typeface="Tajawal ExtraBold" panose="00000800000000000000" pitchFamily="2" charset="-78"/>
              </a:rPr>
              <a:t>Payback period: </a:t>
            </a:r>
            <a:r>
              <a:rPr lang="en-US" dirty="0">
                <a:solidFill>
                  <a:srgbClr val="0A1F61"/>
                </a:solidFill>
                <a:highlight>
                  <a:srgbClr val="FFFF00"/>
                </a:highlight>
                <a:cs typeface="Tajawal ExtraBold" panose="00000800000000000000" pitchFamily="2" charset="-78"/>
              </a:rPr>
              <a:t>Capital budgeting refers to the period of time</a:t>
            </a:r>
            <a:r>
              <a:rPr lang="en-US" dirty="0">
                <a:solidFill>
                  <a:srgbClr val="0A1F61"/>
                </a:solidFill>
                <a:cs typeface="Tajawal ExtraBold" panose="00000800000000000000" pitchFamily="2" charset="-78"/>
              </a:rPr>
              <a:t> required for the </a:t>
            </a:r>
            <a:r>
              <a:rPr lang="en-US" u="sng" dirty="0">
                <a:solidFill>
                  <a:srgbClr val="0A1F61"/>
                </a:solidFill>
                <a:cs typeface="Tajawal ExtraBold" panose="00000800000000000000" pitchFamily="2" charset="-78"/>
              </a:rPr>
              <a:t>return on investment (ROI)</a:t>
            </a:r>
            <a:r>
              <a:rPr lang="en-US" dirty="0">
                <a:solidFill>
                  <a:srgbClr val="0A1F61"/>
                </a:solidFill>
                <a:cs typeface="Tajawal ExtraBold" panose="00000800000000000000" pitchFamily="2" charset="-78"/>
              </a:rPr>
              <a:t>.</a:t>
            </a:r>
          </a:p>
          <a:p>
            <a:pPr marL="1257300" lvl="2" indent="-342900" algn="just">
              <a:buFont typeface="+mj-lt"/>
              <a:buAutoNum type="alphaUcPeriod"/>
            </a:pPr>
            <a:r>
              <a:rPr lang="en-US" b="1" dirty="0">
                <a:solidFill>
                  <a:srgbClr val="0A1F61"/>
                </a:solidFill>
                <a:cs typeface="Tajawal ExtraBold" panose="00000800000000000000" pitchFamily="2" charset="-78"/>
              </a:rPr>
              <a:t>Net present value (NPV): </a:t>
            </a:r>
            <a:r>
              <a:rPr lang="en-US" dirty="0">
                <a:solidFill>
                  <a:srgbClr val="0A1F61"/>
                </a:solidFill>
                <a:highlight>
                  <a:srgbClr val="FFFF00"/>
                </a:highlight>
                <a:cs typeface="Tajawal ExtraBold" panose="00000800000000000000" pitchFamily="2" charset="-78"/>
              </a:rPr>
              <a:t>A time series of cash flows</a:t>
            </a:r>
            <a:r>
              <a:rPr lang="en-US" dirty="0">
                <a:solidFill>
                  <a:srgbClr val="0A1F61"/>
                </a:solidFill>
                <a:cs typeface="Tajawal ExtraBold" panose="00000800000000000000" pitchFamily="2" charset="-78"/>
              </a:rPr>
              <a:t>, both incoming and outgoing, which is the sum of the </a:t>
            </a:r>
            <a:r>
              <a:rPr lang="en-US" dirty="0">
                <a:solidFill>
                  <a:srgbClr val="0A1F61"/>
                </a:solidFill>
                <a:highlight>
                  <a:srgbClr val="FFFF00"/>
                </a:highlight>
                <a:cs typeface="Tajawal ExtraBold" panose="00000800000000000000" pitchFamily="2" charset="-78"/>
              </a:rPr>
              <a:t>present values (PVs) of the individual cash flows</a:t>
            </a:r>
            <a:r>
              <a:rPr lang="en-US" dirty="0">
                <a:solidFill>
                  <a:srgbClr val="0A1F61"/>
                </a:solidFill>
                <a:cs typeface="Tajawal ExtraBold" panose="00000800000000000000" pitchFamily="2" charset="-78"/>
              </a:rPr>
              <a:t>.</a:t>
            </a:r>
          </a:p>
          <a:p>
            <a:pPr marL="1257300" lvl="2" indent="-342900" algn="just">
              <a:buFont typeface="+mj-lt"/>
              <a:buAutoNum type="alphaUcPeriod"/>
            </a:pPr>
            <a:r>
              <a:rPr lang="en-US" b="1" dirty="0">
                <a:solidFill>
                  <a:srgbClr val="0A1F61"/>
                </a:solidFill>
                <a:cs typeface="Tajawal ExtraBold" panose="00000800000000000000" pitchFamily="2" charset="-78"/>
              </a:rPr>
              <a:t>Value driver analysis: </a:t>
            </a:r>
            <a:r>
              <a:rPr lang="en-US" dirty="0">
                <a:solidFill>
                  <a:srgbClr val="0A1F61"/>
                </a:solidFill>
                <a:cs typeface="Tajawal ExtraBold" panose="00000800000000000000" pitchFamily="2" charset="-78"/>
              </a:rPr>
              <a:t>A financially driven process used </a:t>
            </a:r>
            <a:r>
              <a:rPr lang="en-US" dirty="0">
                <a:solidFill>
                  <a:srgbClr val="0A1F61"/>
                </a:solidFill>
                <a:highlight>
                  <a:srgbClr val="FFFF00"/>
                </a:highlight>
                <a:cs typeface="Tajawal ExtraBold" panose="00000800000000000000" pitchFamily="2" charset="-78"/>
              </a:rPr>
              <a:t>to help focus on the trade-offs of success probability versus value for project analysis.</a:t>
            </a:r>
            <a:r>
              <a:rPr lang="en-US" dirty="0">
                <a:solidFill>
                  <a:srgbClr val="0A1F61"/>
                </a:solidFill>
                <a:cs typeface="Tajawal ExtraBold" panose="00000800000000000000" pitchFamily="2" charset="-78"/>
              </a:rPr>
              <a:t> </a:t>
            </a:r>
          </a:p>
          <a:p>
            <a:pPr marL="1257300" lvl="2" indent="-342900" algn="just">
              <a:buFont typeface="+mj-lt"/>
              <a:buAutoNum type="alphaUcPeriod"/>
            </a:pPr>
            <a:r>
              <a:rPr lang="en-US" b="1" dirty="0">
                <a:solidFill>
                  <a:srgbClr val="0A1F61"/>
                </a:solidFill>
                <a:cs typeface="Tajawal ExtraBold" panose="00000800000000000000" pitchFamily="2" charset="-78"/>
              </a:rPr>
              <a:t>Depreciation and income tax</a:t>
            </a:r>
            <a:r>
              <a:rPr lang="en-US" dirty="0">
                <a:solidFill>
                  <a:srgbClr val="0A1F61"/>
                </a:solidFill>
                <a:cs typeface="Tajawal ExtraBold" panose="00000800000000000000" pitchFamily="2" charset="-78"/>
              </a:rPr>
              <a:t>: Need to </a:t>
            </a:r>
            <a:r>
              <a:rPr lang="en-US" dirty="0">
                <a:solidFill>
                  <a:srgbClr val="0A1F61"/>
                </a:solidFill>
                <a:highlight>
                  <a:srgbClr val="FFFF00"/>
                </a:highlight>
                <a:cs typeface="Tajawal ExtraBold" panose="00000800000000000000" pitchFamily="2" charset="-78"/>
              </a:rPr>
              <a:t>acquire capital assets that are depreciable </a:t>
            </a:r>
            <a:r>
              <a:rPr lang="en-US" dirty="0">
                <a:solidFill>
                  <a:srgbClr val="0A1F61"/>
                </a:solidFill>
                <a:cs typeface="Tajawal ExtraBold" panose="00000800000000000000" pitchFamily="2" charset="-78"/>
              </a:rPr>
              <a:t>for income tax purposes. </a:t>
            </a:r>
          </a:p>
        </p:txBody>
      </p:sp>
    </p:spTree>
    <p:extLst>
      <p:ext uri="{BB962C8B-B14F-4D97-AF65-F5344CB8AC3E}">
        <p14:creationId xmlns:p14="http://schemas.microsoft.com/office/powerpoint/2010/main" val="1044762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761794"/>
            <a:ext cx="1222425" cy="1096206"/>
          </a:xfrm>
          <a:prstGeom prst="rect">
            <a:avLst/>
          </a:prstGeom>
        </p:spPr>
      </p:pic>
      <p:pic>
        <p:nvPicPr>
          <p:cNvPr id="3" name="Picture 2"/>
          <p:cNvPicPr>
            <a:picLocks noChangeAspect="1"/>
          </p:cNvPicPr>
          <p:nvPr/>
        </p:nvPicPr>
        <p:blipFill>
          <a:blip r:embed="rId3"/>
          <a:stretch>
            <a:fillRect/>
          </a:stretch>
        </p:blipFill>
        <p:spPr>
          <a:xfrm>
            <a:off x="281632"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3" y="0"/>
            <a:ext cx="9533101" cy="1610200"/>
          </a:xfrm>
          <a:prstGeom prst="rect">
            <a:avLst/>
          </a:prstGeom>
        </p:spPr>
      </p:pic>
      <p:sp>
        <p:nvSpPr>
          <p:cNvPr id="7" name="TextBox 6"/>
          <p:cNvSpPr txBox="1"/>
          <p:nvPr/>
        </p:nvSpPr>
        <p:spPr>
          <a:xfrm>
            <a:off x="2650377" y="543490"/>
            <a:ext cx="31021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 Payback period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62636"/>
            <a:ext cx="11127858" cy="304166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method is reliable only </a:t>
            </a:r>
            <a:r>
              <a:rPr lang="en-US" sz="1400" u="sng" dirty="0">
                <a:solidFill>
                  <a:srgbClr val="0A1F61"/>
                </a:solidFill>
                <a:latin typeface="Tajawal ExtraBold" panose="00000800000000000000" pitchFamily="2" charset="-78"/>
                <a:cs typeface="Tajawal ExtraBold" panose="00000800000000000000" pitchFamily="2" charset="-78"/>
              </a:rPr>
              <a:t>if the returns are evenly distributed over the years</a:t>
            </a:r>
            <a:r>
              <a:rPr lang="en-US" sz="1400" dirty="0">
                <a:solidFill>
                  <a:srgbClr val="0A1F61"/>
                </a:solidFill>
                <a:latin typeface="Tajawal ExtraBold" panose="00000800000000000000" pitchFamily="2" charset="-78"/>
                <a:cs typeface="Tajawal ExtraBold" panose="00000800000000000000" pitchFamily="2" charset="-78"/>
              </a:rPr>
              <a:t> and </a:t>
            </a:r>
            <a:r>
              <a:rPr lang="en-US" sz="1400" u="sng" dirty="0">
                <a:solidFill>
                  <a:srgbClr val="0A1F61"/>
                </a:solidFill>
                <a:latin typeface="Tajawal ExtraBold" panose="00000800000000000000" pitchFamily="2" charset="-78"/>
                <a:cs typeface="Tajawal ExtraBold" panose="00000800000000000000" pitchFamily="2" charset="-78"/>
              </a:rPr>
              <a:t>if the investments to be compared are equal in amount and have the same life estimates</a:t>
            </a:r>
            <a:r>
              <a:rPr lang="en-US" sz="1400" dirty="0">
                <a:solidFill>
                  <a:srgbClr val="0A1F61"/>
                </a:solidFill>
                <a:latin typeface="Tajawal ExtraBold" panose="00000800000000000000" pitchFamily="2" charset="-78"/>
                <a:cs typeface="Tajawal ExtraBold" panose="00000800000000000000" pitchFamily="2" charset="-78"/>
              </a:rPr>
              <a:t> with little or no salvage values.</a:t>
            </a:r>
          </a:p>
          <a:p>
            <a:pPr marL="285750" indent="-285750" algn="just">
              <a:lnSpc>
                <a:spcPct val="200000"/>
              </a:lnSpc>
              <a:buFont typeface="Wingdings" panose="05000000000000000000" pitchFamily="2" charset="2"/>
              <a:buChar char="q"/>
            </a:pPr>
            <a:r>
              <a:rPr lang="en-US" sz="1400" dirty="0">
                <a:solidFill>
                  <a:srgbClr val="00B0F0"/>
                </a:solidFill>
                <a:latin typeface="Tajawal ExtraBold" panose="00000800000000000000" pitchFamily="2" charset="-78"/>
                <a:cs typeface="Tajawal ExtraBold" panose="00000800000000000000" pitchFamily="2" charset="-78"/>
              </a:rPr>
              <a:t>Assume an investment of $100,000 is expected to produce annual returns of $25,000 for 10 years. If you divide the $25,000 return into the $100,000 investment, then your payback period for the investment to be recovered is 4 years.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ratio of the investment to the annual return is 4:1.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Expressed in another way, the unadjusted rate of return is 25% as follows: the $25,000 investment is divided by the $100,000 investment, which equals a 25% rate of return.</a:t>
            </a:r>
          </a:p>
        </p:txBody>
      </p:sp>
    </p:spTree>
    <p:extLst>
      <p:ext uri="{BB962C8B-B14F-4D97-AF65-F5344CB8AC3E}">
        <p14:creationId xmlns:p14="http://schemas.microsoft.com/office/powerpoint/2010/main" val="2019084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8286" y="5808817"/>
            <a:ext cx="1222425" cy="1096206"/>
          </a:xfrm>
          <a:prstGeom prst="rect">
            <a:avLst/>
          </a:prstGeom>
        </p:spPr>
      </p:pic>
      <p:pic>
        <p:nvPicPr>
          <p:cNvPr id="3" name="Picture 2"/>
          <p:cNvPicPr>
            <a:picLocks noChangeAspect="1"/>
          </p:cNvPicPr>
          <p:nvPr/>
        </p:nvPicPr>
        <p:blipFill>
          <a:blip r:embed="rId3"/>
          <a:stretch>
            <a:fillRect/>
          </a:stretch>
        </p:blipFill>
        <p:spPr>
          <a:xfrm>
            <a:off x="224339" y="660713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2592" y="0"/>
            <a:ext cx="9533101" cy="1610200"/>
          </a:xfrm>
          <a:prstGeom prst="rect">
            <a:avLst/>
          </a:prstGeom>
        </p:spPr>
      </p:pic>
      <p:sp>
        <p:nvSpPr>
          <p:cNvPr id="7" name="TextBox 6"/>
          <p:cNvSpPr txBox="1"/>
          <p:nvPr/>
        </p:nvSpPr>
        <p:spPr>
          <a:xfrm>
            <a:off x="2650377" y="543490"/>
            <a:ext cx="34628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 Net present value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a:spLocks/>
          </p:cNvSpPr>
          <p:nvPr/>
        </p:nvSpPr>
        <p:spPr>
          <a:xfrm>
            <a:off x="68495" y="1580500"/>
            <a:ext cx="5179028" cy="4765215"/>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It gives a </a:t>
            </a:r>
            <a:r>
              <a:rPr lang="en-US" sz="1400" u="sng" dirty="0">
                <a:solidFill>
                  <a:srgbClr val="0A1F61"/>
                </a:solidFill>
                <a:latin typeface="Tajawal ExtraBold" panose="00000800000000000000" pitchFamily="2" charset="-78"/>
                <a:cs typeface="Tajawal ExtraBold" panose="00000800000000000000" pitchFamily="2" charset="-78"/>
              </a:rPr>
              <a:t>more accurate picture of financial performance </a:t>
            </a:r>
            <a:r>
              <a:rPr lang="en-US" sz="1400" dirty="0">
                <a:solidFill>
                  <a:srgbClr val="0A1F61"/>
                </a:solidFill>
                <a:latin typeface="Tajawal ExtraBold" panose="00000800000000000000" pitchFamily="2" charset="-78"/>
                <a:cs typeface="Tajawal ExtraBold" panose="00000800000000000000" pitchFamily="2" charset="-78"/>
              </a:rPr>
              <a:t>than using the previously mentioned payback period (</a:t>
            </a:r>
            <a:r>
              <a:rPr lang="en-US" sz="1400" dirty="0" err="1">
                <a:solidFill>
                  <a:srgbClr val="0A1F61"/>
                </a:solidFill>
                <a:latin typeface="Tajawal ExtraBold" panose="00000800000000000000" pitchFamily="2" charset="-78"/>
                <a:cs typeface="Tajawal ExtraBold" panose="00000800000000000000" pitchFamily="2" charset="-78"/>
              </a:rPr>
              <a:t>Biafore</a:t>
            </a:r>
            <a:r>
              <a:rPr lang="en-US" sz="1400" dirty="0">
                <a:solidFill>
                  <a:srgbClr val="0A1F61"/>
                </a:solidFill>
                <a:latin typeface="Tajawal ExtraBold" panose="00000800000000000000" pitchFamily="2" charset="-78"/>
                <a:cs typeface="Tajawal ExtraBold" panose="00000800000000000000" pitchFamily="2" charset="-78"/>
              </a:rPr>
              <a:t> 2010).</a:t>
            </a:r>
          </a:p>
          <a:p>
            <a:pPr marL="285750" indent="-285750">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For example, if the percentage of someone’s annual pay raise is less than the annual inflation rate, </a:t>
            </a:r>
            <a:r>
              <a:rPr lang="en-US" sz="1400" b="1" dirty="0">
                <a:solidFill>
                  <a:srgbClr val="0A1F61"/>
                </a:solidFill>
                <a:latin typeface="Tajawal ExtraBold" panose="00000800000000000000" pitchFamily="2" charset="-78"/>
                <a:cs typeface="Tajawal ExtraBold" panose="00000800000000000000" pitchFamily="2" charset="-78"/>
              </a:rPr>
              <a:t>then</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it reduces what each paycheck dollar can buy.</a:t>
            </a:r>
          </a:p>
          <a:p>
            <a:pPr marL="285750" indent="-285750">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 robust way of calculating the PV of returns is using Excel’s XNPV function found under the Formula tab—Insert Function and type XNPV in the search box and fill in the cell ranges for Rate, Values, and Dates. </a:t>
            </a:r>
            <a:r>
              <a:rPr lang="en-US" sz="1400" dirty="0">
                <a:solidFill>
                  <a:srgbClr val="0A1F61"/>
                </a:solidFill>
                <a:latin typeface="Tajawal ExtraBold" panose="00000800000000000000" pitchFamily="2" charset="-78"/>
                <a:cs typeface="Tajawal ExtraBold" panose="00000800000000000000" pitchFamily="2" charset="-78"/>
                <a:hlinkClick r:id="rId6"/>
              </a:rPr>
              <a:t>Click on the photo to play a YouTube for more details.</a:t>
            </a:r>
            <a:endParaRPr lang="en-US" sz="1400"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hlinkClick r:id="rId6"/>
            <a:extLst>
              <a:ext uri="{FF2B5EF4-FFF2-40B4-BE49-F238E27FC236}">
                <a16:creationId xmlns:a16="http://schemas.microsoft.com/office/drawing/2014/main" id="{D148B564-0E01-1980-569D-467807DDC43B}"/>
              </a:ext>
            </a:extLst>
          </p:cNvPr>
          <p:cNvPicPr>
            <a:picLocks noChangeAspect="1"/>
          </p:cNvPicPr>
          <p:nvPr/>
        </p:nvPicPr>
        <p:blipFill>
          <a:blip r:embed="rId7"/>
          <a:stretch>
            <a:fillRect/>
          </a:stretch>
        </p:blipFill>
        <p:spPr>
          <a:xfrm>
            <a:off x="5293426" y="1704546"/>
            <a:ext cx="5633292" cy="4359095"/>
          </a:xfrm>
          <a:prstGeom prst="rect">
            <a:avLst/>
          </a:prstGeom>
        </p:spPr>
      </p:pic>
    </p:spTree>
    <p:extLst>
      <p:ext uri="{BB962C8B-B14F-4D97-AF65-F5344CB8AC3E}">
        <p14:creationId xmlns:p14="http://schemas.microsoft.com/office/powerpoint/2010/main" val="2310298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8286" y="5808817"/>
            <a:ext cx="1222425" cy="1096206"/>
          </a:xfrm>
          <a:prstGeom prst="rect">
            <a:avLst/>
          </a:prstGeom>
        </p:spPr>
      </p:pic>
      <p:pic>
        <p:nvPicPr>
          <p:cNvPr id="3" name="Picture 2"/>
          <p:cNvPicPr>
            <a:picLocks noChangeAspect="1"/>
          </p:cNvPicPr>
          <p:nvPr/>
        </p:nvPicPr>
        <p:blipFill>
          <a:blip r:embed="rId3"/>
          <a:stretch>
            <a:fillRect/>
          </a:stretch>
        </p:blipFill>
        <p:spPr>
          <a:xfrm>
            <a:off x="224339" y="660713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5" y="0"/>
            <a:ext cx="9533101" cy="1610200"/>
          </a:xfrm>
          <a:prstGeom prst="rect">
            <a:avLst/>
          </a:prstGeom>
        </p:spPr>
      </p:pic>
      <p:sp>
        <p:nvSpPr>
          <p:cNvPr id="7" name="TextBox 6"/>
          <p:cNvSpPr txBox="1"/>
          <p:nvPr/>
        </p:nvSpPr>
        <p:spPr>
          <a:xfrm>
            <a:off x="2650377" y="543490"/>
            <a:ext cx="346280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 Net present value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8494" y="1449876"/>
            <a:ext cx="12004181" cy="3041667"/>
          </a:xfrm>
          <a:prstGeom prst="rect">
            <a:avLst/>
          </a:prstGeom>
          <a:noFill/>
        </p:spPr>
        <p:txBody>
          <a:bodyPr wrap="square" rtlCol="0">
            <a:spAutoFit/>
          </a:bodyPr>
          <a:lstStyle/>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Again let us assume another investment is $100,000 and the annual returns are estimated to be $25,000 to be received over a 10-year period and the rate of return an organization requires is 10% annually.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Found in standard accounting tables/textbooks </a:t>
            </a:r>
            <a:r>
              <a:rPr lang="en-US" sz="1400" dirty="0">
                <a:solidFill>
                  <a:srgbClr val="0A1F61"/>
                </a:solidFill>
                <a:latin typeface="Tajawal ExtraBold" panose="00000800000000000000" pitchFamily="2" charset="-78"/>
                <a:cs typeface="Tajawal ExtraBold" panose="00000800000000000000" pitchFamily="2" charset="-78"/>
              </a:rPr>
              <a:t>(i.e., PV of $1 received annually for N years, which is broken down by percentages for inflation), the multiplying lookup factor (i.e., 10 years at 10% table intersection) would be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6.145</a:t>
            </a:r>
            <a:r>
              <a:rPr lang="en-US" sz="1400" dirty="0">
                <a:solidFill>
                  <a:srgbClr val="0A1F61"/>
                </a:solidFill>
                <a:latin typeface="Tajawal ExtraBold" panose="00000800000000000000" pitchFamily="2" charset="-78"/>
                <a:cs typeface="Tajawal ExtraBold" panose="00000800000000000000" pitchFamily="2" charset="-78"/>
              </a:rPr>
              <a:t>. When the annual return of $25,000 is multiplied by this factor, the PV of returns equals $153,625. Therefore, the excess value of the returns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equals $53,625 </a:t>
            </a:r>
            <a:r>
              <a:rPr lang="en-US" sz="1400" dirty="0">
                <a:solidFill>
                  <a:srgbClr val="0A1F61"/>
                </a:solidFill>
                <a:latin typeface="Tajawal ExtraBold" panose="00000800000000000000" pitchFamily="2" charset="-78"/>
                <a:cs typeface="Tajawal ExtraBold" panose="00000800000000000000" pitchFamily="2" charset="-78"/>
              </a:rPr>
              <a:t>($153,625 minus the original investment of $100,000), </a:t>
            </a:r>
            <a:r>
              <a:rPr lang="en-US" sz="1400" b="1" dirty="0">
                <a:solidFill>
                  <a:srgbClr val="00B050"/>
                </a:solidFill>
                <a:highlight>
                  <a:srgbClr val="FFFF00"/>
                </a:highlight>
                <a:latin typeface="Tajawal ExtraBold" panose="00000800000000000000" pitchFamily="2" charset="-78"/>
                <a:cs typeface="Tajawal ExtraBold" panose="00000800000000000000" pitchFamily="2" charset="-78"/>
              </a:rPr>
              <a:t>which passes the organization’s investment test. </a:t>
            </a:r>
            <a:r>
              <a:rPr lang="en-US" sz="1400" dirty="0">
                <a:solidFill>
                  <a:srgbClr val="0A1F61"/>
                </a:solidFill>
                <a:latin typeface="Tajawal ExtraBold" panose="00000800000000000000" pitchFamily="2" charset="-78"/>
                <a:cs typeface="Tajawal ExtraBold" panose="00000800000000000000" pitchFamily="2" charset="-78"/>
              </a:rPr>
              <a:t>If the PV value of the returns is </a:t>
            </a:r>
            <a:r>
              <a:rPr lang="en-US" sz="1400" b="1" u="sng" dirty="0">
                <a:solidFill>
                  <a:srgbClr val="0A1F61"/>
                </a:solidFill>
                <a:latin typeface="Tajawal ExtraBold" panose="00000800000000000000" pitchFamily="2" charset="-78"/>
                <a:cs typeface="Tajawal ExtraBold" panose="00000800000000000000" pitchFamily="2" charset="-78"/>
              </a:rPr>
              <a:t>less</a:t>
            </a:r>
            <a:r>
              <a:rPr lang="en-US" sz="1400" dirty="0">
                <a:solidFill>
                  <a:srgbClr val="0A1F61"/>
                </a:solidFill>
                <a:latin typeface="Tajawal ExtraBold" panose="00000800000000000000" pitchFamily="2" charset="-78"/>
                <a:cs typeface="Tajawal ExtraBold" panose="00000800000000000000" pitchFamily="2" charset="-78"/>
              </a:rPr>
              <a:t> than that of the investment, the investment alternative </a:t>
            </a:r>
            <a:r>
              <a:rPr lang="en-US" sz="1400" b="1" u="sng" dirty="0">
                <a:solidFill>
                  <a:srgbClr val="0A1F61"/>
                </a:solidFill>
                <a:latin typeface="Tajawal ExtraBold" panose="00000800000000000000" pitchFamily="2" charset="-78"/>
                <a:cs typeface="Tajawal ExtraBold" panose="00000800000000000000" pitchFamily="2" charset="-78"/>
              </a:rPr>
              <a:t>does not meet the rate-of-return </a:t>
            </a:r>
            <a:r>
              <a:rPr lang="en-US" sz="1400" u="sng" dirty="0">
                <a:solidFill>
                  <a:srgbClr val="0A1F61"/>
                </a:solidFill>
                <a:latin typeface="Tajawal ExtraBold" panose="00000800000000000000" pitchFamily="2" charset="-78"/>
                <a:cs typeface="Tajawal ExtraBold" panose="00000800000000000000" pitchFamily="2" charset="-78"/>
              </a:rPr>
              <a:t>requirement (10% in this case) and should be </a:t>
            </a:r>
            <a:r>
              <a:rPr lang="en-US" sz="1400" b="1" u="sng" dirty="0">
                <a:solidFill>
                  <a:srgbClr val="FF0000"/>
                </a:solidFill>
                <a:latin typeface="Tajawal ExtraBold" panose="00000800000000000000" pitchFamily="2" charset="-78"/>
                <a:cs typeface="Tajawal ExtraBold" panose="00000800000000000000" pitchFamily="2" charset="-78"/>
              </a:rPr>
              <a:t>rejected</a:t>
            </a:r>
            <a:r>
              <a:rPr lang="en-US" sz="1400" u="sng" dirty="0">
                <a:solidFill>
                  <a:srgbClr val="0A1F61"/>
                </a:solidFill>
                <a:latin typeface="Tajawal ExtraBold" panose="00000800000000000000" pitchFamily="2" charset="-78"/>
                <a:cs typeface="Tajawal ExtraBold" panose="00000800000000000000" pitchFamily="2" charset="-78"/>
              </a:rPr>
              <a:t> </a:t>
            </a:r>
            <a:r>
              <a:rPr lang="en-US" sz="1400" dirty="0">
                <a:solidFill>
                  <a:srgbClr val="0A1F61"/>
                </a:solidFill>
                <a:latin typeface="Tajawal ExtraBold" panose="00000800000000000000" pitchFamily="2" charset="-78"/>
                <a:cs typeface="Tajawal ExtraBold" panose="00000800000000000000" pitchFamily="2" charset="-78"/>
              </a:rPr>
              <a:t>(Moore and </a:t>
            </a:r>
            <a:r>
              <a:rPr lang="en-US" sz="1400" dirty="0" err="1">
                <a:solidFill>
                  <a:srgbClr val="0A1F61"/>
                </a:solidFill>
                <a:latin typeface="Tajawal ExtraBold" panose="00000800000000000000" pitchFamily="2" charset="-78"/>
                <a:cs typeface="Tajawal ExtraBold" panose="00000800000000000000" pitchFamily="2" charset="-78"/>
              </a:rPr>
              <a:t>Jaedicke</a:t>
            </a:r>
            <a:r>
              <a:rPr lang="en-US" sz="1400" dirty="0">
                <a:solidFill>
                  <a:srgbClr val="0A1F61"/>
                </a:solidFill>
                <a:latin typeface="Tajawal ExtraBold" panose="00000800000000000000" pitchFamily="2" charset="-78"/>
                <a:cs typeface="Tajawal ExtraBold" panose="00000800000000000000" pitchFamily="2" charset="-78"/>
              </a:rPr>
              <a:t> 1980; Loughran 2011).</a:t>
            </a:r>
          </a:p>
        </p:txBody>
      </p:sp>
      <p:pic>
        <p:nvPicPr>
          <p:cNvPr id="13" name="Picture 12">
            <a:extLst>
              <a:ext uri="{FF2B5EF4-FFF2-40B4-BE49-F238E27FC236}">
                <a16:creationId xmlns:a16="http://schemas.microsoft.com/office/drawing/2014/main" id="{E25C30F8-0927-C279-EC4D-1CC92122A136}"/>
              </a:ext>
            </a:extLst>
          </p:cNvPr>
          <p:cNvPicPr>
            <a:picLocks noChangeAspect="1"/>
          </p:cNvPicPr>
          <p:nvPr/>
        </p:nvPicPr>
        <p:blipFill>
          <a:blip r:embed="rId6"/>
          <a:stretch>
            <a:fillRect/>
          </a:stretch>
        </p:blipFill>
        <p:spPr>
          <a:xfrm>
            <a:off x="3247368" y="4062245"/>
            <a:ext cx="6420746" cy="2391109"/>
          </a:xfrm>
          <a:prstGeom prst="rect">
            <a:avLst/>
          </a:prstGeom>
        </p:spPr>
      </p:pic>
    </p:spTree>
    <p:extLst>
      <p:ext uri="{BB962C8B-B14F-4D97-AF65-F5344CB8AC3E}">
        <p14:creationId xmlns:p14="http://schemas.microsoft.com/office/powerpoint/2010/main" val="2692288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6600" y="5784446"/>
            <a:ext cx="1222425" cy="1096206"/>
          </a:xfrm>
          <a:prstGeom prst="rect">
            <a:avLst/>
          </a:prstGeom>
        </p:spPr>
      </p:pic>
      <p:pic>
        <p:nvPicPr>
          <p:cNvPr id="3" name="Picture 2"/>
          <p:cNvPicPr>
            <a:picLocks noChangeAspect="1"/>
          </p:cNvPicPr>
          <p:nvPr/>
        </p:nvPicPr>
        <p:blipFill>
          <a:blip r:embed="rId3"/>
          <a:stretch>
            <a:fillRect/>
          </a:stretch>
        </p:blipFill>
        <p:spPr>
          <a:xfrm>
            <a:off x="130614"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544" y="0"/>
            <a:ext cx="9533101" cy="1610200"/>
          </a:xfrm>
          <a:prstGeom prst="rect">
            <a:avLst/>
          </a:prstGeom>
        </p:spPr>
      </p:pic>
      <p:sp>
        <p:nvSpPr>
          <p:cNvPr id="7" name="TextBox 6"/>
          <p:cNvSpPr txBox="1"/>
          <p:nvPr/>
        </p:nvSpPr>
        <p:spPr>
          <a:xfrm>
            <a:off x="2650377" y="543490"/>
            <a:ext cx="39362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 Value driver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68337"/>
            <a:ext cx="11704685" cy="261077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Value driver analysis is a </a:t>
            </a:r>
            <a:r>
              <a:rPr lang="en-US" sz="1400" u="sng" dirty="0">
                <a:solidFill>
                  <a:srgbClr val="0A1F61"/>
                </a:solidFill>
                <a:latin typeface="Tajawal ExtraBold" panose="00000800000000000000" pitchFamily="2" charset="-78"/>
                <a:cs typeface="Tajawal ExtraBold" panose="00000800000000000000" pitchFamily="2" charset="-78"/>
              </a:rPr>
              <a:t>financially driven process </a:t>
            </a:r>
            <a:r>
              <a:rPr lang="en-US" sz="1400" dirty="0">
                <a:solidFill>
                  <a:srgbClr val="0A1F61"/>
                </a:solidFill>
                <a:latin typeface="Tajawal ExtraBold" panose="00000800000000000000" pitchFamily="2" charset="-78"/>
                <a:cs typeface="Tajawal ExtraBold" panose="00000800000000000000" pitchFamily="2" charset="-78"/>
              </a:rPr>
              <a:t>used to help focus on </a:t>
            </a:r>
            <a:r>
              <a:rPr lang="en-US" sz="1400" u="sng" dirty="0">
                <a:solidFill>
                  <a:srgbClr val="0A1F61"/>
                </a:solidFill>
                <a:latin typeface="Tajawal ExtraBold" panose="00000800000000000000" pitchFamily="2" charset="-78"/>
                <a:cs typeface="Tajawal ExtraBold" panose="00000800000000000000" pitchFamily="2" charset="-78"/>
              </a:rPr>
              <a:t>the trade-offs of success probability </a:t>
            </a:r>
            <a:r>
              <a:rPr lang="en-US" sz="1400" dirty="0">
                <a:solidFill>
                  <a:srgbClr val="0A1F61"/>
                </a:solidFill>
                <a:latin typeface="Tajawal ExtraBold" panose="00000800000000000000" pitchFamily="2" charset="-78"/>
                <a:cs typeface="Tajawal ExtraBold" panose="00000800000000000000" pitchFamily="2" charset="-78"/>
              </a:rPr>
              <a:t>versus </a:t>
            </a:r>
            <a:r>
              <a:rPr lang="en-US" sz="1400" u="sng" dirty="0">
                <a:solidFill>
                  <a:srgbClr val="0A1F61"/>
                </a:solidFill>
                <a:latin typeface="Tajawal ExtraBold" panose="00000800000000000000" pitchFamily="2" charset="-78"/>
                <a:cs typeface="Tajawal ExtraBold" panose="00000800000000000000" pitchFamily="2" charset="-78"/>
              </a:rPr>
              <a:t>value for project analysis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First, management has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to identify the value drivers </a:t>
            </a:r>
            <a:r>
              <a:rPr lang="en-US" sz="1400" dirty="0">
                <a:solidFill>
                  <a:srgbClr val="0A1F61"/>
                </a:solidFill>
                <a:latin typeface="Tajawal ExtraBold" panose="00000800000000000000" pitchFamily="2" charset="-78"/>
                <a:cs typeface="Tajawal ExtraBold" panose="00000800000000000000" pitchFamily="2" charset="-78"/>
              </a:rPr>
              <a:t>(i.e., increasing revenue, decreasing costs, high rate of return, or achieving some other goal) and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then convert these value drivers into quantitative metrics </a:t>
            </a:r>
            <a:r>
              <a:rPr lang="en-US" sz="1400" dirty="0">
                <a:solidFill>
                  <a:srgbClr val="0A1F61"/>
                </a:solidFill>
                <a:latin typeface="Tajawal ExtraBold" panose="00000800000000000000" pitchFamily="2" charset="-78"/>
                <a:cs typeface="Tajawal ExtraBold" panose="00000800000000000000" pitchFamily="2" charset="-78"/>
              </a:rPr>
              <a:t>(i.e., shareholder value or free cash flow).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Second, there is a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need to focus on resource availability and what impact they will likely have on value creation</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See Figure 4.1 for an example of this concept—obviously,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the goal is to select strategic projects (white circles) </a:t>
            </a:r>
            <a:r>
              <a:rPr lang="en-US" sz="1400" dirty="0">
                <a:solidFill>
                  <a:srgbClr val="0A1F61"/>
                </a:solidFill>
                <a:latin typeface="Tajawal ExtraBold" panose="00000800000000000000" pitchFamily="2" charset="-78"/>
                <a:cs typeface="Tajawal ExtraBold" panose="00000800000000000000" pitchFamily="2" charset="-78"/>
              </a:rPr>
              <a:t>that are value drivers in the top right-hand quadrant in which they want to concentrate their main resources.</a:t>
            </a:r>
          </a:p>
        </p:txBody>
      </p:sp>
      <p:pic>
        <p:nvPicPr>
          <p:cNvPr id="13" name="Picture 12">
            <a:extLst>
              <a:ext uri="{FF2B5EF4-FFF2-40B4-BE49-F238E27FC236}">
                <a16:creationId xmlns:a16="http://schemas.microsoft.com/office/drawing/2014/main" id="{7AB3BBB1-A5B5-5B2C-E7AF-D7421EDB3CF4}"/>
              </a:ext>
            </a:extLst>
          </p:cNvPr>
          <p:cNvPicPr>
            <a:picLocks noChangeAspect="1"/>
          </p:cNvPicPr>
          <p:nvPr/>
        </p:nvPicPr>
        <p:blipFill>
          <a:blip r:embed="rId6"/>
          <a:stretch>
            <a:fillRect/>
          </a:stretch>
        </p:blipFill>
        <p:spPr>
          <a:xfrm>
            <a:off x="6650214" y="3768283"/>
            <a:ext cx="3620005" cy="2709534"/>
          </a:xfrm>
          <a:prstGeom prst="rect">
            <a:avLst/>
          </a:prstGeom>
        </p:spPr>
      </p:pic>
    </p:spTree>
    <p:extLst>
      <p:ext uri="{BB962C8B-B14F-4D97-AF65-F5344CB8AC3E}">
        <p14:creationId xmlns:p14="http://schemas.microsoft.com/office/powerpoint/2010/main" val="3154148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415" y="5405223"/>
            <a:ext cx="1222425" cy="1096206"/>
          </a:xfrm>
          <a:prstGeom prst="rect">
            <a:avLst/>
          </a:prstGeom>
        </p:spPr>
      </p:pic>
      <p:pic>
        <p:nvPicPr>
          <p:cNvPr id="3" name="Picture 2"/>
          <p:cNvPicPr>
            <a:picLocks noChangeAspect="1"/>
          </p:cNvPicPr>
          <p:nvPr/>
        </p:nvPicPr>
        <p:blipFill>
          <a:blip r:embed="rId3"/>
          <a:stretch>
            <a:fillRect/>
          </a:stretch>
        </p:blipFill>
        <p:spPr>
          <a:xfrm>
            <a:off x="290676" y="62120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545" y="0"/>
            <a:ext cx="9533101" cy="1610200"/>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 Depreciation and income tax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0967" y="1452777"/>
            <a:ext cx="11776668" cy="39034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Organizations may need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to acquire capital assets that are depreciable </a:t>
            </a:r>
            <a:r>
              <a:rPr lang="en-US" sz="1400" dirty="0">
                <a:solidFill>
                  <a:srgbClr val="0A1F61"/>
                </a:solidFill>
                <a:latin typeface="Tajawal ExtraBold" panose="00000800000000000000" pitchFamily="2" charset="-78"/>
                <a:cs typeface="Tajawal ExtraBold" panose="00000800000000000000" pitchFamily="2" charset="-78"/>
              </a:rPr>
              <a:t>for income tax purposes.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Depreciation is </a:t>
            </a:r>
            <a:r>
              <a:rPr lang="en-US" sz="1400" u="sng" dirty="0">
                <a:solidFill>
                  <a:srgbClr val="0A1F61"/>
                </a:solidFill>
                <a:latin typeface="Tajawal ExtraBold" panose="00000800000000000000" pitchFamily="2" charset="-78"/>
                <a:cs typeface="Tajawal ExtraBold" panose="00000800000000000000" pitchFamily="2" charset="-78"/>
              </a:rPr>
              <a:t>the process of allocating an asset’s cost to the accounting periods over which the asset is being used.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Assume a piece of equipment is purchased by an organization for $800,000 with a life expectancy of 4 years.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If there is </a:t>
            </a:r>
            <a:r>
              <a:rPr lang="en-US" sz="1400" b="1" dirty="0">
                <a:solidFill>
                  <a:srgbClr val="0A1F61"/>
                </a:solidFill>
                <a:latin typeface="Tajawal ExtraBold" panose="00000800000000000000" pitchFamily="2" charset="-78"/>
                <a:cs typeface="Tajawal ExtraBold" panose="00000800000000000000" pitchFamily="2" charset="-78"/>
              </a:rPr>
              <a:t>no</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trade-in</a:t>
            </a:r>
            <a:r>
              <a:rPr lang="en-US" sz="1400" dirty="0">
                <a:solidFill>
                  <a:srgbClr val="0A1F61"/>
                </a:solidFill>
                <a:latin typeface="Tajawal ExtraBold" panose="00000800000000000000" pitchFamily="2" charset="-78"/>
                <a:cs typeface="Tajawal ExtraBold" panose="00000800000000000000" pitchFamily="2" charset="-78"/>
              </a:rPr>
              <a:t> or resale value at the end of 4 years,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the annual tax deduction for depreciation would be $200,000 </a:t>
            </a:r>
            <a:r>
              <a:rPr lang="en-US" sz="1400" dirty="0">
                <a:solidFill>
                  <a:srgbClr val="0A1F61"/>
                </a:solidFill>
                <a:latin typeface="Tajawal ExtraBold" panose="00000800000000000000" pitchFamily="2" charset="-78"/>
                <a:cs typeface="Tajawal ExtraBold" panose="00000800000000000000" pitchFamily="2" charset="-78"/>
              </a:rPr>
              <a:t>($800,000/4) for 4 years.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If there was a </a:t>
            </a:r>
            <a:r>
              <a:rPr lang="en-US" sz="1400" b="1" dirty="0">
                <a:solidFill>
                  <a:srgbClr val="0A1F61"/>
                </a:solidFill>
                <a:latin typeface="Tajawal ExtraBold" panose="00000800000000000000" pitchFamily="2" charset="-78"/>
                <a:cs typeface="Tajawal ExtraBold" panose="00000800000000000000" pitchFamily="2" charset="-78"/>
              </a:rPr>
              <a:t>trade-in</a:t>
            </a:r>
            <a:r>
              <a:rPr lang="en-US" sz="1400" dirty="0">
                <a:solidFill>
                  <a:srgbClr val="0A1F61"/>
                </a:solidFill>
                <a:latin typeface="Tajawal ExtraBold" panose="00000800000000000000" pitchFamily="2" charset="-78"/>
                <a:cs typeface="Tajawal ExtraBold" panose="00000800000000000000" pitchFamily="2" charset="-78"/>
              </a:rPr>
              <a:t> or resale value at the end of 4 years of $200,000, then </a:t>
            </a:r>
            <a:r>
              <a:rPr lang="en-US" sz="1400" u="sng" dirty="0">
                <a:solidFill>
                  <a:srgbClr val="0A1F61"/>
                </a:solidFill>
                <a:latin typeface="Tajawal ExtraBold" panose="00000800000000000000" pitchFamily="2" charset="-78"/>
                <a:cs typeface="Tajawal ExtraBold" panose="00000800000000000000" pitchFamily="2" charset="-78"/>
              </a:rPr>
              <a:t>the annual tax deduction for depreciation</a:t>
            </a:r>
            <a:r>
              <a:rPr lang="en-US" sz="1400" dirty="0">
                <a:solidFill>
                  <a:srgbClr val="0A1F61"/>
                </a:solidFill>
                <a:latin typeface="Tajawal ExtraBold" panose="00000800000000000000" pitchFamily="2" charset="-78"/>
                <a:cs typeface="Tajawal ExtraBold" panose="00000800000000000000" pitchFamily="2" charset="-78"/>
              </a:rPr>
              <a:t> would be $150,000 (($800,000 – $200,000)/4).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possible tax effect of depreciation </a:t>
            </a:r>
            <a:r>
              <a:rPr lang="en-US" sz="1400" b="1" dirty="0">
                <a:solidFill>
                  <a:srgbClr val="FF0000"/>
                </a:solidFill>
                <a:latin typeface="Tajawal ExtraBold" panose="00000800000000000000" pitchFamily="2" charset="-78"/>
                <a:cs typeface="Tajawal ExtraBold" panose="00000800000000000000" pitchFamily="2" charset="-78"/>
              </a:rPr>
              <a:t>must</a:t>
            </a:r>
            <a:r>
              <a:rPr lang="en-US" sz="1400" dirty="0">
                <a:solidFill>
                  <a:srgbClr val="0A1F61"/>
                </a:solidFill>
                <a:latin typeface="Tajawal ExtraBold" panose="00000800000000000000" pitchFamily="2" charset="-78"/>
                <a:cs typeface="Tajawal ExtraBold" panose="00000800000000000000" pitchFamily="2" charset="-78"/>
              </a:rPr>
              <a:t> be considered </a:t>
            </a:r>
            <a:r>
              <a:rPr lang="en-US" sz="1400" u="sng" dirty="0">
                <a:solidFill>
                  <a:srgbClr val="0A1F61"/>
                </a:solidFill>
                <a:latin typeface="Tajawal ExtraBold" panose="00000800000000000000" pitchFamily="2" charset="-78"/>
                <a:cs typeface="Tajawal ExtraBold" panose="00000800000000000000" pitchFamily="2" charset="-78"/>
              </a:rPr>
              <a:t>in evaluating an investment</a:t>
            </a:r>
            <a:r>
              <a:rPr lang="en-US" sz="1400" dirty="0">
                <a:solidFill>
                  <a:srgbClr val="0A1F61"/>
                </a:solidFill>
                <a:latin typeface="Tajawal ExtraBold" panose="00000800000000000000" pitchFamily="2" charset="-78"/>
                <a:cs typeface="Tajawal ExtraBold" panose="00000800000000000000" pitchFamily="2" charset="-78"/>
              </a:rPr>
              <a:t> in computer-related products.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Ultimately, depreciation deductions will </a:t>
            </a:r>
            <a:r>
              <a:rPr lang="en-US" sz="1400" b="1" dirty="0">
                <a:solidFill>
                  <a:srgbClr val="FF0000"/>
                </a:solidFill>
                <a:latin typeface="Tajawal ExtraBold" panose="00000800000000000000" pitchFamily="2" charset="-78"/>
                <a:cs typeface="Tajawal ExtraBold" panose="00000800000000000000" pitchFamily="2" charset="-78"/>
              </a:rPr>
              <a:t>reduce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annual cash out-flows by paying less income taxes</a:t>
            </a:r>
            <a:r>
              <a:rPr lang="en-US" sz="1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561430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2" y="0"/>
            <a:ext cx="9533101" cy="1610200"/>
          </a:xfrm>
          <a:prstGeom prst="rect">
            <a:avLst/>
          </a:prstGeom>
        </p:spPr>
      </p:pic>
      <p:sp>
        <p:nvSpPr>
          <p:cNvPr id="7" name="TextBox 6"/>
          <p:cNvSpPr txBox="1"/>
          <p:nvPr/>
        </p:nvSpPr>
        <p:spPr>
          <a:xfrm>
            <a:off x="2650377" y="543490"/>
            <a:ext cx="41024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Picking the right projects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8207"/>
            <a:ext cx="11094404" cy="2031325"/>
          </a:xfrm>
          <a:prstGeom prst="rect">
            <a:avLst/>
          </a:prstGeom>
          <a:noFill/>
        </p:spPr>
        <p:txBody>
          <a:bodyPr wrap="square" rtlCol="0">
            <a:spAutoFit/>
          </a:bodyPr>
          <a:lstStyle/>
          <a:p>
            <a:pPr marL="342900" indent="-342900" algn="just">
              <a:buFont typeface="+mj-lt"/>
              <a:buAutoNum type="arabicParenR" startAt="2"/>
            </a:pPr>
            <a:r>
              <a:rPr lang="en-US" b="1" dirty="0">
                <a:solidFill>
                  <a:srgbClr val="0A1F61"/>
                </a:solidFill>
                <a:cs typeface="Tajawal ExtraBold" panose="00000800000000000000" pitchFamily="2" charset="-78"/>
              </a:rPr>
              <a:t>Nonfinancial decision models</a:t>
            </a:r>
          </a:p>
          <a:p>
            <a:pPr marL="742950" lvl="1" indent="-285750" algn="just">
              <a:buFont typeface="Wingdings" panose="05000000000000000000" pitchFamily="2" charset="2"/>
              <a:buChar char="ü"/>
            </a:pPr>
            <a:r>
              <a:rPr lang="en-US" dirty="0">
                <a:solidFill>
                  <a:srgbClr val="0A1F61"/>
                </a:solidFill>
                <a:cs typeface="Tajawal ExtraBold" panose="00000800000000000000" pitchFamily="2" charset="-78"/>
              </a:rPr>
              <a:t>In support of using financial decision models, it is always good to use other supporting project request analysis to give more breadth for making a </a:t>
            </a:r>
            <a:r>
              <a:rPr lang="en-US" b="1" dirty="0">
                <a:solidFill>
                  <a:srgbClr val="0A1F61"/>
                </a:solidFill>
                <a:cs typeface="Tajawal ExtraBold" panose="00000800000000000000" pitchFamily="2" charset="-78"/>
              </a:rPr>
              <a:t>go or no-go decision</a:t>
            </a:r>
            <a:r>
              <a:rPr lang="en-US" dirty="0">
                <a:solidFill>
                  <a:srgbClr val="0A1F61"/>
                </a:solidFill>
                <a:cs typeface="Tajawal ExtraBold" panose="00000800000000000000" pitchFamily="2" charset="-78"/>
              </a:rPr>
              <a:t>. </a:t>
            </a:r>
          </a:p>
          <a:p>
            <a:pPr marL="742950" lvl="1" indent="-285750" algn="just">
              <a:buFont typeface="Wingdings" panose="05000000000000000000" pitchFamily="2" charset="2"/>
              <a:buChar char="ü"/>
            </a:pPr>
            <a:r>
              <a:rPr lang="en-US" dirty="0">
                <a:solidFill>
                  <a:srgbClr val="0A1F61"/>
                </a:solidFill>
                <a:cs typeface="Tajawal ExtraBold" panose="00000800000000000000" pitchFamily="2" charset="-78"/>
              </a:rPr>
              <a:t>The following are useful nonfinancial decision techniques that can be used:</a:t>
            </a:r>
          </a:p>
          <a:p>
            <a:pPr marL="1257300" lvl="2" indent="-342900" algn="just">
              <a:buFont typeface="+mj-lt"/>
              <a:buAutoNum type="alphaUcPeriod"/>
            </a:pPr>
            <a:r>
              <a:rPr lang="en-US" b="1" dirty="0">
                <a:solidFill>
                  <a:srgbClr val="0A1F61"/>
                </a:solidFill>
                <a:cs typeface="Tajawal ExtraBold" panose="00000800000000000000" pitchFamily="2" charset="-78"/>
              </a:rPr>
              <a:t>Project questionnaire assessment</a:t>
            </a:r>
          </a:p>
          <a:p>
            <a:pPr marL="1257300" lvl="2" indent="-342900" algn="just">
              <a:buFont typeface="+mj-lt"/>
              <a:buAutoNum type="alphaUcPeriod"/>
            </a:pPr>
            <a:r>
              <a:rPr lang="en-US" b="1" dirty="0">
                <a:solidFill>
                  <a:srgbClr val="0A1F61"/>
                </a:solidFill>
                <a:cs typeface="Tajawal ExtraBold" panose="00000800000000000000" pitchFamily="2" charset="-78"/>
              </a:rPr>
              <a:t>Comparing different projects based on different criteria</a:t>
            </a:r>
          </a:p>
          <a:p>
            <a:pPr marL="1257300" lvl="2" indent="-342900" algn="just">
              <a:buFont typeface="+mj-lt"/>
              <a:buAutoNum type="alphaUcPeriod"/>
            </a:pPr>
            <a:r>
              <a:rPr lang="en-US" b="1" dirty="0">
                <a:solidFill>
                  <a:srgbClr val="0A1F61"/>
                </a:solidFill>
                <a:cs typeface="Tajawal ExtraBold" panose="00000800000000000000" pitchFamily="2" charset="-78"/>
              </a:rPr>
              <a:t>Comparing different projects based on weighted criteria</a:t>
            </a:r>
          </a:p>
        </p:txBody>
      </p:sp>
    </p:spTree>
    <p:extLst>
      <p:ext uri="{BB962C8B-B14F-4D97-AF65-F5344CB8AC3E}">
        <p14:creationId xmlns:p14="http://schemas.microsoft.com/office/powerpoint/2010/main" val="95475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60381" y="5826575"/>
            <a:ext cx="1222425" cy="1096206"/>
          </a:xfrm>
          <a:prstGeom prst="rect">
            <a:avLst/>
          </a:prstGeom>
        </p:spPr>
      </p:pic>
      <p:pic>
        <p:nvPicPr>
          <p:cNvPr id="3" name="Picture 2"/>
          <p:cNvPicPr>
            <a:picLocks noChangeAspect="1"/>
          </p:cNvPicPr>
          <p:nvPr/>
        </p:nvPicPr>
        <p:blipFill>
          <a:blip r:embed="rId3"/>
          <a:stretch>
            <a:fillRect/>
          </a:stretch>
        </p:blipFill>
        <p:spPr>
          <a:xfrm>
            <a:off x="130614"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4" y="0"/>
            <a:ext cx="9533101" cy="1066710"/>
          </a:xfrm>
          <a:prstGeom prst="rect">
            <a:avLst/>
          </a:prstGeom>
        </p:spPr>
      </p:pic>
      <p:sp>
        <p:nvSpPr>
          <p:cNvPr id="7" name="TextBox 6"/>
          <p:cNvSpPr txBox="1"/>
          <p:nvPr/>
        </p:nvSpPr>
        <p:spPr>
          <a:xfrm>
            <a:off x="2650377" y="302332"/>
            <a:ext cx="60212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 Project questionnaire assessment</a:t>
            </a:r>
          </a:p>
        </p:txBody>
      </p:sp>
      <p:sp>
        <p:nvSpPr>
          <p:cNvPr id="8" name="TextBox 7"/>
          <p:cNvSpPr txBox="1"/>
          <p:nvPr/>
        </p:nvSpPr>
        <p:spPr>
          <a:xfrm>
            <a:off x="281632" y="35761"/>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0EC5425-D5F8-E492-973D-6FB01D4F6653}"/>
              </a:ext>
            </a:extLst>
          </p:cNvPr>
          <p:cNvPicPr>
            <a:picLocks noChangeAspect="1"/>
          </p:cNvPicPr>
          <p:nvPr/>
        </p:nvPicPr>
        <p:blipFill>
          <a:blip r:embed="rId6"/>
          <a:stretch>
            <a:fillRect/>
          </a:stretch>
        </p:blipFill>
        <p:spPr>
          <a:xfrm>
            <a:off x="473610" y="1127884"/>
            <a:ext cx="4353533" cy="5314131"/>
          </a:xfrm>
          <a:prstGeom prst="rect">
            <a:avLst/>
          </a:prstGeom>
        </p:spPr>
      </p:pic>
      <p:pic>
        <p:nvPicPr>
          <p:cNvPr id="13" name="Picture 12">
            <a:extLst>
              <a:ext uri="{FF2B5EF4-FFF2-40B4-BE49-F238E27FC236}">
                <a16:creationId xmlns:a16="http://schemas.microsoft.com/office/drawing/2014/main" id="{AF38C4D1-B9B9-FB7A-3226-2092698B8A86}"/>
              </a:ext>
            </a:extLst>
          </p:cNvPr>
          <p:cNvPicPr>
            <a:picLocks noChangeAspect="1"/>
          </p:cNvPicPr>
          <p:nvPr/>
        </p:nvPicPr>
        <p:blipFill>
          <a:blip r:embed="rId7"/>
          <a:stretch>
            <a:fillRect/>
          </a:stretch>
        </p:blipFill>
        <p:spPr>
          <a:xfrm>
            <a:off x="5516399" y="1127884"/>
            <a:ext cx="4334480" cy="2067492"/>
          </a:xfrm>
          <a:prstGeom prst="rect">
            <a:avLst/>
          </a:prstGeom>
        </p:spPr>
      </p:pic>
      <p:sp>
        <p:nvSpPr>
          <p:cNvPr id="14" name="TextBox 13">
            <a:extLst>
              <a:ext uri="{FF2B5EF4-FFF2-40B4-BE49-F238E27FC236}">
                <a16:creationId xmlns:a16="http://schemas.microsoft.com/office/drawing/2014/main" id="{9A0A2049-E36D-DD53-705E-F93A41C0B2EB}"/>
              </a:ext>
            </a:extLst>
          </p:cNvPr>
          <p:cNvSpPr txBox="1"/>
          <p:nvPr/>
        </p:nvSpPr>
        <p:spPr>
          <a:xfrm>
            <a:off x="4233100" y="3662625"/>
            <a:ext cx="7603858" cy="2031325"/>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solidFill>
                  <a:srgbClr val="0A1F61"/>
                </a:solidFill>
                <a:cs typeface="Tajawal ExtraBold" panose="00000800000000000000" pitchFamily="2" charset="-78"/>
              </a:rPr>
              <a:t>The key success questions to ask about a requested project are shown in Table 4.2. </a:t>
            </a:r>
          </a:p>
          <a:p>
            <a:pPr marL="285750" indent="-285750" algn="just">
              <a:buFont typeface="Wingdings" panose="05000000000000000000" pitchFamily="2" charset="2"/>
              <a:buChar char="q"/>
            </a:pPr>
            <a:r>
              <a:rPr lang="en-US" dirty="0">
                <a:solidFill>
                  <a:srgbClr val="0A1F61"/>
                </a:solidFill>
                <a:cs typeface="Tajawal ExtraBold" panose="00000800000000000000" pitchFamily="2" charset="-78"/>
              </a:rPr>
              <a:t>Since every organization is unique. The organization might want to delete and/or add new questions and change the associated success rate number in column “A,” which is a constant. </a:t>
            </a:r>
          </a:p>
          <a:p>
            <a:pPr marL="285750" indent="-285750" algn="just">
              <a:buFont typeface="Wingdings" panose="05000000000000000000" pitchFamily="2" charset="2"/>
              <a:buChar char="q"/>
            </a:pPr>
            <a:r>
              <a:rPr lang="en-US" dirty="0">
                <a:solidFill>
                  <a:srgbClr val="0A1F61"/>
                </a:solidFill>
                <a:cs typeface="Tajawal ExtraBold" panose="00000800000000000000" pitchFamily="2" charset="-78"/>
              </a:rPr>
              <a:t>This table should be reviewed for any possible updates </a:t>
            </a:r>
            <a:r>
              <a:rPr lang="en-US" b="1" dirty="0">
                <a:solidFill>
                  <a:srgbClr val="0A1F61"/>
                </a:solidFill>
                <a:cs typeface="Tajawal ExtraBold" panose="00000800000000000000" pitchFamily="2" charset="-78"/>
              </a:rPr>
              <a:t>before</a:t>
            </a:r>
            <a:r>
              <a:rPr lang="en-US" dirty="0">
                <a:solidFill>
                  <a:srgbClr val="0A1F61"/>
                </a:solidFill>
                <a:cs typeface="Tajawal ExtraBold" panose="00000800000000000000" pitchFamily="2" charset="-78"/>
              </a:rPr>
              <a:t> a new project request is calculated in the last two columns.</a:t>
            </a:r>
          </a:p>
        </p:txBody>
      </p:sp>
    </p:spTree>
    <p:extLst>
      <p:ext uri="{BB962C8B-B14F-4D97-AF65-F5344CB8AC3E}">
        <p14:creationId xmlns:p14="http://schemas.microsoft.com/office/powerpoint/2010/main" val="2887307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60381" y="5826575"/>
            <a:ext cx="1222425" cy="1096206"/>
          </a:xfrm>
          <a:prstGeom prst="rect">
            <a:avLst/>
          </a:prstGeom>
        </p:spPr>
      </p:pic>
      <p:pic>
        <p:nvPicPr>
          <p:cNvPr id="3" name="Picture 2"/>
          <p:cNvPicPr>
            <a:picLocks noChangeAspect="1"/>
          </p:cNvPicPr>
          <p:nvPr/>
        </p:nvPicPr>
        <p:blipFill>
          <a:blip r:embed="rId3"/>
          <a:stretch>
            <a:fillRect/>
          </a:stretch>
        </p:blipFill>
        <p:spPr>
          <a:xfrm>
            <a:off x="130614"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302332"/>
            <a:ext cx="60212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 Project questionnaire assessment</a:t>
            </a:r>
          </a:p>
        </p:txBody>
      </p:sp>
      <p:sp>
        <p:nvSpPr>
          <p:cNvPr id="8" name="TextBox 7"/>
          <p:cNvSpPr txBox="1"/>
          <p:nvPr/>
        </p:nvSpPr>
        <p:spPr>
          <a:xfrm>
            <a:off x="281632" y="35761"/>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9A0A2049-E36D-DD53-705E-F93A41C0B2EB}"/>
              </a:ext>
            </a:extLst>
          </p:cNvPr>
          <p:cNvSpPr txBox="1"/>
          <p:nvPr/>
        </p:nvSpPr>
        <p:spPr>
          <a:xfrm>
            <a:off x="130614" y="1801010"/>
            <a:ext cx="5868252" cy="3139321"/>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solidFill>
                  <a:srgbClr val="0A1F61"/>
                </a:solidFill>
                <a:cs typeface="Tajawal ExtraBold" panose="00000800000000000000" pitchFamily="2" charset="-78"/>
              </a:rPr>
              <a:t>Different project requests can be compared (e.g., one or more of them could be a project that is under development for comparison purposes) based on different criteria—competitive advantage, customer satisfaction, potential cost, potential revenue, and ease of implementation. </a:t>
            </a:r>
          </a:p>
          <a:p>
            <a:pPr marL="285750" indent="-285750" algn="just">
              <a:buFont typeface="Wingdings" panose="05000000000000000000" pitchFamily="2" charset="2"/>
              <a:buChar char="q"/>
            </a:pPr>
            <a:r>
              <a:rPr lang="en-US" dirty="0">
                <a:solidFill>
                  <a:srgbClr val="0A1F61"/>
                </a:solidFill>
                <a:cs typeface="Tajawal ExtraBold" panose="00000800000000000000" pitchFamily="2" charset="-78"/>
              </a:rPr>
              <a:t>Table 4.3 shows rating and weight—in both cases 1 = low and 5 = high. </a:t>
            </a:r>
          </a:p>
          <a:p>
            <a:pPr marL="285750" indent="-285750" algn="just">
              <a:buFont typeface="Wingdings" panose="05000000000000000000" pitchFamily="2" charset="2"/>
              <a:buChar char="q"/>
            </a:pPr>
            <a:r>
              <a:rPr lang="en-US" dirty="0">
                <a:solidFill>
                  <a:srgbClr val="0A1F61"/>
                </a:solidFill>
                <a:cs typeface="Tajawal ExtraBold" panose="00000800000000000000" pitchFamily="2" charset="-78"/>
              </a:rPr>
              <a:t>Finally, a new project request can be calculated in the last column and this table </a:t>
            </a:r>
            <a:r>
              <a:rPr lang="en-US" b="1" dirty="0">
                <a:solidFill>
                  <a:srgbClr val="0A1F61"/>
                </a:solidFill>
                <a:cs typeface="Tajawal ExtraBold" panose="00000800000000000000" pitchFamily="2" charset="-78"/>
              </a:rPr>
              <a:t>can</a:t>
            </a:r>
            <a:r>
              <a:rPr lang="en-US" dirty="0">
                <a:solidFill>
                  <a:srgbClr val="0A1F61"/>
                </a:solidFill>
                <a:cs typeface="Tajawal ExtraBold" panose="00000800000000000000" pitchFamily="2" charset="-78"/>
              </a:rPr>
              <a:t> be expanded to add more projects for comparison purposes.</a:t>
            </a:r>
          </a:p>
        </p:txBody>
      </p:sp>
      <p:pic>
        <p:nvPicPr>
          <p:cNvPr id="9" name="Picture 8">
            <a:extLst>
              <a:ext uri="{FF2B5EF4-FFF2-40B4-BE49-F238E27FC236}">
                <a16:creationId xmlns:a16="http://schemas.microsoft.com/office/drawing/2014/main" id="{CDCAB343-1E7C-6AC0-E24C-7A61043595D7}"/>
              </a:ext>
            </a:extLst>
          </p:cNvPr>
          <p:cNvPicPr>
            <a:picLocks noChangeAspect="1"/>
          </p:cNvPicPr>
          <p:nvPr/>
        </p:nvPicPr>
        <p:blipFill>
          <a:blip r:embed="rId5"/>
          <a:stretch>
            <a:fillRect/>
          </a:stretch>
        </p:blipFill>
        <p:spPr>
          <a:xfrm>
            <a:off x="2491" y="0"/>
            <a:ext cx="12180712" cy="1610200"/>
          </a:xfrm>
          <a:prstGeom prst="rect">
            <a:avLst/>
          </a:prstGeom>
        </p:spPr>
      </p:pic>
      <p:sp>
        <p:nvSpPr>
          <p:cNvPr id="18" name="TextBox 17">
            <a:extLst>
              <a:ext uri="{FF2B5EF4-FFF2-40B4-BE49-F238E27FC236}">
                <a16:creationId xmlns:a16="http://schemas.microsoft.com/office/drawing/2014/main" id="{868DEA2F-005D-4011-A8FA-AA944DE9B272}"/>
              </a:ext>
            </a:extLst>
          </p:cNvPr>
          <p:cNvSpPr txBox="1"/>
          <p:nvPr/>
        </p:nvSpPr>
        <p:spPr>
          <a:xfrm>
            <a:off x="2815516" y="610179"/>
            <a:ext cx="937648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 Comparing different projects based on different criteria</a:t>
            </a:r>
          </a:p>
        </p:txBody>
      </p:sp>
      <p:sp>
        <p:nvSpPr>
          <p:cNvPr id="19" name="TextBox 18">
            <a:extLst>
              <a:ext uri="{FF2B5EF4-FFF2-40B4-BE49-F238E27FC236}">
                <a16:creationId xmlns:a16="http://schemas.microsoft.com/office/drawing/2014/main" id="{CF3EA633-C053-82FA-CC98-30CF3AC44BE6}"/>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1" name="Picture 20">
            <a:extLst>
              <a:ext uri="{FF2B5EF4-FFF2-40B4-BE49-F238E27FC236}">
                <a16:creationId xmlns:a16="http://schemas.microsoft.com/office/drawing/2014/main" id="{71EFC96E-9598-D651-0D47-2DD1BCEF5977}"/>
              </a:ext>
            </a:extLst>
          </p:cNvPr>
          <p:cNvPicPr>
            <a:picLocks noChangeAspect="1"/>
          </p:cNvPicPr>
          <p:nvPr/>
        </p:nvPicPr>
        <p:blipFill>
          <a:blip r:embed="rId6"/>
          <a:stretch>
            <a:fillRect/>
          </a:stretch>
        </p:blipFill>
        <p:spPr>
          <a:xfrm>
            <a:off x="6120502" y="1511102"/>
            <a:ext cx="5495393" cy="4271528"/>
          </a:xfrm>
          <a:prstGeom prst="rect">
            <a:avLst/>
          </a:prstGeom>
        </p:spPr>
      </p:pic>
    </p:spTree>
    <p:extLst>
      <p:ext uri="{BB962C8B-B14F-4D97-AF65-F5344CB8AC3E}">
        <p14:creationId xmlns:p14="http://schemas.microsoft.com/office/powerpoint/2010/main" val="3460418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15987" y="5761794"/>
            <a:ext cx="1222425" cy="1096206"/>
          </a:xfrm>
          <a:prstGeom prst="rect">
            <a:avLst/>
          </a:prstGeom>
        </p:spPr>
      </p:pic>
      <p:pic>
        <p:nvPicPr>
          <p:cNvPr id="3" name="Picture 2"/>
          <p:cNvPicPr>
            <a:picLocks noChangeAspect="1"/>
          </p:cNvPicPr>
          <p:nvPr/>
        </p:nvPicPr>
        <p:blipFill>
          <a:blip r:embed="rId3"/>
          <a:stretch>
            <a:fillRect/>
          </a:stretch>
        </p:blipFill>
        <p:spPr>
          <a:xfrm>
            <a:off x="203690"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7" y="0"/>
            <a:ext cx="12180712" cy="1610200"/>
          </a:xfrm>
          <a:prstGeom prst="rect">
            <a:avLst/>
          </a:prstGeom>
        </p:spPr>
      </p:pic>
      <p:sp>
        <p:nvSpPr>
          <p:cNvPr id="7" name="TextBox 6"/>
          <p:cNvSpPr txBox="1"/>
          <p:nvPr/>
        </p:nvSpPr>
        <p:spPr>
          <a:xfrm>
            <a:off x="2760914" y="563586"/>
            <a:ext cx="94579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 Comparing different projects based on weighted criteria</a:t>
            </a:r>
          </a:p>
        </p:txBody>
      </p:sp>
      <p:sp>
        <p:nvSpPr>
          <p:cNvPr id="8" name="TextBox 7"/>
          <p:cNvSpPr txBox="1"/>
          <p:nvPr/>
        </p:nvSpPr>
        <p:spPr>
          <a:xfrm>
            <a:off x="281633" y="236724"/>
            <a:ext cx="146546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7507" y="2029898"/>
            <a:ext cx="4978216" cy="347255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Different project requests can be compared based on a weighted ranking matrix.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See Table 2.7 for an example.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Since every organization is unique, they may change the weight % in the table’s column 3 for the listed success items 1–6.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Also, Table 2.7 </a:t>
            </a:r>
            <a:r>
              <a:rPr lang="en-US" sz="1400" b="1" dirty="0">
                <a:solidFill>
                  <a:srgbClr val="0A1F61"/>
                </a:solidFill>
                <a:latin typeface="Tajawal ExtraBold" panose="00000800000000000000" pitchFamily="2" charset="-78"/>
                <a:cs typeface="Tajawal ExtraBold" panose="00000800000000000000" pitchFamily="2" charset="-78"/>
              </a:rPr>
              <a:t>can</a:t>
            </a:r>
            <a:r>
              <a:rPr lang="en-US" sz="1400" dirty="0">
                <a:solidFill>
                  <a:srgbClr val="0A1F61"/>
                </a:solidFill>
                <a:latin typeface="Tajawal ExtraBold" panose="00000800000000000000" pitchFamily="2" charset="-78"/>
                <a:cs typeface="Tajawal ExtraBold" panose="00000800000000000000" pitchFamily="2" charset="-78"/>
              </a:rPr>
              <a:t> be expanded to include additional requested projects for comparison purposes.</a:t>
            </a:r>
          </a:p>
        </p:txBody>
      </p:sp>
      <p:pic>
        <p:nvPicPr>
          <p:cNvPr id="11" name="Picture 10">
            <a:extLst>
              <a:ext uri="{FF2B5EF4-FFF2-40B4-BE49-F238E27FC236}">
                <a16:creationId xmlns:a16="http://schemas.microsoft.com/office/drawing/2014/main" id="{9737808C-72CA-6387-7476-9E2D578EEAC4}"/>
              </a:ext>
            </a:extLst>
          </p:cNvPr>
          <p:cNvPicPr>
            <a:picLocks noChangeAspect="1"/>
          </p:cNvPicPr>
          <p:nvPr/>
        </p:nvPicPr>
        <p:blipFill>
          <a:blip r:embed="rId6"/>
          <a:stretch>
            <a:fillRect/>
          </a:stretch>
        </p:blipFill>
        <p:spPr>
          <a:xfrm>
            <a:off x="5831552" y="1388614"/>
            <a:ext cx="5084435" cy="5130243"/>
          </a:xfrm>
          <a:prstGeom prst="rect">
            <a:avLst/>
          </a:prstGeom>
        </p:spPr>
      </p:pic>
    </p:spTree>
    <p:extLst>
      <p:ext uri="{BB962C8B-B14F-4D97-AF65-F5344CB8AC3E}">
        <p14:creationId xmlns:p14="http://schemas.microsoft.com/office/powerpoint/2010/main" val="1697768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27312"/>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3" y="0"/>
            <a:ext cx="9533101" cy="1610200"/>
          </a:xfrm>
          <a:prstGeom prst="rect">
            <a:avLst/>
          </a:prstGeom>
        </p:spPr>
      </p:pic>
      <p:sp>
        <p:nvSpPr>
          <p:cNvPr id="7" name="TextBox 6"/>
          <p:cNvSpPr txBox="1"/>
          <p:nvPr/>
        </p:nvSpPr>
        <p:spPr>
          <a:xfrm>
            <a:off x="2325914"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212" y="1610200"/>
            <a:ext cx="11756844"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Picking the right projects to pursue sounds so simple, but it is not! Why?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This is </a:t>
            </a:r>
            <a:r>
              <a:rPr lang="en-US" sz="1400" b="1" dirty="0">
                <a:solidFill>
                  <a:srgbClr val="0A1F61"/>
                </a:solidFill>
                <a:latin typeface="Tajawal ExtraBold" panose="00000800000000000000" pitchFamily="2" charset="-78"/>
                <a:cs typeface="Tajawal ExtraBold" panose="00000800000000000000" pitchFamily="2" charset="-78"/>
              </a:rPr>
              <a:t>because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organizations have an overabundance of project requests </a:t>
            </a:r>
            <a:r>
              <a:rPr lang="en-US" sz="1400" b="1" dirty="0">
                <a:solidFill>
                  <a:srgbClr val="0A1F61"/>
                </a:solidFill>
                <a:latin typeface="Tajawal ExtraBold" panose="00000800000000000000" pitchFamily="2" charset="-78"/>
                <a:cs typeface="Tajawal ExtraBold" panose="00000800000000000000" pitchFamily="2" charset="-78"/>
              </a:rPr>
              <a:t>but</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limited resources like money, facilities, and staff</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If an organization wants to be </a:t>
            </a:r>
            <a:r>
              <a:rPr lang="en-US" sz="1400" b="1" dirty="0">
                <a:solidFill>
                  <a:srgbClr val="0A1F61"/>
                </a:solidFill>
                <a:latin typeface="Tajawal ExtraBold" panose="00000800000000000000" pitchFamily="2" charset="-78"/>
                <a:cs typeface="Tajawal ExtraBold" panose="00000800000000000000" pitchFamily="2" charset="-78"/>
              </a:rPr>
              <a:t>successful</a:t>
            </a:r>
            <a:r>
              <a:rPr lang="en-US" sz="1400" dirty="0">
                <a:solidFill>
                  <a:srgbClr val="0A1F61"/>
                </a:solidFill>
                <a:latin typeface="Tajawal ExtraBold" panose="00000800000000000000" pitchFamily="2" charset="-78"/>
                <a:cs typeface="Tajawal ExtraBold" panose="00000800000000000000" pitchFamily="2" charset="-78"/>
              </a:rPr>
              <a:t> and stay in business, </a:t>
            </a:r>
            <a:r>
              <a:rPr lang="en-US" sz="1400" u="sng" dirty="0">
                <a:solidFill>
                  <a:srgbClr val="0A1F61"/>
                </a:solidFill>
                <a:latin typeface="Tajawal ExtraBold" panose="00000800000000000000" pitchFamily="2" charset="-78"/>
                <a:cs typeface="Tajawal ExtraBold" panose="00000800000000000000" pitchFamily="2" charset="-78"/>
              </a:rPr>
              <a:t>it needs a consistent preassessment project evaluation process </a:t>
            </a:r>
            <a:r>
              <a:rPr lang="en-US" sz="1400" dirty="0">
                <a:solidFill>
                  <a:srgbClr val="0A1F61"/>
                </a:solidFill>
                <a:latin typeface="Tajawal ExtraBold" panose="00000800000000000000" pitchFamily="2" charset="-78"/>
                <a:cs typeface="Tajawal ExtraBold" panose="00000800000000000000" pitchFamily="2" charset="-78"/>
              </a:rPr>
              <a:t>to build a business case to map out the correct pathway to do it.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Over time, the chosen financial and nonfinancial methods or models used need </a:t>
            </a:r>
            <a:r>
              <a:rPr lang="en-US" sz="1400" u="sng" dirty="0">
                <a:solidFill>
                  <a:srgbClr val="0A1F61"/>
                </a:solidFill>
                <a:latin typeface="Tajawal ExtraBold" panose="00000800000000000000" pitchFamily="2" charset="-78"/>
                <a:cs typeface="Tajawal ExtraBold" panose="00000800000000000000" pitchFamily="2" charset="-78"/>
              </a:rPr>
              <a:t>to be constantly reviewed routinely for improvements. </a:t>
            </a:r>
          </a:p>
          <a:p>
            <a:pPr marL="285750" indent="-285750" algn="just">
              <a:lnSpc>
                <a:spcPct val="200000"/>
              </a:lnSpc>
              <a:buFont typeface="Wingdings" panose="05000000000000000000" pitchFamily="2" charset="2"/>
              <a:buChar char="q"/>
            </a:pPr>
            <a:r>
              <a:rPr lang="en-US" sz="1400" u="sng" dirty="0">
                <a:solidFill>
                  <a:srgbClr val="0A1F61"/>
                </a:solidFill>
                <a:latin typeface="Tajawal ExtraBold" panose="00000800000000000000" pitchFamily="2" charset="-78"/>
                <a:cs typeface="Tajawal ExtraBold" panose="00000800000000000000" pitchFamily="2" charset="-78"/>
              </a:rPr>
              <a:t>Without a well-developed business case </a:t>
            </a:r>
            <a:r>
              <a:rPr lang="en-US" sz="1400" dirty="0">
                <a:solidFill>
                  <a:srgbClr val="0A1F61"/>
                </a:solidFill>
                <a:latin typeface="Tajawal ExtraBold" panose="00000800000000000000" pitchFamily="2" charset="-78"/>
                <a:cs typeface="Tajawal ExtraBold" panose="00000800000000000000" pitchFamily="2" charset="-78"/>
              </a:rPr>
              <a:t>for approving a new project request, an organization </a:t>
            </a:r>
            <a:r>
              <a:rPr lang="en-US" sz="1400" u="sng" dirty="0">
                <a:solidFill>
                  <a:srgbClr val="0A1F61"/>
                </a:solidFill>
                <a:latin typeface="Tajawal ExtraBold" panose="00000800000000000000" pitchFamily="2" charset="-78"/>
                <a:cs typeface="Tajawal ExtraBold" panose="00000800000000000000" pitchFamily="2" charset="-78"/>
              </a:rPr>
              <a:t>is opening the door to poorly chosen targets </a:t>
            </a:r>
            <a:r>
              <a:rPr lang="en-US" sz="1400" dirty="0">
                <a:solidFill>
                  <a:srgbClr val="0A1F61"/>
                </a:solidFill>
                <a:latin typeface="Tajawal ExtraBold" panose="00000800000000000000" pitchFamily="2" charset="-78"/>
                <a:cs typeface="Tajawal ExtraBold" panose="00000800000000000000" pitchFamily="2" charset="-78"/>
              </a:rPr>
              <a:t>(e.g., </a:t>
            </a:r>
            <a:r>
              <a:rPr lang="en-US" sz="1400" dirty="0" err="1">
                <a:solidFill>
                  <a:srgbClr val="0A1F61"/>
                </a:solidFill>
                <a:latin typeface="Tajawal ExtraBold" panose="00000800000000000000" pitchFamily="2" charset="-78"/>
                <a:cs typeface="Tajawal ExtraBold" panose="00000800000000000000" pitchFamily="2" charset="-78"/>
              </a:rPr>
              <a:t>nonstrategy</a:t>
            </a:r>
            <a:r>
              <a:rPr lang="en-US" sz="1400" dirty="0">
                <a:solidFill>
                  <a:srgbClr val="0A1F61"/>
                </a:solidFill>
                <a:latin typeface="Tajawal ExtraBold" panose="00000800000000000000" pitchFamily="2" charset="-78"/>
                <a:cs typeface="Tajawal ExtraBold" panose="00000800000000000000" pitchFamily="2" charset="-78"/>
              </a:rPr>
              <a:t>, low-value, or overly risky choices, which collectively fail to achieve the desired results) that usually come back to haunt them.</a:t>
            </a:r>
          </a:p>
          <a:p>
            <a:pPr marL="285750" indent="-285750" algn="just">
              <a:lnSpc>
                <a:spcPct val="200000"/>
              </a:lnSpc>
              <a:buFont typeface="Wingdings" panose="05000000000000000000" pitchFamily="2" charset="2"/>
              <a:buChar char="q"/>
            </a:pPr>
            <a:r>
              <a:rPr lang="en-US" sz="1400" u="sng" dirty="0">
                <a:solidFill>
                  <a:srgbClr val="0A1F61"/>
                </a:solidFill>
                <a:latin typeface="Tajawal ExtraBold" panose="00000800000000000000" pitchFamily="2" charset="-78"/>
                <a:cs typeface="Tajawal ExtraBold" panose="00000800000000000000" pitchFamily="2" charset="-78"/>
              </a:rPr>
              <a:t>Rejecting a project request </a:t>
            </a:r>
            <a:r>
              <a:rPr lang="en-US" sz="1400" b="1" dirty="0">
                <a:solidFill>
                  <a:srgbClr val="0A1F61"/>
                </a:solidFill>
                <a:latin typeface="Tajawal ExtraBold" panose="00000800000000000000" pitchFamily="2" charset="-78"/>
                <a:cs typeface="Tajawal ExtraBold" panose="00000800000000000000" pitchFamily="2" charset="-78"/>
              </a:rPr>
              <a:t>should not </a:t>
            </a:r>
            <a:r>
              <a:rPr lang="en-US" sz="1400" dirty="0">
                <a:solidFill>
                  <a:srgbClr val="0A1F61"/>
                </a:solidFill>
                <a:latin typeface="Tajawal ExtraBold" panose="00000800000000000000" pitchFamily="2" charset="-78"/>
                <a:cs typeface="Tajawal ExtraBold" panose="00000800000000000000" pitchFamily="2" charset="-78"/>
              </a:rPr>
              <a:t>be viewed as a “</a:t>
            </a:r>
            <a:r>
              <a:rPr lang="en-US" sz="1400" b="1" dirty="0">
                <a:solidFill>
                  <a:srgbClr val="0A1F61"/>
                </a:solidFill>
                <a:latin typeface="Tajawal ExtraBold" panose="00000800000000000000" pitchFamily="2" charset="-78"/>
                <a:cs typeface="Tajawal ExtraBold" panose="00000800000000000000" pitchFamily="2" charset="-78"/>
              </a:rPr>
              <a:t>failure</a:t>
            </a:r>
            <a:r>
              <a:rPr lang="en-US" sz="1400" dirty="0">
                <a:solidFill>
                  <a:srgbClr val="0A1F61"/>
                </a:solidFill>
                <a:latin typeface="Tajawal ExtraBold" panose="00000800000000000000" pitchFamily="2" charset="-78"/>
                <a:cs typeface="Tajawal ExtraBold" panose="00000800000000000000" pitchFamily="2" charset="-78"/>
              </a:rPr>
              <a:t>” but rather as successful resource management that frees up resources to work on projects that have higher-value returns.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Also, having standard financial and nonfinancial methods or models to approve project requests helps to eliminate the “politics” from the decision-making process.</a:t>
            </a:r>
          </a:p>
        </p:txBody>
      </p:sp>
    </p:spTree>
    <p:extLst>
      <p:ext uri="{BB962C8B-B14F-4D97-AF65-F5344CB8AC3E}">
        <p14:creationId xmlns:p14="http://schemas.microsoft.com/office/powerpoint/2010/main" val="39293291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3" y="0"/>
            <a:ext cx="9533101" cy="1610200"/>
          </a:xfrm>
          <a:prstGeom prst="rect">
            <a:avLst/>
          </a:prstGeom>
        </p:spPr>
      </p:pic>
      <p:sp>
        <p:nvSpPr>
          <p:cNvPr id="7" name="TextBox 6"/>
          <p:cNvSpPr txBox="1"/>
          <p:nvPr/>
        </p:nvSpPr>
        <p:spPr>
          <a:xfrm>
            <a:off x="2325914"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212" y="1610200"/>
            <a:ext cx="11756844" cy="217989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Sometimes an organization </a:t>
            </a:r>
            <a:r>
              <a:rPr lang="en-US" sz="1400" u="sng" dirty="0">
                <a:solidFill>
                  <a:srgbClr val="0A1F61"/>
                </a:solidFill>
                <a:latin typeface="Tajawal ExtraBold" panose="00000800000000000000" pitchFamily="2" charset="-78"/>
                <a:cs typeface="Tajawal ExtraBold" panose="00000800000000000000" pitchFamily="2" charset="-78"/>
              </a:rPr>
              <a:t>has to go against to their formal project decision-making process </a:t>
            </a:r>
            <a:r>
              <a:rPr lang="en-US" sz="1400" b="1" dirty="0">
                <a:solidFill>
                  <a:srgbClr val="0A1F61"/>
                </a:solidFill>
                <a:latin typeface="Tajawal ExtraBold" panose="00000800000000000000" pitchFamily="2" charset="-78"/>
                <a:cs typeface="Tajawal ExtraBold" panose="00000800000000000000" pitchFamily="2" charset="-78"/>
              </a:rPr>
              <a:t>because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of other factors external to those views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For example, the expenditure of significant resources to implement a compliant </a:t>
            </a:r>
            <a:r>
              <a:rPr lang="en-US" sz="1400" dirty="0" err="1">
                <a:solidFill>
                  <a:srgbClr val="0A1F61"/>
                </a:solidFill>
                <a:latin typeface="Tajawal ExtraBold" panose="00000800000000000000" pitchFamily="2" charset="-78"/>
                <a:cs typeface="Tajawal ExtraBold" panose="00000800000000000000" pitchFamily="2" charset="-78"/>
              </a:rPr>
              <a:t>Sarbines</a:t>
            </a:r>
            <a:r>
              <a:rPr lang="en-US" sz="1400" dirty="0">
                <a:solidFill>
                  <a:srgbClr val="0A1F61"/>
                </a:solidFill>
                <a:latin typeface="Tajawal ExtraBold" panose="00000800000000000000" pitchFamily="2" charset="-78"/>
                <a:cs typeface="Tajawal ExtraBold" panose="00000800000000000000" pitchFamily="2" charset="-78"/>
              </a:rPr>
              <a:t>–Oxley infrastructure is necessary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because of newly imposed government regulations.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Another example for </a:t>
            </a:r>
            <a:r>
              <a:rPr lang="en-US" sz="1400" b="1" dirty="0">
                <a:solidFill>
                  <a:srgbClr val="0A1F61"/>
                </a:solidFill>
                <a:latin typeface="Tajawal ExtraBold" panose="00000800000000000000" pitchFamily="2" charset="-78"/>
                <a:cs typeface="Tajawal ExtraBold" panose="00000800000000000000" pitchFamily="2" charset="-78"/>
              </a:rPr>
              <a:t>approving a project outside the formal mechanics</a:t>
            </a:r>
            <a:r>
              <a:rPr lang="en-US" sz="1400" dirty="0">
                <a:solidFill>
                  <a:srgbClr val="0A1F61"/>
                </a:solidFill>
                <a:latin typeface="Tajawal ExtraBold" panose="00000800000000000000" pitchFamily="2" charset="-78"/>
                <a:cs typeface="Tajawal ExtraBold" panose="00000800000000000000" pitchFamily="2" charset="-78"/>
              </a:rPr>
              <a:t> could come from the </a:t>
            </a:r>
            <a:r>
              <a:rPr lang="en-US" sz="1400" b="1" dirty="0">
                <a:solidFill>
                  <a:srgbClr val="0A1F61"/>
                </a:solidFill>
                <a:latin typeface="Tajawal ExtraBold" panose="00000800000000000000" pitchFamily="2" charset="-78"/>
                <a:cs typeface="Tajawal ExtraBold" panose="00000800000000000000" pitchFamily="2" charset="-78"/>
              </a:rPr>
              <a:t>board of directors </a:t>
            </a:r>
            <a:r>
              <a:rPr lang="en-US" sz="1400" dirty="0">
                <a:solidFill>
                  <a:srgbClr val="0A1F61"/>
                </a:solidFill>
                <a:latin typeface="Tajawal ExtraBold" panose="00000800000000000000" pitchFamily="2" charset="-78"/>
                <a:cs typeface="Tajawal ExtraBold" panose="00000800000000000000" pitchFamily="2" charset="-78"/>
              </a:rPr>
              <a:t>who are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seeking to improve the company’s public image</a:t>
            </a:r>
            <a:r>
              <a:rPr lang="en-US" sz="1400" dirty="0">
                <a:solidFill>
                  <a:srgbClr val="0A1F61"/>
                </a:solidFill>
                <a:latin typeface="Tajawal ExtraBold" panose="00000800000000000000" pitchFamily="2" charset="-78"/>
                <a:cs typeface="Tajawal ExtraBold" panose="00000800000000000000" pitchFamily="2" charset="-78"/>
              </a:rPr>
              <a:t>, which may be at a very low point, or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approving a project that implements new goals</a:t>
            </a:r>
            <a:r>
              <a:rPr lang="en-US" sz="1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784363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9533101" cy="1610200"/>
          </a:xfrm>
          <a:prstGeom prst="rect">
            <a:avLst/>
          </a:prstGeom>
        </p:spPr>
      </p:pic>
      <p:sp>
        <p:nvSpPr>
          <p:cNvPr id="7" name="TextBox 6"/>
          <p:cNvSpPr txBox="1"/>
          <p:nvPr/>
        </p:nvSpPr>
        <p:spPr>
          <a:xfrm>
            <a:off x="2325914"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212" y="1610200"/>
            <a:ext cx="11756844" cy="4334328"/>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Review questions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Who approves projects?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Could a new project request replace a project that is underway?</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What should happen if the PV returns are less than the PV of the total investment for a requested project?</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In-class question</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Assume an investment of $250,000 is expected to produce annual returns of $40,000 for 8 years. Is this a profitable investment and what is the rate-of-return percentage?</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EXERCISE</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Assume an investment of $250,000 is expected to produce annual returns of $40,000 for 10 years and the rate of return an organization requires is 10%. What is the PV of the returns? Does this meet the rate-of-return requirement?</a:t>
            </a:r>
          </a:p>
        </p:txBody>
      </p:sp>
    </p:spTree>
    <p:extLst>
      <p:ext uri="{BB962C8B-B14F-4D97-AF65-F5344CB8AC3E}">
        <p14:creationId xmlns:p14="http://schemas.microsoft.com/office/powerpoint/2010/main" val="2633744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2" y="0"/>
            <a:ext cx="9533101" cy="1610200"/>
          </a:xfrm>
          <a:prstGeom prst="rect">
            <a:avLst/>
          </a:prstGeom>
        </p:spPr>
      </p:pic>
      <p:sp>
        <p:nvSpPr>
          <p:cNvPr id="7" name="TextBox 6"/>
          <p:cNvSpPr txBox="1"/>
          <p:nvPr/>
        </p:nvSpPr>
        <p:spPr>
          <a:xfrm>
            <a:off x="2325914"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212" y="1610200"/>
            <a:ext cx="11756844" cy="217989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400" dirty="0" err="1">
                <a:solidFill>
                  <a:srgbClr val="0A1F61"/>
                </a:solidFill>
                <a:latin typeface="Tajawal ExtraBold" panose="00000800000000000000" pitchFamily="2" charset="-78"/>
                <a:cs typeface="Tajawal ExtraBold" panose="00000800000000000000" pitchFamily="2" charset="-78"/>
              </a:rPr>
              <a:t>Biafore</a:t>
            </a:r>
            <a:r>
              <a:rPr lang="en-US" sz="1400" dirty="0">
                <a:solidFill>
                  <a:srgbClr val="0A1F61"/>
                </a:solidFill>
                <a:latin typeface="Tajawal ExtraBold" panose="00000800000000000000" pitchFamily="2" charset="-78"/>
                <a:cs typeface="Tajawal ExtraBold" panose="00000800000000000000" pitchFamily="2" charset="-78"/>
              </a:rPr>
              <a:t>, B. Microsoft Project 2010—The Missing Manual. Sebastopol, CA: Pogue Press, 2010.</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Crawford, J.K. The Strategic Project Office, 2nd ed. Boca Raton, FL: CRC Press, 2011.</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Heldman, K. Project Management Jumpstart, 3rd ed. New York: John Wiley &amp; Sons, 2011.</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Loughran, M. Financial Accounting for Dummies. New York: John Wiley &amp; Sons, 2011.</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More, C.L. and </a:t>
            </a:r>
            <a:r>
              <a:rPr lang="en-US" sz="1400" dirty="0" err="1">
                <a:solidFill>
                  <a:srgbClr val="0A1F61"/>
                </a:solidFill>
                <a:latin typeface="Tajawal ExtraBold" panose="00000800000000000000" pitchFamily="2" charset="-78"/>
                <a:cs typeface="Tajawal ExtraBold" panose="00000800000000000000" pitchFamily="2" charset="-78"/>
              </a:rPr>
              <a:t>Jaedicke</a:t>
            </a:r>
            <a:r>
              <a:rPr lang="en-US" sz="1400" dirty="0">
                <a:solidFill>
                  <a:srgbClr val="0A1F61"/>
                </a:solidFill>
                <a:latin typeface="Tajawal ExtraBold" panose="00000800000000000000" pitchFamily="2" charset="-78"/>
                <a:cs typeface="Tajawal ExtraBold" panose="00000800000000000000" pitchFamily="2" charset="-78"/>
              </a:rPr>
              <a:t>, R.K. Managerial Accounting. Cincinnati, OH: </a:t>
            </a:r>
            <a:r>
              <a:rPr lang="en-US" sz="1400" dirty="0" err="1">
                <a:solidFill>
                  <a:srgbClr val="0A1F61"/>
                </a:solidFill>
                <a:latin typeface="Tajawal ExtraBold" panose="00000800000000000000" pitchFamily="2" charset="-78"/>
                <a:cs typeface="Tajawal ExtraBold" panose="00000800000000000000" pitchFamily="2" charset="-78"/>
              </a:rPr>
              <a:t>SouthWestern</a:t>
            </a:r>
            <a:r>
              <a:rPr lang="en-US" sz="1400" dirty="0">
                <a:solidFill>
                  <a:srgbClr val="0A1F61"/>
                </a:solidFill>
                <a:latin typeface="Tajawal ExtraBold" panose="00000800000000000000" pitchFamily="2" charset="-78"/>
                <a:cs typeface="Tajawal ExtraBold" panose="00000800000000000000" pitchFamily="2" charset="-78"/>
              </a:rPr>
              <a:t> Publishing Co., 1980.</a:t>
            </a:r>
          </a:p>
        </p:txBody>
      </p:sp>
    </p:spTree>
    <p:extLst>
      <p:ext uri="{BB962C8B-B14F-4D97-AF65-F5344CB8AC3E}">
        <p14:creationId xmlns:p14="http://schemas.microsoft.com/office/powerpoint/2010/main" val="2453040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540" y="0"/>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Gaining support for a project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0864" y="1418140"/>
            <a:ext cx="11876868" cy="433432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Chapter 4 discussed how an organization selects the right projects that are in alignment with its strategic plan.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goal of this process is to select different types of projects to produce a diverse balance of target initiatives.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As stated in Chapter 4,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without a good business case for approving a new project request, an organization is opening the door to selecting projects that are not in alignment with the organization’s strategic plan and are therefore low-value or weak projects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Now that the project target has been selected, what should occur next?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This chapter </a:t>
            </a:r>
            <a:r>
              <a:rPr lang="en-US" sz="1400" dirty="0">
                <a:solidFill>
                  <a:srgbClr val="0A1F61"/>
                </a:solidFill>
                <a:latin typeface="Tajawal ExtraBold" panose="00000800000000000000" pitchFamily="2" charset="-78"/>
                <a:cs typeface="Tajawal ExtraBold" panose="00000800000000000000" pitchFamily="2" charset="-78"/>
              </a:rPr>
              <a:t>will address how </a:t>
            </a:r>
            <a:r>
              <a:rPr lang="en-US" sz="1400" b="1" dirty="0">
                <a:solidFill>
                  <a:srgbClr val="0A1F61"/>
                </a:solidFill>
                <a:latin typeface="Tajawal ExtraBold" panose="00000800000000000000" pitchFamily="2" charset="-78"/>
                <a:cs typeface="Tajawal ExtraBold" panose="00000800000000000000" pitchFamily="2" charset="-78"/>
              </a:rPr>
              <a:t>stakeholder support for the project is gained</a:t>
            </a:r>
            <a:r>
              <a:rPr lang="en-US" sz="1400" dirty="0">
                <a:solidFill>
                  <a:srgbClr val="0A1F61"/>
                </a:solidFill>
                <a:latin typeface="Tajawal ExtraBold" panose="00000800000000000000" pitchFamily="2" charset="-78"/>
                <a:cs typeface="Tajawal ExtraBold" panose="00000800000000000000" pitchFamily="2" charset="-78"/>
              </a:rPr>
              <a:t>, including </a:t>
            </a:r>
            <a:r>
              <a:rPr lang="en-US" sz="1400" b="1" dirty="0">
                <a:solidFill>
                  <a:srgbClr val="0A1F61"/>
                </a:solidFill>
                <a:latin typeface="Tajawal ExtraBold" panose="00000800000000000000" pitchFamily="2" charset="-78"/>
                <a:cs typeface="Tajawal ExtraBold" panose="00000800000000000000" pitchFamily="2" charset="-78"/>
              </a:rPr>
              <a:t>the approach to officially launch a new project </a:t>
            </a:r>
            <a:r>
              <a:rPr lang="en-US" sz="1400" dirty="0">
                <a:solidFill>
                  <a:srgbClr val="0A1F61"/>
                </a:solidFill>
                <a:latin typeface="Tajawal ExtraBold" panose="00000800000000000000" pitchFamily="2" charset="-78"/>
                <a:cs typeface="Tajawal ExtraBold" panose="00000800000000000000" pitchFamily="2" charset="-78"/>
              </a:rPr>
              <a:t>and </a:t>
            </a:r>
            <a:r>
              <a:rPr lang="en-US" sz="1400" b="1" dirty="0">
                <a:solidFill>
                  <a:srgbClr val="0A1F61"/>
                </a:solidFill>
                <a:latin typeface="Tajawal ExtraBold" panose="00000800000000000000" pitchFamily="2" charset="-78"/>
                <a:cs typeface="Tajawal ExtraBold" panose="00000800000000000000" pitchFamily="2" charset="-78"/>
              </a:rPr>
              <a:t>the purpose of a project charter</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processes required to produce a successful project require </a:t>
            </a:r>
            <a:r>
              <a:rPr lang="en-US" sz="1400" b="1" dirty="0">
                <a:solidFill>
                  <a:srgbClr val="0A1F61"/>
                </a:solidFill>
                <a:latin typeface="Tajawal ExtraBold" panose="00000800000000000000" pitchFamily="2" charset="-78"/>
                <a:cs typeface="Tajawal ExtraBold" panose="00000800000000000000" pitchFamily="2" charset="-78"/>
              </a:rPr>
              <a:t>an enormous degree of planning and skilled leadership</a:t>
            </a:r>
            <a:r>
              <a:rPr lang="en-US" sz="1400" dirty="0">
                <a:solidFill>
                  <a:srgbClr val="0A1F61"/>
                </a:solidFill>
                <a:latin typeface="Tajawal ExtraBold" panose="00000800000000000000" pitchFamily="2" charset="-78"/>
                <a:cs typeface="Tajawal ExtraBold" panose="00000800000000000000" pitchFamily="2" charset="-78"/>
              </a:rPr>
              <a:t> and some would even argue that it also takes a little bit of luck (Little 2011).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Of course, using the tools and techniques described in this textbook should help the PM even without good luck on their side.</a:t>
            </a:r>
          </a:p>
        </p:txBody>
      </p:sp>
    </p:spTree>
    <p:extLst>
      <p:ext uri="{BB962C8B-B14F-4D97-AF65-F5344CB8AC3E}">
        <p14:creationId xmlns:p14="http://schemas.microsoft.com/office/powerpoint/2010/main" val="3701899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24047" y="551931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2" y="0"/>
            <a:ext cx="9533101" cy="1610200"/>
          </a:xfrm>
          <a:prstGeom prst="rect">
            <a:avLst/>
          </a:prstGeom>
        </p:spPr>
      </p:pic>
      <p:sp>
        <p:nvSpPr>
          <p:cNvPr id="7" name="TextBox 6"/>
          <p:cNvSpPr txBox="1"/>
          <p:nvPr/>
        </p:nvSpPr>
        <p:spPr>
          <a:xfrm>
            <a:off x="2650377" y="543490"/>
            <a:ext cx="38876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approach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909" y="1508832"/>
            <a:ext cx="11941766" cy="39034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Every organization has a slightly different way of approaching the official launch of a project, but the model approach requires that this can be done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using a formal charter signed by the management and supported by a business case outlining the value of the project</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a:t>
            </a:r>
            <a:r>
              <a:rPr lang="en-US" sz="1400" b="1" dirty="0">
                <a:solidFill>
                  <a:srgbClr val="0A1F61"/>
                </a:solidFill>
                <a:latin typeface="Tajawal ExtraBold" panose="00000800000000000000" pitchFamily="2" charset="-78"/>
                <a:cs typeface="Tajawal ExtraBold" panose="00000800000000000000" pitchFamily="2" charset="-78"/>
              </a:rPr>
              <a:t>initial target vision </a:t>
            </a:r>
            <a:r>
              <a:rPr lang="en-US" sz="1400" dirty="0">
                <a:solidFill>
                  <a:srgbClr val="0A1F61"/>
                </a:solidFill>
                <a:latin typeface="Tajawal ExtraBold" panose="00000800000000000000" pitchFamily="2" charset="-78"/>
                <a:cs typeface="Tajawal ExtraBold" panose="00000800000000000000" pitchFamily="2" charset="-78"/>
              </a:rPr>
              <a:t>is used </a:t>
            </a:r>
            <a:r>
              <a:rPr lang="en-US" sz="1400" b="1" dirty="0">
                <a:solidFill>
                  <a:srgbClr val="0A1F61"/>
                </a:solidFill>
                <a:latin typeface="Tajawal ExtraBold" panose="00000800000000000000" pitchFamily="2" charset="-78"/>
                <a:cs typeface="Tajawal ExtraBold" panose="00000800000000000000" pitchFamily="2" charset="-78"/>
              </a:rPr>
              <a:t>to produce a business case </a:t>
            </a:r>
            <a:r>
              <a:rPr lang="en-US" sz="1400" dirty="0">
                <a:solidFill>
                  <a:srgbClr val="0A1F61"/>
                </a:solidFill>
                <a:latin typeface="Tajawal ExtraBold" panose="00000800000000000000" pitchFamily="2" charset="-78"/>
                <a:cs typeface="Tajawal ExtraBold" panose="00000800000000000000" pitchFamily="2" charset="-78"/>
              </a:rPr>
              <a:t>that then leads the management to approve further definition through issuance of the charter.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a:t>
            </a:r>
            <a:r>
              <a:rPr lang="en-US" sz="1400" b="1" dirty="0">
                <a:solidFill>
                  <a:srgbClr val="0A1F61"/>
                </a:solidFill>
                <a:latin typeface="Tajawal ExtraBold" panose="00000800000000000000" pitchFamily="2" charset="-78"/>
                <a:cs typeface="Tajawal ExtraBold" panose="00000800000000000000" pitchFamily="2" charset="-78"/>
              </a:rPr>
              <a:t>primary goal of the business case </a:t>
            </a:r>
            <a:r>
              <a:rPr lang="en-US" sz="1400" dirty="0">
                <a:solidFill>
                  <a:srgbClr val="0A1F61"/>
                </a:solidFill>
                <a:latin typeface="Tajawal ExtraBold" panose="00000800000000000000" pitchFamily="2" charset="-78"/>
                <a:cs typeface="Tajawal ExtraBold" panose="00000800000000000000" pitchFamily="2" charset="-78"/>
              </a:rPr>
              <a:t>is </a:t>
            </a:r>
            <a:r>
              <a:rPr lang="en-US" sz="1400" b="1" dirty="0">
                <a:solidFill>
                  <a:srgbClr val="0A1F61"/>
                </a:solidFill>
                <a:latin typeface="Tajawal ExtraBold" panose="00000800000000000000" pitchFamily="2" charset="-78"/>
                <a:cs typeface="Tajawal ExtraBold" panose="00000800000000000000" pitchFamily="2" charset="-78"/>
              </a:rPr>
              <a:t>to validate that the initial project vision </a:t>
            </a:r>
            <a:r>
              <a:rPr lang="en-US" sz="1400" dirty="0">
                <a:solidFill>
                  <a:srgbClr val="0A1F61"/>
                </a:solidFill>
                <a:latin typeface="Tajawal ExtraBold" panose="00000800000000000000" pitchFamily="2" charset="-78"/>
                <a:cs typeface="Tajawal ExtraBold" panose="00000800000000000000" pitchFamily="2" charset="-78"/>
              </a:rPr>
              <a:t>has value and </a:t>
            </a:r>
            <a:r>
              <a:rPr lang="en-US" sz="1400" b="1" dirty="0">
                <a:solidFill>
                  <a:srgbClr val="0A1F61"/>
                </a:solidFill>
                <a:latin typeface="Tajawal ExtraBold" panose="00000800000000000000" pitchFamily="2" charset="-78"/>
                <a:cs typeface="Tajawal ExtraBold" panose="00000800000000000000" pitchFamily="2" charset="-78"/>
              </a:rPr>
              <a:t>is aligned with organizational objectives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At the end of this process,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the management will hopefully show approval and support for the effort by formally signing a charter document.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first project team task following this usually revolves around expanding the definitional details of the project (Anonymous 2002; Little 2011).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should also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involve the identification of the PM since the effort at this stage has minimal management guidance</a:t>
            </a:r>
            <a:r>
              <a:rPr lang="en-US" sz="1400" dirty="0">
                <a:solidFill>
                  <a:srgbClr val="0A1F61"/>
                </a:solidFill>
                <a:latin typeface="Tajawal ExtraBold" panose="00000800000000000000" pitchFamily="2" charset="-78"/>
                <a:cs typeface="Tajawal ExtraBold" panose="00000800000000000000" pitchFamily="2" charset="-78"/>
              </a:rPr>
              <a:t>. Some organizations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may wait for this until further scope planning and work definition is complete</a:t>
            </a:r>
            <a:r>
              <a:rPr lang="en-US" sz="1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4106817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34204"/>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2" y="0"/>
            <a:ext cx="9533101" cy="1610200"/>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763" y="1610200"/>
            <a:ext cx="11930474" cy="433432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At one appropriate point, </a:t>
            </a:r>
            <a:r>
              <a:rPr lang="en-US" sz="1400" b="1" dirty="0">
                <a:solidFill>
                  <a:srgbClr val="0A1F61"/>
                </a:solidFill>
                <a:latin typeface="Tajawal ExtraBold" panose="00000800000000000000" pitchFamily="2" charset="-78"/>
                <a:cs typeface="Tajawal ExtraBold" panose="00000800000000000000" pitchFamily="2" charset="-78"/>
              </a:rPr>
              <a:t>it is important to formally identify a management individual who will be charged with leading the initiative forward through its life cycle.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There are </a:t>
            </a:r>
            <a:r>
              <a:rPr lang="en-US" sz="1400" b="1" dirty="0">
                <a:solidFill>
                  <a:srgbClr val="0A1F61"/>
                </a:solidFill>
                <a:latin typeface="Tajawal ExtraBold" panose="00000800000000000000" pitchFamily="2" charset="-78"/>
                <a:cs typeface="Tajawal ExtraBold" panose="00000800000000000000" pitchFamily="2" charset="-78"/>
              </a:rPr>
              <a:t>three</a:t>
            </a:r>
            <a:r>
              <a:rPr lang="en-US" sz="1400" dirty="0">
                <a:solidFill>
                  <a:srgbClr val="0A1F61"/>
                </a:solidFill>
                <a:latin typeface="Tajawal ExtraBold" panose="00000800000000000000" pitchFamily="2" charset="-78"/>
                <a:cs typeface="Tajawal ExtraBold" panose="00000800000000000000" pitchFamily="2" charset="-78"/>
              </a:rPr>
              <a:t> main routes </a:t>
            </a:r>
            <a:r>
              <a:rPr lang="en-US" sz="1400" b="1" dirty="0">
                <a:solidFill>
                  <a:srgbClr val="0A1F61"/>
                </a:solidFill>
                <a:latin typeface="Tajawal ExtraBold" panose="00000800000000000000" pitchFamily="2" charset="-78"/>
                <a:cs typeface="Tajawal ExtraBold" panose="00000800000000000000" pitchFamily="2" charset="-78"/>
              </a:rPr>
              <a:t>to develop a PM</a:t>
            </a:r>
            <a:r>
              <a:rPr lang="en-US" sz="1400" dirty="0">
                <a:solidFill>
                  <a:srgbClr val="0A1F61"/>
                </a:solidFill>
                <a:latin typeface="Tajawal ExtraBold" panose="00000800000000000000" pitchFamily="2" charset="-78"/>
                <a:cs typeface="Tajawal ExtraBold" panose="00000800000000000000" pitchFamily="2" charset="-78"/>
              </a:rPr>
              <a:t> as identified by Kilkelly (2009). </a:t>
            </a:r>
          </a:p>
          <a:p>
            <a:pPr marL="800100" lvl="1"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One of the least desired of these is </a:t>
            </a:r>
            <a:r>
              <a:rPr lang="en-US" sz="1400" b="1" dirty="0">
                <a:solidFill>
                  <a:srgbClr val="0A1F61"/>
                </a:solidFill>
                <a:latin typeface="Tajawal ExtraBold" panose="00000800000000000000" pitchFamily="2" charset="-78"/>
                <a:cs typeface="Tajawal ExtraBold" panose="00000800000000000000" pitchFamily="2" charset="-78"/>
              </a:rPr>
              <a:t>to allow a new PM to learn by making trial-and-error mistakes</a:t>
            </a:r>
            <a:r>
              <a:rPr lang="en-US" sz="1400" dirty="0">
                <a:solidFill>
                  <a:srgbClr val="0A1F61"/>
                </a:solidFill>
                <a:latin typeface="Tajawal ExtraBold" panose="00000800000000000000" pitchFamily="2" charset="-78"/>
                <a:cs typeface="Tajawal ExtraBold" panose="00000800000000000000" pitchFamily="2" charset="-78"/>
              </a:rPr>
              <a:t>. </a:t>
            </a:r>
          </a:p>
          <a:p>
            <a:pPr marL="800100" lvl="1"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However, most organizations are </a:t>
            </a:r>
            <a:r>
              <a:rPr lang="en-US" sz="1400" u="sng" dirty="0">
                <a:solidFill>
                  <a:srgbClr val="0A1F61"/>
                </a:solidFill>
                <a:latin typeface="Tajawal ExtraBold" panose="00000800000000000000" pitchFamily="2" charset="-78"/>
                <a:cs typeface="Tajawal ExtraBold" panose="00000800000000000000" pitchFamily="2" charset="-78"/>
              </a:rPr>
              <a:t>not very forgiving of errors</a:t>
            </a:r>
            <a:r>
              <a:rPr lang="en-US" sz="1400" dirty="0">
                <a:solidFill>
                  <a:srgbClr val="0A1F61"/>
                </a:solidFill>
                <a:latin typeface="Tajawal ExtraBold" panose="00000800000000000000" pitchFamily="2" charset="-78"/>
                <a:cs typeface="Tajawal ExtraBold" panose="00000800000000000000" pitchFamily="2" charset="-78"/>
              </a:rPr>
              <a:t>, so it is better to instead </a:t>
            </a:r>
            <a:r>
              <a:rPr lang="en-US" sz="1400" b="1" dirty="0">
                <a:solidFill>
                  <a:srgbClr val="0A1F61"/>
                </a:solidFill>
                <a:latin typeface="Tajawal ExtraBold" panose="00000800000000000000" pitchFamily="2" charset="-78"/>
                <a:cs typeface="Tajawal ExtraBold" panose="00000800000000000000" pitchFamily="2" charset="-78"/>
              </a:rPr>
              <a:t>learn through being mentored or begin as an assistant to an experienced PM</a:t>
            </a:r>
            <a:r>
              <a:rPr lang="en-US" sz="1400" dirty="0">
                <a:solidFill>
                  <a:srgbClr val="0A1F61"/>
                </a:solidFill>
                <a:latin typeface="Tajawal ExtraBold" panose="00000800000000000000" pitchFamily="2" charset="-78"/>
                <a:cs typeface="Tajawal ExtraBold" panose="00000800000000000000" pitchFamily="2" charset="-78"/>
              </a:rPr>
              <a:t>, which is the second method. </a:t>
            </a:r>
          </a:p>
          <a:p>
            <a:pPr marL="800100" lvl="1"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A third method is </a:t>
            </a:r>
            <a:r>
              <a:rPr lang="en-US" sz="1400" b="1" dirty="0">
                <a:solidFill>
                  <a:srgbClr val="0A1F61"/>
                </a:solidFill>
                <a:latin typeface="Tajawal ExtraBold" panose="00000800000000000000" pitchFamily="2" charset="-78"/>
                <a:cs typeface="Tajawal ExtraBold" panose="00000800000000000000" pitchFamily="2" charset="-78"/>
              </a:rPr>
              <a:t>to learn the basic mechanisms of the process through some form of training whether a degree, a focused training course, or self-study</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Research suggests that the skills necessary to successfully run a project are not necessarily bred (Edmonds 2010).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PMs are often selected </a:t>
            </a:r>
            <a:r>
              <a:rPr lang="en-US" sz="1400" b="1" dirty="0">
                <a:solidFill>
                  <a:srgbClr val="0A1F61"/>
                </a:solidFill>
                <a:latin typeface="Tajawal ExtraBold" panose="00000800000000000000" pitchFamily="2" charset="-78"/>
                <a:cs typeface="Tajawal ExtraBold" panose="00000800000000000000" pitchFamily="2" charset="-78"/>
              </a:rPr>
              <a:t>based on their recognized reliability and technical expertise </a:t>
            </a:r>
            <a:r>
              <a:rPr lang="en-US" sz="1400" dirty="0">
                <a:solidFill>
                  <a:srgbClr val="0A1F61"/>
                </a:solidFill>
                <a:latin typeface="Tajawal ExtraBold" panose="00000800000000000000" pitchFamily="2" charset="-78"/>
                <a:cs typeface="Tajawal ExtraBold" panose="00000800000000000000" pitchFamily="2" charset="-78"/>
              </a:rPr>
              <a:t>within their specific field. </a:t>
            </a:r>
          </a:p>
        </p:txBody>
      </p:sp>
    </p:spTree>
    <p:extLst>
      <p:ext uri="{BB962C8B-B14F-4D97-AF65-F5344CB8AC3E}">
        <p14:creationId xmlns:p14="http://schemas.microsoft.com/office/powerpoint/2010/main" val="1924094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528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96" y="0"/>
            <a:ext cx="9533101" cy="1610200"/>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1" y="1610200"/>
            <a:ext cx="11930474"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As a result of this action, they find themselves being responsible for a project team of individuals, but really do not have the appropriate background to deal with the complexity of this task.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Lack of appropriate training</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leaves a gap in the skills required to properly manage the process </a:t>
            </a:r>
            <a:r>
              <a:rPr lang="en-US" sz="1400" dirty="0">
                <a:solidFill>
                  <a:srgbClr val="0A1F61"/>
                </a:solidFill>
                <a:latin typeface="Tajawal ExtraBold" panose="00000800000000000000" pitchFamily="2" charset="-78"/>
                <a:cs typeface="Tajawal ExtraBold" panose="00000800000000000000" pitchFamily="2" charset="-78"/>
              </a:rPr>
              <a:t>and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can leave the individual dealing with unimportant details and losing track of the important details.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There is a saying about </a:t>
            </a:r>
            <a:r>
              <a:rPr lang="en-US" sz="1400" u="sng" dirty="0">
                <a:solidFill>
                  <a:srgbClr val="0A1F61"/>
                </a:solidFill>
                <a:latin typeface="Tajawal ExtraBold" panose="00000800000000000000" pitchFamily="2" charset="-78"/>
                <a:cs typeface="Tajawal ExtraBold" panose="00000800000000000000" pitchFamily="2" charset="-78"/>
              </a:rPr>
              <a:t>not being able to see the forest from the trees </a:t>
            </a:r>
            <a:r>
              <a:rPr lang="en-US" sz="1400" dirty="0">
                <a:solidFill>
                  <a:srgbClr val="0A1F61"/>
                </a:solidFill>
                <a:latin typeface="Tajawal ExtraBold" panose="00000800000000000000" pitchFamily="2" charset="-78"/>
                <a:cs typeface="Tajawal ExtraBold" panose="00000800000000000000" pitchFamily="2" charset="-78"/>
              </a:rPr>
              <a:t>and this is another way of </a:t>
            </a:r>
            <a:r>
              <a:rPr lang="en-US" sz="1400" b="1" dirty="0">
                <a:solidFill>
                  <a:srgbClr val="0A1F61"/>
                </a:solidFill>
                <a:latin typeface="Tajawal ExtraBold" panose="00000800000000000000" pitchFamily="2" charset="-78"/>
                <a:cs typeface="Tajawal ExtraBold" panose="00000800000000000000" pitchFamily="2" charset="-78"/>
              </a:rPr>
              <a:t>describing</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a PM focusing on the wrong details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Blending all of these approaches offers </a:t>
            </a:r>
            <a:r>
              <a:rPr lang="en-US" sz="1400" b="1" dirty="0">
                <a:solidFill>
                  <a:srgbClr val="0A1F61"/>
                </a:solidFill>
                <a:latin typeface="Tajawal ExtraBold" panose="00000800000000000000" pitchFamily="2" charset="-78"/>
                <a:cs typeface="Tajawal ExtraBold" panose="00000800000000000000" pitchFamily="2" charset="-78"/>
              </a:rPr>
              <a:t>the best chance of producing the proper outcome.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That is, </a:t>
            </a:r>
            <a:r>
              <a:rPr lang="en-US" sz="1400" b="1" dirty="0">
                <a:solidFill>
                  <a:srgbClr val="0A1F61"/>
                </a:solidFill>
                <a:latin typeface="Tajawal ExtraBold" panose="00000800000000000000" pitchFamily="2" charset="-78"/>
                <a:cs typeface="Tajawal ExtraBold" panose="00000800000000000000" pitchFamily="2" charset="-78"/>
              </a:rPr>
              <a:t>mentorship</a:t>
            </a:r>
            <a:r>
              <a:rPr lang="en-US" sz="1400" dirty="0">
                <a:solidFill>
                  <a:srgbClr val="0A1F61"/>
                </a:solidFill>
                <a:latin typeface="Tajawal ExtraBold" panose="00000800000000000000" pitchFamily="2" charset="-78"/>
                <a:cs typeface="Tajawal ExtraBold" panose="00000800000000000000" pitchFamily="2" charset="-78"/>
              </a:rPr>
              <a:t>, work for a successful PM and access </a:t>
            </a:r>
            <a:r>
              <a:rPr lang="en-US" sz="1400" u="sng" dirty="0">
                <a:solidFill>
                  <a:srgbClr val="0A1F61"/>
                </a:solidFill>
                <a:latin typeface="Tajawal ExtraBold" panose="00000800000000000000" pitchFamily="2" charset="-78"/>
                <a:cs typeface="Tajawal ExtraBold" panose="00000800000000000000" pitchFamily="2" charset="-78"/>
              </a:rPr>
              <a:t>to appropriate training materials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Many organizations </a:t>
            </a:r>
            <a:r>
              <a:rPr lang="en-US" sz="1400" b="1" dirty="0">
                <a:solidFill>
                  <a:srgbClr val="0A1F61"/>
                </a:solidFill>
                <a:latin typeface="Tajawal ExtraBold" panose="00000800000000000000" pitchFamily="2" charset="-78"/>
                <a:cs typeface="Tajawal ExtraBold" panose="00000800000000000000" pitchFamily="2" charset="-78"/>
              </a:rPr>
              <a:t>focus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only</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on the success of producing project deliverables </a:t>
            </a:r>
            <a:r>
              <a:rPr lang="en-US" sz="1400" dirty="0">
                <a:solidFill>
                  <a:srgbClr val="0A1F61"/>
                </a:solidFill>
                <a:latin typeface="Tajawal ExtraBold" panose="00000800000000000000" pitchFamily="2" charset="-78"/>
                <a:cs typeface="Tajawal ExtraBold" panose="00000800000000000000" pitchFamily="2" charset="-78"/>
              </a:rPr>
              <a:t>but also need </a:t>
            </a:r>
            <a:r>
              <a:rPr lang="en-US" sz="1400" b="1" dirty="0">
                <a:solidFill>
                  <a:srgbClr val="0A1F61"/>
                </a:solidFill>
                <a:latin typeface="Tajawal ExtraBold" panose="00000800000000000000" pitchFamily="2" charset="-78"/>
                <a:cs typeface="Tajawal ExtraBold" panose="00000800000000000000" pitchFamily="2" charset="-78"/>
              </a:rPr>
              <a:t>to focus on the growth of successful PMs</a:t>
            </a:r>
            <a:r>
              <a:rPr lang="en-US" sz="1400" dirty="0">
                <a:solidFill>
                  <a:srgbClr val="0A1F61"/>
                </a:solidFill>
                <a:latin typeface="Tajawal ExtraBold" panose="00000800000000000000" pitchFamily="2" charset="-78"/>
                <a:cs typeface="Tajawal ExtraBold" panose="00000800000000000000" pitchFamily="2" charset="-78"/>
              </a:rPr>
              <a:t> (Nixon et al. 2012).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Project deliverables may be deemed successful if they meet customer expectations; </a:t>
            </a:r>
            <a:r>
              <a:rPr lang="en-US" sz="1400" u="sng" dirty="0">
                <a:solidFill>
                  <a:srgbClr val="0A1F61"/>
                </a:solidFill>
                <a:latin typeface="Tajawal ExtraBold" panose="00000800000000000000" pitchFamily="2" charset="-78"/>
                <a:cs typeface="Tajawal ExtraBold" panose="00000800000000000000" pitchFamily="2" charset="-78"/>
              </a:rPr>
              <a:t>however</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the PM is a success if the project was accomplished in alignment with organizational goals and if he or she grew professionally in the process</a:t>
            </a:r>
            <a:r>
              <a:rPr lang="en-US" sz="1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4267389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77206" y="5529366"/>
            <a:ext cx="1222425" cy="1096206"/>
          </a:xfrm>
          <a:prstGeom prst="rect">
            <a:avLst/>
          </a:prstGeom>
        </p:spPr>
      </p:pic>
      <p:pic>
        <p:nvPicPr>
          <p:cNvPr id="3" name="Picture 2"/>
          <p:cNvPicPr>
            <a:picLocks noChangeAspect="1"/>
          </p:cNvPicPr>
          <p:nvPr/>
        </p:nvPicPr>
        <p:blipFill>
          <a:blip r:embed="rId3"/>
          <a:stretch>
            <a:fillRect/>
          </a:stretch>
        </p:blipFill>
        <p:spPr>
          <a:xfrm>
            <a:off x="130614" y="62120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9533101" cy="1610200"/>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Stakeholders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00957"/>
            <a:ext cx="11867118" cy="39034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One of the early definitional tasks in the life cycle is </a:t>
            </a:r>
            <a:r>
              <a:rPr lang="en-US" sz="1400" u="sng" dirty="0">
                <a:solidFill>
                  <a:srgbClr val="0A1F61"/>
                </a:solidFill>
                <a:highlight>
                  <a:srgbClr val="FFFF00"/>
                </a:highlight>
                <a:latin typeface="Tajawal ExtraBold" panose="00000800000000000000" pitchFamily="2" charset="-78"/>
                <a:cs typeface="Tajawal ExtraBold" panose="00000800000000000000" pitchFamily="2" charset="-78"/>
              </a:rPr>
              <a:t>to formally identify the project stakeholders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Stakeholders come in many different </a:t>
            </a:r>
            <a:r>
              <a:rPr lang="en-US" sz="1400" b="1" dirty="0">
                <a:solidFill>
                  <a:srgbClr val="0A1F61"/>
                </a:solidFill>
                <a:latin typeface="Tajawal ExtraBold" panose="00000800000000000000" pitchFamily="2" charset="-78"/>
                <a:cs typeface="Tajawal ExtraBold" panose="00000800000000000000" pitchFamily="2" charset="-78"/>
              </a:rPr>
              <a:t>categories</a:t>
            </a:r>
            <a:r>
              <a:rPr lang="en-US" sz="1400" dirty="0">
                <a:solidFill>
                  <a:srgbClr val="0A1F61"/>
                </a:solidFill>
                <a:latin typeface="Tajawal ExtraBold" panose="00000800000000000000" pitchFamily="2" charset="-78"/>
                <a:cs typeface="Tajawal ExtraBold" panose="00000800000000000000" pitchFamily="2" charset="-78"/>
              </a:rPr>
              <a:t> as there will be </a:t>
            </a:r>
            <a:r>
              <a:rPr lang="en-US" sz="1400" u="sng" dirty="0">
                <a:solidFill>
                  <a:srgbClr val="0A1F61"/>
                </a:solidFill>
                <a:latin typeface="Tajawal ExtraBold" panose="00000800000000000000" pitchFamily="2" charset="-78"/>
                <a:cs typeface="Tajawal ExtraBold" panose="00000800000000000000" pitchFamily="2" charset="-78"/>
              </a:rPr>
              <a:t>project sponsors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functional managers </a:t>
            </a:r>
            <a:r>
              <a:rPr lang="en-US" sz="1400" dirty="0">
                <a:solidFill>
                  <a:srgbClr val="0A1F61"/>
                </a:solidFill>
                <a:latin typeface="Tajawal ExtraBold" panose="00000800000000000000" pitchFamily="2" charset="-78"/>
                <a:cs typeface="Tajawal ExtraBold" panose="00000800000000000000" pitchFamily="2" charset="-78"/>
              </a:rPr>
              <a:t>(line managers since resources come from these managers), </a:t>
            </a:r>
            <a:r>
              <a:rPr lang="en-US" sz="1400" u="sng" dirty="0">
                <a:solidFill>
                  <a:srgbClr val="0A1F61"/>
                </a:solidFill>
                <a:latin typeface="Tajawal ExtraBold" panose="00000800000000000000" pitchFamily="2" charset="-78"/>
                <a:cs typeface="Tajawal ExtraBold" panose="00000800000000000000" pitchFamily="2" charset="-78"/>
              </a:rPr>
              <a:t>team members, </a:t>
            </a:r>
            <a:r>
              <a:rPr lang="en-US" sz="1400" dirty="0">
                <a:solidFill>
                  <a:srgbClr val="0A1F61"/>
                </a:solidFill>
                <a:latin typeface="Tajawal ExtraBold" panose="00000800000000000000" pitchFamily="2" charset="-78"/>
                <a:cs typeface="Tajawal ExtraBold" panose="00000800000000000000" pitchFamily="2" charset="-78"/>
              </a:rPr>
              <a:t>and </a:t>
            </a:r>
            <a:r>
              <a:rPr lang="en-US" sz="1400" u="sng" dirty="0">
                <a:solidFill>
                  <a:srgbClr val="0A1F61"/>
                </a:solidFill>
                <a:latin typeface="Tajawal ExtraBold" panose="00000800000000000000" pitchFamily="2" charset="-78"/>
                <a:cs typeface="Tajawal ExtraBold" panose="00000800000000000000" pitchFamily="2" charset="-78"/>
              </a:rPr>
              <a:t>many others who may not even realize until the signing of the charter </a:t>
            </a:r>
            <a:r>
              <a:rPr lang="en-US" sz="1400" dirty="0">
                <a:solidFill>
                  <a:srgbClr val="0A1F61"/>
                </a:solidFill>
                <a:latin typeface="Tajawal ExtraBold" panose="00000800000000000000" pitchFamily="2" charset="-78"/>
                <a:cs typeface="Tajawal ExtraBold" panose="00000800000000000000" pitchFamily="2" charset="-78"/>
              </a:rPr>
              <a:t>that they are a key stakeholder.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definition </a:t>
            </a:r>
            <a:r>
              <a:rPr lang="en-US" sz="1400" b="1" dirty="0">
                <a:solidFill>
                  <a:srgbClr val="0A1F61"/>
                </a:solidFill>
                <a:latin typeface="Tajawal ExtraBold" panose="00000800000000000000" pitchFamily="2" charset="-78"/>
                <a:cs typeface="Tajawal ExtraBold" panose="00000800000000000000" pitchFamily="2" charset="-78"/>
              </a:rPr>
              <a:t>helps</a:t>
            </a:r>
            <a:r>
              <a:rPr lang="en-US" sz="1400" dirty="0">
                <a:solidFill>
                  <a:srgbClr val="0A1F61"/>
                </a:solidFill>
                <a:latin typeface="Tajawal ExtraBold" panose="00000800000000000000" pitchFamily="2" charset="-78"/>
                <a:cs typeface="Tajawal ExtraBold" panose="00000800000000000000" pitchFamily="2" charset="-78"/>
              </a:rPr>
              <a:t> guide sources for further requirements definition.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Additional stakeholders may surface as the requirements are further elaborated in the planning process.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PMI (2008) </a:t>
            </a:r>
            <a:r>
              <a:rPr lang="en-US" sz="1400" b="1" dirty="0">
                <a:solidFill>
                  <a:srgbClr val="0A1F61"/>
                </a:solidFill>
                <a:latin typeface="Tajawal ExtraBold" panose="00000800000000000000" pitchFamily="2" charset="-78"/>
                <a:cs typeface="Tajawal ExtraBold" panose="00000800000000000000" pitchFamily="2" charset="-78"/>
              </a:rPr>
              <a:t>identifies a process for stakeholder definition</a:t>
            </a:r>
            <a:r>
              <a:rPr lang="en-US" sz="1400" dirty="0">
                <a:solidFill>
                  <a:srgbClr val="0A1F61"/>
                </a:solidFill>
                <a:latin typeface="Tajawal ExtraBold" panose="00000800000000000000" pitchFamily="2" charset="-78"/>
                <a:cs typeface="Tajawal ExtraBold" panose="00000800000000000000" pitchFamily="2" charset="-78"/>
              </a:rPr>
              <a:t> consisting of </a:t>
            </a:r>
            <a:r>
              <a:rPr lang="en-US" sz="1400" u="sng" dirty="0">
                <a:solidFill>
                  <a:srgbClr val="0A1F61"/>
                </a:solidFill>
                <a:latin typeface="Tajawal ExtraBold" panose="00000800000000000000" pitchFamily="2" charset="-78"/>
                <a:cs typeface="Tajawal ExtraBold" panose="00000800000000000000" pitchFamily="2" charset="-78"/>
              </a:rPr>
              <a:t>identification of stakeholders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determination of stakeholder’s requirements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and expectations and the management of their influence </a:t>
            </a:r>
            <a:r>
              <a:rPr lang="en-US" sz="1400" b="1" dirty="0">
                <a:solidFill>
                  <a:srgbClr val="0A1F61"/>
                </a:solidFill>
                <a:latin typeface="Tajawal ExtraBold" panose="00000800000000000000" pitchFamily="2" charset="-78"/>
                <a:cs typeface="Tajawal ExtraBold" panose="00000800000000000000" pitchFamily="2" charset="-78"/>
              </a:rPr>
              <a:t>to help the project be successful</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Some stakeholders will be </a:t>
            </a:r>
            <a:r>
              <a:rPr lang="en-US" sz="1400" b="1" dirty="0">
                <a:solidFill>
                  <a:srgbClr val="0A1F61"/>
                </a:solidFill>
                <a:latin typeface="Tajawal ExtraBold" panose="00000800000000000000" pitchFamily="2" charset="-78"/>
                <a:cs typeface="Tajawal ExtraBold" panose="00000800000000000000" pitchFamily="2" charset="-78"/>
              </a:rPr>
              <a:t>very active </a:t>
            </a:r>
            <a:r>
              <a:rPr lang="en-US" sz="1400" dirty="0">
                <a:solidFill>
                  <a:srgbClr val="0A1F61"/>
                </a:solidFill>
                <a:latin typeface="Tajawal ExtraBold" panose="00000800000000000000" pitchFamily="2" charset="-78"/>
                <a:cs typeface="Tajawal ExtraBold" panose="00000800000000000000" pitchFamily="2" charset="-78"/>
              </a:rPr>
              <a:t>with the project providing </a:t>
            </a:r>
            <a:r>
              <a:rPr lang="en-US" sz="1400" b="1" dirty="0">
                <a:solidFill>
                  <a:srgbClr val="0A1F61"/>
                </a:solidFill>
                <a:latin typeface="Tajawal ExtraBold" panose="00000800000000000000" pitchFamily="2" charset="-78"/>
                <a:cs typeface="Tajawal ExtraBold" panose="00000800000000000000" pitchFamily="2" charset="-78"/>
              </a:rPr>
              <a:t>financial and political support</a:t>
            </a:r>
            <a:r>
              <a:rPr lang="en-US" sz="1400" dirty="0">
                <a:solidFill>
                  <a:srgbClr val="0A1F61"/>
                </a:solidFill>
                <a:latin typeface="Tajawal ExtraBold" panose="00000800000000000000" pitchFamily="2" charset="-78"/>
                <a:cs typeface="Tajawal ExtraBold" panose="00000800000000000000" pitchFamily="2" charset="-78"/>
              </a:rPr>
              <a:t>, whereas </a:t>
            </a:r>
            <a:r>
              <a:rPr lang="en-US" sz="1400" b="1" dirty="0">
                <a:solidFill>
                  <a:srgbClr val="0A1F61"/>
                </a:solidFill>
                <a:latin typeface="Tajawal ExtraBold" panose="00000800000000000000" pitchFamily="2" charset="-78"/>
                <a:cs typeface="Tajawal ExtraBold" panose="00000800000000000000" pitchFamily="2" charset="-78"/>
              </a:rPr>
              <a:t>others</a:t>
            </a:r>
            <a:r>
              <a:rPr lang="en-US" sz="1400" dirty="0">
                <a:solidFill>
                  <a:srgbClr val="0A1F61"/>
                </a:solidFill>
                <a:latin typeface="Tajawal ExtraBold" panose="00000800000000000000" pitchFamily="2" charset="-78"/>
                <a:cs typeface="Tajawal ExtraBold" panose="00000800000000000000" pitchFamily="2" charset="-78"/>
              </a:rPr>
              <a:t> will be more </a:t>
            </a:r>
            <a:r>
              <a:rPr lang="en-US" sz="1400" u="sng" dirty="0">
                <a:solidFill>
                  <a:srgbClr val="0A1F61"/>
                </a:solidFill>
                <a:latin typeface="Tajawal ExtraBold" panose="00000800000000000000" pitchFamily="2" charset="-78"/>
                <a:cs typeface="Tajawal ExtraBold" panose="00000800000000000000" pitchFamily="2" charset="-78"/>
              </a:rPr>
              <a:t>occasional contributors perhaps serving more as participants in focus groups or surveys</a:t>
            </a:r>
            <a:r>
              <a:rPr lang="en-US" sz="1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3587970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Stakeholders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Stakeholders generally are </a:t>
            </a:r>
            <a:r>
              <a:rPr lang="en-US" sz="1400" b="1" dirty="0">
                <a:solidFill>
                  <a:srgbClr val="0A1F61"/>
                </a:solidFill>
                <a:latin typeface="Tajawal ExtraBold" panose="00000800000000000000" pitchFamily="2" charset="-78"/>
                <a:cs typeface="Tajawal ExtraBold" panose="00000800000000000000" pitchFamily="2" charset="-78"/>
              </a:rPr>
              <a:t>thought of as individuals who provide positive outcomes for the project</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However, it is important to </a:t>
            </a:r>
            <a:r>
              <a:rPr lang="en-US" sz="1400" b="1" dirty="0">
                <a:solidFill>
                  <a:srgbClr val="0A1F61"/>
                </a:solidFill>
                <a:latin typeface="Tajawal ExtraBold" panose="00000800000000000000" pitchFamily="2" charset="-78"/>
                <a:cs typeface="Tajawal ExtraBold" panose="00000800000000000000" pitchFamily="2" charset="-78"/>
              </a:rPr>
              <a:t>note</a:t>
            </a:r>
            <a:r>
              <a:rPr lang="en-US" sz="1400" dirty="0">
                <a:solidFill>
                  <a:srgbClr val="0A1F61"/>
                </a:solidFill>
                <a:latin typeface="Tajawal ExtraBold" panose="00000800000000000000" pitchFamily="2" charset="-78"/>
                <a:cs typeface="Tajawal ExtraBold" panose="00000800000000000000" pitchFamily="2" charset="-78"/>
              </a:rPr>
              <a:t> that </a:t>
            </a:r>
            <a:r>
              <a:rPr lang="en-US" sz="1400" b="1" dirty="0">
                <a:solidFill>
                  <a:srgbClr val="0A1F61"/>
                </a:solidFill>
                <a:latin typeface="Tajawal ExtraBold" panose="00000800000000000000" pitchFamily="2" charset="-78"/>
                <a:cs typeface="Tajawal ExtraBold" panose="00000800000000000000" pitchFamily="2" charset="-78"/>
              </a:rPr>
              <a:t>there are also stakeholders who for whatever reason view the project as producing negative outcomes </a:t>
            </a:r>
            <a:r>
              <a:rPr lang="en-US" sz="1400" dirty="0">
                <a:solidFill>
                  <a:srgbClr val="0A1F61"/>
                </a:solidFill>
                <a:latin typeface="Tajawal ExtraBold" panose="00000800000000000000" pitchFamily="2" charset="-78"/>
                <a:cs typeface="Tajawal ExtraBold" panose="00000800000000000000" pitchFamily="2" charset="-78"/>
              </a:rPr>
              <a:t>(or a particular stakeholder’s agenda), which in turn may </a:t>
            </a:r>
            <a:r>
              <a:rPr lang="en-US" sz="1400" b="1" dirty="0">
                <a:solidFill>
                  <a:srgbClr val="0A1F61"/>
                </a:solidFill>
                <a:latin typeface="Tajawal ExtraBold" panose="00000800000000000000" pitchFamily="2" charset="-78"/>
                <a:cs typeface="Tajawal ExtraBold" panose="00000800000000000000" pitchFamily="2" charset="-78"/>
              </a:rPr>
              <a:t>negatively</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influence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the project outcome</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Communication is important between all stakeholders.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a:t>
            </a:r>
            <a:r>
              <a:rPr lang="en-US" sz="1400" u="sng" dirty="0">
                <a:solidFill>
                  <a:srgbClr val="0A1F61"/>
                </a:solidFill>
                <a:latin typeface="Tajawal ExtraBold" panose="00000800000000000000" pitchFamily="2" charset="-78"/>
                <a:cs typeface="Tajawal ExtraBold" panose="00000800000000000000" pitchFamily="2" charset="-78"/>
              </a:rPr>
              <a:t>PM should ask each stakeholder to identify the preferred form and frequency of communication desired</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For instance, some stakeholders may prefer </a:t>
            </a:r>
            <a:r>
              <a:rPr lang="en-US" sz="1400" b="1" dirty="0">
                <a:solidFill>
                  <a:srgbClr val="0A1F61"/>
                </a:solidFill>
                <a:latin typeface="Tajawal ExtraBold" panose="00000800000000000000" pitchFamily="2" charset="-78"/>
                <a:cs typeface="Tajawal ExtraBold" panose="00000800000000000000" pitchFamily="2" charset="-78"/>
              </a:rPr>
              <a:t>email</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updates monthly</a:t>
            </a:r>
            <a:r>
              <a:rPr lang="en-US" sz="1400" dirty="0">
                <a:solidFill>
                  <a:srgbClr val="0A1F61"/>
                </a:solidFill>
                <a:latin typeface="Tajawal ExtraBold" panose="00000800000000000000" pitchFamily="2" charset="-78"/>
                <a:cs typeface="Tajawal ExtraBold" panose="00000800000000000000" pitchFamily="2" charset="-78"/>
              </a:rPr>
              <a:t>, whereas other stakeholders want </a:t>
            </a:r>
            <a:r>
              <a:rPr lang="en-US" sz="1400" b="1" dirty="0">
                <a:solidFill>
                  <a:srgbClr val="0A1F61"/>
                </a:solidFill>
                <a:latin typeface="Tajawal ExtraBold" panose="00000800000000000000" pitchFamily="2" charset="-78"/>
                <a:cs typeface="Tajawal ExtraBold" panose="00000800000000000000" pitchFamily="2" charset="-78"/>
              </a:rPr>
              <a:t>formal status meetings quarterly </a:t>
            </a:r>
            <a:r>
              <a:rPr lang="en-US" sz="1400" dirty="0">
                <a:solidFill>
                  <a:srgbClr val="0A1F61"/>
                </a:solidFill>
                <a:latin typeface="Tajawal ExtraBold" panose="00000800000000000000" pitchFamily="2" charset="-78"/>
                <a:cs typeface="Tajawal ExtraBold" panose="00000800000000000000" pitchFamily="2" charset="-78"/>
              </a:rPr>
              <a:t>or </a:t>
            </a:r>
            <a:r>
              <a:rPr lang="en-US" sz="1400" b="1" dirty="0">
                <a:solidFill>
                  <a:srgbClr val="0A1F61"/>
                </a:solidFill>
                <a:latin typeface="Tajawal ExtraBold" panose="00000800000000000000" pitchFamily="2" charset="-78"/>
                <a:cs typeface="Tajawal ExtraBold" panose="00000800000000000000" pitchFamily="2" charset="-78"/>
              </a:rPr>
              <a:t>even bimonthly.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only way to know that the stakeholder is getting the appropriate communication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is to continuously ask</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At each status meeting or email</a:t>
            </a:r>
            <a:r>
              <a:rPr lang="en-US" sz="1400" dirty="0">
                <a:solidFill>
                  <a:srgbClr val="0A1F61"/>
                </a:solidFill>
                <a:latin typeface="Tajawal ExtraBold" panose="00000800000000000000" pitchFamily="2" charset="-78"/>
                <a:cs typeface="Tajawal ExtraBold" panose="00000800000000000000" pitchFamily="2" charset="-78"/>
              </a:rPr>
              <a:t>, a simple statement such as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please let me know if you would prefer more or less status updates, or if a different form of communication is preferred</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best way to evaluate this is to </a:t>
            </a:r>
            <a:r>
              <a:rPr lang="en-US" sz="1400" b="1" dirty="0">
                <a:solidFill>
                  <a:srgbClr val="0A1F61"/>
                </a:solidFill>
                <a:latin typeface="Tajawal ExtraBold" panose="00000800000000000000" pitchFamily="2" charset="-78"/>
                <a:cs typeface="Tajawal ExtraBold" panose="00000800000000000000" pitchFamily="2" charset="-78"/>
              </a:rPr>
              <a:t>directly</a:t>
            </a:r>
            <a:r>
              <a:rPr lang="en-US" sz="1400" dirty="0">
                <a:solidFill>
                  <a:srgbClr val="0A1F61"/>
                </a:solidFill>
                <a:latin typeface="Tajawal ExtraBold" panose="00000800000000000000" pitchFamily="2" charset="-78"/>
                <a:cs typeface="Tajawal ExtraBold" panose="00000800000000000000" pitchFamily="2" charset="-78"/>
              </a:rPr>
              <a:t> ask the question </a:t>
            </a:r>
            <a:r>
              <a:rPr lang="en-US" sz="1400" u="sng" dirty="0">
                <a:solidFill>
                  <a:srgbClr val="0A1F61"/>
                </a:solidFill>
                <a:latin typeface="Tajawal ExtraBold" panose="00000800000000000000" pitchFamily="2" charset="-78"/>
                <a:cs typeface="Tajawal ExtraBold" panose="00000800000000000000" pitchFamily="2" charset="-78"/>
              </a:rPr>
              <a:t>to each stakeholder.</a:t>
            </a:r>
          </a:p>
        </p:txBody>
      </p:sp>
    </p:spTree>
    <p:extLst>
      <p:ext uri="{BB962C8B-B14F-4D97-AF65-F5344CB8AC3E}">
        <p14:creationId xmlns:p14="http://schemas.microsoft.com/office/powerpoint/2010/main" val="30756168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sponsor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217989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Someone within the organization must take </a:t>
            </a:r>
            <a:r>
              <a:rPr lang="en-US" sz="1400" u="sng" dirty="0">
                <a:solidFill>
                  <a:srgbClr val="0A1F61"/>
                </a:solidFill>
                <a:latin typeface="Tajawal ExtraBold" panose="00000800000000000000" pitchFamily="2" charset="-78"/>
                <a:cs typeface="Tajawal ExtraBold" panose="00000800000000000000" pitchFamily="2" charset="-78"/>
              </a:rPr>
              <a:t>the role of the primary sponsor </a:t>
            </a:r>
            <a:r>
              <a:rPr lang="en-US" sz="1400" dirty="0">
                <a:solidFill>
                  <a:srgbClr val="0A1F61"/>
                </a:solidFill>
                <a:latin typeface="Tajawal ExtraBold" panose="00000800000000000000" pitchFamily="2" charset="-78"/>
                <a:cs typeface="Tajawal ExtraBold" panose="00000800000000000000" pitchFamily="2" charset="-78"/>
              </a:rPr>
              <a:t>(</a:t>
            </a:r>
            <a:r>
              <a:rPr lang="en-US" sz="1400" dirty="0" err="1">
                <a:solidFill>
                  <a:srgbClr val="0A1F61"/>
                </a:solidFill>
                <a:latin typeface="Tajawal ExtraBold" panose="00000800000000000000" pitchFamily="2" charset="-78"/>
                <a:cs typeface="Tajawal ExtraBold" panose="00000800000000000000" pitchFamily="2" charset="-78"/>
              </a:rPr>
              <a:t>Kloppenborg</a:t>
            </a:r>
            <a:r>
              <a:rPr lang="en-US" sz="1400" dirty="0">
                <a:solidFill>
                  <a:srgbClr val="0A1F61"/>
                </a:solidFill>
                <a:latin typeface="Tajawal ExtraBold" panose="00000800000000000000" pitchFamily="2" charset="-78"/>
                <a:cs typeface="Tajawal ExtraBold" panose="00000800000000000000" pitchFamily="2" charset="-78"/>
              </a:rPr>
              <a:t> et al. 2011).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A sponsor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is typically a person in the organization who has a significant amount of influence and often will reap the deliverable benefits of the project.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PMI (2008) defines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a sponsor as a person or even a group with financial resources who will ultimately champion a project by leading the project through the formal authorization process, charter issuance, and management leadership through later phases of the project as well.</a:t>
            </a:r>
          </a:p>
        </p:txBody>
      </p:sp>
    </p:spTree>
    <p:extLst>
      <p:ext uri="{BB962C8B-B14F-4D97-AF65-F5344CB8AC3E}">
        <p14:creationId xmlns:p14="http://schemas.microsoft.com/office/powerpoint/2010/main" val="397577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3232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charter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project charter has </a:t>
            </a:r>
            <a:r>
              <a:rPr lang="en-US" sz="1400" b="1" dirty="0">
                <a:solidFill>
                  <a:srgbClr val="0A1F61"/>
                </a:solidFill>
                <a:latin typeface="Tajawal ExtraBold" panose="00000800000000000000" pitchFamily="2" charset="-78"/>
                <a:cs typeface="Tajawal ExtraBold" panose="00000800000000000000" pitchFamily="2" charset="-78"/>
              </a:rPr>
              <a:t>specific</a:t>
            </a:r>
            <a:r>
              <a:rPr lang="en-US" sz="1400" dirty="0">
                <a:solidFill>
                  <a:srgbClr val="0A1F61"/>
                </a:solidFill>
                <a:latin typeface="Tajawal ExtraBold" panose="00000800000000000000" pitchFamily="2" charset="-78"/>
                <a:cs typeface="Tajawal ExtraBold" panose="00000800000000000000" pitchFamily="2" charset="-78"/>
              </a:rPr>
              <a:t> implications to the team.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PMI</a:t>
            </a:r>
            <a:r>
              <a:rPr lang="en-US" sz="1400" dirty="0">
                <a:solidFill>
                  <a:srgbClr val="0A1F61"/>
                </a:solidFill>
                <a:latin typeface="Tajawal ExtraBold" panose="00000800000000000000" pitchFamily="2" charset="-78"/>
                <a:cs typeface="Tajawal ExtraBold" panose="00000800000000000000" pitchFamily="2" charset="-78"/>
              </a:rPr>
              <a:t> (2008) </a:t>
            </a:r>
            <a:r>
              <a:rPr lang="en-US" sz="1400" b="1" dirty="0">
                <a:solidFill>
                  <a:srgbClr val="0A1F61"/>
                </a:solidFill>
                <a:latin typeface="Tajawal ExtraBold" panose="00000800000000000000" pitchFamily="2" charset="-78"/>
                <a:cs typeface="Tajawal ExtraBold" panose="00000800000000000000" pitchFamily="2" charset="-78"/>
              </a:rPr>
              <a:t>defines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the charter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as a document that formally authorizes a project and documents the stakeholder’s needs and expectations.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a:t>
            </a:r>
            <a:r>
              <a:rPr lang="en-US" sz="1400" b="1" dirty="0">
                <a:solidFill>
                  <a:srgbClr val="0A1F61"/>
                </a:solidFill>
                <a:latin typeface="Tajawal ExtraBold" panose="00000800000000000000" pitchFamily="2" charset="-78"/>
                <a:cs typeface="Tajawal ExtraBold" panose="00000800000000000000" pitchFamily="2" charset="-78"/>
              </a:rPr>
              <a:t>basic roles </a:t>
            </a:r>
            <a:r>
              <a:rPr lang="en-US" sz="1400" dirty="0">
                <a:solidFill>
                  <a:srgbClr val="0A1F61"/>
                </a:solidFill>
                <a:latin typeface="Tajawal ExtraBold" panose="00000800000000000000" pitchFamily="2" charset="-78"/>
                <a:cs typeface="Tajawal ExtraBold" panose="00000800000000000000" pitchFamily="2" charset="-78"/>
              </a:rPr>
              <a:t>for a charter are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to formally give delegation of authority to the PM or the person identified by the management to lead and to formally display management approval for the project.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term “PM” will be used but </a:t>
            </a:r>
            <a:r>
              <a:rPr lang="en-US" sz="1400" u="sng" dirty="0">
                <a:solidFill>
                  <a:srgbClr val="0A1F61"/>
                </a:solidFill>
                <a:latin typeface="Tajawal ExtraBold" panose="00000800000000000000" pitchFamily="2" charset="-78"/>
                <a:cs typeface="Tajawal ExtraBold" panose="00000800000000000000" pitchFamily="2" charset="-78"/>
              </a:rPr>
              <a:t>it is important to note that the charter may, in lieu of identifying a PM, state that the functional departments A, B, and C will support the approved core planning process and that Ron Jones is the team/project leader.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What is being said here is that the management believes that </a:t>
            </a:r>
            <a:r>
              <a:rPr lang="en-US" sz="1400" b="1" dirty="0">
                <a:solidFill>
                  <a:srgbClr val="0A1F61"/>
                </a:solidFill>
                <a:latin typeface="Tajawal ExtraBold" panose="00000800000000000000" pitchFamily="2" charset="-78"/>
                <a:cs typeface="Tajawal ExtraBold" panose="00000800000000000000" pitchFamily="2" charset="-78"/>
              </a:rPr>
              <a:t>this effort is worthy of more expenditure of time</a:t>
            </a:r>
            <a:r>
              <a:rPr lang="en-US" sz="1400" dirty="0">
                <a:solidFill>
                  <a:srgbClr val="0A1F61"/>
                </a:solidFill>
                <a:latin typeface="Tajawal ExtraBold" panose="00000800000000000000" pitchFamily="2" charset="-78"/>
                <a:cs typeface="Tajawal ExtraBold" panose="00000800000000000000" pitchFamily="2" charset="-78"/>
              </a:rPr>
              <a:t>, but they have not signed off on the final plan at this point.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Also, the execution team is not likely in place and cannot be named for all these same reasons.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items that should be covered in the charter document </a:t>
            </a:r>
            <a:r>
              <a:rPr lang="en-US" sz="1400" dirty="0">
                <a:solidFill>
                  <a:srgbClr val="0A1F61"/>
                </a:solidFill>
                <a:latin typeface="Tajawal ExtraBold" panose="00000800000000000000" pitchFamily="2" charset="-78"/>
                <a:cs typeface="Tajawal ExtraBold" panose="00000800000000000000" pitchFamily="2" charset="-78"/>
              </a:rPr>
              <a:t>are </a:t>
            </a:r>
            <a:r>
              <a:rPr lang="en-US" sz="1400" u="sng" dirty="0">
                <a:solidFill>
                  <a:srgbClr val="0A1F61"/>
                </a:solidFill>
                <a:latin typeface="Tajawal ExtraBold" panose="00000800000000000000" pitchFamily="2" charset="-78"/>
                <a:cs typeface="Tajawal ExtraBold" panose="00000800000000000000" pitchFamily="2" charset="-78"/>
              </a:rPr>
              <a:t>a statement of project goals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general project time </a:t>
            </a:r>
            <a:r>
              <a:rPr lang="en-US" sz="1400" dirty="0">
                <a:solidFill>
                  <a:srgbClr val="0A1F61"/>
                </a:solidFill>
                <a:latin typeface="Tajawal ExtraBold" panose="00000800000000000000" pitchFamily="2" charset="-78"/>
                <a:cs typeface="Tajawal ExtraBold" panose="00000800000000000000" pitchFamily="2" charset="-78"/>
              </a:rPr>
              <a:t>and </a:t>
            </a:r>
            <a:r>
              <a:rPr lang="en-US" sz="1400" u="sng" dirty="0">
                <a:solidFill>
                  <a:srgbClr val="0A1F61"/>
                </a:solidFill>
                <a:latin typeface="Tajawal ExtraBold" panose="00000800000000000000" pitchFamily="2" charset="-78"/>
                <a:cs typeface="Tajawal ExtraBold" panose="00000800000000000000" pitchFamily="2" charset="-78"/>
              </a:rPr>
              <a:t>cost goals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purpose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project management</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and any other relevant guidance that the management wishes to define at this point</a:t>
            </a:r>
            <a:r>
              <a:rPr lang="en-US" sz="1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981958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5575" y="5804845"/>
            <a:ext cx="1222425" cy="1096206"/>
          </a:xfrm>
          <a:prstGeom prst="rect">
            <a:avLst/>
          </a:prstGeom>
        </p:spPr>
      </p:pic>
      <p:pic>
        <p:nvPicPr>
          <p:cNvPr id="3" name="Picture 2"/>
          <p:cNvPicPr>
            <a:picLocks noChangeAspect="1"/>
          </p:cNvPicPr>
          <p:nvPr/>
        </p:nvPicPr>
        <p:blipFill>
          <a:blip r:embed="rId3"/>
          <a:stretch>
            <a:fillRect/>
          </a:stretch>
        </p:blipFill>
        <p:spPr>
          <a:xfrm>
            <a:off x="130614" y="64270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charter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33432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It is important to note that </a:t>
            </a:r>
            <a:r>
              <a:rPr lang="en-US" sz="1400" b="1" dirty="0">
                <a:solidFill>
                  <a:srgbClr val="0A1F61"/>
                </a:solidFill>
                <a:latin typeface="Tajawal ExtraBold" panose="00000800000000000000" pitchFamily="2" charset="-78"/>
                <a:cs typeface="Tajawal ExtraBold" panose="00000800000000000000" pitchFamily="2" charset="-78"/>
              </a:rPr>
              <a:t>every organization has a different viewpoint on what a charter contains </a:t>
            </a:r>
            <a:r>
              <a:rPr lang="en-US" sz="1400" dirty="0">
                <a:solidFill>
                  <a:srgbClr val="0A1F61"/>
                </a:solidFill>
                <a:latin typeface="Tajawal ExtraBold" panose="00000800000000000000" pitchFamily="2" charset="-78"/>
                <a:cs typeface="Tajawal ExtraBold" panose="00000800000000000000" pitchFamily="2" charset="-78"/>
              </a:rPr>
              <a:t>which comes from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different definitions and the intermingling of these definitions for the project vision, business case, goal, and scope.</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Chartering</a:t>
            </a:r>
            <a:r>
              <a:rPr lang="en-US" sz="1400" dirty="0">
                <a:solidFill>
                  <a:srgbClr val="0A1F61"/>
                </a:solidFill>
                <a:latin typeface="Tajawal ExtraBold" panose="00000800000000000000" pitchFamily="2" charset="-78"/>
                <a:cs typeface="Tajawal ExtraBold" panose="00000800000000000000" pitchFamily="2" charset="-78"/>
              </a:rPr>
              <a:t> is </a:t>
            </a:r>
            <a:r>
              <a:rPr lang="en-US" sz="1400" u="sng" dirty="0">
                <a:solidFill>
                  <a:srgbClr val="0A1F61"/>
                </a:solidFill>
                <a:latin typeface="Tajawal ExtraBold" panose="00000800000000000000" pitchFamily="2" charset="-78"/>
                <a:cs typeface="Tajawal ExtraBold" panose="00000800000000000000" pitchFamily="2" charset="-78"/>
              </a:rPr>
              <a:t>an agreement between the PM, selected at this stage of the project, and the project sponsor</a:t>
            </a:r>
            <a:r>
              <a:rPr lang="en-US" sz="1400" dirty="0">
                <a:solidFill>
                  <a:srgbClr val="0A1F61"/>
                </a:solidFill>
                <a:latin typeface="Tajawal ExtraBold" panose="00000800000000000000" pitchFamily="2" charset="-78"/>
                <a:cs typeface="Tajawal ExtraBold" panose="00000800000000000000" pitchFamily="2" charset="-78"/>
              </a:rPr>
              <a:t> (Miller 2001).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project charter needs to be established, signed—symbolizing approval of the project—and then documented</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It is easy for a department to add in additional needs into the project charter that are unrelated to the original charter (Peled 2000).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However, </a:t>
            </a:r>
            <a:r>
              <a:rPr lang="en-US" sz="1400" b="1" dirty="0">
                <a:solidFill>
                  <a:srgbClr val="0A1F61"/>
                </a:solidFill>
                <a:latin typeface="Tajawal ExtraBold" panose="00000800000000000000" pitchFamily="2" charset="-78"/>
                <a:cs typeface="Tajawal ExtraBold" panose="00000800000000000000" pitchFamily="2" charset="-78"/>
              </a:rPr>
              <a:t>the PM and/or project sponsor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need to stop the charter from containing anything but the appropriate target goals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If any part of the project is being outsourced, </a:t>
            </a:r>
            <a:r>
              <a:rPr lang="en-US" sz="1400" dirty="0">
                <a:solidFill>
                  <a:srgbClr val="0A1F61"/>
                </a:solidFill>
                <a:latin typeface="Tajawal ExtraBold" panose="00000800000000000000" pitchFamily="2" charset="-78"/>
                <a:cs typeface="Tajawal ExtraBold" panose="00000800000000000000" pitchFamily="2" charset="-78"/>
              </a:rPr>
              <a:t>the role of the outsourced tasks </a:t>
            </a:r>
            <a:r>
              <a:rPr lang="en-US" sz="1400" b="1" dirty="0">
                <a:solidFill>
                  <a:srgbClr val="0A1F61"/>
                </a:solidFill>
                <a:latin typeface="Tajawal ExtraBold" panose="00000800000000000000" pitchFamily="2" charset="-78"/>
                <a:cs typeface="Tajawal ExtraBold" panose="00000800000000000000" pitchFamily="2" charset="-78"/>
              </a:rPr>
              <a:t>must be carefully and clearly defined.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Unclear</a:t>
            </a:r>
            <a:r>
              <a:rPr lang="en-US" sz="1400" dirty="0">
                <a:solidFill>
                  <a:srgbClr val="0A1F61"/>
                </a:solidFill>
                <a:latin typeface="Tajawal ExtraBold" panose="00000800000000000000" pitchFamily="2" charset="-78"/>
                <a:cs typeface="Tajawal ExtraBold" panose="00000800000000000000" pitchFamily="2" charset="-78"/>
              </a:rPr>
              <a:t> objectives, unrealistic deadlines, and unclear management roles and lines of authority are </a:t>
            </a:r>
            <a:r>
              <a:rPr lang="en-US" sz="1400" b="1" dirty="0">
                <a:solidFill>
                  <a:srgbClr val="0A1F61"/>
                </a:solidFill>
                <a:latin typeface="Tajawal ExtraBold" panose="00000800000000000000" pitchFamily="2" charset="-78"/>
                <a:cs typeface="Tajawal ExtraBold" panose="00000800000000000000" pitchFamily="2" charset="-78"/>
              </a:rPr>
              <a:t>weaknesses</a:t>
            </a:r>
            <a:r>
              <a:rPr lang="en-US" sz="1400" dirty="0">
                <a:solidFill>
                  <a:srgbClr val="0A1F61"/>
                </a:solidFill>
                <a:latin typeface="Tajawal ExtraBold" panose="00000800000000000000" pitchFamily="2" charset="-78"/>
                <a:cs typeface="Tajawal ExtraBold" panose="00000800000000000000" pitchFamily="2" charset="-78"/>
              </a:rPr>
              <a:t> in project management (Anonymous 2002).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 </a:t>
            </a:r>
            <a:r>
              <a:rPr lang="en-US" sz="1400" b="1" dirty="0">
                <a:solidFill>
                  <a:srgbClr val="0A1F61"/>
                </a:solidFill>
                <a:latin typeface="Tajawal ExtraBold" panose="00000800000000000000" pitchFamily="2" charset="-78"/>
                <a:cs typeface="Tajawal ExtraBold" panose="00000800000000000000" pitchFamily="2" charset="-78"/>
              </a:rPr>
              <a:t>clearly</a:t>
            </a:r>
            <a:r>
              <a:rPr lang="en-US" sz="1400" dirty="0">
                <a:solidFill>
                  <a:srgbClr val="0A1F61"/>
                </a:solidFill>
                <a:latin typeface="Tajawal ExtraBold" panose="00000800000000000000" pitchFamily="2" charset="-78"/>
                <a:cs typeface="Tajawal ExtraBold" panose="00000800000000000000" pitchFamily="2" charset="-78"/>
              </a:rPr>
              <a:t> defined line of </a:t>
            </a:r>
            <a:r>
              <a:rPr lang="en-US" sz="1400" b="1" dirty="0">
                <a:solidFill>
                  <a:srgbClr val="0A1F61"/>
                </a:solidFill>
                <a:latin typeface="Tajawal ExtraBold" panose="00000800000000000000" pitchFamily="2" charset="-78"/>
                <a:cs typeface="Tajawal ExtraBold" panose="00000800000000000000" pitchFamily="2" charset="-78"/>
              </a:rPr>
              <a:t>authority</a:t>
            </a:r>
            <a:r>
              <a:rPr lang="en-US" sz="1400" dirty="0">
                <a:solidFill>
                  <a:srgbClr val="0A1F61"/>
                </a:solidFill>
                <a:latin typeface="Tajawal ExtraBold" panose="00000800000000000000" pitchFamily="2" charset="-78"/>
                <a:cs typeface="Tajawal ExtraBold" panose="00000800000000000000" pitchFamily="2" charset="-78"/>
              </a:rPr>
              <a:t> to include an </a:t>
            </a:r>
            <a:r>
              <a:rPr lang="en-US" sz="1400" b="1" dirty="0">
                <a:solidFill>
                  <a:srgbClr val="0A1F61"/>
                </a:solidFill>
                <a:latin typeface="Tajawal ExtraBold" panose="00000800000000000000" pitchFamily="2" charset="-78"/>
                <a:cs typeface="Tajawal ExtraBold" panose="00000800000000000000" pitchFamily="2" charset="-78"/>
              </a:rPr>
              <a:t>accountability</a:t>
            </a:r>
            <a:r>
              <a:rPr lang="en-US" sz="1400" dirty="0">
                <a:solidFill>
                  <a:srgbClr val="0A1F61"/>
                </a:solidFill>
                <a:latin typeface="Tajawal ExtraBold" panose="00000800000000000000" pitchFamily="2" charset="-78"/>
                <a:cs typeface="Tajawal ExtraBold" panose="00000800000000000000" pitchFamily="2" charset="-78"/>
              </a:rPr>
              <a:t> framework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must be established, which begins with the PM </a:t>
            </a:r>
            <a:r>
              <a:rPr lang="en-US" sz="1400" dirty="0">
                <a:solidFill>
                  <a:srgbClr val="0A1F61"/>
                </a:solidFill>
                <a:latin typeface="Tajawal ExtraBold" panose="00000800000000000000" pitchFamily="2" charset="-78"/>
                <a:cs typeface="Tajawal ExtraBold" panose="00000800000000000000" pitchFamily="2" charset="-78"/>
              </a:rPr>
              <a:t>(Maddalena 2012).</a:t>
            </a:r>
          </a:p>
        </p:txBody>
      </p:sp>
    </p:spTree>
    <p:extLst>
      <p:ext uri="{BB962C8B-B14F-4D97-AF65-F5344CB8AC3E}">
        <p14:creationId xmlns:p14="http://schemas.microsoft.com/office/powerpoint/2010/main" val="1214698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93587" y="5831545"/>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charter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sponsor sets the physical vision for the output the project produces.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PM turns the vision into the executed work to execute the output desired by the project sponsor.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a:t>
            </a:r>
            <a:r>
              <a:rPr lang="en-US" sz="1400" b="1" dirty="0">
                <a:solidFill>
                  <a:srgbClr val="0A1F61"/>
                </a:solidFill>
                <a:latin typeface="Tajawal ExtraBold" panose="00000800000000000000" pitchFamily="2" charset="-78"/>
                <a:cs typeface="Tajawal ExtraBold" panose="00000800000000000000" pitchFamily="2" charset="-78"/>
              </a:rPr>
              <a:t>project vision </a:t>
            </a:r>
            <a:r>
              <a:rPr lang="en-US" sz="1400" u="sng" dirty="0">
                <a:solidFill>
                  <a:srgbClr val="0A1F61"/>
                </a:solidFill>
                <a:latin typeface="Tajawal ExtraBold" panose="00000800000000000000" pitchFamily="2" charset="-78"/>
                <a:cs typeface="Tajawal ExtraBold" panose="00000800000000000000" pitchFamily="2" charset="-78"/>
              </a:rPr>
              <a:t>fed</a:t>
            </a: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the business case that was appealing enough to be selected by the organization</a:t>
            </a:r>
            <a:r>
              <a:rPr lang="en-US" sz="1400" dirty="0">
                <a:solidFill>
                  <a:srgbClr val="0A1F61"/>
                </a:solidFill>
                <a:latin typeface="Tajawal ExtraBold" panose="00000800000000000000" pitchFamily="2" charset="-78"/>
                <a:cs typeface="Tajawal ExtraBold" panose="00000800000000000000" pitchFamily="2" charset="-78"/>
              </a:rPr>
              <a:t>, which set the discussion in the last chapter.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goal turns the vision into a high-level project outcome </a:t>
            </a:r>
            <a:r>
              <a:rPr lang="en-US" sz="1400" dirty="0">
                <a:solidFill>
                  <a:srgbClr val="0A1F61"/>
                </a:solidFill>
                <a:latin typeface="Tajawal ExtraBold" panose="00000800000000000000" pitchFamily="2" charset="-78"/>
                <a:cs typeface="Tajawal ExtraBold" panose="00000800000000000000" pitchFamily="2" charset="-78"/>
              </a:rPr>
              <a:t>that needs to occur so that the vision is successfully performed.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scope appears in the WBS </a:t>
            </a:r>
            <a:r>
              <a:rPr lang="en-US" sz="1400" dirty="0">
                <a:solidFill>
                  <a:srgbClr val="0A1F61"/>
                </a:solidFill>
                <a:latin typeface="Tajawal ExtraBold" panose="00000800000000000000" pitchFamily="2" charset="-78"/>
                <a:cs typeface="Tajawal ExtraBold" panose="00000800000000000000" pitchFamily="2" charset="-78"/>
              </a:rPr>
              <a:t>which will be discussed in Chapter 6. </a:t>
            </a:r>
          </a:p>
          <a:p>
            <a:pPr marL="285750" indent="-285750" algn="just">
              <a:lnSpc>
                <a:spcPct val="200000"/>
              </a:lnSpc>
              <a:buFont typeface="Wingdings" panose="05000000000000000000" pitchFamily="2" charset="2"/>
              <a:buChar char="q"/>
            </a:pPr>
            <a:r>
              <a:rPr lang="en-US" sz="1400" u="sng" dirty="0">
                <a:solidFill>
                  <a:srgbClr val="0A1F61"/>
                </a:solidFill>
                <a:latin typeface="Tajawal ExtraBold" panose="00000800000000000000" pitchFamily="2" charset="-78"/>
                <a:cs typeface="Tajawal ExtraBold" panose="00000800000000000000" pitchFamily="2" charset="-78"/>
              </a:rPr>
              <a:t>The topic of the scope brings about the question of whether it is the product or the project scope</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WBS top is a deliverables-oriented</a:t>
            </a:r>
            <a:r>
              <a:rPr lang="en-US" sz="1400" dirty="0">
                <a:solidFill>
                  <a:srgbClr val="0A1F61"/>
                </a:solidFill>
                <a:latin typeface="Tajawal ExtraBold" panose="00000800000000000000" pitchFamily="2" charset="-78"/>
                <a:cs typeface="Tajawal ExtraBold" panose="00000800000000000000" pitchFamily="2" charset="-78"/>
              </a:rPr>
              <a:t>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set of boxes representing the sponsor view of the project, whereas the </a:t>
            </a:r>
            <a:r>
              <a:rPr lang="en-US" sz="1400" b="1" dirty="0">
                <a:solidFill>
                  <a:srgbClr val="0A1F61"/>
                </a:solidFill>
                <a:latin typeface="Tajawal ExtraBold" panose="00000800000000000000" pitchFamily="2" charset="-78"/>
                <a:cs typeface="Tajawal ExtraBold" panose="00000800000000000000" pitchFamily="2" charset="-78"/>
              </a:rPr>
              <a:t>lower WBS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represents the work to be accomplished that produces the desired project output.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Some organizations have a very basic charter that does not contain much information, whereas some organizations will almost have a miniature version of the scope management plan as their charter. </a:t>
            </a:r>
          </a:p>
        </p:txBody>
      </p:sp>
    </p:spTree>
    <p:extLst>
      <p:ext uri="{BB962C8B-B14F-4D97-AF65-F5344CB8AC3E}">
        <p14:creationId xmlns:p14="http://schemas.microsoft.com/office/powerpoint/2010/main" val="3101546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charter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33432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chapter focuses on the main charter roles, as the scope planning and scope definition processes will be covered in Chapter 6.</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charter provides the organization with </a:t>
            </a:r>
            <a:r>
              <a:rPr lang="en-US" sz="1400" u="sng" dirty="0">
                <a:solidFill>
                  <a:srgbClr val="0A1F61"/>
                </a:solidFill>
                <a:latin typeface="Tajawal ExtraBold" panose="00000800000000000000" pitchFamily="2" charset="-78"/>
                <a:cs typeface="Tajawal ExtraBold" panose="00000800000000000000" pitchFamily="2" charset="-78"/>
              </a:rPr>
              <a:t>a common purpose for which to exist so that there is a shared goal and it can assist in making individuals affiliated with the project be cohesive with a shared sense of project ownership</a:t>
            </a:r>
            <a:r>
              <a:rPr lang="en-US" sz="1400" dirty="0">
                <a:solidFill>
                  <a:srgbClr val="0A1F61"/>
                </a:solidFill>
                <a:latin typeface="Tajawal ExtraBold" panose="00000800000000000000" pitchFamily="2" charset="-78"/>
                <a:cs typeface="Tajawal ExtraBold" panose="00000800000000000000" pitchFamily="2" charset="-78"/>
              </a:rPr>
              <a:t> (Peled 2000).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Once the project charter is signed by the management and the PM, it signifies again that management believes this effort is worthy of more expenditure of time, but they have not signed off on the final plan at this point as that occurs at the end of the planning stage, which will be addressed in Chapter 6. </a:t>
            </a:r>
          </a:p>
          <a:p>
            <a:pPr marL="285750" indent="-285750" algn="just">
              <a:lnSpc>
                <a:spcPct val="200000"/>
              </a:lnSpc>
              <a:buFont typeface="Wingdings" panose="05000000000000000000" pitchFamily="2" charset="2"/>
              <a:buChar char="q"/>
            </a:pP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It also serves to facilitate buy-in from key stakeholders on the project’s need for existence and ultimate purpose.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As previously mentioned, some charters are more detailed than others, as some organizations may have a charter template so that standardization throughout the organization exists.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Other organizations </a:t>
            </a:r>
            <a:r>
              <a:rPr lang="en-US" sz="1400" b="1" dirty="0">
                <a:solidFill>
                  <a:srgbClr val="0A1F61"/>
                </a:solidFill>
                <a:latin typeface="Tajawal ExtraBold" panose="00000800000000000000" pitchFamily="2" charset="-78"/>
                <a:cs typeface="Tajawal ExtraBold" panose="00000800000000000000" pitchFamily="2" charset="-78"/>
              </a:rPr>
              <a:t>might</a:t>
            </a:r>
            <a:r>
              <a:rPr lang="en-US" sz="1400" dirty="0">
                <a:solidFill>
                  <a:srgbClr val="0A1F61"/>
                </a:solidFill>
                <a:latin typeface="Tajawal ExtraBold" panose="00000800000000000000" pitchFamily="2" charset="-78"/>
                <a:cs typeface="Tajawal ExtraBold" panose="00000800000000000000" pitchFamily="2" charset="-78"/>
              </a:rPr>
              <a:t> leave the project charter </a:t>
            </a:r>
            <a:r>
              <a:rPr lang="en-US" sz="1400" b="1" dirty="0">
                <a:solidFill>
                  <a:srgbClr val="0A1F61"/>
                </a:solidFill>
                <a:latin typeface="Tajawal ExtraBold" panose="00000800000000000000" pitchFamily="2" charset="-78"/>
                <a:cs typeface="Tajawal ExtraBold" panose="00000800000000000000" pitchFamily="2" charset="-78"/>
              </a:rPr>
              <a:t>up to the PM </a:t>
            </a:r>
            <a:r>
              <a:rPr lang="en-US" sz="1400" dirty="0">
                <a:solidFill>
                  <a:srgbClr val="0A1F61"/>
                </a:solidFill>
                <a:latin typeface="Tajawal ExtraBold" panose="00000800000000000000" pitchFamily="2" charset="-78"/>
                <a:cs typeface="Tajawal ExtraBold" panose="00000800000000000000" pitchFamily="2" charset="-78"/>
              </a:rPr>
              <a:t>where </a:t>
            </a:r>
            <a:r>
              <a:rPr lang="en-US" sz="1400" u="sng" dirty="0">
                <a:solidFill>
                  <a:srgbClr val="0A1F61"/>
                </a:solidFill>
                <a:latin typeface="Tajawal ExtraBold" panose="00000800000000000000" pitchFamily="2" charset="-78"/>
                <a:cs typeface="Tajawal ExtraBold" panose="00000800000000000000" pitchFamily="2" charset="-78"/>
              </a:rPr>
              <a:t>each project charter looks different</a:t>
            </a:r>
            <a:r>
              <a:rPr lang="en-US" sz="1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40518760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charter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347255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a:t>
            </a:r>
            <a:r>
              <a:rPr lang="en-US" sz="1400" b="1" dirty="0">
                <a:solidFill>
                  <a:srgbClr val="0A1F61"/>
                </a:solidFill>
                <a:latin typeface="Tajawal ExtraBold" panose="00000800000000000000" pitchFamily="2" charset="-78"/>
                <a:cs typeface="Tajawal ExtraBold" panose="00000800000000000000" pitchFamily="2" charset="-78"/>
              </a:rPr>
              <a:t>basic template for a charter </a:t>
            </a:r>
            <a:r>
              <a:rPr lang="en-US" sz="1400" dirty="0">
                <a:solidFill>
                  <a:srgbClr val="0A1F61"/>
                </a:solidFill>
                <a:latin typeface="Tajawal ExtraBold" panose="00000800000000000000" pitchFamily="2" charset="-78"/>
                <a:cs typeface="Tajawal ExtraBold" panose="00000800000000000000" pitchFamily="2" charset="-78"/>
              </a:rPr>
              <a:t>is to have </a:t>
            </a:r>
            <a:r>
              <a:rPr lang="en-US" sz="1400" u="sng" dirty="0">
                <a:solidFill>
                  <a:srgbClr val="0A1F61"/>
                </a:solidFill>
                <a:latin typeface="Tajawal ExtraBold" panose="00000800000000000000" pitchFamily="2" charset="-78"/>
                <a:cs typeface="Tajawal ExtraBold" panose="00000800000000000000" pitchFamily="2" charset="-78"/>
              </a:rPr>
              <a:t>the project title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tentative timeline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tentative budget</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purpose with job title</a:t>
            </a:r>
            <a:r>
              <a:rPr lang="en-US" sz="1400" dirty="0">
                <a:solidFill>
                  <a:srgbClr val="0A1F61"/>
                </a:solidFill>
                <a:latin typeface="Tajawal ExtraBold" panose="00000800000000000000" pitchFamily="2" charset="-78"/>
                <a:cs typeface="Tajawal ExtraBold" panose="00000800000000000000" pitchFamily="2" charset="-78"/>
              </a:rPr>
              <a:t>, and </a:t>
            </a:r>
            <a:r>
              <a:rPr lang="en-US" sz="1400" u="sng" dirty="0">
                <a:solidFill>
                  <a:srgbClr val="0A1F61"/>
                </a:solidFill>
                <a:latin typeface="Tajawal ExtraBold" panose="00000800000000000000" pitchFamily="2" charset="-78"/>
                <a:cs typeface="Tajawal ExtraBold" panose="00000800000000000000" pitchFamily="2" charset="-78"/>
              </a:rPr>
              <a:t>signatures from key stakeholders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In lieu of a template, an organization may have a different name for this document and may just produce the document on letterhead. </a:t>
            </a:r>
          </a:p>
          <a:p>
            <a:pPr marL="285750" indent="-285750" algn="just">
              <a:lnSpc>
                <a:spcPct val="200000"/>
              </a:lnSpc>
              <a:buFont typeface="Wingdings" panose="05000000000000000000" pitchFamily="2" charset="2"/>
              <a:buChar char="q"/>
            </a:pP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A project charter is similar to a press release and should be distributed to anyone that participates or may be affected by the new project.</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charter information serves as an estimate to be validated by the sponsor and project team when developing the scope management plan and WBS.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Figure 5.1 displays the bare </a:t>
            </a:r>
            <a:r>
              <a:rPr lang="en-US" sz="1400" b="1" dirty="0">
                <a:solidFill>
                  <a:srgbClr val="0A1F61"/>
                </a:solidFill>
                <a:latin typeface="Tajawal ExtraBold" panose="00000800000000000000" pitchFamily="2" charset="-78"/>
                <a:cs typeface="Tajawal ExtraBold" panose="00000800000000000000" pitchFamily="2" charset="-78"/>
              </a:rPr>
              <a:t>minimum</a:t>
            </a:r>
            <a:r>
              <a:rPr lang="en-US" sz="1400" dirty="0">
                <a:solidFill>
                  <a:srgbClr val="0A1F61"/>
                </a:solidFill>
                <a:latin typeface="Tajawal ExtraBold" panose="00000800000000000000" pitchFamily="2" charset="-78"/>
                <a:cs typeface="Tajawal ExtraBold" panose="00000800000000000000" pitchFamily="2" charset="-78"/>
              </a:rPr>
              <a:t> that a project charter should contain, which is filled in to provide example details.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charter signifies delegation of authority to the PM. </a:t>
            </a:r>
          </a:p>
        </p:txBody>
      </p:sp>
    </p:spTree>
    <p:extLst>
      <p:ext uri="{BB962C8B-B14F-4D97-AF65-F5344CB8AC3E}">
        <p14:creationId xmlns:p14="http://schemas.microsoft.com/office/powerpoint/2010/main" val="35672866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75575" y="5761794"/>
            <a:ext cx="1222425" cy="1096206"/>
          </a:xfrm>
          <a:prstGeom prst="rect">
            <a:avLst/>
          </a:prstGeom>
        </p:spPr>
      </p:pic>
      <p:pic>
        <p:nvPicPr>
          <p:cNvPr id="3" name="Picture 2"/>
          <p:cNvPicPr>
            <a:picLocks noChangeAspect="1"/>
          </p:cNvPicPr>
          <p:nvPr/>
        </p:nvPicPr>
        <p:blipFill>
          <a:blip r:embed="rId3"/>
          <a:stretch>
            <a:fillRect/>
          </a:stretch>
        </p:blipFill>
        <p:spPr>
          <a:xfrm>
            <a:off x="501980" y="64504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charter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A charter can even</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include specific statements such as </a:t>
            </a:r>
            <a:r>
              <a:rPr lang="en-US" sz="1400" u="sng" dirty="0">
                <a:solidFill>
                  <a:srgbClr val="0A1F61"/>
                </a:solidFill>
                <a:highlight>
                  <a:srgbClr val="FFFF00"/>
                </a:highlight>
                <a:latin typeface="Tajawal ExtraBold" panose="00000800000000000000" pitchFamily="2" charset="-78"/>
                <a:cs typeface="Tajawal ExtraBold" panose="00000800000000000000" pitchFamily="2" charset="-78"/>
              </a:rPr>
              <a:t>the PM has the authority to do the following</a:t>
            </a:r>
            <a:r>
              <a:rPr lang="en-US" sz="1400" dirty="0">
                <a:solidFill>
                  <a:srgbClr val="0A1F61"/>
                </a:solidFill>
                <a:latin typeface="Tajawal ExtraBold" panose="00000800000000000000" pitchFamily="2" charset="-78"/>
                <a:cs typeface="Tajawal ExtraBold" panose="00000800000000000000" pitchFamily="2" charset="-78"/>
              </a:rPr>
              <a:t>:</a:t>
            </a:r>
          </a:p>
          <a:p>
            <a:pPr marL="742950" lvl="1" indent="-285750" algn="just">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Communicate directly with the executive team regarding the project</a:t>
            </a:r>
          </a:p>
          <a:p>
            <a:pPr marL="742950" lvl="1" indent="-285750" algn="just">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Communicate directly with all subcontractors regarding the project</a:t>
            </a:r>
          </a:p>
          <a:p>
            <a:pPr marL="742950" lvl="1" indent="-285750" algn="just">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Negotiate contracts</a:t>
            </a:r>
          </a:p>
          <a:p>
            <a:pPr marL="742950" lvl="1" indent="-285750" algn="just">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Authorize expenditures</a:t>
            </a:r>
          </a:p>
          <a:p>
            <a:pPr marL="742950" lvl="1" indent="-285750" algn="just">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Hire subcontractors</a:t>
            </a:r>
          </a:p>
          <a:p>
            <a:pPr marL="742950" lvl="1" indent="-285750" algn="just">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Assign resources to project tasks</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 more detailed project charter </a:t>
            </a:r>
            <a:r>
              <a:rPr lang="en-US" sz="1400" b="1" dirty="0">
                <a:solidFill>
                  <a:srgbClr val="0A1F61"/>
                </a:solidFill>
                <a:latin typeface="Tajawal ExtraBold" panose="00000800000000000000" pitchFamily="2" charset="-78"/>
                <a:cs typeface="Tajawal ExtraBold" panose="00000800000000000000" pitchFamily="2" charset="-78"/>
              </a:rPr>
              <a:t>can</a:t>
            </a:r>
            <a:r>
              <a:rPr lang="en-US" sz="1400" dirty="0">
                <a:solidFill>
                  <a:srgbClr val="0A1F61"/>
                </a:solidFill>
                <a:latin typeface="Tajawal ExtraBold" panose="00000800000000000000" pitchFamily="2" charset="-78"/>
                <a:cs typeface="Tajawal ExtraBold" panose="00000800000000000000" pitchFamily="2" charset="-78"/>
              </a:rPr>
              <a:t> contain </a:t>
            </a:r>
            <a:r>
              <a:rPr lang="en-US" sz="1400" b="1" dirty="0">
                <a:solidFill>
                  <a:srgbClr val="0A1F61"/>
                </a:solidFill>
                <a:latin typeface="Tajawal ExtraBold" panose="00000800000000000000" pitchFamily="2" charset="-78"/>
                <a:cs typeface="Tajawal ExtraBold" panose="00000800000000000000" pitchFamily="2" charset="-78"/>
              </a:rPr>
              <a:t>all the details listed in the basic template and additional categories as well</a:t>
            </a:r>
            <a:r>
              <a:rPr lang="en-US" sz="1400" dirty="0">
                <a:solidFill>
                  <a:srgbClr val="0A1F61"/>
                </a:solidFill>
                <a:latin typeface="Tajawal ExtraBold" panose="00000800000000000000" pitchFamily="2" charset="-78"/>
                <a:cs typeface="Tajawal ExtraBold" panose="00000800000000000000" pitchFamily="2" charset="-78"/>
              </a:rPr>
              <a:t>.</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 more detailed project charter </a:t>
            </a:r>
            <a:r>
              <a:rPr lang="en-US" sz="1400" b="1" dirty="0">
                <a:solidFill>
                  <a:srgbClr val="0A1F61"/>
                </a:solidFill>
                <a:latin typeface="Tajawal ExtraBold" panose="00000800000000000000" pitchFamily="2" charset="-78"/>
                <a:cs typeface="Tajawal ExtraBold" panose="00000800000000000000" pitchFamily="2" charset="-78"/>
              </a:rPr>
              <a:t>may</a:t>
            </a:r>
            <a:r>
              <a:rPr lang="en-US" sz="1400" dirty="0">
                <a:solidFill>
                  <a:srgbClr val="0A1F61"/>
                </a:solidFill>
                <a:latin typeface="Tajawal ExtraBold" panose="00000800000000000000" pitchFamily="2" charset="-78"/>
                <a:cs typeface="Tajawal ExtraBold" panose="00000800000000000000" pitchFamily="2" charset="-78"/>
              </a:rPr>
              <a:t> also list </a:t>
            </a:r>
            <a:r>
              <a:rPr lang="en-US" sz="1400" u="sng" dirty="0">
                <a:solidFill>
                  <a:srgbClr val="0A1F61"/>
                </a:solidFill>
                <a:latin typeface="Tajawal ExtraBold" panose="00000800000000000000" pitchFamily="2" charset="-78"/>
                <a:cs typeface="Tajawal ExtraBold" panose="00000800000000000000" pitchFamily="2" charset="-78"/>
              </a:rPr>
              <a:t>the background providing the rationale for the initiative</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general deliverables of the project</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perceived risk issues</a:t>
            </a:r>
            <a:r>
              <a:rPr lang="en-US" sz="1400" dirty="0">
                <a:solidFill>
                  <a:srgbClr val="0A1F61"/>
                </a:solidFill>
                <a:latin typeface="Tajawal ExtraBold" panose="00000800000000000000" pitchFamily="2" charset="-78"/>
                <a:cs typeface="Tajawal ExtraBold" panose="00000800000000000000" pitchFamily="2" charset="-78"/>
              </a:rPr>
              <a:t>, and even </a:t>
            </a:r>
            <a:r>
              <a:rPr lang="en-US" sz="1400" u="sng" dirty="0">
                <a:solidFill>
                  <a:srgbClr val="0A1F61"/>
                </a:solidFill>
                <a:latin typeface="Tajawal ExtraBold" panose="00000800000000000000" pitchFamily="2" charset="-78"/>
                <a:cs typeface="Tajawal ExtraBold" panose="00000800000000000000" pitchFamily="2" charset="-78"/>
              </a:rPr>
              <a:t>team membership assumptions </a:t>
            </a:r>
            <a:r>
              <a:rPr lang="en-US" sz="1400" dirty="0">
                <a:solidFill>
                  <a:srgbClr val="0A1F61"/>
                </a:solidFill>
                <a:latin typeface="Tajawal ExtraBold" panose="00000800000000000000" pitchFamily="2" charset="-78"/>
                <a:cs typeface="Tajawal ExtraBold" panose="00000800000000000000" pitchFamily="2" charset="-78"/>
              </a:rPr>
              <a:t>as the team is likely not known, but the management may provide a commitment to providing the resources needed to carry out the project. </a:t>
            </a:r>
          </a:p>
        </p:txBody>
      </p:sp>
      <p:pic>
        <p:nvPicPr>
          <p:cNvPr id="11" name="Picture 10">
            <a:extLst>
              <a:ext uri="{FF2B5EF4-FFF2-40B4-BE49-F238E27FC236}">
                <a16:creationId xmlns:a16="http://schemas.microsoft.com/office/drawing/2014/main" id="{6550450E-AB6C-C032-580E-1645C631FA80}"/>
              </a:ext>
            </a:extLst>
          </p:cNvPr>
          <p:cNvPicPr>
            <a:picLocks noChangeAspect="1"/>
          </p:cNvPicPr>
          <p:nvPr/>
        </p:nvPicPr>
        <p:blipFill>
          <a:blip r:embed="rId6"/>
          <a:stretch>
            <a:fillRect/>
          </a:stretch>
        </p:blipFill>
        <p:spPr>
          <a:xfrm>
            <a:off x="8537245" y="1319687"/>
            <a:ext cx="3423066" cy="3283980"/>
          </a:xfrm>
          <a:prstGeom prst="rect">
            <a:avLst/>
          </a:prstGeom>
        </p:spPr>
      </p:pic>
    </p:spTree>
    <p:extLst>
      <p:ext uri="{BB962C8B-B14F-4D97-AF65-F5344CB8AC3E}">
        <p14:creationId xmlns:p14="http://schemas.microsoft.com/office/powerpoint/2010/main" val="24852137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523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charter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39034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following </a:t>
            </a:r>
            <a:r>
              <a:rPr lang="en-US" sz="1400" b="1" dirty="0">
                <a:solidFill>
                  <a:srgbClr val="0A1F61"/>
                </a:solidFill>
                <a:latin typeface="Tajawal ExtraBold" panose="00000800000000000000" pitchFamily="2" charset="-78"/>
                <a:cs typeface="Tajawal ExtraBold" panose="00000800000000000000" pitchFamily="2" charset="-78"/>
              </a:rPr>
              <a:t>sections</a:t>
            </a:r>
            <a:r>
              <a:rPr lang="en-US" sz="1400" dirty="0">
                <a:solidFill>
                  <a:srgbClr val="0A1F61"/>
                </a:solidFill>
                <a:latin typeface="Tajawal ExtraBold" panose="00000800000000000000" pitchFamily="2" charset="-78"/>
                <a:cs typeface="Tajawal ExtraBold" panose="00000800000000000000" pitchFamily="2" charset="-78"/>
              </a:rPr>
              <a:t> discuss the </a:t>
            </a:r>
            <a:r>
              <a:rPr lang="en-US" sz="1400" b="1" dirty="0">
                <a:solidFill>
                  <a:srgbClr val="0A1F61"/>
                </a:solidFill>
                <a:latin typeface="Tajawal ExtraBold" panose="00000800000000000000" pitchFamily="2" charset="-78"/>
                <a:cs typeface="Tajawal ExtraBold" panose="00000800000000000000" pitchFamily="2" charset="-78"/>
              </a:rPr>
              <a:t>charter basic template categories</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as well as additional potential charter items that may be added by some organizations.</a:t>
            </a:r>
          </a:p>
          <a:p>
            <a:pPr marL="742950" lvl="1" indent="-285750" algn="just">
              <a:lnSpc>
                <a:spcPct val="200000"/>
              </a:lnSpc>
              <a:buFont typeface="Wingdings" panose="05000000000000000000" pitchFamily="2" charset="2"/>
              <a:buChar char="Ø"/>
            </a:pPr>
            <a:r>
              <a:rPr lang="en-US" sz="1400" b="1" dirty="0">
                <a:solidFill>
                  <a:srgbClr val="0A1F61"/>
                </a:solidFill>
                <a:latin typeface="Tajawal ExtraBold" panose="00000800000000000000" pitchFamily="2" charset="-78"/>
                <a:cs typeface="Tajawal ExtraBold" panose="00000800000000000000" pitchFamily="2" charset="-78"/>
              </a:rPr>
              <a:t>Background</a:t>
            </a:r>
          </a:p>
          <a:p>
            <a:pPr marL="742950" lvl="1" indent="-285750" algn="just">
              <a:lnSpc>
                <a:spcPct val="200000"/>
              </a:lnSpc>
              <a:buFont typeface="Wingdings" panose="05000000000000000000" pitchFamily="2" charset="2"/>
              <a:buChar char="Ø"/>
            </a:pPr>
            <a:r>
              <a:rPr lang="en-US" sz="1400" b="1" dirty="0">
                <a:solidFill>
                  <a:srgbClr val="0A1F61"/>
                </a:solidFill>
                <a:latin typeface="Tajawal ExtraBold" panose="00000800000000000000" pitchFamily="2" charset="-78"/>
                <a:cs typeface="Tajawal ExtraBold" panose="00000800000000000000" pitchFamily="2" charset="-78"/>
              </a:rPr>
              <a:t>Purpose</a:t>
            </a:r>
          </a:p>
          <a:p>
            <a:pPr marL="742950" lvl="1" indent="-285750" algn="just">
              <a:lnSpc>
                <a:spcPct val="200000"/>
              </a:lnSpc>
              <a:buFont typeface="Wingdings" panose="05000000000000000000" pitchFamily="2" charset="2"/>
              <a:buChar char="Ø"/>
            </a:pPr>
            <a:r>
              <a:rPr lang="en-US" sz="1400" b="1" dirty="0">
                <a:solidFill>
                  <a:srgbClr val="0A1F61"/>
                </a:solidFill>
                <a:latin typeface="Tajawal ExtraBold" panose="00000800000000000000" pitchFamily="2" charset="-78"/>
                <a:cs typeface="Tajawal ExtraBold" panose="00000800000000000000" pitchFamily="2" charset="-78"/>
              </a:rPr>
              <a:t>Deliverables</a:t>
            </a:r>
          </a:p>
          <a:p>
            <a:pPr marL="742950" lvl="1" indent="-285750" algn="just">
              <a:lnSpc>
                <a:spcPct val="200000"/>
              </a:lnSpc>
              <a:buFont typeface="Wingdings" panose="05000000000000000000" pitchFamily="2" charset="2"/>
              <a:buChar char="Ø"/>
            </a:pPr>
            <a:r>
              <a:rPr lang="en-US" sz="1400" b="1" dirty="0">
                <a:solidFill>
                  <a:srgbClr val="0A1F61"/>
                </a:solidFill>
                <a:latin typeface="Tajawal ExtraBold" panose="00000800000000000000" pitchFamily="2" charset="-78"/>
                <a:cs typeface="Tajawal ExtraBold" panose="00000800000000000000" pitchFamily="2" charset="-78"/>
              </a:rPr>
              <a:t>Budget</a:t>
            </a:r>
          </a:p>
          <a:p>
            <a:pPr marL="742950" lvl="1" indent="-285750" algn="just">
              <a:lnSpc>
                <a:spcPct val="200000"/>
              </a:lnSpc>
              <a:buFont typeface="Wingdings" panose="05000000000000000000" pitchFamily="2" charset="2"/>
              <a:buChar char="Ø"/>
            </a:pPr>
            <a:r>
              <a:rPr lang="en-US" sz="1400" b="1" dirty="0">
                <a:solidFill>
                  <a:srgbClr val="0A1F61"/>
                </a:solidFill>
                <a:latin typeface="Tajawal ExtraBold" panose="00000800000000000000" pitchFamily="2" charset="-78"/>
                <a:cs typeface="Tajawal ExtraBold" panose="00000800000000000000" pitchFamily="2" charset="-78"/>
              </a:rPr>
              <a:t>Team membership assumptions</a:t>
            </a:r>
          </a:p>
          <a:p>
            <a:pPr marL="742950" lvl="1" indent="-285750" algn="just">
              <a:lnSpc>
                <a:spcPct val="200000"/>
              </a:lnSpc>
              <a:buFont typeface="Wingdings" panose="05000000000000000000" pitchFamily="2" charset="2"/>
              <a:buChar char="Ø"/>
            </a:pPr>
            <a:r>
              <a:rPr lang="en-US" sz="1400" b="1" dirty="0">
                <a:solidFill>
                  <a:srgbClr val="0A1F61"/>
                </a:solidFill>
                <a:latin typeface="Tajawal ExtraBold" panose="00000800000000000000" pitchFamily="2" charset="-78"/>
                <a:cs typeface="Tajawal ExtraBold" panose="00000800000000000000" pitchFamily="2" charset="-78"/>
              </a:rPr>
              <a:t>Perceived risks</a:t>
            </a:r>
          </a:p>
          <a:p>
            <a:pPr marL="742950" lvl="1" indent="-285750" algn="just">
              <a:lnSpc>
                <a:spcPct val="200000"/>
              </a:lnSpc>
              <a:buFont typeface="Wingdings" panose="05000000000000000000" pitchFamily="2" charset="2"/>
              <a:buChar char="Ø"/>
            </a:pPr>
            <a:r>
              <a:rPr lang="en-US" sz="1400" b="1" dirty="0">
                <a:solidFill>
                  <a:srgbClr val="0A1F61"/>
                </a:solidFill>
                <a:latin typeface="Tajawal ExtraBold" panose="00000800000000000000" pitchFamily="2" charset="-78"/>
                <a:cs typeface="Tajawal ExtraBold" panose="00000800000000000000" pitchFamily="2" charset="-78"/>
              </a:rPr>
              <a:t>Project approval</a:t>
            </a:r>
          </a:p>
        </p:txBody>
      </p:sp>
    </p:spTree>
    <p:extLst>
      <p:ext uri="{BB962C8B-B14F-4D97-AF65-F5344CB8AC3E}">
        <p14:creationId xmlns:p14="http://schemas.microsoft.com/office/powerpoint/2010/main" val="24805726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84426" y="5075129"/>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1050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Background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4812" y="1462263"/>
            <a:ext cx="11942061" cy="519610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In terms of the project background, the project did not just suddenly occur as the organization came </a:t>
            </a:r>
            <a:r>
              <a:rPr lang="en-US" sz="1400" b="1" dirty="0">
                <a:solidFill>
                  <a:srgbClr val="0A1F61"/>
                </a:solidFill>
                <a:latin typeface="Tajawal ExtraBold" panose="00000800000000000000" pitchFamily="2" charset="-78"/>
                <a:cs typeface="Tajawal ExtraBold" panose="00000800000000000000" pitchFamily="2" charset="-78"/>
              </a:rPr>
              <a:t>about the business need or business case </a:t>
            </a:r>
            <a:r>
              <a:rPr lang="en-US" sz="1400" dirty="0">
                <a:solidFill>
                  <a:srgbClr val="0A1F61"/>
                </a:solidFill>
                <a:latin typeface="Tajawal ExtraBold" panose="00000800000000000000" pitchFamily="2" charset="-78"/>
                <a:cs typeface="Tajawal ExtraBold" panose="00000800000000000000" pitchFamily="2" charset="-78"/>
              </a:rPr>
              <a:t>for the project that should be identified.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project may serve </a:t>
            </a:r>
            <a:r>
              <a:rPr lang="en-US" sz="1400" u="sng" dirty="0">
                <a:solidFill>
                  <a:srgbClr val="0A1F61"/>
                </a:solidFill>
                <a:latin typeface="Tajawal ExtraBold" panose="00000800000000000000" pitchFamily="2" charset="-78"/>
                <a:cs typeface="Tajawal ExtraBold" panose="00000800000000000000" pitchFamily="2" charset="-78"/>
              </a:rPr>
              <a:t>to resolve a problem within the organization</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 project likely exists due to it being </a:t>
            </a:r>
            <a:r>
              <a:rPr lang="en-US" sz="1400" b="1" dirty="0">
                <a:solidFill>
                  <a:srgbClr val="0A1F61"/>
                </a:solidFill>
                <a:latin typeface="Tajawal ExtraBold" panose="00000800000000000000" pitchFamily="2" charset="-78"/>
                <a:cs typeface="Tajawal ExtraBold" panose="00000800000000000000" pitchFamily="2" charset="-78"/>
              </a:rPr>
              <a:t>in alignment with the overall organization’s strategic mission</a:t>
            </a:r>
            <a:r>
              <a:rPr lang="en-US" sz="1400" dirty="0">
                <a:solidFill>
                  <a:srgbClr val="0A1F61"/>
                </a:solidFill>
                <a:latin typeface="Tajawal ExtraBold" panose="00000800000000000000" pitchFamily="2" charset="-78"/>
                <a:cs typeface="Tajawal ExtraBold" panose="00000800000000000000" pitchFamily="2" charset="-78"/>
              </a:rPr>
              <a:t>, which could be discussed in this section as it serves as a </a:t>
            </a:r>
            <a:r>
              <a:rPr lang="en-US" sz="1400" b="1" dirty="0">
                <a:solidFill>
                  <a:srgbClr val="0A1F61"/>
                </a:solidFill>
                <a:latin typeface="Tajawal ExtraBold" panose="00000800000000000000" pitchFamily="2" charset="-78"/>
                <a:cs typeface="Tajawal ExtraBold" panose="00000800000000000000" pitchFamily="2" charset="-78"/>
              </a:rPr>
              <a:t>justification</a:t>
            </a:r>
            <a:r>
              <a:rPr lang="en-US" sz="1400" dirty="0">
                <a:solidFill>
                  <a:srgbClr val="0A1F61"/>
                </a:solidFill>
                <a:latin typeface="Tajawal ExtraBold" panose="00000800000000000000" pitchFamily="2" charset="-78"/>
                <a:cs typeface="Tajawal ExtraBold" panose="00000800000000000000" pitchFamily="2" charset="-78"/>
              </a:rPr>
              <a:t> for the project being </a:t>
            </a:r>
            <a:r>
              <a:rPr lang="en-US" sz="1400" b="1" dirty="0">
                <a:solidFill>
                  <a:srgbClr val="0A1F61"/>
                </a:solidFill>
                <a:latin typeface="Tajawal ExtraBold" panose="00000800000000000000" pitchFamily="2" charset="-78"/>
                <a:cs typeface="Tajawal ExtraBold" panose="00000800000000000000" pitchFamily="2" charset="-78"/>
              </a:rPr>
              <a:t>funded</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In the background, there may also be information on </a:t>
            </a:r>
            <a:r>
              <a:rPr lang="en-US" sz="1400" b="1" dirty="0">
                <a:solidFill>
                  <a:srgbClr val="0A1F61"/>
                </a:solidFill>
                <a:latin typeface="Tajawal ExtraBold" panose="00000800000000000000" pitchFamily="2" charset="-78"/>
                <a:cs typeface="Tajawal ExtraBold" panose="00000800000000000000" pitchFamily="2" charset="-78"/>
              </a:rPr>
              <a:t>why this project is important </a:t>
            </a:r>
            <a:r>
              <a:rPr lang="en-US" sz="1400" dirty="0">
                <a:solidFill>
                  <a:srgbClr val="0A1F61"/>
                </a:solidFill>
                <a:latin typeface="Tajawal ExtraBold" panose="00000800000000000000" pitchFamily="2" charset="-78"/>
                <a:cs typeface="Tajawal ExtraBold" panose="00000800000000000000" pitchFamily="2" charset="-78"/>
              </a:rPr>
              <a:t>such that </a:t>
            </a:r>
            <a:r>
              <a:rPr lang="en-US" sz="1400" u="sng" dirty="0">
                <a:solidFill>
                  <a:srgbClr val="0A1F61"/>
                </a:solidFill>
                <a:latin typeface="Tajawal ExtraBold" panose="00000800000000000000" pitchFamily="2" charset="-78"/>
                <a:cs typeface="Tajawal ExtraBold" panose="00000800000000000000" pitchFamily="2" charset="-78"/>
              </a:rPr>
              <a:t>it serves different key stakeholder needs whether they are internal or external to the company.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project may address a new law or regulation or even a social need</a:t>
            </a:r>
            <a:r>
              <a:rPr lang="en-US" sz="1400" dirty="0">
                <a:solidFill>
                  <a:srgbClr val="0A1F61"/>
                </a:solidFill>
                <a:latin typeface="Tajawal ExtraBold" panose="00000800000000000000" pitchFamily="2" charset="-78"/>
                <a:cs typeface="Tajawal ExtraBold" panose="00000800000000000000" pitchFamily="2" charset="-78"/>
              </a:rPr>
              <a:t> that has arisen within the community where the organization’s facilities exist.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There may be </a:t>
            </a:r>
            <a:r>
              <a:rPr lang="en-US" sz="1400" b="1" dirty="0">
                <a:solidFill>
                  <a:srgbClr val="0A1F61"/>
                </a:solidFill>
                <a:latin typeface="Tajawal ExtraBold" panose="00000800000000000000" pitchFamily="2" charset="-78"/>
                <a:cs typeface="Tajawal ExtraBold" panose="00000800000000000000" pitchFamily="2" charset="-78"/>
              </a:rPr>
              <a:t>demand</a:t>
            </a:r>
            <a:r>
              <a:rPr lang="en-US" sz="1400" dirty="0">
                <a:solidFill>
                  <a:srgbClr val="0A1F61"/>
                </a:solidFill>
                <a:latin typeface="Tajawal ExtraBold" panose="00000800000000000000" pitchFamily="2" charset="-78"/>
                <a:cs typeface="Tajawal ExtraBold" panose="00000800000000000000" pitchFamily="2" charset="-78"/>
              </a:rPr>
              <a:t> for a new product that this project will produce. Or, it could just be a project to update a company’s website.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New technology </a:t>
            </a:r>
            <a:r>
              <a:rPr lang="en-US" sz="1400" dirty="0">
                <a:solidFill>
                  <a:srgbClr val="0A1F61"/>
                </a:solidFill>
                <a:latin typeface="Tajawal ExtraBold" panose="00000800000000000000" pitchFamily="2" charset="-78"/>
                <a:cs typeface="Tajawal ExtraBold" panose="00000800000000000000" pitchFamily="2" charset="-78"/>
              </a:rPr>
              <a:t>may be integrated </a:t>
            </a:r>
            <a:r>
              <a:rPr lang="en-US" sz="1400" b="1" dirty="0">
                <a:solidFill>
                  <a:srgbClr val="0A1F61"/>
                </a:solidFill>
                <a:latin typeface="Tajawal ExtraBold" panose="00000800000000000000" pitchFamily="2" charset="-78"/>
                <a:cs typeface="Tajawal ExtraBold" panose="00000800000000000000" pitchFamily="2" charset="-78"/>
              </a:rPr>
              <a:t>into the business </a:t>
            </a:r>
            <a:r>
              <a:rPr lang="en-US" sz="1400" dirty="0">
                <a:solidFill>
                  <a:srgbClr val="0A1F61"/>
                </a:solidFill>
                <a:latin typeface="Tajawal ExtraBold" panose="00000800000000000000" pitchFamily="2" charset="-78"/>
                <a:cs typeface="Tajawal ExtraBold" panose="00000800000000000000" pitchFamily="2" charset="-78"/>
              </a:rPr>
              <a:t>that resulted from technological advances.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There may be </a:t>
            </a:r>
            <a:r>
              <a:rPr lang="en-US" sz="1400" u="sng" dirty="0">
                <a:solidFill>
                  <a:srgbClr val="0A1F61"/>
                </a:solidFill>
                <a:latin typeface="Tajawal ExtraBold" panose="00000800000000000000" pitchFamily="2" charset="-78"/>
                <a:cs typeface="Tajawal ExtraBold" panose="00000800000000000000" pitchFamily="2" charset="-78"/>
              </a:rPr>
              <a:t>a number of reasons </a:t>
            </a:r>
            <a:r>
              <a:rPr lang="en-US" sz="1400" dirty="0">
                <a:solidFill>
                  <a:srgbClr val="0A1F61"/>
                </a:solidFill>
                <a:latin typeface="Tajawal ExtraBold" panose="00000800000000000000" pitchFamily="2" charset="-78"/>
                <a:cs typeface="Tajawal ExtraBold" panose="00000800000000000000" pitchFamily="2" charset="-78"/>
              </a:rPr>
              <a:t>why a project was selected, so the charter in this section would identify the reason why the project exists.</a:t>
            </a:r>
          </a:p>
        </p:txBody>
      </p:sp>
    </p:spTree>
    <p:extLst>
      <p:ext uri="{BB962C8B-B14F-4D97-AF65-F5344CB8AC3E}">
        <p14:creationId xmlns:p14="http://schemas.microsoft.com/office/powerpoint/2010/main" val="18646379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15247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Purpose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131811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purpose section of the project charter in the template doesn’t have </a:t>
            </a:r>
            <a:r>
              <a:rPr lang="en-US" sz="1400" u="sng" dirty="0">
                <a:solidFill>
                  <a:srgbClr val="0A1F61"/>
                </a:solidFill>
                <a:latin typeface="Tajawal ExtraBold" panose="00000800000000000000" pitchFamily="2" charset="-78"/>
                <a:cs typeface="Tajawal ExtraBold" panose="00000800000000000000" pitchFamily="2" charset="-78"/>
              </a:rPr>
              <a:t>to only be a high-level description</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It can provide details such as </a:t>
            </a:r>
            <a:r>
              <a:rPr lang="en-US" sz="1400" u="sng" dirty="0">
                <a:solidFill>
                  <a:srgbClr val="0A1F61"/>
                </a:solidFill>
                <a:latin typeface="Tajawal ExtraBold" panose="00000800000000000000" pitchFamily="2" charset="-78"/>
                <a:cs typeface="Tajawal ExtraBold" panose="00000800000000000000" pitchFamily="2" charset="-78"/>
              </a:rPr>
              <a:t>the high-level goal </a:t>
            </a:r>
            <a:r>
              <a:rPr lang="en-US" sz="1400" dirty="0">
                <a:solidFill>
                  <a:srgbClr val="0A1F61"/>
                </a:solidFill>
                <a:latin typeface="Tajawal ExtraBold" panose="00000800000000000000" pitchFamily="2" charset="-78"/>
                <a:cs typeface="Tajawal ExtraBold" panose="00000800000000000000" pitchFamily="2" charset="-78"/>
              </a:rPr>
              <a:t>of the project and also </a:t>
            </a:r>
            <a:r>
              <a:rPr lang="en-US" sz="1400" u="sng" dirty="0">
                <a:solidFill>
                  <a:srgbClr val="0A1F61"/>
                </a:solidFill>
                <a:latin typeface="Tajawal ExtraBold" panose="00000800000000000000" pitchFamily="2" charset="-78"/>
                <a:cs typeface="Tajawal ExtraBold" panose="00000800000000000000" pitchFamily="2" charset="-78"/>
              </a:rPr>
              <a:t>identify all of the objectives </a:t>
            </a:r>
            <a:r>
              <a:rPr lang="en-US" sz="1400" dirty="0">
                <a:solidFill>
                  <a:srgbClr val="0A1F61"/>
                </a:solidFill>
                <a:latin typeface="Tajawal ExtraBold" panose="00000800000000000000" pitchFamily="2" charset="-78"/>
                <a:cs typeface="Tajawal ExtraBold" panose="00000800000000000000" pitchFamily="2" charset="-78"/>
              </a:rPr>
              <a:t>that the project is anticipated to meet.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provides a </a:t>
            </a:r>
            <a:r>
              <a:rPr lang="en-US" sz="1400" u="sng" dirty="0">
                <a:solidFill>
                  <a:srgbClr val="0A1F61"/>
                </a:solidFill>
                <a:latin typeface="Tajawal ExtraBold" panose="00000800000000000000" pitchFamily="2" charset="-78"/>
                <a:cs typeface="Tajawal ExtraBold" panose="00000800000000000000" pitchFamily="2" charset="-78"/>
              </a:rPr>
              <a:t>much-expanded view </a:t>
            </a:r>
            <a:r>
              <a:rPr lang="en-US" sz="1400" dirty="0">
                <a:solidFill>
                  <a:srgbClr val="0A1F61"/>
                </a:solidFill>
                <a:latin typeface="Tajawal ExtraBold" panose="00000800000000000000" pitchFamily="2" charset="-78"/>
                <a:cs typeface="Tajawal ExtraBold" panose="00000800000000000000" pitchFamily="2" charset="-78"/>
              </a:rPr>
              <a:t>of the project.</a:t>
            </a:r>
          </a:p>
        </p:txBody>
      </p:sp>
    </p:spTree>
    <p:extLst>
      <p:ext uri="{BB962C8B-B14F-4D97-AF65-F5344CB8AC3E}">
        <p14:creationId xmlns:p14="http://schemas.microsoft.com/office/powerpoint/2010/main" val="39223200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16597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Deliverables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217989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 project charter can also </a:t>
            </a:r>
            <a:r>
              <a:rPr lang="en-US" sz="1400" b="1" dirty="0">
                <a:solidFill>
                  <a:srgbClr val="0A1F61"/>
                </a:solidFill>
                <a:latin typeface="Tajawal ExtraBold" panose="00000800000000000000" pitchFamily="2" charset="-78"/>
                <a:cs typeface="Tajawal ExtraBold" panose="00000800000000000000" pitchFamily="2" charset="-78"/>
              </a:rPr>
              <a:t>include information relating to the scope of the project </a:t>
            </a:r>
            <a:r>
              <a:rPr lang="en-US" sz="1400" dirty="0">
                <a:solidFill>
                  <a:srgbClr val="0A1F61"/>
                </a:solidFill>
                <a:latin typeface="Tajawal ExtraBold" panose="00000800000000000000" pitchFamily="2" charset="-78"/>
                <a:cs typeface="Tajawal ExtraBold" panose="00000800000000000000" pitchFamily="2" charset="-78"/>
              </a:rPr>
              <a:t>but this information will be limited in the charter to the </a:t>
            </a:r>
            <a:r>
              <a:rPr lang="en-US" sz="1400" u="sng" dirty="0">
                <a:solidFill>
                  <a:srgbClr val="0A1F61"/>
                </a:solidFill>
                <a:latin typeface="Tajawal ExtraBold" panose="00000800000000000000" pitchFamily="2" charset="-78"/>
                <a:cs typeface="Tajawal ExtraBold" panose="00000800000000000000" pitchFamily="2" charset="-78"/>
              </a:rPr>
              <a:t>project, objectives and possibly the deliverables </a:t>
            </a:r>
            <a:r>
              <a:rPr lang="en-US" sz="1400" dirty="0">
                <a:solidFill>
                  <a:srgbClr val="0A1F61"/>
                </a:solidFill>
                <a:latin typeface="Tajawal ExtraBold" panose="00000800000000000000" pitchFamily="2" charset="-78"/>
                <a:cs typeface="Tajawal ExtraBold" panose="00000800000000000000" pitchFamily="2" charset="-78"/>
              </a:rPr>
              <a:t>too.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charter may be </a:t>
            </a:r>
            <a:r>
              <a:rPr lang="en-US" sz="1400" b="1" dirty="0">
                <a:solidFill>
                  <a:srgbClr val="0A1F61"/>
                </a:solidFill>
                <a:latin typeface="Tajawal ExtraBold" panose="00000800000000000000" pitchFamily="2" charset="-78"/>
                <a:cs typeface="Tajawal ExtraBold" panose="00000800000000000000" pitchFamily="2" charset="-78"/>
              </a:rPr>
              <a:t>a mission statement </a:t>
            </a:r>
            <a:r>
              <a:rPr lang="en-US" sz="1400" dirty="0">
                <a:solidFill>
                  <a:srgbClr val="0A1F61"/>
                </a:solidFill>
                <a:latin typeface="Tajawal ExtraBold" panose="00000800000000000000" pitchFamily="2" charset="-78"/>
                <a:cs typeface="Tajawal ExtraBold" panose="00000800000000000000" pitchFamily="2" charset="-78"/>
              </a:rPr>
              <a:t>that identifies </a:t>
            </a:r>
            <a:r>
              <a:rPr lang="en-US" sz="1400" u="sng" dirty="0">
                <a:solidFill>
                  <a:srgbClr val="0A1F61"/>
                </a:solidFill>
                <a:latin typeface="Tajawal ExtraBold" panose="00000800000000000000" pitchFamily="2" charset="-78"/>
                <a:cs typeface="Tajawal ExtraBold" panose="00000800000000000000" pitchFamily="2" charset="-78"/>
              </a:rPr>
              <a:t>the main tasks to be performed by the team.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deliverables section </a:t>
            </a:r>
            <a:r>
              <a:rPr lang="en-US" sz="1400" b="1" dirty="0">
                <a:solidFill>
                  <a:srgbClr val="0A1F61"/>
                </a:solidFill>
                <a:latin typeface="Tajawal ExtraBold" panose="00000800000000000000" pitchFamily="2" charset="-78"/>
                <a:cs typeface="Tajawal ExtraBold" panose="00000800000000000000" pitchFamily="2" charset="-78"/>
              </a:rPr>
              <a:t>should</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identify the specific deliverables that the team is required to produce</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Additionally, the charter </a:t>
            </a:r>
            <a:r>
              <a:rPr lang="en-US" sz="1400" u="sng" dirty="0">
                <a:solidFill>
                  <a:srgbClr val="0A1F61"/>
                </a:solidFill>
                <a:latin typeface="Tajawal ExtraBold" panose="00000800000000000000" pitchFamily="2" charset="-78"/>
                <a:cs typeface="Tajawal ExtraBold" panose="00000800000000000000" pitchFamily="2" charset="-78"/>
              </a:rPr>
              <a:t>may list project milestones.</a:t>
            </a:r>
          </a:p>
        </p:txBody>
      </p:sp>
    </p:spTree>
    <p:extLst>
      <p:ext uri="{BB962C8B-B14F-4D97-AF65-F5344CB8AC3E}">
        <p14:creationId xmlns:p14="http://schemas.microsoft.com/office/powerpoint/2010/main" val="5951314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13244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Budget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347255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budget in the basic template </a:t>
            </a:r>
            <a:r>
              <a:rPr lang="en-US" sz="1400" u="sng" dirty="0">
                <a:solidFill>
                  <a:srgbClr val="0A1F61"/>
                </a:solidFill>
                <a:latin typeface="Tajawal ExtraBold" panose="00000800000000000000" pitchFamily="2" charset="-78"/>
                <a:cs typeface="Tajawal ExtraBold" panose="00000800000000000000" pitchFamily="2" charset="-78"/>
              </a:rPr>
              <a:t>displays the overall project budget objective</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budget is </a:t>
            </a:r>
            <a:r>
              <a:rPr lang="en-US" sz="1400" b="1" dirty="0">
                <a:solidFill>
                  <a:srgbClr val="0A1F61"/>
                </a:solidFill>
                <a:latin typeface="Tajawal ExtraBold" panose="00000800000000000000" pitchFamily="2" charset="-78"/>
                <a:cs typeface="Tajawal ExtraBold" panose="00000800000000000000" pitchFamily="2" charset="-78"/>
              </a:rPr>
              <a:t>just a rough order of magnitude </a:t>
            </a:r>
            <a:r>
              <a:rPr lang="en-US" sz="1400" dirty="0">
                <a:solidFill>
                  <a:srgbClr val="0A1F61"/>
                </a:solidFill>
                <a:latin typeface="Tajawal ExtraBold" panose="00000800000000000000" pitchFamily="2" charset="-78"/>
                <a:cs typeface="Tajawal ExtraBold" panose="00000800000000000000" pitchFamily="2" charset="-78"/>
              </a:rPr>
              <a:t>as the project work has </a:t>
            </a:r>
            <a:r>
              <a:rPr lang="en-US" sz="1400" b="1" dirty="0">
                <a:solidFill>
                  <a:srgbClr val="0A1F61"/>
                </a:solidFill>
                <a:latin typeface="Tajawal ExtraBold" panose="00000800000000000000" pitchFamily="2" charset="-78"/>
                <a:cs typeface="Tajawal ExtraBold" panose="00000800000000000000" pitchFamily="2" charset="-78"/>
              </a:rPr>
              <a:t>not been fully identified </a:t>
            </a:r>
            <a:r>
              <a:rPr lang="en-US" sz="1400" dirty="0">
                <a:solidFill>
                  <a:srgbClr val="0A1F61"/>
                </a:solidFill>
                <a:latin typeface="Tajawal ExtraBold" panose="00000800000000000000" pitchFamily="2" charset="-78"/>
                <a:cs typeface="Tajawal ExtraBold" panose="00000800000000000000" pitchFamily="2" charset="-78"/>
              </a:rPr>
              <a:t>yet at the charter stage.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Good planning now will hopefully produce a budget within 10% of the actual detailed budget later established.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section may contain details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of the amount of the budget for different aspects of the project</a:t>
            </a:r>
            <a:r>
              <a:rPr lang="en-US" sz="1400" dirty="0">
                <a:solidFill>
                  <a:srgbClr val="0A1F61"/>
                </a:solidFill>
                <a:latin typeface="Tajawal ExtraBold" panose="00000800000000000000" pitchFamily="2" charset="-78"/>
                <a:cs typeface="Tajawal ExtraBold" panose="00000800000000000000" pitchFamily="2" charset="-78"/>
              </a:rPr>
              <a:t>, such as </a:t>
            </a:r>
            <a:r>
              <a:rPr lang="en-US" sz="1400" u="sng" dirty="0">
                <a:solidFill>
                  <a:srgbClr val="0A1F61"/>
                </a:solidFill>
                <a:latin typeface="Tajawal ExtraBold" panose="00000800000000000000" pitchFamily="2" charset="-78"/>
                <a:cs typeface="Tajawal ExtraBold" panose="00000800000000000000" pitchFamily="2" charset="-78"/>
              </a:rPr>
              <a:t>equipment</a:t>
            </a:r>
            <a:r>
              <a:rPr lang="en-US" sz="1400" dirty="0">
                <a:solidFill>
                  <a:srgbClr val="0A1F61"/>
                </a:solidFill>
                <a:latin typeface="Tajawal ExtraBold" panose="00000800000000000000" pitchFamily="2" charset="-78"/>
                <a:cs typeface="Tajawal ExtraBold" panose="00000800000000000000" pitchFamily="2" charset="-78"/>
              </a:rPr>
              <a:t>, </a:t>
            </a:r>
            <a:r>
              <a:rPr lang="en-US" sz="1400" u="sng" dirty="0">
                <a:solidFill>
                  <a:srgbClr val="0A1F61"/>
                </a:solidFill>
                <a:latin typeface="Tajawal ExtraBold" panose="00000800000000000000" pitchFamily="2" charset="-78"/>
                <a:cs typeface="Tajawal ExtraBold" panose="00000800000000000000" pitchFamily="2" charset="-78"/>
              </a:rPr>
              <a:t>labor</a:t>
            </a:r>
            <a:r>
              <a:rPr lang="en-US" sz="1400" dirty="0">
                <a:solidFill>
                  <a:srgbClr val="0A1F61"/>
                </a:solidFill>
                <a:latin typeface="Tajawal ExtraBold" panose="00000800000000000000" pitchFamily="2" charset="-78"/>
                <a:cs typeface="Tajawal ExtraBold" panose="00000800000000000000" pitchFamily="2" charset="-78"/>
              </a:rPr>
              <a:t>, and </a:t>
            </a:r>
            <a:r>
              <a:rPr lang="en-US" sz="1400" u="sng" dirty="0">
                <a:solidFill>
                  <a:srgbClr val="0A1F61"/>
                </a:solidFill>
                <a:latin typeface="Tajawal ExtraBold" panose="00000800000000000000" pitchFamily="2" charset="-78"/>
                <a:cs typeface="Tajawal ExtraBold" panose="00000800000000000000" pitchFamily="2" charset="-78"/>
              </a:rPr>
              <a:t>so on</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It may also </a:t>
            </a:r>
            <a:r>
              <a:rPr lang="en-US" sz="1400" u="sng" dirty="0">
                <a:solidFill>
                  <a:srgbClr val="0A1F61"/>
                </a:solidFill>
                <a:latin typeface="Tajawal ExtraBold" panose="00000800000000000000" pitchFamily="2" charset="-78"/>
                <a:cs typeface="Tajawal ExtraBold" panose="00000800000000000000" pitchFamily="2" charset="-78"/>
              </a:rPr>
              <a:t>address where the funds are from </a:t>
            </a:r>
            <a:r>
              <a:rPr lang="en-US" sz="1400" dirty="0">
                <a:solidFill>
                  <a:srgbClr val="0A1F61"/>
                </a:solidFill>
                <a:latin typeface="Tajawal ExtraBold" panose="00000800000000000000" pitchFamily="2" charset="-78"/>
                <a:cs typeface="Tajawal ExtraBold" panose="00000800000000000000" pitchFamily="2" charset="-78"/>
              </a:rPr>
              <a:t>in terms of funding from a specific program or department or combination of different organizational departments.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In some projects, it may </a:t>
            </a:r>
            <a:r>
              <a:rPr lang="en-US" sz="1400" u="sng" dirty="0">
                <a:solidFill>
                  <a:srgbClr val="0A1F61"/>
                </a:solidFill>
                <a:latin typeface="Tajawal ExtraBold" panose="00000800000000000000" pitchFamily="2" charset="-78"/>
                <a:cs typeface="Tajawal ExtraBold" panose="00000800000000000000" pitchFamily="2" charset="-78"/>
              </a:rPr>
              <a:t>state how some of the project income is generated from sales such as a project for an event</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event may be able to pay for entertainment, food, and so on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based on the income that comes in from ticket sales</a:t>
            </a:r>
            <a:r>
              <a:rPr lang="en-US" sz="1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2160106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4914356"/>
            <a:ext cx="1222425" cy="1096206"/>
          </a:xfrm>
          <a:prstGeom prst="rect">
            <a:avLst/>
          </a:prstGeom>
        </p:spPr>
      </p:pic>
      <p:pic>
        <p:nvPicPr>
          <p:cNvPr id="3" name="Picture 2"/>
          <p:cNvPicPr>
            <a:picLocks noChangeAspect="1"/>
          </p:cNvPicPr>
          <p:nvPr/>
        </p:nvPicPr>
        <p:blipFill>
          <a:blip r:embed="rId3"/>
          <a:stretch>
            <a:fillRect/>
          </a:stretch>
        </p:blipFill>
        <p:spPr>
          <a:xfrm>
            <a:off x="281632" y="65789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52648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 membership assumptions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7652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team membership section of the project charter may be part of the charter </a:t>
            </a:r>
            <a:r>
              <a:rPr lang="en-US" sz="1400" b="1" dirty="0">
                <a:solidFill>
                  <a:srgbClr val="0A1F61"/>
                </a:solidFill>
                <a:latin typeface="Tajawal ExtraBold" panose="00000800000000000000" pitchFamily="2" charset="-78"/>
                <a:cs typeface="Tajawal ExtraBold" panose="00000800000000000000" pitchFamily="2" charset="-78"/>
              </a:rPr>
              <a:t>in just listing out the type of resources needed</a:t>
            </a:r>
            <a:r>
              <a:rPr lang="en-US" sz="1400" dirty="0">
                <a:solidFill>
                  <a:srgbClr val="0A1F61"/>
                </a:solidFill>
                <a:latin typeface="Tajawal ExtraBold" panose="00000800000000000000" pitchFamily="2" charset="-78"/>
                <a:cs typeface="Tajawal ExtraBold" panose="00000800000000000000" pitchFamily="2" charset="-78"/>
              </a:rPr>
              <a:t> so that the </a:t>
            </a:r>
            <a:r>
              <a:rPr lang="en-US" sz="1400" u="sng" dirty="0">
                <a:solidFill>
                  <a:srgbClr val="0A1F61"/>
                </a:solidFill>
                <a:latin typeface="Tajawal ExtraBold" panose="00000800000000000000" pitchFamily="2" charset="-78"/>
                <a:cs typeface="Tajawal ExtraBold" panose="00000800000000000000" pitchFamily="2" charset="-78"/>
              </a:rPr>
              <a:t>PM does not later need to beg the management for additional resources</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team member’s name it will be identified in the scope management plan.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section may also outline </a:t>
            </a:r>
            <a:r>
              <a:rPr lang="en-US" sz="1400" u="sng" dirty="0">
                <a:solidFill>
                  <a:srgbClr val="0A1F61"/>
                </a:solidFill>
                <a:latin typeface="Tajawal ExtraBold" panose="00000800000000000000" pitchFamily="2" charset="-78"/>
                <a:cs typeface="Tajawal ExtraBold" panose="00000800000000000000" pitchFamily="2" charset="-78"/>
              </a:rPr>
              <a:t>the </a:t>
            </a:r>
            <a:r>
              <a:rPr lang="en-US" sz="1400" b="1" u="sng" dirty="0">
                <a:solidFill>
                  <a:srgbClr val="0A1F61"/>
                </a:solidFill>
                <a:latin typeface="Tajawal ExtraBold" panose="00000800000000000000" pitchFamily="2" charset="-78"/>
                <a:cs typeface="Tajawal ExtraBold" panose="00000800000000000000" pitchFamily="2" charset="-78"/>
              </a:rPr>
              <a:t>authority</a:t>
            </a:r>
            <a:r>
              <a:rPr lang="en-US" sz="1400" u="sng" dirty="0">
                <a:solidFill>
                  <a:srgbClr val="0A1F61"/>
                </a:solidFill>
                <a:latin typeface="Tajawal ExtraBold" panose="00000800000000000000" pitchFamily="2" charset="-78"/>
                <a:cs typeface="Tajawal ExtraBold" panose="00000800000000000000" pitchFamily="2" charset="-78"/>
              </a:rPr>
              <a:t> that is being granted to the PM along with the PM’s brief biography</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It may provide the PM the power and authority to directly communicate with company board members or specific customers or subcontractors.</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project team at this time will not likely be established </a:t>
            </a:r>
            <a:r>
              <a:rPr lang="en-US" sz="1400" b="1" dirty="0">
                <a:solidFill>
                  <a:srgbClr val="0A1F61"/>
                </a:solidFill>
                <a:latin typeface="Tajawal ExtraBold" panose="00000800000000000000" pitchFamily="2" charset="-78"/>
                <a:cs typeface="Tajawal ExtraBold" panose="00000800000000000000" pitchFamily="2" charset="-78"/>
              </a:rPr>
              <a:t>but</a:t>
            </a:r>
            <a:r>
              <a:rPr lang="en-US" sz="1400" dirty="0">
                <a:solidFill>
                  <a:srgbClr val="0A1F61"/>
                </a:solidFill>
                <a:latin typeface="Tajawal ExtraBold" panose="00000800000000000000" pitchFamily="2" charset="-78"/>
                <a:cs typeface="Tajawal ExtraBold" panose="00000800000000000000" pitchFamily="2" charset="-78"/>
              </a:rPr>
              <a:t>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a limited amount of resources may assist either the project sponsor or the PM if one has been already selected.</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Therefore, actual individuals may not yet be selected but an understanding of </a:t>
            </a:r>
            <a:r>
              <a:rPr lang="en-US" sz="1400" b="1" dirty="0">
                <a:solidFill>
                  <a:srgbClr val="0A1F61"/>
                </a:solidFill>
                <a:latin typeface="Tajawal ExtraBold" panose="00000800000000000000" pitchFamily="2" charset="-78"/>
                <a:cs typeface="Tajawal ExtraBold" panose="00000800000000000000" pitchFamily="2" charset="-78"/>
              </a:rPr>
              <a:t>the right composition of skills</a:t>
            </a:r>
            <a:r>
              <a:rPr lang="en-US" sz="1400" dirty="0">
                <a:solidFill>
                  <a:srgbClr val="0A1F61"/>
                </a:solidFill>
                <a:latin typeface="Tajawal ExtraBold" panose="00000800000000000000" pitchFamily="2" charset="-78"/>
                <a:cs typeface="Tajawal ExtraBold" panose="00000800000000000000" pitchFamily="2" charset="-78"/>
              </a:rPr>
              <a:t> that will successfully be able to </a:t>
            </a:r>
            <a:r>
              <a:rPr lang="en-US" sz="1400" b="1" dirty="0">
                <a:solidFill>
                  <a:srgbClr val="0A1F61"/>
                </a:solidFill>
                <a:latin typeface="Tajawal ExtraBold" panose="00000800000000000000" pitchFamily="2" charset="-78"/>
                <a:cs typeface="Tajawal ExtraBold" panose="00000800000000000000" pitchFamily="2" charset="-78"/>
              </a:rPr>
              <a:t>accomplish the project goals </a:t>
            </a:r>
            <a:r>
              <a:rPr lang="en-US" sz="1400" dirty="0">
                <a:solidFill>
                  <a:srgbClr val="0A1F61"/>
                </a:solidFill>
                <a:latin typeface="Tajawal ExtraBold" panose="00000800000000000000" pitchFamily="2" charset="-78"/>
                <a:cs typeface="Tajawal ExtraBold" panose="00000800000000000000" pitchFamily="2" charset="-78"/>
              </a:rPr>
              <a:t>may be identified, </a:t>
            </a:r>
            <a:r>
              <a:rPr lang="en-US" sz="1400" u="sng" dirty="0">
                <a:solidFill>
                  <a:srgbClr val="0A1F61"/>
                </a:solidFill>
                <a:latin typeface="Tajawal ExtraBold" panose="00000800000000000000" pitchFamily="2" charset="-78"/>
                <a:cs typeface="Tajawal ExtraBold" panose="00000800000000000000" pitchFamily="2" charset="-78"/>
              </a:rPr>
              <a:t>such as computer programmers, electrical engineers, paralegals, and so on.</a:t>
            </a:r>
            <a:r>
              <a:rPr lang="en-US" sz="1400" dirty="0">
                <a:solidFill>
                  <a:srgbClr val="0A1F61"/>
                </a:solidFill>
                <a:latin typeface="Tajawal ExtraBold" panose="00000800000000000000" pitchFamily="2" charset="-78"/>
                <a:cs typeface="Tajawal ExtraBold" panose="00000800000000000000" pitchFamily="2" charset="-78"/>
              </a:rPr>
              <a:t> The project proposal may have identified some of these details already.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Many organizations </a:t>
            </a:r>
            <a:r>
              <a:rPr lang="en-US" sz="1400" b="1" dirty="0">
                <a:solidFill>
                  <a:srgbClr val="0A1F61"/>
                </a:solidFill>
                <a:latin typeface="Tajawal ExtraBold" panose="00000800000000000000" pitchFamily="2" charset="-78"/>
                <a:cs typeface="Tajawal ExtraBold" panose="00000800000000000000" pitchFamily="2" charset="-78"/>
              </a:rPr>
              <a:t>will not put the full team together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until the scope management plan</a:t>
            </a:r>
            <a:r>
              <a:rPr lang="en-US" sz="1400" dirty="0">
                <a:solidFill>
                  <a:srgbClr val="0A1F61"/>
                </a:solidFill>
                <a:latin typeface="Tajawal ExtraBold" panose="00000800000000000000" pitchFamily="2" charset="-78"/>
                <a:cs typeface="Tajawal ExtraBold" panose="00000800000000000000" pitchFamily="2" charset="-78"/>
              </a:rPr>
              <a:t> (Maddalena 2012)</a:t>
            </a:r>
          </a:p>
        </p:txBody>
      </p:sp>
    </p:spTree>
    <p:extLst>
      <p:ext uri="{BB962C8B-B14F-4D97-AF65-F5344CB8AC3E}">
        <p14:creationId xmlns:p14="http://schemas.microsoft.com/office/powerpoint/2010/main" val="22129839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6228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Perceived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304166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Risks are an entity of their own. In fact, Chapters 11 and 22 are devoted to the topic of risk.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However, </a:t>
            </a:r>
            <a:r>
              <a:rPr lang="en-US" sz="1400" b="1" dirty="0">
                <a:solidFill>
                  <a:srgbClr val="0A1F61"/>
                </a:solidFill>
                <a:latin typeface="Tajawal ExtraBold" panose="00000800000000000000" pitchFamily="2" charset="-78"/>
                <a:cs typeface="Tajawal ExtraBold" panose="00000800000000000000" pitchFamily="2" charset="-78"/>
              </a:rPr>
              <a:t>the project charter may also </a:t>
            </a:r>
            <a:r>
              <a:rPr lang="en-US" sz="1400" u="sng" dirty="0">
                <a:solidFill>
                  <a:srgbClr val="0A1F61"/>
                </a:solidFill>
                <a:latin typeface="Tajawal ExtraBold" panose="00000800000000000000" pitchFamily="2" charset="-78"/>
                <a:cs typeface="Tajawal ExtraBold" panose="00000800000000000000" pitchFamily="2" charset="-78"/>
              </a:rPr>
              <a:t>include a section of high-level risks that apply to the project</a:t>
            </a:r>
            <a:r>
              <a:rPr lang="en-US" sz="1400" dirty="0">
                <a:solidFill>
                  <a:srgbClr val="0A1F61"/>
                </a:solidFill>
                <a:latin typeface="Tajawal ExtraBold" panose="00000800000000000000" pitchFamily="2" charset="-78"/>
                <a:cs typeface="Tajawal ExtraBold" panose="00000800000000000000" pitchFamily="2" charset="-78"/>
              </a:rPr>
              <a:t>. </a:t>
            </a:r>
          </a:p>
          <a:p>
            <a:pPr marL="742950" lvl="1" indent="-285750" algn="just">
              <a:lnSpc>
                <a:spcPct val="200000"/>
              </a:lnSpc>
              <a:buFont typeface="Wingdings" panose="05000000000000000000" pitchFamily="2" charset="2"/>
              <a:buChar char="Ø"/>
            </a:pPr>
            <a:r>
              <a:rPr lang="en-US" sz="1400" dirty="0">
                <a:solidFill>
                  <a:srgbClr val="0A1F61"/>
                </a:solidFill>
                <a:latin typeface="Tajawal ExtraBold" panose="00000800000000000000" pitchFamily="2" charset="-78"/>
                <a:cs typeface="Tajawal ExtraBold" panose="00000800000000000000" pitchFamily="2" charset="-78"/>
              </a:rPr>
              <a:t>For instance, it may have the risk of weather if the project pertains to an outdoor event. </a:t>
            </a:r>
          </a:p>
          <a:p>
            <a:pPr marL="742950" lvl="1" indent="-285750" algn="just">
              <a:lnSpc>
                <a:spcPct val="200000"/>
              </a:lnSpc>
              <a:buFont typeface="Wingdings" panose="05000000000000000000" pitchFamily="2" charset="2"/>
              <a:buChar char="Ø"/>
            </a:pPr>
            <a:r>
              <a:rPr lang="en-US" sz="1400" dirty="0">
                <a:solidFill>
                  <a:srgbClr val="0A1F61"/>
                </a:solidFill>
                <a:latin typeface="Tajawal ExtraBold" panose="00000800000000000000" pitchFamily="2" charset="-78"/>
                <a:cs typeface="Tajawal ExtraBold" panose="00000800000000000000" pitchFamily="2" charset="-78"/>
              </a:rPr>
              <a:t>Another risk is that the supplier that the organization has a contract with may deliver supplies late, which will impact the project schedule.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Project risks can be identified</a:t>
            </a:r>
            <a:r>
              <a:rPr lang="en-US" sz="1400" dirty="0">
                <a:solidFill>
                  <a:srgbClr val="0A1F61"/>
                </a:solidFill>
                <a:latin typeface="Tajawal ExtraBold" panose="00000800000000000000" pitchFamily="2" charset="-78"/>
                <a:cs typeface="Tajawal ExtraBold" panose="00000800000000000000" pitchFamily="2" charset="-78"/>
              </a:rPr>
              <a:t>, but other project documentation that will be discussed later in the course will explain </a:t>
            </a:r>
            <a:r>
              <a:rPr lang="en-US" sz="1400" b="1" u="sng" dirty="0">
                <a:solidFill>
                  <a:srgbClr val="0A1F61"/>
                </a:solidFill>
                <a:latin typeface="Tajawal ExtraBold" panose="00000800000000000000" pitchFamily="2" charset="-78"/>
                <a:cs typeface="Tajawal ExtraBold" panose="00000800000000000000" pitchFamily="2" charset="-78"/>
              </a:rPr>
              <a:t>how</a:t>
            </a:r>
            <a:r>
              <a:rPr lang="en-US" sz="1400" u="sng" dirty="0">
                <a:solidFill>
                  <a:srgbClr val="0A1F61"/>
                </a:solidFill>
                <a:latin typeface="Tajawal ExtraBold" panose="00000800000000000000" pitchFamily="2" charset="-78"/>
                <a:cs typeface="Tajawal ExtraBold" panose="00000800000000000000" pitchFamily="2" charset="-78"/>
              </a:rPr>
              <a:t> to document and handle the details of project risks.</a:t>
            </a:r>
          </a:p>
        </p:txBody>
      </p:sp>
    </p:spTree>
    <p:extLst>
      <p:ext uri="{BB962C8B-B14F-4D97-AF65-F5344CB8AC3E}">
        <p14:creationId xmlns:p14="http://schemas.microsoft.com/office/powerpoint/2010/main" val="6387043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7847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approval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347255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project approval section in the basic project charter template has signature blocks for the PM and the project sponsor. </a:t>
            </a:r>
          </a:p>
          <a:p>
            <a:pPr marL="285750" indent="-285750" algn="just">
              <a:lnSpc>
                <a:spcPct val="200000"/>
              </a:lnSpc>
              <a:buFont typeface="Wingdings" panose="05000000000000000000" pitchFamily="2" charset="2"/>
              <a:buChar char="q"/>
            </a:pPr>
            <a:r>
              <a:rPr lang="en-US" sz="1400" b="1" dirty="0">
                <a:solidFill>
                  <a:srgbClr val="0A1F61"/>
                </a:solidFill>
                <a:latin typeface="Tajawal ExtraBold" panose="00000800000000000000" pitchFamily="2" charset="-78"/>
                <a:cs typeface="Tajawal ExtraBold" panose="00000800000000000000" pitchFamily="2" charset="-78"/>
              </a:rPr>
              <a:t>The project charter can also outline the criteria </a:t>
            </a:r>
            <a:r>
              <a:rPr lang="en-US" sz="1400" dirty="0">
                <a:solidFill>
                  <a:srgbClr val="0A1F61"/>
                </a:solidFill>
                <a:highlight>
                  <a:srgbClr val="FFFF00"/>
                </a:highlight>
                <a:latin typeface="Tajawal ExtraBold" panose="00000800000000000000" pitchFamily="2" charset="-78"/>
                <a:cs typeface="Tajawal ExtraBold" panose="00000800000000000000" pitchFamily="2" charset="-78"/>
              </a:rPr>
              <a:t>for which the project will be approved and therefore categorized as successfully completed</a:t>
            </a:r>
            <a:r>
              <a:rPr lang="en-US" sz="1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Examples of criteria are submission of all project close-out documentation and submission of all program code to the customer.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criteria that are identified should be written in very concise statements so that no two individuals would interpret the requirement differently. This is for the protection of the PM and the project sponsor.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Once the signatures are obtained, the project can officially begin.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distribution of the charter is like a project press release, and </a:t>
            </a:r>
            <a:r>
              <a:rPr lang="en-US" sz="1400" b="1" dirty="0">
                <a:solidFill>
                  <a:srgbClr val="0A1F61"/>
                </a:solidFill>
                <a:latin typeface="Tajawal ExtraBold" panose="00000800000000000000" pitchFamily="2" charset="-78"/>
                <a:cs typeface="Tajawal ExtraBold" panose="00000800000000000000" pitchFamily="2" charset="-78"/>
              </a:rPr>
              <a:t>copies</a:t>
            </a:r>
            <a:r>
              <a:rPr lang="en-US" sz="1400" dirty="0">
                <a:solidFill>
                  <a:srgbClr val="0A1F61"/>
                </a:solidFill>
                <a:latin typeface="Tajawal ExtraBold" panose="00000800000000000000" pitchFamily="2" charset="-78"/>
                <a:cs typeface="Tajawal ExtraBold" panose="00000800000000000000" pitchFamily="2" charset="-78"/>
              </a:rPr>
              <a:t> should be </a:t>
            </a:r>
            <a:r>
              <a:rPr lang="en-US" sz="1400" u="sng" dirty="0">
                <a:solidFill>
                  <a:srgbClr val="0A1F61"/>
                </a:solidFill>
                <a:latin typeface="Tajawal ExtraBold" panose="00000800000000000000" pitchFamily="2" charset="-78"/>
                <a:cs typeface="Tajawal ExtraBold" panose="00000800000000000000" pitchFamily="2" charset="-78"/>
              </a:rPr>
              <a:t>sent to the project team and anyone that is affected by the project.</a:t>
            </a:r>
          </a:p>
        </p:txBody>
      </p:sp>
    </p:spTree>
    <p:extLst>
      <p:ext uri="{BB962C8B-B14F-4D97-AF65-F5344CB8AC3E}">
        <p14:creationId xmlns:p14="http://schemas.microsoft.com/office/powerpoint/2010/main" val="42839037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433432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chapter addressed how support for the project is gained, which includes </a:t>
            </a:r>
            <a:r>
              <a:rPr lang="en-US" sz="1400" b="1" dirty="0">
                <a:solidFill>
                  <a:srgbClr val="0A1F61"/>
                </a:solidFill>
                <a:latin typeface="Tajawal ExtraBold" panose="00000800000000000000" pitchFamily="2" charset="-78"/>
                <a:cs typeface="Tajawal ExtraBold" panose="00000800000000000000" pitchFamily="2" charset="-78"/>
              </a:rPr>
              <a:t>the approach to officially launch a new project </a:t>
            </a:r>
            <a:r>
              <a:rPr lang="en-US" sz="1400" dirty="0">
                <a:solidFill>
                  <a:srgbClr val="0A1F61"/>
                </a:solidFill>
                <a:latin typeface="Tajawal ExtraBold" panose="00000800000000000000" pitchFamily="2" charset="-78"/>
                <a:cs typeface="Tajawal ExtraBold" panose="00000800000000000000" pitchFamily="2" charset="-78"/>
              </a:rPr>
              <a:t>and </a:t>
            </a:r>
            <a:r>
              <a:rPr lang="en-US" sz="1400" b="1" dirty="0">
                <a:solidFill>
                  <a:srgbClr val="0A1F61"/>
                </a:solidFill>
                <a:latin typeface="Tajawal ExtraBold" panose="00000800000000000000" pitchFamily="2" charset="-78"/>
                <a:cs typeface="Tajawal ExtraBold" panose="00000800000000000000" pitchFamily="2" charset="-78"/>
              </a:rPr>
              <a:t>the purpose of a project charter.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When the project was selected to be performed, it was at that time validated that the initial project vision had </a:t>
            </a:r>
            <a:r>
              <a:rPr lang="en-US" sz="1400" b="1" dirty="0">
                <a:solidFill>
                  <a:srgbClr val="0A1F61"/>
                </a:solidFill>
                <a:latin typeface="Tajawal ExtraBold" panose="00000800000000000000" pitchFamily="2" charset="-78"/>
                <a:cs typeface="Tajawal ExtraBold" panose="00000800000000000000" pitchFamily="2" charset="-78"/>
              </a:rPr>
              <a:t>value and was aligned with organizational objectives.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At the end of this process, the management was obligated </a:t>
            </a:r>
            <a:r>
              <a:rPr lang="en-US" sz="1400" b="1" dirty="0">
                <a:solidFill>
                  <a:srgbClr val="0A1F61"/>
                </a:solidFill>
                <a:latin typeface="Tajawal ExtraBold" panose="00000800000000000000" pitchFamily="2" charset="-78"/>
                <a:cs typeface="Tajawal ExtraBold" panose="00000800000000000000" pitchFamily="2" charset="-78"/>
              </a:rPr>
              <a:t>to show both approval and support </a:t>
            </a:r>
            <a:r>
              <a:rPr lang="en-US" sz="1400" dirty="0">
                <a:solidFill>
                  <a:srgbClr val="0A1F61"/>
                </a:solidFill>
                <a:latin typeface="Tajawal ExtraBold" panose="00000800000000000000" pitchFamily="2" charset="-78"/>
                <a:cs typeface="Tajawal ExtraBold" panose="00000800000000000000" pitchFamily="2" charset="-78"/>
              </a:rPr>
              <a:t>for the effort by formally signing a charter document.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 determination is made to identify the PM or person identified by the management to lead the project at this stage in the life cycle and identify key stakeholders such as the project sponsor(s).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basic template for the charter was addressed as well as the purpose of the charter in providing delegation of authority to the PM and formal management approval for the project to exist.</a:t>
            </a:r>
          </a:p>
        </p:txBody>
      </p:sp>
    </p:spTree>
    <p:extLst>
      <p:ext uri="{BB962C8B-B14F-4D97-AF65-F5344CB8AC3E}">
        <p14:creationId xmlns:p14="http://schemas.microsoft.com/office/powerpoint/2010/main" val="31233643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261077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Additional charter items to include were also discussed as every organization has a different viewpoint on what categories of information should be included in the charter.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Chartering assists in moving the project definition and process forward to the start of official scope planning and scope definition addressed in Chapter 6. </a:t>
            </a:r>
          </a:p>
          <a:p>
            <a:pPr marL="285750" indent="-28575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This will include discussion of the scope management plan and scope statement, which are the next documents developed once the project charter is completed.</a:t>
            </a:r>
          </a:p>
        </p:txBody>
      </p:sp>
    </p:spTree>
    <p:extLst>
      <p:ext uri="{BB962C8B-B14F-4D97-AF65-F5344CB8AC3E}">
        <p14:creationId xmlns:p14="http://schemas.microsoft.com/office/powerpoint/2010/main" val="6879302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6925" y="5530878"/>
            <a:ext cx="1222425" cy="1096206"/>
          </a:xfrm>
          <a:prstGeom prst="rect">
            <a:avLst/>
          </a:prstGeom>
        </p:spPr>
      </p:pic>
      <p:pic>
        <p:nvPicPr>
          <p:cNvPr id="3" name="Picture 2"/>
          <p:cNvPicPr>
            <a:picLocks noChangeAspect="1"/>
          </p:cNvPicPr>
          <p:nvPr/>
        </p:nvPicPr>
        <p:blipFill>
          <a:blip r:embed="rId3"/>
          <a:stretch>
            <a:fillRect/>
          </a:stretch>
        </p:blipFill>
        <p:spPr>
          <a:xfrm>
            <a:off x="130614" y="66255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2665"/>
            <a:ext cx="11628736" cy="3041667"/>
          </a:xfrm>
          <a:prstGeom prst="rect">
            <a:avLst/>
          </a:prstGeom>
          <a:noFill/>
        </p:spPr>
        <p:txBody>
          <a:bodyPr wrap="square" rtlCol="0">
            <a:spAutoFit/>
          </a:bodyPr>
          <a:lstStyle/>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Review questions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Describe the different steps involved in officially launching a project.</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List and describe each section of the basic charter and expanded project charter.</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In-class question</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Find a charter template on the Internet and describe the sections of the charter.</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EXERCISE</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Create a project charter for the car case study using the charter sections described in this chapter or found online.</a:t>
            </a:r>
          </a:p>
        </p:txBody>
      </p:sp>
    </p:spTree>
    <p:extLst>
      <p:ext uri="{BB962C8B-B14F-4D97-AF65-F5344CB8AC3E}">
        <p14:creationId xmlns:p14="http://schemas.microsoft.com/office/powerpoint/2010/main" val="31360033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761794"/>
            <a:ext cx="1222425" cy="1096206"/>
          </a:xfrm>
          <a:prstGeom prst="rect">
            <a:avLst/>
          </a:prstGeom>
        </p:spPr>
      </p:pic>
      <p:pic>
        <p:nvPicPr>
          <p:cNvPr id="3" name="Picture 2"/>
          <p:cNvPicPr>
            <a:picLocks noChangeAspect="1"/>
          </p:cNvPicPr>
          <p:nvPr/>
        </p:nvPicPr>
        <p:blipFill>
          <a:blip r:embed="rId3"/>
          <a:stretch>
            <a:fillRect/>
          </a:stretch>
        </p:blipFill>
        <p:spPr>
          <a:xfrm>
            <a:off x="130614" y="66557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48" y="10048"/>
            <a:ext cx="9533101" cy="1610200"/>
          </a:xfrm>
          <a:prstGeom prst="rect">
            <a:avLst/>
          </a:prstGeom>
        </p:spPr>
      </p:pic>
      <p:sp>
        <p:nvSpPr>
          <p:cNvPr id="7" name="TextBox 6"/>
          <p:cNvSpPr txBox="1"/>
          <p:nvPr/>
        </p:nvSpPr>
        <p:spPr>
          <a:xfrm>
            <a:off x="2650377"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325" y="1377192"/>
            <a:ext cx="11942061" cy="50867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Anonymous. 2002. Redesigning project management at Kimberly-Clark Europe. Training Strategies for Tomorrow 16(6):8–11.</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Edmonds, J. 2010. How training in project management can help businesses to get back on track. Industrial and Commercial Training 42(6):314–318.</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Kilkelly, E. 2009. Blended learning: Pathways to effective project management. Development and Learning in Organizations 23(1):19–21.</a:t>
            </a:r>
          </a:p>
          <a:p>
            <a:pPr marL="285750" indent="-285750" algn="just">
              <a:lnSpc>
                <a:spcPct val="200000"/>
              </a:lnSpc>
              <a:buFont typeface="Arial" panose="020B0604020202020204" pitchFamily="34" charset="0"/>
              <a:buChar char="•"/>
            </a:pPr>
            <a:r>
              <a:rPr lang="en-US" sz="1370" dirty="0" err="1">
                <a:solidFill>
                  <a:srgbClr val="0A1F61"/>
                </a:solidFill>
                <a:latin typeface="Tajawal ExtraBold" panose="00000800000000000000" pitchFamily="2" charset="-78"/>
                <a:cs typeface="Tajawal ExtraBold" panose="00000800000000000000" pitchFamily="2" charset="-78"/>
              </a:rPr>
              <a:t>Kloppenborg</a:t>
            </a:r>
            <a:r>
              <a:rPr lang="en-US" sz="1370" dirty="0">
                <a:solidFill>
                  <a:srgbClr val="0A1F61"/>
                </a:solidFill>
                <a:latin typeface="Tajawal ExtraBold" panose="00000800000000000000" pitchFamily="2" charset="-78"/>
                <a:cs typeface="Tajawal ExtraBold" panose="00000800000000000000" pitchFamily="2" charset="-78"/>
              </a:rPr>
              <a:t>, T., D. </a:t>
            </a:r>
            <a:r>
              <a:rPr lang="en-US" sz="1370" dirty="0" err="1">
                <a:solidFill>
                  <a:srgbClr val="0A1F61"/>
                </a:solidFill>
                <a:latin typeface="Tajawal ExtraBold" panose="00000800000000000000" pitchFamily="2" charset="-78"/>
                <a:cs typeface="Tajawal ExtraBold" panose="00000800000000000000" pitchFamily="2" charset="-78"/>
              </a:rPr>
              <a:t>Tesch</a:t>
            </a:r>
            <a:r>
              <a:rPr lang="en-US" sz="1370" dirty="0">
                <a:solidFill>
                  <a:srgbClr val="0A1F61"/>
                </a:solidFill>
                <a:latin typeface="Tajawal ExtraBold" panose="00000800000000000000" pitchFamily="2" charset="-78"/>
                <a:cs typeface="Tajawal ExtraBold" panose="00000800000000000000" pitchFamily="2" charset="-78"/>
              </a:rPr>
              <a:t> and C. </a:t>
            </a:r>
            <a:r>
              <a:rPr lang="en-US" sz="1370" dirty="0" err="1">
                <a:solidFill>
                  <a:srgbClr val="0A1F61"/>
                </a:solidFill>
                <a:latin typeface="Tajawal ExtraBold" panose="00000800000000000000" pitchFamily="2" charset="-78"/>
                <a:cs typeface="Tajawal ExtraBold" panose="00000800000000000000" pitchFamily="2" charset="-78"/>
              </a:rPr>
              <a:t>Manolis</a:t>
            </a:r>
            <a:r>
              <a:rPr lang="en-US" sz="1370" dirty="0">
                <a:solidFill>
                  <a:srgbClr val="0A1F61"/>
                </a:solidFill>
                <a:latin typeface="Tajawal ExtraBold" panose="00000800000000000000" pitchFamily="2" charset="-78"/>
                <a:cs typeface="Tajawal ExtraBold" panose="00000800000000000000" pitchFamily="2" charset="-78"/>
              </a:rPr>
              <a:t>. 2011. Investigation of the sponsor’s role in project planning. Management Research Review 34(4):400–416.</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Little, B. 2011. The principles of successful project management. Human Resource Management International Digest 19(7):36–39.</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Maddalena, V. 2012. A primer on project management. Leadership in Health Services 25(2):80–89.</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Miller, C.W. 2001. Meeting real needs with real products. Strategy &amp; Leadership 29(1):15–20.</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Nixon, P., M. Harrington and D. Parker. 2012. Leadership performance is significant to project success or failure: A critical analysis. International Journal of Productivity and Performance Management 61(2):204–216.</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Peled, A. 2000. Creating winning information technology project teams in the </a:t>
            </a:r>
            <a:r>
              <a:rPr lang="en-US" sz="1370" dirty="0" err="1">
                <a:solidFill>
                  <a:srgbClr val="0A1F61"/>
                </a:solidFill>
                <a:latin typeface="Tajawal ExtraBold" panose="00000800000000000000" pitchFamily="2" charset="-78"/>
                <a:cs typeface="Tajawal ExtraBold" panose="00000800000000000000" pitchFamily="2" charset="-78"/>
              </a:rPr>
              <a:t>public</a:t>
            </a:r>
            <a:r>
              <a:rPr lang="en-US" sz="1370" dirty="0">
                <a:solidFill>
                  <a:srgbClr val="0A1F61"/>
                </a:solidFill>
                <a:latin typeface="Tajawal ExtraBold" panose="00000800000000000000" pitchFamily="2" charset="-78"/>
                <a:cs typeface="Tajawal ExtraBold" panose="00000800000000000000" pitchFamily="2" charset="-78"/>
              </a:rPr>
              <a:t> sector. Team Performance Management 6(1):6–15.</a:t>
            </a:r>
          </a:p>
          <a:p>
            <a:pPr marL="285750" indent="-285750" algn="just">
              <a:lnSpc>
                <a:spcPct val="200000"/>
              </a:lnSpc>
              <a:buFont typeface="Arial" panose="020B0604020202020204" pitchFamily="34" charset="0"/>
              <a:buChar char="•"/>
            </a:pPr>
            <a:r>
              <a:rPr lang="en-US" sz="1370" dirty="0">
                <a:solidFill>
                  <a:srgbClr val="0A1F61"/>
                </a:solidFill>
                <a:latin typeface="Tajawal ExtraBold" panose="00000800000000000000" pitchFamily="2" charset="-78"/>
                <a:cs typeface="Tajawal ExtraBold" panose="00000800000000000000" pitchFamily="2" charset="-78"/>
              </a:rPr>
              <a:t>Project Management Institute (PMI). 2008. PMBOK® Guide, 4th ed. Newtown Square, PA: Project Management Institute.</a:t>
            </a:r>
          </a:p>
        </p:txBody>
      </p:sp>
    </p:spTree>
    <p:extLst>
      <p:ext uri="{BB962C8B-B14F-4D97-AF65-F5344CB8AC3E}">
        <p14:creationId xmlns:p14="http://schemas.microsoft.com/office/powerpoint/2010/main" val="1987848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755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a:solidFill>
                  <a:schemeClr val="bg1"/>
                </a:solidFill>
                <a:latin typeface="Tajawal Medium" panose="00000600000000000000" pitchFamily="2" charset="-78"/>
                <a:cs typeface="Tajawal Medium" panose="00000600000000000000" pitchFamily="2" charset="-78"/>
              </a:rPr>
              <a:t>04 - 05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2419199" y="2153690"/>
            <a:ext cx="5721438" cy="2585323"/>
          </a:xfrm>
          <a:prstGeom prst="rect">
            <a:avLst/>
          </a:prstGeom>
          <a:noFill/>
        </p:spPr>
        <p:txBody>
          <a:bodyPr wrap="none" lIns="91440" tIns="45720" rIns="91440" bIns="45720">
            <a:spAutoFit/>
          </a:bodyPr>
          <a:lstStyle/>
          <a:p>
            <a:pPr algn="ctr"/>
            <a:r>
              <a:rPr lang="en-US" sz="9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latin typeface="Tajawal ExtraBold" panose="00000800000000000000" pitchFamily="2" charset="-78"/>
                <a:cs typeface="Tajawal ExtraBold" panose="00000800000000000000" pitchFamily="2" charset="-78"/>
              </a:rPr>
              <a:t>The End..</a:t>
            </a:r>
          </a:p>
          <a:p>
            <a:pPr algn="ctr"/>
            <a:r>
              <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13509</TotalTime>
  <Words>6123</Words>
  <Application>Microsoft Office PowerPoint</Application>
  <PresentationFormat>Widescreen</PresentationFormat>
  <Paragraphs>408</Paragraphs>
  <Slides>44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Tabbaa</cp:lastModifiedBy>
  <cp:revision>20</cp:revision>
  <dcterms:created xsi:type="dcterms:W3CDTF">2021-08-03T13:03:26Z</dcterms:created>
  <dcterms:modified xsi:type="dcterms:W3CDTF">2022-10-21T13:14:32Z</dcterms:modified>
</cp:coreProperties>
</file>