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svg" ContentType="image/svg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slides/slide52.xml" ContentType="application/vnd.openxmlformats-officedocument.presentationml.slide+xml"/>
  <Override PartName="/ppt/slides/slide53.xml" ContentType="application/vnd.openxmlformats-officedocument.presentationml.slide+xml"/>
  <Override PartName="/ppt/slides/slide54.xml" ContentType="application/vnd.openxmlformats-officedocument.presentationml.slide+xml"/>
  <Override PartName="/ppt/slides/slide55.xml" ContentType="application/vnd.openxmlformats-officedocument.presentationml.slide+xml"/>
  <Override PartName="/ppt/slides/slide56.xml" ContentType="application/vnd.openxmlformats-officedocument.presentationml.slide+xml"/>
  <Override PartName="/ppt/slides/slide57.xml" ContentType="application/vnd.openxmlformats-officedocument.presentationml.slide+xml"/>
  <Override PartName="/ppt/slides/slide58.xml" ContentType="application/vnd.openxmlformats-officedocument.presentationml.slide+xml"/>
  <Override PartName="/ppt/slides/slide59.xml" ContentType="application/vnd.openxmlformats-officedocument.presentationml.slide+xml"/>
  <Override PartName="/ppt/slides/slide60.xml" ContentType="application/vnd.openxmlformats-officedocument.presentationml.slide+xml"/>
  <Override PartName="/ppt/slides/slide61.xml" ContentType="application/vnd.openxmlformats-officedocument.presentationml.slide+xml"/>
  <Override PartName="/ppt/slides/slide62.xml" ContentType="application/vnd.openxmlformats-officedocument.presentationml.slide+xml"/>
  <Override PartName="/ppt/slides/slide63.xml" ContentType="application/vnd.openxmlformats-officedocument.presentationml.slide+xml"/>
  <Override PartName="/ppt/slides/slide64.xml" ContentType="application/vnd.openxmlformats-officedocument.presentationml.slide+xml"/>
  <Override PartName="/ppt/slides/slide65.xml" ContentType="application/vnd.openxmlformats-officedocument.presentationml.slide+xml"/>
  <Override PartName="/ppt/slides/slide66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ink/ink1.xml" ContentType="application/inkml+xml"/>
  <Override PartName="/ppt/ink/ink2.xml" ContentType="application/inkml+xml"/>
  <Override PartName="/ppt/ink/ink3.xml" ContentType="application/inkml+xml"/>
  <Override PartName="/ppt/ink/ink4.xml" ContentType="application/inkml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ink/ink5.xml" ContentType="application/inkml+xml"/>
  <Override PartName="/ppt/ink/ink6.xml" ContentType="application/inkml+xml"/>
  <Override PartName="/ppt/ink/ink7.xml" ContentType="application/inkml+xml"/>
  <Override PartName="/ppt/ink/ink8.xml" ContentType="application/inkml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ink/ink9.xml" ContentType="application/inkml+xml"/>
  <Override PartName="/ppt/ink/ink10.xml" ContentType="application/inkml+xml"/>
  <Override PartName="/ppt/ink/ink11.xml" ContentType="application/inkml+xml"/>
  <Override PartName="/ppt/ink/ink12.xml" ContentType="application/inkml+xml"/>
  <Override PartName="/ppt/notesSlides/notesSlide22.xml" ContentType="application/vnd.openxmlformats-officedocument.presentationml.notesSlide+xml"/>
  <Override PartName="/ppt/ink/ink13.xml" ContentType="application/inkml+xml"/>
  <Override PartName="/ppt/ink/ink14.xml" ContentType="application/inkml+xml"/>
  <Override PartName="/ppt/ink/ink15.xml" ContentType="application/inkml+xml"/>
  <Override PartName="/ppt/ink/ink16.xml" ContentType="application/inkml+xml"/>
  <Override PartName="/ppt/notesSlides/notesSlide23.xml" ContentType="application/vnd.openxmlformats-officedocument.presentationml.notesSlide+xml"/>
  <Override PartName="/ppt/notesSlides/notesSlide24.xml" ContentType="application/vnd.openxmlformats-officedocument.presentationml.notesSlide+xml"/>
  <Override PartName="/ppt/notesSlides/notesSlide25.xml" ContentType="application/vnd.openxmlformats-officedocument.presentationml.notesSlide+xml"/>
  <Override PartName="/ppt/notesSlides/notesSlide26.xml" ContentType="application/vnd.openxmlformats-officedocument.presentationml.notesSlide+xml"/>
  <Override PartName="/ppt/ink/ink17.xml" ContentType="application/inkml+xml"/>
  <Override PartName="/ppt/ink/ink18.xml" ContentType="application/inkml+xml"/>
  <Override PartName="/ppt/ink/ink19.xml" ContentType="application/inkml+xml"/>
  <Override PartName="/ppt/ink/ink20.xml" ContentType="application/inkml+xml"/>
  <Override PartName="/ppt/notesSlides/notesSlide27.xml" ContentType="application/vnd.openxmlformats-officedocument.presentationml.notesSlide+xml"/>
  <Override PartName="/ppt/ink/ink21.xml" ContentType="application/inkml+xml"/>
  <Override PartName="/ppt/ink/ink22.xml" ContentType="application/inkml+xml"/>
  <Override PartName="/ppt/ink/ink23.xml" ContentType="application/inkml+xml"/>
  <Override PartName="/ppt/ink/ink24.xml" ContentType="application/inkml+xml"/>
  <Override PartName="/ppt/notesSlides/notesSlide28.xml" ContentType="application/vnd.openxmlformats-officedocument.presentationml.notesSlide+xml"/>
  <Override PartName="/ppt/ink/ink25.xml" ContentType="application/inkml+xml"/>
  <Override PartName="/ppt/ink/ink26.xml" ContentType="application/inkml+xml"/>
  <Override PartName="/ppt/ink/ink27.xml" ContentType="application/inkml+xml"/>
  <Override PartName="/ppt/ink/ink28.xml" ContentType="application/inkml+xml"/>
  <Override PartName="/ppt/notesSlides/notesSlide29.xml" ContentType="application/vnd.openxmlformats-officedocument.presentationml.notesSlide+xml"/>
  <Override PartName="/ppt/ink/ink29.xml" ContentType="application/inkml+xml"/>
  <Override PartName="/ppt/ink/ink30.xml" ContentType="application/inkml+xml"/>
  <Override PartName="/ppt/ink/ink31.xml" ContentType="application/inkml+xml"/>
  <Override PartName="/ppt/ink/ink32.xml" ContentType="application/inkml+xml"/>
  <Override PartName="/ppt/notesSlides/notesSlide30.xml" ContentType="application/vnd.openxmlformats-officedocument.presentationml.notesSlide+xml"/>
  <Override PartName="/ppt/ink/ink33.xml" ContentType="application/inkml+xml"/>
  <Override PartName="/ppt/ink/ink34.xml" ContentType="application/inkml+xml"/>
  <Override PartName="/ppt/ink/ink35.xml" ContentType="application/inkml+xml"/>
  <Override PartName="/ppt/ink/ink36.xml" ContentType="application/inkml+xml"/>
  <Override PartName="/ppt/notesSlides/notesSlide31.xml" ContentType="application/vnd.openxmlformats-officedocument.presentationml.notesSlide+xml"/>
  <Override PartName="/ppt/ink/ink37.xml" ContentType="application/inkml+xml"/>
  <Override PartName="/ppt/ink/ink38.xml" ContentType="application/inkml+xml"/>
  <Override PartName="/ppt/ink/ink39.xml" ContentType="application/inkml+xml"/>
  <Override PartName="/ppt/ink/ink40.xml" ContentType="application/inkml+xml"/>
  <Override PartName="/ppt/notesSlides/notesSlide32.xml" ContentType="application/vnd.openxmlformats-officedocument.presentationml.notesSlide+xml"/>
  <Override PartName="/ppt/ink/ink41.xml" ContentType="application/inkml+xml"/>
  <Override PartName="/ppt/ink/ink42.xml" ContentType="application/inkml+xml"/>
  <Override PartName="/ppt/ink/ink43.xml" ContentType="application/inkml+xml"/>
  <Override PartName="/ppt/ink/ink44.xml" ContentType="application/inkml+xml"/>
  <Override PartName="/ppt/notesSlides/notesSlide33.xml" ContentType="application/vnd.openxmlformats-officedocument.presentationml.notesSlide+xml"/>
  <Override PartName="/ppt/notesSlides/notesSlide34.xml" ContentType="application/vnd.openxmlformats-officedocument.presentationml.notesSlide+xml"/>
  <Override PartName="/ppt/notesSlides/notesSlide35.xml" ContentType="application/vnd.openxmlformats-officedocument.presentationml.notesSlide+xml"/>
  <Override PartName="/ppt/notesSlides/notesSlide36.xml" ContentType="application/vnd.openxmlformats-officedocument.presentationml.notesSlide+xml"/>
  <Override PartName="/ppt/notesSlides/notesSlide37.xml" ContentType="application/vnd.openxmlformats-officedocument.presentationml.notesSlide+xml"/>
  <Override PartName="/ppt/notesSlides/notesSlide38.xml" ContentType="application/vnd.openxmlformats-officedocument.presentationml.notesSlide+xml"/>
  <Override PartName="/ppt/notesSlides/notesSlide39.xml" ContentType="application/vnd.openxmlformats-officedocument.presentationml.notesSlide+xml"/>
  <Override PartName="/ppt/notesSlides/notesSlide40.xml" ContentType="application/vnd.openxmlformats-officedocument.presentationml.notesSlide+xml"/>
  <Override PartName="/ppt/notesSlides/notesSlide41.xml" ContentType="application/vnd.openxmlformats-officedocument.presentationml.notesSlide+xml"/>
  <Override PartName="/ppt/notesSlides/notesSlide42.xml" ContentType="application/vnd.openxmlformats-officedocument.presentationml.notesSlide+xml"/>
  <Override PartName="/ppt/notesSlides/notesSlide43.xml" ContentType="application/vnd.openxmlformats-officedocument.presentationml.notesSlide+xml"/>
  <Override PartName="/ppt/notesSlides/notesSlide44.xml" ContentType="application/vnd.openxmlformats-officedocument.presentationml.notesSlide+xml"/>
  <Override PartName="/ppt/notesSlides/notesSlide45.xml" ContentType="application/vnd.openxmlformats-officedocument.presentationml.notesSlide+xml"/>
  <Override PartName="/ppt/notesSlides/notesSlide46.xml" ContentType="application/vnd.openxmlformats-officedocument.presentationml.notesSlide+xml"/>
  <Override PartName="/ppt/notesSlides/notesSlide47.xml" ContentType="application/vnd.openxmlformats-officedocument.presentationml.notesSlide+xml"/>
  <Override PartName="/ppt/notesSlides/notesSlide48.xml" ContentType="application/vnd.openxmlformats-officedocument.presentationml.notesSlide+xml"/>
  <Override PartName="/ppt/notesSlides/notesSlide49.xml" ContentType="application/vnd.openxmlformats-officedocument.presentationml.notesSlide+xml"/>
  <Override PartName="/ppt/notesSlides/notesSlide50.xml" ContentType="application/vnd.openxmlformats-officedocument.presentationml.notesSlide+xml"/>
  <Override PartName="/ppt/notesSlides/notesSlide51.xml" ContentType="application/vnd.openxmlformats-officedocument.presentationml.notesSlide+xml"/>
  <Override PartName="/ppt/notesSlides/notesSlide52.xml" ContentType="application/vnd.openxmlformats-officedocument.presentationml.notesSlide+xml"/>
  <Override PartName="/ppt/notesSlides/notesSlide53.xml" ContentType="application/vnd.openxmlformats-officedocument.presentationml.notesSlide+xml"/>
  <Override PartName="/ppt/ink/ink45.xml" ContentType="application/inkml+xml"/>
  <Override PartName="/ppt/ink/ink46.xml" ContentType="application/inkml+xml"/>
  <Override PartName="/ppt/ink/ink47.xml" ContentType="application/inkml+xml"/>
  <Override PartName="/ppt/ink/ink48.xml" ContentType="application/inkml+xml"/>
  <Override PartName="/ppt/notesSlides/notesSlide54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4"/>
  </p:sldMasterIdLst>
  <p:notesMasterIdLst>
    <p:notesMasterId r:id="rId71"/>
  </p:notesMasterIdLst>
  <p:sldIdLst>
    <p:sldId id="700" r:id="rId5"/>
    <p:sldId id="701" r:id="rId6"/>
    <p:sldId id="633" r:id="rId7"/>
    <p:sldId id="638" r:id="rId8"/>
    <p:sldId id="504" r:id="rId9"/>
    <p:sldId id="856" r:id="rId10"/>
    <p:sldId id="858" r:id="rId11"/>
    <p:sldId id="859" r:id="rId12"/>
    <p:sldId id="860" r:id="rId13"/>
    <p:sldId id="864" r:id="rId14"/>
    <p:sldId id="877" r:id="rId15"/>
    <p:sldId id="881" r:id="rId16"/>
    <p:sldId id="878" r:id="rId17"/>
    <p:sldId id="879" r:id="rId18"/>
    <p:sldId id="880" r:id="rId19"/>
    <p:sldId id="876" r:id="rId20"/>
    <p:sldId id="874" r:id="rId21"/>
    <p:sldId id="875" r:id="rId22"/>
    <p:sldId id="904" r:id="rId23"/>
    <p:sldId id="884" r:id="rId24"/>
    <p:sldId id="887" r:id="rId25"/>
    <p:sldId id="865" r:id="rId26"/>
    <p:sldId id="885" r:id="rId27"/>
    <p:sldId id="886" r:id="rId28"/>
    <p:sldId id="674" r:id="rId29"/>
    <p:sldId id="866" r:id="rId30"/>
    <p:sldId id="867" r:id="rId31"/>
    <p:sldId id="868" r:id="rId32"/>
    <p:sldId id="871" r:id="rId33"/>
    <p:sldId id="869" r:id="rId34"/>
    <p:sldId id="882" r:id="rId35"/>
    <p:sldId id="883" r:id="rId36"/>
    <p:sldId id="888" r:id="rId37"/>
    <p:sldId id="892" r:id="rId38"/>
    <p:sldId id="905" r:id="rId39"/>
    <p:sldId id="774" r:id="rId40"/>
    <p:sldId id="806" r:id="rId41"/>
    <p:sldId id="894" r:id="rId42"/>
    <p:sldId id="895" r:id="rId43"/>
    <p:sldId id="896" r:id="rId44"/>
    <p:sldId id="897" r:id="rId45"/>
    <p:sldId id="898" r:id="rId46"/>
    <p:sldId id="899" r:id="rId47"/>
    <p:sldId id="900" r:id="rId48"/>
    <p:sldId id="889" r:id="rId49"/>
    <p:sldId id="890" r:id="rId50"/>
    <p:sldId id="893" r:id="rId51"/>
    <p:sldId id="906" r:id="rId52"/>
    <p:sldId id="342" r:id="rId53"/>
    <p:sldId id="343" r:id="rId54"/>
    <p:sldId id="344" r:id="rId55"/>
    <p:sldId id="901" r:id="rId56"/>
    <p:sldId id="902" r:id="rId57"/>
    <p:sldId id="351" r:id="rId58"/>
    <p:sldId id="352" r:id="rId59"/>
    <p:sldId id="353" r:id="rId60"/>
    <p:sldId id="354" r:id="rId61"/>
    <p:sldId id="355" r:id="rId62"/>
    <p:sldId id="356" r:id="rId63"/>
    <p:sldId id="357" r:id="rId64"/>
    <p:sldId id="358" r:id="rId65"/>
    <p:sldId id="359" r:id="rId66"/>
    <p:sldId id="360" r:id="rId67"/>
    <p:sldId id="903" r:id="rId68"/>
    <p:sldId id="873" r:id="rId69"/>
    <p:sldId id="349" r:id="rId70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521415D9-36F7-43E2-AB2F-B90AF26B5E84}">
      <p14:sectionLst xmlns:p14="http://schemas.microsoft.com/office/powerpoint/2010/main">
        <p14:section name="Default Section" id="{73925AE7-E9D8-48BC-A988-41815CE32A48}">
          <p14:sldIdLst>
            <p14:sldId id="700"/>
            <p14:sldId id="701"/>
            <p14:sldId id="633"/>
            <p14:sldId id="638"/>
            <p14:sldId id="504"/>
            <p14:sldId id="856"/>
            <p14:sldId id="858"/>
            <p14:sldId id="859"/>
            <p14:sldId id="860"/>
            <p14:sldId id="864"/>
            <p14:sldId id="877"/>
            <p14:sldId id="881"/>
            <p14:sldId id="878"/>
            <p14:sldId id="879"/>
            <p14:sldId id="880"/>
            <p14:sldId id="876"/>
            <p14:sldId id="874"/>
            <p14:sldId id="875"/>
            <p14:sldId id="904"/>
            <p14:sldId id="884"/>
            <p14:sldId id="887"/>
            <p14:sldId id="865"/>
            <p14:sldId id="885"/>
            <p14:sldId id="886"/>
            <p14:sldId id="674"/>
            <p14:sldId id="866"/>
            <p14:sldId id="867"/>
            <p14:sldId id="868"/>
            <p14:sldId id="871"/>
            <p14:sldId id="869"/>
            <p14:sldId id="882"/>
            <p14:sldId id="883"/>
            <p14:sldId id="888"/>
            <p14:sldId id="892"/>
            <p14:sldId id="905"/>
            <p14:sldId id="774"/>
            <p14:sldId id="806"/>
            <p14:sldId id="894"/>
            <p14:sldId id="895"/>
            <p14:sldId id="896"/>
            <p14:sldId id="897"/>
            <p14:sldId id="898"/>
            <p14:sldId id="899"/>
            <p14:sldId id="900"/>
            <p14:sldId id="889"/>
            <p14:sldId id="890"/>
            <p14:sldId id="893"/>
            <p14:sldId id="906"/>
            <p14:sldId id="342"/>
            <p14:sldId id="343"/>
            <p14:sldId id="344"/>
            <p14:sldId id="901"/>
            <p14:sldId id="902"/>
            <p14:sldId id="351"/>
            <p14:sldId id="352"/>
            <p14:sldId id="353"/>
            <p14:sldId id="354"/>
            <p14:sldId id="355"/>
            <p14:sldId id="356"/>
            <p14:sldId id="357"/>
            <p14:sldId id="358"/>
            <p14:sldId id="359"/>
            <p14:sldId id="360"/>
            <p14:sldId id="903"/>
            <p14:sldId id="873"/>
            <p14:sldId id="349"/>
          </p14:sldIdLst>
        </p14:section>
        <p14:section name="Untitled Section" id="{2F6AD2C2-46A9-4BC4-94FF-3A698A8E8EFB}">
          <p14:sldIdLst/>
        </p14:section>
      </p14:sectionLst>
    </p:ex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669BBC"/>
    <a:srgbClr val="852F4A"/>
    <a:srgbClr val="8E5A6D"/>
    <a:srgbClr val="00AEEF"/>
    <a:srgbClr val="FFD200"/>
    <a:srgbClr val="203E5F"/>
    <a:srgbClr val="F58221"/>
    <a:srgbClr val="000000"/>
    <a:srgbClr val="2D3956"/>
    <a:srgbClr val="FAC748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84837" autoAdjust="0"/>
  </p:normalViewPr>
  <p:slideViewPr>
    <p:cSldViewPr snapToGrid="0">
      <p:cViewPr varScale="1">
        <p:scale>
          <a:sx n="70" d="100"/>
          <a:sy n="70" d="100"/>
        </p:scale>
        <p:origin x="1138" y="4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26" Type="http://schemas.openxmlformats.org/officeDocument/2006/relationships/slide" Target="slides/slide22.xml"/><Relationship Id="rId21" Type="http://schemas.openxmlformats.org/officeDocument/2006/relationships/slide" Target="slides/slide17.xml"/><Relationship Id="rId42" Type="http://schemas.openxmlformats.org/officeDocument/2006/relationships/slide" Target="slides/slide38.xml"/><Relationship Id="rId47" Type="http://schemas.openxmlformats.org/officeDocument/2006/relationships/slide" Target="slides/slide43.xml"/><Relationship Id="rId63" Type="http://schemas.openxmlformats.org/officeDocument/2006/relationships/slide" Target="slides/slide59.xml"/><Relationship Id="rId68" Type="http://schemas.openxmlformats.org/officeDocument/2006/relationships/slide" Target="slides/slide64.xml"/><Relationship Id="rId2" Type="http://schemas.openxmlformats.org/officeDocument/2006/relationships/customXml" Target="../customXml/item2.xml"/><Relationship Id="rId16" Type="http://schemas.openxmlformats.org/officeDocument/2006/relationships/slide" Target="slides/slide12.xml"/><Relationship Id="rId29" Type="http://schemas.openxmlformats.org/officeDocument/2006/relationships/slide" Target="slides/slide25.xml"/><Relationship Id="rId11" Type="http://schemas.openxmlformats.org/officeDocument/2006/relationships/slide" Target="slides/slide7.xml"/><Relationship Id="rId24" Type="http://schemas.openxmlformats.org/officeDocument/2006/relationships/slide" Target="slides/slide20.xml"/><Relationship Id="rId32" Type="http://schemas.openxmlformats.org/officeDocument/2006/relationships/slide" Target="slides/slide28.xml"/><Relationship Id="rId37" Type="http://schemas.openxmlformats.org/officeDocument/2006/relationships/slide" Target="slides/slide33.xml"/><Relationship Id="rId40" Type="http://schemas.openxmlformats.org/officeDocument/2006/relationships/slide" Target="slides/slide36.xml"/><Relationship Id="rId45" Type="http://schemas.openxmlformats.org/officeDocument/2006/relationships/slide" Target="slides/slide41.xml"/><Relationship Id="rId53" Type="http://schemas.openxmlformats.org/officeDocument/2006/relationships/slide" Target="slides/slide49.xml"/><Relationship Id="rId58" Type="http://schemas.openxmlformats.org/officeDocument/2006/relationships/slide" Target="slides/slide54.xml"/><Relationship Id="rId66" Type="http://schemas.openxmlformats.org/officeDocument/2006/relationships/slide" Target="slides/slide62.xml"/><Relationship Id="rId74" Type="http://schemas.openxmlformats.org/officeDocument/2006/relationships/theme" Target="theme/theme1.xml"/><Relationship Id="rId5" Type="http://schemas.openxmlformats.org/officeDocument/2006/relationships/slide" Target="slides/slide1.xml"/><Relationship Id="rId61" Type="http://schemas.openxmlformats.org/officeDocument/2006/relationships/slide" Target="slides/slide57.xml"/><Relationship Id="rId19" Type="http://schemas.openxmlformats.org/officeDocument/2006/relationships/slide" Target="slides/slide15.xml"/><Relationship Id="rId14" Type="http://schemas.openxmlformats.org/officeDocument/2006/relationships/slide" Target="slides/slide10.xml"/><Relationship Id="rId22" Type="http://schemas.openxmlformats.org/officeDocument/2006/relationships/slide" Target="slides/slide18.xml"/><Relationship Id="rId27" Type="http://schemas.openxmlformats.org/officeDocument/2006/relationships/slide" Target="slides/slide23.xml"/><Relationship Id="rId30" Type="http://schemas.openxmlformats.org/officeDocument/2006/relationships/slide" Target="slides/slide26.xml"/><Relationship Id="rId35" Type="http://schemas.openxmlformats.org/officeDocument/2006/relationships/slide" Target="slides/slide31.xml"/><Relationship Id="rId43" Type="http://schemas.openxmlformats.org/officeDocument/2006/relationships/slide" Target="slides/slide39.xml"/><Relationship Id="rId48" Type="http://schemas.openxmlformats.org/officeDocument/2006/relationships/slide" Target="slides/slide44.xml"/><Relationship Id="rId56" Type="http://schemas.openxmlformats.org/officeDocument/2006/relationships/slide" Target="slides/slide52.xml"/><Relationship Id="rId64" Type="http://schemas.openxmlformats.org/officeDocument/2006/relationships/slide" Target="slides/slide60.xml"/><Relationship Id="rId69" Type="http://schemas.openxmlformats.org/officeDocument/2006/relationships/slide" Target="slides/slide65.xml"/><Relationship Id="rId8" Type="http://schemas.openxmlformats.org/officeDocument/2006/relationships/slide" Target="slides/slide4.xml"/><Relationship Id="rId51" Type="http://schemas.openxmlformats.org/officeDocument/2006/relationships/slide" Target="slides/slide47.xml"/><Relationship Id="rId72" Type="http://schemas.openxmlformats.org/officeDocument/2006/relationships/presProps" Target="presProps.xml"/><Relationship Id="rId3" Type="http://schemas.openxmlformats.org/officeDocument/2006/relationships/customXml" Target="../customXml/item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5" Type="http://schemas.openxmlformats.org/officeDocument/2006/relationships/slide" Target="slides/slide21.xml"/><Relationship Id="rId33" Type="http://schemas.openxmlformats.org/officeDocument/2006/relationships/slide" Target="slides/slide29.xml"/><Relationship Id="rId38" Type="http://schemas.openxmlformats.org/officeDocument/2006/relationships/slide" Target="slides/slide34.xml"/><Relationship Id="rId46" Type="http://schemas.openxmlformats.org/officeDocument/2006/relationships/slide" Target="slides/slide42.xml"/><Relationship Id="rId59" Type="http://schemas.openxmlformats.org/officeDocument/2006/relationships/slide" Target="slides/slide55.xml"/><Relationship Id="rId67" Type="http://schemas.openxmlformats.org/officeDocument/2006/relationships/slide" Target="slides/slide63.xml"/><Relationship Id="rId20" Type="http://schemas.openxmlformats.org/officeDocument/2006/relationships/slide" Target="slides/slide16.xml"/><Relationship Id="rId41" Type="http://schemas.openxmlformats.org/officeDocument/2006/relationships/slide" Target="slides/slide37.xml"/><Relationship Id="rId54" Type="http://schemas.openxmlformats.org/officeDocument/2006/relationships/slide" Target="slides/slide50.xml"/><Relationship Id="rId62" Type="http://schemas.openxmlformats.org/officeDocument/2006/relationships/slide" Target="slides/slide58.xml"/><Relationship Id="rId70" Type="http://schemas.openxmlformats.org/officeDocument/2006/relationships/slide" Target="slides/slide66.xml"/><Relationship Id="rId75" Type="http://schemas.openxmlformats.org/officeDocument/2006/relationships/tableStyles" Target="tableStyles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5" Type="http://schemas.openxmlformats.org/officeDocument/2006/relationships/slide" Target="slides/slide11.xml"/><Relationship Id="rId23" Type="http://schemas.openxmlformats.org/officeDocument/2006/relationships/slide" Target="slides/slide19.xml"/><Relationship Id="rId28" Type="http://schemas.openxmlformats.org/officeDocument/2006/relationships/slide" Target="slides/slide24.xml"/><Relationship Id="rId36" Type="http://schemas.openxmlformats.org/officeDocument/2006/relationships/slide" Target="slides/slide32.xml"/><Relationship Id="rId49" Type="http://schemas.openxmlformats.org/officeDocument/2006/relationships/slide" Target="slides/slide45.xml"/><Relationship Id="rId57" Type="http://schemas.openxmlformats.org/officeDocument/2006/relationships/slide" Target="slides/slide53.xml"/><Relationship Id="rId10" Type="http://schemas.openxmlformats.org/officeDocument/2006/relationships/slide" Target="slides/slide6.xml"/><Relationship Id="rId31" Type="http://schemas.openxmlformats.org/officeDocument/2006/relationships/slide" Target="slides/slide27.xml"/><Relationship Id="rId44" Type="http://schemas.openxmlformats.org/officeDocument/2006/relationships/slide" Target="slides/slide40.xml"/><Relationship Id="rId52" Type="http://schemas.openxmlformats.org/officeDocument/2006/relationships/slide" Target="slides/slide48.xml"/><Relationship Id="rId60" Type="http://schemas.openxmlformats.org/officeDocument/2006/relationships/slide" Target="slides/slide56.xml"/><Relationship Id="rId65" Type="http://schemas.openxmlformats.org/officeDocument/2006/relationships/slide" Target="slides/slide61.xml"/><Relationship Id="rId73" Type="http://schemas.openxmlformats.org/officeDocument/2006/relationships/viewProps" Target="viewProps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3" Type="http://schemas.openxmlformats.org/officeDocument/2006/relationships/slide" Target="slides/slide9.xml"/><Relationship Id="rId18" Type="http://schemas.openxmlformats.org/officeDocument/2006/relationships/slide" Target="slides/slide14.xml"/><Relationship Id="rId39" Type="http://schemas.openxmlformats.org/officeDocument/2006/relationships/slide" Target="slides/slide35.xml"/><Relationship Id="rId34" Type="http://schemas.openxmlformats.org/officeDocument/2006/relationships/slide" Target="slides/slide30.xml"/><Relationship Id="rId50" Type="http://schemas.openxmlformats.org/officeDocument/2006/relationships/slide" Target="slides/slide46.xml"/><Relationship Id="rId55" Type="http://schemas.openxmlformats.org/officeDocument/2006/relationships/slide" Target="slides/slide51.xml"/><Relationship Id="rId7" Type="http://schemas.openxmlformats.org/officeDocument/2006/relationships/slide" Target="slides/slide3.xml"/><Relationship Id="rId71" Type="http://schemas.openxmlformats.org/officeDocument/2006/relationships/notesMaster" Target="notesMasters/notesMaster1.xml"/></Relationships>
</file>

<file path=ppt/ink/ink1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5-07-23T05:37:52.665"/>
    </inkml:context>
    <inkml:brush xml:id="br0">
      <inkml:brushProperty name="width" value="0.035" units="cm"/>
      <inkml:brushProperty name="height" value="0.035" units="cm"/>
    </inkml:brush>
  </inkml:definitions>
  <inkml:trace contextRef="#ctx0" brushRef="#br0">1 0 24575,'0'0'-8191</inkml:trace>
</inkml:ink>
</file>

<file path=ppt/ink/ink2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5-07-23T05:37:55.151"/>
    </inkml:context>
    <inkml:brush xml:id="br0">
      <inkml:brushProperty name="width" value="0.035" units="cm"/>
      <inkml:brushProperty name="height" value="0.035" units="cm"/>
    </inkml:brush>
  </inkml:definitions>
  <inkml:trace contextRef="#ctx0" brushRef="#br0">14 14 24575,'-6'-6'0,"-2"-2"-8191</inkml:trace>
</inkml:ink>
</file>

<file path=ppt/ink/ink3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5-07-23T05:37:55.337"/>
    </inkml:context>
    <inkml:brush xml:id="br0">
      <inkml:brushProperty name="width" value="0.035" units="cm"/>
      <inkml:brushProperty name="height" value="0.035" units="cm"/>
    </inkml:brush>
  </inkml:definitions>
  <inkml:trace contextRef="#ctx0" brushRef="#br0">1 0 24575,'0'0'-8191</inkml:trace>
</inkml:ink>
</file>

<file path=ppt/ink/ink4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5-07-23T05:37:55.523"/>
    </inkml:context>
    <inkml:brush xml:id="br0">
      <inkml:brushProperty name="width" value="0.035" units="cm"/>
      <inkml:brushProperty name="height" value="0.035" units="cm"/>
    </inkml:brush>
  </inkml:definitions>
  <inkml:trace contextRef="#ctx0" brushRef="#br0">1 0 24575,'0'0'-8191</inkml:trace>
</inkml:ink>
</file>

<file path=ppt/ink/ink5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5-07-23T05:37:52.665"/>
    </inkml:context>
    <inkml:brush xml:id="br0">
      <inkml:brushProperty name="width" value="0.035" units="cm"/>
      <inkml:brushProperty name="height" value="0.035" units="cm"/>
    </inkml:brush>
  </inkml:definitions>
  <inkml:trace contextRef="#ctx0" brushRef="#br0">1 0 24575,'0'0'-8191</inkml:trace>
</inkml:ink>
</file>

<file path=ppt/ink/ink6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5-07-23T05:37:55.151"/>
    </inkml:context>
    <inkml:brush xml:id="br0">
      <inkml:brushProperty name="width" value="0.035" units="cm"/>
      <inkml:brushProperty name="height" value="0.035" units="cm"/>
    </inkml:brush>
  </inkml:definitions>
  <inkml:trace contextRef="#ctx0" brushRef="#br0">14 14 24575,'-6'-6'0,"-2"-2"-8191</inkml:trace>
</inkml:ink>
</file>

<file path=ppt/ink/ink7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5-07-23T05:37:55.337"/>
    </inkml:context>
    <inkml:brush xml:id="br0">
      <inkml:brushProperty name="width" value="0.035" units="cm"/>
      <inkml:brushProperty name="height" value="0.035" units="cm"/>
    </inkml:brush>
  </inkml:definitions>
  <inkml:trace contextRef="#ctx0" brushRef="#br0">1 0 24575,'0'0'-8191</inkml:trace>
</inkml:ink>
</file>

<file path=ppt/ink/ink8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5-07-23T05:37:55.523"/>
    </inkml:context>
    <inkml:brush xml:id="br0">
      <inkml:brushProperty name="width" value="0.035" units="cm"/>
      <inkml:brushProperty name="height" value="0.035" units="cm"/>
    </inkml:brush>
  </inkml:definitions>
  <inkml:trace contextRef="#ctx0" brushRef="#br0">1 0 24575,'0'0'-8191</inkml:trace>
</inkml:ink>
</file>

<file path=ppt/ink/ink9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5-07-23T05:37:52.665"/>
    </inkml:context>
    <inkml:brush xml:id="br0">
      <inkml:brushProperty name="width" value="0.035" units="cm"/>
      <inkml:brushProperty name="height" value="0.035" units="cm"/>
    </inkml:brush>
  </inkml:definitions>
  <inkml:trace contextRef="#ctx0" brushRef="#br0">1 0 24575,'0'0'-8191</inkml:trace>
</inkml:ink>
</file>

<file path=ppt/ink/ink10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5-07-23T05:37:55.151"/>
    </inkml:context>
    <inkml:brush xml:id="br0">
      <inkml:brushProperty name="width" value="0.035" units="cm"/>
      <inkml:brushProperty name="height" value="0.035" units="cm"/>
    </inkml:brush>
  </inkml:definitions>
  <inkml:trace contextRef="#ctx0" brushRef="#br0">14 14 24575,'-6'-6'0,"-2"-2"-8191</inkml:trace>
</inkml:ink>
</file>

<file path=ppt/ink/ink11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5-07-23T05:37:55.337"/>
    </inkml:context>
    <inkml:brush xml:id="br0">
      <inkml:brushProperty name="width" value="0.035" units="cm"/>
      <inkml:brushProperty name="height" value="0.035" units="cm"/>
    </inkml:brush>
  </inkml:definitions>
  <inkml:trace contextRef="#ctx0" brushRef="#br0">1 0 24575,'0'0'-8191</inkml:trace>
</inkml:ink>
</file>

<file path=ppt/ink/ink12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5-07-23T05:37:55.523"/>
    </inkml:context>
    <inkml:brush xml:id="br0">
      <inkml:brushProperty name="width" value="0.035" units="cm"/>
      <inkml:brushProperty name="height" value="0.035" units="cm"/>
    </inkml:brush>
  </inkml:definitions>
  <inkml:trace contextRef="#ctx0" brushRef="#br0">1 0 24575,'0'0'-8191</inkml:trace>
</inkml:ink>
</file>

<file path=ppt/ink/ink13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5-07-23T05:37:52.665"/>
    </inkml:context>
    <inkml:brush xml:id="br0">
      <inkml:brushProperty name="width" value="0.035" units="cm"/>
      <inkml:brushProperty name="height" value="0.035" units="cm"/>
    </inkml:brush>
  </inkml:definitions>
  <inkml:trace contextRef="#ctx0" brushRef="#br0">1 0 24575,'0'0'-8191</inkml:trace>
</inkml:ink>
</file>

<file path=ppt/ink/ink14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5-07-23T05:37:55.151"/>
    </inkml:context>
    <inkml:brush xml:id="br0">
      <inkml:brushProperty name="width" value="0.035" units="cm"/>
      <inkml:brushProperty name="height" value="0.035" units="cm"/>
    </inkml:brush>
  </inkml:definitions>
  <inkml:trace contextRef="#ctx0" brushRef="#br0">14 14 24575,'-6'-6'0,"-2"-2"-8191</inkml:trace>
</inkml:ink>
</file>

<file path=ppt/ink/ink15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5-07-23T05:37:55.337"/>
    </inkml:context>
    <inkml:brush xml:id="br0">
      <inkml:brushProperty name="width" value="0.035" units="cm"/>
      <inkml:brushProperty name="height" value="0.035" units="cm"/>
    </inkml:brush>
  </inkml:definitions>
  <inkml:trace contextRef="#ctx0" brushRef="#br0">1 0 24575,'0'0'-8191</inkml:trace>
</inkml:ink>
</file>

<file path=ppt/ink/ink16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5-07-23T05:37:55.523"/>
    </inkml:context>
    <inkml:brush xml:id="br0">
      <inkml:brushProperty name="width" value="0.035" units="cm"/>
      <inkml:brushProperty name="height" value="0.035" units="cm"/>
    </inkml:brush>
  </inkml:definitions>
  <inkml:trace contextRef="#ctx0" brushRef="#br0">1 0 24575,'0'0'-8191</inkml:trace>
</inkml:ink>
</file>

<file path=ppt/ink/ink17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5-07-23T05:37:52.665"/>
    </inkml:context>
    <inkml:brush xml:id="br0">
      <inkml:brushProperty name="width" value="0.035" units="cm"/>
      <inkml:brushProperty name="height" value="0.035" units="cm"/>
    </inkml:brush>
  </inkml:definitions>
  <inkml:trace contextRef="#ctx0" brushRef="#br0">1 0 24575,'0'0'-8191</inkml:trace>
</inkml:ink>
</file>

<file path=ppt/ink/ink18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5-07-23T05:37:55.151"/>
    </inkml:context>
    <inkml:brush xml:id="br0">
      <inkml:brushProperty name="width" value="0.035" units="cm"/>
      <inkml:brushProperty name="height" value="0.035" units="cm"/>
    </inkml:brush>
  </inkml:definitions>
  <inkml:trace contextRef="#ctx0" brushRef="#br0">14 14 24575,'-6'-6'0,"-2"-2"-8191</inkml:trace>
</inkml:ink>
</file>

<file path=ppt/ink/ink19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5-07-23T05:37:55.337"/>
    </inkml:context>
    <inkml:brush xml:id="br0">
      <inkml:brushProperty name="width" value="0.035" units="cm"/>
      <inkml:brushProperty name="height" value="0.035" units="cm"/>
    </inkml:brush>
  </inkml:definitions>
  <inkml:trace contextRef="#ctx0" brushRef="#br0">1 0 24575,'0'0'-8191</inkml:trace>
</inkml:ink>
</file>

<file path=ppt/ink/ink20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5-07-23T05:37:55.523"/>
    </inkml:context>
    <inkml:brush xml:id="br0">
      <inkml:brushProperty name="width" value="0.035" units="cm"/>
      <inkml:brushProperty name="height" value="0.035" units="cm"/>
    </inkml:brush>
  </inkml:definitions>
  <inkml:trace contextRef="#ctx0" brushRef="#br0">1 0 24575,'0'0'-8191</inkml:trace>
</inkml:ink>
</file>

<file path=ppt/ink/ink21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5-07-23T05:37:52.665"/>
    </inkml:context>
    <inkml:brush xml:id="br0">
      <inkml:brushProperty name="width" value="0.035" units="cm"/>
      <inkml:brushProperty name="height" value="0.035" units="cm"/>
    </inkml:brush>
  </inkml:definitions>
  <inkml:trace contextRef="#ctx0" brushRef="#br0">1 0 24575,'0'0'-8191</inkml:trace>
</inkml:ink>
</file>

<file path=ppt/ink/ink22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5-07-23T05:37:55.151"/>
    </inkml:context>
    <inkml:brush xml:id="br0">
      <inkml:brushProperty name="width" value="0.035" units="cm"/>
      <inkml:brushProperty name="height" value="0.035" units="cm"/>
    </inkml:brush>
  </inkml:definitions>
  <inkml:trace contextRef="#ctx0" brushRef="#br0">14 14 24575,'-6'-6'0,"-2"-2"-8191</inkml:trace>
</inkml:ink>
</file>

<file path=ppt/ink/ink23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5-07-23T05:37:55.337"/>
    </inkml:context>
    <inkml:brush xml:id="br0">
      <inkml:brushProperty name="width" value="0.035" units="cm"/>
      <inkml:brushProperty name="height" value="0.035" units="cm"/>
    </inkml:brush>
  </inkml:definitions>
  <inkml:trace contextRef="#ctx0" brushRef="#br0">1 0 24575,'0'0'-8191</inkml:trace>
</inkml:ink>
</file>

<file path=ppt/ink/ink24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5-07-23T05:37:55.523"/>
    </inkml:context>
    <inkml:brush xml:id="br0">
      <inkml:brushProperty name="width" value="0.035" units="cm"/>
      <inkml:brushProperty name="height" value="0.035" units="cm"/>
    </inkml:brush>
  </inkml:definitions>
  <inkml:trace contextRef="#ctx0" brushRef="#br0">1 0 24575,'0'0'-8191</inkml:trace>
</inkml:ink>
</file>

<file path=ppt/ink/ink25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5-07-23T05:37:52.665"/>
    </inkml:context>
    <inkml:brush xml:id="br0">
      <inkml:brushProperty name="width" value="0.035" units="cm"/>
      <inkml:brushProperty name="height" value="0.035" units="cm"/>
    </inkml:brush>
  </inkml:definitions>
  <inkml:trace contextRef="#ctx0" brushRef="#br0">1 0 24575,'0'0'-8191</inkml:trace>
</inkml:ink>
</file>

<file path=ppt/ink/ink26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5-07-23T05:37:55.151"/>
    </inkml:context>
    <inkml:brush xml:id="br0">
      <inkml:brushProperty name="width" value="0.035" units="cm"/>
      <inkml:brushProperty name="height" value="0.035" units="cm"/>
    </inkml:brush>
  </inkml:definitions>
  <inkml:trace contextRef="#ctx0" brushRef="#br0">14 14 24575,'-6'-6'0,"-2"-2"-8191</inkml:trace>
</inkml:ink>
</file>

<file path=ppt/ink/ink27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5-07-23T05:37:55.337"/>
    </inkml:context>
    <inkml:brush xml:id="br0">
      <inkml:brushProperty name="width" value="0.035" units="cm"/>
      <inkml:brushProperty name="height" value="0.035" units="cm"/>
    </inkml:brush>
  </inkml:definitions>
  <inkml:trace contextRef="#ctx0" brushRef="#br0">1 0 24575,'0'0'-8191</inkml:trace>
</inkml:ink>
</file>

<file path=ppt/ink/ink28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5-07-23T05:37:55.523"/>
    </inkml:context>
    <inkml:brush xml:id="br0">
      <inkml:brushProperty name="width" value="0.035" units="cm"/>
      <inkml:brushProperty name="height" value="0.035" units="cm"/>
    </inkml:brush>
  </inkml:definitions>
  <inkml:trace contextRef="#ctx0" brushRef="#br0">1 0 24575,'0'0'-8191</inkml:trace>
</inkml:ink>
</file>

<file path=ppt/ink/ink29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5-07-23T05:37:52.665"/>
    </inkml:context>
    <inkml:brush xml:id="br0">
      <inkml:brushProperty name="width" value="0.035" units="cm"/>
      <inkml:brushProperty name="height" value="0.035" units="cm"/>
    </inkml:brush>
  </inkml:definitions>
  <inkml:trace contextRef="#ctx0" brushRef="#br0">1 0 24575,'0'0'-8191</inkml:trace>
</inkml:ink>
</file>

<file path=ppt/ink/ink30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5-07-23T05:37:55.151"/>
    </inkml:context>
    <inkml:brush xml:id="br0">
      <inkml:brushProperty name="width" value="0.035" units="cm"/>
      <inkml:brushProperty name="height" value="0.035" units="cm"/>
    </inkml:brush>
  </inkml:definitions>
  <inkml:trace contextRef="#ctx0" brushRef="#br0">14 14 24575,'-6'-6'0,"-2"-2"-8191</inkml:trace>
</inkml:ink>
</file>

<file path=ppt/ink/ink31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5-07-23T05:37:55.337"/>
    </inkml:context>
    <inkml:brush xml:id="br0">
      <inkml:brushProperty name="width" value="0.035" units="cm"/>
      <inkml:brushProperty name="height" value="0.035" units="cm"/>
    </inkml:brush>
  </inkml:definitions>
  <inkml:trace contextRef="#ctx0" brushRef="#br0">1 0 24575,'0'0'-8191</inkml:trace>
</inkml:ink>
</file>

<file path=ppt/ink/ink32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5-07-23T05:37:55.523"/>
    </inkml:context>
    <inkml:brush xml:id="br0">
      <inkml:brushProperty name="width" value="0.035" units="cm"/>
      <inkml:brushProperty name="height" value="0.035" units="cm"/>
    </inkml:brush>
  </inkml:definitions>
  <inkml:trace contextRef="#ctx0" brushRef="#br0">1 0 24575,'0'0'-8191</inkml:trace>
</inkml:ink>
</file>

<file path=ppt/ink/ink33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5-07-23T05:37:52.665"/>
    </inkml:context>
    <inkml:brush xml:id="br0">
      <inkml:brushProperty name="width" value="0.035" units="cm"/>
      <inkml:brushProperty name="height" value="0.035" units="cm"/>
    </inkml:brush>
  </inkml:definitions>
  <inkml:trace contextRef="#ctx0" brushRef="#br0">1 0 24575,'0'0'-8191</inkml:trace>
</inkml:ink>
</file>

<file path=ppt/ink/ink34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5-07-23T05:37:55.151"/>
    </inkml:context>
    <inkml:brush xml:id="br0">
      <inkml:brushProperty name="width" value="0.035" units="cm"/>
      <inkml:brushProperty name="height" value="0.035" units="cm"/>
    </inkml:brush>
  </inkml:definitions>
  <inkml:trace contextRef="#ctx0" brushRef="#br0">14 14 24575,'-6'-6'0,"-2"-2"-8191</inkml:trace>
</inkml:ink>
</file>

<file path=ppt/ink/ink35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5-07-23T05:37:55.337"/>
    </inkml:context>
    <inkml:brush xml:id="br0">
      <inkml:brushProperty name="width" value="0.035" units="cm"/>
      <inkml:brushProperty name="height" value="0.035" units="cm"/>
    </inkml:brush>
  </inkml:definitions>
  <inkml:trace contextRef="#ctx0" brushRef="#br0">1 0 24575,'0'0'-8191</inkml:trace>
</inkml:ink>
</file>

<file path=ppt/ink/ink36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5-07-23T05:37:55.523"/>
    </inkml:context>
    <inkml:brush xml:id="br0">
      <inkml:brushProperty name="width" value="0.035" units="cm"/>
      <inkml:brushProperty name="height" value="0.035" units="cm"/>
    </inkml:brush>
  </inkml:definitions>
  <inkml:trace contextRef="#ctx0" brushRef="#br0">1 0 24575,'0'0'-8191</inkml:trace>
</inkml:ink>
</file>

<file path=ppt/ink/ink37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5-07-23T05:37:52.665"/>
    </inkml:context>
    <inkml:brush xml:id="br0">
      <inkml:brushProperty name="width" value="0.035" units="cm"/>
      <inkml:brushProperty name="height" value="0.035" units="cm"/>
    </inkml:brush>
  </inkml:definitions>
  <inkml:trace contextRef="#ctx0" brushRef="#br0">1 0 24575,'0'0'-8191</inkml:trace>
</inkml:ink>
</file>

<file path=ppt/ink/ink38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5-07-23T05:37:55.151"/>
    </inkml:context>
    <inkml:brush xml:id="br0">
      <inkml:brushProperty name="width" value="0.035" units="cm"/>
      <inkml:brushProperty name="height" value="0.035" units="cm"/>
    </inkml:brush>
  </inkml:definitions>
  <inkml:trace contextRef="#ctx0" brushRef="#br0">14 14 24575,'-6'-6'0,"-2"-2"-8191</inkml:trace>
</inkml:ink>
</file>

<file path=ppt/ink/ink39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5-07-23T05:37:55.337"/>
    </inkml:context>
    <inkml:brush xml:id="br0">
      <inkml:brushProperty name="width" value="0.035" units="cm"/>
      <inkml:brushProperty name="height" value="0.035" units="cm"/>
    </inkml:brush>
  </inkml:definitions>
  <inkml:trace contextRef="#ctx0" brushRef="#br0">1 0 24575,'0'0'-8191</inkml:trace>
</inkml:ink>
</file>

<file path=ppt/ink/ink40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5-07-23T05:37:55.523"/>
    </inkml:context>
    <inkml:brush xml:id="br0">
      <inkml:brushProperty name="width" value="0.035" units="cm"/>
      <inkml:brushProperty name="height" value="0.035" units="cm"/>
    </inkml:brush>
  </inkml:definitions>
  <inkml:trace contextRef="#ctx0" brushRef="#br0">1 0 24575,'0'0'-8191</inkml:trace>
</inkml:ink>
</file>

<file path=ppt/ink/ink41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5-07-23T05:37:52.665"/>
    </inkml:context>
    <inkml:brush xml:id="br0">
      <inkml:brushProperty name="width" value="0.035" units="cm"/>
      <inkml:brushProperty name="height" value="0.035" units="cm"/>
    </inkml:brush>
  </inkml:definitions>
  <inkml:trace contextRef="#ctx0" brushRef="#br0">1 0 24575,'0'0'-8191</inkml:trace>
</inkml:ink>
</file>

<file path=ppt/ink/ink42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5-07-23T05:37:55.151"/>
    </inkml:context>
    <inkml:brush xml:id="br0">
      <inkml:brushProperty name="width" value="0.035" units="cm"/>
      <inkml:brushProperty name="height" value="0.035" units="cm"/>
    </inkml:brush>
  </inkml:definitions>
  <inkml:trace contextRef="#ctx0" brushRef="#br0">14 14 24575,'-6'-6'0,"-2"-2"-8191</inkml:trace>
</inkml:ink>
</file>

<file path=ppt/ink/ink43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5-07-23T05:37:55.337"/>
    </inkml:context>
    <inkml:brush xml:id="br0">
      <inkml:brushProperty name="width" value="0.035" units="cm"/>
      <inkml:brushProperty name="height" value="0.035" units="cm"/>
    </inkml:brush>
  </inkml:definitions>
  <inkml:trace contextRef="#ctx0" brushRef="#br0">1 0 24575,'0'0'-8191</inkml:trace>
</inkml:ink>
</file>

<file path=ppt/ink/ink44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5-07-23T05:37:55.523"/>
    </inkml:context>
    <inkml:brush xml:id="br0">
      <inkml:brushProperty name="width" value="0.035" units="cm"/>
      <inkml:brushProperty name="height" value="0.035" units="cm"/>
    </inkml:brush>
  </inkml:definitions>
  <inkml:trace contextRef="#ctx0" brushRef="#br0">1 0 24575,'0'0'-8191</inkml:trace>
</inkml:ink>
</file>

<file path=ppt/ink/ink45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5-07-23T05:37:52.665"/>
    </inkml:context>
    <inkml:brush xml:id="br0">
      <inkml:brushProperty name="width" value="0.035" units="cm"/>
      <inkml:brushProperty name="height" value="0.035" units="cm"/>
    </inkml:brush>
  </inkml:definitions>
  <inkml:trace contextRef="#ctx0" brushRef="#br0">1 0 24575,'0'0'-8191</inkml:trace>
</inkml:ink>
</file>

<file path=ppt/ink/ink46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5-07-23T05:37:55.151"/>
    </inkml:context>
    <inkml:brush xml:id="br0">
      <inkml:brushProperty name="width" value="0.035" units="cm"/>
      <inkml:brushProperty name="height" value="0.035" units="cm"/>
    </inkml:brush>
  </inkml:definitions>
  <inkml:trace contextRef="#ctx0" brushRef="#br0">14 14 24575,'-6'-6'0,"-2"-2"-8191</inkml:trace>
</inkml:ink>
</file>

<file path=ppt/ink/ink47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5-07-23T05:37:55.337"/>
    </inkml:context>
    <inkml:brush xml:id="br0">
      <inkml:brushProperty name="width" value="0.035" units="cm"/>
      <inkml:brushProperty name="height" value="0.035" units="cm"/>
    </inkml:brush>
  </inkml:definitions>
  <inkml:trace contextRef="#ctx0" brushRef="#br0">1 0 24575,'0'0'-8191</inkml:trace>
</inkml:ink>
</file>

<file path=ppt/ink/ink48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5-07-23T05:37:55.523"/>
    </inkml:context>
    <inkml:brush xml:id="br0">
      <inkml:brushProperty name="width" value="0.035" units="cm"/>
      <inkml:brushProperty name="height" value="0.035" units="cm"/>
    </inkml:brush>
  </inkml:definitions>
  <inkml:trace contextRef="#ctx0" brushRef="#br0">1 0 24575,'0'0'-8191</inkml:trace>
</inkml:ink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E8DF744-AB4A-4A0F-92CE-6DEBABF2DA97}" type="datetimeFigureOut">
              <a:rPr lang="en-US" smtClean="0"/>
              <a:t>2/4/2026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88088B5-5D3D-41C5-9929-9FAB3A249D9E}" type="slidenum">
              <a:rPr lang="en-US" smtClean="0"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2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_rels/notesSlide2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_rels/notesSlide2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8.xml"/><Relationship Id="rId1" Type="http://schemas.openxmlformats.org/officeDocument/2006/relationships/notesMaster" Target="../notesMasters/notesMaster1.xml"/></Relationships>
</file>

<file path=ppt/notesSlides/_rels/notesSlide2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9.xml"/><Relationship Id="rId1" Type="http://schemas.openxmlformats.org/officeDocument/2006/relationships/notesMaster" Target="../notesMasters/notesMaster1.xml"/></Relationships>
</file>

<file path=ppt/notesSlides/_rels/notesSlide3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0.xml"/><Relationship Id="rId1" Type="http://schemas.openxmlformats.org/officeDocument/2006/relationships/notesMaster" Target="../notesMasters/notesMaster1.xml"/></Relationships>
</file>

<file path=ppt/notesSlides/_rels/notesSlide3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1.xml"/><Relationship Id="rId1" Type="http://schemas.openxmlformats.org/officeDocument/2006/relationships/notesMaster" Target="../notesMasters/notesMaster1.xml"/></Relationships>
</file>

<file path=ppt/notesSlides/_rels/notesSlide3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2.xml"/><Relationship Id="rId1" Type="http://schemas.openxmlformats.org/officeDocument/2006/relationships/notesMaster" Target="../notesMasters/notesMaster1.xml"/></Relationships>
</file>

<file path=ppt/notesSlides/_rels/notesSlide3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3.xml"/><Relationship Id="rId1" Type="http://schemas.openxmlformats.org/officeDocument/2006/relationships/notesMaster" Target="../notesMasters/notesMaster1.xml"/></Relationships>
</file>

<file path=ppt/notesSlides/_rels/notesSlide3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4.xml"/><Relationship Id="rId1" Type="http://schemas.openxmlformats.org/officeDocument/2006/relationships/notesMaster" Target="../notesMasters/notesMaster1.xml"/></Relationships>
</file>

<file path=ppt/notesSlides/_rels/notesSlide3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5.xml"/><Relationship Id="rId1" Type="http://schemas.openxmlformats.org/officeDocument/2006/relationships/notesMaster" Target="../notesMasters/notesMaster1.xml"/></Relationships>
</file>

<file path=ppt/notesSlides/_rels/notesSlide3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6.xml"/><Relationship Id="rId1" Type="http://schemas.openxmlformats.org/officeDocument/2006/relationships/notesMaster" Target="../notesMasters/notesMaster1.xml"/></Relationships>
</file>

<file path=ppt/notesSlides/_rels/notesSlide3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7.xml"/><Relationship Id="rId1" Type="http://schemas.openxmlformats.org/officeDocument/2006/relationships/notesMaster" Target="../notesMasters/notesMaster1.xml"/></Relationships>
</file>

<file path=ppt/notesSlides/_rels/notesSlide3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8.xml"/><Relationship Id="rId1" Type="http://schemas.openxmlformats.org/officeDocument/2006/relationships/notesMaster" Target="../notesMasters/notesMaster1.xml"/></Relationships>
</file>

<file path=ppt/notesSlides/_rels/notesSlide3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9.xml"/><Relationship Id="rId1" Type="http://schemas.openxmlformats.org/officeDocument/2006/relationships/notesMaster" Target="../notesMasters/notesMaster1.xml"/></Relationships>
</file>

<file path=ppt/notesSlides/_rels/notesSlide4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0.xml"/><Relationship Id="rId1" Type="http://schemas.openxmlformats.org/officeDocument/2006/relationships/notesMaster" Target="../notesMasters/notesMaster1.xml"/></Relationships>
</file>

<file path=ppt/notesSlides/_rels/notesSlide4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1.xml"/><Relationship Id="rId1" Type="http://schemas.openxmlformats.org/officeDocument/2006/relationships/notesMaster" Target="../notesMasters/notesMaster1.xml"/></Relationships>
</file>

<file path=ppt/notesSlides/_rels/notesSlide4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2.xml"/><Relationship Id="rId1" Type="http://schemas.openxmlformats.org/officeDocument/2006/relationships/notesMaster" Target="../notesMasters/notesMaster1.xml"/></Relationships>
</file>

<file path=ppt/notesSlides/_rels/notesSlide4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3.xml"/><Relationship Id="rId1" Type="http://schemas.openxmlformats.org/officeDocument/2006/relationships/notesMaster" Target="../notesMasters/notesMaster1.xml"/></Relationships>
</file>

<file path=ppt/notesSlides/_rels/notesSlide4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4.xml"/><Relationship Id="rId1" Type="http://schemas.openxmlformats.org/officeDocument/2006/relationships/notesMaster" Target="../notesMasters/notesMaster1.xml"/></Relationships>
</file>

<file path=ppt/notesSlides/_rels/notesSlide4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5.xml"/><Relationship Id="rId1" Type="http://schemas.openxmlformats.org/officeDocument/2006/relationships/notesMaster" Target="../notesMasters/notesMaster1.xml"/></Relationships>
</file>

<file path=ppt/notesSlides/_rels/notesSlide4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6.xml"/><Relationship Id="rId1" Type="http://schemas.openxmlformats.org/officeDocument/2006/relationships/notesMaster" Target="../notesMasters/notesMaster1.xml"/></Relationships>
</file>

<file path=ppt/notesSlides/_rels/notesSlide4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7.xml"/><Relationship Id="rId1" Type="http://schemas.openxmlformats.org/officeDocument/2006/relationships/notesMaster" Target="../notesMasters/notesMaster1.xml"/></Relationships>
</file>

<file path=ppt/notesSlides/_rels/notesSlide4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8.xml"/><Relationship Id="rId1" Type="http://schemas.openxmlformats.org/officeDocument/2006/relationships/notesMaster" Target="../notesMasters/notesMaster1.xml"/></Relationships>
</file>

<file path=ppt/notesSlides/_rels/notesSlide4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2.xml"/><Relationship Id="rId1" Type="http://schemas.openxmlformats.org/officeDocument/2006/relationships/notesMaster" Target="../notesMasters/notesMaster1.xml"/></Relationships>
</file>

<file path=ppt/notesSlides/_rels/notesSlide5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1.xml"/><Relationship Id="rId1" Type="http://schemas.openxmlformats.org/officeDocument/2006/relationships/notesMaster" Target="../notesMasters/notesMaster1.xml"/></Relationships>
</file>

<file path=ppt/notesSlides/_rels/notesSlide5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3.xml"/><Relationship Id="rId1" Type="http://schemas.openxmlformats.org/officeDocument/2006/relationships/notesMaster" Target="../notesMasters/notesMaster1.xml"/></Relationships>
</file>

<file path=ppt/notesSlides/_rels/notesSlide5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4.xml"/><Relationship Id="rId1" Type="http://schemas.openxmlformats.org/officeDocument/2006/relationships/notesMaster" Target="../notesMasters/notesMaster1.xml"/></Relationships>
</file>

<file path=ppt/notesSlides/_rels/notesSlide5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5.xml"/><Relationship Id="rId1" Type="http://schemas.openxmlformats.org/officeDocument/2006/relationships/notesMaster" Target="../notesMasters/notesMaster1.xml"/></Relationships>
</file>

<file path=ppt/notesSlides/_rels/notesSlide5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1</a:t>
            </a:fld>
            <a:endParaRPr lang="en-US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2</a:t>
            </a:fld>
            <a:endParaRPr lang="en-US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r" rtl="1"/>
            <a:endParaRPr lang="ar-IQ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03947801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r" rtl="1"/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546478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r" rtl="1"/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5471547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0FBFE5BB-3D2F-BBDB-3FB2-258CEB265FB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CB3F4A20-92E2-CE3B-01AA-0E9BC07EC68E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C94ED545-FAF2-27E1-96EA-0DE468295220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r" rtl="1">
              <a:buFont typeface="Arial" panose="020B0604020202020204" pitchFamily="34" charset="0"/>
              <a:buChar char="•"/>
            </a:pPr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84BE969B-18EB-C4B5-A047-160578B59CF5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31960685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605993C2-5BA9-8EE9-A593-1A6AFB2698B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C65A5F68-CB92-519C-687C-AF7B62D43296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D11BD51C-6A13-41FA-55BF-E6E1353ECECC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r" rtl="1"/>
            <a:endParaRPr lang="ar-IQ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D53D2B42-720D-7268-95B6-30E2F0015F32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04512192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4B9B8709-9318-7D9F-F185-AEABFE43F10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FF24E0AC-359E-9AD2-901A-F85219388CB5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A85376B9-93A2-649D-C3FE-B7D06304430E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r" rtl="1">
              <a:buFont typeface="Arial" panose="020B0604020202020204" pitchFamily="34" charset="0"/>
              <a:buChar char="•"/>
            </a:pPr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47F2BEB0-EE63-7B2A-20B3-3750CB0A93DC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803284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9D738426-A0E4-0D81-E0AE-8D4BCF9F210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A9CA5CA1-6834-64F9-C68D-3CA50C115D4D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4B93133D-7E8E-2C2A-C86C-9E577F35CCD4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r" rtl="1"/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54059C45-6A90-7A31-37DE-4FCD04ED8C16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80918810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4049FC33-A2D9-D369-D1E5-E99D9FF46A3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2556AA80-6004-FC89-EAED-130900916400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2C896E53-BAA2-54A2-9403-24F00086D114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r" rtl="1">
              <a:buFont typeface="Arial" panose="020B0604020202020204" pitchFamily="34" charset="0"/>
              <a:buChar char="•"/>
            </a:pPr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3D96D4DF-29EB-277D-E9A5-245128CB912E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10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19771585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3FAD0B8E-8CA7-F191-3660-22F97228447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EEF844C4-C3A3-3DD8-3BFA-BF7072C1F78D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ADB15DE3-1A9A-9DF2-E242-47304B68B01C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r" rtl="1">
              <a:buFont typeface="Arial" panose="020B0604020202020204" pitchFamily="34" charset="0"/>
              <a:buChar char="•"/>
            </a:pPr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937EB369-7A64-2F34-6DF2-F2FD7D02C121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11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05353691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76B51F7F-1725-B6F9-CB72-5FFD8D04146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263B50E7-5B55-5215-EEB9-ED4CA03277F2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BB7E4CD2-68C1-6A54-A9F8-221AFF8142F8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r" rtl="1">
              <a:buFont typeface="Arial" panose="020B0604020202020204" pitchFamily="34" charset="0"/>
              <a:buChar char="•"/>
            </a:pPr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3B364762-F24B-EDDF-FC70-35AB2F80D4A4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12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52479734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60365E45-D305-6EFC-2A3F-0A1820C607F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A22E25CD-0818-0EEA-920D-4A5307BF5B00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BF5E0EC3-DC07-12FC-7626-DD2BD326D03F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r" rtl="1"/>
            <a:endParaRPr lang="ar-IQ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6FF3C803-1DC8-9DAA-7E1F-1930693046E0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13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63526454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D2A5C25C-81B1-4546-BDDD-CD9C1683ECB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57933241-429E-DD2F-7DA3-78990F4BFB14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939902A2-7826-6D3A-B25F-9B88B8FE61AC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r" rtl="1">
              <a:buFont typeface="Arial" panose="020B0604020202020204" pitchFamily="34" charset="0"/>
              <a:buChar char="•"/>
            </a:pPr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619BA8DC-5D67-2C32-96B1-3502B8D987ED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14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90193398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B00F6DA5-339C-7E8B-1853-A2241A5FDBF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52547AF6-117C-A6EE-69C6-23C3A80CC5CE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9CB9AD87-4F76-8760-BFE1-6B0C60C1BED9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r" rtl="1">
              <a:buFont typeface="Arial" panose="020B0604020202020204" pitchFamily="34" charset="0"/>
              <a:buChar char="•"/>
            </a:pPr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2B82BBFC-5C58-7C4C-2FF6-4D91012DDF6E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15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00659361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ADCFC87A-4F3E-D7DB-E74E-2C1409442AF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6FF1C5BF-015C-ED6C-67B1-6D91B407AFFD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01B6E423-7C0F-227C-01DF-E1EDEA809737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r" rtl="1">
              <a:buFont typeface="Arial" panose="020B0604020202020204" pitchFamily="34" charset="0"/>
              <a:buChar char="•"/>
            </a:pPr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26E90895-E6C3-343A-F326-DED6D6D8482A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16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42710076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4A713927-9C52-4A5C-FA31-5DAC11460B1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3A88E949-E298-5756-EC73-1A79DBEF4D6B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FC8A1E61-87E5-DFFA-DFF6-5DD3AB2E6688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r" rtl="1">
              <a:buFont typeface="Arial" panose="020B0604020202020204" pitchFamily="34" charset="0"/>
              <a:buChar char="•"/>
            </a:pPr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E95A31DD-DB31-65E7-DBF9-9E23FFA267F0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17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97038557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E9C55CB4-306C-D2C8-5F22-D41CE7D98EF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674F6CCB-7831-D6BC-4EAA-B60401BD5092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8A14FF5D-7117-30AD-1606-61498B7D3074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r" rtl="1">
              <a:buFont typeface="Arial" panose="020B0604020202020204" pitchFamily="34" charset="0"/>
              <a:buChar char="•"/>
            </a:pPr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5370E2B4-592C-0BD0-6426-B18483C9ED7E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18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31434274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C244CE8F-5F58-56DC-A65C-2E7083B578B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0DC57F09-7E7B-7409-1DF3-C630BACA8FF5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D3251A25-FF75-3BD0-ED05-3FE04B245C12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r" rtl="1"/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264AB34D-965D-6463-CA0D-2D54E4179803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19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15390422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B446CB29-E90B-7480-4EDC-89B8287B52A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CA6AADA8-B989-EF28-ADBD-C2F326403EEB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1BFD191F-1A32-E9EF-6BBD-D0A770B18978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r" rtl="1">
              <a:buFont typeface="Arial" panose="020B0604020202020204" pitchFamily="34" charset="0"/>
              <a:buChar char="•"/>
            </a:pPr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37C7F3EE-79E6-1EE4-887A-E1CBA6A8ADCA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20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82398719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E58EDD0C-EC35-7F36-8CD9-6A418A52001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8D89004C-3B54-629A-9C72-FFB395F87D59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BAFB77B2-78F5-2A25-584A-5E81BA70CDED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r" rtl="1">
              <a:buFont typeface="Arial" panose="020B0604020202020204" pitchFamily="34" charset="0"/>
              <a:buChar char="•"/>
            </a:pPr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501A612D-ED37-C473-5656-1D6CC3240E0E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21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14638195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92FCBEC0-D9E1-D6F3-1DEE-7D129CA239D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D000BA3E-9732-F3C1-DC16-D0D5DC8EADF6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2CB949A3-003C-D447-1302-F4A408A21598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r" rtl="1">
              <a:buFont typeface="Arial" panose="020B0604020202020204" pitchFamily="34" charset="0"/>
              <a:buChar char="•"/>
            </a:pPr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6C2FD39D-9DA5-425A-752C-DE3BD694AAF2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22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27501856"/>
      </p:ext>
    </p:extLst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03B4E989-B342-4405-61BA-98AC3D3BFC0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D01DD01E-024B-4512-4168-25517A0EEF40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71ACFF11-4225-6E14-9FDE-70631F3EF7D5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r" rtl="1">
              <a:buFont typeface="Arial" panose="020B0604020202020204" pitchFamily="34" charset="0"/>
              <a:buChar char="•"/>
            </a:pPr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9894632E-34DC-8976-F5CE-2E08C108DA91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23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74803341"/>
      </p:ext>
    </p:extLst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A9342AB1-66D4-D049-0AC6-744738CFF9A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9658F302-F1DE-254C-E3C3-1AA11B7E116B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49D5480B-FF6E-F518-58E0-F606320F510E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r" rtl="1">
              <a:buFont typeface="Arial" panose="020B0604020202020204" pitchFamily="34" charset="0"/>
              <a:buChar char="•"/>
            </a:pPr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0DCB7795-109A-7115-D2C6-A77D65937326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24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64043685"/>
      </p:ext>
    </p:extLst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r" rtl="1"/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25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38558836"/>
      </p:ext>
    </p:extLst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193026ED-10D0-9E33-B928-7C4E7CE6C43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F50F224E-A780-8029-4212-E1139584857D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643610DA-412E-0D82-51C2-9CAF4FE56476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r" rtl="1">
              <a:buFont typeface="Arial" panose="020B0604020202020204" pitchFamily="34" charset="0"/>
              <a:buChar char="•"/>
            </a:pPr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3B491348-8321-A11A-30FF-E6751FE40EBC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26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35692327"/>
      </p:ext>
    </p:extLst>
  </p:cSld>
  <p:clrMapOvr>
    <a:masterClrMapping/>
  </p:clrMapOvr>
</p:notes>
</file>

<file path=ppt/notesSlides/notesSlide2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8021D597-E699-F552-1586-7B97502353C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D0803A34-35E9-CCEB-51CE-834CDFE509CA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1906824F-065B-A6E8-0901-6F1E6B509F28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r" rtl="1">
              <a:buFont typeface="Arial" panose="020B0604020202020204" pitchFamily="34" charset="0"/>
              <a:buChar char="•"/>
            </a:pPr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EA5E0464-14CF-DA47-FB8F-EF5C5937F078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27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5806740"/>
      </p:ext>
    </p:extLst>
  </p:cSld>
  <p:clrMapOvr>
    <a:masterClrMapping/>
  </p:clrMapOvr>
</p:notes>
</file>

<file path=ppt/notesSlides/notesSlide2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C24AE2FB-6504-FBF4-A613-5491BE8EDE4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EA0EFD75-B0E6-645B-0ED6-602C42940505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87161D98-81FC-C0E3-29D9-8763B89A0E0E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r" rtl="1">
              <a:buFont typeface="Arial" panose="020B0604020202020204" pitchFamily="34" charset="0"/>
              <a:buChar char="•"/>
            </a:pPr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1ACFADA1-7D85-DCBD-33A2-D05C6E5484AA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28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94446794"/>
      </p:ext>
    </p:extLst>
  </p:cSld>
  <p:clrMapOvr>
    <a:masterClrMapping/>
  </p:clrMapOvr>
</p:notes>
</file>

<file path=ppt/notesSlides/notesSlide2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4B0B4C6D-A1B3-D768-F258-1394991B674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40589573-1D07-DF37-3468-B295A74A38AD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C1CD5C5F-F6B7-040A-3B25-74D5F230AE8A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r" rtl="1"/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2470197D-6CDC-3E4A-061A-5ADFA863D92E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29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81930711"/>
      </p:ext>
    </p:extLst>
  </p:cSld>
  <p:clrMapOvr>
    <a:masterClrMapping/>
  </p:clrMapOvr>
</p:notes>
</file>

<file path=ppt/notesSlides/notesSlide3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EC177338-05BE-558D-86CC-49714B9659A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4589D9D6-0D81-F11A-BEB6-EC16FBB35F35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4C5079C2-B87C-0BC2-C44B-F30A97D89155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r" rtl="1">
              <a:buFont typeface="Arial" panose="020B0604020202020204" pitchFamily="34" charset="0"/>
              <a:buChar char="•"/>
            </a:pPr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27FE7A86-8E14-8F52-C0CE-F3B7428AF0AC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30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07552004"/>
      </p:ext>
    </p:extLst>
  </p:cSld>
  <p:clrMapOvr>
    <a:masterClrMapping/>
  </p:clrMapOvr>
</p:notes>
</file>

<file path=ppt/notesSlides/notesSlide3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8854EF5E-95D8-3F61-933D-3B4E3E6A1CE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CD4795A4-CA65-1EDB-F3E9-729FCD98447A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8B0CEE81-023C-4B99-9430-DC91B1F1D2ED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r" rtl="1">
              <a:buFont typeface="Arial" panose="020B0604020202020204" pitchFamily="34" charset="0"/>
              <a:buChar char="•"/>
            </a:pPr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1DDE400A-59ED-B0D4-4020-25B0F229A80B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31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27078308"/>
      </p:ext>
    </p:extLst>
  </p:cSld>
  <p:clrMapOvr>
    <a:masterClrMapping/>
  </p:clrMapOvr>
</p:notes>
</file>

<file path=ppt/notesSlides/notesSlide3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8854EF5E-95D8-3F61-933D-3B4E3E6A1CE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CD4795A4-CA65-1EDB-F3E9-729FCD98447A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8B0CEE81-023C-4B99-9430-DC91B1F1D2ED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r" rtl="1">
              <a:buFont typeface="Arial" panose="020B0604020202020204" pitchFamily="34" charset="0"/>
              <a:buChar char="•"/>
            </a:pPr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1DDE400A-59ED-B0D4-4020-25B0F229A80B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32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84391423"/>
      </p:ext>
    </p:extLst>
  </p:cSld>
  <p:clrMapOvr>
    <a:masterClrMapping/>
  </p:clrMapOvr>
</p:notes>
</file>

<file path=ppt/notesSlides/notesSlide3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0F687106-C2DB-D8E4-5330-D3E5DF14FF4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7004FD9F-1630-13A9-D4AB-FE53A9B949EA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BF9DAD57-64A4-ED09-97EE-DC771E7ED271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r" rtl="1"/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5D1CE826-4138-1E57-7578-CE701FC1D287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33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37611820"/>
      </p:ext>
    </p:extLst>
  </p:cSld>
  <p:clrMapOvr>
    <a:masterClrMapping/>
  </p:clrMapOvr>
</p:notes>
</file>

<file path=ppt/notesSlides/notesSlide3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387F604B-5948-A5A6-37DD-9B6DEC5F4F7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3EA4D8DC-5E5A-8F64-8FD5-430676AF06E1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155BCC58-6E68-F957-D472-89244F4E0190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r" rtl="1">
              <a:buFont typeface="Arial" panose="020B0604020202020204" pitchFamily="34" charset="0"/>
              <a:buChar char="•"/>
            </a:pPr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0A909F3E-7162-5F46-BCA6-2F3B828731FE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34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94005705"/>
      </p:ext>
    </p:extLst>
  </p:cSld>
  <p:clrMapOvr>
    <a:masterClrMapping/>
  </p:clrMapOvr>
</p:notes>
</file>

<file path=ppt/notesSlides/notesSlide3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61ACC366-1E51-7C5E-7213-D39472222AB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9159D5E0-7162-4396-F7EC-9BF8EEF0F7D5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D0087751-DB1F-20D6-FC42-8DEBF56546C4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r" rtl="1"/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32848E5D-0289-3D12-496E-C1F8FE366A2A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35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11746539"/>
      </p:ext>
    </p:extLst>
  </p:cSld>
  <p:clrMapOvr>
    <a:masterClrMapping/>
  </p:clrMapOvr>
</p:notes>
</file>

<file path=ppt/notesSlides/notesSlide3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26AB6FEC-52CA-202D-9015-13BE3488E26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702560E5-3470-2394-8043-58154213D151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771AC004-2040-0E0E-E1FF-F87C60A56F05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r" rtl="1">
              <a:buFont typeface="Arial" panose="020B0604020202020204" pitchFamily="34" charset="0"/>
              <a:buChar char="•"/>
            </a:pPr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E340743D-B605-5B5F-8AD8-EDB23694CCAD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36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98178949"/>
      </p:ext>
    </p:extLst>
  </p:cSld>
  <p:clrMapOvr>
    <a:masterClrMapping/>
  </p:clrMapOvr>
</p:notes>
</file>

<file path=ppt/notesSlides/notesSlide3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3C3EA5E1-309D-48CD-A8D4-088DA2C8784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112CBA65-9E05-2DDD-C3A7-0DFA90C4C9E2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D605C4D9-4377-6EAE-825B-03750D5489A7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r" rtl="1">
              <a:buFont typeface="Arial" panose="020B0604020202020204" pitchFamily="34" charset="0"/>
              <a:buChar char="•"/>
            </a:pPr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80249F87-8A05-D200-2EF8-AAE92A9DECC7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37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32485419"/>
      </p:ext>
    </p:extLst>
  </p:cSld>
  <p:clrMapOvr>
    <a:masterClrMapping/>
  </p:clrMapOvr>
</p:notes>
</file>

<file path=ppt/notesSlides/notesSlide3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49985333-6729-5C25-FE4E-ECCC0854FBE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FDFFE656-F295-F961-4C82-1FF32AE31E27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99F06390-289F-5474-2567-020D90A4F30B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r" rtl="1">
              <a:buFont typeface="Arial" panose="020B0604020202020204" pitchFamily="34" charset="0"/>
              <a:buChar char="•"/>
            </a:pPr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834B6447-7FBC-79A7-8013-5EF26374FAE2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38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91887172"/>
      </p:ext>
    </p:extLst>
  </p:cSld>
  <p:clrMapOvr>
    <a:masterClrMapping/>
  </p:clrMapOvr>
</p:notes>
</file>

<file path=ppt/notesSlides/notesSlide3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B6F84DE2-857E-8F49-6ACD-9B5A14D1C99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2EFBDEFC-84D2-9AB8-B4DF-EAED2C3EF4F7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7192CEBC-E33F-448A-E9D5-74180E4B27E1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r" rtl="1">
              <a:buFont typeface="Arial" panose="020B0604020202020204" pitchFamily="34" charset="0"/>
              <a:buChar char="•"/>
            </a:pPr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4D98D8B1-C4EA-9D1D-BEB5-027BA17E8772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39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88928862"/>
      </p:ext>
    </p:extLst>
  </p:cSld>
  <p:clrMapOvr>
    <a:masterClrMapping/>
  </p:clrMapOvr>
</p:notes>
</file>

<file path=ppt/notesSlides/notesSlide4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EBD4FAC9-DBE0-0464-CE98-23824FA1556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9815A228-7E27-3DAB-3B3B-57499C0CBD39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B78BEAB5-C645-091D-61BA-6745C393058C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r" rtl="1">
              <a:buFont typeface="Arial" panose="020B0604020202020204" pitchFamily="34" charset="0"/>
              <a:buChar char="•"/>
            </a:pPr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7E27F87D-2408-AB1A-E02F-2F3ED52CC239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40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12342769"/>
      </p:ext>
    </p:extLst>
  </p:cSld>
  <p:clrMapOvr>
    <a:masterClrMapping/>
  </p:clrMapOvr>
</p:notes>
</file>

<file path=ppt/notesSlides/notesSlide4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50073E24-D912-44CC-E268-7191E951FD4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F43729E8-5D1D-7DF6-4294-AA7D9E6C22A5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3BE97D8A-9E0E-8132-265D-36046AC94F60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r" rtl="1">
              <a:buFont typeface="Arial" panose="020B0604020202020204" pitchFamily="34" charset="0"/>
              <a:buChar char="•"/>
            </a:pPr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888FEDDB-C15C-7E80-CFE5-2389DD1E6EB5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41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0589353"/>
      </p:ext>
    </p:extLst>
  </p:cSld>
  <p:clrMapOvr>
    <a:masterClrMapping/>
  </p:clrMapOvr>
</p:notes>
</file>

<file path=ppt/notesSlides/notesSlide4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6DC7104C-69A8-40B4-8B9D-1D0E41F8E43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D1F1C639-9C41-B3A3-A649-DC78ACA8FBEC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83127033-0C34-8611-90E3-85391D4960F5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r" rtl="1">
              <a:buFont typeface="Arial" panose="020B0604020202020204" pitchFamily="34" charset="0"/>
              <a:buChar char="•"/>
            </a:pPr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90EABA65-5F84-76F6-ECA2-F3E4EB0440F4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42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10020148"/>
      </p:ext>
    </p:extLst>
  </p:cSld>
  <p:clrMapOvr>
    <a:masterClrMapping/>
  </p:clrMapOvr>
</p:notes>
</file>

<file path=ppt/notesSlides/notesSlide4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505DE501-CF08-BB1A-4778-32459C38596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FB7D6D1B-2C48-5DB8-0E97-7BCF5E70FC31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B5198550-6D5E-DD99-CDA3-B5BC9A53BD09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r" rtl="1">
              <a:buFont typeface="Arial" panose="020B0604020202020204" pitchFamily="34" charset="0"/>
              <a:buChar char="•"/>
            </a:pPr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E527048C-79EF-53F5-3444-92464B7367AE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43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27591910"/>
      </p:ext>
    </p:extLst>
  </p:cSld>
  <p:clrMapOvr>
    <a:masterClrMapping/>
  </p:clrMapOvr>
</p:notes>
</file>

<file path=ppt/notesSlides/notesSlide4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7650E01E-CEED-A702-8B4F-034ACC6D2D9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433C2895-B2AC-130F-AB3E-2B862C74D639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5AD841A8-BD6D-CEF7-A669-13DFB45DB594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r" rtl="1">
              <a:buFont typeface="Arial" panose="020B0604020202020204" pitchFamily="34" charset="0"/>
              <a:buChar char="•"/>
            </a:pPr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3270355E-3BC3-D177-4111-8771B4530C87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44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13221416"/>
      </p:ext>
    </p:extLst>
  </p:cSld>
  <p:clrMapOvr>
    <a:masterClrMapping/>
  </p:clrMapOvr>
</p:notes>
</file>

<file path=ppt/notesSlides/notesSlide4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593B3E27-BDBC-E925-CD49-AF5CCE0496A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6D570E9E-5603-4C15-914F-A1364BB573C1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EF9D8373-3E7E-0362-A4A4-532F36F2C9E7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r" rtl="1"/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FC5208DD-63CD-49E6-D7EE-4393E83B9C00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45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35914138"/>
      </p:ext>
    </p:extLst>
  </p:cSld>
  <p:clrMapOvr>
    <a:masterClrMapping/>
  </p:clrMapOvr>
</p:notes>
</file>

<file path=ppt/notesSlides/notesSlide4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DCC976FF-1BFA-B9B7-3ED0-60CD5C5729E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E29A1DD1-3B58-C775-278A-FB84C7ECE2CD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60909BDD-2E05-6CEE-4DCC-E9E48CFEC28F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r" rtl="1">
              <a:buFont typeface="Arial" panose="020B0604020202020204" pitchFamily="34" charset="0"/>
              <a:buChar char="•"/>
            </a:pPr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D01143A1-65CA-9DFE-5F18-D89DE1A91662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46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46820341"/>
      </p:ext>
    </p:extLst>
  </p:cSld>
  <p:clrMapOvr>
    <a:masterClrMapping/>
  </p:clrMapOvr>
</p:notes>
</file>

<file path=ppt/notesSlides/notesSlide4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FD1E8B2D-0DEA-DE05-34EA-1215E4DA172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DC92FAA0-49CD-269F-D9C2-622791057EB2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B721DA0A-EEF3-9E33-A214-5D2D6A970E88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r" rtl="1">
              <a:buFont typeface="Arial" panose="020B0604020202020204" pitchFamily="34" charset="0"/>
              <a:buChar char="•"/>
            </a:pPr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78E140B2-0F66-7338-F9B5-E1ED58075480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47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92838234"/>
      </p:ext>
    </p:extLst>
  </p:cSld>
  <p:clrMapOvr>
    <a:masterClrMapping/>
  </p:clrMapOvr>
</p:notes>
</file>

<file path=ppt/notesSlides/notesSlide4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2318D9BB-41ED-AAFC-F99F-346D91CD216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43D90C0A-36CB-E0C4-7CBE-FFD101A339E2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0492ADC6-7ABB-4AC2-6C57-E8651BD6D87E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r" rtl="1">
              <a:buFont typeface="Arial" panose="020B0604020202020204" pitchFamily="34" charset="0"/>
              <a:buChar char="•"/>
            </a:pPr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5E89115B-3066-785A-2FC3-2BBA4DF1304C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48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14912443"/>
      </p:ext>
    </p:extLst>
  </p:cSld>
  <p:clrMapOvr>
    <a:masterClrMapping/>
  </p:clrMapOvr>
</p:notes>
</file>

<file path=ppt/notesSlides/notesSlide4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r" rtl="1"/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52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48756506"/>
      </p:ext>
    </p:extLst>
  </p:cSld>
  <p:clrMapOvr>
    <a:masterClrMapping/>
  </p:clrMapOvr>
</p:notes>
</file>

<file path=ppt/notesSlides/notesSlide5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r" rtl="1"/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61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20833301"/>
      </p:ext>
    </p:extLst>
  </p:cSld>
  <p:clrMapOvr>
    <a:masterClrMapping/>
  </p:clrMapOvr>
</p:notes>
</file>

<file path=ppt/notesSlides/notesSlide5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63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26777315"/>
      </p:ext>
    </p:extLst>
  </p:cSld>
  <p:clrMapOvr>
    <a:masterClrMapping/>
  </p:clrMapOvr>
</p:notes>
</file>

<file path=ppt/notesSlides/notesSlide5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F6167CB3-23B9-4ABC-7F9B-57DF1B037BF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9CB77F06-CDC8-D5F8-73AE-575185BA671A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E8D31AC9-8B5A-3A53-1AE4-BBF71862EC58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DAAB0878-017F-DE0A-1E1E-3C0B36DE1B23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64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51643891"/>
      </p:ext>
    </p:extLst>
  </p:cSld>
  <p:clrMapOvr>
    <a:masterClrMapping/>
  </p:clrMapOvr>
</p:notes>
</file>

<file path=ppt/notesSlides/notesSlide5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8854EF5E-95D8-3F61-933D-3B4E3E6A1CE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CD4795A4-CA65-1EDB-F3E9-729FCD98447A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8B0CEE81-023C-4B99-9430-DC91B1F1D2ED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r" rtl="1"/>
            <a:endParaRPr lang="ar-IQ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1DDE400A-59ED-B0D4-4020-25B0F229A80B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65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92220085"/>
      </p:ext>
    </p:extLst>
  </p:cSld>
  <p:clrMapOvr>
    <a:masterClrMapping/>
  </p:clrMapOvr>
</p:notes>
</file>

<file path=ppt/notesSlides/notesSlide5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r" rtl="1"/>
            <a:endParaRPr lang="ar-IQ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66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47091233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2/4/2026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2/4/2026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2/4/2026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2/4/2026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2/4/2026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2/4/2026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2/4/2026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2/4/2026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2/4/2026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2/4/2026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2/4/2026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icture Placeholder 3"/>
          <p:cNvSpPr>
            <a:spLocks noGrp="1"/>
          </p:cNvSpPr>
          <p:nvPr>
            <p:ph type="pic" sz="quarter" idx="11"/>
          </p:nvPr>
        </p:nvSpPr>
        <p:spPr>
          <a:xfrm>
            <a:off x="7088924" y="508820"/>
            <a:ext cx="3701847" cy="5184057"/>
          </a:xfrm>
          <a:prstGeom prst="rect">
            <a:avLst/>
          </a:prstGeom>
          <a:solidFill>
            <a:schemeClr val="bg1">
              <a:lumMod val="85000"/>
              <a:alpha val="50000"/>
            </a:schemeClr>
          </a:solidFill>
          <a:ln w="127000">
            <a:gradFill>
              <a:gsLst>
                <a:gs pos="1000">
                  <a:schemeClr val="bg1"/>
                </a:gs>
                <a:gs pos="100000">
                  <a:srgbClr val="F5F5F5"/>
                </a:gs>
              </a:gsLst>
              <a:lin ang="5400000" scaled="1"/>
            </a:gradFill>
            <a:miter lim="800000"/>
          </a:ln>
          <a:effectLst/>
        </p:spPr>
        <p:txBody>
          <a:bodyPr/>
          <a:lstStyle>
            <a:lvl1pPr marL="0" indent="0" algn="ctr"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decel="100000" fill="hold" grpId="0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8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Picture Placeholder 10"/>
          <p:cNvSpPr>
            <a:spLocks noGrp="1"/>
          </p:cNvSpPr>
          <p:nvPr>
            <p:ph type="pic" sz="quarter" idx="10"/>
          </p:nvPr>
        </p:nvSpPr>
        <p:spPr>
          <a:xfrm>
            <a:off x="0" y="0"/>
            <a:ext cx="12192000" cy="6858000"/>
          </a:xfrm>
          <a:custGeom>
            <a:avLst/>
            <a:gdLst>
              <a:gd name="connsiteX0" fmla="*/ 0 w 8118764"/>
              <a:gd name="connsiteY0" fmla="*/ 0 h 2521527"/>
              <a:gd name="connsiteX1" fmla="*/ 8118764 w 8118764"/>
              <a:gd name="connsiteY1" fmla="*/ 0 h 2521527"/>
              <a:gd name="connsiteX2" fmla="*/ 8118764 w 8118764"/>
              <a:gd name="connsiteY2" fmla="*/ 2521527 h 2521527"/>
              <a:gd name="connsiteX3" fmla="*/ 0 w 8118764"/>
              <a:gd name="connsiteY3" fmla="*/ 2521527 h 252152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8118764" h="2521527">
                <a:moveTo>
                  <a:pt x="0" y="0"/>
                </a:moveTo>
                <a:lnTo>
                  <a:pt x="8118764" y="0"/>
                </a:lnTo>
                <a:lnTo>
                  <a:pt x="8118764" y="2521527"/>
                </a:lnTo>
                <a:lnTo>
                  <a:pt x="0" y="2521527"/>
                </a:lnTo>
                <a:close/>
              </a:path>
            </a:pathLst>
          </a:custGeom>
        </p:spPr>
        <p:txBody>
          <a:bodyPr wrap="square">
            <a:noAutofit/>
          </a:bodyPr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7445915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9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icture Placeholder 6"/>
          <p:cNvSpPr>
            <a:spLocks noGrp="1"/>
          </p:cNvSpPr>
          <p:nvPr>
            <p:ph type="pic" sz="quarter" idx="10"/>
          </p:nvPr>
        </p:nvSpPr>
        <p:spPr>
          <a:xfrm>
            <a:off x="1127760" y="1123950"/>
            <a:ext cx="9936480" cy="4610100"/>
          </a:xfrm>
          <a:custGeom>
            <a:avLst/>
            <a:gdLst>
              <a:gd name="connsiteX0" fmla="*/ 4992680 w 9936480"/>
              <a:gd name="connsiteY0" fmla="*/ 888184 h 4610100"/>
              <a:gd name="connsiteX1" fmla="*/ 9936480 w 9936480"/>
              <a:gd name="connsiteY1" fmla="*/ 888184 h 4610100"/>
              <a:gd name="connsiteX2" fmla="*/ 9936480 w 9936480"/>
              <a:gd name="connsiteY2" fmla="*/ 4610100 h 4610100"/>
              <a:gd name="connsiteX3" fmla="*/ 4992680 w 9936480"/>
              <a:gd name="connsiteY3" fmla="*/ 4610100 h 4610100"/>
              <a:gd name="connsiteX4" fmla="*/ 0 w 9936480"/>
              <a:gd name="connsiteY4" fmla="*/ 0 h 4610100"/>
              <a:gd name="connsiteX5" fmla="*/ 4943800 w 9936480"/>
              <a:gd name="connsiteY5" fmla="*/ 0 h 4610100"/>
              <a:gd name="connsiteX6" fmla="*/ 4943800 w 9936480"/>
              <a:gd name="connsiteY6" fmla="*/ 3721916 h 4610100"/>
              <a:gd name="connsiteX7" fmla="*/ 0 w 9936480"/>
              <a:gd name="connsiteY7" fmla="*/ 3721916 h 46101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9936480" h="4610100">
                <a:moveTo>
                  <a:pt x="4992680" y="888184"/>
                </a:moveTo>
                <a:lnTo>
                  <a:pt x="9936480" y="888184"/>
                </a:lnTo>
                <a:lnTo>
                  <a:pt x="9936480" y="4610100"/>
                </a:lnTo>
                <a:lnTo>
                  <a:pt x="4992680" y="4610100"/>
                </a:lnTo>
                <a:close/>
                <a:moveTo>
                  <a:pt x="0" y="0"/>
                </a:moveTo>
                <a:lnTo>
                  <a:pt x="4943800" y="0"/>
                </a:lnTo>
                <a:lnTo>
                  <a:pt x="4943800" y="3721916"/>
                </a:lnTo>
                <a:lnTo>
                  <a:pt x="0" y="3721916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382636351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48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3"/>
          <p:cNvSpPr>
            <a:spLocks noGrp="1"/>
          </p:cNvSpPr>
          <p:nvPr>
            <p:ph type="pic" sz="quarter" idx="10"/>
          </p:nvPr>
        </p:nvSpPr>
        <p:spPr>
          <a:xfrm>
            <a:off x="3452649" y="-3"/>
            <a:ext cx="8739351" cy="6858000"/>
          </a:xfrm>
          <a:custGeom>
            <a:avLst/>
            <a:gdLst>
              <a:gd name="connsiteX0" fmla="*/ 0 w 8739351"/>
              <a:gd name="connsiteY0" fmla="*/ 0 h 6858000"/>
              <a:gd name="connsiteX1" fmla="*/ 8739351 w 8739351"/>
              <a:gd name="connsiteY1" fmla="*/ 0 h 6858000"/>
              <a:gd name="connsiteX2" fmla="*/ 8739351 w 8739351"/>
              <a:gd name="connsiteY2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8739351" h="6858000">
                <a:moveTo>
                  <a:pt x="0" y="0"/>
                </a:moveTo>
                <a:lnTo>
                  <a:pt x="8739351" y="0"/>
                </a:lnTo>
                <a:lnTo>
                  <a:pt x="8739351" y="6858000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200"/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283026873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decel="10000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Picture Placeholder 13"/>
          <p:cNvSpPr>
            <a:spLocks noGrp="1"/>
          </p:cNvSpPr>
          <p:nvPr>
            <p:ph type="pic" sz="quarter" idx="10"/>
          </p:nvPr>
        </p:nvSpPr>
        <p:spPr>
          <a:xfrm>
            <a:off x="1" y="0"/>
            <a:ext cx="9740898" cy="5962650"/>
          </a:xfrm>
          <a:custGeom>
            <a:avLst/>
            <a:gdLst>
              <a:gd name="connsiteX0" fmla="*/ 8177976 w 9740898"/>
              <a:gd name="connsiteY0" fmla="*/ 0 h 5962650"/>
              <a:gd name="connsiteX1" fmla="*/ 9740898 w 9740898"/>
              <a:gd name="connsiteY1" fmla="*/ 0 h 5962650"/>
              <a:gd name="connsiteX2" fmla="*/ 9740898 w 9740898"/>
              <a:gd name="connsiteY2" fmla="*/ 1513279 h 5962650"/>
              <a:gd name="connsiteX3" fmla="*/ 8959437 w 9740898"/>
              <a:gd name="connsiteY3" fmla="*/ 2294740 h 5962650"/>
              <a:gd name="connsiteX4" fmla="*/ 8177976 w 9740898"/>
              <a:gd name="connsiteY4" fmla="*/ 1513279 h 5962650"/>
              <a:gd name="connsiteX5" fmla="*/ 6542379 w 9740898"/>
              <a:gd name="connsiteY5" fmla="*/ 0 h 5962650"/>
              <a:gd name="connsiteX6" fmla="*/ 8105301 w 9740898"/>
              <a:gd name="connsiteY6" fmla="*/ 0 h 5962650"/>
              <a:gd name="connsiteX7" fmla="*/ 8105301 w 9740898"/>
              <a:gd name="connsiteY7" fmla="*/ 2370965 h 5962650"/>
              <a:gd name="connsiteX8" fmla="*/ 7323840 w 9740898"/>
              <a:gd name="connsiteY8" fmla="*/ 3152426 h 5962650"/>
              <a:gd name="connsiteX9" fmla="*/ 6542379 w 9740898"/>
              <a:gd name="connsiteY9" fmla="*/ 2370965 h 5962650"/>
              <a:gd name="connsiteX10" fmla="*/ 4906785 w 9740898"/>
              <a:gd name="connsiteY10" fmla="*/ 0 h 5962650"/>
              <a:gd name="connsiteX11" fmla="*/ 6469706 w 9740898"/>
              <a:gd name="connsiteY11" fmla="*/ 0 h 5962650"/>
              <a:gd name="connsiteX12" fmla="*/ 6469706 w 9740898"/>
              <a:gd name="connsiteY12" fmla="*/ 3345442 h 5962650"/>
              <a:gd name="connsiteX13" fmla="*/ 5688245 w 9740898"/>
              <a:gd name="connsiteY13" fmla="*/ 4126903 h 5962650"/>
              <a:gd name="connsiteX14" fmla="*/ 4906785 w 9740898"/>
              <a:gd name="connsiteY14" fmla="*/ 3345442 h 5962650"/>
              <a:gd name="connsiteX15" fmla="*/ 3271189 w 9740898"/>
              <a:gd name="connsiteY15" fmla="*/ 0 h 5962650"/>
              <a:gd name="connsiteX16" fmla="*/ 4834111 w 9740898"/>
              <a:gd name="connsiteY16" fmla="*/ 0 h 5962650"/>
              <a:gd name="connsiteX17" fmla="*/ 4834111 w 9740898"/>
              <a:gd name="connsiteY17" fmla="*/ 4489022 h 5962650"/>
              <a:gd name="connsiteX18" fmla="*/ 4052650 w 9740898"/>
              <a:gd name="connsiteY18" fmla="*/ 5270483 h 5962650"/>
              <a:gd name="connsiteX19" fmla="*/ 3271189 w 9740898"/>
              <a:gd name="connsiteY19" fmla="*/ 4489022 h 5962650"/>
              <a:gd name="connsiteX20" fmla="*/ 1635594 w 9740898"/>
              <a:gd name="connsiteY20" fmla="*/ 0 h 5962650"/>
              <a:gd name="connsiteX21" fmla="*/ 3198517 w 9740898"/>
              <a:gd name="connsiteY21" fmla="*/ 0 h 5962650"/>
              <a:gd name="connsiteX22" fmla="*/ 3198517 w 9740898"/>
              <a:gd name="connsiteY22" fmla="*/ 5181189 h 5962650"/>
              <a:gd name="connsiteX23" fmla="*/ 2417056 w 9740898"/>
              <a:gd name="connsiteY23" fmla="*/ 5962650 h 5962650"/>
              <a:gd name="connsiteX24" fmla="*/ 1635594 w 9740898"/>
              <a:gd name="connsiteY24" fmla="*/ 5181189 h 5962650"/>
              <a:gd name="connsiteX25" fmla="*/ 0 w 9740898"/>
              <a:gd name="connsiteY25" fmla="*/ 0 h 5962650"/>
              <a:gd name="connsiteX26" fmla="*/ 1562922 w 9740898"/>
              <a:gd name="connsiteY26" fmla="*/ 0 h 5962650"/>
              <a:gd name="connsiteX27" fmla="*/ 1562922 w 9740898"/>
              <a:gd name="connsiteY27" fmla="*/ 3108571 h 5962650"/>
              <a:gd name="connsiteX28" fmla="*/ 781461 w 9740898"/>
              <a:gd name="connsiteY28" fmla="*/ 3890032 h 5962650"/>
              <a:gd name="connsiteX29" fmla="*/ 0 w 9740898"/>
              <a:gd name="connsiteY29" fmla="*/ 3108571 h 59626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</a:cxnLst>
            <a:rect l="l" t="t" r="r" b="b"/>
            <a:pathLst>
              <a:path w="9740898" h="5962650">
                <a:moveTo>
                  <a:pt x="8177976" y="0"/>
                </a:moveTo>
                <a:lnTo>
                  <a:pt x="9740898" y="0"/>
                </a:lnTo>
                <a:lnTo>
                  <a:pt x="9740898" y="1513279"/>
                </a:lnTo>
                <a:cubicBezTo>
                  <a:pt x="9740898" y="1944869"/>
                  <a:pt x="9391026" y="2294740"/>
                  <a:pt x="8959437" y="2294740"/>
                </a:cubicBezTo>
                <a:cubicBezTo>
                  <a:pt x="8527848" y="2294740"/>
                  <a:pt x="8177976" y="1944869"/>
                  <a:pt x="8177976" y="1513279"/>
                </a:cubicBezTo>
                <a:close/>
                <a:moveTo>
                  <a:pt x="6542379" y="0"/>
                </a:moveTo>
                <a:lnTo>
                  <a:pt x="8105301" y="0"/>
                </a:lnTo>
                <a:lnTo>
                  <a:pt x="8105301" y="2370965"/>
                </a:lnTo>
                <a:cubicBezTo>
                  <a:pt x="8105301" y="2802554"/>
                  <a:pt x="7755429" y="3152426"/>
                  <a:pt x="7323840" y="3152426"/>
                </a:cubicBezTo>
                <a:cubicBezTo>
                  <a:pt x="6892251" y="3152426"/>
                  <a:pt x="6542379" y="2802554"/>
                  <a:pt x="6542379" y="2370965"/>
                </a:cubicBezTo>
                <a:close/>
                <a:moveTo>
                  <a:pt x="4906785" y="0"/>
                </a:moveTo>
                <a:lnTo>
                  <a:pt x="6469706" y="0"/>
                </a:lnTo>
                <a:lnTo>
                  <a:pt x="6469706" y="3345442"/>
                </a:lnTo>
                <a:cubicBezTo>
                  <a:pt x="6469706" y="3777031"/>
                  <a:pt x="6119834" y="4126903"/>
                  <a:pt x="5688245" y="4126903"/>
                </a:cubicBezTo>
                <a:cubicBezTo>
                  <a:pt x="5256656" y="4126903"/>
                  <a:pt x="4906785" y="3777031"/>
                  <a:pt x="4906785" y="3345442"/>
                </a:cubicBezTo>
                <a:close/>
                <a:moveTo>
                  <a:pt x="3271189" y="0"/>
                </a:moveTo>
                <a:lnTo>
                  <a:pt x="4834111" y="0"/>
                </a:lnTo>
                <a:lnTo>
                  <a:pt x="4834111" y="4489022"/>
                </a:lnTo>
                <a:cubicBezTo>
                  <a:pt x="4834111" y="4920611"/>
                  <a:pt x="4484240" y="5270483"/>
                  <a:pt x="4052650" y="5270483"/>
                </a:cubicBezTo>
                <a:cubicBezTo>
                  <a:pt x="3621061" y="5270483"/>
                  <a:pt x="3271189" y="4920611"/>
                  <a:pt x="3271189" y="4489022"/>
                </a:cubicBezTo>
                <a:close/>
                <a:moveTo>
                  <a:pt x="1635594" y="0"/>
                </a:moveTo>
                <a:lnTo>
                  <a:pt x="3198517" y="0"/>
                </a:lnTo>
                <a:lnTo>
                  <a:pt x="3198517" y="5181189"/>
                </a:lnTo>
                <a:cubicBezTo>
                  <a:pt x="3198517" y="5612778"/>
                  <a:pt x="2848644" y="5962650"/>
                  <a:pt x="2417056" y="5962650"/>
                </a:cubicBezTo>
                <a:cubicBezTo>
                  <a:pt x="1985466" y="5962650"/>
                  <a:pt x="1635594" y="5612778"/>
                  <a:pt x="1635594" y="5181189"/>
                </a:cubicBezTo>
                <a:close/>
                <a:moveTo>
                  <a:pt x="0" y="0"/>
                </a:moveTo>
                <a:lnTo>
                  <a:pt x="1562922" y="0"/>
                </a:lnTo>
                <a:lnTo>
                  <a:pt x="1562922" y="3108571"/>
                </a:lnTo>
                <a:cubicBezTo>
                  <a:pt x="1562922" y="3540160"/>
                  <a:pt x="1213050" y="3890032"/>
                  <a:pt x="781461" y="3890032"/>
                </a:cubicBezTo>
                <a:cubicBezTo>
                  <a:pt x="349872" y="3890032"/>
                  <a:pt x="0" y="3540160"/>
                  <a:pt x="0" y="3108571"/>
                </a:cubicBez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50605030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 animBg="1"/>
    </p:bld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image" Target="../media/image1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8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AD86B2E-B702-4422-B277-3A08C7449694}" type="datetimeFigureOut">
              <a:rPr lang="en-US" smtClean="0"/>
              <a:t>2/4/2026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4" r:id="rId12"/>
    <p:sldLayoutId id="2147483667" r:id="rId13"/>
    <p:sldLayoutId id="2147483668" r:id="rId14"/>
    <p:sldLayoutId id="2147483669" r:id="rId15"/>
    <p:sldLayoutId id="2147483670" r:id="rId16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3.xml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6.xml"/><Relationship Id="rId5" Type="http://schemas.openxmlformats.org/officeDocument/2006/relationships/image" Target="../media/image6.png"/><Relationship Id="rId4" Type="http://schemas.openxmlformats.org/officeDocument/2006/relationships/image" Target="../media/image5.jpe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4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4.xml"/><Relationship Id="rId4" Type="http://schemas.openxmlformats.org/officeDocument/2006/relationships/image" Target="../media/image8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2.xml"/><Relationship Id="rId5" Type="http://schemas.openxmlformats.org/officeDocument/2006/relationships/image" Target="../media/image10.png"/><Relationship Id="rId4" Type="http://schemas.openxmlformats.org/officeDocument/2006/relationships/image" Target="../media/image9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11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12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4.xml"/><Relationship Id="rId4" Type="http://schemas.openxmlformats.org/officeDocument/2006/relationships/image" Target="../media/image8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13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13.png"/></Relationships>
</file>

<file path=ppt/slides/_rels/slide12.xml.rels><?xml version="1.0" encoding="UTF-8" standalone="yes"?>
<Relationships xmlns="http://schemas.openxmlformats.org/package/2006/relationships"><Relationship Id="rId8" Type="http://schemas.openxmlformats.org/officeDocument/2006/relationships/customXml" Target="../ink/ink2.xml"/><Relationship Id="rId13" Type="http://schemas.openxmlformats.org/officeDocument/2006/relationships/image" Target="../media/image15.png"/><Relationship Id="rId3" Type="http://schemas.openxmlformats.org/officeDocument/2006/relationships/image" Target="../media/image6.png"/><Relationship Id="rId7" Type="http://schemas.openxmlformats.org/officeDocument/2006/relationships/image" Target="../media/image26.png"/><Relationship Id="rId12" Type="http://schemas.openxmlformats.org/officeDocument/2006/relationships/image" Target="../media/image14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2.xml"/><Relationship Id="rId11" Type="http://schemas.openxmlformats.org/officeDocument/2006/relationships/customXml" Target="../ink/ink4.xml"/><Relationship Id="rId10" Type="http://schemas.openxmlformats.org/officeDocument/2006/relationships/customXml" Target="../ink/ink3.xml"/><Relationship Id="rId4" Type="http://schemas.openxmlformats.org/officeDocument/2006/relationships/customXml" Target="../ink/ink1.xml"/><Relationship Id="rId9" Type="http://schemas.openxmlformats.org/officeDocument/2006/relationships/image" Target="../media/image30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16.png"/></Relationships>
</file>

<file path=ppt/slides/_rels/slide14.xml.rels><?xml version="1.0" encoding="UTF-8" standalone="yes"?>
<Relationships xmlns="http://schemas.openxmlformats.org/package/2006/relationships"><Relationship Id="rId8" Type="http://schemas.openxmlformats.org/officeDocument/2006/relationships/image" Target="../media/image26.png"/><Relationship Id="rId13" Type="http://schemas.openxmlformats.org/officeDocument/2006/relationships/image" Target="../media/image17.png"/><Relationship Id="rId3" Type="http://schemas.openxmlformats.org/officeDocument/2006/relationships/image" Target="../media/image6.png"/><Relationship Id="rId12" Type="http://schemas.openxmlformats.org/officeDocument/2006/relationships/customXml" Target="../ink/ink8.xml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2.xml"/><Relationship Id="rId11" Type="http://schemas.openxmlformats.org/officeDocument/2006/relationships/customXml" Target="../ink/ink7.xml"/><Relationship Id="rId10" Type="http://schemas.openxmlformats.org/officeDocument/2006/relationships/image" Target="../media/image27.png"/><Relationship Id="rId4" Type="http://schemas.openxmlformats.org/officeDocument/2006/relationships/customXml" Target="../ink/ink5.xml"/><Relationship Id="rId9" Type="http://schemas.openxmlformats.org/officeDocument/2006/relationships/customXml" Target="../ink/ink6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12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12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13.pn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14.xml"/><Relationship Id="rId4" Type="http://schemas.openxmlformats.org/officeDocument/2006/relationships/image" Target="../media/image8.pn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12.xml"/></Relationships>
</file>

<file path=ppt/slides/_rels/slide21.xml.rels><?xml version="1.0" encoding="UTF-8" standalone="yes"?>
<Relationships xmlns="http://schemas.openxmlformats.org/package/2006/relationships"><Relationship Id="rId8" Type="http://schemas.openxmlformats.org/officeDocument/2006/relationships/customXml" Target="../ink/ink10.xml"/><Relationship Id="rId3" Type="http://schemas.openxmlformats.org/officeDocument/2006/relationships/image" Target="../media/image6.png"/><Relationship Id="rId7" Type="http://schemas.openxmlformats.org/officeDocument/2006/relationships/image" Target="../media/image26.png"/><Relationship Id="rId12" Type="http://schemas.openxmlformats.org/officeDocument/2006/relationships/image" Target="../media/image18.jpeg"/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12.xml"/><Relationship Id="rId11" Type="http://schemas.openxmlformats.org/officeDocument/2006/relationships/customXml" Target="../ink/ink12.xml"/><Relationship Id="rId10" Type="http://schemas.openxmlformats.org/officeDocument/2006/relationships/customXml" Target="../ink/ink11.xml"/><Relationship Id="rId4" Type="http://schemas.openxmlformats.org/officeDocument/2006/relationships/customXml" Target="../ink/ink9.xml"/><Relationship Id="rId9" Type="http://schemas.openxmlformats.org/officeDocument/2006/relationships/image" Target="../media/image30.png"/></Relationships>
</file>

<file path=ppt/slides/_rels/slide22.xml.rels><?xml version="1.0" encoding="UTF-8" standalone="yes"?>
<Relationships xmlns="http://schemas.openxmlformats.org/package/2006/relationships"><Relationship Id="rId8" Type="http://schemas.openxmlformats.org/officeDocument/2006/relationships/customXml" Target="../ink/ink14.xml"/><Relationship Id="rId3" Type="http://schemas.openxmlformats.org/officeDocument/2006/relationships/image" Target="../media/image6.png"/><Relationship Id="rId7" Type="http://schemas.openxmlformats.org/officeDocument/2006/relationships/image" Target="../media/image26.png"/><Relationship Id="rId12" Type="http://schemas.openxmlformats.org/officeDocument/2006/relationships/image" Target="../media/image19.png"/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12.xml"/><Relationship Id="rId11" Type="http://schemas.openxmlformats.org/officeDocument/2006/relationships/customXml" Target="../ink/ink16.xml"/><Relationship Id="rId10" Type="http://schemas.openxmlformats.org/officeDocument/2006/relationships/customXml" Target="../ink/ink15.xml"/><Relationship Id="rId4" Type="http://schemas.openxmlformats.org/officeDocument/2006/relationships/customXml" Target="../ink/ink13.xml"/><Relationship Id="rId9" Type="http://schemas.openxmlformats.org/officeDocument/2006/relationships/image" Target="../media/image30.png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12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12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notesSlide" Target="../notesSlides/notesSlide25.xml"/><Relationship Id="rId1" Type="http://schemas.openxmlformats.org/officeDocument/2006/relationships/slideLayout" Target="../slideLayouts/slideLayout14.xml"/><Relationship Id="rId4" Type="http://schemas.openxmlformats.org/officeDocument/2006/relationships/image" Target="../media/image8.png"/></Relationships>
</file>

<file path=ppt/slides/_rels/slide26.xml.rels><?xml version="1.0" encoding="UTF-8" standalone="yes"?>
<Relationships xmlns="http://schemas.openxmlformats.org/package/2006/relationships"><Relationship Id="rId8" Type="http://schemas.openxmlformats.org/officeDocument/2006/relationships/customXml" Target="../ink/ink18.xml"/><Relationship Id="rId3" Type="http://schemas.openxmlformats.org/officeDocument/2006/relationships/image" Target="../media/image6.png"/><Relationship Id="rId7" Type="http://schemas.openxmlformats.org/officeDocument/2006/relationships/image" Target="../media/image26.png"/><Relationship Id="rId2" Type="http://schemas.openxmlformats.org/officeDocument/2006/relationships/notesSlide" Target="../notesSlides/notesSlide26.xml"/><Relationship Id="rId1" Type="http://schemas.openxmlformats.org/officeDocument/2006/relationships/slideLayout" Target="../slideLayouts/slideLayout12.xml"/><Relationship Id="rId11" Type="http://schemas.openxmlformats.org/officeDocument/2006/relationships/customXml" Target="../ink/ink20.xml"/><Relationship Id="rId10" Type="http://schemas.openxmlformats.org/officeDocument/2006/relationships/customXml" Target="../ink/ink19.xml"/><Relationship Id="rId4" Type="http://schemas.openxmlformats.org/officeDocument/2006/relationships/customXml" Target="../ink/ink17.xml"/><Relationship Id="rId9" Type="http://schemas.openxmlformats.org/officeDocument/2006/relationships/image" Target="../media/image30.png"/></Relationships>
</file>

<file path=ppt/slides/_rels/slide27.xml.rels><?xml version="1.0" encoding="UTF-8" standalone="yes"?>
<Relationships xmlns="http://schemas.openxmlformats.org/package/2006/relationships"><Relationship Id="rId8" Type="http://schemas.openxmlformats.org/officeDocument/2006/relationships/customXml" Target="../ink/ink22.xml"/><Relationship Id="rId3" Type="http://schemas.openxmlformats.org/officeDocument/2006/relationships/image" Target="../media/image6.png"/><Relationship Id="rId7" Type="http://schemas.openxmlformats.org/officeDocument/2006/relationships/image" Target="../media/image26.png"/><Relationship Id="rId2" Type="http://schemas.openxmlformats.org/officeDocument/2006/relationships/notesSlide" Target="../notesSlides/notesSlide27.xml"/><Relationship Id="rId1" Type="http://schemas.openxmlformats.org/officeDocument/2006/relationships/slideLayout" Target="../slideLayouts/slideLayout12.xml"/><Relationship Id="rId11" Type="http://schemas.openxmlformats.org/officeDocument/2006/relationships/customXml" Target="../ink/ink24.xml"/><Relationship Id="rId10" Type="http://schemas.openxmlformats.org/officeDocument/2006/relationships/customXml" Target="../ink/ink23.xml"/><Relationship Id="rId4" Type="http://schemas.openxmlformats.org/officeDocument/2006/relationships/customXml" Target="../ink/ink21.xml"/><Relationship Id="rId9" Type="http://schemas.openxmlformats.org/officeDocument/2006/relationships/image" Target="../media/image30.png"/></Relationships>
</file>

<file path=ppt/slides/_rels/slide28.xml.rels><?xml version="1.0" encoding="UTF-8" standalone="yes"?>
<Relationships xmlns="http://schemas.openxmlformats.org/package/2006/relationships"><Relationship Id="rId8" Type="http://schemas.openxmlformats.org/officeDocument/2006/relationships/customXml" Target="../ink/ink26.xml"/><Relationship Id="rId3" Type="http://schemas.openxmlformats.org/officeDocument/2006/relationships/image" Target="../media/image6.png"/><Relationship Id="rId7" Type="http://schemas.openxmlformats.org/officeDocument/2006/relationships/image" Target="../media/image26.png"/><Relationship Id="rId2" Type="http://schemas.openxmlformats.org/officeDocument/2006/relationships/notesSlide" Target="../notesSlides/notesSlide28.xml"/><Relationship Id="rId1" Type="http://schemas.openxmlformats.org/officeDocument/2006/relationships/slideLayout" Target="../slideLayouts/slideLayout12.xml"/><Relationship Id="rId11" Type="http://schemas.openxmlformats.org/officeDocument/2006/relationships/customXml" Target="../ink/ink28.xml"/><Relationship Id="rId10" Type="http://schemas.openxmlformats.org/officeDocument/2006/relationships/customXml" Target="../ink/ink27.xml"/><Relationship Id="rId4" Type="http://schemas.openxmlformats.org/officeDocument/2006/relationships/customXml" Target="../ink/ink25.xml"/><Relationship Id="rId9" Type="http://schemas.openxmlformats.org/officeDocument/2006/relationships/image" Target="../media/image30.png"/></Relationships>
</file>

<file path=ppt/slides/_rels/slide29.xml.rels><?xml version="1.0" encoding="UTF-8" standalone="yes"?>
<Relationships xmlns="http://schemas.openxmlformats.org/package/2006/relationships"><Relationship Id="rId8" Type="http://schemas.openxmlformats.org/officeDocument/2006/relationships/customXml" Target="../ink/ink30.xml"/><Relationship Id="rId3" Type="http://schemas.openxmlformats.org/officeDocument/2006/relationships/image" Target="../media/image6.png"/><Relationship Id="rId7" Type="http://schemas.openxmlformats.org/officeDocument/2006/relationships/image" Target="../media/image26.png"/><Relationship Id="rId12" Type="http://schemas.openxmlformats.org/officeDocument/2006/relationships/image" Target="../media/image20.png"/><Relationship Id="rId2" Type="http://schemas.openxmlformats.org/officeDocument/2006/relationships/notesSlide" Target="../notesSlides/notesSlide29.xml"/><Relationship Id="rId1" Type="http://schemas.openxmlformats.org/officeDocument/2006/relationships/slideLayout" Target="../slideLayouts/slideLayout12.xml"/><Relationship Id="rId11" Type="http://schemas.openxmlformats.org/officeDocument/2006/relationships/customXml" Target="../ink/ink32.xml"/><Relationship Id="rId10" Type="http://schemas.openxmlformats.org/officeDocument/2006/relationships/customXml" Target="../ink/ink31.xml"/><Relationship Id="rId4" Type="http://schemas.openxmlformats.org/officeDocument/2006/relationships/customXml" Target="../ink/ink29.xml"/><Relationship Id="rId9" Type="http://schemas.openxmlformats.org/officeDocument/2006/relationships/image" Target="../media/image30.png"/></Relationships>
</file>

<file path=ppt/slides/_rels/slide30.xml.rels><?xml version="1.0" encoding="UTF-8" standalone="yes"?>
<Relationships xmlns="http://schemas.openxmlformats.org/package/2006/relationships"><Relationship Id="rId8" Type="http://schemas.openxmlformats.org/officeDocument/2006/relationships/customXml" Target="../ink/ink34.xml"/><Relationship Id="rId3" Type="http://schemas.openxmlformats.org/officeDocument/2006/relationships/image" Target="../media/image6.png"/><Relationship Id="rId7" Type="http://schemas.openxmlformats.org/officeDocument/2006/relationships/image" Target="../media/image26.png"/><Relationship Id="rId2" Type="http://schemas.openxmlformats.org/officeDocument/2006/relationships/notesSlide" Target="../notesSlides/notesSlide30.xml"/><Relationship Id="rId1" Type="http://schemas.openxmlformats.org/officeDocument/2006/relationships/slideLayout" Target="../slideLayouts/slideLayout12.xml"/><Relationship Id="rId11" Type="http://schemas.openxmlformats.org/officeDocument/2006/relationships/customXml" Target="../ink/ink36.xml"/><Relationship Id="rId10" Type="http://schemas.openxmlformats.org/officeDocument/2006/relationships/customXml" Target="../ink/ink35.xml"/><Relationship Id="rId4" Type="http://schemas.openxmlformats.org/officeDocument/2006/relationships/customXml" Target="../ink/ink33.xml"/><Relationship Id="rId9" Type="http://schemas.openxmlformats.org/officeDocument/2006/relationships/image" Target="../media/image30.png"/></Relationships>
</file>

<file path=ppt/slides/_rels/slide31.xml.rels><?xml version="1.0" encoding="UTF-8" standalone="yes"?>
<Relationships xmlns="http://schemas.openxmlformats.org/package/2006/relationships"><Relationship Id="rId8" Type="http://schemas.openxmlformats.org/officeDocument/2006/relationships/customXml" Target="../ink/ink38.xml"/><Relationship Id="rId3" Type="http://schemas.openxmlformats.org/officeDocument/2006/relationships/image" Target="../media/image6.png"/><Relationship Id="rId7" Type="http://schemas.openxmlformats.org/officeDocument/2006/relationships/image" Target="../media/image26.png"/><Relationship Id="rId2" Type="http://schemas.openxmlformats.org/officeDocument/2006/relationships/notesSlide" Target="../notesSlides/notesSlide31.xml"/><Relationship Id="rId1" Type="http://schemas.openxmlformats.org/officeDocument/2006/relationships/slideLayout" Target="../slideLayouts/slideLayout12.xml"/><Relationship Id="rId11" Type="http://schemas.openxmlformats.org/officeDocument/2006/relationships/customXml" Target="../ink/ink40.xml"/><Relationship Id="rId10" Type="http://schemas.openxmlformats.org/officeDocument/2006/relationships/customXml" Target="../ink/ink39.xml"/><Relationship Id="rId4" Type="http://schemas.openxmlformats.org/officeDocument/2006/relationships/customXml" Target="../ink/ink37.xml"/><Relationship Id="rId9" Type="http://schemas.openxmlformats.org/officeDocument/2006/relationships/image" Target="../media/image30.png"/></Relationships>
</file>

<file path=ppt/slides/_rels/slide32.xml.rels><?xml version="1.0" encoding="UTF-8" standalone="yes"?>
<Relationships xmlns="http://schemas.openxmlformats.org/package/2006/relationships"><Relationship Id="rId8" Type="http://schemas.openxmlformats.org/officeDocument/2006/relationships/customXml" Target="../ink/ink42.xml"/><Relationship Id="rId3" Type="http://schemas.openxmlformats.org/officeDocument/2006/relationships/image" Target="../media/image6.png"/><Relationship Id="rId7" Type="http://schemas.openxmlformats.org/officeDocument/2006/relationships/image" Target="../media/image26.png"/><Relationship Id="rId2" Type="http://schemas.openxmlformats.org/officeDocument/2006/relationships/notesSlide" Target="../notesSlides/notesSlide32.xml"/><Relationship Id="rId1" Type="http://schemas.openxmlformats.org/officeDocument/2006/relationships/slideLayout" Target="../slideLayouts/slideLayout12.xml"/><Relationship Id="rId11" Type="http://schemas.openxmlformats.org/officeDocument/2006/relationships/customXml" Target="../ink/ink44.xml"/><Relationship Id="rId10" Type="http://schemas.openxmlformats.org/officeDocument/2006/relationships/customXml" Target="../ink/ink43.xml"/><Relationship Id="rId4" Type="http://schemas.openxmlformats.org/officeDocument/2006/relationships/customXml" Target="../ink/ink41.xml"/><Relationship Id="rId9" Type="http://schemas.openxmlformats.org/officeDocument/2006/relationships/image" Target="../media/image30.png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notesSlide" Target="../notesSlides/notesSlide33.xml"/><Relationship Id="rId1" Type="http://schemas.openxmlformats.org/officeDocument/2006/relationships/slideLayout" Target="../slideLayouts/slideLayout14.xml"/><Relationship Id="rId4" Type="http://schemas.openxmlformats.org/officeDocument/2006/relationships/image" Target="../media/image8.png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34.xml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21.png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notesSlide" Target="../notesSlides/notesSlide35.xml"/><Relationship Id="rId1" Type="http://schemas.openxmlformats.org/officeDocument/2006/relationships/slideLayout" Target="../slideLayouts/slideLayout14.xml"/><Relationship Id="rId4" Type="http://schemas.openxmlformats.org/officeDocument/2006/relationships/image" Target="../media/image8.png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36.xml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22.png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37.xml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23.png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38.xml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24.png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39.xml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25.png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40.xml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28.png"/></Relationships>
</file>

<file path=ppt/slides/_rels/slide4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41.xml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29.png"/></Relationships>
</file>

<file path=ppt/slides/_rels/slide4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42.xml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31.png"/></Relationships>
</file>

<file path=ppt/slides/_rels/slide4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43.xml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32.png"/></Relationships>
</file>

<file path=ppt/slides/_rels/slide4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44.xml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31.png"/></Relationships>
</file>

<file path=ppt/slides/_rels/slide4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notesSlide" Target="../notesSlides/notesSlide45.xml"/><Relationship Id="rId1" Type="http://schemas.openxmlformats.org/officeDocument/2006/relationships/slideLayout" Target="../slideLayouts/slideLayout14.xml"/><Relationship Id="rId4" Type="http://schemas.openxmlformats.org/officeDocument/2006/relationships/image" Target="../media/image8.png"/></Relationships>
</file>

<file path=ppt/slides/_rels/slide4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46.xml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33.png"/></Relationships>
</file>

<file path=ppt/slides/_rels/slide4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47.xml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34.png"/></Relationships>
</file>

<file path=ppt/slides/_rels/slide48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48.xml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35.png"/></Relationships>
</file>

<file path=ppt/slides/_rels/slide4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png"/><Relationship Id="rId2" Type="http://schemas.openxmlformats.org/officeDocument/2006/relationships/hyperlink" Target="https://www.tecmint.com/wp-content/uploads/2022/06/RHEL-9-Boot-Menu.png" TargetMode="Externa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6.png"/><Relationship Id="rId4" Type="http://schemas.openxmlformats.org/officeDocument/2006/relationships/image" Target="../media/image37.png"/></Relationships>
</file>

<file path=ppt/slides/_rels/slide5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png"/><Relationship Id="rId2" Type="http://schemas.openxmlformats.org/officeDocument/2006/relationships/hyperlink" Target="https://www.tecmint.com/wp-content/uploads/2022/06/RHEL-9-Language.png" TargetMode="Externa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6.png"/><Relationship Id="rId4" Type="http://schemas.openxmlformats.org/officeDocument/2006/relationships/image" Target="../media/image37.png"/></Relationships>
</file>

<file path=ppt/slides/_rels/slide5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9.png"/><Relationship Id="rId2" Type="http://schemas.openxmlformats.org/officeDocument/2006/relationships/hyperlink" Target="https://www.tecmint.com/wp-content/uploads/2022/06/RHEL-9-Configuation.png" TargetMode="Externa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6.png"/><Relationship Id="rId4" Type="http://schemas.openxmlformats.org/officeDocument/2006/relationships/image" Target="../media/image37.png"/></Relationships>
</file>

<file path=ppt/slides/_rels/slide5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png"/><Relationship Id="rId2" Type="http://schemas.openxmlformats.org/officeDocument/2006/relationships/notesSlide" Target="../notesSlides/notesSlide49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40.png"/><Relationship Id="rId4" Type="http://schemas.openxmlformats.org/officeDocument/2006/relationships/image" Target="../media/image6.png"/></Relationships>
</file>

<file path=ppt/slides/_rels/slide5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37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1.png"/></Relationships>
</file>

<file path=ppt/slides/_rels/slide5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2.png"/><Relationship Id="rId2" Type="http://schemas.openxmlformats.org/officeDocument/2006/relationships/hyperlink" Target="https://www.tecmint.com/wp-content/uploads/2022/06/RHEL-9-Root-Password.png" TargetMode="Externa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6.png"/><Relationship Id="rId4" Type="http://schemas.openxmlformats.org/officeDocument/2006/relationships/image" Target="../media/image37.png"/></Relationships>
</file>

<file path=ppt/slides/_rels/slide5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3.png"/><Relationship Id="rId2" Type="http://schemas.openxmlformats.org/officeDocument/2006/relationships/hyperlink" Target="https://www.tecmint.com/wp-content/uploads/2022/06/Create-Root-Password.png" TargetMode="Externa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6.png"/><Relationship Id="rId4" Type="http://schemas.openxmlformats.org/officeDocument/2006/relationships/image" Target="../media/image37.png"/></Relationships>
</file>

<file path=ppt/slides/_rels/slide5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4.png"/><Relationship Id="rId2" Type="http://schemas.openxmlformats.org/officeDocument/2006/relationships/hyperlink" Target="https://www.tecmint.com/wp-content/uploads/2022/06/RHEL-9-User-Creation.png" TargetMode="Externa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6.png"/><Relationship Id="rId4" Type="http://schemas.openxmlformats.org/officeDocument/2006/relationships/image" Target="../media/image37.png"/></Relationships>
</file>

<file path=ppt/slides/_rels/slide5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5.png"/><Relationship Id="rId2" Type="http://schemas.openxmlformats.org/officeDocument/2006/relationships/hyperlink" Target="https://www.tecmint.com/wp-content/uploads/2022/06/Create-User-Account.png" TargetMode="Externa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6.png"/><Relationship Id="rId4" Type="http://schemas.openxmlformats.org/officeDocument/2006/relationships/image" Target="../media/image37.png"/></Relationships>
</file>

<file path=ppt/slides/_rels/slide5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6.png"/><Relationship Id="rId2" Type="http://schemas.openxmlformats.org/officeDocument/2006/relationships/hyperlink" Target="https://www.tecmint.com/wp-content/uploads/2022/06/RHEL-9-Begin-Installation.png" TargetMode="Externa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6.png"/><Relationship Id="rId4" Type="http://schemas.openxmlformats.org/officeDocument/2006/relationships/image" Target="../media/image37.png"/></Relationships>
</file>

<file path=ppt/slides/_rels/slide5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7.png"/><Relationship Id="rId2" Type="http://schemas.openxmlformats.org/officeDocument/2006/relationships/hyperlink" Target="https://www.tecmint.com/wp-content/uploads/2022/06/RHEL-9-Installation.png" TargetMode="Externa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6.png"/><Relationship Id="rId4" Type="http://schemas.openxmlformats.org/officeDocument/2006/relationships/image" Target="../media/image37.png"/></Relationships>
</file>

<file path=ppt/slides/_rels/slide6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8.png"/><Relationship Id="rId2" Type="http://schemas.openxmlformats.org/officeDocument/2006/relationships/hyperlink" Target="https://www.tecmint.com/wp-content/uploads/2022/06/RHEL-9-Installation-Finishes.png" TargetMode="Externa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6.png"/><Relationship Id="rId4" Type="http://schemas.openxmlformats.org/officeDocument/2006/relationships/image" Target="../media/image37.png"/></Relationships>
</file>

<file path=ppt/slides/_rels/slide61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tecmint.com/wp-content/uploads/2022/06/RHEL-9-Boot-Menu-1.png" TargetMode="External"/><Relationship Id="rId2" Type="http://schemas.openxmlformats.org/officeDocument/2006/relationships/notesSlide" Target="../notesSlides/notesSlide50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6.png"/><Relationship Id="rId5" Type="http://schemas.openxmlformats.org/officeDocument/2006/relationships/image" Target="../media/image37.png"/><Relationship Id="rId4" Type="http://schemas.openxmlformats.org/officeDocument/2006/relationships/image" Target="../media/image49.png"/></Relationships>
</file>

<file path=ppt/slides/_rels/slide6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0.png"/><Relationship Id="rId2" Type="http://schemas.openxmlformats.org/officeDocument/2006/relationships/hyperlink" Target="https://www.tecmint.com/wp-content/uploads/2022/06/RHEL-9-Login.png" TargetMode="Externa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6.png"/><Relationship Id="rId4" Type="http://schemas.openxmlformats.org/officeDocument/2006/relationships/image" Target="../media/image37.png"/></Relationships>
</file>

<file path=ppt/slides/_rels/slide63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tecmint.com/wp-content/uploads/2022/06/RHEL-9-Tour.png" TargetMode="External"/><Relationship Id="rId2" Type="http://schemas.openxmlformats.org/officeDocument/2006/relationships/notesSlide" Target="../notesSlides/notesSlide51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6.png"/><Relationship Id="rId5" Type="http://schemas.openxmlformats.org/officeDocument/2006/relationships/image" Target="../media/image37.png"/><Relationship Id="rId4" Type="http://schemas.openxmlformats.org/officeDocument/2006/relationships/image" Target="../media/image51.png"/></Relationships>
</file>

<file path=ppt/slides/_rels/slide6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png"/><Relationship Id="rId2" Type="http://schemas.openxmlformats.org/officeDocument/2006/relationships/notesSlide" Target="../notesSlides/notesSlide52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52.png"/><Relationship Id="rId4" Type="http://schemas.openxmlformats.org/officeDocument/2006/relationships/image" Target="../media/image6.png"/></Relationships>
</file>

<file path=ppt/slides/_rels/slide65.xml.rels><?xml version="1.0" encoding="UTF-8" standalone="yes"?>
<Relationships xmlns="http://schemas.openxmlformats.org/package/2006/relationships"><Relationship Id="rId8" Type="http://schemas.openxmlformats.org/officeDocument/2006/relationships/customXml" Target="../ink/ink46.xml"/><Relationship Id="rId13" Type="http://schemas.openxmlformats.org/officeDocument/2006/relationships/image" Target="../media/image37.png"/><Relationship Id="rId3" Type="http://schemas.openxmlformats.org/officeDocument/2006/relationships/image" Target="../media/image6.png"/><Relationship Id="rId7" Type="http://schemas.openxmlformats.org/officeDocument/2006/relationships/image" Target="../media/image26.png"/><Relationship Id="rId12" Type="http://schemas.openxmlformats.org/officeDocument/2006/relationships/image" Target="../media/image53.png"/><Relationship Id="rId2" Type="http://schemas.openxmlformats.org/officeDocument/2006/relationships/notesSlide" Target="../notesSlides/notesSlide53.xml"/><Relationship Id="rId1" Type="http://schemas.openxmlformats.org/officeDocument/2006/relationships/slideLayout" Target="../slideLayouts/slideLayout12.xml"/><Relationship Id="rId11" Type="http://schemas.openxmlformats.org/officeDocument/2006/relationships/customXml" Target="../ink/ink48.xml"/><Relationship Id="rId10" Type="http://schemas.openxmlformats.org/officeDocument/2006/relationships/customXml" Target="../ink/ink47.xml"/><Relationship Id="rId4" Type="http://schemas.openxmlformats.org/officeDocument/2006/relationships/customXml" Target="../ink/ink45.xml"/><Relationship Id="rId9" Type="http://schemas.openxmlformats.org/officeDocument/2006/relationships/image" Target="../media/image30.png"/></Relationships>
</file>

<file path=ppt/slides/_rels/slide6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4.jpeg"/><Relationship Id="rId2" Type="http://schemas.openxmlformats.org/officeDocument/2006/relationships/notesSlide" Target="../notesSlides/notesSlide54.xml"/><Relationship Id="rId1" Type="http://schemas.openxmlformats.org/officeDocument/2006/relationships/slideLayout" Target="../slideLayouts/slideLayout15.xml"/><Relationship Id="rId6" Type="http://schemas.openxmlformats.org/officeDocument/2006/relationships/image" Target="../media/image57.png"/><Relationship Id="rId5" Type="http://schemas.openxmlformats.org/officeDocument/2006/relationships/image" Target="../media/image56.svg"/><Relationship Id="rId4" Type="http://schemas.openxmlformats.org/officeDocument/2006/relationships/image" Target="../media/image55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Oval 17"/>
          <p:cNvSpPr/>
          <p:nvPr/>
        </p:nvSpPr>
        <p:spPr>
          <a:xfrm>
            <a:off x="5825203" y="59568"/>
            <a:ext cx="6304719" cy="6547947"/>
          </a:xfrm>
          <a:prstGeom prst="ellipse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0" name="TextBox 29"/>
          <p:cNvSpPr txBox="1"/>
          <p:nvPr/>
        </p:nvSpPr>
        <p:spPr>
          <a:xfrm>
            <a:off x="681130" y="4257713"/>
            <a:ext cx="4128807" cy="116955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en-US" sz="2800" dirty="0">
                <a:latin typeface="Alexandria" charset="0"/>
                <a:cs typeface="Alexandria" charset="0"/>
              </a:rPr>
              <a:t>Prepared by </a:t>
            </a:r>
          </a:p>
          <a:p>
            <a:r>
              <a:rPr lang="en-US" sz="2800" b="1" dirty="0">
                <a:latin typeface="Alexandria" charset="0"/>
                <a:cs typeface="Alexandria" charset="0"/>
              </a:rPr>
              <a:t>Dr. Ahmed El-Douh</a:t>
            </a:r>
          </a:p>
        </p:txBody>
      </p:sp>
      <p:sp>
        <p:nvSpPr>
          <p:cNvPr id="31" name="TextBox 30"/>
          <p:cNvSpPr txBox="1"/>
          <p:nvPr/>
        </p:nvSpPr>
        <p:spPr>
          <a:xfrm>
            <a:off x="-74884" y="2230955"/>
            <a:ext cx="5973045" cy="73866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4200" b="1" dirty="0">
                <a:solidFill>
                  <a:srgbClr val="00B0F0"/>
                </a:solidFill>
                <a:latin typeface="Alexandria" charset="0"/>
                <a:cs typeface="Alexandria" charset="0"/>
              </a:rPr>
              <a:t>System Administration (2)</a:t>
            </a:r>
          </a:p>
        </p:txBody>
      </p:sp>
      <p:sp>
        <p:nvSpPr>
          <p:cNvPr id="34" name="Rectangle: Rounded Corners 33"/>
          <p:cNvSpPr/>
          <p:nvPr/>
        </p:nvSpPr>
        <p:spPr>
          <a:xfrm>
            <a:off x="455875" y="5983901"/>
            <a:ext cx="2371412" cy="529167"/>
          </a:xfrm>
          <a:prstGeom prst="round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Lecture 2</a:t>
            </a:r>
          </a:p>
        </p:txBody>
      </p:sp>
      <p:sp>
        <p:nvSpPr>
          <p:cNvPr id="46" name="TextBox 45"/>
          <p:cNvSpPr txBox="1"/>
          <p:nvPr/>
        </p:nvSpPr>
        <p:spPr>
          <a:xfrm>
            <a:off x="1748145" y="3439517"/>
            <a:ext cx="1079142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>
                <a:latin typeface="Alexandria" charset="0"/>
                <a:cs typeface="Alexandria" charset="0"/>
              </a:rPr>
              <a:t>IT401 </a:t>
            </a:r>
          </a:p>
        </p:txBody>
      </p:sp>
      <p:sp>
        <p:nvSpPr>
          <p:cNvPr id="14" name="Oval 13"/>
          <p:cNvSpPr/>
          <p:nvPr/>
        </p:nvSpPr>
        <p:spPr>
          <a:xfrm>
            <a:off x="5898161" y="136634"/>
            <a:ext cx="6158805" cy="6334512"/>
          </a:xfrm>
          <a:prstGeom prst="ellipse">
            <a:avLst/>
          </a:prstGeom>
          <a:blipFill>
            <a:blip r:embed="rId3"/>
            <a:stretch>
              <a:fillRect t="-1000"/>
            </a:stretch>
          </a:blip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4" name="Graphic 21"/>
          <p:cNvPicPr>
            <a:picLocks noChangeAspect="1"/>
          </p:cNvPicPr>
          <p:nvPr/>
        </p:nvPicPr>
        <p:blipFill rotWithShape="1"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94617" y="269653"/>
            <a:ext cx="2954655" cy="1379622"/>
          </a:xfrm>
          <a:prstGeom prst="rect">
            <a:avLst/>
          </a:prstGeom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59992" y="-58058"/>
            <a:ext cx="12663752" cy="7053944"/>
          </a:xfrm>
          <a:prstGeom prst="rect">
            <a:avLst/>
          </a:prstGeom>
        </p:spPr>
      </p:pic>
      <p:sp>
        <p:nvSpPr>
          <p:cNvPr id="2" name="Rectangle: Single Corner Rounded 1"/>
          <p:cNvSpPr/>
          <p:nvPr/>
        </p:nvSpPr>
        <p:spPr>
          <a:xfrm flipV="1">
            <a:off x="-1" y="-43544"/>
            <a:ext cx="12191999" cy="5816453"/>
          </a:xfrm>
          <a:prstGeom prst="round1Rect">
            <a:avLst>
              <a:gd name="adj" fmla="val 32222"/>
            </a:avLst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ID"/>
          </a:p>
        </p:txBody>
      </p:sp>
      <p:pic>
        <p:nvPicPr>
          <p:cNvPr id="5" name="Picture Placeholder 4"/>
          <p:cNvPicPr>
            <a:picLocks noGrp="1" noChangeAspect="1"/>
          </p:cNvPicPr>
          <p:nvPr>
            <p:ph type="pic" sz="quarter" idx="10"/>
          </p:nvPr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175" r="4175"/>
          <a:stretch>
            <a:fillRect/>
          </a:stretch>
        </p:blipFill>
        <p:spPr>
          <a:xfrm>
            <a:off x="0" y="-43542"/>
            <a:ext cx="8659664" cy="5300798"/>
          </a:xfrm>
        </p:spPr>
      </p:pic>
      <p:sp>
        <p:nvSpPr>
          <p:cNvPr id="9" name="TextBox 8"/>
          <p:cNvSpPr txBox="1"/>
          <p:nvPr/>
        </p:nvSpPr>
        <p:spPr>
          <a:xfrm>
            <a:off x="5345648" y="3331886"/>
            <a:ext cx="5893858" cy="76944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4400" b="1" dirty="0">
                <a:solidFill>
                  <a:srgbClr val="00B0F0"/>
                </a:solidFill>
                <a:latin typeface="Alexandria" charset="0"/>
                <a:cs typeface="Alexandria" charset="0"/>
              </a:rPr>
              <a:t>System Administration 2</a:t>
            </a:r>
          </a:p>
        </p:txBody>
      </p:sp>
      <p:sp>
        <p:nvSpPr>
          <p:cNvPr id="10" name="Rectangle: Rounded Corners 9"/>
          <p:cNvSpPr/>
          <p:nvPr/>
        </p:nvSpPr>
        <p:spPr>
          <a:xfrm>
            <a:off x="6384738" y="4232260"/>
            <a:ext cx="3516608" cy="529167"/>
          </a:xfrm>
          <a:prstGeom prst="roundRect">
            <a:avLst/>
          </a:prstGeom>
          <a:solidFill>
            <a:schemeClr val="bg1"/>
          </a:solidFill>
          <a:ln>
            <a:solidFill>
              <a:srgbClr val="8E5A6D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 b="1" dirty="0">
                <a:solidFill>
                  <a:schemeClr val="tx1"/>
                </a:solidFill>
                <a:latin typeface="Alexandria" charset="0"/>
                <a:cs typeface="Alexandria" charset="0"/>
              </a:rPr>
              <a:t>Lecture 2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459185" y="6187539"/>
            <a:ext cx="4886463" cy="52197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solidFill>
                  <a:srgbClr val="00B0F0"/>
                </a:solidFill>
                <a:latin typeface="Alexandria" charset="0"/>
                <a:cs typeface="Alexandria" charset="0"/>
              </a:rPr>
              <a:t>Dr. Ahmed El-Douh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459185" y="5830966"/>
            <a:ext cx="4886463" cy="4603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>
                <a:solidFill>
                  <a:srgbClr val="00B0F0"/>
                </a:solidFill>
                <a:latin typeface="Alexandria" charset="0"/>
                <a:cs typeface="Alexandria" charset="0"/>
              </a:rPr>
              <a:t>Prepared by</a:t>
            </a:r>
          </a:p>
        </p:txBody>
      </p:sp>
      <p:pic>
        <p:nvPicPr>
          <p:cNvPr id="6" name="Graphic 21"/>
          <p:cNvPicPr>
            <a:picLocks noChangeAspect="1"/>
          </p:cNvPicPr>
          <p:nvPr/>
        </p:nvPicPr>
        <p:blipFill rotWithShape="1">
          <a:blip r:embed="rId5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782999" y="59789"/>
            <a:ext cx="2305141" cy="1076343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D9002F6D-0DF4-504C-1A57-D34F6F823551}"/>
              </a:ext>
            </a:extLst>
          </p:cNvPr>
          <p:cNvSpPr txBox="1"/>
          <p:nvPr/>
        </p:nvSpPr>
        <p:spPr>
          <a:xfrm>
            <a:off x="6559119" y="4958995"/>
            <a:ext cx="4992457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000" dirty="0">
                <a:latin typeface="Alexandria" charset="0"/>
                <a:cs typeface="Alexandria" charset="0"/>
              </a:rPr>
              <a:t>IT401 </a:t>
            </a:r>
          </a:p>
          <a:p>
            <a:r>
              <a:rPr lang="en-US" sz="2000" dirty="0">
                <a:latin typeface="Alexandria" charset="0"/>
                <a:cs typeface="Alexandria" charset="0"/>
              </a:rPr>
              <a:t>Introduction to Linux &amp; System Architecture </a:t>
            </a: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802E5268-819B-EE9C-363C-777E9F42FCA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13EA53ED-2AC2-4D6A-B177-F1D748071FB3}"/>
              </a:ext>
            </a:extLst>
          </p:cNvPr>
          <p:cNvSpPr/>
          <p:nvPr/>
        </p:nvSpPr>
        <p:spPr>
          <a:xfrm>
            <a:off x="617280" y="1685495"/>
            <a:ext cx="10497760" cy="3750105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C1C484B1-C75C-99AB-28F5-A9CF00351F6E}"/>
              </a:ext>
            </a:extLst>
          </p:cNvPr>
          <p:cNvSpPr txBox="1"/>
          <p:nvPr/>
        </p:nvSpPr>
        <p:spPr>
          <a:xfrm>
            <a:off x="1029024" y="1050367"/>
            <a:ext cx="5313492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 fontAlgn="base"/>
            <a:r>
              <a:rPr lang="en-US" sz="3200" b="1" i="0" dirty="0">
                <a:solidFill>
                  <a:srgbClr val="273239"/>
                </a:solidFill>
                <a:effectLst/>
                <a:latin typeface="Nunito" pitchFamily="2" charset="0"/>
              </a:rPr>
              <a:t>Objectives</a:t>
            </a:r>
          </a:p>
        </p:txBody>
      </p:sp>
      <p:sp>
        <p:nvSpPr>
          <p:cNvPr id="48" name="TextBox 47">
            <a:extLst>
              <a:ext uri="{FF2B5EF4-FFF2-40B4-BE49-F238E27FC236}">
                <a16:creationId xmlns:a16="http://schemas.microsoft.com/office/drawing/2014/main" id="{5960EAD9-7936-F4DE-5397-74C6BA1DB6A5}"/>
              </a:ext>
            </a:extLst>
          </p:cNvPr>
          <p:cNvSpPr txBox="1"/>
          <p:nvPr/>
        </p:nvSpPr>
        <p:spPr>
          <a:xfrm>
            <a:off x="762000" y="1975331"/>
            <a:ext cx="10133952" cy="17575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en-US" sz="2000" b="0" i="0" u="none" strike="noStrike" baseline="0" dirty="0">
                <a:solidFill>
                  <a:schemeClr val="accent5">
                    <a:lumMod val="50000"/>
                  </a:schemeClr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Upon completion of this lecture, you will be able to:</a:t>
            </a:r>
          </a:p>
          <a:p>
            <a:pPr marL="800100" lvl="1" indent="-342900" algn="just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dirty="0">
                <a:solidFill>
                  <a:srgbClr val="2C2C2C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Understand systems, services, and the role of system administration in organizations.</a:t>
            </a:r>
            <a:endParaRPr lang="ar-IQ" dirty="0">
              <a:solidFill>
                <a:srgbClr val="2C2C2C"/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marL="800100" lvl="1" indent="-342900" algn="just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dirty="0">
                <a:solidFill>
                  <a:srgbClr val="2C2C2C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Learn key responsibilities, tools, and challenges of system administrators.</a:t>
            </a:r>
            <a:endParaRPr lang="ar-IQ" dirty="0">
              <a:solidFill>
                <a:srgbClr val="2C2C2C"/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marL="800100" lvl="1" indent="-342900" algn="just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dirty="0">
                <a:solidFill>
                  <a:srgbClr val="2C2C2C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Apply best practices, rules, and ethics in system management.</a:t>
            </a:r>
            <a:endParaRPr lang="en-US" b="0" i="0" u="none" strike="noStrike" baseline="0" dirty="0">
              <a:solidFill>
                <a:srgbClr val="2C2C2C"/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F61576A0-480A-2EC5-5840-85F3339B528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270458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/>
          <p:cNvSpPr/>
          <p:nvPr/>
        </p:nvSpPr>
        <p:spPr>
          <a:xfrm>
            <a:off x="894756" y="1552037"/>
            <a:ext cx="10625587" cy="4572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1" name="TextBox 40"/>
          <p:cNvSpPr txBox="1"/>
          <p:nvPr/>
        </p:nvSpPr>
        <p:spPr>
          <a:xfrm>
            <a:off x="2546602" y="1028817"/>
            <a:ext cx="1436612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lvl="0" algn="ctr"/>
            <a:r>
              <a:rPr lang="en-US" sz="2800" b="1" kern="1200" dirty="0">
                <a:solidFill>
                  <a:schemeClr val="tx2"/>
                </a:solidFill>
                <a:latin typeface="Alexandria" charset="0"/>
                <a:ea typeface="+mn-ea"/>
                <a:cs typeface="+mn-cs"/>
              </a:rPr>
              <a:t>Outlines</a:t>
            </a:r>
          </a:p>
        </p:txBody>
      </p:sp>
      <p:pic>
        <p:nvPicPr>
          <p:cNvPr id="5" name="Graphic 21"/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grpSp>
        <p:nvGrpSpPr>
          <p:cNvPr id="4" name="Group 3">
            <a:extLst>
              <a:ext uri="{FF2B5EF4-FFF2-40B4-BE49-F238E27FC236}">
                <a16:creationId xmlns:a16="http://schemas.microsoft.com/office/drawing/2014/main" id="{721CE6A5-21F8-2C1B-1FFD-89AB5C2DA729}"/>
              </a:ext>
            </a:extLst>
          </p:cNvPr>
          <p:cNvGrpSpPr/>
          <p:nvPr/>
        </p:nvGrpSpPr>
        <p:grpSpPr>
          <a:xfrm>
            <a:off x="894756" y="1120334"/>
            <a:ext cx="1404457" cy="1166000"/>
            <a:chOff x="942308" y="935396"/>
            <a:chExt cx="1404457" cy="1166000"/>
          </a:xfrm>
        </p:grpSpPr>
        <p:sp>
          <p:nvSpPr>
            <p:cNvPr id="7" name="Rectangle 6">
              <a:extLst>
                <a:ext uri="{FF2B5EF4-FFF2-40B4-BE49-F238E27FC236}">
                  <a16:creationId xmlns:a16="http://schemas.microsoft.com/office/drawing/2014/main" id="{1798D7B0-2DE8-DE6D-7F7E-D9A64F05FF8E}"/>
                </a:ext>
              </a:extLst>
            </p:cNvPr>
            <p:cNvSpPr/>
            <p:nvPr/>
          </p:nvSpPr>
          <p:spPr>
            <a:xfrm>
              <a:off x="942308" y="935396"/>
              <a:ext cx="1404457" cy="1166000"/>
            </a:xfrm>
            <a:prstGeom prst="rect">
              <a:avLst/>
            </a:prstGeom>
            <a:solidFill>
              <a:srgbClr val="00B0F0"/>
            </a:solidFill>
            <a:ln w="38100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ea typeface="Roboto Light" panose="02000000000000000000" pitchFamily="2" charset="0"/>
              </a:endParaRPr>
            </a:p>
          </p:txBody>
        </p:sp>
        <p:sp>
          <p:nvSpPr>
            <p:cNvPr id="8" name="TextBox 7">
              <a:extLst>
                <a:ext uri="{FF2B5EF4-FFF2-40B4-BE49-F238E27FC236}">
                  <a16:creationId xmlns:a16="http://schemas.microsoft.com/office/drawing/2014/main" id="{FF995177-28A8-16DD-1240-EDBA52E23955}"/>
                </a:ext>
              </a:extLst>
            </p:cNvPr>
            <p:cNvSpPr txBox="1"/>
            <p:nvPr/>
          </p:nvSpPr>
          <p:spPr>
            <a:xfrm>
              <a:off x="1153149" y="975974"/>
              <a:ext cx="1034822" cy="64516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dirty="0">
                  <a:solidFill>
                    <a:schemeClr val="bg1"/>
                  </a:solidFill>
                  <a:latin typeface="Alexandria" charset="0"/>
                  <a:cs typeface="Alexandria" charset="0"/>
                </a:rPr>
                <a:t>Chapter</a:t>
              </a:r>
              <a:endParaRPr lang="en-US" sz="2800" dirty="0">
                <a:solidFill>
                  <a:schemeClr val="bg1"/>
                </a:solidFill>
                <a:latin typeface="Alexandria" charset="0"/>
                <a:cs typeface="Alexandria" charset="0"/>
              </a:endParaRPr>
            </a:p>
          </p:txBody>
        </p:sp>
        <p:sp>
          <p:nvSpPr>
            <p:cNvPr id="9" name="TextBox 8">
              <a:extLst>
                <a:ext uri="{FF2B5EF4-FFF2-40B4-BE49-F238E27FC236}">
                  <a16:creationId xmlns:a16="http://schemas.microsoft.com/office/drawing/2014/main" id="{E1D59B5B-C882-F4BA-59D4-12864C389E1F}"/>
                </a:ext>
              </a:extLst>
            </p:cNvPr>
            <p:cNvSpPr txBox="1"/>
            <p:nvPr/>
          </p:nvSpPr>
          <p:spPr>
            <a:xfrm>
              <a:off x="1214179" y="1231789"/>
              <a:ext cx="966228" cy="76835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ar-EG" sz="4400" b="1" dirty="0">
                  <a:solidFill>
                    <a:schemeClr val="bg1"/>
                  </a:solidFill>
                  <a:latin typeface="Alexandria" charset="0"/>
                  <a:cs typeface="Alexandria" charset="0"/>
                </a:rPr>
                <a:t>0</a:t>
              </a:r>
              <a:r>
                <a:rPr lang="en-US" sz="4400" b="1" dirty="0">
                  <a:solidFill>
                    <a:schemeClr val="bg1"/>
                  </a:solidFill>
                  <a:latin typeface="Alexandria" charset="0"/>
                  <a:cs typeface="Alexandria" charset="0"/>
                </a:rPr>
                <a:t>2</a:t>
              </a:r>
            </a:p>
          </p:txBody>
        </p:sp>
      </p:grpSp>
      <p:sp>
        <p:nvSpPr>
          <p:cNvPr id="24" name="TextBox 23">
            <a:extLst>
              <a:ext uri="{FF2B5EF4-FFF2-40B4-BE49-F238E27FC236}">
                <a16:creationId xmlns:a16="http://schemas.microsoft.com/office/drawing/2014/main" id="{CD1FE591-28BF-6B41-228B-18BEF9BB34C9}"/>
              </a:ext>
            </a:extLst>
          </p:cNvPr>
          <p:cNvSpPr txBox="1"/>
          <p:nvPr/>
        </p:nvSpPr>
        <p:spPr>
          <a:xfrm>
            <a:off x="3048000" y="1687347"/>
            <a:ext cx="6685280" cy="391305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342900" indent="-342900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sz="2400" dirty="0"/>
              <a:t>Comparing User Interfaces: CLI vs. GUI</a:t>
            </a:r>
          </a:p>
          <a:p>
            <a:pPr marL="342900" indent="-342900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sz="2400" dirty="0"/>
              <a:t>Introduction to the Linux Operating System</a:t>
            </a:r>
            <a:endParaRPr lang="ar-IQ" sz="2400" dirty="0"/>
          </a:p>
          <a:p>
            <a:pPr marL="342900" indent="-342900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sz="2400" dirty="0"/>
              <a:t>Linux Distribution</a:t>
            </a:r>
            <a:endParaRPr lang="ar-IQ" sz="2400" dirty="0"/>
          </a:p>
          <a:p>
            <a:pPr marL="342900" indent="-342900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sz="2400" dirty="0"/>
              <a:t>Linux Terminology</a:t>
            </a:r>
          </a:p>
          <a:p>
            <a:pPr marL="342900" indent="-342900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sz="2400" dirty="0"/>
              <a:t>The Linux Command Line Environment</a:t>
            </a:r>
          </a:p>
          <a:p>
            <a:pPr marL="342900" indent="-342900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sz="2400" dirty="0"/>
              <a:t>Installing Linux in a Virtual Machine</a:t>
            </a:r>
          </a:p>
          <a:p>
            <a:pPr marL="342900" indent="-342900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sz="2400" dirty="0"/>
              <a:t>Fundamental Linux Commands</a:t>
            </a: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id="{F9D0A813-852E-427D-AC34-C1F0054B73D8}"/>
              </a:ext>
            </a:extLst>
          </p:cNvPr>
          <p:cNvSpPr/>
          <p:nvPr/>
        </p:nvSpPr>
        <p:spPr>
          <a:xfrm>
            <a:off x="6122194" y="2014538"/>
            <a:ext cx="4937346" cy="3719512"/>
          </a:xfrm>
          <a:prstGeom prst="rect">
            <a:avLst/>
          </a:prstGeom>
          <a:gradFill flip="none" rotWithShape="1">
            <a:gsLst>
              <a:gs pos="10000">
                <a:schemeClr val="tx1">
                  <a:lumMod val="85000"/>
                  <a:lumOff val="15000"/>
                  <a:alpha val="12000"/>
                </a:schemeClr>
              </a:gs>
              <a:gs pos="100000">
                <a:schemeClr val="tx1">
                  <a:lumMod val="85000"/>
                  <a:lumOff val="15000"/>
                  <a:alpha val="90000"/>
                </a:schemeClr>
              </a:gs>
            </a:gsLst>
            <a:lin ang="48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26" name="Rectangle 25">
            <a:extLst>
              <a:ext uri="{FF2B5EF4-FFF2-40B4-BE49-F238E27FC236}">
                <a16:creationId xmlns:a16="http://schemas.microsoft.com/office/drawing/2014/main" id="{B9EB14D2-E346-45AF-85E7-47BD70DC3AAA}"/>
              </a:ext>
            </a:extLst>
          </p:cNvPr>
          <p:cNvSpPr/>
          <p:nvPr/>
        </p:nvSpPr>
        <p:spPr>
          <a:xfrm>
            <a:off x="1127760" y="1123950"/>
            <a:ext cx="4942047" cy="3719512"/>
          </a:xfrm>
          <a:prstGeom prst="rect">
            <a:avLst/>
          </a:prstGeom>
          <a:gradFill flip="none" rotWithShape="1">
            <a:gsLst>
              <a:gs pos="10000">
                <a:schemeClr val="tx1">
                  <a:lumMod val="85000"/>
                  <a:lumOff val="15000"/>
                  <a:alpha val="12000"/>
                </a:schemeClr>
              </a:gs>
              <a:gs pos="100000">
                <a:schemeClr val="tx1">
                  <a:lumMod val="85000"/>
                  <a:lumOff val="15000"/>
                  <a:alpha val="90000"/>
                </a:schemeClr>
              </a:gs>
            </a:gsLst>
            <a:lin ang="48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pic>
        <p:nvPicPr>
          <p:cNvPr id="4" name="Picture Placeholder 3">
            <a:extLst>
              <a:ext uri="{FF2B5EF4-FFF2-40B4-BE49-F238E27FC236}">
                <a16:creationId xmlns:a16="http://schemas.microsoft.com/office/drawing/2014/main" id="{04AD71DD-ADB0-9694-FD1A-34ACE3FE1D52}"/>
              </a:ext>
            </a:extLst>
          </p:cNvPr>
          <p:cNvPicPr>
            <a:picLocks noGrp="1" noChangeAspect="1"/>
          </p:cNvPicPr>
          <p:nvPr>
            <p:ph type="pic" sz="quarter" idx="10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8679" b="8679"/>
          <a:stretch>
            <a:fillRect/>
          </a:stretch>
        </p:blipFill>
        <p:spPr/>
      </p:pic>
      <p:sp>
        <p:nvSpPr>
          <p:cNvPr id="11" name="Rectangle 10">
            <a:extLst>
              <a:ext uri="{FF2B5EF4-FFF2-40B4-BE49-F238E27FC236}">
                <a16:creationId xmlns:a16="http://schemas.microsoft.com/office/drawing/2014/main" id="{5A075604-73CD-4507-8013-424F369DFDEB}"/>
              </a:ext>
            </a:extLst>
          </p:cNvPr>
          <p:cNvSpPr/>
          <p:nvPr/>
        </p:nvSpPr>
        <p:spPr>
          <a:xfrm>
            <a:off x="4951095" y="1117694"/>
            <a:ext cx="1116793" cy="962568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100">
              <a:solidFill>
                <a:srgbClr val="00B0F0"/>
              </a:solidFill>
              <a:ea typeface="Roboto Light" panose="02000000000000000000" pitchFamily="2" charset="0"/>
            </a:endParaRPr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625A65B4-F2A8-05FC-5604-83D2080647B6}"/>
              </a:ext>
            </a:extLst>
          </p:cNvPr>
          <p:cNvSpPr/>
          <p:nvPr/>
        </p:nvSpPr>
        <p:spPr>
          <a:xfrm>
            <a:off x="2626178" y="500900"/>
            <a:ext cx="10625587" cy="4572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1" name="TextBox 40">
            <a:extLst>
              <a:ext uri="{FF2B5EF4-FFF2-40B4-BE49-F238E27FC236}">
                <a16:creationId xmlns:a16="http://schemas.microsoft.com/office/drawing/2014/main" id="{C7D257D7-D9C6-8F63-F8F8-E2BE53F2E2DB}"/>
              </a:ext>
            </a:extLst>
          </p:cNvPr>
          <p:cNvSpPr txBox="1"/>
          <p:nvPr/>
        </p:nvSpPr>
        <p:spPr>
          <a:xfrm>
            <a:off x="6406718" y="1352517"/>
            <a:ext cx="5168723" cy="4770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lvl="0" algn="ctr"/>
            <a:r>
              <a:rPr lang="en-US" sz="2500" dirty="0"/>
              <a:t>Comparing User Interfaces: CLI vs. GUI</a:t>
            </a:r>
          </a:p>
        </p:txBody>
      </p:sp>
      <p:pic>
        <p:nvPicPr>
          <p:cNvPr id="5" name="Graphic 21">
            <a:extLst>
              <a:ext uri="{FF2B5EF4-FFF2-40B4-BE49-F238E27FC236}">
                <a16:creationId xmlns:a16="http://schemas.microsoft.com/office/drawing/2014/main" id="{48C25248-E821-B574-6639-D495EFEB1CB5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13" name="TextBox 12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5031436" y="1173731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02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AB738525-DD8E-2E85-F385-345FF64341EB}"/>
              </a:ext>
            </a:extLst>
          </p:cNvPr>
          <p:cNvSpPr txBox="1"/>
          <p:nvPr/>
        </p:nvSpPr>
        <p:spPr>
          <a:xfrm>
            <a:off x="5056733" y="1052246"/>
            <a:ext cx="917148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6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</a:p>
        </p:txBody>
      </p:sp>
    </p:spTree>
    <p:extLst>
      <p:ext uri="{BB962C8B-B14F-4D97-AF65-F5344CB8AC3E}">
        <p14:creationId xmlns:p14="http://schemas.microsoft.com/office/powerpoint/2010/main" val="225738801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  <p:bldP spid="26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6A8C37BC-3324-151A-64E3-A5A04D2965E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: Rounded Corners 7">
            <a:extLst>
              <a:ext uri="{FF2B5EF4-FFF2-40B4-BE49-F238E27FC236}">
                <a16:creationId xmlns:a16="http://schemas.microsoft.com/office/drawing/2014/main" id="{5F928835-B90E-CECC-9781-F568C79CF896}"/>
              </a:ext>
            </a:extLst>
          </p:cNvPr>
          <p:cNvSpPr/>
          <p:nvPr/>
        </p:nvSpPr>
        <p:spPr>
          <a:xfrm>
            <a:off x="364915" y="1658871"/>
            <a:ext cx="11462169" cy="4828039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lvl="2">
              <a:lnSpc>
                <a:spcPct val="150000"/>
              </a:lnSpc>
            </a:pPr>
            <a:r>
              <a:rPr lang="en-US" sz="2400" b="1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lexandria"/>
              </a:rPr>
              <a:t>CLI</a:t>
            </a:r>
            <a:r>
              <a:rPr lang="en-US" sz="2400" dirty="0">
                <a:solidFill>
                  <a:schemeClr val="tx1"/>
                </a:solidFill>
                <a:latin typeface="Alexandria"/>
              </a:rPr>
              <a:t>: </a:t>
            </a:r>
            <a:r>
              <a:rPr lang="en-US" sz="2400" b="1" dirty="0">
                <a:solidFill>
                  <a:schemeClr val="accent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lexandria"/>
              </a:rPr>
              <a:t>C</a:t>
            </a:r>
            <a:r>
              <a:rPr lang="en-US" sz="2400" b="1" dirty="0">
                <a:solidFill>
                  <a:schemeClr val="tx1"/>
                </a:solidFill>
                <a:latin typeface="Alexandria"/>
              </a:rPr>
              <a:t>ommand </a:t>
            </a:r>
            <a:r>
              <a:rPr lang="en-US" sz="2400" b="1" dirty="0">
                <a:solidFill>
                  <a:schemeClr val="accent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lexandria"/>
              </a:rPr>
              <a:t>L</a:t>
            </a:r>
            <a:r>
              <a:rPr lang="en-US" sz="2400" b="1" dirty="0">
                <a:solidFill>
                  <a:schemeClr val="tx1"/>
                </a:solidFill>
                <a:latin typeface="Alexandria"/>
              </a:rPr>
              <a:t>ine </a:t>
            </a:r>
            <a:r>
              <a:rPr lang="en-US" sz="2400" b="1" dirty="0">
                <a:solidFill>
                  <a:schemeClr val="accent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lexandria"/>
              </a:rPr>
              <a:t>I</a:t>
            </a:r>
            <a:r>
              <a:rPr lang="en-US" sz="2400" b="1" dirty="0">
                <a:solidFill>
                  <a:schemeClr val="tx1"/>
                </a:solidFill>
                <a:latin typeface="Alexandria"/>
              </a:rPr>
              <a:t>nterface </a:t>
            </a:r>
            <a:r>
              <a:rPr lang="en-US" sz="2400" dirty="0">
                <a:solidFill>
                  <a:schemeClr val="tx1"/>
                </a:solidFill>
                <a:latin typeface="Alexandria"/>
              </a:rPr>
              <a:t>allows users to interact with the computer using text commands.</a:t>
            </a:r>
            <a:endParaRPr lang="ar-EG" sz="2400" dirty="0">
              <a:solidFill>
                <a:schemeClr val="tx1"/>
              </a:solidFill>
              <a:latin typeface="Alexandria"/>
            </a:endParaRPr>
          </a:p>
          <a:p>
            <a:pPr lvl="2">
              <a:lnSpc>
                <a:spcPct val="150000"/>
              </a:lnSpc>
            </a:pPr>
            <a:endParaRPr lang="ar-EG" sz="2400" dirty="0">
              <a:solidFill>
                <a:schemeClr val="tx1"/>
              </a:solidFill>
              <a:latin typeface="Alexandria"/>
            </a:endParaRPr>
          </a:p>
          <a:p>
            <a:pPr lvl="2">
              <a:lnSpc>
                <a:spcPct val="150000"/>
              </a:lnSpc>
            </a:pPr>
            <a:r>
              <a:rPr lang="en-US" sz="2400" b="1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lexandria"/>
              </a:rPr>
              <a:t>GUI</a:t>
            </a:r>
            <a:r>
              <a:rPr lang="en-US" sz="2400" dirty="0">
                <a:solidFill>
                  <a:schemeClr val="tx1"/>
                </a:solidFill>
                <a:latin typeface="Alexandria"/>
              </a:rPr>
              <a:t>: </a:t>
            </a:r>
            <a:r>
              <a:rPr lang="en-US" sz="2400" b="1" dirty="0">
                <a:solidFill>
                  <a:schemeClr val="accent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lexandria"/>
              </a:rPr>
              <a:t>G</a:t>
            </a:r>
            <a:r>
              <a:rPr lang="en-US" sz="2400" b="1" dirty="0">
                <a:solidFill>
                  <a:schemeClr val="tx1"/>
                </a:solidFill>
                <a:latin typeface="Alexandria"/>
              </a:rPr>
              <a:t>raphical </a:t>
            </a:r>
            <a:r>
              <a:rPr lang="en-US" sz="2400" b="1" dirty="0">
                <a:solidFill>
                  <a:schemeClr val="accent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lexandria"/>
              </a:rPr>
              <a:t>U</a:t>
            </a:r>
            <a:r>
              <a:rPr lang="en-US" sz="2400" b="1" dirty="0">
                <a:solidFill>
                  <a:schemeClr val="tx1"/>
                </a:solidFill>
                <a:latin typeface="Alexandria"/>
              </a:rPr>
              <a:t>ser </a:t>
            </a:r>
            <a:r>
              <a:rPr lang="en-US" sz="2400" b="1" dirty="0">
                <a:solidFill>
                  <a:schemeClr val="accent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lexandria"/>
              </a:rPr>
              <a:t>I</a:t>
            </a:r>
            <a:r>
              <a:rPr lang="en-US" sz="2400" b="1" dirty="0">
                <a:solidFill>
                  <a:schemeClr val="tx1"/>
                </a:solidFill>
                <a:latin typeface="Alexandria"/>
              </a:rPr>
              <a:t>nterface </a:t>
            </a:r>
            <a:r>
              <a:rPr lang="en-US" sz="2400" dirty="0">
                <a:solidFill>
                  <a:schemeClr val="tx1"/>
                </a:solidFill>
                <a:latin typeface="Alexandria"/>
              </a:rPr>
              <a:t>enables interaction through graphical elements like windows, icons, and menus. </a:t>
            </a:r>
            <a:endParaRPr lang="ar-EG" sz="2400" dirty="0">
              <a:solidFill>
                <a:schemeClr val="tx1"/>
              </a:solidFill>
              <a:latin typeface="Alexandria"/>
            </a:endParaRPr>
          </a:p>
          <a:p>
            <a:pPr lvl="2">
              <a:lnSpc>
                <a:spcPct val="150000"/>
              </a:lnSpc>
            </a:pPr>
            <a:endParaRPr lang="ar-EG" sz="2400" dirty="0">
              <a:solidFill>
                <a:schemeClr val="tx1"/>
              </a:solidFill>
              <a:latin typeface="Alexandria"/>
            </a:endParaRPr>
          </a:p>
          <a:p>
            <a:pPr marL="800100" lvl="1" indent="-342900">
              <a:lnSpc>
                <a:spcPct val="150000"/>
              </a:lnSpc>
              <a:buFont typeface="Wingdings" panose="05000000000000000000" pitchFamily="2" charset="2"/>
              <a:buChar char="ü"/>
            </a:pPr>
            <a:r>
              <a:rPr lang="en-US" sz="2400" dirty="0">
                <a:solidFill>
                  <a:schemeClr val="tx1"/>
                </a:solidFill>
                <a:latin typeface="Alexandria"/>
              </a:rPr>
              <a:t>Both have their use cases in modern computing.</a:t>
            </a:r>
          </a:p>
          <a:p>
            <a:pPr lvl="2">
              <a:lnSpc>
                <a:spcPct val="150000"/>
              </a:lnSpc>
            </a:pPr>
            <a:endParaRPr lang="en-US" sz="2400" dirty="0">
              <a:solidFill>
                <a:schemeClr val="tx1"/>
              </a:solidFill>
              <a:latin typeface="Alexandria"/>
            </a:endParaRP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EB49B7E7-49BB-8D36-0EA7-35B7AD5308B4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BD94CB11-14CF-5E51-B689-D5BE569BF2B5}"/>
              </a:ext>
            </a:extLst>
          </p:cNvPr>
          <p:cNvSpPr txBox="1"/>
          <p:nvPr/>
        </p:nvSpPr>
        <p:spPr>
          <a:xfrm>
            <a:off x="381929" y="1083696"/>
            <a:ext cx="6094140" cy="58477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3200" b="1" dirty="0">
                <a:latin typeface="Alexandria"/>
              </a:rPr>
              <a:t>CLI vs GUI</a:t>
            </a: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D35FBFCE-0B09-A286-2D3F-1D1A5BFABC27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04673" y="1920481"/>
            <a:ext cx="438920" cy="342906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418927A3-3874-904F-A01E-A5C4182B329E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804673" y="3612111"/>
            <a:ext cx="438920" cy="38405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86346665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2DD3BDFD-7EF6-81FD-32EB-F52983884C8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: Rounded Corners 7">
            <a:extLst>
              <a:ext uri="{FF2B5EF4-FFF2-40B4-BE49-F238E27FC236}">
                <a16:creationId xmlns:a16="http://schemas.microsoft.com/office/drawing/2014/main" id="{E8D20838-DFE9-7F5B-FE0E-95BB52672B51}"/>
              </a:ext>
            </a:extLst>
          </p:cNvPr>
          <p:cNvSpPr/>
          <p:nvPr/>
        </p:nvSpPr>
        <p:spPr>
          <a:xfrm>
            <a:off x="364915" y="1658871"/>
            <a:ext cx="11462169" cy="4828039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lvl="2">
              <a:lnSpc>
                <a:spcPct val="150000"/>
              </a:lnSpc>
            </a:pPr>
            <a:endParaRPr lang="en-US" sz="2400" dirty="0">
              <a:solidFill>
                <a:schemeClr val="tx1"/>
              </a:solidFill>
              <a:latin typeface="Alexandria"/>
            </a:endParaRP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9A238035-8EFD-FE89-0DC4-AED94FACC042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8BA66BA4-50CA-472B-5630-419379048A30}"/>
              </a:ext>
            </a:extLst>
          </p:cNvPr>
          <p:cNvSpPr txBox="1"/>
          <p:nvPr/>
        </p:nvSpPr>
        <p:spPr>
          <a:xfrm>
            <a:off x="381929" y="1083696"/>
            <a:ext cx="6094140" cy="58477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3200" b="1" dirty="0">
                <a:latin typeface="Alexandria"/>
              </a:rPr>
              <a:t>CLI vs GUI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75304DCD-6AEA-F4F3-350C-7459F446A623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46046" y="2045825"/>
            <a:ext cx="10699907" cy="372847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76281870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69F40E37-167B-C885-14E9-4B8CB2E2665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: Rounded Corners 7">
            <a:extLst>
              <a:ext uri="{FF2B5EF4-FFF2-40B4-BE49-F238E27FC236}">
                <a16:creationId xmlns:a16="http://schemas.microsoft.com/office/drawing/2014/main" id="{0D82C258-5716-B252-E7FD-B9B56AABCF04}"/>
              </a:ext>
            </a:extLst>
          </p:cNvPr>
          <p:cNvSpPr/>
          <p:nvPr/>
        </p:nvSpPr>
        <p:spPr>
          <a:xfrm>
            <a:off x="364915" y="1658871"/>
            <a:ext cx="11462169" cy="4828039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lvl="2">
              <a:lnSpc>
                <a:spcPct val="150000"/>
              </a:lnSpc>
            </a:pPr>
            <a:endParaRPr lang="en-US" sz="2400" dirty="0">
              <a:solidFill>
                <a:schemeClr val="tx1"/>
              </a:solidFill>
              <a:latin typeface="Alexandria"/>
            </a:endParaRP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7DC05B10-8213-FD86-4866-96208F12EB7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5500F699-D0E1-9604-0762-4B8AB1FC21BE}"/>
              </a:ext>
            </a:extLst>
          </p:cNvPr>
          <p:cNvSpPr txBox="1"/>
          <p:nvPr/>
        </p:nvSpPr>
        <p:spPr>
          <a:xfrm>
            <a:off x="381929" y="1083696"/>
            <a:ext cx="6094140" cy="58477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3200" b="1" dirty="0">
                <a:latin typeface="Alexandria"/>
              </a:rPr>
              <a:t>When to Use CLI vs GUI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A1B60223-7902-B9D1-2C59-94F700473485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61999" y="2052637"/>
            <a:ext cx="10963275" cy="333443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67508159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6CD98BB7-CFFD-C4BE-77AB-FEFF3E370CE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id="{3036A699-C49D-C28C-9A81-89C551BFDA08}"/>
              </a:ext>
            </a:extLst>
          </p:cNvPr>
          <p:cNvSpPr/>
          <p:nvPr/>
        </p:nvSpPr>
        <p:spPr>
          <a:xfrm>
            <a:off x="6122194" y="2014538"/>
            <a:ext cx="4937346" cy="3719512"/>
          </a:xfrm>
          <a:prstGeom prst="rect">
            <a:avLst/>
          </a:prstGeom>
          <a:gradFill flip="none" rotWithShape="1">
            <a:gsLst>
              <a:gs pos="10000">
                <a:schemeClr val="tx1">
                  <a:lumMod val="85000"/>
                  <a:lumOff val="15000"/>
                  <a:alpha val="12000"/>
                </a:schemeClr>
              </a:gs>
              <a:gs pos="100000">
                <a:schemeClr val="tx1">
                  <a:lumMod val="85000"/>
                  <a:lumOff val="15000"/>
                  <a:alpha val="90000"/>
                </a:schemeClr>
              </a:gs>
            </a:gsLst>
            <a:lin ang="48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26" name="Rectangle 25">
            <a:extLst>
              <a:ext uri="{FF2B5EF4-FFF2-40B4-BE49-F238E27FC236}">
                <a16:creationId xmlns:a16="http://schemas.microsoft.com/office/drawing/2014/main" id="{63ABA60E-63FE-5DA7-EE29-3955E78A0573}"/>
              </a:ext>
            </a:extLst>
          </p:cNvPr>
          <p:cNvSpPr/>
          <p:nvPr/>
        </p:nvSpPr>
        <p:spPr>
          <a:xfrm>
            <a:off x="1127760" y="1123950"/>
            <a:ext cx="4942047" cy="3719512"/>
          </a:xfrm>
          <a:prstGeom prst="rect">
            <a:avLst/>
          </a:prstGeom>
          <a:gradFill flip="none" rotWithShape="1">
            <a:gsLst>
              <a:gs pos="10000">
                <a:schemeClr val="tx1">
                  <a:lumMod val="85000"/>
                  <a:lumOff val="15000"/>
                  <a:alpha val="12000"/>
                </a:schemeClr>
              </a:gs>
              <a:gs pos="100000">
                <a:schemeClr val="tx1">
                  <a:lumMod val="85000"/>
                  <a:lumOff val="15000"/>
                  <a:alpha val="90000"/>
                </a:schemeClr>
              </a:gs>
            </a:gsLst>
            <a:lin ang="48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pic>
        <p:nvPicPr>
          <p:cNvPr id="4" name="Picture Placeholder 3">
            <a:extLst>
              <a:ext uri="{FF2B5EF4-FFF2-40B4-BE49-F238E27FC236}">
                <a16:creationId xmlns:a16="http://schemas.microsoft.com/office/drawing/2014/main" id="{DA2DD6C8-6731-128A-E7F5-116B29F43300}"/>
              </a:ext>
            </a:extLst>
          </p:cNvPr>
          <p:cNvPicPr>
            <a:picLocks noGrp="1" noChangeAspect="1"/>
          </p:cNvPicPr>
          <p:nvPr>
            <p:ph type="pic" sz="quarter" idx="10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8679" b="8679"/>
          <a:stretch>
            <a:fillRect/>
          </a:stretch>
        </p:blipFill>
        <p:spPr/>
      </p:pic>
      <p:sp>
        <p:nvSpPr>
          <p:cNvPr id="11" name="Rectangle 10">
            <a:extLst>
              <a:ext uri="{FF2B5EF4-FFF2-40B4-BE49-F238E27FC236}">
                <a16:creationId xmlns:a16="http://schemas.microsoft.com/office/drawing/2014/main" id="{F2F4B6CB-9A0F-E0F7-6878-E49B568303E0}"/>
              </a:ext>
            </a:extLst>
          </p:cNvPr>
          <p:cNvSpPr/>
          <p:nvPr/>
        </p:nvSpPr>
        <p:spPr>
          <a:xfrm>
            <a:off x="4951095" y="1117694"/>
            <a:ext cx="1116793" cy="962568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100">
              <a:solidFill>
                <a:srgbClr val="00B0F0"/>
              </a:solidFill>
              <a:ea typeface="Roboto Light" panose="02000000000000000000" pitchFamily="2" charset="0"/>
            </a:endParaRPr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037A1051-31E0-D4DB-FC30-0E33DAA343AB}"/>
              </a:ext>
            </a:extLst>
          </p:cNvPr>
          <p:cNvSpPr/>
          <p:nvPr/>
        </p:nvSpPr>
        <p:spPr>
          <a:xfrm>
            <a:off x="2626178" y="500900"/>
            <a:ext cx="10625587" cy="4572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1" name="TextBox 40">
            <a:extLst>
              <a:ext uri="{FF2B5EF4-FFF2-40B4-BE49-F238E27FC236}">
                <a16:creationId xmlns:a16="http://schemas.microsoft.com/office/drawing/2014/main" id="{830B99BE-A468-62D2-BDF4-767909D4AAD8}"/>
              </a:ext>
            </a:extLst>
          </p:cNvPr>
          <p:cNvSpPr txBox="1"/>
          <p:nvPr/>
        </p:nvSpPr>
        <p:spPr>
          <a:xfrm>
            <a:off x="6099647" y="1352517"/>
            <a:ext cx="5782865" cy="4770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lvl="0" algn="ctr"/>
            <a:r>
              <a:rPr lang="en-US" sz="2500" dirty="0"/>
              <a:t>Introduction to the Linux Operating System</a:t>
            </a:r>
          </a:p>
        </p:txBody>
      </p:sp>
      <p:pic>
        <p:nvPicPr>
          <p:cNvPr id="5" name="Graphic 21">
            <a:extLst>
              <a:ext uri="{FF2B5EF4-FFF2-40B4-BE49-F238E27FC236}">
                <a16:creationId xmlns:a16="http://schemas.microsoft.com/office/drawing/2014/main" id="{A1CF05CC-B592-453C-8824-5C8125B66D0E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13" name="TextBox 12">
            <a:extLst>
              <a:ext uri="{FF2B5EF4-FFF2-40B4-BE49-F238E27FC236}">
                <a16:creationId xmlns:a16="http://schemas.microsoft.com/office/drawing/2014/main" id="{51933A7F-FB38-3A53-AEE9-33340AD8A56D}"/>
              </a:ext>
            </a:extLst>
          </p:cNvPr>
          <p:cNvSpPr txBox="1"/>
          <p:nvPr/>
        </p:nvSpPr>
        <p:spPr>
          <a:xfrm>
            <a:off x="5031436" y="1173731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02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90AF7D77-7E1B-7C7E-4419-7E0195A5AFED}"/>
              </a:ext>
            </a:extLst>
          </p:cNvPr>
          <p:cNvSpPr txBox="1"/>
          <p:nvPr/>
        </p:nvSpPr>
        <p:spPr>
          <a:xfrm>
            <a:off x="5056733" y="1052246"/>
            <a:ext cx="917148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6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</a:p>
        </p:txBody>
      </p:sp>
    </p:spTree>
    <p:extLst>
      <p:ext uri="{BB962C8B-B14F-4D97-AF65-F5344CB8AC3E}">
        <p14:creationId xmlns:p14="http://schemas.microsoft.com/office/powerpoint/2010/main" val="346744006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  <p:bldP spid="26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75A2B503-00DA-1B09-4279-CC55BB41945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: Rounded Corners 7">
            <a:extLst>
              <a:ext uri="{FF2B5EF4-FFF2-40B4-BE49-F238E27FC236}">
                <a16:creationId xmlns:a16="http://schemas.microsoft.com/office/drawing/2014/main" id="{B210FAF6-A7E5-AF47-8E09-563070122F81}"/>
              </a:ext>
            </a:extLst>
          </p:cNvPr>
          <p:cNvSpPr/>
          <p:nvPr/>
        </p:nvSpPr>
        <p:spPr>
          <a:xfrm>
            <a:off x="364915" y="1658871"/>
            <a:ext cx="7639887" cy="4828039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342900" indent="-342900" algn="just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sz="2400" b="1" dirty="0">
                <a:solidFill>
                  <a:schemeClr val="accent2">
                    <a:lumMod val="50000"/>
                  </a:schemeClr>
                </a:solidFill>
                <a:latin typeface="Alexandria"/>
              </a:rPr>
              <a:t>Linux</a:t>
            </a:r>
            <a:r>
              <a:rPr lang="en-US" sz="2400" dirty="0">
                <a:solidFill>
                  <a:schemeClr val="tx1"/>
                </a:solidFill>
                <a:latin typeface="Alexandria"/>
              </a:rPr>
              <a:t> is an </a:t>
            </a:r>
            <a:r>
              <a:rPr lang="en-US" sz="2400" b="1" u="sng" dirty="0">
                <a:solidFill>
                  <a:schemeClr val="tx1"/>
                </a:solidFill>
                <a:latin typeface="Alexandria"/>
              </a:rPr>
              <a:t>open-source</a:t>
            </a:r>
            <a:r>
              <a:rPr lang="en-US" sz="2400" dirty="0">
                <a:solidFill>
                  <a:schemeClr val="tx1"/>
                </a:solidFill>
                <a:latin typeface="Alexandria"/>
              </a:rPr>
              <a:t> operating system </a:t>
            </a:r>
            <a:r>
              <a:rPr lang="en-US" sz="2400" b="1" dirty="0">
                <a:solidFill>
                  <a:schemeClr val="tx1"/>
                </a:solidFill>
                <a:latin typeface="Alexandria"/>
              </a:rPr>
              <a:t>kernel</a:t>
            </a:r>
            <a:r>
              <a:rPr lang="en-US" sz="2400" dirty="0">
                <a:solidFill>
                  <a:schemeClr val="tx1"/>
                </a:solidFill>
                <a:latin typeface="Alexandria"/>
              </a:rPr>
              <a:t> that serves as the foundation for many different operating system distributions. Created by </a:t>
            </a:r>
            <a:r>
              <a:rPr lang="en-US" sz="2400" b="1" i="1" dirty="0">
                <a:solidFill>
                  <a:schemeClr val="tx1"/>
                </a:solidFill>
                <a:latin typeface="Alexandria"/>
              </a:rPr>
              <a:t>Linus Torvalds </a:t>
            </a:r>
            <a:r>
              <a:rPr lang="en-US" sz="2400" dirty="0">
                <a:solidFill>
                  <a:schemeClr val="tx1"/>
                </a:solidFill>
                <a:latin typeface="Alexandria"/>
              </a:rPr>
              <a:t>in </a:t>
            </a:r>
            <a:r>
              <a:rPr lang="en-US" sz="2400" b="1" dirty="0">
                <a:solidFill>
                  <a:schemeClr val="tx1"/>
                </a:solidFill>
                <a:latin typeface="Alexandria"/>
              </a:rPr>
              <a:t>1991.</a:t>
            </a:r>
          </a:p>
          <a:p>
            <a:pPr marL="342900" indent="-342900" algn="just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sz="2400" b="1" dirty="0">
                <a:solidFill>
                  <a:schemeClr val="accent2">
                    <a:lumMod val="50000"/>
                  </a:schemeClr>
                </a:solidFill>
                <a:latin typeface="Alexandria"/>
              </a:rPr>
              <a:t>Linux</a:t>
            </a:r>
            <a:r>
              <a:rPr lang="en-US" sz="2400" dirty="0">
                <a:solidFill>
                  <a:schemeClr val="tx1"/>
                </a:solidFill>
                <a:latin typeface="Alexandria"/>
              </a:rPr>
              <a:t> is based on </a:t>
            </a:r>
            <a:r>
              <a:rPr lang="en-US" sz="2400" b="1" i="1" dirty="0">
                <a:solidFill>
                  <a:schemeClr val="tx1"/>
                </a:solidFill>
                <a:latin typeface="Alexandria"/>
              </a:rPr>
              <a:t>Unix</a:t>
            </a:r>
            <a:r>
              <a:rPr lang="en-US" sz="2400" dirty="0">
                <a:solidFill>
                  <a:schemeClr val="tx1"/>
                </a:solidFill>
                <a:latin typeface="Alexandria"/>
              </a:rPr>
              <a:t> principles and has become one of the most widely used operating systems in the world.</a:t>
            </a:r>
          </a:p>
          <a:p>
            <a:pPr marL="342900" indent="-342900" algn="just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sz="2400" dirty="0">
                <a:solidFill>
                  <a:schemeClr val="tx1"/>
                </a:solidFill>
                <a:latin typeface="Alexandria"/>
              </a:rPr>
              <a:t>Open-source software meaning anyone can view, modify, and distribute its source code. </a:t>
            </a:r>
          </a:p>
          <a:p>
            <a:pPr algn="just">
              <a:lnSpc>
                <a:spcPct val="150000"/>
              </a:lnSpc>
            </a:pPr>
            <a:endParaRPr lang="en-US" sz="2400" dirty="0">
              <a:solidFill>
                <a:schemeClr val="tx1"/>
              </a:solidFill>
              <a:latin typeface="Alexandria"/>
            </a:endParaRP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DAC29B26-D001-2F2E-B11B-FBD7C8E40F11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C31328BF-567A-B4A8-4E57-4ABEC2F0FA69}"/>
              </a:ext>
            </a:extLst>
          </p:cNvPr>
          <p:cNvSpPr txBox="1"/>
          <p:nvPr/>
        </p:nvSpPr>
        <p:spPr>
          <a:xfrm>
            <a:off x="381929" y="1083696"/>
            <a:ext cx="6094140" cy="58477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3200" b="1" dirty="0">
                <a:latin typeface="Alexandria"/>
              </a:rPr>
              <a:t>What is Linux?</a:t>
            </a: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EBDF9B51-D7D4-8430-B867-07B7AE49248A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248642" y="2505027"/>
            <a:ext cx="3822283" cy="251466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46607906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73ADFE92-E3AE-EE6E-C7D4-92D87F79B80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: Rounded Corners 7">
            <a:extLst>
              <a:ext uri="{FF2B5EF4-FFF2-40B4-BE49-F238E27FC236}">
                <a16:creationId xmlns:a16="http://schemas.microsoft.com/office/drawing/2014/main" id="{FEB88080-5009-CEB4-D13F-68ED1FC9B71F}"/>
              </a:ext>
            </a:extLst>
          </p:cNvPr>
          <p:cNvSpPr/>
          <p:nvPr/>
        </p:nvSpPr>
        <p:spPr>
          <a:xfrm>
            <a:off x="364915" y="1912273"/>
            <a:ext cx="7356685" cy="3700167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342900" indent="-342900" algn="just">
              <a:lnSpc>
                <a:spcPct val="150000"/>
              </a:lnSpc>
              <a:buFont typeface="Wingdings" panose="05000000000000000000" pitchFamily="2" charset="2"/>
              <a:buChar char="q"/>
            </a:pPr>
            <a:r>
              <a:rPr lang="en-US" sz="2400" b="1" dirty="0">
                <a:solidFill>
                  <a:schemeClr val="tx1"/>
                </a:solidFill>
                <a:latin typeface="Alexandria"/>
              </a:rPr>
              <a:t>Linux</a:t>
            </a:r>
            <a:r>
              <a:rPr lang="en-US" sz="2400" dirty="0">
                <a:solidFill>
                  <a:schemeClr val="tx1"/>
                </a:solidFill>
                <a:latin typeface="Alexandria"/>
              </a:rPr>
              <a:t> is a "</a:t>
            </a:r>
            <a:r>
              <a:rPr lang="en-US" sz="2400" b="1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lexandria"/>
              </a:rPr>
              <a:t>Unix-like</a:t>
            </a:r>
            <a:r>
              <a:rPr lang="en-US" sz="2400" dirty="0">
                <a:solidFill>
                  <a:schemeClr val="tx1"/>
                </a:solidFill>
                <a:latin typeface="Alexandria"/>
              </a:rPr>
              <a:t>" operating system that was created from scratch to be a </a:t>
            </a:r>
            <a:r>
              <a:rPr lang="en-US" sz="2400" b="1" dirty="0">
                <a:solidFill>
                  <a:schemeClr val="tx1"/>
                </a:solidFill>
                <a:latin typeface="Alexandria"/>
              </a:rPr>
              <a:t>free</a:t>
            </a:r>
            <a:r>
              <a:rPr lang="en-US" sz="2400" dirty="0">
                <a:solidFill>
                  <a:schemeClr val="tx1"/>
                </a:solidFill>
                <a:latin typeface="Alexandria"/>
              </a:rPr>
              <a:t> and </a:t>
            </a:r>
            <a:r>
              <a:rPr lang="en-US" sz="2400" b="1" dirty="0">
                <a:solidFill>
                  <a:schemeClr val="tx1"/>
                </a:solidFill>
                <a:latin typeface="Alexandria"/>
              </a:rPr>
              <a:t>open-source</a:t>
            </a:r>
            <a:r>
              <a:rPr lang="en-US" sz="2400" dirty="0">
                <a:solidFill>
                  <a:schemeClr val="tx1"/>
                </a:solidFill>
                <a:latin typeface="Alexandria"/>
              </a:rPr>
              <a:t> alternative to the proprietary Unix systems.</a:t>
            </a:r>
          </a:p>
          <a:p>
            <a:pPr marL="342900" indent="-342900" algn="just">
              <a:lnSpc>
                <a:spcPct val="150000"/>
              </a:lnSpc>
              <a:buFont typeface="Wingdings" panose="05000000000000000000" pitchFamily="2" charset="2"/>
              <a:buChar char="q"/>
            </a:pPr>
            <a:r>
              <a:rPr lang="en-US" sz="2400" b="1" dirty="0">
                <a:solidFill>
                  <a:schemeClr val="tx1"/>
                </a:solidFill>
                <a:latin typeface="Alexandria"/>
              </a:rPr>
              <a:t>Linux</a:t>
            </a:r>
            <a:r>
              <a:rPr lang="en-US" sz="2400" dirty="0">
                <a:solidFill>
                  <a:schemeClr val="tx1"/>
                </a:solidFill>
                <a:latin typeface="Alexandria"/>
              </a:rPr>
              <a:t> is the modern, open-source re-implementation of those ideas, which made the power of a Unix-like system accessible to everyone</a:t>
            </a:r>
            <a:r>
              <a:rPr lang="en-US" sz="2400" b="1" dirty="0">
                <a:solidFill>
                  <a:schemeClr val="tx1"/>
                </a:solidFill>
                <a:latin typeface="Alexandria"/>
              </a:rPr>
              <a:t>.</a:t>
            </a:r>
            <a:endParaRPr lang="en-US" sz="2400" dirty="0">
              <a:solidFill>
                <a:schemeClr val="tx1"/>
              </a:solidFill>
              <a:latin typeface="Alexandria"/>
            </a:endParaRP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48B48C5F-7B95-A9D1-C713-3D41F15EB2B4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3EF75B62-D792-7AA5-041B-6DA84B119034}"/>
              </a:ext>
            </a:extLst>
          </p:cNvPr>
          <p:cNvSpPr txBox="1"/>
          <p:nvPr/>
        </p:nvSpPr>
        <p:spPr>
          <a:xfrm>
            <a:off x="381929" y="1083696"/>
            <a:ext cx="6094140" cy="58477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3200" b="1" dirty="0">
                <a:latin typeface="Alexandria"/>
              </a:rPr>
              <a:t>What is Linux?</a:t>
            </a: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DB86404C-EFC2-728A-B389-4A9808FBB1FB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004802" y="2505027"/>
            <a:ext cx="3822283" cy="251466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23162920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CC64C507-5883-C50F-5065-4540C367464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Graphic 21">
            <a:extLst>
              <a:ext uri="{FF2B5EF4-FFF2-40B4-BE49-F238E27FC236}">
                <a16:creationId xmlns:a16="http://schemas.microsoft.com/office/drawing/2014/main" id="{18DD0F65-95FA-17CA-B531-BF2B52CAA02A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61DD6551-B804-8831-DC0A-5D72769ECBF7}"/>
              </a:ext>
            </a:extLst>
          </p:cNvPr>
          <p:cNvSpPr txBox="1"/>
          <p:nvPr/>
        </p:nvSpPr>
        <p:spPr>
          <a:xfrm>
            <a:off x="381929" y="1083696"/>
            <a:ext cx="6094140" cy="58477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3200" b="1" dirty="0">
                <a:latin typeface="Alexandria"/>
              </a:rPr>
              <a:t>A Brief History</a:t>
            </a:r>
          </a:p>
        </p:txBody>
      </p:sp>
      <mc:AlternateContent xmlns:mc="http://schemas.openxmlformats.org/markup-compatibility/2006" xmlns:p14="http://schemas.microsoft.com/office/powerpoint/2010/main">
        <mc:Choice Requires="p14">
          <p:contentPart p14:bwMode="auto" r:id="rId4">
            <p14:nvContentPartPr>
              <p14:cNvPr id="6" name="Ink 5">
                <a:extLst>
                  <a:ext uri="{FF2B5EF4-FFF2-40B4-BE49-F238E27FC236}">
                    <a16:creationId xmlns:a16="http://schemas.microsoft.com/office/drawing/2014/main" id="{669FE21C-2C72-F432-80A9-231D08A84559}"/>
                  </a:ext>
                </a:extLst>
              </p14:cNvPr>
              <p14:cNvContentPartPr/>
              <p14:nvPr/>
            </p14:nvContentPartPr>
            <p14:xfrm>
              <a:off x="6857380" y="4037980"/>
              <a:ext cx="360" cy="360"/>
            </p14:xfrm>
          </p:contentPart>
        </mc:Choice>
        <mc:Fallback xmlns="">
          <p:pic>
            <p:nvPicPr>
              <p:cNvPr id="6" name="Ink 5">
                <a:extLst>
                  <a:ext uri="{FF2B5EF4-FFF2-40B4-BE49-F238E27FC236}">
                    <a16:creationId xmlns:a16="http://schemas.microsoft.com/office/drawing/2014/main" id="{669FE21C-2C72-F432-80A9-231D08A84559}"/>
                  </a:ext>
                </a:extLst>
              </p:cNvPr>
              <p:cNvPicPr/>
              <p:nvPr/>
            </p:nvPicPr>
            <p:blipFill>
              <a:blip r:embed="rId7"/>
              <a:stretch>
                <a:fillRect/>
              </a:stretch>
            </p:blipFill>
            <p:spPr>
              <a:xfrm>
                <a:off x="6851260" y="4031860"/>
                <a:ext cx="12600" cy="1260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8">
            <p14:nvContentPartPr>
              <p14:cNvPr id="9" name="Ink 8">
                <a:extLst>
                  <a:ext uri="{FF2B5EF4-FFF2-40B4-BE49-F238E27FC236}">
                    <a16:creationId xmlns:a16="http://schemas.microsoft.com/office/drawing/2014/main" id="{E6619940-38ED-3D39-9DCA-209AD379CCE6}"/>
                  </a:ext>
                </a:extLst>
              </p14:cNvPr>
              <p14:cNvContentPartPr/>
              <p14:nvPr/>
            </p14:nvContentPartPr>
            <p14:xfrm>
              <a:off x="-1021220" y="2191540"/>
              <a:ext cx="5400" cy="5400"/>
            </p14:xfrm>
          </p:contentPart>
        </mc:Choice>
        <mc:Fallback xmlns="">
          <p:pic>
            <p:nvPicPr>
              <p:cNvPr id="9" name="Ink 8">
                <a:extLst>
                  <a:ext uri="{FF2B5EF4-FFF2-40B4-BE49-F238E27FC236}">
                    <a16:creationId xmlns:a16="http://schemas.microsoft.com/office/drawing/2014/main" id="{E6619940-38ED-3D39-9DCA-209AD379CCE6}"/>
                  </a:ext>
                </a:extLst>
              </p:cNvPr>
              <p:cNvPicPr/>
              <p:nvPr/>
            </p:nvPicPr>
            <p:blipFill>
              <a:blip r:embed="rId9"/>
              <a:stretch>
                <a:fillRect/>
              </a:stretch>
            </p:blipFill>
            <p:spPr>
              <a:xfrm>
                <a:off x="-1027340" y="2185420"/>
                <a:ext cx="17640" cy="1764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10">
            <p14:nvContentPartPr>
              <p14:cNvPr id="10" name="Ink 9">
                <a:extLst>
                  <a:ext uri="{FF2B5EF4-FFF2-40B4-BE49-F238E27FC236}">
                    <a16:creationId xmlns:a16="http://schemas.microsoft.com/office/drawing/2014/main" id="{0120EC80-025C-4530-99AD-1C131702B527}"/>
                  </a:ext>
                </a:extLst>
              </p14:cNvPr>
              <p14:cNvContentPartPr/>
              <p14:nvPr/>
            </p14:nvContentPartPr>
            <p14:xfrm>
              <a:off x="-1029140" y="2183980"/>
              <a:ext cx="360" cy="360"/>
            </p14:xfrm>
          </p:contentPart>
        </mc:Choice>
        <mc:Fallback xmlns="">
          <p:pic>
            <p:nvPicPr>
              <p:cNvPr id="10" name="Ink 9">
                <a:extLst>
                  <a:ext uri="{FF2B5EF4-FFF2-40B4-BE49-F238E27FC236}">
                    <a16:creationId xmlns:a16="http://schemas.microsoft.com/office/drawing/2014/main" id="{0120EC80-025C-4530-99AD-1C131702B527}"/>
                  </a:ext>
                </a:extLst>
              </p:cNvPr>
              <p:cNvPicPr/>
              <p:nvPr/>
            </p:nvPicPr>
            <p:blipFill>
              <a:blip r:embed="rId7"/>
              <a:stretch>
                <a:fillRect/>
              </a:stretch>
            </p:blipFill>
            <p:spPr>
              <a:xfrm>
                <a:off x="-1035260" y="2177860"/>
                <a:ext cx="12600" cy="1260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11">
            <p14:nvContentPartPr>
              <p14:cNvPr id="11" name="Ink 10">
                <a:extLst>
                  <a:ext uri="{FF2B5EF4-FFF2-40B4-BE49-F238E27FC236}">
                    <a16:creationId xmlns:a16="http://schemas.microsoft.com/office/drawing/2014/main" id="{0EF5282F-4C96-7198-0E7C-36042704DFF7}"/>
                  </a:ext>
                </a:extLst>
              </p14:cNvPr>
              <p14:cNvContentPartPr/>
              <p14:nvPr/>
            </p14:nvContentPartPr>
            <p14:xfrm>
              <a:off x="-1029140" y="2183980"/>
              <a:ext cx="360" cy="360"/>
            </p14:xfrm>
          </p:contentPart>
        </mc:Choice>
        <mc:Fallback xmlns="">
          <p:pic>
            <p:nvPicPr>
              <p:cNvPr id="11" name="Ink 10">
                <a:extLst>
                  <a:ext uri="{FF2B5EF4-FFF2-40B4-BE49-F238E27FC236}">
                    <a16:creationId xmlns:a16="http://schemas.microsoft.com/office/drawing/2014/main" id="{0EF5282F-4C96-7198-0E7C-36042704DFF7}"/>
                  </a:ext>
                </a:extLst>
              </p:cNvPr>
              <p:cNvPicPr/>
              <p:nvPr/>
            </p:nvPicPr>
            <p:blipFill>
              <a:blip r:embed="rId7"/>
              <a:stretch>
                <a:fillRect/>
              </a:stretch>
            </p:blipFill>
            <p:spPr>
              <a:xfrm>
                <a:off x="-1035260" y="2177860"/>
                <a:ext cx="12600" cy="12600"/>
              </a:xfrm>
              <a:prstGeom prst="rect">
                <a:avLst/>
              </a:prstGeom>
            </p:spPr>
          </p:pic>
        </mc:Fallback>
      </mc:AlternateContent>
      <p:pic>
        <p:nvPicPr>
          <p:cNvPr id="5" name="Picture 4">
            <a:extLst>
              <a:ext uri="{FF2B5EF4-FFF2-40B4-BE49-F238E27FC236}">
                <a16:creationId xmlns:a16="http://schemas.microsoft.com/office/drawing/2014/main" id="{08381BA0-5977-5103-8EF8-4B0B5D606E3A}"/>
              </a:ext>
            </a:extLst>
          </p:cNvPr>
          <p:cNvPicPr>
            <a:picLocks noChangeAspect="1"/>
          </p:cNvPicPr>
          <p:nvPr/>
        </p:nvPicPr>
        <p:blipFill>
          <a:blip r:embed="rId12"/>
          <a:stretch>
            <a:fillRect/>
          </a:stretch>
        </p:blipFill>
        <p:spPr>
          <a:xfrm>
            <a:off x="818890" y="1639525"/>
            <a:ext cx="4960374" cy="5037746"/>
          </a:xfrm>
          <a:prstGeom prst="rect">
            <a:avLst/>
          </a:prstGeom>
        </p:spPr>
      </p:pic>
      <p:pic>
        <p:nvPicPr>
          <p:cNvPr id="13" name="Picture 12">
            <a:extLst>
              <a:ext uri="{FF2B5EF4-FFF2-40B4-BE49-F238E27FC236}">
                <a16:creationId xmlns:a16="http://schemas.microsoft.com/office/drawing/2014/main" id="{3BA25F6E-6AA2-1CF1-C43D-B92FA7B340D6}"/>
              </a:ext>
            </a:extLst>
          </p:cNvPr>
          <p:cNvPicPr>
            <a:picLocks noChangeAspect="1"/>
          </p:cNvPicPr>
          <p:nvPr/>
        </p:nvPicPr>
        <p:blipFill>
          <a:blip r:embed="rId13"/>
          <a:stretch>
            <a:fillRect/>
          </a:stretch>
        </p:blipFill>
        <p:spPr>
          <a:xfrm>
            <a:off x="5945141" y="2022734"/>
            <a:ext cx="6038850" cy="3619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82022639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EB0C76CA-02A9-22A6-B45F-369181912CC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Graphic 21">
            <a:extLst>
              <a:ext uri="{FF2B5EF4-FFF2-40B4-BE49-F238E27FC236}">
                <a16:creationId xmlns:a16="http://schemas.microsoft.com/office/drawing/2014/main" id="{E12E2F4F-2EF4-09FB-BA33-D4A27239FDAE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7557A930-D595-16AF-AEE4-18F0D0ECCEF3}"/>
              </a:ext>
            </a:extLst>
          </p:cNvPr>
          <p:cNvSpPr txBox="1"/>
          <p:nvPr/>
        </p:nvSpPr>
        <p:spPr>
          <a:xfrm>
            <a:off x="381929" y="1083696"/>
            <a:ext cx="6094140" cy="58477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3200" b="1" dirty="0">
                <a:latin typeface="Alexandria"/>
              </a:rPr>
              <a:t>Linux Key Features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05084033-DFC4-898A-50C8-FC275A234518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532890" y="1376083"/>
            <a:ext cx="6094140" cy="534125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61092395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8BC29DD4-CE00-CD2D-875E-81EC4D577CC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: Rounded Corners 7">
            <a:extLst>
              <a:ext uri="{FF2B5EF4-FFF2-40B4-BE49-F238E27FC236}">
                <a16:creationId xmlns:a16="http://schemas.microsoft.com/office/drawing/2014/main" id="{D9E5FFB0-CD66-FAC4-641B-EFCCE813691D}"/>
              </a:ext>
            </a:extLst>
          </p:cNvPr>
          <p:cNvSpPr/>
          <p:nvPr/>
        </p:nvSpPr>
        <p:spPr>
          <a:xfrm>
            <a:off x="364915" y="1658871"/>
            <a:ext cx="6954031" cy="4930166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400" b="1" dirty="0">
                <a:solidFill>
                  <a:schemeClr val="accent2">
                    <a:lumMod val="50000"/>
                  </a:schemeClr>
                </a:solidFill>
                <a:latin typeface="Noto Sans" pitchFamily="34" charset="0"/>
                <a:ea typeface="Noto Sans" pitchFamily="34" charset="-122"/>
                <a:cs typeface="Noto Sans" pitchFamily="34" charset="-120"/>
              </a:rPr>
              <a:t>Linux</a:t>
            </a:r>
            <a:r>
              <a:rPr lang="en-US" sz="2400" dirty="0">
                <a:solidFill>
                  <a:srgbClr val="333333"/>
                </a:solidFill>
                <a:latin typeface="Noto Sans" pitchFamily="34" charset="0"/>
                <a:ea typeface="Noto Sans" pitchFamily="34" charset="-122"/>
                <a:cs typeface="Noto Sans" pitchFamily="34" charset="-120"/>
              </a:rPr>
              <a:t> follows a </a:t>
            </a:r>
            <a:r>
              <a:rPr lang="en-US" sz="2400" b="1" dirty="0">
                <a:solidFill>
                  <a:srgbClr val="333333"/>
                </a:solidFill>
                <a:latin typeface="Noto Sans" pitchFamily="34" charset="0"/>
                <a:ea typeface="Noto Sans" pitchFamily="34" charset="-122"/>
                <a:cs typeface="Noto Sans" pitchFamily="34" charset="-120"/>
              </a:rPr>
              <a:t>layered architecture </a:t>
            </a:r>
            <a:r>
              <a:rPr lang="en-US" sz="2400" dirty="0">
                <a:solidFill>
                  <a:srgbClr val="333333"/>
                </a:solidFill>
                <a:latin typeface="Noto Sans" pitchFamily="34" charset="0"/>
                <a:ea typeface="Noto Sans" pitchFamily="34" charset="-122"/>
                <a:cs typeface="Noto Sans" pitchFamily="34" charset="-120"/>
              </a:rPr>
              <a:t>design where each layer provides specific services to the layers above it.</a:t>
            </a:r>
            <a:endParaRPr lang="en-US" sz="2400" dirty="0"/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6AA256DD-F586-F42E-8DD4-E75FC6BDB457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4975CEDF-9E61-5B6F-3986-752FA615DFB0}"/>
              </a:ext>
            </a:extLst>
          </p:cNvPr>
          <p:cNvSpPr txBox="1"/>
          <p:nvPr/>
        </p:nvSpPr>
        <p:spPr>
          <a:xfrm>
            <a:off x="381929" y="1083696"/>
            <a:ext cx="6094140" cy="58477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3200" b="1" dirty="0">
                <a:latin typeface="Alexandria"/>
              </a:rPr>
              <a:t>Linux Architecture</a:t>
            </a:r>
          </a:p>
        </p:txBody>
      </p:sp>
      <mc:AlternateContent xmlns:mc="http://schemas.openxmlformats.org/markup-compatibility/2006" xmlns:p14="http://schemas.microsoft.com/office/powerpoint/2010/main">
        <mc:Choice Requires="p14">
          <p:contentPart p14:bwMode="auto" r:id="rId4">
            <p14:nvContentPartPr>
              <p14:cNvPr id="6" name="Ink 5">
                <a:extLst>
                  <a:ext uri="{FF2B5EF4-FFF2-40B4-BE49-F238E27FC236}">
                    <a16:creationId xmlns:a16="http://schemas.microsoft.com/office/drawing/2014/main" id="{2AD398B2-2FA1-6B41-CFAE-993DA8A63B69}"/>
                  </a:ext>
                </a:extLst>
              </p14:cNvPr>
              <p14:cNvContentPartPr/>
              <p14:nvPr/>
            </p14:nvContentPartPr>
            <p14:xfrm>
              <a:off x="6857380" y="4037980"/>
              <a:ext cx="360" cy="360"/>
            </p14:xfrm>
          </p:contentPart>
        </mc:Choice>
        <mc:Fallback xmlns="">
          <p:pic>
            <p:nvPicPr>
              <p:cNvPr id="6" name="Ink 5">
                <a:extLst>
                  <a:ext uri="{FF2B5EF4-FFF2-40B4-BE49-F238E27FC236}">
                    <a16:creationId xmlns:a16="http://schemas.microsoft.com/office/drawing/2014/main" id="{2AD398B2-2FA1-6B41-CFAE-993DA8A63B69}"/>
                  </a:ext>
                </a:extLst>
              </p:cNvPr>
              <p:cNvPicPr/>
              <p:nvPr/>
            </p:nvPicPr>
            <p:blipFill>
              <a:blip r:embed="rId8"/>
              <a:stretch>
                <a:fillRect/>
              </a:stretch>
            </p:blipFill>
            <p:spPr>
              <a:xfrm>
                <a:off x="6851260" y="4031860"/>
                <a:ext cx="12600" cy="1260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9">
            <p14:nvContentPartPr>
              <p14:cNvPr id="9" name="Ink 8">
                <a:extLst>
                  <a:ext uri="{FF2B5EF4-FFF2-40B4-BE49-F238E27FC236}">
                    <a16:creationId xmlns:a16="http://schemas.microsoft.com/office/drawing/2014/main" id="{B879E37A-8D50-0932-0BAB-61E8492D4317}"/>
                  </a:ext>
                </a:extLst>
              </p14:cNvPr>
              <p14:cNvContentPartPr/>
              <p14:nvPr/>
            </p14:nvContentPartPr>
            <p14:xfrm>
              <a:off x="-1021220" y="2191540"/>
              <a:ext cx="5400" cy="5400"/>
            </p14:xfrm>
          </p:contentPart>
        </mc:Choice>
        <mc:Fallback xmlns="">
          <p:pic>
            <p:nvPicPr>
              <p:cNvPr id="9" name="Ink 8">
                <a:extLst>
                  <a:ext uri="{FF2B5EF4-FFF2-40B4-BE49-F238E27FC236}">
                    <a16:creationId xmlns:a16="http://schemas.microsoft.com/office/drawing/2014/main" id="{B879E37A-8D50-0932-0BAB-61E8492D4317}"/>
                  </a:ext>
                </a:extLst>
              </p:cNvPr>
              <p:cNvPicPr/>
              <p:nvPr/>
            </p:nvPicPr>
            <p:blipFill>
              <a:blip r:embed="rId10"/>
              <a:stretch>
                <a:fillRect/>
              </a:stretch>
            </p:blipFill>
            <p:spPr>
              <a:xfrm>
                <a:off x="-1027340" y="2185420"/>
                <a:ext cx="17640" cy="1764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11">
            <p14:nvContentPartPr>
              <p14:cNvPr id="10" name="Ink 9">
                <a:extLst>
                  <a:ext uri="{FF2B5EF4-FFF2-40B4-BE49-F238E27FC236}">
                    <a16:creationId xmlns:a16="http://schemas.microsoft.com/office/drawing/2014/main" id="{650862E5-2CDB-85DB-3558-795635D72425}"/>
                  </a:ext>
                </a:extLst>
              </p14:cNvPr>
              <p14:cNvContentPartPr/>
              <p14:nvPr/>
            </p14:nvContentPartPr>
            <p14:xfrm>
              <a:off x="-1029140" y="2183980"/>
              <a:ext cx="360" cy="360"/>
            </p14:xfrm>
          </p:contentPart>
        </mc:Choice>
        <mc:Fallback xmlns="">
          <p:pic>
            <p:nvPicPr>
              <p:cNvPr id="10" name="Ink 9">
                <a:extLst>
                  <a:ext uri="{FF2B5EF4-FFF2-40B4-BE49-F238E27FC236}">
                    <a16:creationId xmlns:a16="http://schemas.microsoft.com/office/drawing/2014/main" id="{650862E5-2CDB-85DB-3558-795635D72425}"/>
                  </a:ext>
                </a:extLst>
              </p:cNvPr>
              <p:cNvPicPr/>
              <p:nvPr/>
            </p:nvPicPr>
            <p:blipFill>
              <a:blip r:embed="rId8"/>
              <a:stretch>
                <a:fillRect/>
              </a:stretch>
            </p:blipFill>
            <p:spPr>
              <a:xfrm>
                <a:off x="-1035260" y="2177860"/>
                <a:ext cx="12600" cy="1260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12">
            <p14:nvContentPartPr>
              <p14:cNvPr id="11" name="Ink 10">
                <a:extLst>
                  <a:ext uri="{FF2B5EF4-FFF2-40B4-BE49-F238E27FC236}">
                    <a16:creationId xmlns:a16="http://schemas.microsoft.com/office/drawing/2014/main" id="{6DFA3634-6564-6655-BDEC-7560DE4051CF}"/>
                  </a:ext>
                </a:extLst>
              </p14:cNvPr>
              <p14:cNvContentPartPr/>
              <p14:nvPr/>
            </p14:nvContentPartPr>
            <p14:xfrm>
              <a:off x="-1029140" y="2183980"/>
              <a:ext cx="360" cy="360"/>
            </p14:xfrm>
          </p:contentPart>
        </mc:Choice>
        <mc:Fallback xmlns="">
          <p:pic>
            <p:nvPicPr>
              <p:cNvPr id="11" name="Ink 10">
                <a:extLst>
                  <a:ext uri="{FF2B5EF4-FFF2-40B4-BE49-F238E27FC236}">
                    <a16:creationId xmlns:a16="http://schemas.microsoft.com/office/drawing/2014/main" id="{6DFA3634-6564-6655-BDEC-7560DE4051CF}"/>
                  </a:ext>
                </a:extLst>
              </p:cNvPr>
              <p:cNvPicPr/>
              <p:nvPr/>
            </p:nvPicPr>
            <p:blipFill>
              <a:blip r:embed="rId8"/>
              <a:stretch>
                <a:fillRect/>
              </a:stretch>
            </p:blipFill>
            <p:spPr>
              <a:xfrm>
                <a:off x="-1035260" y="2177860"/>
                <a:ext cx="12600" cy="12600"/>
              </a:xfrm>
              <a:prstGeom prst="rect">
                <a:avLst/>
              </a:prstGeom>
            </p:spPr>
          </p:pic>
        </mc:Fallback>
      </mc:AlternateContent>
      <p:pic>
        <p:nvPicPr>
          <p:cNvPr id="5" name="Picture 4">
            <a:extLst>
              <a:ext uri="{FF2B5EF4-FFF2-40B4-BE49-F238E27FC236}">
                <a16:creationId xmlns:a16="http://schemas.microsoft.com/office/drawing/2014/main" id="{6EF73EB0-6522-C49E-7DE5-B20340CA7A64}"/>
              </a:ext>
            </a:extLst>
          </p:cNvPr>
          <p:cNvPicPr>
            <a:picLocks noChangeAspect="1"/>
          </p:cNvPicPr>
          <p:nvPr/>
        </p:nvPicPr>
        <p:blipFill>
          <a:blip r:embed="rId13"/>
          <a:stretch>
            <a:fillRect/>
          </a:stretch>
        </p:blipFill>
        <p:spPr>
          <a:xfrm>
            <a:off x="7469625" y="2540000"/>
            <a:ext cx="4401350" cy="307491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88912039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BAB0D839-3F29-7493-287D-A038C10D9CD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: Rounded Corners 7">
            <a:extLst>
              <a:ext uri="{FF2B5EF4-FFF2-40B4-BE49-F238E27FC236}">
                <a16:creationId xmlns:a16="http://schemas.microsoft.com/office/drawing/2014/main" id="{F5B3660E-686C-D6D1-850C-61C8A66E5FC5}"/>
              </a:ext>
            </a:extLst>
          </p:cNvPr>
          <p:cNvSpPr/>
          <p:nvPr/>
        </p:nvSpPr>
        <p:spPr>
          <a:xfrm>
            <a:off x="364915" y="1658871"/>
            <a:ext cx="11619076" cy="4487929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342900" indent="-342900">
              <a:buFont typeface="Wingdings" panose="05000000000000000000" pitchFamily="2" charset="2"/>
              <a:buChar char="q"/>
            </a:pPr>
            <a:r>
              <a:rPr lang="en-US" sz="2300" b="1" dirty="0">
                <a:solidFill>
                  <a:schemeClr val="accent2">
                    <a:lumMod val="50000"/>
                  </a:schemeClr>
                </a:solidFill>
                <a:latin typeface="Noto Sans" pitchFamily="34" charset="0"/>
                <a:ea typeface="Noto Sans" pitchFamily="34" charset="-122"/>
                <a:cs typeface="Noto Sans" pitchFamily="34" charset="-120"/>
              </a:rPr>
              <a:t>Kernel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200" b="0" i="0" u="none" strike="noStrike" kern="1200" cap="none" spc="0" normalizeH="0" baseline="0" noProof="0" dirty="0">
                <a:ln>
                  <a:noFill/>
                </a:ln>
                <a:solidFill>
                  <a:srgbClr val="333333"/>
                </a:solidFill>
                <a:effectLst/>
                <a:uLnTx/>
                <a:uFillTx/>
                <a:latin typeface="Alexandria"/>
                <a:ea typeface="Noto Sans" pitchFamily="34" charset="-122"/>
                <a:cs typeface="Noto Sans" pitchFamily="34" charset="-120"/>
              </a:rPr>
              <a:t>The core of Linux that interfaces directly with hardware. Manages memory, processes, devices, and system calls.</a:t>
            </a: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q"/>
              <a:tabLst/>
              <a:defRPr/>
            </a:pPr>
            <a:r>
              <a:rPr lang="en-US" sz="2300" b="1" dirty="0">
                <a:solidFill>
                  <a:srgbClr val="007ACC"/>
                </a:solidFill>
                <a:latin typeface="Noto Sans" pitchFamily="34" charset="0"/>
                <a:ea typeface="Noto Sans" pitchFamily="34" charset="-122"/>
                <a:cs typeface="Noto Sans" pitchFamily="34" charset="-120"/>
              </a:rPr>
              <a:t>Shell</a:t>
            </a:r>
          </a:p>
          <a:p>
            <a:r>
              <a:rPr lang="en-US" sz="2200" dirty="0">
                <a:solidFill>
                  <a:srgbClr val="333333"/>
                </a:solidFill>
                <a:latin typeface="Alexandria"/>
                <a:ea typeface="Noto Sans" pitchFamily="34" charset="-122"/>
                <a:cs typeface="Noto Sans" pitchFamily="34" charset="-120"/>
              </a:rPr>
              <a:t>Command interpreter that provides an interface between the user and the kernel. Executes commands and scripts.</a:t>
            </a:r>
          </a:p>
          <a:p>
            <a:pPr marL="342900" indent="-342900">
              <a:buFont typeface="Wingdings" panose="05000000000000000000" pitchFamily="2" charset="2"/>
              <a:buChar char="q"/>
            </a:pPr>
            <a:r>
              <a:rPr lang="en-US" sz="2300" b="1" dirty="0">
                <a:solidFill>
                  <a:srgbClr val="002060"/>
                </a:solidFill>
                <a:latin typeface="Noto Sans" pitchFamily="34" charset="0"/>
                <a:ea typeface="Noto Sans" pitchFamily="34" charset="-122"/>
                <a:cs typeface="Noto Sans" pitchFamily="34" charset="-120"/>
              </a:rPr>
              <a:t>Application Layer</a:t>
            </a:r>
          </a:p>
          <a:p>
            <a:r>
              <a:rPr lang="en-US" sz="2200" dirty="0">
                <a:solidFill>
                  <a:srgbClr val="333333"/>
                </a:solidFill>
                <a:latin typeface="Alexandria"/>
                <a:ea typeface="Noto Sans" pitchFamily="34" charset="-122"/>
                <a:cs typeface="Noto Sans" pitchFamily="34" charset="-120"/>
              </a:rPr>
              <a:t>User applications, system utilities, and daemons (background services) that run on top of the shell and kernel.</a:t>
            </a:r>
          </a:p>
          <a:p>
            <a:pPr marL="342900" indent="-342900">
              <a:buFont typeface="Wingdings" panose="05000000000000000000" pitchFamily="2" charset="2"/>
              <a:buChar char="q"/>
            </a:pPr>
            <a:r>
              <a:rPr lang="en-US" sz="2300" b="1" dirty="0">
                <a:solidFill>
                  <a:schemeClr val="accent4">
                    <a:lumMod val="50000"/>
                  </a:schemeClr>
                </a:solidFill>
                <a:latin typeface="Noto Sans" pitchFamily="34" charset="0"/>
                <a:ea typeface="Noto Sans" pitchFamily="34" charset="-122"/>
                <a:cs typeface="Noto Sans" pitchFamily="34" charset="-120"/>
              </a:rPr>
              <a:t>Hardware Interaction</a:t>
            </a:r>
          </a:p>
          <a:p>
            <a:r>
              <a:rPr lang="en-US" sz="2200" dirty="0">
                <a:solidFill>
                  <a:srgbClr val="333333"/>
                </a:solidFill>
                <a:latin typeface="Alexandria"/>
                <a:ea typeface="Noto Sans" pitchFamily="34" charset="-122"/>
                <a:cs typeface="Noto Sans" pitchFamily="34" charset="-120"/>
              </a:rPr>
              <a:t>The kernel manages hardware resources through schedulers, memory management, and device drivers.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18FB209D-282E-64CD-1E1F-0C930CC6CD15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4B1BC3BC-BBC7-C8E3-BB97-5F85D431FC3C}"/>
              </a:ext>
            </a:extLst>
          </p:cNvPr>
          <p:cNvSpPr txBox="1"/>
          <p:nvPr/>
        </p:nvSpPr>
        <p:spPr>
          <a:xfrm>
            <a:off x="463209" y="917313"/>
            <a:ext cx="6094140" cy="58477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3200" b="1" dirty="0">
                <a:latin typeface="Alexandria"/>
              </a:rPr>
              <a:t>Linux Architecture</a:t>
            </a:r>
          </a:p>
        </p:txBody>
      </p:sp>
    </p:spTree>
    <p:extLst>
      <p:ext uri="{BB962C8B-B14F-4D97-AF65-F5344CB8AC3E}">
        <p14:creationId xmlns:p14="http://schemas.microsoft.com/office/powerpoint/2010/main" val="2372189560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951C18DC-00B6-C772-9735-487E7A6E39A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: Rounded Corners 7">
            <a:extLst>
              <a:ext uri="{FF2B5EF4-FFF2-40B4-BE49-F238E27FC236}">
                <a16:creationId xmlns:a16="http://schemas.microsoft.com/office/drawing/2014/main" id="{FAA55138-BCF3-2178-BB44-408FF4DD2C5D}"/>
              </a:ext>
            </a:extLst>
          </p:cNvPr>
          <p:cNvSpPr/>
          <p:nvPr/>
        </p:nvSpPr>
        <p:spPr>
          <a:xfrm>
            <a:off x="288715" y="2100943"/>
            <a:ext cx="11331785" cy="3325018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lnSpc>
                <a:spcPct val="150000"/>
              </a:lnSpc>
            </a:pPr>
            <a:r>
              <a:rPr lang="en-US" sz="2400" dirty="0">
                <a:solidFill>
                  <a:schemeClr val="tx1"/>
                </a:solidFill>
                <a:latin typeface="Alexandria"/>
              </a:rPr>
              <a:t>A good way to understand the </a:t>
            </a:r>
            <a:r>
              <a:rPr lang="en-US" sz="2400" b="1" dirty="0">
                <a:solidFill>
                  <a:schemeClr val="tx1"/>
                </a:solidFill>
                <a:latin typeface="Alexandria"/>
              </a:rPr>
              <a:t>kernel</a:t>
            </a:r>
            <a:r>
              <a:rPr lang="en-US" sz="2400" dirty="0">
                <a:solidFill>
                  <a:schemeClr val="tx1"/>
                </a:solidFill>
                <a:latin typeface="Alexandria"/>
              </a:rPr>
              <a:t> is to think of it as the </a:t>
            </a:r>
            <a:r>
              <a:rPr lang="en-US" sz="2400" b="1" dirty="0">
                <a:solidFill>
                  <a:schemeClr val="tx1"/>
                </a:solidFill>
                <a:latin typeface="Alexandria"/>
              </a:rPr>
              <a:t>brain</a:t>
            </a:r>
            <a:r>
              <a:rPr lang="en-US" sz="2400" dirty="0">
                <a:solidFill>
                  <a:schemeClr val="tx1"/>
                </a:solidFill>
                <a:latin typeface="Alexandria"/>
              </a:rPr>
              <a:t> of the operating system. It manages all the essential, low-level operations that you rarely see but that are </a:t>
            </a:r>
            <a:r>
              <a:rPr lang="en-US" sz="2400" b="1" dirty="0">
                <a:solidFill>
                  <a:schemeClr val="tx1"/>
                </a:solidFill>
                <a:latin typeface="Alexandria"/>
              </a:rPr>
              <a:t>critical</a:t>
            </a:r>
            <a:r>
              <a:rPr lang="en-US" sz="2400" dirty="0">
                <a:solidFill>
                  <a:schemeClr val="tx1"/>
                </a:solidFill>
                <a:latin typeface="Alexandria"/>
              </a:rPr>
              <a:t> for the computer to function. </a:t>
            </a:r>
            <a:endParaRPr lang="ar-EG" sz="2400" dirty="0">
              <a:solidFill>
                <a:schemeClr val="tx1"/>
              </a:solidFill>
              <a:latin typeface="Alexandria"/>
            </a:endParaRPr>
          </a:p>
          <a:p>
            <a:pPr algn="just">
              <a:lnSpc>
                <a:spcPct val="150000"/>
              </a:lnSpc>
            </a:pPr>
            <a:r>
              <a:rPr lang="en-US" sz="2400" dirty="0">
                <a:solidFill>
                  <a:schemeClr val="tx1"/>
                </a:solidFill>
                <a:latin typeface="Alexandria"/>
              </a:rPr>
              <a:t>Just as your brain coordinates all your body's functions without you consciously thinking about it, the kernel manages the computer's resources behind the scenes.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377C3C65-C3E7-69FE-ED86-13ED6C779E0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70FB0829-983E-C2E5-F8EF-2480409D9014}"/>
              </a:ext>
            </a:extLst>
          </p:cNvPr>
          <p:cNvSpPr txBox="1"/>
          <p:nvPr/>
        </p:nvSpPr>
        <p:spPr>
          <a:xfrm>
            <a:off x="566986" y="1225210"/>
            <a:ext cx="6094140" cy="58477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3200" b="1" dirty="0">
                <a:latin typeface="Alexandria"/>
              </a:rPr>
              <a:t>What is kernel?</a:t>
            </a:r>
          </a:p>
        </p:txBody>
      </p:sp>
    </p:spTree>
    <p:extLst>
      <p:ext uri="{BB962C8B-B14F-4D97-AF65-F5344CB8AC3E}">
        <p14:creationId xmlns:p14="http://schemas.microsoft.com/office/powerpoint/2010/main" val="1874333631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2B04A95B-31E6-E0F0-4205-9110C4D6022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: Rounded Corners 7">
            <a:extLst>
              <a:ext uri="{FF2B5EF4-FFF2-40B4-BE49-F238E27FC236}">
                <a16:creationId xmlns:a16="http://schemas.microsoft.com/office/drawing/2014/main" id="{F94DA131-1174-CEB1-0E2E-3C1C5A05D1A0}"/>
              </a:ext>
            </a:extLst>
          </p:cNvPr>
          <p:cNvSpPr/>
          <p:nvPr/>
        </p:nvSpPr>
        <p:spPr>
          <a:xfrm>
            <a:off x="361609" y="1748915"/>
            <a:ext cx="10333565" cy="3360169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lnSpc>
                <a:spcPct val="150000"/>
              </a:lnSpc>
            </a:pPr>
            <a:r>
              <a:rPr lang="en-US" sz="2400" dirty="0">
                <a:solidFill>
                  <a:schemeClr val="tx1"/>
                </a:solidFill>
                <a:latin typeface="Alexandria"/>
              </a:rPr>
              <a:t>The </a:t>
            </a:r>
            <a:r>
              <a:rPr lang="en-US" sz="2400" b="1" dirty="0">
                <a:solidFill>
                  <a:schemeClr val="tx1"/>
                </a:solidFill>
                <a:latin typeface="Alexandria"/>
              </a:rPr>
              <a:t>kernel</a:t>
            </a:r>
            <a:r>
              <a:rPr lang="en-US" sz="2400" dirty="0">
                <a:solidFill>
                  <a:schemeClr val="tx1"/>
                </a:solidFill>
                <a:latin typeface="Alexandria"/>
              </a:rPr>
              <a:t> is the core component of an operating system that acts as a bridge between applications and the computer's hardware. It's the most fundamental part of the OS that manages system resources and provides essential services.</a:t>
            </a:r>
          </a:p>
          <a:p>
            <a:pPr algn="just">
              <a:lnSpc>
                <a:spcPct val="150000"/>
              </a:lnSpc>
            </a:pPr>
            <a:endParaRPr lang="en-US" sz="2400" dirty="0">
              <a:solidFill>
                <a:schemeClr val="tx1"/>
              </a:solidFill>
              <a:latin typeface="Alexandria"/>
            </a:endParaRP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36CAB7B6-DE30-A137-9109-C206FE7C5943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F7748F71-8E82-4138-4102-5EDAA0E69062}"/>
              </a:ext>
            </a:extLst>
          </p:cNvPr>
          <p:cNvSpPr txBox="1"/>
          <p:nvPr/>
        </p:nvSpPr>
        <p:spPr>
          <a:xfrm>
            <a:off x="381929" y="1083696"/>
            <a:ext cx="6094140" cy="58477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3200" b="1" dirty="0">
                <a:latin typeface="Alexandria"/>
              </a:rPr>
              <a:t>What is kernel?</a:t>
            </a:r>
          </a:p>
        </p:txBody>
      </p:sp>
    </p:spTree>
    <p:extLst>
      <p:ext uri="{BB962C8B-B14F-4D97-AF65-F5344CB8AC3E}">
        <p14:creationId xmlns:p14="http://schemas.microsoft.com/office/powerpoint/2010/main" val="2476980263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62277CFD-817E-A4D0-A8FE-04A14FD89F1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: Rounded Corners 7">
            <a:extLst>
              <a:ext uri="{FF2B5EF4-FFF2-40B4-BE49-F238E27FC236}">
                <a16:creationId xmlns:a16="http://schemas.microsoft.com/office/drawing/2014/main" id="{B483DE9C-90B6-8C64-1C1B-993C8601EC38}"/>
              </a:ext>
            </a:extLst>
          </p:cNvPr>
          <p:cNvSpPr/>
          <p:nvPr/>
        </p:nvSpPr>
        <p:spPr>
          <a:xfrm>
            <a:off x="364915" y="1768361"/>
            <a:ext cx="7356685" cy="4005943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342900" indent="-342900" algn="just">
              <a:lnSpc>
                <a:spcPct val="150000"/>
              </a:lnSpc>
              <a:buFont typeface="Wingdings" panose="05000000000000000000" pitchFamily="2" charset="2"/>
              <a:buChar char="q"/>
            </a:pPr>
            <a:r>
              <a:rPr lang="en-US" sz="2400" dirty="0">
                <a:solidFill>
                  <a:schemeClr val="tx1"/>
                </a:solidFill>
                <a:latin typeface="Alexandria"/>
              </a:rPr>
              <a:t>Hardware Management</a:t>
            </a:r>
            <a:endParaRPr lang="ar-EG" sz="2400" dirty="0">
              <a:solidFill>
                <a:schemeClr val="tx1"/>
              </a:solidFill>
              <a:latin typeface="Alexandria"/>
            </a:endParaRPr>
          </a:p>
          <a:p>
            <a:pPr marL="342900" indent="-342900" algn="just">
              <a:lnSpc>
                <a:spcPct val="150000"/>
              </a:lnSpc>
              <a:buFont typeface="Wingdings" panose="05000000000000000000" pitchFamily="2" charset="2"/>
              <a:buChar char="q"/>
            </a:pPr>
            <a:r>
              <a:rPr lang="en-US" sz="2400" dirty="0">
                <a:solidFill>
                  <a:schemeClr val="tx1"/>
                </a:solidFill>
                <a:latin typeface="Alexandria"/>
              </a:rPr>
              <a:t>Resource Allocation</a:t>
            </a:r>
            <a:endParaRPr lang="ar-EG" sz="2400" dirty="0">
              <a:solidFill>
                <a:schemeClr val="tx1"/>
              </a:solidFill>
              <a:latin typeface="Alexandria"/>
            </a:endParaRPr>
          </a:p>
          <a:p>
            <a:pPr marL="342900" indent="-342900" algn="just">
              <a:lnSpc>
                <a:spcPct val="150000"/>
              </a:lnSpc>
              <a:buFont typeface="Wingdings" panose="05000000000000000000" pitchFamily="2" charset="2"/>
              <a:buChar char="q"/>
            </a:pPr>
            <a:r>
              <a:rPr lang="en-US" sz="2400" dirty="0">
                <a:solidFill>
                  <a:schemeClr val="tx1"/>
                </a:solidFill>
                <a:latin typeface="Alexandria"/>
              </a:rPr>
              <a:t>Process Management</a:t>
            </a:r>
            <a:endParaRPr lang="ar-EG" sz="2400" dirty="0">
              <a:solidFill>
                <a:schemeClr val="tx1"/>
              </a:solidFill>
              <a:latin typeface="Alexandria"/>
            </a:endParaRPr>
          </a:p>
          <a:p>
            <a:pPr marL="342900" indent="-342900" algn="just">
              <a:lnSpc>
                <a:spcPct val="150000"/>
              </a:lnSpc>
              <a:buFont typeface="Wingdings" panose="05000000000000000000" pitchFamily="2" charset="2"/>
              <a:buChar char="q"/>
            </a:pPr>
            <a:r>
              <a:rPr lang="en-US" sz="2400" dirty="0">
                <a:solidFill>
                  <a:schemeClr val="tx1"/>
                </a:solidFill>
                <a:latin typeface="Alexandria"/>
              </a:rPr>
              <a:t>Memory Management</a:t>
            </a:r>
            <a:endParaRPr lang="ar-EG" sz="2400" dirty="0">
              <a:solidFill>
                <a:schemeClr val="tx1"/>
              </a:solidFill>
              <a:latin typeface="Alexandria"/>
            </a:endParaRPr>
          </a:p>
          <a:p>
            <a:pPr marL="342900" indent="-342900" algn="just">
              <a:lnSpc>
                <a:spcPct val="150000"/>
              </a:lnSpc>
              <a:buFont typeface="Wingdings" panose="05000000000000000000" pitchFamily="2" charset="2"/>
              <a:buChar char="q"/>
            </a:pPr>
            <a:r>
              <a:rPr lang="en-US" sz="2400" dirty="0">
                <a:solidFill>
                  <a:schemeClr val="tx1"/>
                </a:solidFill>
                <a:latin typeface="Alexandria"/>
              </a:rPr>
              <a:t>Security and Access Control</a:t>
            </a:r>
            <a:endParaRPr lang="ar-EG" sz="2400" dirty="0">
              <a:solidFill>
                <a:schemeClr val="tx1"/>
              </a:solidFill>
              <a:latin typeface="Alexandria"/>
            </a:endParaRPr>
          </a:p>
          <a:p>
            <a:pPr marL="342900" indent="-342900" algn="just">
              <a:lnSpc>
                <a:spcPct val="150000"/>
              </a:lnSpc>
              <a:buFont typeface="Wingdings" panose="05000000000000000000" pitchFamily="2" charset="2"/>
              <a:buChar char="q"/>
            </a:pPr>
            <a:r>
              <a:rPr lang="en-US" sz="2400" dirty="0">
                <a:solidFill>
                  <a:schemeClr val="tx1"/>
                </a:solidFill>
                <a:latin typeface="Alexandria"/>
              </a:rPr>
              <a:t>System Calls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EA2822F8-DAAA-CE3D-F663-35AC17E669AD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085C609B-F71E-F745-12DB-429D4C6F6E66}"/>
              </a:ext>
            </a:extLst>
          </p:cNvPr>
          <p:cNvSpPr txBox="1"/>
          <p:nvPr/>
        </p:nvSpPr>
        <p:spPr>
          <a:xfrm>
            <a:off x="381929" y="1083696"/>
            <a:ext cx="6094140" cy="58477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3200" b="1" dirty="0">
                <a:latin typeface="Alexandria"/>
              </a:rPr>
              <a:t>Key Functions of the Kernel</a:t>
            </a: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F5560AB2-D2BF-8386-E609-E9E381A604C9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004802" y="2505027"/>
            <a:ext cx="3822283" cy="251466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68415947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5969FDD8-429E-862E-E3E8-129B6608037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id="{60D10143-FDB0-72EA-735C-ADA12B45F4D6}"/>
              </a:ext>
            </a:extLst>
          </p:cNvPr>
          <p:cNvSpPr/>
          <p:nvPr/>
        </p:nvSpPr>
        <p:spPr>
          <a:xfrm>
            <a:off x="6122194" y="2014538"/>
            <a:ext cx="4937346" cy="3719512"/>
          </a:xfrm>
          <a:prstGeom prst="rect">
            <a:avLst/>
          </a:prstGeom>
          <a:gradFill flip="none" rotWithShape="1">
            <a:gsLst>
              <a:gs pos="10000">
                <a:schemeClr val="tx1">
                  <a:lumMod val="85000"/>
                  <a:lumOff val="15000"/>
                  <a:alpha val="12000"/>
                </a:schemeClr>
              </a:gs>
              <a:gs pos="100000">
                <a:schemeClr val="tx1">
                  <a:lumMod val="85000"/>
                  <a:lumOff val="15000"/>
                  <a:alpha val="90000"/>
                </a:schemeClr>
              </a:gs>
            </a:gsLst>
            <a:lin ang="48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26" name="Rectangle 25">
            <a:extLst>
              <a:ext uri="{FF2B5EF4-FFF2-40B4-BE49-F238E27FC236}">
                <a16:creationId xmlns:a16="http://schemas.microsoft.com/office/drawing/2014/main" id="{8C8C892D-7043-62EE-EACC-9BD6BEA1F03A}"/>
              </a:ext>
            </a:extLst>
          </p:cNvPr>
          <p:cNvSpPr/>
          <p:nvPr/>
        </p:nvSpPr>
        <p:spPr>
          <a:xfrm>
            <a:off x="1127760" y="1123950"/>
            <a:ext cx="4942047" cy="3719512"/>
          </a:xfrm>
          <a:prstGeom prst="rect">
            <a:avLst/>
          </a:prstGeom>
          <a:gradFill flip="none" rotWithShape="1">
            <a:gsLst>
              <a:gs pos="10000">
                <a:schemeClr val="tx1">
                  <a:lumMod val="85000"/>
                  <a:lumOff val="15000"/>
                  <a:alpha val="12000"/>
                </a:schemeClr>
              </a:gs>
              <a:gs pos="100000">
                <a:schemeClr val="tx1">
                  <a:lumMod val="85000"/>
                  <a:lumOff val="15000"/>
                  <a:alpha val="90000"/>
                </a:schemeClr>
              </a:gs>
            </a:gsLst>
            <a:lin ang="48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pic>
        <p:nvPicPr>
          <p:cNvPr id="4" name="Picture Placeholder 3">
            <a:extLst>
              <a:ext uri="{FF2B5EF4-FFF2-40B4-BE49-F238E27FC236}">
                <a16:creationId xmlns:a16="http://schemas.microsoft.com/office/drawing/2014/main" id="{15E5ADCA-C9EB-2F3B-C05F-2426E6060E05}"/>
              </a:ext>
            </a:extLst>
          </p:cNvPr>
          <p:cNvPicPr>
            <a:picLocks noGrp="1" noChangeAspect="1"/>
          </p:cNvPicPr>
          <p:nvPr>
            <p:ph type="pic" sz="quarter" idx="10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8679" b="8679"/>
          <a:stretch>
            <a:fillRect/>
          </a:stretch>
        </p:blipFill>
        <p:spPr/>
      </p:pic>
      <p:sp>
        <p:nvSpPr>
          <p:cNvPr id="11" name="Rectangle 10">
            <a:extLst>
              <a:ext uri="{FF2B5EF4-FFF2-40B4-BE49-F238E27FC236}">
                <a16:creationId xmlns:a16="http://schemas.microsoft.com/office/drawing/2014/main" id="{1ECAAA9A-7C2D-6F19-453F-F5B453FA3DA0}"/>
              </a:ext>
            </a:extLst>
          </p:cNvPr>
          <p:cNvSpPr/>
          <p:nvPr/>
        </p:nvSpPr>
        <p:spPr>
          <a:xfrm>
            <a:off x="4951095" y="1117694"/>
            <a:ext cx="1116793" cy="962568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100">
              <a:solidFill>
                <a:srgbClr val="00B0F0"/>
              </a:solidFill>
              <a:ea typeface="Roboto Light" panose="02000000000000000000" pitchFamily="2" charset="0"/>
            </a:endParaRPr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656DB83A-EAAC-BDD9-CE03-B4B7EC3410E2}"/>
              </a:ext>
            </a:extLst>
          </p:cNvPr>
          <p:cNvSpPr/>
          <p:nvPr/>
        </p:nvSpPr>
        <p:spPr>
          <a:xfrm>
            <a:off x="2626178" y="500900"/>
            <a:ext cx="10625587" cy="4572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1" name="TextBox 40">
            <a:extLst>
              <a:ext uri="{FF2B5EF4-FFF2-40B4-BE49-F238E27FC236}">
                <a16:creationId xmlns:a16="http://schemas.microsoft.com/office/drawing/2014/main" id="{16929D26-AA33-F116-07D9-423B8BA8FF0D}"/>
              </a:ext>
            </a:extLst>
          </p:cNvPr>
          <p:cNvSpPr txBox="1"/>
          <p:nvPr/>
        </p:nvSpPr>
        <p:spPr>
          <a:xfrm>
            <a:off x="6270079" y="1390800"/>
            <a:ext cx="2833596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lvl="0" algn="ctr"/>
            <a:r>
              <a:rPr lang="en-US" sz="2800" b="1" dirty="0">
                <a:latin typeface="Alexandria"/>
              </a:rPr>
              <a:t>Linux Distribution</a:t>
            </a:r>
            <a:endParaRPr lang="en-US" sz="2600" dirty="0"/>
          </a:p>
        </p:txBody>
      </p:sp>
      <p:pic>
        <p:nvPicPr>
          <p:cNvPr id="5" name="Graphic 21">
            <a:extLst>
              <a:ext uri="{FF2B5EF4-FFF2-40B4-BE49-F238E27FC236}">
                <a16:creationId xmlns:a16="http://schemas.microsoft.com/office/drawing/2014/main" id="{43BC552B-9426-0BDC-587C-D410B184EAD2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13" name="TextBox 12">
            <a:extLst>
              <a:ext uri="{FF2B5EF4-FFF2-40B4-BE49-F238E27FC236}">
                <a16:creationId xmlns:a16="http://schemas.microsoft.com/office/drawing/2014/main" id="{A983D698-7353-1C4D-02A0-0749643A4AAE}"/>
              </a:ext>
            </a:extLst>
          </p:cNvPr>
          <p:cNvSpPr txBox="1"/>
          <p:nvPr/>
        </p:nvSpPr>
        <p:spPr>
          <a:xfrm>
            <a:off x="5031436" y="1173731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02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373AF4AD-5D92-CAA3-F31E-C96286FEFA01}"/>
              </a:ext>
            </a:extLst>
          </p:cNvPr>
          <p:cNvSpPr txBox="1"/>
          <p:nvPr/>
        </p:nvSpPr>
        <p:spPr>
          <a:xfrm>
            <a:off x="5056733" y="1052246"/>
            <a:ext cx="917148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6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</a:p>
        </p:txBody>
      </p:sp>
    </p:spTree>
    <p:extLst>
      <p:ext uri="{BB962C8B-B14F-4D97-AF65-F5344CB8AC3E}">
        <p14:creationId xmlns:p14="http://schemas.microsoft.com/office/powerpoint/2010/main" val="130706400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  <p:bldP spid="26" grpId="0" animBg="1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A5E98A6E-409C-C50A-37D4-7B712AC8411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: Rounded Corners 7">
            <a:extLst>
              <a:ext uri="{FF2B5EF4-FFF2-40B4-BE49-F238E27FC236}">
                <a16:creationId xmlns:a16="http://schemas.microsoft.com/office/drawing/2014/main" id="{34A55764-F86C-0A60-C8B2-69D2A3F3D7C5}"/>
              </a:ext>
            </a:extLst>
          </p:cNvPr>
          <p:cNvSpPr/>
          <p:nvPr/>
        </p:nvSpPr>
        <p:spPr>
          <a:xfrm>
            <a:off x="364915" y="1658871"/>
            <a:ext cx="10780605" cy="4691129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endParaRPr lang="en-US" sz="2400" dirty="0">
              <a:solidFill>
                <a:srgbClr val="333333"/>
              </a:solidFill>
              <a:latin typeface="Alexandria"/>
              <a:ea typeface="Noto Sans" pitchFamily="34" charset="-122"/>
              <a:cs typeface="Noto Sans" pitchFamily="34" charset="-120"/>
            </a:endParaRP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597DE46F-5384-6395-026A-AC59DE81726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EA49492E-A788-2EB5-8881-755F1C47ED7F}"/>
              </a:ext>
            </a:extLst>
          </p:cNvPr>
          <p:cNvSpPr txBox="1"/>
          <p:nvPr/>
        </p:nvSpPr>
        <p:spPr>
          <a:xfrm>
            <a:off x="381929" y="1083696"/>
            <a:ext cx="6094140" cy="58477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3200" b="1" dirty="0">
                <a:latin typeface="Alexandria"/>
              </a:rPr>
              <a:t>Definition of Linux Distribution</a:t>
            </a: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C71F5000-4367-C122-3808-7EFD1193733E}"/>
              </a:ext>
            </a:extLst>
          </p:cNvPr>
          <p:cNvSpPr txBox="1"/>
          <p:nvPr/>
        </p:nvSpPr>
        <p:spPr>
          <a:xfrm>
            <a:off x="782320" y="1982036"/>
            <a:ext cx="9895840" cy="359470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285750" indent="-285750">
              <a:lnSpc>
                <a:spcPct val="150000"/>
              </a:lnSpc>
              <a:buFont typeface="Wingdings" panose="05000000000000000000" pitchFamily="2" charset="2"/>
              <a:buChar char="q"/>
            </a:pPr>
            <a:r>
              <a:rPr lang="en-US" sz="2200" b="1" dirty="0"/>
              <a:t>What is a Linux Distribution?</a:t>
            </a:r>
          </a:p>
          <a:p>
            <a:pPr marL="742950" lvl="1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2200" dirty="0">
                <a:solidFill>
                  <a:schemeClr val="accent2">
                    <a:lumMod val="50000"/>
                  </a:schemeClr>
                </a:solidFill>
              </a:rPr>
              <a:t>Definition</a:t>
            </a:r>
            <a:r>
              <a:rPr lang="en-US" sz="2200" dirty="0"/>
              <a:t>: A Linux distribution is an operating system based on the Linux kernel, including a collection of software.</a:t>
            </a:r>
          </a:p>
          <a:p>
            <a:pPr marL="742950" lvl="1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2200" dirty="0">
                <a:solidFill>
                  <a:srgbClr val="002060"/>
                </a:solidFill>
              </a:rPr>
              <a:t>Components</a:t>
            </a:r>
            <a:r>
              <a:rPr lang="en-US" sz="2200" dirty="0"/>
              <a:t>: Kernel, package manager, desktop environment, utilities.</a:t>
            </a:r>
          </a:p>
          <a:p>
            <a:pPr lvl="1">
              <a:lnSpc>
                <a:spcPct val="150000"/>
              </a:lnSpc>
            </a:pPr>
            <a:endParaRPr lang="en-US" sz="2200" dirty="0"/>
          </a:p>
          <a:p>
            <a:pPr algn="ctr">
              <a:lnSpc>
                <a:spcPct val="150000"/>
              </a:lnSpc>
            </a:pPr>
            <a:r>
              <a:rPr lang="en-US" sz="2200" dirty="0"/>
              <a:t>"A Linux distribution is a version of Linux that bundles the Linux kernel with additional software, providing a complete operating system."</a:t>
            </a:r>
          </a:p>
        </p:txBody>
      </p:sp>
    </p:spTree>
    <p:extLst>
      <p:ext uri="{BB962C8B-B14F-4D97-AF65-F5344CB8AC3E}">
        <p14:creationId xmlns:p14="http://schemas.microsoft.com/office/powerpoint/2010/main" val="1862393482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623E66D1-4186-BB4E-5EE4-6BA4595E6A5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: Rounded Corners 7">
            <a:extLst>
              <a:ext uri="{FF2B5EF4-FFF2-40B4-BE49-F238E27FC236}">
                <a16:creationId xmlns:a16="http://schemas.microsoft.com/office/drawing/2014/main" id="{01AF1C8E-07E0-69B8-52E0-0B17439166A1}"/>
              </a:ext>
            </a:extLst>
          </p:cNvPr>
          <p:cNvSpPr/>
          <p:nvPr/>
        </p:nvSpPr>
        <p:spPr>
          <a:xfrm>
            <a:off x="364914" y="1658871"/>
            <a:ext cx="11258125" cy="4930166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/>
            <a:endParaRPr lang="en-US" sz="2400" dirty="0">
              <a:solidFill>
                <a:schemeClr val="tx1"/>
              </a:solidFill>
            </a:endParaRP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EA4BBB78-A583-19E8-160F-4C72C4A39762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543193C4-37B8-38FA-A7A6-98E31B6CADBE}"/>
              </a:ext>
            </a:extLst>
          </p:cNvPr>
          <p:cNvSpPr txBox="1"/>
          <p:nvPr/>
        </p:nvSpPr>
        <p:spPr>
          <a:xfrm>
            <a:off x="381929" y="1083696"/>
            <a:ext cx="6094140" cy="58477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3200" b="1" dirty="0">
                <a:latin typeface="Alexandria"/>
              </a:rPr>
              <a:t>Linux Distributions</a:t>
            </a:r>
          </a:p>
        </p:txBody>
      </p:sp>
      <mc:AlternateContent xmlns:mc="http://schemas.openxmlformats.org/markup-compatibility/2006" xmlns:p14="http://schemas.microsoft.com/office/powerpoint/2010/main">
        <mc:Choice Requires="p14">
          <p:contentPart p14:bwMode="auto" r:id="rId4">
            <p14:nvContentPartPr>
              <p14:cNvPr id="6" name="Ink 5">
                <a:extLst>
                  <a:ext uri="{FF2B5EF4-FFF2-40B4-BE49-F238E27FC236}">
                    <a16:creationId xmlns:a16="http://schemas.microsoft.com/office/drawing/2014/main" id="{25CDD592-54A1-DA68-106B-8E55FA9428E9}"/>
                  </a:ext>
                </a:extLst>
              </p14:cNvPr>
              <p14:cNvContentPartPr/>
              <p14:nvPr/>
            </p14:nvContentPartPr>
            <p14:xfrm>
              <a:off x="6857380" y="4037980"/>
              <a:ext cx="360" cy="360"/>
            </p14:xfrm>
          </p:contentPart>
        </mc:Choice>
        <mc:Fallback xmlns="">
          <p:pic>
            <p:nvPicPr>
              <p:cNvPr id="6" name="Ink 5">
                <a:extLst>
                  <a:ext uri="{FF2B5EF4-FFF2-40B4-BE49-F238E27FC236}">
                    <a16:creationId xmlns:a16="http://schemas.microsoft.com/office/drawing/2014/main" id="{D8F24B89-90A8-81F7-017A-B13069DAC9A4}"/>
                  </a:ext>
                </a:extLst>
              </p:cNvPr>
              <p:cNvPicPr/>
              <p:nvPr/>
            </p:nvPicPr>
            <p:blipFill>
              <a:blip r:embed="rId7"/>
              <a:stretch>
                <a:fillRect/>
              </a:stretch>
            </p:blipFill>
            <p:spPr>
              <a:xfrm>
                <a:off x="6851260" y="4031860"/>
                <a:ext cx="12600" cy="1260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8">
            <p14:nvContentPartPr>
              <p14:cNvPr id="9" name="Ink 8">
                <a:extLst>
                  <a:ext uri="{FF2B5EF4-FFF2-40B4-BE49-F238E27FC236}">
                    <a16:creationId xmlns:a16="http://schemas.microsoft.com/office/drawing/2014/main" id="{9C7997C9-152D-7BD7-8C8E-D578493F6CAD}"/>
                  </a:ext>
                </a:extLst>
              </p14:cNvPr>
              <p14:cNvContentPartPr/>
              <p14:nvPr/>
            </p14:nvContentPartPr>
            <p14:xfrm>
              <a:off x="-1021220" y="2191540"/>
              <a:ext cx="5400" cy="5400"/>
            </p14:xfrm>
          </p:contentPart>
        </mc:Choice>
        <mc:Fallback xmlns="">
          <p:pic>
            <p:nvPicPr>
              <p:cNvPr id="9" name="Ink 8">
                <a:extLst>
                  <a:ext uri="{FF2B5EF4-FFF2-40B4-BE49-F238E27FC236}">
                    <a16:creationId xmlns:a16="http://schemas.microsoft.com/office/drawing/2014/main" id="{DB7569DA-CC09-6FFA-45EF-4FFF051C5449}"/>
                  </a:ext>
                </a:extLst>
              </p:cNvPr>
              <p:cNvPicPr/>
              <p:nvPr/>
            </p:nvPicPr>
            <p:blipFill>
              <a:blip r:embed="rId9"/>
              <a:stretch>
                <a:fillRect/>
              </a:stretch>
            </p:blipFill>
            <p:spPr>
              <a:xfrm>
                <a:off x="-1027340" y="2185420"/>
                <a:ext cx="17640" cy="1764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10">
            <p14:nvContentPartPr>
              <p14:cNvPr id="10" name="Ink 9">
                <a:extLst>
                  <a:ext uri="{FF2B5EF4-FFF2-40B4-BE49-F238E27FC236}">
                    <a16:creationId xmlns:a16="http://schemas.microsoft.com/office/drawing/2014/main" id="{64BCD5C6-8B0F-B563-EAA9-872424E2F760}"/>
                  </a:ext>
                </a:extLst>
              </p14:cNvPr>
              <p14:cNvContentPartPr/>
              <p14:nvPr/>
            </p14:nvContentPartPr>
            <p14:xfrm>
              <a:off x="-1029140" y="2183980"/>
              <a:ext cx="360" cy="360"/>
            </p14:xfrm>
          </p:contentPart>
        </mc:Choice>
        <mc:Fallback xmlns="">
          <p:pic>
            <p:nvPicPr>
              <p:cNvPr id="10" name="Ink 9">
                <a:extLst>
                  <a:ext uri="{FF2B5EF4-FFF2-40B4-BE49-F238E27FC236}">
                    <a16:creationId xmlns:a16="http://schemas.microsoft.com/office/drawing/2014/main" id="{2575DC6E-9C9B-F846-FA5A-F92CC20FF5AD}"/>
                  </a:ext>
                </a:extLst>
              </p:cNvPr>
              <p:cNvPicPr/>
              <p:nvPr/>
            </p:nvPicPr>
            <p:blipFill>
              <a:blip r:embed="rId7"/>
              <a:stretch>
                <a:fillRect/>
              </a:stretch>
            </p:blipFill>
            <p:spPr>
              <a:xfrm>
                <a:off x="-1035260" y="2177860"/>
                <a:ext cx="12600" cy="1260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11">
            <p14:nvContentPartPr>
              <p14:cNvPr id="11" name="Ink 10">
                <a:extLst>
                  <a:ext uri="{FF2B5EF4-FFF2-40B4-BE49-F238E27FC236}">
                    <a16:creationId xmlns:a16="http://schemas.microsoft.com/office/drawing/2014/main" id="{5D7605C0-7BB2-1E83-DEA5-C101AF4E61C6}"/>
                  </a:ext>
                </a:extLst>
              </p14:cNvPr>
              <p14:cNvContentPartPr/>
              <p14:nvPr/>
            </p14:nvContentPartPr>
            <p14:xfrm>
              <a:off x="-1029140" y="2183980"/>
              <a:ext cx="360" cy="360"/>
            </p14:xfrm>
          </p:contentPart>
        </mc:Choice>
        <mc:Fallback xmlns="">
          <p:pic>
            <p:nvPicPr>
              <p:cNvPr id="11" name="Ink 10">
                <a:extLst>
                  <a:ext uri="{FF2B5EF4-FFF2-40B4-BE49-F238E27FC236}">
                    <a16:creationId xmlns:a16="http://schemas.microsoft.com/office/drawing/2014/main" id="{3B2A766F-1169-D4F2-5519-D960B714AA5D}"/>
                  </a:ext>
                </a:extLst>
              </p:cNvPr>
              <p:cNvPicPr/>
              <p:nvPr/>
            </p:nvPicPr>
            <p:blipFill>
              <a:blip r:embed="rId7"/>
              <a:stretch>
                <a:fillRect/>
              </a:stretch>
            </p:blipFill>
            <p:spPr>
              <a:xfrm>
                <a:off x="-1035260" y="2177860"/>
                <a:ext cx="12600" cy="12600"/>
              </a:xfrm>
              <a:prstGeom prst="rect">
                <a:avLst/>
              </a:prstGeom>
            </p:spPr>
          </p:pic>
        </mc:Fallback>
      </mc:AlternateContent>
      <p:pic>
        <p:nvPicPr>
          <p:cNvPr id="2" name="Picture 2" descr="http://www.muylinux.com/wp-content/uploads/2009/04/logos-distros.jpg">
            <a:extLst>
              <a:ext uri="{FF2B5EF4-FFF2-40B4-BE49-F238E27FC236}">
                <a16:creationId xmlns:a16="http://schemas.microsoft.com/office/drawing/2014/main" id="{51E3FE79-E1C0-0BC4-700E-69D2607FEEA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67370" y="1829041"/>
            <a:ext cx="9023587" cy="457566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232474334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8D55F92A-A1B5-F42F-1716-A8D0314E7B4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: Rounded Corners 7">
            <a:extLst>
              <a:ext uri="{FF2B5EF4-FFF2-40B4-BE49-F238E27FC236}">
                <a16:creationId xmlns:a16="http://schemas.microsoft.com/office/drawing/2014/main" id="{EF77B478-75D0-62C1-B4E8-AA55E8086E32}"/>
              </a:ext>
            </a:extLst>
          </p:cNvPr>
          <p:cNvSpPr/>
          <p:nvPr/>
        </p:nvSpPr>
        <p:spPr>
          <a:xfrm>
            <a:off x="364915" y="1658871"/>
            <a:ext cx="5614350" cy="4930166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/>
            <a:endParaRPr lang="en-US" sz="2400" dirty="0">
              <a:solidFill>
                <a:schemeClr val="tx1"/>
              </a:solidFill>
            </a:endParaRPr>
          </a:p>
          <a:p>
            <a:pPr marL="342900" indent="-342900" algn="just">
              <a:buFont typeface="Wingdings" panose="05000000000000000000" pitchFamily="2" charset="2"/>
              <a:buChar char="§"/>
            </a:pPr>
            <a:r>
              <a:rPr lang="en-US" sz="2400" dirty="0">
                <a:solidFill>
                  <a:schemeClr val="tx1"/>
                </a:solidFill>
              </a:rPr>
              <a:t>Over </a:t>
            </a:r>
            <a:r>
              <a:rPr lang="en-US" sz="2400" b="1" dirty="0">
                <a:solidFill>
                  <a:schemeClr val="tx1"/>
                </a:solidFill>
              </a:rPr>
              <a:t>600</a:t>
            </a:r>
            <a:r>
              <a:rPr lang="en-US" sz="2400" dirty="0">
                <a:solidFill>
                  <a:schemeClr val="tx1"/>
                </a:solidFill>
              </a:rPr>
              <a:t> active Linux distributions exist today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74075DCC-222D-0C0F-C634-A4AF3635123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C95F8630-63AE-06BB-B90B-E7DA3D375654}"/>
              </a:ext>
            </a:extLst>
          </p:cNvPr>
          <p:cNvSpPr txBox="1"/>
          <p:nvPr/>
        </p:nvSpPr>
        <p:spPr>
          <a:xfrm>
            <a:off x="381929" y="1083696"/>
            <a:ext cx="6094140" cy="58477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3200" b="1" dirty="0">
                <a:latin typeface="Alexandria"/>
              </a:rPr>
              <a:t>Linux Distributions</a:t>
            </a:r>
          </a:p>
        </p:txBody>
      </p:sp>
      <mc:AlternateContent xmlns:mc="http://schemas.openxmlformats.org/markup-compatibility/2006" xmlns:p14="http://schemas.microsoft.com/office/powerpoint/2010/main">
        <mc:Choice Requires="p14">
          <p:contentPart p14:bwMode="auto" r:id="rId4">
            <p14:nvContentPartPr>
              <p14:cNvPr id="6" name="Ink 5">
                <a:extLst>
                  <a:ext uri="{FF2B5EF4-FFF2-40B4-BE49-F238E27FC236}">
                    <a16:creationId xmlns:a16="http://schemas.microsoft.com/office/drawing/2014/main" id="{D8F24B89-90A8-81F7-017A-B13069DAC9A4}"/>
                  </a:ext>
                </a:extLst>
              </p14:cNvPr>
              <p14:cNvContentPartPr/>
              <p14:nvPr/>
            </p14:nvContentPartPr>
            <p14:xfrm>
              <a:off x="6857380" y="4037980"/>
              <a:ext cx="360" cy="360"/>
            </p14:xfrm>
          </p:contentPart>
        </mc:Choice>
        <mc:Fallback xmlns="">
          <p:pic>
            <p:nvPicPr>
              <p:cNvPr id="6" name="Ink 5">
                <a:extLst>
                  <a:ext uri="{FF2B5EF4-FFF2-40B4-BE49-F238E27FC236}">
                    <a16:creationId xmlns:a16="http://schemas.microsoft.com/office/drawing/2014/main" id="{D8F24B89-90A8-81F7-017A-B13069DAC9A4}"/>
                  </a:ext>
                </a:extLst>
              </p:cNvPr>
              <p:cNvPicPr/>
              <p:nvPr/>
            </p:nvPicPr>
            <p:blipFill>
              <a:blip r:embed="rId7"/>
              <a:stretch>
                <a:fillRect/>
              </a:stretch>
            </p:blipFill>
            <p:spPr>
              <a:xfrm>
                <a:off x="6851260" y="4031860"/>
                <a:ext cx="12600" cy="1260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8">
            <p14:nvContentPartPr>
              <p14:cNvPr id="9" name="Ink 8">
                <a:extLst>
                  <a:ext uri="{FF2B5EF4-FFF2-40B4-BE49-F238E27FC236}">
                    <a16:creationId xmlns:a16="http://schemas.microsoft.com/office/drawing/2014/main" id="{DB7569DA-CC09-6FFA-45EF-4FFF051C5449}"/>
                  </a:ext>
                </a:extLst>
              </p14:cNvPr>
              <p14:cNvContentPartPr/>
              <p14:nvPr/>
            </p14:nvContentPartPr>
            <p14:xfrm>
              <a:off x="-1021220" y="2191540"/>
              <a:ext cx="5400" cy="5400"/>
            </p14:xfrm>
          </p:contentPart>
        </mc:Choice>
        <mc:Fallback xmlns="">
          <p:pic>
            <p:nvPicPr>
              <p:cNvPr id="9" name="Ink 8">
                <a:extLst>
                  <a:ext uri="{FF2B5EF4-FFF2-40B4-BE49-F238E27FC236}">
                    <a16:creationId xmlns:a16="http://schemas.microsoft.com/office/drawing/2014/main" id="{DB7569DA-CC09-6FFA-45EF-4FFF051C5449}"/>
                  </a:ext>
                </a:extLst>
              </p:cNvPr>
              <p:cNvPicPr/>
              <p:nvPr/>
            </p:nvPicPr>
            <p:blipFill>
              <a:blip r:embed="rId9"/>
              <a:stretch>
                <a:fillRect/>
              </a:stretch>
            </p:blipFill>
            <p:spPr>
              <a:xfrm>
                <a:off x="-1027340" y="2185420"/>
                <a:ext cx="17640" cy="1764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10">
            <p14:nvContentPartPr>
              <p14:cNvPr id="10" name="Ink 9">
                <a:extLst>
                  <a:ext uri="{FF2B5EF4-FFF2-40B4-BE49-F238E27FC236}">
                    <a16:creationId xmlns:a16="http://schemas.microsoft.com/office/drawing/2014/main" id="{2575DC6E-9C9B-F846-FA5A-F92CC20FF5AD}"/>
                  </a:ext>
                </a:extLst>
              </p14:cNvPr>
              <p14:cNvContentPartPr/>
              <p14:nvPr/>
            </p14:nvContentPartPr>
            <p14:xfrm>
              <a:off x="-1029140" y="2183980"/>
              <a:ext cx="360" cy="360"/>
            </p14:xfrm>
          </p:contentPart>
        </mc:Choice>
        <mc:Fallback xmlns="">
          <p:pic>
            <p:nvPicPr>
              <p:cNvPr id="10" name="Ink 9">
                <a:extLst>
                  <a:ext uri="{FF2B5EF4-FFF2-40B4-BE49-F238E27FC236}">
                    <a16:creationId xmlns:a16="http://schemas.microsoft.com/office/drawing/2014/main" id="{2575DC6E-9C9B-F846-FA5A-F92CC20FF5AD}"/>
                  </a:ext>
                </a:extLst>
              </p:cNvPr>
              <p:cNvPicPr/>
              <p:nvPr/>
            </p:nvPicPr>
            <p:blipFill>
              <a:blip r:embed="rId7"/>
              <a:stretch>
                <a:fillRect/>
              </a:stretch>
            </p:blipFill>
            <p:spPr>
              <a:xfrm>
                <a:off x="-1035260" y="2177860"/>
                <a:ext cx="12600" cy="1260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11">
            <p14:nvContentPartPr>
              <p14:cNvPr id="11" name="Ink 10">
                <a:extLst>
                  <a:ext uri="{FF2B5EF4-FFF2-40B4-BE49-F238E27FC236}">
                    <a16:creationId xmlns:a16="http://schemas.microsoft.com/office/drawing/2014/main" id="{3B2A766F-1169-D4F2-5519-D960B714AA5D}"/>
                  </a:ext>
                </a:extLst>
              </p14:cNvPr>
              <p14:cNvContentPartPr/>
              <p14:nvPr/>
            </p14:nvContentPartPr>
            <p14:xfrm>
              <a:off x="-1029140" y="2183980"/>
              <a:ext cx="360" cy="360"/>
            </p14:xfrm>
          </p:contentPart>
        </mc:Choice>
        <mc:Fallback xmlns="">
          <p:pic>
            <p:nvPicPr>
              <p:cNvPr id="11" name="Ink 10">
                <a:extLst>
                  <a:ext uri="{FF2B5EF4-FFF2-40B4-BE49-F238E27FC236}">
                    <a16:creationId xmlns:a16="http://schemas.microsoft.com/office/drawing/2014/main" id="{3B2A766F-1169-D4F2-5519-D960B714AA5D}"/>
                  </a:ext>
                </a:extLst>
              </p:cNvPr>
              <p:cNvPicPr/>
              <p:nvPr/>
            </p:nvPicPr>
            <p:blipFill>
              <a:blip r:embed="rId7"/>
              <a:stretch>
                <a:fillRect/>
              </a:stretch>
            </p:blipFill>
            <p:spPr>
              <a:xfrm>
                <a:off x="-1035260" y="2177860"/>
                <a:ext cx="12600" cy="12600"/>
              </a:xfrm>
              <a:prstGeom prst="rect">
                <a:avLst/>
              </a:prstGeom>
            </p:spPr>
          </p:pic>
        </mc:Fallback>
      </mc:AlternateContent>
      <p:pic>
        <p:nvPicPr>
          <p:cNvPr id="3" name="Picture 2">
            <a:extLst>
              <a:ext uri="{FF2B5EF4-FFF2-40B4-BE49-F238E27FC236}">
                <a16:creationId xmlns:a16="http://schemas.microsoft.com/office/drawing/2014/main" id="{5870C0D0-F83E-0904-0506-915CCD10C2C6}"/>
              </a:ext>
            </a:extLst>
          </p:cNvPr>
          <p:cNvPicPr>
            <a:picLocks noChangeAspect="1"/>
          </p:cNvPicPr>
          <p:nvPr/>
        </p:nvPicPr>
        <p:blipFill>
          <a:blip r:embed="rId12"/>
          <a:stretch>
            <a:fillRect/>
          </a:stretch>
        </p:blipFill>
        <p:spPr>
          <a:xfrm>
            <a:off x="6096000" y="1083696"/>
            <a:ext cx="5619750" cy="56388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63029402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569B34F0-5D52-61C5-044B-B16E1D1D24D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: Rounded Corners 7">
            <a:extLst>
              <a:ext uri="{FF2B5EF4-FFF2-40B4-BE49-F238E27FC236}">
                <a16:creationId xmlns:a16="http://schemas.microsoft.com/office/drawing/2014/main" id="{50ABEA8C-63C7-0B67-B6CE-35F84CEE235B}"/>
              </a:ext>
            </a:extLst>
          </p:cNvPr>
          <p:cNvSpPr/>
          <p:nvPr/>
        </p:nvSpPr>
        <p:spPr>
          <a:xfrm>
            <a:off x="364915" y="1658871"/>
            <a:ext cx="10780605" cy="4691129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endParaRPr lang="en-US" sz="2400" dirty="0">
              <a:solidFill>
                <a:srgbClr val="333333"/>
              </a:solidFill>
              <a:latin typeface="Alexandria"/>
              <a:ea typeface="Noto Sans" pitchFamily="34" charset="-122"/>
              <a:cs typeface="Noto Sans" pitchFamily="34" charset="-120"/>
            </a:endParaRP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2F38B12-5DC4-3B6C-5A1C-4C015D95F044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BC66CE85-5781-D0A1-04DC-CD211497C1E7}"/>
              </a:ext>
            </a:extLst>
          </p:cNvPr>
          <p:cNvSpPr txBox="1"/>
          <p:nvPr/>
        </p:nvSpPr>
        <p:spPr>
          <a:xfrm>
            <a:off x="524169" y="988874"/>
            <a:ext cx="6094140" cy="58477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3200" b="1" dirty="0">
                <a:latin typeface="Alexandria"/>
              </a:rPr>
              <a:t>Major Linux Distributions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770BC0A0-F399-215C-91C9-2B0D2AA7CB2A}"/>
              </a:ext>
            </a:extLst>
          </p:cNvPr>
          <p:cNvSpPr txBox="1"/>
          <p:nvPr/>
        </p:nvSpPr>
        <p:spPr>
          <a:xfrm>
            <a:off x="696820" y="1953168"/>
            <a:ext cx="10134600" cy="4102533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285750" indent="-285750">
              <a:lnSpc>
                <a:spcPct val="150000"/>
              </a:lnSpc>
              <a:buFont typeface="Wingdings" panose="05000000000000000000" pitchFamily="2" charset="2"/>
              <a:buChar char="q"/>
            </a:pPr>
            <a:r>
              <a:rPr lang="en-US" sz="2200" b="1" dirty="0"/>
              <a:t>Why Are There So Many Distributions?</a:t>
            </a:r>
          </a:p>
          <a:p>
            <a:pPr marL="742950" lvl="1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2200" dirty="0">
                <a:solidFill>
                  <a:srgbClr val="002060"/>
                </a:solidFill>
              </a:rPr>
              <a:t>Customization</a:t>
            </a:r>
            <a:r>
              <a:rPr lang="en-US" sz="2200" dirty="0"/>
              <a:t>: Different distros are optimized for different tasks (e.g., servers, desktops).</a:t>
            </a:r>
          </a:p>
          <a:p>
            <a:pPr marL="742950" lvl="1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2200" dirty="0">
                <a:solidFill>
                  <a:schemeClr val="accent6">
                    <a:lumMod val="50000"/>
                  </a:schemeClr>
                </a:solidFill>
              </a:rPr>
              <a:t>Community</a:t>
            </a:r>
            <a:r>
              <a:rPr lang="en-US" sz="2200" dirty="0"/>
              <a:t>: Each distribution has a dedicated community with different goals and focuses.</a:t>
            </a:r>
          </a:p>
          <a:p>
            <a:pPr marL="742950" lvl="1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endParaRPr lang="en-US" sz="2200" dirty="0"/>
          </a:p>
          <a:p>
            <a:pPr algn="ctr">
              <a:lnSpc>
                <a:spcPct val="150000"/>
              </a:lnSpc>
            </a:pPr>
            <a:r>
              <a:rPr lang="en-US" sz="2200" dirty="0">
                <a:solidFill>
                  <a:schemeClr val="tx2">
                    <a:lumMod val="50000"/>
                  </a:schemeClr>
                </a:solidFill>
              </a:rPr>
              <a:t>"Linux distributions are numerous because they serve </a:t>
            </a:r>
            <a:r>
              <a:rPr lang="en-US" sz="2200" dirty="0">
                <a:solidFill>
                  <a:schemeClr val="accent2">
                    <a:lumMod val="50000"/>
                  </a:schemeClr>
                </a:solidFill>
              </a:rPr>
              <a:t>different purposes and communities</a:t>
            </a:r>
            <a:r>
              <a:rPr lang="en-US" sz="2200" dirty="0">
                <a:solidFill>
                  <a:schemeClr val="tx2">
                    <a:lumMod val="50000"/>
                  </a:schemeClr>
                </a:solidFill>
              </a:rPr>
              <a:t>, whether for servers, desktops, or specialized use cases."</a:t>
            </a:r>
          </a:p>
        </p:txBody>
      </p:sp>
    </p:spTree>
    <p:extLst>
      <p:ext uri="{BB962C8B-B14F-4D97-AF65-F5344CB8AC3E}">
        <p14:creationId xmlns:p14="http://schemas.microsoft.com/office/powerpoint/2010/main" val="2687009579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DED85D91-2E8F-0B10-7655-41C70863576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: Rounded Corners 7">
            <a:extLst>
              <a:ext uri="{FF2B5EF4-FFF2-40B4-BE49-F238E27FC236}">
                <a16:creationId xmlns:a16="http://schemas.microsoft.com/office/drawing/2014/main" id="{64FC81B4-4A68-1A55-B3AD-BC5B5C9408BD}"/>
              </a:ext>
            </a:extLst>
          </p:cNvPr>
          <p:cNvSpPr/>
          <p:nvPr/>
        </p:nvSpPr>
        <p:spPr>
          <a:xfrm>
            <a:off x="364915" y="1658871"/>
            <a:ext cx="10780605" cy="4691129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endParaRPr lang="en-US" sz="2400" dirty="0">
              <a:solidFill>
                <a:srgbClr val="333333"/>
              </a:solidFill>
              <a:latin typeface="Alexandria"/>
              <a:ea typeface="Noto Sans" pitchFamily="34" charset="-122"/>
              <a:cs typeface="Noto Sans" pitchFamily="34" charset="-120"/>
            </a:endParaRP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92556718-1545-DE6E-1E59-CAABCAAD3349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7A1B87F7-49C6-E31E-DCCF-79F45F880E60}"/>
              </a:ext>
            </a:extLst>
          </p:cNvPr>
          <p:cNvSpPr txBox="1"/>
          <p:nvPr/>
        </p:nvSpPr>
        <p:spPr>
          <a:xfrm>
            <a:off x="524169" y="988874"/>
            <a:ext cx="6094140" cy="58477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3200" b="1" dirty="0">
                <a:latin typeface="Alexandria"/>
              </a:rPr>
              <a:t>Categories of Distributions</a:t>
            </a: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AB6128AD-484E-9FE4-D1FD-CCC0DF2F6B35}"/>
              </a:ext>
            </a:extLst>
          </p:cNvPr>
          <p:cNvSpPr txBox="1"/>
          <p:nvPr/>
        </p:nvSpPr>
        <p:spPr>
          <a:xfrm>
            <a:off x="863600" y="1887214"/>
            <a:ext cx="8961120" cy="392024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285750" indent="-285750">
              <a:lnSpc>
                <a:spcPct val="150000"/>
              </a:lnSpc>
              <a:buFont typeface="Wingdings" panose="05000000000000000000" pitchFamily="2" charset="2"/>
              <a:buChar char="q"/>
            </a:pPr>
            <a:r>
              <a:rPr lang="en-US" sz="2100" dirty="0"/>
              <a:t>Categories of Linux Distributions:</a:t>
            </a:r>
          </a:p>
          <a:p>
            <a:pPr marL="742950" lvl="1" indent="-285750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sz="2100" b="1" dirty="0"/>
              <a:t>General-Purpose</a:t>
            </a:r>
            <a:r>
              <a:rPr lang="en-US" sz="2100" dirty="0"/>
              <a:t>: Ubuntu, Fedora, openSUSE.</a:t>
            </a:r>
          </a:p>
          <a:p>
            <a:pPr marL="742950" lvl="1" indent="-285750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sz="2100" b="1" dirty="0"/>
              <a:t>Enterprise</a:t>
            </a:r>
            <a:r>
              <a:rPr lang="en-US" sz="2100" dirty="0"/>
              <a:t>: Red Hat Enterprise Linux (RHEL), SUSE Linux Enterprise.</a:t>
            </a:r>
          </a:p>
          <a:p>
            <a:pPr marL="742950" lvl="1" indent="-285750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sz="2100" b="1" dirty="0"/>
              <a:t>Minimalist</a:t>
            </a:r>
            <a:r>
              <a:rPr lang="en-US" sz="2100" dirty="0"/>
              <a:t>: Arch Linux, Gentoo.</a:t>
            </a:r>
          </a:p>
          <a:p>
            <a:pPr marL="742950" lvl="1" indent="-285750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sz="2100" b="1" dirty="0"/>
              <a:t>Specialized</a:t>
            </a:r>
            <a:r>
              <a:rPr lang="en-US" sz="2100" dirty="0"/>
              <a:t>: Kali Linux (security), Raspberry Pi OS (embedded systems). </a:t>
            </a:r>
          </a:p>
          <a:p>
            <a:pPr lvl="1">
              <a:lnSpc>
                <a:spcPct val="150000"/>
              </a:lnSpc>
            </a:pPr>
            <a:endParaRPr lang="en-US" sz="2100" dirty="0"/>
          </a:p>
          <a:p>
            <a:pPr algn="ctr">
              <a:lnSpc>
                <a:spcPct val="150000"/>
              </a:lnSpc>
            </a:pPr>
            <a:r>
              <a:rPr lang="en-US" sz="2100" dirty="0"/>
              <a:t>"Linux distros can be classified based on their use cases, from </a:t>
            </a:r>
            <a:r>
              <a:rPr lang="en-US" sz="2100" b="1" dirty="0"/>
              <a:t>general-purpose</a:t>
            </a:r>
            <a:r>
              <a:rPr lang="en-US" sz="2100" dirty="0"/>
              <a:t> to </a:t>
            </a:r>
            <a:r>
              <a:rPr lang="en-US" sz="2100" dirty="0">
                <a:solidFill>
                  <a:schemeClr val="accent2">
                    <a:lumMod val="50000"/>
                  </a:schemeClr>
                </a:solidFill>
              </a:rPr>
              <a:t>specialized for specific tasks </a:t>
            </a:r>
            <a:r>
              <a:rPr lang="en-US" sz="2100" dirty="0"/>
              <a:t>like security or embedded systems."</a:t>
            </a:r>
          </a:p>
        </p:txBody>
      </p:sp>
    </p:spTree>
    <p:extLst>
      <p:ext uri="{BB962C8B-B14F-4D97-AF65-F5344CB8AC3E}">
        <p14:creationId xmlns:p14="http://schemas.microsoft.com/office/powerpoint/2010/main" val="2578013667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0523685E-BFA2-01BA-61DF-95D11DFBF5D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id="{EA2B6AC8-E002-6219-18A6-2E5F2992F37F}"/>
              </a:ext>
            </a:extLst>
          </p:cNvPr>
          <p:cNvSpPr/>
          <p:nvPr/>
        </p:nvSpPr>
        <p:spPr>
          <a:xfrm>
            <a:off x="6122194" y="2014538"/>
            <a:ext cx="4937346" cy="3719512"/>
          </a:xfrm>
          <a:prstGeom prst="rect">
            <a:avLst/>
          </a:prstGeom>
          <a:gradFill flip="none" rotWithShape="1">
            <a:gsLst>
              <a:gs pos="10000">
                <a:schemeClr val="tx1">
                  <a:lumMod val="85000"/>
                  <a:lumOff val="15000"/>
                  <a:alpha val="12000"/>
                </a:schemeClr>
              </a:gs>
              <a:gs pos="100000">
                <a:schemeClr val="tx1">
                  <a:lumMod val="85000"/>
                  <a:lumOff val="15000"/>
                  <a:alpha val="90000"/>
                </a:schemeClr>
              </a:gs>
            </a:gsLst>
            <a:lin ang="48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26" name="Rectangle 25">
            <a:extLst>
              <a:ext uri="{FF2B5EF4-FFF2-40B4-BE49-F238E27FC236}">
                <a16:creationId xmlns:a16="http://schemas.microsoft.com/office/drawing/2014/main" id="{560BD147-AAA2-7570-6925-7CEB51BDA72C}"/>
              </a:ext>
            </a:extLst>
          </p:cNvPr>
          <p:cNvSpPr/>
          <p:nvPr/>
        </p:nvSpPr>
        <p:spPr>
          <a:xfrm>
            <a:off x="1127760" y="1123950"/>
            <a:ext cx="4942047" cy="3719512"/>
          </a:xfrm>
          <a:prstGeom prst="rect">
            <a:avLst/>
          </a:prstGeom>
          <a:gradFill flip="none" rotWithShape="1">
            <a:gsLst>
              <a:gs pos="10000">
                <a:schemeClr val="tx1">
                  <a:lumMod val="85000"/>
                  <a:lumOff val="15000"/>
                  <a:alpha val="12000"/>
                </a:schemeClr>
              </a:gs>
              <a:gs pos="100000">
                <a:schemeClr val="tx1">
                  <a:lumMod val="85000"/>
                  <a:lumOff val="15000"/>
                  <a:alpha val="90000"/>
                </a:schemeClr>
              </a:gs>
            </a:gsLst>
            <a:lin ang="48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pic>
        <p:nvPicPr>
          <p:cNvPr id="4" name="Picture Placeholder 3">
            <a:extLst>
              <a:ext uri="{FF2B5EF4-FFF2-40B4-BE49-F238E27FC236}">
                <a16:creationId xmlns:a16="http://schemas.microsoft.com/office/drawing/2014/main" id="{C595F740-07D7-3B67-EDEA-CD891D6A00AC}"/>
              </a:ext>
            </a:extLst>
          </p:cNvPr>
          <p:cNvPicPr>
            <a:picLocks noGrp="1" noChangeAspect="1"/>
          </p:cNvPicPr>
          <p:nvPr>
            <p:ph type="pic" sz="quarter" idx="10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8679" b="8679"/>
          <a:stretch>
            <a:fillRect/>
          </a:stretch>
        </p:blipFill>
        <p:spPr/>
      </p:pic>
      <p:sp>
        <p:nvSpPr>
          <p:cNvPr id="11" name="Rectangle 10">
            <a:extLst>
              <a:ext uri="{FF2B5EF4-FFF2-40B4-BE49-F238E27FC236}">
                <a16:creationId xmlns:a16="http://schemas.microsoft.com/office/drawing/2014/main" id="{C4CEB568-FAAC-E900-7E2D-43B1BD67FF28}"/>
              </a:ext>
            </a:extLst>
          </p:cNvPr>
          <p:cNvSpPr/>
          <p:nvPr/>
        </p:nvSpPr>
        <p:spPr>
          <a:xfrm>
            <a:off x="4951095" y="1117694"/>
            <a:ext cx="1116793" cy="962568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100">
              <a:solidFill>
                <a:srgbClr val="00B0F0"/>
              </a:solidFill>
              <a:ea typeface="Roboto Light" panose="02000000000000000000" pitchFamily="2" charset="0"/>
            </a:endParaRPr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2A9518C9-0D29-4618-A387-6FF2E85F68DF}"/>
              </a:ext>
            </a:extLst>
          </p:cNvPr>
          <p:cNvSpPr/>
          <p:nvPr/>
        </p:nvSpPr>
        <p:spPr>
          <a:xfrm>
            <a:off x="2626178" y="500900"/>
            <a:ext cx="10625587" cy="4572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1" name="TextBox 40">
            <a:extLst>
              <a:ext uri="{FF2B5EF4-FFF2-40B4-BE49-F238E27FC236}">
                <a16:creationId xmlns:a16="http://schemas.microsoft.com/office/drawing/2014/main" id="{6FD13C88-6DC9-8B69-77E7-028CFAD96E9D}"/>
              </a:ext>
            </a:extLst>
          </p:cNvPr>
          <p:cNvSpPr txBox="1"/>
          <p:nvPr/>
        </p:nvSpPr>
        <p:spPr>
          <a:xfrm>
            <a:off x="6173526" y="1390800"/>
            <a:ext cx="2639697" cy="49244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lvl="0" algn="ctr"/>
            <a:r>
              <a:rPr lang="en-US" sz="2600" dirty="0"/>
              <a:t>Linux Terminology</a:t>
            </a:r>
          </a:p>
        </p:txBody>
      </p:sp>
      <p:pic>
        <p:nvPicPr>
          <p:cNvPr id="5" name="Graphic 21">
            <a:extLst>
              <a:ext uri="{FF2B5EF4-FFF2-40B4-BE49-F238E27FC236}">
                <a16:creationId xmlns:a16="http://schemas.microsoft.com/office/drawing/2014/main" id="{41E95C12-72C4-1824-934E-BA02EA01B386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13" name="TextBox 12">
            <a:extLst>
              <a:ext uri="{FF2B5EF4-FFF2-40B4-BE49-F238E27FC236}">
                <a16:creationId xmlns:a16="http://schemas.microsoft.com/office/drawing/2014/main" id="{909FE49B-45CD-A0D8-5106-52A8A672D493}"/>
              </a:ext>
            </a:extLst>
          </p:cNvPr>
          <p:cNvSpPr txBox="1"/>
          <p:nvPr/>
        </p:nvSpPr>
        <p:spPr>
          <a:xfrm>
            <a:off x="5031436" y="1173731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02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790DC80C-F21D-7E8F-9752-DC4264BA07C6}"/>
              </a:ext>
            </a:extLst>
          </p:cNvPr>
          <p:cNvSpPr txBox="1"/>
          <p:nvPr/>
        </p:nvSpPr>
        <p:spPr>
          <a:xfrm>
            <a:off x="5056733" y="1052246"/>
            <a:ext cx="917148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6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</a:p>
        </p:txBody>
      </p:sp>
    </p:spTree>
    <p:extLst>
      <p:ext uri="{BB962C8B-B14F-4D97-AF65-F5344CB8AC3E}">
        <p14:creationId xmlns:p14="http://schemas.microsoft.com/office/powerpoint/2010/main" val="266260692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  <p:bldP spid="26" grpId="0" animBg="1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D73AE254-08FE-B7FB-D9AD-7DE9C0298A9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: Rounded Corners 7">
            <a:extLst>
              <a:ext uri="{FF2B5EF4-FFF2-40B4-BE49-F238E27FC236}">
                <a16:creationId xmlns:a16="http://schemas.microsoft.com/office/drawing/2014/main" id="{872C7984-3A88-8034-08A0-C6544F96578C}"/>
              </a:ext>
            </a:extLst>
          </p:cNvPr>
          <p:cNvSpPr/>
          <p:nvPr/>
        </p:nvSpPr>
        <p:spPr>
          <a:xfrm>
            <a:off x="381929" y="2326640"/>
            <a:ext cx="11065085" cy="2636377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lnSpc>
                <a:spcPct val="150000"/>
              </a:lnSpc>
            </a:pPr>
            <a:r>
              <a:rPr lang="en-US" sz="2300" dirty="0">
                <a:solidFill>
                  <a:schemeClr val="tx1"/>
                </a:solidFill>
              </a:rPr>
              <a:t>The </a:t>
            </a:r>
            <a:r>
              <a:rPr lang="en-US" sz="2300" b="1" u="sng" dirty="0">
                <a:solidFill>
                  <a:schemeClr val="tx1"/>
                </a:solidFill>
              </a:rPr>
              <a:t>terminal</a:t>
            </a:r>
            <a:r>
              <a:rPr lang="en-US" sz="2300" dirty="0">
                <a:solidFill>
                  <a:schemeClr val="tx1"/>
                </a:solidFill>
              </a:rPr>
              <a:t> is the program that provides a </a:t>
            </a:r>
            <a:r>
              <a:rPr lang="en-US" sz="2300" b="1" dirty="0">
                <a:solidFill>
                  <a:schemeClr val="tx1"/>
                </a:solidFill>
              </a:rPr>
              <a:t>text-based</a:t>
            </a:r>
            <a:r>
              <a:rPr lang="en-US" sz="2300" dirty="0">
                <a:solidFill>
                  <a:schemeClr val="tx1"/>
                </a:solidFill>
              </a:rPr>
              <a:t> interface window where you can </a:t>
            </a:r>
            <a:r>
              <a:rPr lang="en-US" sz="2300" b="1" dirty="0">
                <a:solidFill>
                  <a:schemeClr val="tx1"/>
                </a:solidFill>
              </a:rPr>
              <a:t>type</a:t>
            </a:r>
            <a:r>
              <a:rPr lang="en-US" sz="2300" dirty="0">
                <a:solidFill>
                  <a:schemeClr val="tx1"/>
                </a:solidFill>
              </a:rPr>
              <a:t> commands. It's essentially a text input/output environment that displays a command prompt and shows the results of commands you run. Think of it as the "window" or "screen" where you interact with the system through text. 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99B92F47-B474-257D-5184-FD8E7B52D4A5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6B094C4A-C2C5-CF2B-B5CF-84BB5E743200}"/>
              </a:ext>
            </a:extLst>
          </p:cNvPr>
          <p:cNvSpPr txBox="1"/>
          <p:nvPr/>
        </p:nvSpPr>
        <p:spPr>
          <a:xfrm>
            <a:off x="514009" y="1543586"/>
            <a:ext cx="6094140" cy="58477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3200" b="1" dirty="0">
                <a:latin typeface="Alexandria"/>
              </a:rPr>
              <a:t>Linux Terminology</a:t>
            </a:r>
          </a:p>
        </p:txBody>
      </p:sp>
      <mc:AlternateContent xmlns:mc="http://schemas.openxmlformats.org/markup-compatibility/2006" xmlns:p14="http://schemas.microsoft.com/office/powerpoint/2010/main">
        <mc:Choice Requires="p14">
          <p:contentPart p14:bwMode="auto" r:id="rId4">
            <p14:nvContentPartPr>
              <p14:cNvPr id="6" name="Ink 5">
                <a:extLst>
                  <a:ext uri="{FF2B5EF4-FFF2-40B4-BE49-F238E27FC236}">
                    <a16:creationId xmlns:a16="http://schemas.microsoft.com/office/drawing/2014/main" id="{F43AF6E7-3712-2F4F-4E0D-343F433B7C5A}"/>
                  </a:ext>
                </a:extLst>
              </p14:cNvPr>
              <p14:cNvContentPartPr/>
              <p14:nvPr/>
            </p14:nvContentPartPr>
            <p14:xfrm>
              <a:off x="6857380" y="4037980"/>
              <a:ext cx="360" cy="360"/>
            </p14:xfrm>
          </p:contentPart>
        </mc:Choice>
        <mc:Fallback xmlns="">
          <p:pic>
            <p:nvPicPr>
              <p:cNvPr id="6" name="Ink 5">
                <a:extLst>
                  <a:ext uri="{FF2B5EF4-FFF2-40B4-BE49-F238E27FC236}">
                    <a16:creationId xmlns:a16="http://schemas.microsoft.com/office/drawing/2014/main" id="{F43AF6E7-3712-2F4F-4E0D-343F433B7C5A}"/>
                  </a:ext>
                </a:extLst>
              </p:cNvPr>
              <p:cNvPicPr/>
              <p:nvPr/>
            </p:nvPicPr>
            <p:blipFill>
              <a:blip r:embed="rId7"/>
              <a:stretch>
                <a:fillRect/>
              </a:stretch>
            </p:blipFill>
            <p:spPr>
              <a:xfrm>
                <a:off x="6851260" y="4031860"/>
                <a:ext cx="12600" cy="1260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8">
            <p14:nvContentPartPr>
              <p14:cNvPr id="9" name="Ink 8">
                <a:extLst>
                  <a:ext uri="{FF2B5EF4-FFF2-40B4-BE49-F238E27FC236}">
                    <a16:creationId xmlns:a16="http://schemas.microsoft.com/office/drawing/2014/main" id="{2B3E77F4-12CD-214A-8F29-3F21728F89A6}"/>
                  </a:ext>
                </a:extLst>
              </p14:cNvPr>
              <p14:cNvContentPartPr/>
              <p14:nvPr/>
            </p14:nvContentPartPr>
            <p14:xfrm>
              <a:off x="-1021220" y="2191540"/>
              <a:ext cx="5400" cy="5400"/>
            </p14:xfrm>
          </p:contentPart>
        </mc:Choice>
        <mc:Fallback xmlns="">
          <p:pic>
            <p:nvPicPr>
              <p:cNvPr id="9" name="Ink 8">
                <a:extLst>
                  <a:ext uri="{FF2B5EF4-FFF2-40B4-BE49-F238E27FC236}">
                    <a16:creationId xmlns:a16="http://schemas.microsoft.com/office/drawing/2014/main" id="{2B3E77F4-12CD-214A-8F29-3F21728F89A6}"/>
                  </a:ext>
                </a:extLst>
              </p:cNvPr>
              <p:cNvPicPr/>
              <p:nvPr/>
            </p:nvPicPr>
            <p:blipFill>
              <a:blip r:embed="rId9"/>
              <a:stretch>
                <a:fillRect/>
              </a:stretch>
            </p:blipFill>
            <p:spPr>
              <a:xfrm>
                <a:off x="-1027340" y="2185420"/>
                <a:ext cx="17640" cy="1764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10">
            <p14:nvContentPartPr>
              <p14:cNvPr id="10" name="Ink 9">
                <a:extLst>
                  <a:ext uri="{FF2B5EF4-FFF2-40B4-BE49-F238E27FC236}">
                    <a16:creationId xmlns:a16="http://schemas.microsoft.com/office/drawing/2014/main" id="{D93E07FA-6520-AE93-7834-03363F93C9B7}"/>
                  </a:ext>
                </a:extLst>
              </p14:cNvPr>
              <p14:cNvContentPartPr/>
              <p14:nvPr/>
            </p14:nvContentPartPr>
            <p14:xfrm>
              <a:off x="-1029140" y="2183980"/>
              <a:ext cx="360" cy="360"/>
            </p14:xfrm>
          </p:contentPart>
        </mc:Choice>
        <mc:Fallback xmlns="">
          <p:pic>
            <p:nvPicPr>
              <p:cNvPr id="10" name="Ink 9">
                <a:extLst>
                  <a:ext uri="{FF2B5EF4-FFF2-40B4-BE49-F238E27FC236}">
                    <a16:creationId xmlns:a16="http://schemas.microsoft.com/office/drawing/2014/main" id="{D93E07FA-6520-AE93-7834-03363F93C9B7}"/>
                  </a:ext>
                </a:extLst>
              </p:cNvPr>
              <p:cNvPicPr/>
              <p:nvPr/>
            </p:nvPicPr>
            <p:blipFill>
              <a:blip r:embed="rId7"/>
              <a:stretch>
                <a:fillRect/>
              </a:stretch>
            </p:blipFill>
            <p:spPr>
              <a:xfrm>
                <a:off x="-1035260" y="2177860"/>
                <a:ext cx="12600" cy="1260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11">
            <p14:nvContentPartPr>
              <p14:cNvPr id="11" name="Ink 10">
                <a:extLst>
                  <a:ext uri="{FF2B5EF4-FFF2-40B4-BE49-F238E27FC236}">
                    <a16:creationId xmlns:a16="http://schemas.microsoft.com/office/drawing/2014/main" id="{7851901D-6D0C-A6C0-275C-35522270CDB9}"/>
                  </a:ext>
                </a:extLst>
              </p14:cNvPr>
              <p14:cNvContentPartPr/>
              <p14:nvPr/>
            </p14:nvContentPartPr>
            <p14:xfrm>
              <a:off x="-1029140" y="2183980"/>
              <a:ext cx="360" cy="360"/>
            </p14:xfrm>
          </p:contentPart>
        </mc:Choice>
        <mc:Fallback xmlns="">
          <p:pic>
            <p:nvPicPr>
              <p:cNvPr id="11" name="Ink 10">
                <a:extLst>
                  <a:ext uri="{FF2B5EF4-FFF2-40B4-BE49-F238E27FC236}">
                    <a16:creationId xmlns:a16="http://schemas.microsoft.com/office/drawing/2014/main" id="{7851901D-6D0C-A6C0-275C-35522270CDB9}"/>
                  </a:ext>
                </a:extLst>
              </p:cNvPr>
              <p:cNvPicPr/>
              <p:nvPr/>
            </p:nvPicPr>
            <p:blipFill>
              <a:blip r:embed="rId7"/>
              <a:stretch>
                <a:fillRect/>
              </a:stretch>
            </p:blipFill>
            <p:spPr>
              <a:xfrm>
                <a:off x="-1035260" y="2177860"/>
                <a:ext cx="12600" cy="12600"/>
              </a:xfrm>
              <a:prstGeom prst="rect">
                <a:avLst/>
              </a:prstGeom>
            </p:spPr>
          </p:pic>
        </mc:Fallback>
      </mc:AlternateContent>
    </p:spTree>
    <p:extLst>
      <p:ext uri="{BB962C8B-B14F-4D97-AF65-F5344CB8AC3E}">
        <p14:creationId xmlns:p14="http://schemas.microsoft.com/office/powerpoint/2010/main" val="642809308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AD6AD2E1-0002-7377-0061-DDFCAE97D71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: Rounded Corners 7">
            <a:extLst>
              <a:ext uri="{FF2B5EF4-FFF2-40B4-BE49-F238E27FC236}">
                <a16:creationId xmlns:a16="http://schemas.microsoft.com/office/drawing/2014/main" id="{92A95C3E-DC0C-B9AF-B7FA-3DCBE9A50EEA}"/>
              </a:ext>
            </a:extLst>
          </p:cNvPr>
          <p:cNvSpPr/>
          <p:nvPr/>
        </p:nvSpPr>
        <p:spPr>
          <a:xfrm>
            <a:off x="381929" y="2226825"/>
            <a:ext cx="11065085" cy="2982236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lnSpc>
                <a:spcPct val="150000"/>
              </a:lnSpc>
            </a:pPr>
            <a:r>
              <a:rPr lang="en-US" sz="2200" dirty="0">
                <a:solidFill>
                  <a:schemeClr val="tx1"/>
                </a:solidFill>
                <a:latin typeface="Alexandria"/>
              </a:rPr>
              <a:t>The </a:t>
            </a:r>
            <a:r>
              <a:rPr lang="en-US" sz="2200" b="1" u="sng" dirty="0">
                <a:solidFill>
                  <a:schemeClr val="tx1"/>
                </a:solidFill>
                <a:latin typeface="Alexandria"/>
              </a:rPr>
              <a:t>shell</a:t>
            </a:r>
            <a:r>
              <a:rPr lang="en-US" sz="2200" dirty="0">
                <a:solidFill>
                  <a:schemeClr val="tx1"/>
                </a:solidFill>
                <a:latin typeface="Alexandria"/>
              </a:rPr>
              <a:t> is the command interpreter program that actually processes the commands you type in the terminal. When you type a command, the shell </a:t>
            </a:r>
            <a:r>
              <a:rPr lang="en-US" sz="2200" b="1" dirty="0">
                <a:solidFill>
                  <a:schemeClr val="tx1"/>
                </a:solidFill>
                <a:latin typeface="Alexandria"/>
              </a:rPr>
              <a:t>reads</a:t>
            </a:r>
            <a:r>
              <a:rPr lang="en-US" sz="2200" dirty="0">
                <a:solidFill>
                  <a:schemeClr val="tx1"/>
                </a:solidFill>
                <a:latin typeface="Alexandria"/>
              </a:rPr>
              <a:t> it, </a:t>
            </a:r>
            <a:r>
              <a:rPr lang="en-US" sz="2200" b="1" dirty="0">
                <a:solidFill>
                  <a:schemeClr val="tx1"/>
                </a:solidFill>
                <a:latin typeface="Alexandria"/>
              </a:rPr>
              <a:t>interprets</a:t>
            </a:r>
            <a:r>
              <a:rPr lang="en-US" sz="2200" dirty="0">
                <a:solidFill>
                  <a:schemeClr val="tx1"/>
                </a:solidFill>
                <a:latin typeface="Alexandria"/>
              </a:rPr>
              <a:t> what you want to do, executes the appropriate programs, and </a:t>
            </a:r>
            <a:r>
              <a:rPr lang="en-US" sz="2200" b="1" dirty="0">
                <a:solidFill>
                  <a:schemeClr val="tx1"/>
                </a:solidFill>
                <a:latin typeface="Alexandria"/>
              </a:rPr>
              <a:t>returns</a:t>
            </a:r>
            <a:r>
              <a:rPr lang="en-US" sz="2200" dirty="0">
                <a:solidFill>
                  <a:schemeClr val="tx1"/>
                </a:solidFill>
                <a:latin typeface="Alexandria"/>
              </a:rPr>
              <a:t> the results. The shell acts as an </a:t>
            </a:r>
            <a:r>
              <a:rPr lang="en-US" sz="2200" b="1" dirty="0">
                <a:solidFill>
                  <a:schemeClr val="tx1"/>
                </a:solidFill>
                <a:latin typeface="Alexandria"/>
              </a:rPr>
              <a:t>intermediary</a:t>
            </a:r>
            <a:r>
              <a:rPr lang="en-US" sz="2200" dirty="0">
                <a:solidFill>
                  <a:schemeClr val="tx1"/>
                </a:solidFill>
                <a:latin typeface="Alexandria"/>
              </a:rPr>
              <a:t> between you and the operating system kernel. It handles things like command parsing, variable expansion, and running programs.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301D8FCC-C7E2-6CDB-39F8-B2414B8A4DF3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79A75B6C-E81E-B1B0-D3B4-E5F1A812B2DD}"/>
              </a:ext>
            </a:extLst>
          </p:cNvPr>
          <p:cNvSpPr txBox="1"/>
          <p:nvPr/>
        </p:nvSpPr>
        <p:spPr>
          <a:xfrm>
            <a:off x="381929" y="1083696"/>
            <a:ext cx="6094140" cy="58477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3200" b="1" dirty="0">
                <a:latin typeface="Alexandria"/>
              </a:rPr>
              <a:t>Linux Terminology</a:t>
            </a:r>
          </a:p>
        </p:txBody>
      </p:sp>
      <mc:AlternateContent xmlns:mc="http://schemas.openxmlformats.org/markup-compatibility/2006" xmlns:p14="http://schemas.microsoft.com/office/powerpoint/2010/main">
        <mc:Choice Requires="p14">
          <p:contentPart p14:bwMode="auto" r:id="rId4">
            <p14:nvContentPartPr>
              <p14:cNvPr id="6" name="Ink 5">
                <a:extLst>
                  <a:ext uri="{FF2B5EF4-FFF2-40B4-BE49-F238E27FC236}">
                    <a16:creationId xmlns:a16="http://schemas.microsoft.com/office/drawing/2014/main" id="{78E6A7D3-3F94-9EFD-095F-16B7BF8757F0}"/>
                  </a:ext>
                </a:extLst>
              </p14:cNvPr>
              <p14:cNvContentPartPr/>
              <p14:nvPr/>
            </p14:nvContentPartPr>
            <p14:xfrm>
              <a:off x="6857380" y="4037980"/>
              <a:ext cx="360" cy="360"/>
            </p14:xfrm>
          </p:contentPart>
        </mc:Choice>
        <mc:Fallback xmlns="">
          <p:pic>
            <p:nvPicPr>
              <p:cNvPr id="6" name="Ink 5">
                <a:extLst>
                  <a:ext uri="{FF2B5EF4-FFF2-40B4-BE49-F238E27FC236}">
                    <a16:creationId xmlns:a16="http://schemas.microsoft.com/office/drawing/2014/main" id="{78E6A7D3-3F94-9EFD-095F-16B7BF8757F0}"/>
                  </a:ext>
                </a:extLst>
              </p:cNvPr>
              <p:cNvPicPr/>
              <p:nvPr/>
            </p:nvPicPr>
            <p:blipFill>
              <a:blip r:embed="rId7"/>
              <a:stretch>
                <a:fillRect/>
              </a:stretch>
            </p:blipFill>
            <p:spPr>
              <a:xfrm>
                <a:off x="6851260" y="4031860"/>
                <a:ext cx="12600" cy="1260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8">
            <p14:nvContentPartPr>
              <p14:cNvPr id="9" name="Ink 8">
                <a:extLst>
                  <a:ext uri="{FF2B5EF4-FFF2-40B4-BE49-F238E27FC236}">
                    <a16:creationId xmlns:a16="http://schemas.microsoft.com/office/drawing/2014/main" id="{924B0C89-03E4-06EA-7EF3-FC3ED30FBBA1}"/>
                  </a:ext>
                </a:extLst>
              </p14:cNvPr>
              <p14:cNvContentPartPr/>
              <p14:nvPr/>
            </p14:nvContentPartPr>
            <p14:xfrm>
              <a:off x="-1021220" y="2191540"/>
              <a:ext cx="5400" cy="5400"/>
            </p14:xfrm>
          </p:contentPart>
        </mc:Choice>
        <mc:Fallback xmlns="">
          <p:pic>
            <p:nvPicPr>
              <p:cNvPr id="9" name="Ink 8">
                <a:extLst>
                  <a:ext uri="{FF2B5EF4-FFF2-40B4-BE49-F238E27FC236}">
                    <a16:creationId xmlns:a16="http://schemas.microsoft.com/office/drawing/2014/main" id="{924B0C89-03E4-06EA-7EF3-FC3ED30FBBA1}"/>
                  </a:ext>
                </a:extLst>
              </p:cNvPr>
              <p:cNvPicPr/>
              <p:nvPr/>
            </p:nvPicPr>
            <p:blipFill>
              <a:blip r:embed="rId9"/>
              <a:stretch>
                <a:fillRect/>
              </a:stretch>
            </p:blipFill>
            <p:spPr>
              <a:xfrm>
                <a:off x="-1027340" y="2185420"/>
                <a:ext cx="17640" cy="1764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10">
            <p14:nvContentPartPr>
              <p14:cNvPr id="10" name="Ink 9">
                <a:extLst>
                  <a:ext uri="{FF2B5EF4-FFF2-40B4-BE49-F238E27FC236}">
                    <a16:creationId xmlns:a16="http://schemas.microsoft.com/office/drawing/2014/main" id="{2EFF31C5-4F82-9216-7270-EFBF155E2010}"/>
                  </a:ext>
                </a:extLst>
              </p14:cNvPr>
              <p14:cNvContentPartPr/>
              <p14:nvPr/>
            </p14:nvContentPartPr>
            <p14:xfrm>
              <a:off x="-1029140" y="2183980"/>
              <a:ext cx="360" cy="360"/>
            </p14:xfrm>
          </p:contentPart>
        </mc:Choice>
        <mc:Fallback xmlns="">
          <p:pic>
            <p:nvPicPr>
              <p:cNvPr id="10" name="Ink 9">
                <a:extLst>
                  <a:ext uri="{FF2B5EF4-FFF2-40B4-BE49-F238E27FC236}">
                    <a16:creationId xmlns:a16="http://schemas.microsoft.com/office/drawing/2014/main" id="{2EFF31C5-4F82-9216-7270-EFBF155E2010}"/>
                  </a:ext>
                </a:extLst>
              </p:cNvPr>
              <p:cNvPicPr/>
              <p:nvPr/>
            </p:nvPicPr>
            <p:blipFill>
              <a:blip r:embed="rId7"/>
              <a:stretch>
                <a:fillRect/>
              </a:stretch>
            </p:blipFill>
            <p:spPr>
              <a:xfrm>
                <a:off x="-1035260" y="2177860"/>
                <a:ext cx="12600" cy="1260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11">
            <p14:nvContentPartPr>
              <p14:cNvPr id="11" name="Ink 10">
                <a:extLst>
                  <a:ext uri="{FF2B5EF4-FFF2-40B4-BE49-F238E27FC236}">
                    <a16:creationId xmlns:a16="http://schemas.microsoft.com/office/drawing/2014/main" id="{8A232BFD-838C-015B-04DB-9F233B896435}"/>
                  </a:ext>
                </a:extLst>
              </p14:cNvPr>
              <p14:cNvContentPartPr/>
              <p14:nvPr/>
            </p14:nvContentPartPr>
            <p14:xfrm>
              <a:off x="-1029140" y="2183980"/>
              <a:ext cx="360" cy="360"/>
            </p14:xfrm>
          </p:contentPart>
        </mc:Choice>
        <mc:Fallback xmlns="">
          <p:pic>
            <p:nvPicPr>
              <p:cNvPr id="11" name="Ink 10">
                <a:extLst>
                  <a:ext uri="{FF2B5EF4-FFF2-40B4-BE49-F238E27FC236}">
                    <a16:creationId xmlns:a16="http://schemas.microsoft.com/office/drawing/2014/main" id="{8A232BFD-838C-015B-04DB-9F233B896435}"/>
                  </a:ext>
                </a:extLst>
              </p:cNvPr>
              <p:cNvPicPr/>
              <p:nvPr/>
            </p:nvPicPr>
            <p:blipFill>
              <a:blip r:embed="rId7"/>
              <a:stretch>
                <a:fillRect/>
              </a:stretch>
            </p:blipFill>
            <p:spPr>
              <a:xfrm>
                <a:off x="-1035260" y="2177860"/>
                <a:ext cx="12600" cy="12600"/>
              </a:xfrm>
              <a:prstGeom prst="rect">
                <a:avLst/>
              </a:prstGeom>
            </p:spPr>
          </p:pic>
        </mc:Fallback>
      </mc:AlternateContent>
    </p:spTree>
    <p:extLst>
      <p:ext uri="{BB962C8B-B14F-4D97-AF65-F5344CB8AC3E}">
        <p14:creationId xmlns:p14="http://schemas.microsoft.com/office/powerpoint/2010/main" val="1006220544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85B37C80-DB5D-ACAE-72BF-5DE7948DF94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: Rounded Corners 7">
            <a:extLst>
              <a:ext uri="{FF2B5EF4-FFF2-40B4-BE49-F238E27FC236}">
                <a16:creationId xmlns:a16="http://schemas.microsoft.com/office/drawing/2014/main" id="{EFCB3D93-54B2-1E7F-BA33-057FCCD5B540}"/>
              </a:ext>
            </a:extLst>
          </p:cNvPr>
          <p:cNvSpPr/>
          <p:nvPr/>
        </p:nvSpPr>
        <p:spPr>
          <a:xfrm>
            <a:off x="381929" y="2072640"/>
            <a:ext cx="11065085" cy="2951756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lnSpc>
                <a:spcPct val="150000"/>
              </a:lnSpc>
            </a:pPr>
            <a:r>
              <a:rPr lang="en-US" sz="2300" b="1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lexandria"/>
              </a:rPr>
              <a:t>Bash</a:t>
            </a:r>
            <a:r>
              <a:rPr lang="en-US" sz="2300" dirty="0">
                <a:solidFill>
                  <a:schemeClr val="tx1"/>
                </a:solidFill>
                <a:latin typeface="Alexandria"/>
              </a:rPr>
              <a:t> (Bourne Again Shell) is a specific type of shell - arguably the most popular and widely-used shell in Linux systems. It's the default shell on most Linux distributions. Bash includes features like command history, tab completion, scripting capabilities, and various built-in commands. Other shells include </a:t>
            </a:r>
            <a:r>
              <a:rPr lang="en-US" sz="2300" dirty="0" err="1">
                <a:solidFill>
                  <a:schemeClr val="tx1"/>
                </a:solidFill>
                <a:latin typeface="Alexandria"/>
              </a:rPr>
              <a:t>zsh</a:t>
            </a:r>
            <a:r>
              <a:rPr lang="en-US" sz="2300" dirty="0">
                <a:solidFill>
                  <a:schemeClr val="tx1"/>
                </a:solidFill>
                <a:latin typeface="Alexandria"/>
              </a:rPr>
              <a:t>, fish, dash, and the original Bourne shell (</a:t>
            </a:r>
            <a:r>
              <a:rPr lang="en-US" sz="2300" dirty="0" err="1">
                <a:solidFill>
                  <a:schemeClr val="tx1"/>
                </a:solidFill>
                <a:latin typeface="Alexandria"/>
              </a:rPr>
              <a:t>sh</a:t>
            </a:r>
            <a:r>
              <a:rPr lang="en-US" sz="2300" dirty="0">
                <a:solidFill>
                  <a:schemeClr val="tx1"/>
                </a:solidFill>
                <a:latin typeface="Alexandria"/>
              </a:rPr>
              <a:t>).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978B39AD-53DD-F736-6CB5-CAA35A72A560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BB221266-3B15-9363-E93F-2E2345B5F69F}"/>
              </a:ext>
            </a:extLst>
          </p:cNvPr>
          <p:cNvSpPr txBox="1"/>
          <p:nvPr/>
        </p:nvSpPr>
        <p:spPr>
          <a:xfrm>
            <a:off x="381929" y="1083696"/>
            <a:ext cx="6094140" cy="58477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3200" b="1" dirty="0">
                <a:latin typeface="Alexandria"/>
              </a:rPr>
              <a:t>Linux Terminology</a:t>
            </a:r>
          </a:p>
        </p:txBody>
      </p:sp>
      <mc:AlternateContent xmlns:mc="http://schemas.openxmlformats.org/markup-compatibility/2006" xmlns:p14="http://schemas.microsoft.com/office/powerpoint/2010/main">
        <mc:Choice Requires="p14">
          <p:contentPart p14:bwMode="auto" r:id="rId4">
            <p14:nvContentPartPr>
              <p14:cNvPr id="6" name="Ink 5">
                <a:extLst>
                  <a:ext uri="{FF2B5EF4-FFF2-40B4-BE49-F238E27FC236}">
                    <a16:creationId xmlns:a16="http://schemas.microsoft.com/office/drawing/2014/main" id="{746AF633-2B14-0C30-B6B8-933706BB4EF8}"/>
                  </a:ext>
                </a:extLst>
              </p14:cNvPr>
              <p14:cNvContentPartPr/>
              <p14:nvPr/>
            </p14:nvContentPartPr>
            <p14:xfrm>
              <a:off x="6857380" y="4037980"/>
              <a:ext cx="360" cy="360"/>
            </p14:xfrm>
          </p:contentPart>
        </mc:Choice>
        <mc:Fallback xmlns="">
          <p:pic>
            <p:nvPicPr>
              <p:cNvPr id="6" name="Ink 5">
                <a:extLst>
                  <a:ext uri="{FF2B5EF4-FFF2-40B4-BE49-F238E27FC236}">
                    <a16:creationId xmlns:a16="http://schemas.microsoft.com/office/drawing/2014/main" id="{746AF633-2B14-0C30-B6B8-933706BB4EF8}"/>
                  </a:ext>
                </a:extLst>
              </p:cNvPr>
              <p:cNvPicPr/>
              <p:nvPr/>
            </p:nvPicPr>
            <p:blipFill>
              <a:blip r:embed="rId7"/>
              <a:stretch>
                <a:fillRect/>
              </a:stretch>
            </p:blipFill>
            <p:spPr>
              <a:xfrm>
                <a:off x="6851260" y="4031860"/>
                <a:ext cx="12600" cy="1260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8">
            <p14:nvContentPartPr>
              <p14:cNvPr id="9" name="Ink 8">
                <a:extLst>
                  <a:ext uri="{FF2B5EF4-FFF2-40B4-BE49-F238E27FC236}">
                    <a16:creationId xmlns:a16="http://schemas.microsoft.com/office/drawing/2014/main" id="{A4696172-1082-5EA6-125F-28C9B5BC45D1}"/>
                  </a:ext>
                </a:extLst>
              </p14:cNvPr>
              <p14:cNvContentPartPr/>
              <p14:nvPr/>
            </p14:nvContentPartPr>
            <p14:xfrm>
              <a:off x="-1021220" y="2191540"/>
              <a:ext cx="5400" cy="5400"/>
            </p14:xfrm>
          </p:contentPart>
        </mc:Choice>
        <mc:Fallback xmlns="">
          <p:pic>
            <p:nvPicPr>
              <p:cNvPr id="9" name="Ink 8">
                <a:extLst>
                  <a:ext uri="{FF2B5EF4-FFF2-40B4-BE49-F238E27FC236}">
                    <a16:creationId xmlns:a16="http://schemas.microsoft.com/office/drawing/2014/main" id="{A4696172-1082-5EA6-125F-28C9B5BC45D1}"/>
                  </a:ext>
                </a:extLst>
              </p:cNvPr>
              <p:cNvPicPr/>
              <p:nvPr/>
            </p:nvPicPr>
            <p:blipFill>
              <a:blip r:embed="rId9"/>
              <a:stretch>
                <a:fillRect/>
              </a:stretch>
            </p:blipFill>
            <p:spPr>
              <a:xfrm>
                <a:off x="-1027340" y="2185420"/>
                <a:ext cx="17640" cy="1764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10">
            <p14:nvContentPartPr>
              <p14:cNvPr id="10" name="Ink 9">
                <a:extLst>
                  <a:ext uri="{FF2B5EF4-FFF2-40B4-BE49-F238E27FC236}">
                    <a16:creationId xmlns:a16="http://schemas.microsoft.com/office/drawing/2014/main" id="{AEA2B47D-944C-B2E9-3CB2-D5CD4A62470D}"/>
                  </a:ext>
                </a:extLst>
              </p14:cNvPr>
              <p14:cNvContentPartPr/>
              <p14:nvPr/>
            </p14:nvContentPartPr>
            <p14:xfrm>
              <a:off x="-1029140" y="2183980"/>
              <a:ext cx="360" cy="360"/>
            </p14:xfrm>
          </p:contentPart>
        </mc:Choice>
        <mc:Fallback xmlns="">
          <p:pic>
            <p:nvPicPr>
              <p:cNvPr id="10" name="Ink 9">
                <a:extLst>
                  <a:ext uri="{FF2B5EF4-FFF2-40B4-BE49-F238E27FC236}">
                    <a16:creationId xmlns:a16="http://schemas.microsoft.com/office/drawing/2014/main" id="{AEA2B47D-944C-B2E9-3CB2-D5CD4A62470D}"/>
                  </a:ext>
                </a:extLst>
              </p:cNvPr>
              <p:cNvPicPr/>
              <p:nvPr/>
            </p:nvPicPr>
            <p:blipFill>
              <a:blip r:embed="rId7"/>
              <a:stretch>
                <a:fillRect/>
              </a:stretch>
            </p:blipFill>
            <p:spPr>
              <a:xfrm>
                <a:off x="-1035260" y="2177860"/>
                <a:ext cx="12600" cy="1260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11">
            <p14:nvContentPartPr>
              <p14:cNvPr id="11" name="Ink 10">
                <a:extLst>
                  <a:ext uri="{FF2B5EF4-FFF2-40B4-BE49-F238E27FC236}">
                    <a16:creationId xmlns:a16="http://schemas.microsoft.com/office/drawing/2014/main" id="{D99B00A4-F2F6-6596-5004-23175D589439}"/>
                  </a:ext>
                </a:extLst>
              </p14:cNvPr>
              <p14:cNvContentPartPr/>
              <p14:nvPr/>
            </p14:nvContentPartPr>
            <p14:xfrm>
              <a:off x="-1029140" y="2183980"/>
              <a:ext cx="360" cy="360"/>
            </p14:xfrm>
          </p:contentPart>
        </mc:Choice>
        <mc:Fallback xmlns="">
          <p:pic>
            <p:nvPicPr>
              <p:cNvPr id="11" name="Ink 10">
                <a:extLst>
                  <a:ext uri="{FF2B5EF4-FFF2-40B4-BE49-F238E27FC236}">
                    <a16:creationId xmlns:a16="http://schemas.microsoft.com/office/drawing/2014/main" id="{D99B00A4-F2F6-6596-5004-23175D589439}"/>
                  </a:ext>
                </a:extLst>
              </p:cNvPr>
              <p:cNvPicPr/>
              <p:nvPr/>
            </p:nvPicPr>
            <p:blipFill>
              <a:blip r:embed="rId7"/>
              <a:stretch>
                <a:fillRect/>
              </a:stretch>
            </p:blipFill>
            <p:spPr>
              <a:xfrm>
                <a:off x="-1035260" y="2177860"/>
                <a:ext cx="12600" cy="12600"/>
              </a:xfrm>
              <a:prstGeom prst="rect">
                <a:avLst/>
              </a:prstGeom>
            </p:spPr>
          </p:pic>
        </mc:Fallback>
      </mc:AlternateContent>
    </p:spTree>
    <p:extLst>
      <p:ext uri="{BB962C8B-B14F-4D97-AF65-F5344CB8AC3E}">
        <p14:creationId xmlns:p14="http://schemas.microsoft.com/office/powerpoint/2010/main" val="277633652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20BF31AB-5805-849C-1DC1-12C92A88718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: Rounded Corners 7">
            <a:extLst>
              <a:ext uri="{FF2B5EF4-FFF2-40B4-BE49-F238E27FC236}">
                <a16:creationId xmlns:a16="http://schemas.microsoft.com/office/drawing/2014/main" id="{6BB872F9-58B2-A1BF-3D1F-83AD03C8E450}"/>
              </a:ext>
            </a:extLst>
          </p:cNvPr>
          <p:cNvSpPr/>
          <p:nvPr/>
        </p:nvSpPr>
        <p:spPr>
          <a:xfrm>
            <a:off x="364914" y="1658871"/>
            <a:ext cx="11608277" cy="4930166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lnSpc>
                <a:spcPct val="150000"/>
              </a:lnSpc>
            </a:pPr>
            <a:endParaRPr lang="en-US" sz="2400" dirty="0">
              <a:solidFill>
                <a:schemeClr val="tx1"/>
              </a:solidFill>
              <a:latin typeface="Alexandria"/>
            </a:endParaRP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9409694C-F852-AE5A-0246-D91112E0977A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FF8F0980-92F2-53A4-27E6-C9F0F1B39E0C}"/>
              </a:ext>
            </a:extLst>
          </p:cNvPr>
          <p:cNvSpPr txBox="1"/>
          <p:nvPr/>
        </p:nvSpPr>
        <p:spPr>
          <a:xfrm>
            <a:off x="381929" y="1083696"/>
            <a:ext cx="6094140" cy="58477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3200" b="1" dirty="0">
                <a:latin typeface="Alexandria"/>
              </a:rPr>
              <a:t>Linux Terminology</a:t>
            </a:r>
          </a:p>
        </p:txBody>
      </p:sp>
      <mc:AlternateContent xmlns:mc="http://schemas.openxmlformats.org/markup-compatibility/2006" xmlns:p14="http://schemas.microsoft.com/office/powerpoint/2010/main">
        <mc:Choice Requires="p14">
          <p:contentPart p14:bwMode="auto" r:id="rId4">
            <p14:nvContentPartPr>
              <p14:cNvPr id="6" name="Ink 5">
                <a:extLst>
                  <a:ext uri="{FF2B5EF4-FFF2-40B4-BE49-F238E27FC236}">
                    <a16:creationId xmlns:a16="http://schemas.microsoft.com/office/drawing/2014/main" id="{EEBD0A6C-DE38-BDF1-80CC-D63398B7EB83}"/>
                  </a:ext>
                </a:extLst>
              </p14:cNvPr>
              <p14:cNvContentPartPr/>
              <p14:nvPr/>
            </p14:nvContentPartPr>
            <p14:xfrm>
              <a:off x="6857380" y="4037980"/>
              <a:ext cx="360" cy="360"/>
            </p14:xfrm>
          </p:contentPart>
        </mc:Choice>
        <mc:Fallback xmlns="">
          <p:pic>
            <p:nvPicPr>
              <p:cNvPr id="6" name="Ink 5">
                <a:extLst>
                  <a:ext uri="{FF2B5EF4-FFF2-40B4-BE49-F238E27FC236}">
                    <a16:creationId xmlns:a16="http://schemas.microsoft.com/office/drawing/2014/main" id="{EEBD0A6C-DE38-BDF1-80CC-D63398B7EB83}"/>
                  </a:ext>
                </a:extLst>
              </p:cNvPr>
              <p:cNvPicPr/>
              <p:nvPr/>
            </p:nvPicPr>
            <p:blipFill>
              <a:blip r:embed="rId7"/>
              <a:stretch>
                <a:fillRect/>
              </a:stretch>
            </p:blipFill>
            <p:spPr>
              <a:xfrm>
                <a:off x="6851260" y="4031860"/>
                <a:ext cx="12600" cy="1260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8">
            <p14:nvContentPartPr>
              <p14:cNvPr id="9" name="Ink 8">
                <a:extLst>
                  <a:ext uri="{FF2B5EF4-FFF2-40B4-BE49-F238E27FC236}">
                    <a16:creationId xmlns:a16="http://schemas.microsoft.com/office/drawing/2014/main" id="{FF74FC0F-F50C-9321-7CA1-6DD8D998F4CA}"/>
                  </a:ext>
                </a:extLst>
              </p14:cNvPr>
              <p14:cNvContentPartPr/>
              <p14:nvPr/>
            </p14:nvContentPartPr>
            <p14:xfrm>
              <a:off x="-1021220" y="2191540"/>
              <a:ext cx="5400" cy="5400"/>
            </p14:xfrm>
          </p:contentPart>
        </mc:Choice>
        <mc:Fallback xmlns="">
          <p:pic>
            <p:nvPicPr>
              <p:cNvPr id="9" name="Ink 8">
                <a:extLst>
                  <a:ext uri="{FF2B5EF4-FFF2-40B4-BE49-F238E27FC236}">
                    <a16:creationId xmlns:a16="http://schemas.microsoft.com/office/drawing/2014/main" id="{FF74FC0F-F50C-9321-7CA1-6DD8D998F4CA}"/>
                  </a:ext>
                </a:extLst>
              </p:cNvPr>
              <p:cNvPicPr/>
              <p:nvPr/>
            </p:nvPicPr>
            <p:blipFill>
              <a:blip r:embed="rId9"/>
              <a:stretch>
                <a:fillRect/>
              </a:stretch>
            </p:blipFill>
            <p:spPr>
              <a:xfrm>
                <a:off x="-1027340" y="2185420"/>
                <a:ext cx="17640" cy="1764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10">
            <p14:nvContentPartPr>
              <p14:cNvPr id="10" name="Ink 9">
                <a:extLst>
                  <a:ext uri="{FF2B5EF4-FFF2-40B4-BE49-F238E27FC236}">
                    <a16:creationId xmlns:a16="http://schemas.microsoft.com/office/drawing/2014/main" id="{93F9C037-DD4F-F212-A73A-4025A1663EA0}"/>
                  </a:ext>
                </a:extLst>
              </p14:cNvPr>
              <p14:cNvContentPartPr/>
              <p14:nvPr/>
            </p14:nvContentPartPr>
            <p14:xfrm>
              <a:off x="-1029140" y="2183980"/>
              <a:ext cx="360" cy="360"/>
            </p14:xfrm>
          </p:contentPart>
        </mc:Choice>
        <mc:Fallback xmlns="">
          <p:pic>
            <p:nvPicPr>
              <p:cNvPr id="10" name="Ink 9">
                <a:extLst>
                  <a:ext uri="{FF2B5EF4-FFF2-40B4-BE49-F238E27FC236}">
                    <a16:creationId xmlns:a16="http://schemas.microsoft.com/office/drawing/2014/main" id="{93F9C037-DD4F-F212-A73A-4025A1663EA0}"/>
                  </a:ext>
                </a:extLst>
              </p:cNvPr>
              <p:cNvPicPr/>
              <p:nvPr/>
            </p:nvPicPr>
            <p:blipFill>
              <a:blip r:embed="rId7"/>
              <a:stretch>
                <a:fillRect/>
              </a:stretch>
            </p:blipFill>
            <p:spPr>
              <a:xfrm>
                <a:off x="-1035260" y="2177860"/>
                <a:ext cx="12600" cy="1260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11">
            <p14:nvContentPartPr>
              <p14:cNvPr id="11" name="Ink 10">
                <a:extLst>
                  <a:ext uri="{FF2B5EF4-FFF2-40B4-BE49-F238E27FC236}">
                    <a16:creationId xmlns:a16="http://schemas.microsoft.com/office/drawing/2014/main" id="{742506B2-3309-9729-5A95-465AA4824760}"/>
                  </a:ext>
                </a:extLst>
              </p14:cNvPr>
              <p14:cNvContentPartPr/>
              <p14:nvPr/>
            </p14:nvContentPartPr>
            <p14:xfrm>
              <a:off x="-1029140" y="2183980"/>
              <a:ext cx="360" cy="360"/>
            </p14:xfrm>
          </p:contentPart>
        </mc:Choice>
        <mc:Fallback xmlns="">
          <p:pic>
            <p:nvPicPr>
              <p:cNvPr id="11" name="Ink 10">
                <a:extLst>
                  <a:ext uri="{FF2B5EF4-FFF2-40B4-BE49-F238E27FC236}">
                    <a16:creationId xmlns:a16="http://schemas.microsoft.com/office/drawing/2014/main" id="{742506B2-3309-9729-5A95-465AA4824760}"/>
                  </a:ext>
                </a:extLst>
              </p:cNvPr>
              <p:cNvPicPr/>
              <p:nvPr/>
            </p:nvPicPr>
            <p:blipFill>
              <a:blip r:embed="rId7"/>
              <a:stretch>
                <a:fillRect/>
              </a:stretch>
            </p:blipFill>
            <p:spPr>
              <a:xfrm>
                <a:off x="-1035260" y="2177860"/>
                <a:ext cx="12600" cy="12600"/>
              </a:xfrm>
              <a:prstGeom prst="rect">
                <a:avLst/>
              </a:prstGeom>
            </p:spPr>
          </p:pic>
        </mc:Fallback>
      </mc:AlternateContent>
      <p:pic>
        <p:nvPicPr>
          <p:cNvPr id="3" name="Picture 2">
            <a:extLst>
              <a:ext uri="{FF2B5EF4-FFF2-40B4-BE49-F238E27FC236}">
                <a16:creationId xmlns:a16="http://schemas.microsoft.com/office/drawing/2014/main" id="{213D99CD-158C-40C2-237D-2E5D5EAE8393}"/>
              </a:ext>
            </a:extLst>
          </p:cNvPr>
          <p:cNvPicPr>
            <a:picLocks noChangeAspect="1"/>
          </p:cNvPicPr>
          <p:nvPr/>
        </p:nvPicPr>
        <p:blipFill>
          <a:blip r:embed="rId12"/>
          <a:stretch>
            <a:fillRect/>
          </a:stretch>
        </p:blipFill>
        <p:spPr>
          <a:xfrm>
            <a:off x="419100" y="2200274"/>
            <a:ext cx="11353800" cy="34385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36990816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A7652931-06AA-E03C-89A1-006BDFF0BA7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: Rounded Corners 7">
            <a:extLst>
              <a:ext uri="{FF2B5EF4-FFF2-40B4-BE49-F238E27FC236}">
                <a16:creationId xmlns:a16="http://schemas.microsoft.com/office/drawing/2014/main" id="{4DBE0A26-494F-F749-D5C9-59416984DD10}"/>
              </a:ext>
            </a:extLst>
          </p:cNvPr>
          <p:cNvSpPr/>
          <p:nvPr/>
        </p:nvSpPr>
        <p:spPr>
          <a:xfrm>
            <a:off x="364914" y="1870160"/>
            <a:ext cx="11608277" cy="3904144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lnSpc>
                <a:spcPct val="150000"/>
              </a:lnSpc>
            </a:pPr>
            <a:r>
              <a:rPr lang="en-US" sz="2400" b="1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lexandria"/>
              </a:rPr>
              <a:t>How They Work Together:</a:t>
            </a:r>
          </a:p>
          <a:p>
            <a:pPr marL="457200" indent="-457200" algn="just">
              <a:lnSpc>
                <a:spcPct val="150000"/>
              </a:lnSpc>
              <a:buFont typeface="+mj-lt"/>
              <a:buAutoNum type="arabicPeriod"/>
            </a:pPr>
            <a:r>
              <a:rPr lang="en-US" sz="2400" dirty="0">
                <a:solidFill>
                  <a:schemeClr val="tx1"/>
                </a:solidFill>
                <a:latin typeface="Alexandria"/>
              </a:rPr>
              <a:t>You open a </a:t>
            </a:r>
            <a:r>
              <a:rPr lang="en-US" sz="2400" b="1" dirty="0">
                <a:solidFill>
                  <a:schemeClr val="tx1"/>
                </a:solidFill>
                <a:latin typeface="Alexandria"/>
              </a:rPr>
              <a:t>terminal</a:t>
            </a:r>
            <a:r>
              <a:rPr lang="en-US" sz="2400" dirty="0">
                <a:solidFill>
                  <a:schemeClr val="tx1"/>
                </a:solidFill>
                <a:latin typeface="Alexandria"/>
              </a:rPr>
              <a:t> application.</a:t>
            </a:r>
          </a:p>
          <a:p>
            <a:pPr marL="457200" indent="-457200" algn="just">
              <a:lnSpc>
                <a:spcPct val="150000"/>
              </a:lnSpc>
              <a:buFont typeface="+mj-lt"/>
              <a:buAutoNum type="arabicPeriod"/>
            </a:pPr>
            <a:r>
              <a:rPr lang="en-US" sz="2400" dirty="0">
                <a:solidFill>
                  <a:schemeClr val="tx1"/>
                </a:solidFill>
                <a:latin typeface="Alexandria"/>
              </a:rPr>
              <a:t>The </a:t>
            </a:r>
            <a:r>
              <a:rPr lang="en-US" sz="2400" b="1" dirty="0">
                <a:solidFill>
                  <a:schemeClr val="tx1"/>
                </a:solidFill>
                <a:latin typeface="Alexandria"/>
              </a:rPr>
              <a:t>terminal</a:t>
            </a:r>
            <a:r>
              <a:rPr lang="en-US" sz="2400" dirty="0">
                <a:solidFill>
                  <a:schemeClr val="tx1"/>
                </a:solidFill>
                <a:latin typeface="Alexandria"/>
              </a:rPr>
              <a:t> starts a </a:t>
            </a:r>
            <a:r>
              <a:rPr lang="en-US" sz="2400" b="1" dirty="0">
                <a:solidFill>
                  <a:schemeClr val="tx1"/>
                </a:solidFill>
                <a:latin typeface="Alexandria"/>
              </a:rPr>
              <a:t>shell</a:t>
            </a:r>
            <a:r>
              <a:rPr lang="en-US" sz="2400" dirty="0">
                <a:solidFill>
                  <a:schemeClr val="tx1"/>
                </a:solidFill>
                <a:latin typeface="Alexandria"/>
              </a:rPr>
              <a:t> program, which is usually </a:t>
            </a:r>
            <a:r>
              <a:rPr lang="en-US" sz="2400" b="1" dirty="0">
                <a:solidFill>
                  <a:schemeClr val="tx1"/>
                </a:solidFill>
                <a:latin typeface="Alexandria"/>
              </a:rPr>
              <a:t>Bash</a:t>
            </a:r>
            <a:r>
              <a:rPr lang="en-US" sz="2400" dirty="0">
                <a:solidFill>
                  <a:schemeClr val="tx1"/>
                </a:solidFill>
                <a:latin typeface="Alexandria"/>
              </a:rPr>
              <a:t> by default</a:t>
            </a:r>
          </a:p>
          <a:p>
            <a:pPr marL="457200" indent="-457200" algn="just">
              <a:lnSpc>
                <a:spcPct val="150000"/>
              </a:lnSpc>
              <a:buFont typeface="+mj-lt"/>
              <a:buAutoNum type="arabicPeriod"/>
            </a:pPr>
            <a:r>
              <a:rPr lang="en-US" sz="2400" dirty="0">
                <a:solidFill>
                  <a:schemeClr val="tx1"/>
                </a:solidFill>
                <a:latin typeface="Alexandria"/>
              </a:rPr>
              <a:t>You </a:t>
            </a:r>
            <a:r>
              <a:rPr lang="en-US" sz="2400" b="1" dirty="0">
                <a:solidFill>
                  <a:schemeClr val="tx1"/>
                </a:solidFill>
                <a:latin typeface="Alexandria"/>
              </a:rPr>
              <a:t>type</a:t>
            </a:r>
            <a:r>
              <a:rPr lang="en-US" sz="2400" dirty="0">
                <a:solidFill>
                  <a:schemeClr val="tx1"/>
                </a:solidFill>
                <a:latin typeface="Alexandria"/>
              </a:rPr>
              <a:t> a command into the terminal.</a:t>
            </a:r>
          </a:p>
          <a:p>
            <a:pPr marL="457200" indent="-457200" algn="just">
              <a:lnSpc>
                <a:spcPct val="150000"/>
              </a:lnSpc>
              <a:buFont typeface="+mj-lt"/>
              <a:buAutoNum type="arabicPeriod"/>
            </a:pPr>
            <a:r>
              <a:rPr lang="en-US" sz="2400" dirty="0">
                <a:solidFill>
                  <a:schemeClr val="tx1"/>
                </a:solidFill>
                <a:latin typeface="Alexandria"/>
              </a:rPr>
              <a:t>The shell (Bash) </a:t>
            </a:r>
            <a:r>
              <a:rPr lang="en-US" sz="2400" b="1" dirty="0">
                <a:solidFill>
                  <a:schemeClr val="tx1"/>
                </a:solidFill>
                <a:latin typeface="Alexandria"/>
              </a:rPr>
              <a:t>interprets</a:t>
            </a:r>
            <a:r>
              <a:rPr lang="en-US" sz="2400" dirty="0">
                <a:solidFill>
                  <a:schemeClr val="tx1"/>
                </a:solidFill>
                <a:latin typeface="Alexandria"/>
              </a:rPr>
              <a:t> the command and tells the operating system what to do.</a:t>
            </a:r>
          </a:p>
          <a:p>
            <a:pPr marL="457200" indent="-457200" algn="just">
              <a:lnSpc>
                <a:spcPct val="150000"/>
              </a:lnSpc>
              <a:buFont typeface="+mj-lt"/>
              <a:buAutoNum type="arabicPeriod"/>
            </a:pPr>
            <a:r>
              <a:rPr lang="en-US" sz="2400" dirty="0">
                <a:solidFill>
                  <a:schemeClr val="tx1"/>
                </a:solidFill>
                <a:latin typeface="Alexandria"/>
              </a:rPr>
              <a:t>The output of the command is then </a:t>
            </a:r>
            <a:r>
              <a:rPr lang="en-US" sz="2400" b="1" dirty="0">
                <a:solidFill>
                  <a:schemeClr val="tx1"/>
                </a:solidFill>
                <a:latin typeface="Alexandria"/>
              </a:rPr>
              <a:t>displayed</a:t>
            </a:r>
            <a:r>
              <a:rPr lang="en-US" sz="2400" dirty="0">
                <a:solidFill>
                  <a:schemeClr val="tx1"/>
                </a:solidFill>
                <a:latin typeface="Alexandria"/>
              </a:rPr>
              <a:t> back to you in the terminal window.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EDA0B30D-E08E-A6F6-E503-C0F3EDC0A532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F25D51D8-4555-8AD3-9FDB-1FC2C7E6DC0E}"/>
              </a:ext>
            </a:extLst>
          </p:cNvPr>
          <p:cNvSpPr txBox="1"/>
          <p:nvPr/>
        </p:nvSpPr>
        <p:spPr>
          <a:xfrm>
            <a:off x="381929" y="1083696"/>
            <a:ext cx="6094140" cy="58477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3200" b="1" dirty="0">
                <a:latin typeface="Alexandria"/>
              </a:rPr>
              <a:t>Linux Terminology</a:t>
            </a:r>
          </a:p>
        </p:txBody>
      </p:sp>
      <mc:AlternateContent xmlns:mc="http://schemas.openxmlformats.org/markup-compatibility/2006" xmlns:p14="http://schemas.microsoft.com/office/powerpoint/2010/main">
        <mc:Choice Requires="p14">
          <p:contentPart p14:bwMode="auto" r:id="rId4">
            <p14:nvContentPartPr>
              <p14:cNvPr id="6" name="Ink 5">
                <a:extLst>
                  <a:ext uri="{FF2B5EF4-FFF2-40B4-BE49-F238E27FC236}">
                    <a16:creationId xmlns:a16="http://schemas.microsoft.com/office/drawing/2014/main" id="{3B1C8ABA-7644-B9F3-57DC-11E2903CED9B}"/>
                  </a:ext>
                </a:extLst>
              </p14:cNvPr>
              <p14:cNvContentPartPr/>
              <p14:nvPr/>
            </p14:nvContentPartPr>
            <p14:xfrm>
              <a:off x="6857380" y="4037980"/>
              <a:ext cx="360" cy="360"/>
            </p14:xfrm>
          </p:contentPart>
        </mc:Choice>
        <mc:Fallback xmlns="">
          <p:pic>
            <p:nvPicPr>
              <p:cNvPr id="6" name="Ink 5">
                <a:extLst>
                  <a:ext uri="{FF2B5EF4-FFF2-40B4-BE49-F238E27FC236}">
                    <a16:creationId xmlns:a16="http://schemas.microsoft.com/office/drawing/2014/main" id="{3B1C8ABA-7644-B9F3-57DC-11E2903CED9B}"/>
                  </a:ext>
                </a:extLst>
              </p:cNvPr>
              <p:cNvPicPr/>
              <p:nvPr/>
            </p:nvPicPr>
            <p:blipFill>
              <a:blip r:embed="rId7"/>
              <a:stretch>
                <a:fillRect/>
              </a:stretch>
            </p:blipFill>
            <p:spPr>
              <a:xfrm>
                <a:off x="6851260" y="4031860"/>
                <a:ext cx="12600" cy="1260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8">
            <p14:nvContentPartPr>
              <p14:cNvPr id="9" name="Ink 8">
                <a:extLst>
                  <a:ext uri="{FF2B5EF4-FFF2-40B4-BE49-F238E27FC236}">
                    <a16:creationId xmlns:a16="http://schemas.microsoft.com/office/drawing/2014/main" id="{FE27A0BF-2E58-6C16-E8F2-B323A31EAB98}"/>
                  </a:ext>
                </a:extLst>
              </p14:cNvPr>
              <p14:cNvContentPartPr/>
              <p14:nvPr/>
            </p14:nvContentPartPr>
            <p14:xfrm>
              <a:off x="-1021220" y="2191540"/>
              <a:ext cx="5400" cy="5400"/>
            </p14:xfrm>
          </p:contentPart>
        </mc:Choice>
        <mc:Fallback xmlns="">
          <p:pic>
            <p:nvPicPr>
              <p:cNvPr id="9" name="Ink 8">
                <a:extLst>
                  <a:ext uri="{FF2B5EF4-FFF2-40B4-BE49-F238E27FC236}">
                    <a16:creationId xmlns:a16="http://schemas.microsoft.com/office/drawing/2014/main" id="{FE27A0BF-2E58-6C16-E8F2-B323A31EAB98}"/>
                  </a:ext>
                </a:extLst>
              </p:cNvPr>
              <p:cNvPicPr/>
              <p:nvPr/>
            </p:nvPicPr>
            <p:blipFill>
              <a:blip r:embed="rId9"/>
              <a:stretch>
                <a:fillRect/>
              </a:stretch>
            </p:blipFill>
            <p:spPr>
              <a:xfrm>
                <a:off x="-1027340" y="2185420"/>
                <a:ext cx="17640" cy="1764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10">
            <p14:nvContentPartPr>
              <p14:cNvPr id="10" name="Ink 9">
                <a:extLst>
                  <a:ext uri="{FF2B5EF4-FFF2-40B4-BE49-F238E27FC236}">
                    <a16:creationId xmlns:a16="http://schemas.microsoft.com/office/drawing/2014/main" id="{CD6CC42B-7A9F-49E0-144C-6E66D4302C9B}"/>
                  </a:ext>
                </a:extLst>
              </p14:cNvPr>
              <p14:cNvContentPartPr/>
              <p14:nvPr/>
            </p14:nvContentPartPr>
            <p14:xfrm>
              <a:off x="-1029140" y="2183980"/>
              <a:ext cx="360" cy="360"/>
            </p14:xfrm>
          </p:contentPart>
        </mc:Choice>
        <mc:Fallback xmlns="">
          <p:pic>
            <p:nvPicPr>
              <p:cNvPr id="10" name="Ink 9">
                <a:extLst>
                  <a:ext uri="{FF2B5EF4-FFF2-40B4-BE49-F238E27FC236}">
                    <a16:creationId xmlns:a16="http://schemas.microsoft.com/office/drawing/2014/main" id="{CD6CC42B-7A9F-49E0-144C-6E66D4302C9B}"/>
                  </a:ext>
                </a:extLst>
              </p:cNvPr>
              <p:cNvPicPr/>
              <p:nvPr/>
            </p:nvPicPr>
            <p:blipFill>
              <a:blip r:embed="rId7"/>
              <a:stretch>
                <a:fillRect/>
              </a:stretch>
            </p:blipFill>
            <p:spPr>
              <a:xfrm>
                <a:off x="-1035260" y="2177860"/>
                <a:ext cx="12600" cy="1260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11">
            <p14:nvContentPartPr>
              <p14:cNvPr id="11" name="Ink 10">
                <a:extLst>
                  <a:ext uri="{FF2B5EF4-FFF2-40B4-BE49-F238E27FC236}">
                    <a16:creationId xmlns:a16="http://schemas.microsoft.com/office/drawing/2014/main" id="{B35DE67E-5F72-BB92-0BAF-0ABC2EB4C078}"/>
                  </a:ext>
                </a:extLst>
              </p14:cNvPr>
              <p14:cNvContentPartPr/>
              <p14:nvPr/>
            </p14:nvContentPartPr>
            <p14:xfrm>
              <a:off x="-1029140" y="2183980"/>
              <a:ext cx="360" cy="360"/>
            </p14:xfrm>
          </p:contentPart>
        </mc:Choice>
        <mc:Fallback xmlns="">
          <p:pic>
            <p:nvPicPr>
              <p:cNvPr id="11" name="Ink 10">
                <a:extLst>
                  <a:ext uri="{FF2B5EF4-FFF2-40B4-BE49-F238E27FC236}">
                    <a16:creationId xmlns:a16="http://schemas.microsoft.com/office/drawing/2014/main" id="{B35DE67E-5F72-BB92-0BAF-0ABC2EB4C078}"/>
                  </a:ext>
                </a:extLst>
              </p:cNvPr>
              <p:cNvPicPr/>
              <p:nvPr/>
            </p:nvPicPr>
            <p:blipFill>
              <a:blip r:embed="rId7"/>
              <a:stretch>
                <a:fillRect/>
              </a:stretch>
            </p:blipFill>
            <p:spPr>
              <a:xfrm>
                <a:off x="-1035260" y="2177860"/>
                <a:ext cx="12600" cy="12600"/>
              </a:xfrm>
              <a:prstGeom prst="rect">
                <a:avLst/>
              </a:prstGeom>
            </p:spPr>
          </p:pic>
        </mc:Fallback>
      </mc:AlternateContent>
    </p:spTree>
    <p:extLst>
      <p:ext uri="{BB962C8B-B14F-4D97-AF65-F5344CB8AC3E}">
        <p14:creationId xmlns:p14="http://schemas.microsoft.com/office/powerpoint/2010/main" val="194942654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36511113-5D6C-AF72-C334-6981CD05777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Graphic 21">
            <a:extLst>
              <a:ext uri="{FF2B5EF4-FFF2-40B4-BE49-F238E27FC236}">
                <a16:creationId xmlns:a16="http://schemas.microsoft.com/office/drawing/2014/main" id="{9B27DFB8-D1F6-ED7E-1689-235EE0811DB5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EA8D1BAB-71ED-6ED7-B4B5-FEECCB9F95BB}"/>
              </a:ext>
            </a:extLst>
          </p:cNvPr>
          <p:cNvSpPr txBox="1"/>
          <p:nvPr/>
        </p:nvSpPr>
        <p:spPr>
          <a:xfrm>
            <a:off x="442889" y="917313"/>
            <a:ext cx="6094140" cy="107721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3200" b="1" dirty="0">
                <a:latin typeface="Alexandria"/>
              </a:rPr>
              <a:t>Linux Account: </a:t>
            </a:r>
            <a:r>
              <a:rPr lang="en-US" sz="3200" b="1" dirty="0">
                <a:solidFill>
                  <a:schemeClr val="accent2">
                    <a:lumMod val="50000"/>
                  </a:schemeClr>
                </a:solidFill>
                <a:latin typeface="Alexandria"/>
              </a:rPr>
              <a:t>Root Account</a:t>
            </a:r>
          </a:p>
          <a:p>
            <a:endParaRPr lang="en-US" sz="3200" b="1" dirty="0">
              <a:latin typeface="Alexandria"/>
            </a:endParaRPr>
          </a:p>
        </p:txBody>
      </p:sp>
      <mc:AlternateContent xmlns:mc="http://schemas.openxmlformats.org/markup-compatibility/2006" xmlns:p14="http://schemas.microsoft.com/office/powerpoint/2010/main">
        <mc:Choice Requires="p14">
          <p:contentPart p14:bwMode="auto" r:id="rId4">
            <p14:nvContentPartPr>
              <p14:cNvPr id="6" name="Ink 5">
                <a:extLst>
                  <a:ext uri="{FF2B5EF4-FFF2-40B4-BE49-F238E27FC236}">
                    <a16:creationId xmlns:a16="http://schemas.microsoft.com/office/drawing/2014/main" id="{D1ECC931-1722-56B9-49AC-9B2BC4800FDF}"/>
                  </a:ext>
                </a:extLst>
              </p14:cNvPr>
              <p14:cNvContentPartPr/>
              <p14:nvPr/>
            </p14:nvContentPartPr>
            <p14:xfrm>
              <a:off x="6857380" y="4037980"/>
              <a:ext cx="360" cy="360"/>
            </p14:xfrm>
          </p:contentPart>
        </mc:Choice>
        <mc:Fallback xmlns="">
          <p:pic>
            <p:nvPicPr>
              <p:cNvPr id="6" name="Ink 5">
                <a:extLst>
                  <a:ext uri="{FF2B5EF4-FFF2-40B4-BE49-F238E27FC236}">
                    <a16:creationId xmlns:a16="http://schemas.microsoft.com/office/drawing/2014/main" id="{D1ECC931-1722-56B9-49AC-9B2BC4800FDF}"/>
                  </a:ext>
                </a:extLst>
              </p:cNvPr>
              <p:cNvPicPr/>
              <p:nvPr/>
            </p:nvPicPr>
            <p:blipFill>
              <a:blip r:embed="rId7"/>
              <a:stretch>
                <a:fillRect/>
              </a:stretch>
            </p:blipFill>
            <p:spPr>
              <a:xfrm>
                <a:off x="6851260" y="4031860"/>
                <a:ext cx="12600" cy="1260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8">
            <p14:nvContentPartPr>
              <p14:cNvPr id="9" name="Ink 8">
                <a:extLst>
                  <a:ext uri="{FF2B5EF4-FFF2-40B4-BE49-F238E27FC236}">
                    <a16:creationId xmlns:a16="http://schemas.microsoft.com/office/drawing/2014/main" id="{5049692A-A802-FFB1-F1FE-C2E9EE17B1CB}"/>
                  </a:ext>
                </a:extLst>
              </p14:cNvPr>
              <p14:cNvContentPartPr/>
              <p14:nvPr/>
            </p14:nvContentPartPr>
            <p14:xfrm>
              <a:off x="-1021220" y="2191540"/>
              <a:ext cx="5400" cy="5400"/>
            </p14:xfrm>
          </p:contentPart>
        </mc:Choice>
        <mc:Fallback xmlns="">
          <p:pic>
            <p:nvPicPr>
              <p:cNvPr id="9" name="Ink 8">
                <a:extLst>
                  <a:ext uri="{FF2B5EF4-FFF2-40B4-BE49-F238E27FC236}">
                    <a16:creationId xmlns:a16="http://schemas.microsoft.com/office/drawing/2014/main" id="{5049692A-A802-FFB1-F1FE-C2E9EE17B1CB}"/>
                  </a:ext>
                </a:extLst>
              </p:cNvPr>
              <p:cNvPicPr/>
              <p:nvPr/>
            </p:nvPicPr>
            <p:blipFill>
              <a:blip r:embed="rId9"/>
              <a:stretch>
                <a:fillRect/>
              </a:stretch>
            </p:blipFill>
            <p:spPr>
              <a:xfrm>
                <a:off x="-1027340" y="2185420"/>
                <a:ext cx="17640" cy="1764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10">
            <p14:nvContentPartPr>
              <p14:cNvPr id="10" name="Ink 9">
                <a:extLst>
                  <a:ext uri="{FF2B5EF4-FFF2-40B4-BE49-F238E27FC236}">
                    <a16:creationId xmlns:a16="http://schemas.microsoft.com/office/drawing/2014/main" id="{A747F7C7-EA6D-6E90-3FD2-FD41D41B6860}"/>
                  </a:ext>
                </a:extLst>
              </p14:cNvPr>
              <p14:cNvContentPartPr/>
              <p14:nvPr/>
            </p14:nvContentPartPr>
            <p14:xfrm>
              <a:off x="-1029140" y="2183980"/>
              <a:ext cx="360" cy="360"/>
            </p14:xfrm>
          </p:contentPart>
        </mc:Choice>
        <mc:Fallback xmlns="">
          <p:pic>
            <p:nvPicPr>
              <p:cNvPr id="10" name="Ink 9">
                <a:extLst>
                  <a:ext uri="{FF2B5EF4-FFF2-40B4-BE49-F238E27FC236}">
                    <a16:creationId xmlns:a16="http://schemas.microsoft.com/office/drawing/2014/main" id="{A747F7C7-EA6D-6E90-3FD2-FD41D41B6860}"/>
                  </a:ext>
                </a:extLst>
              </p:cNvPr>
              <p:cNvPicPr/>
              <p:nvPr/>
            </p:nvPicPr>
            <p:blipFill>
              <a:blip r:embed="rId7"/>
              <a:stretch>
                <a:fillRect/>
              </a:stretch>
            </p:blipFill>
            <p:spPr>
              <a:xfrm>
                <a:off x="-1035260" y="2177860"/>
                <a:ext cx="12600" cy="1260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11">
            <p14:nvContentPartPr>
              <p14:cNvPr id="11" name="Ink 10">
                <a:extLst>
                  <a:ext uri="{FF2B5EF4-FFF2-40B4-BE49-F238E27FC236}">
                    <a16:creationId xmlns:a16="http://schemas.microsoft.com/office/drawing/2014/main" id="{06A714BA-E189-4E7A-98FD-27E0986B9CD8}"/>
                  </a:ext>
                </a:extLst>
              </p14:cNvPr>
              <p14:cNvContentPartPr/>
              <p14:nvPr/>
            </p14:nvContentPartPr>
            <p14:xfrm>
              <a:off x="-1029140" y="2183980"/>
              <a:ext cx="360" cy="360"/>
            </p14:xfrm>
          </p:contentPart>
        </mc:Choice>
        <mc:Fallback xmlns="">
          <p:pic>
            <p:nvPicPr>
              <p:cNvPr id="11" name="Ink 10">
                <a:extLst>
                  <a:ext uri="{FF2B5EF4-FFF2-40B4-BE49-F238E27FC236}">
                    <a16:creationId xmlns:a16="http://schemas.microsoft.com/office/drawing/2014/main" id="{06A714BA-E189-4E7A-98FD-27E0986B9CD8}"/>
                  </a:ext>
                </a:extLst>
              </p:cNvPr>
              <p:cNvPicPr/>
              <p:nvPr/>
            </p:nvPicPr>
            <p:blipFill>
              <a:blip r:embed="rId7"/>
              <a:stretch>
                <a:fillRect/>
              </a:stretch>
            </p:blipFill>
            <p:spPr>
              <a:xfrm>
                <a:off x="-1035260" y="2177860"/>
                <a:ext cx="12600" cy="12600"/>
              </a:xfrm>
              <a:prstGeom prst="rect">
                <a:avLst/>
              </a:prstGeom>
            </p:spPr>
          </p:pic>
        </mc:Fallback>
      </mc:AlternateContent>
      <p:sp>
        <p:nvSpPr>
          <p:cNvPr id="2" name="Rectangle: Rounded Corners 1">
            <a:extLst>
              <a:ext uri="{FF2B5EF4-FFF2-40B4-BE49-F238E27FC236}">
                <a16:creationId xmlns:a16="http://schemas.microsoft.com/office/drawing/2014/main" id="{6E579D0E-7476-E26B-E8D8-7B47A16C4CD6}"/>
              </a:ext>
            </a:extLst>
          </p:cNvPr>
          <p:cNvSpPr/>
          <p:nvPr/>
        </p:nvSpPr>
        <p:spPr>
          <a:xfrm>
            <a:off x="364914" y="1658871"/>
            <a:ext cx="11608277" cy="4660649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457200" lvl="0" indent="-457200" eaLnBrk="0" fontAlgn="base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Font typeface="Wingdings" panose="05000000000000000000" pitchFamily="2" charset="2"/>
              <a:buChar char="§"/>
            </a:pPr>
            <a:r>
              <a:rPr lang="en-US" altLang="en-US" sz="2200" b="1" dirty="0">
                <a:solidFill>
                  <a:schemeClr val="tx1"/>
                </a:solidFill>
                <a:latin typeface="Alexandria"/>
              </a:rPr>
              <a:t>Superuser</a:t>
            </a:r>
            <a:r>
              <a:rPr lang="en-US" altLang="en-US" sz="2200" dirty="0">
                <a:solidFill>
                  <a:schemeClr val="tx1"/>
                </a:solidFill>
                <a:latin typeface="Alexandria"/>
              </a:rPr>
              <a:t>: Has complete administrative control over the system </a:t>
            </a:r>
          </a:p>
          <a:p>
            <a:pPr marL="457200" lvl="0" indent="-457200" eaLnBrk="0" fontAlgn="base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Font typeface="Wingdings" panose="05000000000000000000" pitchFamily="2" charset="2"/>
              <a:buChar char="§"/>
            </a:pPr>
            <a:r>
              <a:rPr lang="en-US" altLang="en-US" sz="2200" b="1" dirty="0">
                <a:solidFill>
                  <a:schemeClr val="tx1"/>
                </a:solidFill>
                <a:latin typeface="Alexandria"/>
              </a:rPr>
              <a:t>User ID (UID)</a:t>
            </a:r>
            <a:r>
              <a:rPr lang="en-US" altLang="en-US" sz="2200" dirty="0">
                <a:solidFill>
                  <a:schemeClr val="tx1"/>
                </a:solidFill>
                <a:latin typeface="Alexandria"/>
              </a:rPr>
              <a:t>: Always </a:t>
            </a:r>
            <a:r>
              <a:rPr lang="en-US" altLang="en-US" sz="2200" b="1" dirty="0">
                <a:solidFill>
                  <a:schemeClr val="tx1"/>
                </a:solidFill>
                <a:latin typeface="Alexandria"/>
              </a:rPr>
              <a:t>0</a:t>
            </a:r>
            <a:r>
              <a:rPr lang="en-US" altLang="en-US" sz="2200" dirty="0">
                <a:solidFill>
                  <a:schemeClr val="tx1"/>
                </a:solidFill>
                <a:latin typeface="Alexandria"/>
              </a:rPr>
              <a:t> </a:t>
            </a:r>
          </a:p>
          <a:p>
            <a:pPr marL="457200" lvl="0" indent="-457200" eaLnBrk="0" fontAlgn="base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Font typeface="Wingdings" panose="05000000000000000000" pitchFamily="2" charset="2"/>
              <a:buChar char="§"/>
            </a:pPr>
            <a:r>
              <a:rPr lang="en-US" altLang="en-US" sz="2200" b="1" dirty="0">
                <a:solidFill>
                  <a:schemeClr val="tx1"/>
                </a:solidFill>
                <a:latin typeface="Alexandria"/>
              </a:rPr>
              <a:t>Privileges</a:t>
            </a:r>
            <a:r>
              <a:rPr lang="en-US" altLang="en-US" sz="2200" dirty="0">
                <a:solidFill>
                  <a:schemeClr val="tx1"/>
                </a:solidFill>
                <a:latin typeface="Alexandria"/>
              </a:rPr>
              <a:t>: Can access all files, modify system configurations, install/remove software, manage other users, and perform any system operation </a:t>
            </a:r>
          </a:p>
          <a:p>
            <a:pPr marL="457200" lvl="0" indent="-457200" eaLnBrk="0" fontAlgn="base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Font typeface="Wingdings" panose="05000000000000000000" pitchFamily="2" charset="2"/>
              <a:buChar char="§"/>
            </a:pPr>
            <a:r>
              <a:rPr lang="en-US" altLang="en-US" sz="2200" b="1" dirty="0">
                <a:solidFill>
                  <a:schemeClr val="tx1"/>
                </a:solidFill>
                <a:latin typeface="Alexandria"/>
              </a:rPr>
              <a:t>Prompt</a:t>
            </a:r>
            <a:r>
              <a:rPr lang="en-US" altLang="en-US" sz="2200" dirty="0">
                <a:solidFill>
                  <a:schemeClr val="tx1"/>
                </a:solidFill>
                <a:latin typeface="Alexandria"/>
              </a:rPr>
              <a:t>: Typically shows </a:t>
            </a:r>
            <a:r>
              <a:rPr lang="en-US" altLang="en-US" sz="2200" b="1" dirty="0">
                <a:solidFill>
                  <a:schemeClr val="tx1"/>
                </a:solidFill>
                <a:latin typeface="Alexandria"/>
              </a:rPr>
              <a:t>#</a:t>
            </a:r>
            <a:r>
              <a:rPr lang="en-US" altLang="en-US" sz="2200" dirty="0">
                <a:solidFill>
                  <a:schemeClr val="tx1"/>
                </a:solidFill>
                <a:latin typeface="Alexandria"/>
              </a:rPr>
              <a:t> symbol </a:t>
            </a:r>
          </a:p>
          <a:p>
            <a:pPr indent="-457200" eaLnBrk="0" fontAlgn="base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Font typeface="Wingdings" panose="05000000000000000000" pitchFamily="2" charset="2"/>
              <a:buChar char="§"/>
            </a:pPr>
            <a:r>
              <a:rPr lang="en-US" altLang="en-US" sz="2200" b="1" dirty="0">
                <a:solidFill>
                  <a:schemeClr val="tx1"/>
                </a:solidFill>
                <a:latin typeface="Alexandria"/>
              </a:rPr>
              <a:t>Home directory</a:t>
            </a:r>
            <a:r>
              <a:rPr lang="en-US" altLang="en-US" sz="2200" dirty="0">
                <a:solidFill>
                  <a:schemeClr val="tx1"/>
                </a:solidFill>
                <a:latin typeface="Alexandria"/>
              </a:rPr>
              <a:t>: Usually </a:t>
            </a:r>
            <a:r>
              <a:rPr lang="en-US" altLang="en-US" sz="2200" b="1" dirty="0">
                <a:solidFill>
                  <a:schemeClr val="tx1"/>
                </a:solidFill>
                <a:latin typeface="Alexandria"/>
              </a:rPr>
              <a:t>/root </a:t>
            </a:r>
          </a:p>
          <a:p>
            <a:pPr marL="457200" lvl="0" indent="-457200" eaLnBrk="0" fontAlgn="base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Font typeface="Wingdings" panose="05000000000000000000" pitchFamily="2" charset="2"/>
              <a:buChar char="§"/>
            </a:pPr>
            <a:r>
              <a:rPr lang="en-US" altLang="en-US" sz="2200" b="1" dirty="0">
                <a:solidFill>
                  <a:schemeClr val="tx1"/>
                </a:solidFill>
                <a:latin typeface="Alexandria"/>
              </a:rPr>
              <a:t>Risk</a:t>
            </a:r>
            <a:r>
              <a:rPr lang="en-US" altLang="en-US" sz="2200" dirty="0">
                <a:solidFill>
                  <a:schemeClr val="tx1"/>
                </a:solidFill>
                <a:latin typeface="Alexandria"/>
              </a:rPr>
              <a:t>: Commands run as root can potentially damage or compromise the entire system </a:t>
            </a:r>
          </a:p>
          <a:p>
            <a:pPr algn="just">
              <a:lnSpc>
                <a:spcPct val="150000"/>
              </a:lnSpc>
            </a:pPr>
            <a:endParaRPr lang="en-US" sz="2400" b="1" dirty="0">
              <a:solidFill>
                <a:schemeClr val="tx1"/>
              </a:solidFill>
              <a:latin typeface="Alexandria"/>
            </a:endParaRPr>
          </a:p>
        </p:txBody>
      </p:sp>
    </p:spTree>
    <p:extLst>
      <p:ext uri="{BB962C8B-B14F-4D97-AF65-F5344CB8AC3E}">
        <p14:creationId xmlns:p14="http://schemas.microsoft.com/office/powerpoint/2010/main" val="1153527685"/>
      </p:ext>
    </p:extLst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36511113-5D6C-AF72-C334-6981CD05777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Graphic 21">
            <a:extLst>
              <a:ext uri="{FF2B5EF4-FFF2-40B4-BE49-F238E27FC236}">
                <a16:creationId xmlns:a16="http://schemas.microsoft.com/office/drawing/2014/main" id="{9B27DFB8-D1F6-ED7E-1689-235EE0811DB5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EA8D1BAB-71ED-6ED7-B4B5-FEECCB9F95BB}"/>
              </a:ext>
            </a:extLst>
          </p:cNvPr>
          <p:cNvSpPr txBox="1"/>
          <p:nvPr/>
        </p:nvSpPr>
        <p:spPr>
          <a:xfrm>
            <a:off x="375713" y="807134"/>
            <a:ext cx="6841515" cy="107721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3200" b="1" dirty="0">
                <a:latin typeface="Alexandria"/>
              </a:rPr>
              <a:t>Linux Account: </a:t>
            </a:r>
            <a:r>
              <a:rPr lang="en-US" sz="3200" b="1" dirty="0">
                <a:solidFill>
                  <a:schemeClr val="accent1">
                    <a:lumMod val="75000"/>
                  </a:schemeClr>
                </a:solidFill>
                <a:latin typeface="Alexandria"/>
              </a:rPr>
              <a:t>Regular User Account</a:t>
            </a:r>
          </a:p>
          <a:p>
            <a:endParaRPr lang="en-US" sz="3200" b="1" dirty="0">
              <a:latin typeface="Alexandria"/>
            </a:endParaRPr>
          </a:p>
        </p:txBody>
      </p:sp>
      <mc:AlternateContent xmlns:mc="http://schemas.openxmlformats.org/markup-compatibility/2006" xmlns:p14="http://schemas.microsoft.com/office/powerpoint/2010/main">
        <mc:Choice Requires="p14">
          <p:contentPart p14:bwMode="auto" r:id="rId4">
            <p14:nvContentPartPr>
              <p14:cNvPr id="6" name="Ink 5">
                <a:extLst>
                  <a:ext uri="{FF2B5EF4-FFF2-40B4-BE49-F238E27FC236}">
                    <a16:creationId xmlns:a16="http://schemas.microsoft.com/office/drawing/2014/main" id="{D1ECC931-1722-56B9-49AC-9B2BC4800FDF}"/>
                  </a:ext>
                </a:extLst>
              </p14:cNvPr>
              <p14:cNvContentPartPr/>
              <p14:nvPr/>
            </p14:nvContentPartPr>
            <p14:xfrm>
              <a:off x="6857380" y="4037980"/>
              <a:ext cx="360" cy="360"/>
            </p14:xfrm>
          </p:contentPart>
        </mc:Choice>
        <mc:Fallback xmlns="">
          <p:pic>
            <p:nvPicPr>
              <p:cNvPr id="6" name="Ink 5">
                <a:extLst>
                  <a:ext uri="{FF2B5EF4-FFF2-40B4-BE49-F238E27FC236}">
                    <a16:creationId xmlns:a16="http://schemas.microsoft.com/office/drawing/2014/main" id="{D1ECC931-1722-56B9-49AC-9B2BC4800FDF}"/>
                  </a:ext>
                </a:extLst>
              </p:cNvPr>
              <p:cNvPicPr/>
              <p:nvPr/>
            </p:nvPicPr>
            <p:blipFill>
              <a:blip r:embed="rId7"/>
              <a:stretch>
                <a:fillRect/>
              </a:stretch>
            </p:blipFill>
            <p:spPr>
              <a:xfrm>
                <a:off x="6851260" y="4031860"/>
                <a:ext cx="12600" cy="1260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8">
            <p14:nvContentPartPr>
              <p14:cNvPr id="9" name="Ink 8">
                <a:extLst>
                  <a:ext uri="{FF2B5EF4-FFF2-40B4-BE49-F238E27FC236}">
                    <a16:creationId xmlns:a16="http://schemas.microsoft.com/office/drawing/2014/main" id="{5049692A-A802-FFB1-F1FE-C2E9EE17B1CB}"/>
                  </a:ext>
                </a:extLst>
              </p14:cNvPr>
              <p14:cNvContentPartPr/>
              <p14:nvPr/>
            </p14:nvContentPartPr>
            <p14:xfrm>
              <a:off x="-1021220" y="2191540"/>
              <a:ext cx="5400" cy="5400"/>
            </p14:xfrm>
          </p:contentPart>
        </mc:Choice>
        <mc:Fallback xmlns="">
          <p:pic>
            <p:nvPicPr>
              <p:cNvPr id="9" name="Ink 8">
                <a:extLst>
                  <a:ext uri="{FF2B5EF4-FFF2-40B4-BE49-F238E27FC236}">
                    <a16:creationId xmlns:a16="http://schemas.microsoft.com/office/drawing/2014/main" id="{5049692A-A802-FFB1-F1FE-C2E9EE17B1CB}"/>
                  </a:ext>
                </a:extLst>
              </p:cNvPr>
              <p:cNvPicPr/>
              <p:nvPr/>
            </p:nvPicPr>
            <p:blipFill>
              <a:blip r:embed="rId9"/>
              <a:stretch>
                <a:fillRect/>
              </a:stretch>
            </p:blipFill>
            <p:spPr>
              <a:xfrm>
                <a:off x="-1027340" y="2185420"/>
                <a:ext cx="17640" cy="1764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10">
            <p14:nvContentPartPr>
              <p14:cNvPr id="10" name="Ink 9">
                <a:extLst>
                  <a:ext uri="{FF2B5EF4-FFF2-40B4-BE49-F238E27FC236}">
                    <a16:creationId xmlns:a16="http://schemas.microsoft.com/office/drawing/2014/main" id="{A747F7C7-EA6D-6E90-3FD2-FD41D41B6860}"/>
                  </a:ext>
                </a:extLst>
              </p14:cNvPr>
              <p14:cNvContentPartPr/>
              <p14:nvPr/>
            </p14:nvContentPartPr>
            <p14:xfrm>
              <a:off x="-1029140" y="2183980"/>
              <a:ext cx="360" cy="360"/>
            </p14:xfrm>
          </p:contentPart>
        </mc:Choice>
        <mc:Fallback xmlns="">
          <p:pic>
            <p:nvPicPr>
              <p:cNvPr id="10" name="Ink 9">
                <a:extLst>
                  <a:ext uri="{FF2B5EF4-FFF2-40B4-BE49-F238E27FC236}">
                    <a16:creationId xmlns:a16="http://schemas.microsoft.com/office/drawing/2014/main" id="{A747F7C7-EA6D-6E90-3FD2-FD41D41B6860}"/>
                  </a:ext>
                </a:extLst>
              </p:cNvPr>
              <p:cNvPicPr/>
              <p:nvPr/>
            </p:nvPicPr>
            <p:blipFill>
              <a:blip r:embed="rId7"/>
              <a:stretch>
                <a:fillRect/>
              </a:stretch>
            </p:blipFill>
            <p:spPr>
              <a:xfrm>
                <a:off x="-1035260" y="2177860"/>
                <a:ext cx="12600" cy="1260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11">
            <p14:nvContentPartPr>
              <p14:cNvPr id="11" name="Ink 10">
                <a:extLst>
                  <a:ext uri="{FF2B5EF4-FFF2-40B4-BE49-F238E27FC236}">
                    <a16:creationId xmlns:a16="http://schemas.microsoft.com/office/drawing/2014/main" id="{06A714BA-E189-4E7A-98FD-27E0986B9CD8}"/>
                  </a:ext>
                </a:extLst>
              </p14:cNvPr>
              <p14:cNvContentPartPr/>
              <p14:nvPr/>
            </p14:nvContentPartPr>
            <p14:xfrm>
              <a:off x="-1029140" y="2183980"/>
              <a:ext cx="360" cy="360"/>
            </p14:xfrm>
          </p:contentPart>
        </mc:Choice>
        <mc:Fallback xmlns="">
          <p:pic>
            <p:nvPicPr>
              <p:cNvPr id="11" name="Ink 10">
                <a:extLst>
                  <a:ext uri="{FF2B5EF4-FFF2-40B4-BE49-F238E27FC236}">
                    <a16:creationId xmlns:a16="http://schemas.microsoft.com/office/drawing/2014/main" id="{06A714BA-E189-4E7A-98FD-27E0986B9CD8}"/>
                  </a:ext>
                </a:extLst>
              </p:cNvPr>
              <p:cNvPicPr/>
              <p:nvPr/>
            </p:nvPicPr>
            <p:blipFill>
              <a:blip r:embed="rId7"/>
              <a:stretch>
                <a:fillRect/>
              </a:stretch>
            </p:blipFill>
            <p:spPr>
              <a:xfrm>
                <a:off x="-1035260" y="2177860"/>
                <a:ext cx="12600" cy="12600"/>
              </a:xfrm>
              <a:prstGeom prst="rect">
                <a:avLst/>
              </a:prstGeom>
            </p:spPr>
          </p:pic>
        </mc:Fallback>
      </mc:AlternateContent>
      <p:sp>
        <p:nvSpPr>
          <p:cNvPr id="2" name="Rectangle: Rounded Corners 1">
            <a:extLst>
              <a:ext uri="{FF2B5EF4-FFF2-40B4-BE49-F238E27FC236}">
                <a16:creationId xmlns:a16="http://schemas.microsoft.com/office/drawing/2014/main" id="{6E579D0E-7476-E26B-E8D8-7B47A16C4CD6}"/>
              </a:ext>
            </a:extLst>
          </p:cNvPr>
          <p:cNvSpPr/>
          <p:nvPr/>
        </p:nvSpPr>
        <p:spPr>
          <a:xfrm>
            <a:off x="375714" y="1706460"/>
            <a:ext cx="11608277" cy="4448764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457200" marR="0" lvl="0" indent="-457200" algn="l" defTabSz="914400" rtl="0" eaLnBrk="0" fontAlgn="base" latinLnBrk="0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Wingdings" panose="05000000000000000000" pitchFamily="2" charset="2"/>
              <a:buChar char="§"/>
              <a:tabLst/>
              <a:defRPr/>
            </a:pPr>
            <a:r>
              <a:rPr kumimoji="0" lang="en-US" altLang="en-US" sz="22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/>
              </a:rPr>
              <a:t>Limited privileges</a:t>
            </a:r>
            <a:r>
              <a:rPr kumimoji="0" lang="en-US" altLang="en-US" sz="2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/>
              </a:rPr>
              <a:t>: Can only access their own files and perform non-administrative tasks </a:t>
            </a:r>
          </a:p>
          <a:p>
            <a:pPr marL="457200" marR="0" lvl="0" indent="-457200" algn="l" defTabSz="914400" rtl="0" eaLnBrk="0" fontAlgn="base" latinLnBrk="0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Wingdings" panose="05000000000000000000" pitchFamily="2" charset="2"/>
              <a:buChar char="§"/>
              <a:tabLst/>
              <a:defRPr/>
            </a:pPr>
            <a:r>
              <a:rPr kumimoji="0" lang="en-US" altLang="en-US" sz="22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/>
              </a:rPr>
              <a:t>User ID (UID)</a:t>
            </a:r>
            <a:r>
              <a:rPr kumimoji="0" lang="en-US" altLang="en-US" sz="2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/>
              </a:rPr>
              <a:t>: Typically, </a:t>
            </a:r>
            <a:r>
              <a:rPr kumimoji="0" lang="en-US" altLang="en-US" sz="22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/>
              </a:rPr>
              <a:t>1000</a:t>
            </a:r>
            <a:r>
              <a:rPr kumimoji="0" lang="en-US" altLang="en-US" sz="2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/>
              </a:rPr>
              <a:t> and above for regular users </a:t>
            </a:r>
          </a:p>
          <a:p>
            <a:pPr marL="457200" marR="0" lvl="0" indent="-457200" algn="l" defTabSz="914400" rtl="0" eaLnBrk="0" fontAlgn="base" latinLnBrk="0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Wingdings" panose="05000000000000000000" pitchFamily="2" charset="2"/>
              <a:buChar char="§"/>
              <a:tabLst/>
              <a:defRPr/>
            </a:pPr>
            <a:r>
              <a:rPr kumimoji="0" lang="en-US" altLang="en-US" sz="22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/>
              </a:rPr>
              <a:t>Restrictions</a:t>
            </a:r>
            <a:r>
              <a:rPr kumimoji="0" lang="en-US" altLang="en-US" sz="2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/>
              </a:rPr>
              <a:t>: Cannot modify system files, install system-wide software, or access other users' private files without permission </a:t>
            </a:r>
          </a:p>
          <a:p>
            <a:pPr marL="457200" marR="0" lvl="0" indent="-457200" algn="l" defTabSz="914400" rtl="0" eaLnBrk="0" fontAlgn="base" latinLnBrk="0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Wingdings" panose="05000000000000000000" pitchFamily="2" charset="2"/>
              <a:buChar char="§"/>
              <a:tabLst/>
              <a:defRPr/>
            </a:pPr>
            <a:r>
              <a:rPr kumimoji="0" lang="en-US" altLang="en-US" sz="22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/>
              </a:rPr>
              <a:t>Prompt</a:t>
            </a:r>
            <a:r>
              <a:rPr kumimoji="0" lang="en-US" altLang="en-US" sz="2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/>
              </a:rPr>
              <a:t>: Typically shows </a:t>
            </a:r>
            <a:r>
              <a:rPr kumimoji="0" lang="en-US" altLang="en-US" sz="22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/>
              </a:rPr>
              <a:t>$</a:t>
            </a:r>
            <a:r>
              <a:rPr kumimoji="0" lang="en-US" altLang="en-US" sz="2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/>
              </a:rPr>
              <a:t> symbol </a:t>
            </a:r>
          </a:p>
          <a:p>
            <a:pPr marL="457200" marR="0" lvl="0" indent="-457200" algn="l" defTabSz="914400" rtl="0" eaLnBrk="0" fontAlgn="base" latinLnBrk="0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Wingdings" panose="05000000000000000000" pitchFamily="2" charset="2"/>
              <a:buChar char="§"/>
              <a:tabLst/>
              <a:defRPr/>
            </a:pPr>
            <a:r>
              <a:rPr kumimoji="0" lang="en-US" altLang="en-US" sz="22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/>
              </a:rPr>
              <a:t>Home directory</a:t>
            </a:r>
            <a:r>
              <a:rPr kumimoji="0" lang="en-US" altLang="en-US" sz="2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/>
              </a:rPr>
              <a:t>: Usually </a:t>
            </a:r>
            <a:r>
              <a:rPr kumimoji="0" lang="en-US" altLang="en-US" sz="22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/>
              </a:rPr>
              <a:t>/home/username </a:t>
            </a:r>
          </a:p>
          <a:p>
            <a:pPr marL="457200" marR="0" lvl="0" indent="-457200" algn="l" defTabSz="914400" rtl="0" eaLnBrk="0" fontAlgn="base" latinLnBrk="0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Wingdings" panose="05000000000000000000" pitchFamily="2" charset="2"/>
              <a:buChar char="§"/>
              <a:tabLst/>
              <a:defRPr/>
            </a:pPr>
            <a:r>
              <a:rPr kumimoji="0" lang="en-US" altLang="en-US" sz="22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/>
              </a:rPr>
              <a:t>Safety</a:t>
            </a:r>
            <a:r>
              <a:rPr kumimoji="0" lang="en-US" altLang="en-US" sz="2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/>
              </a:rPr>
              <a:t>: Mistakes are generally contained to the user's own files and space </a:t>
            </a:r>
          </a:p>
          <a:p>
            <a:pPr algn="just">
              <a:lnSpc>
                <a:spcPct val="150000"/>
              </a:lnSpc>
            </a:pPr>
            <a:endParaRPr lang="en-US" sz="2400" b="1" dirty="0">
              <a:solidFill>
                <a:schemeClr val="tx1"/>
              </a:solidFill>
              <a:latin typeface="Alexandria"/>
            </a:endParaRPr>
          </a:p>
        </p:txBody>
      </p:sp>
    </p:spTree>
    <p:extLst>
      <p:ext uri="{BB962C8B-B14F-4D97-AF65-F5344CB8AC3E}">
        <p14:creationId xmlns:p14="http://schemas.microsoft.com/office/powerpoint/2010/main" val="1097931203"/>
      </p:ext>
    </p:extLst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A02F2082-ECDB-C7A8-8BFB-198F8421599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id="{4F0ECC36-BBE6-F089-CD6D-648494D8D639}"/>
              </a:ext>
            </a:extLst>
          </p:cNvPr>
          <p:cNvSpPr/>
          <p:nvPr/>
        </p:nvSpPr>
        <p:spPr>
          <a:xfrm>
            <a:off x="6122194" y="2014538"/>
            <a:ext cx="4937346" cy="3719512"/>
          </a:xfrm>
          <a:prstGeom prst="rect">
            <a:avLst/>
          </a:prstGeom>
          <a:gradFill flip="none" rotWithShape="1">
            <a:gsLst>
              <a:gs pos="10000">
                <a:schemeClr val="tx1">
                  <a:lumMod val="85000"/>
                  <a:lumOff val="15000"/>
                  <a:alpha val="12000"/>
                </a:schemeClr>
              </a:gs>
              <a:gs pos="100000">
                <a:schemeClr val="tx1">
                  <a:lumMod val="85000"/>
                  <a:lumOff val="15000"/>
                  <a:alpha val="90000"/>
                </a:schemeClr>
              </a:gs>
            </a:gsLst>
            <a:lin ang="48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26" name="Rectangle 25">
            <a:extLst>
              <a:ext uri="{FF2B5EF4-FFF2-40B4-BE49-F238E27FC236}">
                <a16:creationId xmlns:a16="http://schemas.microsoft.com/office/drawing/2014/main" id="{944FD3D5-CF7D-5561-65D4-4769F7A79FED}"/>
              </a:ext>
            </a:extLst>
          </p:cNvPr>
          <p:cNvSpPr/>
          <p:nvPr/>
        </p:nvSpPr>
        <p:spPr>
          <a:xfrm>
            <a:off x="1127760" y="1123950"/>
            <a:ext cx="4942047" cy="3719512"/>
          </a:xfrm>
          <a:prstGeom prst="rect">
            <a:avLst/>
          </a:prstGeom>
          <a:gradFill flip="none" rotWithShape="1">
            <a:gsLst>
              <a:gs pos="10000">
                <a:schemeClr val="tx1">
                  <a:lumMod val="85000"/>
                  <a:lumOff val="15000"/>
                  <a:alpha val="12000"/>
                </a:schemeClr>
              </a:gs>
              <a:gs pos="100000">
                <a:schemeClr val="tx1">
                  <a:lumMod val="85000"/>
                  <a:lumOff val="15000"/>
                  <a:alpha val="90000"/>
                </a:schemeClr>
              </a:gs>
            </a:gsLst>
            <a:lin ang="48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pic>
        <p:nvPicPr>
          <p:cNvPr id="4" name="Picture Placeholder 3">
            <a:extLst>
              <a:ext uri="{FF2B5EF4-FFF2-40B4-BE49-F238E27FC236}">
                <a16:creationId xmlns:a16="http://schemas.microsoft.com/office/drawing/2014/main" id="{61091568-750E-CF58-625F-53505E9A00A9}"/>
              </a:ext>
            </a:extLst>
          </p:cNvPr>
          <p:cNvPicPr>
            <a:picLocks noGrp="1" noChangeAspect="1"/>
          </p:cNvPicPr>
          <p:nvPr>
            <p:ph type="pic" sz="quarter" idx="10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8679" b="8679"/>
          <a:stretch>
            <a:fillRect/>
          </a:stretch>
        </p:blipFill>
        <p:spPr/>
      </p:pic>
      <p:sp>
        <p:nvSpPr>
          <p:cNvPr id="11" name="Rectangle 10">
            <a:extLst>
              <a:ext uri="{FF2B5EF4-FFF2-40B4-BE49-F238E27FC236}">
                <a16:creationId xmlns:a16="http://schemas.microsoft.com/office/drawing/2014/main" id="{8056D0B8-58E6-D06B-CEEA-DBC6D07CA4BB}"/>
              </a:ext>
            </a:extLst>
          </p:cNvPr>
          <p:cNvSpPr/>
          <p:nvPr/>
        </p:nvSpPr>
        <p:spPr>
          <a:xfrm>
            <a:off x="4951095" y="1117694"/>
            <a:ext cx="1116793" cy="962568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100">
              <a:solidFill>
                <a:srgbClr val="00B0F0"/>
              </a:solidFill>
              <a:ea typeface="Roboto Light" panose="02000000000000000000" pitchFamily="2" charset="0"/>
            </a:endParaRPr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DC7DB4E2-7918-C0DB-1802-52259A20660B}"/>
              </a:ext>
            </a:extLst>
          </p:cNvPr>
          <p:cNvSpPr/>
          <p:nvPr/>
        </p:nvSpPr>
        <p:spPr>
          <a:xfrm>
            <a:off x="2626178" y="500900"/>
            <a:ext cx="10625587" cy="4572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1" name="TextBox 40">
            <a:extLst>
              <a:ext uri="{FF2B5EF4-FFF2-40B4-BE49-F238E27FC236}">
                <a16:creationId xmlns:a16="http://schemas.microsoft.com/office/drawing/2014/main" id="{FA3AE2EA-A0C6-10EA-F547-F7DEB86697A9}"/>
              </a:ext>
            </a:extLst>
          </p:cNvPr>
          <p:cNvSpPr txBox="1"/>
          <p:nvPr/>
        </p:nvSpPr>
        <p:spPr>
          <a:xfrm>
            <a:off x="5973881" y="1456938"/>
            <a:ext cx="5388463" cy="49244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lvl="0" algn="ctr"/>
            <a:r>
              <a:rPr lang="en-US" sz="2600" dirty="0"/>
              <a:t>The Linux Command Line Environment</a:t>
            </a:r>
          </a:p>
        </p:txBody>
      </p:sp>
      <p:pic>
        <p:nvPicPr>
          <p:cNvPr id="5" name="Graphic 21">
            <a:extLst>
              <a:ext uri="{FF2B5EF4-FFF2-40B4-BE49-F238E27FC236}">
                <a16:creationId xmlns:a16="http://schemas.microsoft.com/office/drawing/2014/main" id="{4C5BBF03-371A-D008-FDD8-8873FE4AA420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13" name="TextBox 12">
            <a:extLst>
              <a:ext uri="{FF2B5EF4-FFF2-40B4-BE49-F238E27FC236}">
                <a16:creationId xmlns:a16="http://schemas.microsoft.com/office/drawing/2014/main" id="{C92C35B6-E900-D35B-6B63-1B50232A0540}"/>
              </a:ext>
            </a:extLst>
          </p:cNvPr>
          <p:cNvSpPr txBox="1"/>
          <p:nvPr/>
        </p:nvSpPr>
        <p:spPr>
          <a:xfrm>
            <a:off x="5031436" y="1173731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02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B764744E-132F-DC42-63FF-A7B22DDE60D1}"/>
              </a:ext>
            </a:extLst>
          </p:cNvPr>
          <p:cNvSpPr txBox="1"/>
          <p:nvPr/>
        </p:nvSpPr>
        <p:spPr>
          <a:xfrm>
            <a:off x="5056733" y="1052246"/>
            <a:ext cx="917148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6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</a:p>
        </p:txBody>
      </p:sp>
    </p:spTree>
    <p:extLst>
      <p:ext uri="{BB962C8B-B14F-4D97-AF65-F5344CB8AC3E}">
        <p14:creationId xmlns:p14="http://schemas.microsoft.com/office/powerpoint/2010/main" val="268980795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  <p:bldP spid="26" grpId="0" animBg="1"/>
    </p:bld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D2573ED6-7B47-BB8F-539A-DC16949BAE3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: Rounded Corners 7">
            <a:extLst>
              <a:ext uri="{FF2B5EF4-FFF2-40B4-BE49-F238E27FC236}">
                <a16:creationId xmlns:a16="http://schemas.microsoft.com/office/drawing/2014/main" id="{02F4EC76-19A6-38B5-79F5-3A91B23C88FF}"/>
              </a:ext>
            </a:extLst>
          </p:cNvPr>
          <p:cNvSpPr/>
          <p:nvPr/>
        </p:nvSpPr>
        <p:spPr>
          <a:xfrm>
            <a:off x="1371600" y="1658871"/>
            <a:ext cx="8768080" cy="4589529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>
              <a:lnSpc>
                <a:spcPct val="150000"/>
              </a:lnSpc>
            </a:pPr>
            <a:endParaRPr lang="en-US" sz="2400" dirty="0">
              <a:solidFill>
                <a:schemeClr val="tx1"/>
              </a:solidFill>
              <a:latin typeface="Alexandria"/>
            </a:endParaRP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D184618-399B-9578-3EDB-66FACC0F6FA2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19A332CF-79A2-1182-A4A1-6FDDA85CE061}"/>
              </a:ext>
            </a:extLst>
          </p:cNvPr>
          <p:cNvSpPr txBox="1"/>
          <p:nvPr/>
        </p:nvSpPr>
        <p:spPr>
          <a:xfrm>
            <a:off x="1371600" y="1083696"/>
            <a:ext cx="6094140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2800" b="1" dirty="0">
                <a:latin typeface="Alexandria"/>
              </a:rPr>
              <a:t>Exploring Linux Distributions </a:t>
            </a: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16B4E1AA-CC22-24D7-C67E-D82A692E6A49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05162" y="2149598"/>
            <a:ext cx="7773688" cy="38465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79122121"/>
      </p:ext>
    </p:extLst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C5B80992-16B9-446F-778C-18464603486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id="{ACDD3BD2-0EAB-D463-9A2A-EB9150BF5D52}"/>
              </a:ext>
            </a:extLst>
          </p:cNvPr>
          <p:cNvSpPr/>
          <p:nvPr/>
        </p:nvSpPr>
        <p:spPr>
          <a:xfrm>
            <a:off x="6122194" y="2014538"/>
            <a:ext cx="4937346" cy="3719512"/>
          </a:xfrm>
          <a:prstGeom prst="rect">
            <a:avLst/>
          </a:prstGeom>
          <a:gradFill flip="none" rotWithShape="1">
            <a:gsLst>
              <a:gs pos="10000">
                <a:schemeClr val="tx1">
                  <a:lumMod val="85000"/>
                  <a:lumOff val="15000"/>
                  <a:alpha val="12000"/>
                </a:schemeClr>
              </a:gs>
              <a:gs pos="100000">
                <a:schemeClr val="tx1">
                  <a:lumMod val="85000"/>
                  <a:lumOff val="15000"/>
                  <a:alpha val="90000"/>
                </a:schemeClr>
              </a:gs>
            </a:gsLst>
            <a:lin ang="48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26" name="Rectangle 25">
            <a:extLst>
              <a:ext uri="{FF2B5EF4-FFF2-40B4-BE49-F238E27FC236}">
                <a16:creationId xmlns:a16="http://schemas.microsoft.com/office/drawing/2014/main" id="{BEA02686-7DA6-513A-108D-FFBC351176A4}"/>
              </a:ext>
            </a:extLst>
          </p:cNvPr>
          <p:cNvSpPr/>
          <p:nvPr/>
        </p:nvSpPr>
        <p:spPr>
          <a:xfrm>
            <a:off x="1127760" y="1123950"/>
            <a:ext cx="4942047" cy="3719512"/>
          </a:xfrm>
          <a:prstGeom prst="rect">
            <a:avLst/>
          </a:prstGeom>
          <a:gradFill flip="none" rotWithShape="1">
            <a:gsLst>
              <a:gs pos="10000">
                <a:schemeClr val="tx1">
                  <a:lumMod val="85000"/>
                  <a:lumOff val="15000"/>
                  <a:alpha val="12000"/>
                </a:schemeClr>
              </a:gs>
              <a:gs pos="100000">
                <a:schemeClr val="tx1">
                  <a:lumMod val="85000"/>
                  <a:lumOff val="15000"/>
                  <a:alpha val="90000"/>
                </a:schemeClr>
              </a:gs>
            </a:gsLst>
            <a:lin ang="48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pic>
        <p:nvPicPr>
          <p:cNvPr id="4" name="Picture Placeholder 3">
            <a:extLst>
              <a:ext uri="{FF2B5EF4-FFF2-40B4-BE49-F238E27FC236}">
                <a16:creationId xmlns:a16="http://schemas.microsoft.com/office/drawing/2014/main" id="{27E10623-B792-B516-E00D-631A9C5490A9}"/>
              </a:ext>
            </a:extLst>
          </p:cNvPr>
          <p:cNvPicPr>
            <a:picLocks noGrp="1" noChangeAspect="1"/>
          </p:cNvPicPr>
          <p:nvPr>
            <p:ph type="pic" sz="quarter" idx="10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8679" b="8679"/>
          <a:stretch>
            <a:fillRect/>
          </a:stretch>
        </p:blipFill>
        <p:spPr/>
      </p:pic>
      <p:sp>
        <p:nvSpPr>
          <p:cNvPr id="11" name="Rectangle 10">
            <a:extLst>
              <a:ext uri="{FF2B5EF4-FFF2-40B4-BE49-F238E27FC236}">
                <a16:creationId xmlns:a16="http://schemas.microsoft.com/office/drawing/2014/main" id="{7B10F8CD-9301-3956-C074-561AD24B2E21}"/>
              </a:ext>
            </a:extLst>
          </p:cNvPr>
          <p:cNvSpPr/>
          <p:nvPr/>
        </p:nvSpPr>
        <p:spPr>
          <a:xfrm>
            <a:off x="4951095" y="1117694"/>
            <a:ext cx="1116793" cy="962568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100">
              <a:solidFill>
                <a:srgbClr val="00B0F0"/>
              </a:solidFill>
              <a:ea typeface="Roboto Light" panose="02000000000000000000" pitchFamily="2" charset="0"/>
            </a:endParaRPr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6EC53024-5ED7-3F70-4E61-301A63DBD1AC}"/>
              </a:ext>
            </a:extLst>
          </p:cNvPr>
          <p:cNvSpPr/>
          <p:nvPr/>
        </p:nvSpPr>
        <p:spPr>
          <a:xfrm>
            <a:off x="2626178" y="500900"/>
            <a:ext cx="10625587" cy="4572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1" name="TextBox 40">
            <a:extLst>
              <a:ext uri="{FF2B5EF4-FFF2-40B4-BE49-F238E27FC236}">
                <a16:creationId xmlns:a16="http://schemas.microsoft.com/office/drawing/2014/main" id="{14EB1087-3C23-519D-C28D-C93AA2765768}"/>
              </a:ext>
            </a:extLst>
          </p:cNvPr>
          <p:cNvSpPr txBox="1"/>
          <p:nvPr/>
        </p:nvSpPr>
        <p:spPr>
          <a:xfrm>
            <a:off x="7458485" y="1456938"/>
            <a:ext cx="2419253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lvl="0" algn="ctr"/>
            <a:r>
              <a:rPr lang="en-US" sz="2400" b="1" dirty="0">
                <a:latin typeface="Alexandria"/>
              </a:rPr>
              <a:t>Virtual Machine</a:t>
            </a:r>
            <a:r>
              <a:rPr lang="ar-IQ" sz="2400" b="1" dirty="0">
                <a:latin typeface="Alexandria"/>
              </a:rPr>
              <a:t>:</a:t>
            </a:r>
            <a:r>
              <a:rPr lang="en-US" sz="2400" b="1" dirty="0">
                <a:latin typeface="Alexandria"/>
              </a:rPr>
              <a:t> </a:t>
            </a:r>
            <a:endParaRPr lang="en-US" sz="2600" dirty="0"/>
          </a:p>
        </p:txBody>
      </p:sp>
      <p:pic>
        <p:nvPicPr>
          <p:cNvPr id="5" name="Graphic 21">
            <a:extLst>
              <a:ext uri="{FF2B5EF4-FFF2-40B4-BE49-F238E27FC236}">
                <a16:creationId xmlns:a16="http://schemas.microsoft.com/office/drawing/2014/main" id="{6CE9FE1F-46E0-1089-A65A-9B65C3E782F4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13" name="TextBox 12">
            <a:extLst>
              <a:ext uri="{FF2B5EF4-FFF2-40B4-BE49-F238E27FC236}">
                <a16:creationId xmlns:a16="http://schemas.microsoft.com/office/drawing/2014/main" id="{DAD93F32-192D-91F6-5953-40A445E08CFD}"/>
              </a:ext>
            </a:extLst>
          </p:cNvPr>
          <p:cNvSpPr txBox="1"/>
          <p:nvPr/>
        </p:nvSpPr>
        <p:spPr>
          <a:xfrm>
            <a:off x="5031436" y="1173731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02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E29ECED9-0CB9-304D-8B06-A7FE77E23210}"/>
              </a:ext>
            </a:extLst>
          </p:cNvPr>
          <p:cNvSpPr txBox="1"/>
          <p:nvPr/>
        </p:nvSpPr>
        <p:spPr>
          <a:xfrm>
            <a:off x="5056733" y="1052246"/>
            <a:ext cx="917148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6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</a:p>
        </p:txBody>
      </p:sp>
    </p:spTree>
    <p:extLst>
      <p:ext uri="{BB962C8B-B14F-4D97-AF65-F5344CB8AC3E}">
        <p14:creationId xmlns:p14="http://schemas.microsoft.com/office/powerpoint/2010/main" val="387530129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  <p:bldP spid="26" grpId="0" animBg="1"/>
    </p:bld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B34ADF94-7F69-A017-936C-912E4B4D3F3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: Rounded Corners 7">
            <a:extLst>
              <a:ext uri="{FF2B5EF4-FFF2-40B4-BE49-F238E27FC236}">
                <a16:creationId xmlns:a16="http://schemas.microsoft.com/office/drawing/2014/main" id="{E31AC4BC-59C4-A7CE-49A5-BBCAD9EEC0D9}"/>
              </a:ext>
            </a:extLst>
          </p:cNvPr>
          <p:cNvSpPr/>
          <p:nvPr/>
        </p:nvSpPr>
        <p:spPr>
          <a:xfrm>
            <a:off x="364915" y="1658871"/>
            <a:ext cx="11462169" cy="4828039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>
              <a:lnSpc>
                <a:spcPct val="150000"/>
              </a:lnSpc>
            </a:pPr>
            <a:endParaRPr lang="en-US" sz="2400" dirty="0">
              <a:solidFill>
                <a:schemeClr val="tx1"/>
              </a:solidFill>
              <a:latin typeface="Alexandria"/>
            </a:endParaRP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B84942A3-EA42-9C01-489E-FD02EAEB60CE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3755A68E-5D7A-9667-8C46-147F4F490584}"/>
              </a:ext>
            </a:extLst>
          </p:cNvPr>
          <p:cNvSpPr txBox="1"/>
          <p:nvPr/>
        </p:nvSpPr>
        <p:spPr>
          <a:xfrm>
            <a:off x="381929" y="1083696"/>
            <a:ext cx="9415214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2800" dirty="0"/>
              <a:t>VMware Workstation Pro 17: </a:t>
            </a:r>
            <a:r>
              <a:rPr lang="en-US" sz="2800" b="1" dirty="0">
                <a:latin typeface="Alexandria"/>
              </a:rPr>
              <a:t>Creating a New Virtual Machine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4A4FCF8D-0CD5-2408-E6AB-E0536E62B47D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98575" y="2471671"/>
            <a:ext cx="10594848" cy="391459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36747686"/>
      </p:ext>
    </p:extLst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F918E1DB-0FB3-9760-1672-870067E3671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: Rounded Corners 7">
            <a:extLst>
              <a:ext uri="{FF2B5EF4-FFF2-40B4-BE49-F238E27FC236}">
                <a16:creationId xmlns:a16="http://schemas.microsoft.com/office/drawing/2014/main" id="{DB11E5EA-7826-4ED2-6325-1FA5CD517481}"/>
              </a:ext>
            </a:extLst>
          </p:cNvPr>
          <p:cNvSpPr/>
          <p:nvPr/>
        </p:nvSpPr>
        <p:spPr>
          <a:xfrm>
            <a:off x="364915" y="1658871"/>
            <a:ext cx="5072717" cy="4828039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>
              <a:lnSpc>
                <a:spcPct val="150000"/>
              </a:lnSpc>
            </a:pPr>
            <a:r>
              <a:rPr lang="en-US" sz="2400" dirty="0">
                <a:solidFill>
                  <a:schemeClr val="tx1"/>
                </a:solidFill>
                <a:latin typeface="Alexandria"/>
              </a:rPr>
              <a:t>Select Typical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779DCB17-798D-B6D3-B33F-8F1C8CAF2B0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F3F977A6-ACD1-6015-FF27-E44CFCC81B41}"/>
              </a:ext>
            </a:extLst>
          </p:cNvPr>
          <p:cNvSpPr txBox="1"/>
          <p:nvPr/>
        </p:nvSpPr>
        <p:spPr>
          <a:xfrm>
            <a:off x="381929" y="1083696"/>
            <a:ext cx="6094140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2800" b="1" dirty="0">
                <a:latin typeface="Alexandria"/>
              </a:rPr>
              <a:t>Creating a New Virtual Machine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7505DD2D-84A3-FA93-A97E-A52686C6668D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640584" y="1606916"/>
            <a:ext cx="4800600" cy="50292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50214978"/>
      </p:ext>
    </p:extLst>
  </p:cSld>
  <p:clrMapOvr>
    <a:masterClrMapping/>
  </p:clrMapOvr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DB3C86E5-FF0F-22F7-0D60-48D4FD723C5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: Rounded Corners 7">
            <a:extLst>
              <a:ext uri="{FF2B5EF4-FFF2-40B4-BE49-F238E27FC236}">
                <a16:creationId xmlns:a16="http://schemas.microsoft.com/office/drawing/2014/main" id="{BBAD6CDF-7E8C-DD8E-97CF-467495DDC676}"/>
              </a:ext>
            </a:extLst>
          </p:cNvPr>
          <p:cNvSpPr/>
          <p:nvPr/>
        </p:nvSpPr>
        <p:spPr>
          <a:xfrm>
            <a:off x="496995" y="2004311"/>
            <a:ext cx="3841325" cy="4437129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>
              <a:lnSpc>
                <a:spcPct val="150000"/>
              </a:lnSpc>
            </a:pPr>
            <a:r>
              <a:rPr lang="en-US" sz="2400" dirty="0">
                <a:solidFill>
                  <a:schemeClr val="tx1"/>
                </a:solidFill>
                <a:latin typeface="Alexandria"/>
              </a:rPr>
              <a:t>Select </a:t>
            </a:r>
            <a:r>
              <a:rPr lang="en-US" sz="2400" b="1" dirty="0">
                <a:solidFill>
                  <a:schemeClr val="tx1"/>
                </a:solidFill>
                <a:latin typeface="Alexandria"/>
              </a:rPr>
              <a:t>Browse</a:t>
            </a:r>
          </a:p>
          <a:p>
            <a:pPr>
              <a:lnSpc>
                <a:spcPct val="150000"/>
              </a:lnSpc>
            </a:pPr>
            <a:r>
              <a:rPr lang="en-US" sz="2400" dirty="0">
                <a:solidFill>
                  <a:schemeClr val="tx1"/>
                </a:solidFill>
                <a:latin typeface="Alexandria"/>
              </a:rPr>
              <a:t>Select</a:t>
            </a:r>
            <a:r>
              <a:rPr lang="en-US" sz="2400" b="1" dirty="0">
                <a:solidFill>
                  <a:schemeClr val="tx1"/>
                </a:solidFill>
                <a:latin typeface="Alexandria"/>
              </a:rPr>
              <a:t> Iso File </a:t>
            </a:r>
            <a:r>
              <a:rPr lang="en-US" sz="2400" dirty="0">
                <a:solidFill>
                  <a:schemeClr val="tx1"/>
                </a:solidFill>
                <a:latin typeface="Alexandria"/>
              </a:rPr>
              <a:t>for</a:t>
            </a:r>
            <a:r>
              <a:rPr lang="en-US" sz="2400" b="1" dirty="0">
                <a:solidFill>
                  <a:schemeClr val="tx1"/>
                </a:solidFill>
                <a:latin typeface="Alexandria"/>
              </a:rPr>
              <a:t> Red Hat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D2EAB9C6-1BE4-05E7-0311-12A59FCB65FC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97BBECEB-BA17-22FD-F56B-0A0AB3559DA7}"/>
              </a:ext>
            </a:extLst>
          </p:cNvPr>
          <p:cNvSpPr txBox="1"/>
          <p:nvPr/>
        </p:nvSpPr>
        <p:spPr>
          <a:xfrm>
            <a:off x="381929" y="952891"/>
            <a:ext cx="9296921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2800" b="1" dirty="0">
                <a:latin typeface="Alexandria"/>
              </a:rPr>
              <a:t>Creating a New Virtual Machine:</a:t>
            </a:r>
            <a:r>
              <a:rPr lang="de-DE" sz="2800" b="1" dirty="0">
                <a:latin typeface="Alexandria"/>
              </a:rPr>
              <a:t> Red Hat Enterprise Linux </a:t>
            </a:r>
            <a:endParaRPr lang="en-US" sz="2800" b="1" dirty="0">
              <a:latin typeface="Alexandria"/>
            </a:endParaRPr>
          </a:p>
        </p:txBody>
      </p:sp>
      <p:pic>
        <p:nvPicPr>
          <p:cNvPr id="6" name="Picture 5" descr="A screenshot of a computer&#10;&#10;AI-generated content may be incorrect.">
            <a:extLst>
              <a:ext uri="{FF2B5EF4-FFF2-40B4-BE49-F238E27FC236}">
                <a16:creationId xmlns:a16="http://schemas.microsoft.com/office/drawing/2014/main" id="{234B63F4-59F1-2156-37CF-79693E815F1C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535596" y="1622850"/>
            <a:ext cx="7569200" cy="4966187"/>
          </a:xfrm>
          <a:prstGeom prst="rect">
            <a:avLst/>
          </a:prstGeom>
          <a:ln>
            <a:solidFill>
              <a:schemeClr val="bg2"/>
            </a:solidFill>
          </a:ln>
        </p:spPr>
      </p:pic>
    </p:spTree>
    <p:extLst>
      <p:ext uri="{BB962C8B-B14F-4D97-AF65-F5344CB8AC3E}">
        <p14:creationId xmlns:p14="http://schemas.microsoft.com/office/powerpoint/2010/main" val="9062538"/>
      </p:ext>
    </p:extLst>
  </p:cSld>
  <p:clrMapOvr>
    <a:masterClrMapping/>
  </p:clrMapOvr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97FC4A21-9E08-5C85-70C3-2A17F585E66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: Rounded Corners 7">
            <a:extLst>
              <a:ext uri="{FF2B5EF4-FFF2-40B4-BE49-F238E27FC236}">
                <a16:creationId xmlns:a16="http://schemas.microsoft.com/office/drawing/2014/main" id="{590A2F9A-D155-3A34-C6DA-A6BCE9CE4FBD}"/>
              </a:ext>
            </a:extLst>
          </p:cNvPr>
          <p:cNvSpPr/>
          <p:nvPr/>
        </p:nvSpPr>
        <p:spPr>
          <a:xfrm>
            <a:off x="496995" y="2004311"/>
            <a:ext cx="4237565" cy="4437129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>
              <a:lnSpc>
                <a:spcPct val="150000"/>
              </a:lnSpc>
            </a:pPr>
            <a:r>
              <a:rPr lang="en-US" sz="2400" dirty="0">
                <a:solidFill>
                  <a:schemeClr val="tx1"/>
                </a:solidFill>
                <a:latin typeface="Alexandria"/>
              </a:rPr>
              <a:t>Select </a:t>
            </a:r>
            <a:r>
              <a:rPr lang="en-US" sz="2400" b="1" dirty="0">
                <a:solidFill>
                  <a:schemeClr val="tx1"/>
                </a:solidFill>
                <a:latin typeface="Alexandria"/>
              </a:rPr>
              <a:t>Linux</a:t>
            </a:r>
          </a:p>
          <a:p>
            <a:pPr>
              <a:lnSpc>
                <a:spcPct val="150000"/>
              </a:lnSpc>
            </a:pPr>
            <a:r>
              <a:rPr lang="en-US" sz="2400" dirty="0">
                <a:solidFill>
                  <a:schemeClr val="tx1"/>
                </a:solidFill>
                <a:latin typeface="Alexandria"/>
              </a:rPr>
              <a:t>Version:</a:t>
            </a:r>
            <a:r>
              <a:rPr lang="en-US" sz="2400" b="1" dirty="0">
                <a:solidFill>
                  <a:schemeClr val="tx1"/>
                </a:solidFill>
                <a:latin typeface="Alexandria"/>
              </a:rPr>
              <a:t> </a:t>
            </a:r>
            <a:r>
              <a:rPr lang="en-US" sz="2000" b="1" dirty="0">
                <a:solidFill>
                  <a:schemeClr val="tx1"/>
                </a:solidFill>
                <a:latin typeface="Alexandria"/>
              </a:rPr>
              <a:t>Red Hat Enterprise Linux 9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8F2C187B-C0BB-8300-0BE0-C6B1BF2F1157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2A2E3E84-2383-E2B3-2D81-1CED14742135}"/>
              </a:ext>
            </a:extLst>
          </p:cNvPr>
          <p:cNvSpPr txBox="1"/>
          <p:nvPr/>
        </p:nvSpPr>
        <p:spPr>
          <a:xfrm>
            <a:off x="381929" y="952891"/>
            <a:ext cx="9296921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2800" b="1" dirty="0">
                <a:latin typeface="Alexandria"/>
              </a:rPr>
              <a:t>Creating a New Virtual Machine:</a:t>
            </a:r>
            <a:r>
              <a:rPr lang="de-DE" sz="2800" b="1" dirty="0">
                <a:latin typeface="Alexandria"/>
              </a:rPr>
              <a:t> Red Hat Enterprise Linux </a:t>
            </a:r>
            <a:endParaRPr lang="en-US" sz="2800" b="1" dirty="0">
              <a:latin typeface="Alexandria"/>
            </a:endParaRPr>
          </a:p>
        </p:txBody>
      </p:sp>
      <p:pic>
        <p:nvPicPr>
          <p:cNvPr id="2" name="Picture 1" descr="A screenshot of a computer&#10;&#10;AI-generated content may be incorrect.">
            <a:extLst>
              <a:ext uri="{FF2B5EF4-FFF2-40B4-BE49-F238E27FC236}">
                <a16:creationId xmlns:a16="http://schemas.microsoft.com/office/drawing/2014/main" id="{B68AA3B5-8AE0-8884-0227-44AFBE7B377B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917440" y="2004311"/>
            <a:ext cx="6492875" cy="4298850"/>
          </a:xfrm>
          <a:prstGeom prst="rect">
            <a:avLst/>
          </a:prstGeom>
          <a:ln>
            <a:solidFill>
              <a:schemeClr val="bg2"/>
            </a:solidFill>
          </a:ln>
        </p:spPr>
      </p:pic>
    </p:spTree>
    <p:extLst>
      <p:ext uri="{BB962C8B-B14F-4D97-AF65-F5344CB8AC3E}">
        <p14:creationId xmlns:p14="http://schemas.microsoft.com/office/powerpoint/2010/main" val="2714099924"/>
      </p:ext>
    </p:extLst>
  </p:cSld>
  <p:clrMapOvr>
    <a:masterClrMapping/>
  </p:clrMapOvr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C7A6D905-6ADE-A05B-7F94-BA60503C1FE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: Rounded Corners 7">
            <a:extLst>
              <a:ext uri="{FF2B5EF4-FFF2-40B4-BE49-F238E27FC236}">
                <a16:creationId xmlns:a16="http://schemas.microsoft.com/office/drawing/2014/main" id="{8C9774F4-608C-1B75-1D8A-B8AFB794C6B3}"/>
              </a:ext>
            </a:extLst>
          </p:cNvPr>
          <p:cNvSpPr/>
          <p:nvPr/>
        </p:nvSpPr>
        <p:spPr>
          <a:xfrm>
            <a:off x="496995" y="2004311"/>
            <a:ext cx="3841325" cy="4437129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>
              <a:lnSpc>
                <a:spcPct val="150000"/>
              </a:lnSpc>
            </a:pPr>
            <a:r>
              <a:rPr lang="en-US" sz="2400" dirty="0">
                <a:solidFill>
                  <a:schemeClr val="tx1"/>
                </a:solidFill>
                <a:latin typeface="Alexandria"/>
              </a:rPr>
              <a:t>Click the “</a:t>
            </a:r>
            <a:r>
              <a:rPr lang="en-US" sz="2400" b="1" dirty="0">
                <a:solidFill>
                  <a:schemeClr val="tx1"/>
                </a:solidFill>
                <a:latin typeface="Alexandria"/>
              </a:rPr>
              <a:t>Next</a:t>
            </a:r>
            <a:r>
              <a:rPr lang="en-US" sz="2400" dirty="0">
                <a:solidFill>
                  <a:schemeClr val="tx1"/>
                </a:solidFill>
                <a:latin typeface="Alexandria"/>
              </a:rPr>
              <a:t>" button</a:t>
            </a:r>
            <a:endParaRPr lang="en-US" sz="2400" b="1" dirty="0">
              <a:solidFill>
                <a:schemeClr val="tx1"/>
              </a:solidFill>
              <a:latin typeface="Alexandria"/>
            </a:endParaRP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EDCD3035-CA5C-645A-47A0-50A66A1BF1DD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FAC2EC5E-1833-60E8-0E55-8762371F1CC0}"/>
              </a:ext>
            </a:extLst>
          </p:cNvPr>
          <p:cNvSpPr txBox="1"/>
          <p:nvPr/>
        </p:nvSpPr>
        <p:spPr>
          <a:xfrm>
            <a:off x="381929" y="952891"/>
            <a:ext cx="9296921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2800" b="1" dirty="0">
                <a:latin typeface="Alexandria"/>
              </a:rPr>
              <a:t>Creating a New Virtual Machine:</a:t>
            </a:r>
            <a:r>
              <a:rPr lang="de-DE" sz="2800" b="1" dirty="0">
                <a:latin typeface="Alexandria"/>
              </a:rPr>
              <a:t> Red Hat Enterprise Linux </a:t>
            </a:r>
            <a:endParaRPr lang="en-US" sz="2800" b="1" dirty="0">
              <a:latin typeface="Alexandria"/>
            </a:endParaRPr>
          </a:p>
        </p:txBody>
      </p:sp>
      <p:pic>
        <p:nvPicPr>
          <p:cNvPr id="2" name="Picture 1" descr="A screenshot of a computer&#10;&#10;AI-generated content may be incorrect.">
            <a:extLst>
              <a:ext uri="{FF2B5EF4-FFF2-40B4-BE49-F238E27FC236}">
                <a16:creationId xmlns:a16="http://schemas.microsoft.com/office/drawing/2014/main" id="{D77B1C17-F1F1-7597-546B-A4D39430D70C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492653" y="1579879"/>
            <a:ext cx="7555591" cy="5009158"/>
          </a:xfrm>
          <a:prstGeom prst="rect">
            <a:avLst/>
          </a:prstGeom>
          <a:ln>
            <a:solidFill>
              <a:schemeClr val="bg2"/>
            </a:solidFill>
          </a:ln>
        </p:spPr>
      </p:pic>
    </p:spTree>
    <p:extLst>
      <p:ext uri="{BB962C8B-B14F-4D97-AF65-F5344CB8AC3E}">
        <p14:creationId xmlns:p14="http://schemas.microsoft.com/office/powerpoint/2010/main" val="4199915384"/>
      </p:ext>
    </p:extLst>
  </p:cSld>
  <p:clrMapOvr>
    <a:masterClrMapping/>
  </p:clrMapOvr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8733005D-017C-0EF3-2922-4B52F182C54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: Rounded Corners 7">
            <a:extLst>
              <a:ext uri="{FF2B5EF4-FFF2-40B4-BE49-F238E27FC236}">
                <a16:creationId xmlns:a16="http://schemas.microsoft.com/office/drawing/2014/main" id="{A10E3621-39C1-9D12-416D-074CD81D92CD}"/>
              </a:ext>
            </a:extLst>
          </p:cNvPr>
          <p:cNvSpPr/>
          <p:nvPr/>
        </p:nvSpPr>
        <p:spPr>
          <a:xfrm>
            <a:off x="496995" y="2004311"/>
            <a:ext cx="3841325" cy="4437129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50000"/>
              </a:lnSpc>
            </a:pPr>
            <a:r>
              <a:rPr lang="en-US" sz="2400" dirty="0">
                <a:solidFill>
                  <a:schemeClr val="tx1"/>
                </a:solidFill>
                <a:latin typeface="Alexandria"/>
              </a:rPr>
              <a:t>Choose your Suitable  </a:t>
            </a:r>
            <a:r>
              <a:rPr lang="en-US" sz="2400" b="1" dirty="0">
                <a:solidFill>
                  <a:schemeClr val="tx1"/>
                </a:solidFill>
                <a:latin typeface="Alexandria"/>
              </a:rPr>
              <a:t>Size</a:t>
            </a:r>
            <a:r>
              <a:rPr lang="en-US" sz="2400" dirty="0">
                <a:solidFill>
                  <a:schemeClr val="tx1"/>
                </a:solidFill>
                <a:latin typeface="Alexandria"/>
              </a:rPr>
              <a:t> and click “</a:t>
            </a:r>
            <a:r>
              <a:rPr lang="en-US" sz="2400" b="1" dirty="0">
                <a:solidFill>
                  <a:schemeClr val="tx1"/>
                </a:solidFill>
                <a:latin typeface="Alexandria"/>
              </a:rPr>
              <a:t>Next</a:t>
            </a:r>
            <a:r>
              <a:rPr lang="en-US" sz="2400" dirty="0">
                <a:solidFill>
                  <a:schemeClr val="tx1"/>
                </a:solidFill>
                <a:latin typeface="Alexandria"/>
              </a:rPr>
              <a:t>"</a:t>
            </a:r>
            <a:endParaRPr lang="en-US" sz="2400" b="1" dirty="0">
              <a:solidFill>
                <a:schemeClr val="tx1"/>
              </a:solidFill>
              <a:latin typeface="Alexandria"/>
            </a:endParaRP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BED9FA54-8AFB-D186-52AD-678E0CF0FD44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15F339D4-45D2-F81A-1B97-D50DA1CD7602}"/>
              </a:ext>
            </a:extLst>
          </p:cNvPr>
          <p:cNvSpPr txBox="1"/>
          <p:nvPr/>
        </p:nvSpPr>
        <p:spPr>
          <a:xfrm>
            <a:off x="381929" y="952891"/>
            <a:ext cx="9296921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2800" b="1" dirty="0">
                <a:latin typeface="Alexandria"/>
              </a:rPr>
              <a:t>Creating a New Virtual Machine:</a:t>
            </a:r>
            <a:r>
              <a:rPr lang="de-DE" sz="2800" b="1" dirty="0">
                <a:latin typeface="Alexandria"/>
              </a:rPr>
              <a:t> Red Hat Enterprise Linux </a:t>
            </a:r>
            <a:endParaRPr lang="en-US" sz="2800" b="1" dirty="0">
              <a:latin typeface="Alexandria"/>
            </a:endParaRPr>
          </a:p>
        </p:txBody>
      </p:sp>
      <p:pic>
        <p:nvPicPr>
          <p:cNvPr id="2" name="Picture 1" descr="A screenshot of a computer&#10;&#10;AI-generated content may be incorrect.">
            <a:extLst>
              <a:ext uri="{FF2B5EF4-FFF2-40B4-BE49-F238E27FC236}">
                <a16:creationId xmlns:a16="http://schemas.microsoft.com/office/drawing/2014/main" id="{48A6D8A3-7B85-E683-A4F5-24BB4964EC72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481882" y="1802422"/>
            <a:ext cx="7390349" cy="4786615"/>
          </a:xfrm>
          <a:prstGeom prst="rect">
            <a:avLst/>
          </a:prstGeom>
          <a:ln>
            <a:solidFill>
              <a:schemeClr val="bg2"/>
            </a:solidFill>
          </a:ln>
        </p:spPr>
      </p:pic>
    </p:spTree>
    <p:extLst>
      <p:ext uri="{BB962C8B-B14F-4D97-AF65-F5344CB8AC3E}">
        <p14:creationId xmlns:p14="http://schemas.microsoft.com/office/powerpoint/2010/main" val="2818118414"/>
      </p:ext>
    </p:extLst>
  </p:cSld>
  <p:clrMapOvr>
    <a:masterClrMapping/>
  </p:clrMapOvr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A007C48C-9575-4204-BED4-8C04A58235A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: Rounded Corners 7">
            <a:extLst>
              <a:ext uri="{FF2B5EF4-FFF2-40B4-BE49-F238E27FC236}">
                <a16:creationId xmlns:a16="http://schemas.microsoft.com/office/drawing/2014/main" id="{985575E3-9491-7CF7-31CB-4DFE17829EF8}"/>
              </a:ext>
            </a:extLst>
          </p:cNvPr>
          <p:cNvSpPr/>
          <p:nvPr/>
        </p:nvSpPr>
        <p:spPr>
          <a:xfrm>
            <a:off x="496995" y="2004311"/>
            <a:ext cx="3841325" cy="4437129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50000"/>
              </a:lnSpc>
            </a:pPr>
            <a:r>
              <a:rPr lang="en-US" sz="2400" dirty="0">
                <a:solidFill>
                  <a:schemeClr val="tx1"/>
                </a:solidFill>
                <a:latin typeface="Alexandria"/>
              </a:rPr>
              <a:t>Here are the </a:t>
            </a:r>
            <a:endParaRPr lang="ar-IQ" sz="2400" dirty="0">
              <a:solidFill>
                <a:schemeClr val="tx1"/>
              </a:solidFill>
              <a:latin typeface="Alexandria"/>
            </a:endParaRPr>
          </a:p>
          <a:p>
            <a:pPr algn="ctr">
              <a:lnSpc>
                <a:spcPct val="150000"/>
              </a:lnSpc>
            </a:pPr>
            <a:r>
              <a:rPr lang="en-US" sz="2400" b="1" dirty="0">
                <a:solidFill>
                  <a:schemeClr val="tx1"/>
                </a:solidFill>
                <a:latin typeface="Alexandria"/>
              </a:rPr>
              <a:t>VM</a:t>
            </a:r>
            <a:r>
              <a:rPr lang="en-US" sz="2400" dirty="0">
                <a:solidFill>
                  <a:schemeClr val="tx1"/>
                </a:solidFill>
                <a:latin typeface="Alexandria"/>
              </a:rPr>
              <a:t> </a:t>
            </a:r>
            <a:r>
              <a:rPr lang="en-US" sz="2400" b="1" dirty="0">
                <a:solidFill>
                  <a:schemeClr val="tx1"/>
                </a:solidFill>
                <a:latin typeface="Alexandria"/>
              </a:rPr>
              <a:t>specifications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F91F8C38-FD69-F674-5DE7-3BC1A87155AD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5371FB21-7999-17BA-4E38-C28EFB935261}"/>
              </a:ext>
            </a:extLst>
          </p:cNvPr>
          <p:cNvSpPr txBox="1"/>
          <p:nvPr/>
        </p:nvSpPr>
        <p:spPr>
          <a:xfrm>
            <a:off x="381929" y="952891"/>
            <a:ext cx="9296921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2800" b="1" dirty="0">
                <a:latin typeface="Alexandria"/>
              </a:rPr>
              <a:t>Creating a New Virtual Machine:</a:t>
            </a:r>
            <a:r>
              <a:rPr lang="de-DE" sz="2800" b="1" dirty="0">
                <a:latin typeface="Alexandria"/>
              </a:rPr>
              <a:t> Red Hat Enterprise Linux </a:t>
            </a:r>
            <a:endParaRPr lang="en-US" sz="2800" b="1" dirty="0">
              <a:latin typeface="Alexandria"/>
            </a:endParaRPr>
          </a:p>
        </p:txBody>
      </p:sp>
      <p:pic>
        <p:nvPicPr>
          <p:cNvPr id="3" name="Picture 2" descr="A screenshot of a computer&#10;&#10;AI-generated content may be incorrect.">
            <a:extLst>
              <a:ext uri="{FF2B5EF4-FFF2-40B4-BE49-F238E27FC236}">
                <a16:creationId xmlns:a16="http://schemas.microsoft.com/office/drawing/2014/main" id="{9F3424D7-8488-1A6E-D5A1-F2EFCF09A4CC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495436" y="1664976"/>
            <a:ext cx="7488555" cy="4924061"/>
          </a:xfrm>
          <a:prstGeom prst="rect">
            <a:avLst/>
          </a:prstGeom>
          <a:ln>
            <a:solidFill>
              <a:schemeClr val="bg2"/>
            </a:solidFill>
          </a:ln>
        </p:spPr>
      </p:pic>
    </p:spTree>
    <p:extLst>
      <p:ext uri="{BB962C8B-B14F-4D97-AF65-F5344CB8AC3E}">
        <p14:creationId xmlns:p14="http://schemas.microsoft.com/office/powerpoint/2010/main" val="692010323"/>
      </p:ext>
    </p:extLst>
  </p:cSld>
  <p:clrMapOvr>
    <a:masterClrMapping/>
  </p:clrMapOvr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8BD236E7-09E7-0B75-A43A-DBB2B77B451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: Rounded Corners 7">
            <a:extLst>
              <a:ext uri="{FF2B5EF4-FFF2-40B4-BE49-F238E27FC236}">
                <a16:creationId xmlns:a16="http://schemas.microsoft.com/office/drawing/2014/main" id="{47D8A468-4F33-C45F-42E8-CC0DDAD858DB}"/>
              </a:ext>
            </a:extLst>
          </p:cNvPr>
          <p:cNvSpPr/>
          <p:nvPr/>
        </p:nvSpPr>
        <p:spPr>
          <a:xfrm>
            <a:off x="496995" y="2004311"/>
            <a:ext cx="3841325" cy="4437129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50000"/>
              </a:lnSpc>
            </a:pPr>
            <a:r>
              <a:rPr lang="en-US" dirty="0">
                <a:solidFill>
                  <a:schemeClr val="tx1"/>
                </a:solidFill>
                <a:latin typeface="Alexandria"/>
              </a:rPr>
              <a:t>Adjust </a:t>
            </a:r>
            <a:r>
              <a:rPr lang="en-US" b="1" dirty="0">
                <a:solidFill>
                  <a:schemeClr val="tx1"/>
                </a:solidFill>
                <a:latin typeface="Alexandria"/>
              </a:rPr>
              <a:t>memory</a:t>
            </a:r>
            <a:r>
              <a:rPr lang="en-US" dirty="0">
                <a:solidFill>
                  <a:schemeClr val="tx1"/>
                </a:solidFill>
                <a:latin typeface="Alexandria"/>
              </a:rPr>
              <a:t> and processors as required, then proceed</a:t>
            </a:r>
            <a:endParaRPr lang="ar-IQ" dirty="0">
              <a:solidFill>
                <a:schemeClr val="tx1"/>
              </a:solidFill>
              <a:latin typeface="Alexandria"/>
            </a:endParaRPr>
          </a:p>
          <a:p>
            <a:pPr algn="ctr">
              <a:lnSpc>
                <a:spcPct val="150000"/>
              </a:lnSpc>
            </a:pPr>
            <a:r>
              <a:rPr lang="en-US" b="1" dirty="0">
                <a:solidFill>
                  <a:schemeClr val="tx1"/>
                </a:solidFill>
                <a:latin typeface="Alexandria"/>
              </a:rPr>
              <a:t>At least 2 GB RAM is needed</a:t>
            </a:r>
            <a:endParaRPr lang="ar-IQ" b="1" dirty="0">
              <a:solidFill>
                <a:schemeClr val="tx1"/>
              </a:solidFill>
              <a:latin typeface="Alexandria"/>
            </a:endParaRPr>
          </a:p>
          <a:p>
            <a:pPr algn="ctr">
              <a:lnSpc>
                <a:spcPct val="150000"/>
              </a:lnSpc>
            </a:pPr>
            <a:r>
              <a:rPr lang="en-US" dirty="0"/>
              <a:t>, then click Finish</a:t>
            </a:r>
            <a:endParaRPr lang="en-US" b="1" dirty="0">
              <a:solidFill>
                <a:schemeClr val="tx1"/>
              </a:solidFill>
              <a:latin typeface="Alexandria"/>
            </a:endParaRP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8A97CF6A-AD52-F751-3B76-4C5A9FB6E958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008B11AE-14E1-1793-0361-5875D23B1795}"/>
              </a:ext>
            </a:extLst>
          </p:cNvPr>
          <p:cNvSpPr txBox="1"/>
          <p:nvPr/>
        </p:nvSpPr>
        <p:spPr>
          <a:xfrm>
            <a:off x="381929" y="952891"/>
            <a:ext cx="9296921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2800" b="1" dirty="0">
                <a:latin typeface="Alexandria"/>
              </a:rPr>
              <a:t>Creating a New Virtual Machine:</a:t>
            </a:r>
            <a:r>
              <a:rPr lang="de-DE" sz="2800" b="1" dirty="0">
                <a:latin typeface="Alexandria"/>
              </a:rPr>
              <a:t> Red Hat Enterprise Linux </a:t>
            </a:r>
            <a:endParaRPr lang="en-US" sz="2800" b="1" dirty="0">
              <a:latin typeface="Alexandria"/>
            </a:endParaRPr>
          </a:p>
        </p:txBody>
      </p:sp>
      <p:pic>
        <p:nvPicPr>
          <p:cNvPr id="3" name="Picture 2" descr="A screenshot of a computer&#10;&#10;AI-generated content may be incorrect.">
            <a:extLst>
              <a:ext uri="{FF2B5EF4-FFF2-40B4-BE49-F238E27FC236}">
                <a16:creationId xmlns:a16="http://schemas.microsoft.com/office/drawing/2014/main" id="{50E8ABEA-6436-893A-3737-C10DDD97D389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425331" y="2029234"/>
            <a:ext cx="7558660" cy="4579915"/>
          </a:xfrm>
          <a:prstGeom prst="rect">
            <a:avLst/>
          </a:prstGeom>
          <a:ln>
            <a:solidFill>
              <a:schemeClr val="bg2"/>
            </a:solidFill>
          </a:ln>
        </p:spPr>
      </p:pic>
    </p:spTree>
    <p:extLst>
      <p:ext uri="{BB962C8B-B14F-4D97-AF65-F5344CB8AC3E}">
        <p14:creationId xmlns:p14="http://schemas.microsoft.com/office/powerpoint/2010/main" val="3157876183"/>
      </p:ext>
    </p:extLst>
  </p:cSld>
  <p:clrMapOvr>
    <a:masterClrMapping/>
  </p:clrMapOvr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14D2EFE6-C4D2-533A-75E7-4ED93E7859C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: Rounded Corners 7">
            <a:extLst>
              <a:ext uri="{FF2B5EF4-FFF2-40B4-BE49-F238E27FC236}">
                <a16:creationId xmlns:a16="http://schemas.microsoft.com/office/drawing/2014/main" id="{D85CFAC8-D644-E813-8066-E4B2305964D2}"/>
              </a:ext>
            </a:extLst>
          </p:cNvPr>
          <p:cNvSpPr/>
          <p:nvPr/>
        </p:nvSpPr>
        <p:spPr>
          <a:xfrm>
            <a:off x="496995" y="2004311"/>
            <a:ext cx="3841325" cy="4437129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50000"/>
              </a:lnSpc>
            </a:pPr>
            <a:r>
              <a:rPr lang="en-US" sz="2400" dirty="0">
                <a:solidFill>
                  <a:schemeClr val="tx1"/>
                </a:solidFill>
                <a:latin typeface="Alexandria"/>
              </a:rPr>
              <a:t>Click </a:t>
            </a:r>
            <a:r>
              <a:rPr lang="en-US" sz="2400" b="1" dirty="0">
                <a:solidFill>
                  <a:schemeClr val="tx1"/>
                </a:solidFill>
                <a:latin typeface="Alexandria"/>
              </a:rPr>
              <a:t>Finish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C8C308E0-3D9D-A40F-6BE6-F3946ACC8B63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E4C10194-B673-E970-0247-352F0156EB94}"/>
              </a:ext>
            </a:extLst>
          </p:cNvPr>
          <p:cNvSpPr txBox="1"/>
          <p:nvPr/>
        </p:nvSpPr>
        <p:spPr>
          <a:xfrm>
            <a:off x="381929" y="952891"/>
            <a:ext cx="9296921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2800" b="1" dirty="0">
                <a:latin typeface="Alexandria"/>
              </a:rPr>
              <a:t>Creating a New Virtual Machine:</a:t>
            </a:r>
            <a:r>
              <a:rPr lang="de-DE" sz="2800" b="1" dirty="0">
                <a:latin typeface="Alexandria"/>
              </a:rPr>
              <a:t> Red Hat Enterprise Linux </a:t>
            </a:r>
            <a:endParaRPr lang="en-US" sz="2800" b="1" dirty="0">
              <a:latin typeface="Alexandria"/>
            </a:endParaRPr>
          </a:p>
        </p:txBody>
      </p:sp>
      <p:pic>
        <p:nvPicPr>
          <p:cNvPr id="3" name="Picture 2" descr="A screenshot of a computer&#10;&#10;AI-generated content may be incorrect.">
            <a:extLst>
              <a:ext uri="{FF2B5EF4-FFF2-40B4-BE49-F238E27FC236}">
                <a16:creationId xmlns:a16="http://schemas.microsoft.com/office/drawing/2014/main" id="{339B2FAC-70B9-6A65-0A38-8680987B2850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495436" y="1664976"/>
            <a:ext cx="7488555" cy="4924061"/>
          </a:xfrm>
          <a:prstGeom prst="rect">
            <a:avLst/>
          </a:prstGeom>
          <a:ln>
            <a:solidFill>
              <a:schemeClr val="bg2"/>
            </a:solidFill>
          </a:ln>
        </p:spPr>
      </p:pic>
    </p:spTree>
    <p:extLst>
      <p:ext uri="{BB962C8B-B14F-4D97-AF65-F5344CB8AC3E}">
        <p14:creationId xmlns:p14="http://schemas.microsoft.com/office/powerpoint/2010/main" val="4027847408"/>
      </p:ext>
    </p:extLst>
  </p:cSld>
  <p:clrMapOvr>
    <a:masterClrMapping/>
  </p:clrMapOvr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23BD630A-9285-1501-033B-7FCCEAF578A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id="{4F025339-30C0-E386-D030-47922F0F5003}"/>
              </a:ext>
            </a:extLst>
          </p:cNvPr>
          <p:cNvSpPr/>
          <p:nvPr/>
        </p:nvSpPr>
        <p:spPr>
          <a:xfrm>
            <a:off x="6122194" y="2014538"/>
            <a:ext cx="4937346" cy="3719512"/>
          </a:xfrm>
          <a:prstGeom prst="rect">
            <a:avLst/>
          </a:prstGeom>
          <a:gradFill flip="none" rotWithShape="1">
            <a:gsLst>
              <a:gs pos="10000">
                <a:schemeClr val="tx1">
                  <a:lumMod val="85000"/>
                  <a:lumOff val="15000"/>
                  <a:alpha val="12000"/>
                </a:schemeClr>
              </a:gs>
              <a:gs pos="100000">
                <a:schemeClr val="tx1">
                  <a:lumMod val="85000"/>
                  <a:lumOff val="15000"/>
                  <a:alpha val="90000"/>
                </a:schemeClr>
              </a:gs>
            </a:gsLst>
            <a:lin ang="48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26" name="Rectangle 25">
            <a:extLst>
              <a:ext uri="{FF2B5EF4-FFF2-40B4-BE49-F238E27FC236}">
                <a16:creationId xmlns:a16="http://schemas.microsoft.com/office/drawing/2014/main" id="{B8A0B3A9-640F-AE62-F1D1-B12C13A3690B}"/>
              </a:ext>
            </a:extLst>
          </p:cNvPr>
          <p:cNvSpPr/>
          <p:nvPr/>
        </p:nvSpPr>
        <p:spPr>
          <a:xfrm>
            <a:off x="1127760" y="1123950"/>
            <a:ext cx="4942047" cy="3719512"/>
          </a:xfrm>
          <a:prstGeom prst="rect">
            <a:avLst/>
          </a:prstGeom>
          <a:gradFill flip="none" rotWithShape="1">
            <a:gsLst>
              <a:gs pos="10000">
                <a:schemeClr val="tx1">
                  <a:lumMod val="85000"/>
                  <a:lumOff val="15000"/>
                  <a:alpha val="12000"/>
                </a:schemeClr>
              </a:gs>
              <a:gs pos="100000">
                <a:schemeClr val="tx1">
                  <a:lumMod val="85000"/>
                  <a:lumOff val="15000"/>
                  <a:alpha val="90000"/>
                </a:schemeClr>
              </a:gs>
            </a:gsLst>
            <a:lin ang="48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pic>
        <p:nvPicPr>
          <p:cNvPr id="4" name="Picture Placeholder 3">
            <a:extLst>
              <a:ext uri="{FF2B5EF4-FFF2-40B4-BE49-F238E27FC236}">
                <a16:creationId xmlns:a16="http://schemas.microsoft.com/office/drawing/2014/main" id="{B6A6C165-4BDF-32C2-321C-98308B531892}"/>
              </a:ext>
            </a:extLst>
          </p:cNvPr>
          <p:cNvPicPr>
            <a:picLocks noGrp="1" noChangeAspect="1"/>
          </p:cNvPicPr>
          <p:nvPr>
            <p:ph type="pic" sz="quarter" idx="10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8679" b="8679"/>
          <a:stretch>
            <a:fillRect/>
          </a:stretch>
        </p:blipFill>
        <p:spPr/>
      </p:pic>
      <p:sp>
        <p:nvSpPr>
          <p:cNvPr id="11" name="Rectangle 10">
            <a:extLst>
              <a:ext uri="{FF2B5EF4-FFF2-40B4-BE49-F238E27FC236}">
                <a16:creationId xmlns:a16="http://schemas.microsoft.com/office/drawing/2014/main" id="{94EB1965-5A36-02AF-FE26-3441DC721E1C}"/>
              </a:ext>
            </a:extLst>
          </p:cNvPr>
          <p:cNvSpPr/>
          <p:nvPr/>
        </p:nvSpPr>
        <p:spPr>
          <a:xfrm>
            <a:off x="4951095" y="1117694"/>
            <a:ext cx="1116793" cy="962568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100">
              <a:solidFill>
                <a:srgbClr val="00B0F0"/>
              </a:solidFill>
              <a:ea typeface="Roboto Light" panose="02000000000000000000" pitchFamily="2" charset="0"/>
            </a:endParaRPr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E5912E46-372D-AAA7-EB3D-49B377D26D3C}"/>
              </a:ext>
            </a:extLst>
          </p:cNvPr>
          <p:cNvSpPr/>
          <p:nvPr/>
        </p:nvSpPr>
        <p:spPr>
          <a:xfrm>
            <a:off x="2626178" y="500900"/>
            <a:ext cx="10625587" cy="4572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1" name="TextBox 40">
            <a:extLst>
              <a:ext uri="{FF2B5EF4-FFF2-40B4-BE49-F238E27FC236}">
                <a16:creationId xmlns:a16="http://schemas.microsoft.com/office/drawing/2014/main" id="{04D3F746-7E9C-2E8A-ADFB-D9E1E6A02B0B}"/>
              </a:ext>
            </a:extLst>
          </p:cNvPr>
          <p:cNvSpPr txBox="1"/>
          <p:nvPr/>
        </p:nvSpPr>
        <p:spPr>
          <a:xfrm>
            <a:off x="7141701" y="1456938"/>
            <a:ext cx="3052823" cy="49244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lvl="0" algn="ctr"/>
            <a:r>
              <a:rPr lang="en-US" sz="2600" dirty="0"/>
              <a:t>Installation of RHEL 9</a:t>
            </a:r>
          </a:p>
        </p:txBody>
      </p:sp>
      <p:pic>
        <p:nvPicPr>
          <p:cNvPr id="5" name="Graphic 21">
            <a:extLst>
              <a:ext uri="{FF2B5EF4-FFF2-40B4-BE49-F238E27FC236}">
                <a16:creationId xmlns:a16="http://schemas.microsoft.com/office/drawing/2014/main" id="{2DD97851-89B3-63CA-5449-C3B98C931CD1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13" name="TextBox 12">
            <a:extLst>
              <a:ext uri="{FF2B5EF4-FFF2-40B4-BE49-F238E27FC236}">
                <a16:creationId xmlns:a16="http://schemas.microsoft.com/office/drawing/2014/main" id="{11654460-D77C-7145-F585-EEF261ED4875}"/>
              </a:ext>
            </a:extLst>
          </p:cNvPr>
          <p:cNvSpPr txBox="1"/>
          <p:nvPr/>
        </p:nvSpPr>
        <p:spPr>
          <a:xfrm>
            <a:off x="5031436" y="1173731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02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9F2E90A1-BE1C-13B3-950C-65CB1C70E4DF}"/>
              </a:ext>
            </a:extLst>
          </p:cNvPr>
          <p:cNvSpPr txBox="1"/>
          <p:nvPr/>
        </p:nvSpPr>
        <p:spPr>
          <a:xfrm>
            <a:off x="5056733" y="1052246"/>
            <a:ext cx="917148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6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</a:p>
        </p:txBody>
      </p:sp>
    </p:spTree>
    <p:extLst>
      <p:ext uri="{BB962C8B-B14F-4D97-AF65-F5344CB8AC3E}">
        <p14:creationId xmlns:p14="http://schemas.microsoft.com/office/powerpoint/2010/main" val="317961224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  <p:bldP spid="26" grpId="0" animBg="1"/>
    </p:bld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0CC6E357-BC88-66E0-A195-19776B5D519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: Rounded Corners 7">
            <a:extLst>
              <a:ext uri="{FF2B5EF4-FFF2-40B4-BE49-F238E27FC236}">
                <a16:creationId xmlns:a16="http://schemas.microsoft.com/office/drawing/2014/main" id="{5E002F38-BF98-D8A0-6B1B-D966270036AF}"/>
              </a:ext>
            </a:extLst>
          </p:cNvPr>
          <p:cNvSpPr/>
          <p:nvPr/>
        </p:nvSpPr>
        <p:spPr>
          <a:xfrm>
            <a:off x="660400" y="1658871"/>
            <a:ext cx="9763760" cy="4589529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>
              <a:lnSpc>
                <a:spcPct val="150000"/>
              </a:lnSpc>
            </a:pPr>
            <a:endParaRPr lang="en-US" sz="2400" dirty="0">
              <a:solidFill>
                <a:schemeClr val="tx1"/>
              </a:solidFill>
              <a:latin typeface="Alexandria"/>
            </a:endParaRP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47287D88-8BF3-CC6B-CBFE-4E1F5A565C6D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C9BF2E51-5486-900D-317A-0B7B0C75E5B9}"/>
              </a:ext>
            </a:extLst>
          </p:cNvPr>
          <p:cNvSpPr txBox="1"/>
          <p:nvPr/>
        </p:nvSpPr>
        <p:spPr>
          <a:xfrm>
            <a:off x="564809" y="900816"/>
            <a:ext cx="6094140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de-DE" sz="2800" b="1" dirty="0">
                <a:latin typeface="Alexandria"/>
              </a:rPr>
              <a:t>Red Hat Enterprise Linux (RHEL)</a:t>
            </a:r>
            <a:endParaRPr lang="en-US" sz="2800" b="1" dirty="0">
              <a:latin typeface="Alexandria"/>
            </a:endParaRP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4D3E158F-E22D-AE42-C970-48D22EA37069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25790" y="1869681"/>
            <a:ext cx="8553060" cy="420542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14944873"/>
      </p:ext>
    </p:extLst>
  </p:cSld>
  <p:clrMapOvr>
    <a:masterClrMapping/>
  </p:clrMapOvr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84FCB97B-3B30-747D-8D55-D36A85BCCBD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: Rounded Corners 7">
            <a:extLst>
              <a:ext uri="{FF2B5EF4-FFF2-40B4-BE49-F238E27FC236}">
                <a16:creationId xmlns:a16="http://schemas.microsoft.com/office/drawing/2014/main" id="{FED2BF80-A0B0-56EE-F4A1-F26AA9F1CF07}"/>
              </a:ext>
            </a:extLst>
          </p:cNvPr>
          <p:cNvSpPr/>
          <p:nvPr/>
        </p:nvSpPr>
        <p:spPr>
          <a:xfrm>
            <a:off x="660400" y="1658871"/>
            <a:ext cx="9763760" cy="4589529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>
              <a:lnSpc>
                <a:spcPct val="150000"/>
              </a:lnSpc>
            </a:pPr>
            <a:endParaRPr lang="en-US" sz="2400" dirty="0">
              <a:solidFill>
                <a:schemeClr val="tx1"/>
              </a:solidFill>
              <a:latin typeface="Alexandria"/>
            </a:endParaRP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E3F6C0E1-03E5-F5F6-BA3C-999A0382CDA9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91D78296-619E-B329-AF82-3EC73601376A}"/>
              </a:ext>
            </a:extLst>
          </p:cNvPr>
          <p:cNvSpPr txBox="1"/>
          <p:nvPr/>
        </p:nvSpPr>
        <p:spPr>
          <a:xfrm>
            <a:off x="564809" y="900816"/>
            <a:ext cx="6094140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de-DE" sz="2800" b="1" dirty="0">
                <a:latin typeface="Alexandria"/>
              </a:rPr>
              <a:t>Red Hat Enterprise Linux (RHEL)</a:t>
            </a:r>
            <a:endParaRPr lang="en-US" sz="2800" b="1" dirty="0">
              <a:latin typeface="Alexandria"/>
            </a:endParaRP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88132F21-D1F2-EFAB-C791-3618927E6227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78749" y="1900675"/>
            <a:ext cx="7968451" cy="3873990"/>
          </a:xfrm>
          <a:prstGeom prst="rect">
            <a:avLst/>
          </a:prstGeom>
          <a:ln w="38100">
            <a:solidFill>
              <a:schemeClr val="accent1"/>
            </a:solidFill>
          </a:ln>
        </p:spPr>
      </p:pic>
    </p:spTree>
    <p:extLst>
      <p:ext uri="{BB962C8B-B14F-4D97-AF65-F5344CB8AC3E}">
        <p14:creationId xmlns:p14="http://schemas.microsoft.com/office/powerpoint/2010/main" val="2862955252"/>
      </p:ext>
    </p:extLst>
  </p:cSld>
  <p:clrMapOvr>
    <a:masterClrMapping/>
  </p:clrMapOvr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BABE1CAE-C46C-AA70-4FDA-BFE8BB044BC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Graphic 21">
            <a:extLst>
              <a:ext uri="{FF2B5EF4-FFF2-40B4-BE49-F238E27FC236}">
                <a16:creationId xmlns:a16="http://schemas.microsoft.com/office/drawing/2014/main" id="{BE8153CB-B88D-DA7B-9C87-49B14E8EE4FD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C7608D75-F14A-0C57-0307-9CB08FB7A2FB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83531" y="807134"/>
            <a:ext cx="9095319" cy="4984587"/>
          </a:xfrm>
          <a:prstGeom prst="rect">
            <a:avLst/>
          </a:prstGeom>
        </p:spPr>
      </p:pic>
      <p:sp>
        <p:nvSpPr>
          <p:cNvPr id="2" name="Rectangle: Rounded Corners 1">
            <a:extLst>
              <a:ext uri="{FF2B5EF4-FFF2-40B4-BE49-F238E27FC236}">
                <a16:creationId xmlns:a16="http://schemas.microsoft.com/office/drawing/2014/main" id="{AF1BFB2F-C232-D189-FD25-6EE8B5759A5E}"/>
              </a:ext>
            </a:extLst>
          </p:cNvPr>
          <p:cNvSpPr/>
          <p:nvPr/>
        </p:nvSpPr>
        <p:spPr>
          <a:xfrm>
            <a:off x="3790859" y="6037943"/>
            <a:ext cx="2305141" cy="66159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50000"/>
              </a:lnSpc>
            </a:pPr>
            <a:r>
              <a:rPr lang="en-US" sz="2400" dirty="0">
                <a:solidFill>
                  <a:schemeClr val="tx1"/>
                </a:solidFill>
                <a:latin typeface="Alexandria"/>
              </a:rPr>
              <a:t>Click </a:t>
            </a:r>
            <a:r>
              <a:rPr lang="en-US" sz="2400" b="1" dirty="0">
                <a:solidFill>
                  <a:schemeClr val="tx1"/>
                </a:solidFill>
                <a:latin typeface="Alexandria"/>
              </a:rPr>
              <a:t>Power On</a:t>
            </a:r>
          </a:p>
        </p:txBody>
      </p:sp>
    </p:spTree>
    <p:extLst>
      <p:ext uri="{BB962C8B-B14F-4D97-AF65-F5344CB8AC3E}">
        <p14:creationId xmlns:p14="http://schemas.microsoft.com/office/powerpoint/2010/main" val="3951163447"/>
      </p:ext>
    </p:extLst>
  </p:cSld>
  <p:clrMapOvr>
    <a:masterClrMapping/>
  </p:clrMapOvr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2">
            <a:extLst>
              <a:ext uri="{FF2B5EF4-FFF2-40B4-BE49-F238E27FC236}">
                <a16:creationId xmlns:a16="http://schemas.microsoft.com/office/drawing/2014/main" id="{1D99AB36-5863-3753-04C9-3C1C4C60EE63}"/>
              </a:ext>
            </a:extLst>
          </p:cNvPr>
          <p:cNvSpPr>
            <a:spLocks noChangeArrowheads="1"/>
          </p:cNvSpPr>
          <p:nvPr/>
        </p:nvSpPr>
        <p:spPr bwMode="auto">
          <a:xfrm>
            <a:off x="630936" y="2807208"/>
            <a:ext cx="3429000" cy="3410712"/>
          </a:xfrm>
          <a:prstGeom prst="rect">
            <a:avLst/>
          </a:prstGeom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lIns="91440" tIns="45720" rIns="91440" bIns="45720" numCol="1" rtlCol="0" anchor="t" anchorCtr="0" compatLnSpc="1">
            <a:prstTxWarp prst="textNoShape">
              <a:avLst/>
            </a:prstTxWarp>
            <a:normAutofit/>
          </a:bodyPr>
          <a:lstStyle/>
          <a:p>
            <a:pPr marL="0" marR="0" lvl="0" indent="-228600" fontAlgn="base">
              <a:lnSpc>
                <a:spcPct val="90000"/>
              </a:lnSpc>
              <a:spcBef>
                <a:spcPct val="0"/>
              </a:spcBef>
              <a:spcAft>
                <a:spcPts val="600"/>
              </a:spcAft>
              <a:buClrTx/>
              <a:buSzTx/>
              <a:buFont typeface="Arial" panose="020B0604020202020204" pitchFamily="34" charset="0"/>
              <a:buChar char="•"/>
              <a:tabLst/>
            </a:pPr>
            <a:r>
              <a:rPr kumimoji="0" lang="en-US" altLang="en-US" sz="2200" b="1" i="0" u="none" strike="noStrike" cap="none" normalizeH="0" baseline="0" dirty="0">
                <a:ln>
                  <a:noFill/>
                </a:ln>
                <a:effectLst/>
              </a:rPr>
              <a:t>Step 1: Start RHEL 9 Installation</a:t>
            </a:r>
            <a:endParaRPr kumimoji="0" lang="en-US" altLang="en-US" sz="2200" b="0" i="0" u="none" strike="noStrike" cap="none" normalizeH="0" baseline="0" dirty="0">
              <a:ln>
                <a:noFill/>
              </a:ln>
              <a:effectLst/>
            </a:endParaRPr>
          </a:p>
          <a:p>
            <a:pPr marL="0" marR="0" lvl="0" indent="-228600" fontAlgn="base">
              <a:lnSpc>
                <a:spcPct val="90000"/>
              </a:lnSpc>
              <a:spcBef>
                <a:spcPct val="0"/>
              </a:spcBef>
              <a:spcAft>
                <a:spcPts val="600"/>
              </a:spcAft>
              <a:buClrTx/>
              <a:buSzTx/>
              <a:buFont typeface="Arial" panose="020B0604020202020204" pitchFamily="34" charset="0"/>
              <a:buChar char="•"/>
              <a:tabLst/>
            </a:pPr>
            <a:r>
              <a:rPr kumimoji="0" lang="en-US" altLang="en-US" sz="2200" b="0" i="0" u="none" strike="noStrike" cap="none" normalizeH="0" baseline="0" dirty="0">
                <a:ln>
                  <a:noFill/>
                </a:ln>
                <a:effectLst/>
              </a:rPr>
              <a:t>When the system reboots, you will get a black screen with the following options. To begin the installation, press </a:t>
            </a:r>
            <a:r>
              <a:rPr kumimoji="0" lang="en-US" altLang="en-US" sz="2200" b="1" i="0" u="none" strike="noStrike" cap="none" normalizeH="0" baseline="0" dirty="0">
                <a:ln>
                  <a:noFill/>
                </a:ln>
                <a:effectLst/>
              </a:rPr>
              <a:t>ENTER</a:t>
            </a:r>
            <a:r>
              <a:rPr kumimoji="0" lang="en-US" altLang="en-US" sz="2200" b="0" i="0" u="none" strike="noStrike" cap="none" normalizeH="0" baseline="0" dirty="0">
                <a:ln>
                  <a:noFill/>
                </a:ln>
                <a:effectLst/>
              </a:rPr>
              <a:t> on the first option ‘</a:t>
            </a:r>
            <a:r>
              <a:rPr kumimoji="0" lang="en-US" altLang="en-US" sz="2200" b="1" i="0" u="none" strike="noStrike" cap="none" normalizeH="0" baseline="0" dirty="0">
                <a:ln>
                  <a:noFill/>
                </a:ln>
                <a:effectLst/>
              </a:rPr>
              <a:t>Install Red Hat Enterprise Linux 9.0</a:t>
            </a:r>
            <a:r>
              <a:rPr kumimoji="0" lang="en-US" altLang="en-US" sz="2200" b="0" i="0" u="none" strike="noStrike" cap="none" normalizeH="0" baseline="0" dirty="0">
                <a:ln>
                  <a:noFill/>
                </a:ln>
                <a:effectLst/>
              </a:rPr>
              <a:t>’.</a:t>
            </a:r>
          </a:p>
        </p:txBody>
      </p:sp>
      <p:pic>
        <p:nvPicPr>
          <p:cNvPr id="3073" name="Picture 23" descr="RHEL 9 Boot Menu">
            <a:hlinkClick r:id="rId2"/>
            <a:extLst>
              <a:ext uri="{FF2B5EF4-FFF2-40B4-BE49-F238E27FC236}">
                <a16:creationId xmlns:a16="http://schemas.microsoft.com/office/drawing/2014/main" id="{41C2FD60-D5BC-CC98-3C19-814C82D506B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4680206" y="1232774"/>
            <a:ext cx="6089394" cy="457181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Rectangle 4">
            <a:extLst>
              <a:ext uri="{FF2B5EF4-FFF2-40B4-BE49-F238E27FC236}">
                <a16:creationId xmlns:a16="http://schemas.microsoft.com/office/drawing/2014/main" id="{B6FF68AA-C8A5-A9FF-9B13-21D1AA6F91D4}"/>
              </a:ext>
            </a:extLst>
          </p:cNvPr>
          <p:cNvSpPr/>
          <p:nvPr/>
        </p:nvSpPr>
        <p:spPr>
          <a:xfrm>
            <a:off x="3834774" y="6252521"/>
            <a:ext cx="8357226" cy="405585"/>
          </a:xfrm>
          <a:prstGeom prst="rect">
            <a:avLst/>
          </a:prstGeom>
          <a:solidFill>
            <a:srgbClr val="669BB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0" name="Picture 9" descr="A red hat with black text&#10;&#10;Description automatically generated with medium confidence">
            <a:extLst>
              <a:ext uri="{FF2B5EF4-FFF2-40B4-BE49-F238E27FC236}">
                <a16:creationId xmlns:a16="http://schemas.microsoft.com/office/drawing/2014/main" id="{F0A2D34D-2CDB-1452-FD7C-90CF4F39AA67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37993" b="38905"/>
          <a:stretch/>
        </p:blipFill>
        <p:spPr>
          <a:xfrm>
            <a:off x="1622397" y="6260451"/>
            <a:ext cx="1886584" cy="435845"/>
          </a:xfrm>
          <a:prstGeom prst="rect">
            <a:avLst/>
          </a:prstGeom>
        </p:spPr>
      </p:pic>
      <p:pic>
        <p:nvPicPr>
          <p:cNvPr id="2" name="Graphic 21">
            <a:extLst>
              <a:ext uri="{FF2B5EF4-FFF2-40B4-BE49-F238E27FC236}">
                <a16:creationId xmlns:a16="http://schemas.microsoft.com/office/drawing/2014/main" id="{DDBBF6F4-EA1A-788C-59BC-AC68FD9606FF}"/>
              </a:ext>
            </a:extLst>
          </p:cNvPr>
          <p:cNvPicPr>
            <a:picLocks noChangeAspect="1"/>
          </p:cNvPicPr>
          <p:nvPr/>
        </p:nvPicPr>
        <p:blipFill rotWithShape="1">
          <a:blip r:embed="rId5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17029" y="-22934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43779960"/>
      </p:ext>
    </p:extLst>
  </p:cSld>
  <p:clrMapOvr>
    <a:masterClrMapping/>
  </p:clrMapOvr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RHEL 9 Language">
            <a:hlinkClick r:id="rId2"/>
            <a:extLst>
              <a:ext uri="{FF2B5EF4-FFF2-40B4-BE49-F238E27FC236}">
                <a16:creationId xmlns:a16="http://schemas.microsoft.com/office/drawing/2014/main" id="{F53749B8-836E-45B7-20C3-D5A97E03B227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2352505" y="851022"/>
            <a:ext cx="7208055" cy="5363510"/>
          </a:xfrm>
          <a:prstGeom prst="rect">
            <a:avLst/>
          </a:prstGeom>
          <a:noFill/>
          <a:ln>
            <a:noFill/>
          </a:ln>
        </p:spPr>
      </p:pic>
      <p:pic>
        <p:nvPicPr>
          <p:cNvPr id="3" name="Picture 2" descr="A red hat with black text&#10;&#10;Description automatically generated with medium confidence">
            <a:extLst>
              <a:ext uri="{FF2B5EF4-FFF2-40B4-BE49-F238E27FC236}">
                <a16:creationId xmlns:a16="http://schemas.microsoft.com/office/drawing/2014/main" id="{C089A8FB-FDD3-7077-48AE-81C163EAEAB9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37993" b="38905"/>
          <a:stretch/>
        </p:blipFill>
        <p:spPr>
          <a:xfrm>
            <a:off x="1622397" y="6260451"/>
            <a:ext cx="1886584" cy="435845"/>
          </a:xfrm>
          <a:prstGeom prst="rect">
            <a:avLst/>
          </a:prstGeom>
        </p:spPr>
      </p:pic>
      <p:pic>
        <p:nvPicPr>
          <p:cNvPr id="4" name="Graphic 21">
            <a:extLst>
              <a:ext uri="{FF2B5EF4-FFF2-40B4-BE49-F238E27FC236}">
                <a16:creationId xmlns:a16="http://schemas.microsoft.com/office/drawing/2014/main" id="{6BBBCBB3-5D19-1320-BDC9-FCB74ED620F5}"/>
              </a:ext>
            </a:extLst>
          </p:cNvPr>
          <p:cNvPicPr>
            <a:picLocks noChangeAspect="1"/>
          </p:cNvPicPr>
          <p:nvPr/>
        </p:nvPicPr>
        <p:blipFill rotWithShape="1">
          <a:blip r:embed="rId5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45189299"/>
      </p:ext>
    </p:extLst>
  </p:cSld>
  <p:clrMapOvr>
    <a:masterClrMapping/>
  </p:clrMapOvr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2">
            <a:extLst>
              <a:ext uri="{FF2B5EF4-FFF2-40B4-BE49-F238E27FC236}">
                <a16:creationId xmlns:a16="http://schemas.microsoft.com/office/drawing/2014/main" id="{8A9ACF31-28C2-8DFF-DCE9-5F22F737F309}"/>
              </a:ext>
            </a:extLst>
          </p:cNvPr>
          <p:cNvSpPr>
            <a:spLocks noChangeArrowheads="1"/>
          </p:cNvSpPr>
          <p:nvPr/>
        </p:nvSpPr>
        <p:spPr bwMode="auto">
          <a:xfrm>
            <a:off x="185546" y="2443480"/>
            <a:ext cx="4446529" cy="4259072"/>
          </a:xfrm>
          <a:prstGeom prst="rect">
            <a:avLst/>
          </a:prstGeom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lIns="91440" tIns="45720" rIns="91440" bIns="45720" numCol="1" rtlCol="0" anchor="t" anchorCtr="0" compatLnSpc="1">
            <a:prstTxWarp prst="textNoShape">
              <a:avLst/>
            </a:prstTxWarp>
            <a:normAutofit/>
          </a:bodyPr>
          <a:lstStyle/>
          <a:p>
            <a:pPr marL="0" marR="0" lvl="0" indent="-228600" fontAlgn="base">
              <a:lnSpc>
                <a:spcPct val="90000"/>
              </a:lnSpc>
              <a:spcBef>
                <a:spcPct val="0"/>
              </a:spcBef>
              <a:spcAft>
                <a:spcPts val="600"/>
              </a:spcAft>
              <a:buClrTx/>
              <a:buSzTx/>
              <a:buFont typeface="Arial" panose="020B0604020202020204" pitchFamily="34" charset="0"/>
              <a:buChar char="•"/>
              <a:tabLst/>
            </a:pPr>
            <a:r>
              <a:rPr kumimoji="0" lang="en-US" altLang="en-US" sz="2400" b="1" i="0" u="none" strike="noStrike" cap="none" normalizeH="0" baseline="0" dirty="0">
                <a:ln>
                  <a:noFill/>
                </a:ln>
                <a:effectLst/>
              </a:rPr>
              <a:t>Step 2: Configure Partitioning</a:t>
            </a:r>
            <a:endParaRPr kumimoji="0" lang="en-US" altLang="en-US" sz="2400" b="0" i="0" u="none" strike="noStrike" cap="none" normalizeH="0" baseline="0" dirty="0">
              <a:ln>
                <a:noFill/>
              </a:ln>
              <a:effectLst/>
            </a:endParaRPr>
          </a:p>
          <a:p>
            <a:pPr marL="0" marR="0" lvl="0" indent="-228600" fontAlgn="base">
              <a:lnSpc>
                <a:spcPct val="90000"/>
              </a:lnSpc>
              <a:spcBef>
                <a:spcPct val="0"/>
              </a:spcBef>
              <a:spcAft>
                <a:spcPts val="600"/>
              </a:spcAft>
              <a:buClrTx/>
              <a:buSzTx/>
              <a:buFont typeface="Arial" panose="020B0604020202020204" pitchFamily="34" charset="0"/>
              <a:buChar char="•"/>
              <a:tabLst/>
            </a:pPr>
            <a:endParaRPr kumimoji="0" lang="en-US" altLang="en-US" sz="1600" b="0" i="0" u="none" strike="noStrike" cap="none" normalizeH="0" baseline="0" dirty="0">
              <a:ln>
                <a:noFill/>
              </a:ln>
              <a:effectLst/>
            </a:endParaRPr>
          </a:p>
        </p:txBody>
      </p:sp>
      <p:pic>
        <p:nvPicPr>
          <p:cNvPr id="4097" name="Picture 20" descr="RHEL 9 Configuation">
            <a:hlinkClick r:id="rId2"/>
            <a:extLst>
              <a:ext uri="{FF2B5EF4-FFF2-40B4-BE49-F238E27FC236}">
                <a16:creationId xmlns:a16="http://schemas.microsoft.com/office/drawing/2014/main" id="{AE605A86-8790-8B6E-954E-84979D626F7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4552417" y="1093912"/>
            <a:ext cx="6074943" cy="4563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Rectangle 3">
            <a:extLst>
              <a:ext uri="{FF2B5EF4-FFF2-40B4-BE49-F238E27FC236}">
                <a16:creationId xmlns:a16="http://schemas.microsoft.com/office/drawing/2014/main" id="{97D851A4-303C-EBAC-FA65-A7F1A56621AF}"/>
              </a:ext>
            </a:extLst>
          </p:cNvPr>
          <p:cNvSpPr/>
          <p:nvPr/>
        </p:nvSpPr>
        <p:spPr>
          <a:xfrm>
            <a:off x="3834774" y="6252521"/>
            <a:ext cx="8357226" cy="405585"/>
          </a:xfrm>
          <a:prstGeom prst="rect">
            <a:avLst/>
          </a:prstGeom>
          <a:solidFill>
            <a:srgbClr val="669BB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9" name="Picture 8" descr="A red hat with black text&#10;&#10;Description automatically generated with medium confidence">
            <a:extLst>
              <a:ext uri="{FF2B5EF4-FFF2-40B4-BE49-F238E27FC236}">
                <a16:creationId xmlns:a16="http://schemas.microsoft.com/office/drawing/2014/main" id="{63303477-2533-EFDC-573F-700DADB95BC7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37993" b="38905"/>
          <a:stretch/>
        </p:blipFill>
        <p:spPr>
          <a:xfrm>
            <a:off x="1622397" y="6260451"/>
            <a:ext cx="1886584" cy="435845"/>
          </a:xfrm>
          <a:prstGeom prst="rect">
            <a:avLst/>
          </a:prstGeom>
        </p:spPr>
      </p:pic>
      <p:pic>
        <p:nvPicPr>
          <p:cNvPr id="3" name="Graphic 21">
            <a:extLst>
              <a:ext uri="{FF2B5EF4-FFF2-40B4-BE49-F238E27FC236}">
                <a16:creationId xmlns:a16="http://schemas.microsoft.com/office/drawing/2014/main" id="{1AF666CF-D987-9E44-3E24-E7DF06317B7A}"/>
              </a:ext>
            </a:extLst>
          </p:cNvPr>
          <p:cNvPicPr>
            <a:picLocks noChangeAspect="1"/>
          </p:cNvPicPr>
          <p:nvPr/>
        </p:nvPicPr>
        <p:blipFill rotWithShape="1">
          <a:blip r:embed="rId5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709330" y="136376"/>
            <a:ext cx="2305141" cy="1076343"/>
          </a:xfrm>
          <a:prstGeom prst="rect">
            <a:avLst/>
          </a:prstGeom>
        </p:spPr>
      </p:pic>
      <p:cxnSp>
        <p:nvCxnSpPr>
          <p:cNvPr id="6" name="Straight Arrow Connector 5">
            <a:extLst>
              <a:ext uri="{FF2B5EF4-FFF2-40B4-BE49-F238E27FC236}">
                <a16:creationId xmlns:a16="http://schemas.microsoft.com/office/drawing/2014/main" id="{3ACD815F-C4C7-F284-40E5-30DAC14A9C95}"/>
              </a:ext>
            </a:extLst>
          </p:cNvPr>
          <p:cNvCxnSpPr/>
          <p:nvPr/>
        </p:nvCxnSpPr>
        <p:spPr>
          <a:xfrm flipH="1">
            <a:off x="10180320" y="2443480"/>
            <a:ext cx="965200" cy="0"/>
          </a:xfrm>
          <a:prstGeom prst="straightConnector1">
            <a:avLst/>
          </a:prstGeom>
          <a:ln w="28575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516199320"/>
      </p:ext>
    </p:extLst>
  </p:cSld>
  <p:clrMapOvr>
    <a:masterClrMapping/>
  </p:clrMapOvr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94FC5D86-370D-A428-36AF-4A1C700ACD4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9" descr="A red hat with black text&#10;&#10;Description automatically generated with medium confidence">
            <a:extLst>
              <a:ext uri="{FF2B5EF4-FFF2-40B4-BE49-F238E27FC236}">
                <a16:creationId xmlns:a16="http://schemas.microsoft.com/office/drawing/2014/main" id="{DA9888F3-0B77-5F62-516D-5430AFCA98F7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37993" b="38905"/>
          <a:stretch/>
        </p:blipFill>
        <p:spPr>
          <a:xfrm>
            <a:off x="1622397" y="6260451"/>
            <a:ext cx="1886584" cy="435845"/>
          </a:xfrm>
          <a:prstGeom prst="rect">
            <a:avLst/>
          </a:prstGeom>
        </p:spPr>
      </p:pic>
      <p:pic>
        <p:nvPicPr>
          <p:cNvPr id="4" name="Graphic 21">
            <a:extLst>
              <a:ext uri="{FF2B5EF4-FFF2-40B4-BE49-F238E27FC236}">
                <a16:creationId xmlns:a16="http://schemas.microsoft.com/office/drawing/2014/main" id="{B511A048-1ACE-E112-8ACF-3DC0D56F87D7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794E9FE6-3068-9E1B-9FA8-9F96A32C92C1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245360" y="743571"/>
            <a:ext cx="7355840" cy="5516880"/>
          </a:xfrm>
          <a:prstGeom prst="rect">
            <a:avLst/>
          </a:prstGeom>
        </p:spPr>
      </p:pic>
      <p:sp>
        <p:nvSpPr>
          <p:cNvPr id="7" name="Rectangle: Rounded Corners 6">
            <a:extLst>
              <a:ext uri="{FF2B5EF4-FFF2-40B4-BE49-F238E27FC236}">
                <a16:creationId xmlns:a16="http://schemas.microsoft.com/office/drawing/2014/main" id="{DB67ECD6-B7B7-E822-66E0-BFC83352CE37}"/>
              </a:ext>
            </a:extLst>
          </p:cNvPr>
          <p:cNvSpPr/>
          <p:nvPr/>
        </p:nvSpPr>
        <p:spPr>
          <a:xfrm>
            <a:off x="263315" y="3080743"/>
            <a:ext cx="1697565" cy="1849120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50000"/>
              </a:lnSpc>
            </a:pPr>
            <a:r>
              <a:rPr lang="en-US" sz="2400" dirty="0">
                <a:solidFill>
                  <a:schemeClr val="tx1"/>
                </a:solidFill>
                <a:latin typeface="Alexandria"/>
              </a:rPr>
              <a:t>Click </a:t>
            </a:r>
            <a:r>
              <a:rPr lang="en-US" sz="2400" b="1" dirty="0">
                <a:solidFill>
                  <a:schemeClr val="tx1"/>
                </a:solidFill>
                <a:latin typeface="Alexandria"/>
              </a:rPr>
              <a:t>Done</a:t>
            </a:r>
          </a:p>
        </p:txBody>
      </p:sp>
    </p:spTree>
    <p:extLst>
      <p:ext uri="{BB962C8B-B14F-4D97-AF65-F5344CB8AC3E}">
        <p14:creationId xmlns:p14="http://schemas.microsoft.com/office/powerpoint/2010/main" val="2377592613"/>
      </p:ext>
    </p:extLst>
  </p:cSld>
  <p:clrMapOvr>
    <a:masterClrMapping/>
  </p:clrMapOvr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66C742CE-C260-8514-814C-77A88023606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9" descr="A red hat with black text&#10;&#10;Description automatically generated with medium confidence">
            <a:extLst>
              <a:ext uri="{FF2B5EF4-FFF2-40B4-BE49-F238E27FC236}">
                <a16:creationId xmlns:a16="http://schemas.microsoft.com/office/drawing/2014/main" id="{F646DD0D-24AB-DD82-B49F-CF720B122A38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37993" b="38905"/>
          <a:stretch/>
        </p:blipFill>
        <p:spPr>
          <a:xfrm>
            <a:off x="9678850" y="6260451"/>
            <a:ext cx="1886584" cy="435845"/>
          </a:xfrm>
          <a:prstGeom prst="rect">
            <a:avLst/>
          </a:prstGeom>
        </p:spPr>
      </p:pic>
      <p:pic>
        <p:nvPicPr>
          <p:cNvPr id="4" name="Graphic 21">
            <a:extLst>
              <a:ext uri="{FF2B5EF4-FFF2-40B4-BE49-F238E27FC236}">
                <a16:creationId xmlns:a16="http://schemas.microsoft.com/office/drawing/2014/main" id="{EDFCF9B5-2420-9392-BA5C-AD07DD957BCD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27810985-35FF-56DF-78EF-4D6B77C6128D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076961" y="639966"/>
            <a:ext cx="7784542" cy="5838407"/>
          </a:xfrm>
          <a:prstGeom prst="rect">
            <a:avLst/>
          </a:prstGeom>
        </p:spPr>
      </p:pic>
      <p:cxnSp>
        <p:nvCxnSpPr>
          <p:cNvPr id="6" name="Straight Connector 5">
            <a:extLst>
              <a:ext uri="{FF2B5EF4-FFF2-40B4-BE49-F238E27FC236}">
                <a16:creationId xmlns:a16="http://schemas.microsoft.com/office/drawing/2014/main" id="{56028737-DCC2-CB6B-0DED-813D8C0124E1}"/>
              </a:ext>
            </a:extLst>
          </p:cNvPr>
          <p:cNvCxnSpPr/>
          <p:nvPr/>
        </p:nvCxnSpPr>
        <p:spPr>
          <a:xfrm flipH="1">
            <a:off x="6621864" y="2502040"/>
            <a:ext cx="1577591" cy="0"/>
          </a:xfrm>
          <a:prstGeom prst="line">
            <a:avLst/>
          </a:prstGeom>
          <a:ln w="28575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910346699"/>
      </p:ext>
    </p:extLst>
  </p:cSld>
  <p:clrMapOvr>
    <a:masterClrMapping/>
  </p:clrMapOvr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RHEL 9 Root Password">
            <a:hlinkClick r:id="rId2"/>
            <a:extLst>
              <a:ext uri="{FF2B5EF4-FFF2-40B4-BE49-F238E27FC236}">
                <a16:creationId xmlns:a16="http://schemas.microsoft.com/office/drawing/2014/main" id="{E881E41E-A812-F766-E94A-6F28ED32C954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643467" y="1395481"/>
            <a:ext cx="10430933" cy="4260705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Rectangle 2">
            <a:extLst>
              <a:ext uri="{FF2B5EF4-FFF2-40B4-BE49-F238E27FC236}">
                <a16:creationId xmlns:a16="http://schemas.microsoft.com/office/drawing/2014/main" id="{5C07157F-472D-C6CA-9ACF-D6A41ACE5D9D}"/>
              </a:ext>
            </a:extLst>
          </p:cNvPr>
          <p:cNvSpPr/>
          <p:nvPr/>
        </p:nvSpPr>
        <p:spPr>
          <a:xfrm>
            <a:off x="3834774" y="6252521"/>
            <a:ext cx="8357226" cy="405585"/>
          </a:xfrm>
          <a:prstGeom prst="rect">
            <a:avLst/>
          </a:prstGeom>
          <a:solidFill>
            <a:srgbClr val="669BB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0" name="Picture 9" descr="A red hat with black text&#10;&#10;Description automatically generated with medium confidence">
            <a:extLst>
              <a:ext uri="{FF2B5EF4-FFF2-40B4-BE49-F238E27FC236}">
                <a16:creationId xmlns:a16="http://schemas.microsoft.com/office/drawing/2014/main" id="{226DF9A5-AB89-003F-3700-239E2D7A1461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37993" b="38905"/>
          <a:stretch/>
        </p:blipFill>
        <p:spPr>
          <a:xfrm>
            <a:off x="1622397" y="6260451"/>
            <a:ext cx="1886584" cy="435845"/>
          </a:xfrm>
          <a:prstGeom prst="rect">
            <a:avLst/>
          </a:prstGeom>
        </p:spPr>
      </p:pic>
      <p:pic>
        <p:nvPicPr>
          <p:cNvPr id="4" name="Graphic 21">
            <a:extLst>
              <a:ext uri="{FF2B5EF4-FFF2-40B4-BE49-F238E27FC236}">
                <a16:creationId xmlns:a16="http://schemas.microsoft.com/office/drawing/2014/main" id="{005CBADB-68A7-64CB-A5C6-3E641BC1915D}"/>
              </a:ext>
            </a:extLst>
          </p:cNvPr>
          <p:cNvPicPr>
            <a:picLocks noChangeAspect="1"/>
          </p:cNvPicPr>
          <p:nvPr/>
        </p:nvPicPr>
        <p:blipFill rotWithShape="1">
          <a:blip r:embed="rId5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48499882"/>
      </p:ext>
    </p:extLst>
  </p:cSld>
  <p:clrMapOvr>
    <a:masterClrMapping/>
  </p:clrMapOvr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Create Root Password">
            <a:hlinkClick r:id="rId2"/>
            <a:extLst>
              <a:ext uri="{FF2B5EF4-FFF2-40B4-BE49-F238E27FC236}">
                <a16:creationId xmlns:a16="http://schemas.microsoft.com/office/drawing/2014/main" id="{20C8D4F0-F2C7-02C3-E665-3FE0616D6FE5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643467" y="1184238"/>
            <a:ext cx="10905066" cy="4489523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Rectangle 2">
            <a:extLst>
              <a:ext uri="{FF2B5EF4-FFF2-40B4-BE49-F238E27FC236}">
                <a16:creationId xmlns:a16="http://schemas.microsoft.com/office/drawing/2014/main" id="{A905248F-C208-D8DF-8FB6-642ED94814AE}"/>
              </a:ext>
            </a:extLst>
          </p:cNvPr>
          <p:cNvSpPr/>
          <p:nvPr/>
        </p:nvSpPr>
        <p:spPr>
          <a:xfrm>
            <a:off x="3834774" y="6252521"/>
            <a:ext cx="8357226" cy="405585"/>
          </a:xfrm>
          <a:prstGeom prst="rect">
            <a:avLst/>
          </a:prstGeom>
          <a:solidFill>
            <a:srgbClr val="669BB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0" name="Picture 9" descr="A red hat with black text&#10;&#10;Description automatically generated with medium confidence">
            <a:extLst>
              <a:ext uri="{FF2B5EF4-FFF2-40B4-BE49-F238E27FC236}">
                <a16:creationId xmlns:a16="http://schemas.microsoft.com/office/drawing/2014/main" id="{CBB3A1D1-B2E8-3730-03EE-100AC02C362D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37993" b="38905"/>
          <a:stretch/>
        </p:blipFill>
        <p:spPr>
          <a:xfrm>
            <a:off x="1622397" y="6260451"/>
            <a:ext cx="1886584" cy="435845"/>
          </a:xfrm>
          <a:prstGeom prst="rect">
            <a:avLst/>
          </a:prstGeom>
        </p:spPr>
      </p:pic>
      <p:pic>
        <p:nvPicPr>
          <p:cNvPr id="4" name="Graphic 21">
            <a:extLst>
              <a:ext uri="{FF2B5EF4-FFF2-40B4-BE49-F238E27FC236}">
                <a16:creationId xmlns:a16="http://schemas.microsoft.com/office/drawing/2014/main" id="{C89F61DC-A0F2-ACD2-AD08-E796B5A21CB2}"/>
              </a:ext>
            </a:extLst>
          </p:cNvPr>
          <p:cNvPicPr>
            <a:picLocks noChangeAspect="1"/>
          </p:cNvPicPr>
          <p:nvPr/>
        </p:nvPicPr>
        <p:blipFill rotWithShape="1">
          <a:blip r:embed="rId5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78985606"/>
      </p:ext>
    </p:extLst>
  </p:cSld>
  <p:clrMapOvr>
    <a:masterClrMapping/>
  </p:clrMapOvr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RHEL 9 User Creation">
            <a:hlinkClick r:id="rId2"/>
            <a:extLst>
              <a:ext uri="{FF2B5EF4-FFF2-40B4-BE49-F238E27FC236}">
                <a16:creationId xmlns:a16="http://schemas.microsoft.com/office/drawing/2014/main" id="{F737D67C-AD50-6BA6-3375-1D3C7CFE81E3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643467" y="1579880"/>
            <a:ext cx="10905066" cy="3698239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Rectangle 2">
            <a:extLst>
              <a:ext uri="{FF2B5EF4-FFF2-40B4-BE49-F238E27FC236}">
                <a16:creationId xmlns:a16="http://schemas.microsoft.com/office/drawing/2014/main" id="{5F8B9581-A867-93A1-7925-1BD1A08C4A52}"/>
              </a:ext>
            </a:extLst>
          </p:cNvPr>
          <p:cNvSpPr/>
          <p:nvPr/>
        </p:nvSpPr>
        <p:spPr>
          <a:xfrm>
            <a:off x="3834774" y="6252521"/>
            <a:ext cx="8357226" cy="405585"/>
          </a:xfrm>
          <a:prstGeom prst="rect">
            <a:avLst/>
          </a:prstGeom>
          <a:solidFill>
            <a:srgbClr val="669BB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0" name="Picture 9" descr="A red hat with black text&#10;&#10;Description automatically generated with medium confidence">
            <a:extLst>
              <a:ext uri="{FF2B5EF4-FFF2-40B4-BE49-F238E27FC236}">
                <a16:creationId xmlns:a16="http://schemas.microsoft.com/office/drawing/2014/main" id="{B563CB20-8242-73F4-052F-7CA71A2083A5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37993" b="38905"/>
          <a:stretch/>
        </p:blipFill>
        <p:spPr>
          <a:xfrm>
            <a:off x="1622397" y="6260451"/>
            <a:ext cx="1886584" cy="435845"/>
          </a:xfrm>
          <a:prstGeom prst="rect">
            <a:avLst/>
          </a:prstGeom>
        </p:spPr>
      </p:pic>
      <p:pic>
        <p:nvPicPr>
          <p:cNvPr id="4" name="Graphic 21">
            <a:extLst>
              <a:ext uri="{FF2B5EF4-FFF2-40B4-BE49-F238E27FC236}">
                <a16:creationId xmlns:a16="http://schemas.microsoft.com/office/drawing/2014/main" id="{81C1BCB7-0236-2BE3-1280-3BCFBB98E4A2}"/>
              </a:ext>
            </a:extLst>
          </p:cNvPr>
          <p:cNvPicPr>
            <a:picLocks noChangeAspect="1"/>
          </p:cNvPicPr>
          <p:nvPr/>
        </p:nvPicPr>
        <p:blipFill rotWithShape="1">
          <a:blip r:embed="rId5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18004628"/>
      </p:ext>
    </p:extLst>
  </p:cSld>
  <p:clrMapOvr>
    <a:masterClrMapping/>
  </p:clrMapOvr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Create User Account">
            <a:hlinkClick r:id="rId2"/>
            <a:extLst>
              <a:ext uri="{FF2B5EF4-FFF2-40B4-BE49-F238E27FC236}">
                <a16:creationId xmlns:a16="http://schemas.microsoft.com/office/drawing/2014/main" id="{A7FC5D83-9421-E455-4437-E9FC656CE8CE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1216767" y="1209040"/>
            <a:ext cx="8128651" cy="4640611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Rectangle 2">
            <a:extLst>
              <a:ext uri="{FF2B5EF4-FFF2-40B4-BE49-F238E27FC236}">
                <a16:creationId xmlns:a16="http://schemas.microsoft.com/office/drawing/2014/main" id="{7E8FD8CC-18A3-D394-3C6A-D54AA03C57F3}"/>
              </a:ext>
            </a:extLst>
          </p:cNvPr>
          <p:cNvSpPr/>
          <p:nvPr/>
        </p:nvSpPr>
        <p:spPr>
          <a:xfrm>
            <a:off x="3834774" y="6252521"/>
            <a:ext cx="8357226" cy="405585"/>
          </a:xfrm>
          <a:prstGeom prst="rect">
            <a:avLst/>
          </a:prstGeom>
          <a:solidFill>
            <a:srgbClr val="669BB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0" name="Picture 9" descr="A red hat with black text&#10;&#10;Description automatically generated with medium confidence">
            <a:extLst>
              <a:ext uri="{FF2B5EF4-FFF2-40B4-BE49-F238E27FC236}">
                <a16:creationId xmlns:a16="http://schemas.microsoft.com/office/drawing/2014/main" id="{D835E768-6DE9-8860-4DFE-DD9D31129069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37993" b="38905"/>
          <a:stretch/>
        </p:blipFill>
        <p:spPr>
          <a:xfrm>
            <a:off x="1622397" y="6260451"/>
            <a:ext cx="1886584" cy="435845"/>
          </a:xfrm>
          <a:prstGeom prst="rect">
            <a:avLst/>
          </a:prstGeom>
        </p:spPr>
      </p:pic>
      <p:pic>
        <p:nvPicPr>
          <p:cNvPr id="4" name="Graphic 21">
            <a:extLst>
              <a:ext uri="{FF2B5EF4-FFF2-40B4-BE49-F238E27FC236}">
                <a16:creationId xmlns:a16="http://schemas.microsoft.com/office/drawing/2014/main" id="{1AF29F80-2F6B-BFE6-44B8-DA4BD987DDD6}"/>
              </a:ext>
            </a:extLst>
          </p:cNvPr>
          <p:cNvPicPr>
            <a:picLocks noChangeAspect="1"/>
          </p:cNvPicPr>
          <p:nvPr/>
        </p:nvPicPr>
        <p:blipFill rotWithShape="1">
          <a:blip r:embed="rId5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86717136"/>
      </p:ext>
    </p:extLst>
  </p:cSld>
  <p:clrMapOvr>
    <a:masterClrMapping/>
  </p:clrMapOvr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RHEL 9 Begin Installation">
            <a:hlinkClick r:id="rId2"/>
            <a:extLst>
              <a:ext uri="{FF2B5EF4-FFF2-40B4-BE49-F238E27FC236}">
                <a16:creationId xmlns:a16="http://schemas.microsoft.com/office/drawing/2014/main" id="{5839DC3E-F759-1A3C-E969-9168E1B1FA15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643467" y="1155656"/>
            <a:ext cx="9740053" cy="4466699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Rectangle 2">
            <a:extLst>
              <a:ext uri="{FF2B5EF4-FFF2-40B4-BE49-F238E27FC236}">
                <a16:creationId xmlns:a16="http://schemas.microsoft.com/office/drawing/2014/main" id="{C1BF40AD-779A-6130-66AC-4E40BB3274DF}"/>
              </a:ext>
            </a:extLst>
          </p:cNvPr>
          <p:cNvSpPr/>
          <p:nvPr/>
        </p:nvSpPr>
        <p:spPr>
          <a:xfrm>
            <a:off x="3834774" y="6252521"/>
            <a:ext cx="8357226" cy="405585"/>
          </a:xfrm>
          <a:prstGeom prst="rect">
            <a:avLst/>
          </a:prstGeom>
          <a:solidFill>
            <a:srgbClr val="669BB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0" name="Picture 9" descr="A red hat with black text&#10;&#10;Description automatically generated with medium confidence">
            <a:extLst>
              <a:ext uri="{FF2B5EF4-FFF2-40B4-BE49-F238E27FC236}">
                <a16:creationId xmlns:a16="http://schemas.microsoft.com/office/drawing/2014/main" id="{8F1B49FD-9188-1654-B734-CA7976A0B62E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37993" b="38905"/>
          <a:stretch/>
        </p:blipFill>
        <p:spPr>
          <a:xfrm>
            <a:off x="1622397" y="6260451"/>
            <a:ext cx="1886584" cy="435845"/>
          </a:xfrm>
          <a:prstGeom prst="rect">
            <a:avLst/>
          </a:prstGeom>
        </p:spPr>
      </p:pic>
      <p:pic>
        <p:nvPicPr>
          <p:cNvPr id="4" name="Graphic 21">
            <a:extLst>
              <a:ext uri="{FF2B5EF4-FFF2-40B4-BE49-F238E27FC236}">
                <a16:creationId xmlns:a16="http://schemas.microsoft.com/office/drawing/2014/main" id="{AA6E5CA9-A9B6-D031-4A65-42E7B5B9E7D1}"/>
              </a:ext>
            </a:extLst>
          </p:cNvPr>
          <p:cNvPicPr>
            <a:picLocks noChangeAspect="1"/>
          </p:cNvPicPr>
          <p:nvPr/>
        </p:nvPicPr>
        <p:blipFill rotWithShape="1">
          <a:blip r:embed="rId5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18876976"/>
      </p:ext>
    </p:extLst>
  </p:cSld>
  <p:clrMapOvr>
    <a:masterClrMapping/>
  </p:clrMapOvr>
</p:sld>
</file>

<file path=ppt/slides/slide5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RHEL 9 Installation">
            <a:hlinkClick r:id="rId2"/>
            <a:extLst>
              <a:ext uri="{FF2B5EF4-FFF2-40B4-BE49-F238E27FC236}">
                <a16:creationId xmlns:a16="http://schemas.microsoft.com/office/drawing/2014/main" id="{49B77EF3-8284-629B-1525-3DA778E1D165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2266014" y="218033"/>
            <a:ext cx="7514892" cy="5439681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Rectangle 2">
            <a:extLst>
              <a:ext uri="{FF2B5EF4-FFF2-40B4-BE49-F238E27FC236}">
                <a16:creationId xmlns:a16="http://schemas.microsoft.com/office/drawing/2014/main" id="{E3EBDDCB-8CFB-03D4-E4C0-26F347B5662C}"/>
              </a:ext>
            </a:extLst>
          </p:cNvPr>
          <p:cNvSpPr/>
          <p:nvPr/>
        </p:nvSpPr>
        <p:spPr>
          <a:xfrm>
            <a:off x="3834774" y="6252521"/>
            <a:ext cx="8357226" cy="405585"/>
          </a:xfrm>
          <a:prstGeom prst="rect">
            <a:avLst/>
          </a:prstGeom>
          <a:solidFill>
            <a:srgbClr val="669BB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0" name="Picture 9" descr="A red hat with black text&#10;&#10;Description automatically generated with medium confidence">
            <a:extLst>
              <a:ext uri="{FF2B5EF4-FFF2-40B4-BE49-F238E27FC236}">
                <a16:creationId xmlns:a16="http://schemas.microsoft.com/office/drawing/2014/main" id="{7DC33C81-39C5-887C-2C4A-3C67344D0B67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37993" b="38905"/>
          <a:stretch/>
        </p:blipFill>
        <p:spPr>
          <a:xfrm>
            <a:off x="1622397" y="6260451"/>
            <a:ext cx="1886584" cy="435845"/>
          </a:xfrm>
          <a:prstGeom prst="rect">
            <a:avLst/>
          </a:prstGeom>
        </p:spPr>
      </p:pic>
      <p:pic>
        <p:nvPicPr>
          <p:cNvPr id="4" name="Graphic 21">
            <a:extLst>
              <a:ext uri="{FF2B5EF4-FFF2-40B4-BE49-F238E27FC236}">
                <a16:creationId xmlns:a16="http://schemas.microsoft.com/office/drawing/2014/main" id="{224F0E23-2C85-85E3-D10F-037340DA9232}"/>
              </a:ext>
            </a:extLst>
          </p:cNvPr>
          <p:cNvPicPr>
            <a:picLocks noChangeAspect="1"/>
          </p:cNvPicPr>
          <p:nvPr/>
        </p:nvPicPr>
        <p:blipFill rotWithShape="1">
          <a:blip r:embed="rId5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12034154"/>
      </p:ext>
    </p:extLst>
  </p:cSld>
  <p:clrMapOvr>
    <a:masterClrMapping/>
  </p:clrMapOvr>
</p:sld>
</file>

<file path=ppt/slides/slide6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RHEL 9 Installation Finishes">
            <a:hlinkClick r:id="rId2"/>
            <a:extLst>
              <a:ext uri="{FF2B5EF4-FFF2-40B4-BE49-F238E27FC236}">
                <a16:creationId xmlns:a16="http://schemas.microsoft.com/office/drawing/2014/main" id="{0DCEC7B8-32B0-B13E-2207-873CDEA7BF39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2369597" y="447039"/>
            <a:ext cx="7263375" cy="5221105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Rectangle 2">
            <a:extLst>
              <a:ext uri="{FF2B5EF4-FFF2-40B4-BE49-F238E27FC236}">
                <a16:creationId xmlns:a16="http://schemas.microsoft.com/office/drawing/2014/main" id="{C1792E8C-0BFC-BE8F-28A7-AAD9ACE69DD5}"/>
              </a:ext>
            </a:extLst>
          </p:cNvPr>
          <p:cNvSpPr/>
          <p:nvPr/>
        </p:nvSpPr>
        <p:spPr>
          <a:xfrm>
            <a:off x="3834774" y="6252521"/>
            <a:ext cx="8357226" cy="405585"/>
          </a:xfrm>
          <a:prstGeom prst="rect">
            <a:avLst/>
          </a:prstGeom>
          <a:solidFill>
            <a:srgbClr val="669BB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0" name="Picture 9" descr="A red hat with black text&#10;&#10;Description automatically generated with medium confidence">
            <a:extLst>
              <a:ext uri="{FF2B5EF4-FFF2-40B4-BE49-F238E27FC236}">
                <a16:creationId xmlns:a16="http://schemas.microsoft.com/office/drawing/2014/main" id="{AF1B07F8-21A4-DF2B-DC92-263C13CDD075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37993" b="38905"/>
          <a:stretch/>
        </p:blipFill>
        <p:spPr>
          <a:xfrm>
            <a:off x="1622397" y="6260451"/>
            <a:ext cx="1886584" cy="435845"/>
          </a:xfrm>
          <a:prstGeom prst="rect">
            <a:avLst/>
          </a:prstGeom>
        </p:spPr>
      </p:pic>
      <p:pic>
        <p:nvPicPr>
          <p:cNvPr id="4" name="Graphic 21">
            <a:extLst>
              <a:ext uri="{FF2B5EF4-FFF2-40B4-BE49-F238E27FC236}">
                <a16:creationId xmlns:a16="http://schemas.microsoft.com/office/drawing/2014/main" id="{F38A0513-D7DF-2600-CD24-D0CDC9C66BF3}"/>
              </a:ext>
            </a:extLst>
          </p:cNvPr>
          <p:cNvPicPr>
            <a:picLocks noChangeAspect="1"/>
          </p:cNvPicPr>
          <p:nvPr/>
        </p:nvPicPr>
        <p:blipFill rotWithShape="1">
          <a:blip r:embed="rId5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83105235"/>
      </p:ext>
    </p:extLst>
  </p:cSld>
  <p:clrMapOvr>
    <a:masterClrMapping/>
  </p:clrMapOvr>
</p:sld>
</file>

<file path=ppt/slides/slide6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RHEL 9 Boot Menu">
            <a:hlinkClick r:id="rId3"/>
            <a:extLst>
              <a:ext uri="{FF2B5EF4-FFF2-40B4-BE49-F238E27FC236}">
                <a16:creationId xmlns:a16="http://schemas.microsoft.com/office/drawing/2014/main" id="{835FBC38-5C19-A33D-5EA8-C43359239097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1119367" y="1156198"/>
            <a:ext cx="8969514" cy="4674906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Rectangle 2">
            <a:extLst>
              <a:ext uri="{FF2B5EF4-FFF2-40B4-BE49-F238E27FC236}">
                <a16:creationId xmlns:a16="http://schemas.microsoft.com/office/drawing/2014/main" id="{C28BD062-E805-F843-71DF-4CF2E0B87570}"/>
              </a:ext>
            </a:extLst>
          </p:cNvPr>
          <p:cNvSpPr/>
          <p:nvPr/>
        </p:nvSpPr>
        <p:spPr>
          <a:xfrm>
            <a:off x="3834774" y="6252521"/>
            <a:ext cx="8357226" cy="405585"/>
          </a:xfrm>
          <a:prstGeom prst="rect">
            <a:avLst/>
          </a:prstGeom>
          <a:solidFill>
            <a:srgbClr val="669BB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0" name="Picture 9" descr="A red hat with black text&#10;&#10;Description automatically generated with medium confidence">
            <a:extLst>
              <a:ext uri="{FF2B5EF4-FFF2-40B4-BE49-F238E27FC236}">
                <a16:creationId xmlns:a16="http://schemas.microsoft.com/office/drawing/2014/main" id="{C2DB46DB-6B8B-21EA-3314-0500A16E51C3}"/>
              </a:ext>
            </a:extLst>
          </p:cNvPr>
          <p:cNvPicPr>
            <a:picLocks noChangeAspect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37993" b="38905"/>
          <a:stretch/>
        </p:blipFill>
        <p:spPr>
          <a:xfrm>
            <a:off x="1622397" y="6260451"/>
            <a:ext cx="1886584" cy="435845"/>
          </a:xfrm>
          <a:prstGeom prst="rect">
            <a:avLst/>
          </a:prstGeom>
        </p:spPr>
      </p:pic>
      <p:pic>
        <p:nvPicPr>
          <p:cNvPr id="4" name="Graphic 21">
            <a:extLst>
              <a:ext uri="{FF2B5EF4-FFF2-40B4-BE49-F238E27FC236}">
                <a16:creationId xmlns:a16="http://schemas.microsoft.com/office/drawing/2014/main" id="{C53FA76E-647C-A561-CA9F-FECB0D44223E}"/>
              </a:ext>
            </a:extLst>
          </p:cNvPr>
          <p:cNvPicPr>
            <a:picLocks noChangeAspect="1"/>
          </p:cNvPicPr>
          <p:nvPr/>
        </p:nvPicPr>
        <p:blipFill rotWithShape="1">
          <a:blip r:embed="rId6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22326211"/>
      </p:ext>
    </p:extLst>
  </p:cSld>
  <p:clrMapOvr>
    <a:masterClrMapping/>
  </p:clrMapOvr>
</p:sld>
</file>

<file path=ppt/slides/slide6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RHEL 9 Login">
            <a:hlinkClick r:id="rId2"/>
            <a:extLst>
              <a:ext uri="{FF2B5EF4-FFF2-40B4-BE49-F238E27FC236}">
                <a16:creationId xmlns:a16="http://schemas.microsoft.com/office/drawing/2014/main" id="{3AD51680-70D7-D9A4-65E4-1B71FE28374E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2391383" y="1056640"/>
            <a:ext cx="6799981" cy="4611504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Rectangle 2">
            <a:extLst>
              <a:ext uri="{FF2B5EF4-FFF2-40B4-BE49-F238E27FC236}">
                <a16:creationId xmlns:a16="http://schemas.microsoft.com/office/drawing/2014/main" id="{D13B8382-8A97-B849-B061-0C01D759A759}"/>
              </a:ext>
            </a:extLst>
          </p:cNvPr>
          <p:cNvSpPr/>
          <p:nvPr/>
        </p:nvSpPr>
        <p:spPr>
          <a:xfrm>
            <a:off x="3834774" y="6252521"/>
            <a:ext cx="8357226" cy="405585"/>
          </a:xfrm>
          <a:prstGeom prst="rect">
            <a:avLst/>
          </a:prstGeom>
          <a:solidFill>
            <a:srgbClr val="669BB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0" name="Picture 9" descr="A red hat with black text&#10;&#10;Description automatically generated with medium confidence">
            <a:extLst>
              <a:ext uri="{FF2B5EF4-FFF2-40B4-BE49-F238E27FC236}">
                <a16:creationId xmlns:a16="http://schemas.microsoft.com/office/drawing/2014/main" id="{C93CDA17-1076-7C53-CD4F-3D4760A98E76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37993" b="38905"/>
          <a:stretch/>
        </p:blipFill>
        <p:spPr>
          <a:xfrm>
            <a:off x="1622397" y="6260451"/>
            <a:ext cx="1886584" cy="435845"/>
          </a:xfrm>
          <a:prstGeom prst="rect">
            <a:avLst/>
          </a:prstGeom>
        </p:spPr>
      </p:pic>
      <p:pic>
        <p:nvPicPr>
          <p:cNvPr id="4" name="Graphic 21">
            <a:extLst>
              <a:ext uri="{FF2B5EF4-FFF2-40B4-BE49-F238E27FC236}">
                <a16:creationId xmlns:a16="http://schemas.microsoft.com/office/drawing/2014/main" id="{0A491C7A-70C1-E10F-D170-6103C40E7E62}"/>
              </a:ext>
            </a:extLst>
          </p:cNvPr>
          <p:cNvPicPr>
            <a:picLocks noChangeAspect="1"/>
          </p:cNvPicPr>
          <p:nvPr/>
        </p:nvPicPr>
        <p:blipFill rotWithShape="1">
          <a:blip r:embed="rId5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77833202"/>
      </p:ext>
    </p:extLst>
  </p:cSld>
  <p:clrMapOvr>
    <a:masterClrMapping/>
  </p:clrMapOvr>
</p:sld>
</file>

<file path=ppt/slides/slide6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RHEL 9 Tour">
            <a:hlinkClick r:id="rId3"/>
            <a:extLst>
              <a:ext uri="{FF2B5EF4-FFF2-40B4-BE49-F238E27FC236}">
                <a16:creationId xmlns:a16="http://schemas.microsoft.com/office/drawing/2014/main" id="{803E6A51-CDF8-232D-39C7-700DF8E9FA17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1622397" y="629920"/>
            <a:ext cx="7795386" cy="5249066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Rectangle 2">
            <a:extLst>
              <a:ext uri="{FF2B5EF4-FFF2-40B4-BE49-F238E27FC236}">
                <a16:creationId xmlns:a16="http://schemas.microsoft.com/office/drawing/2014/main" id="{31EF59FD-9921-87FB-E1C2-0C8502F2380A}"/>
              </a:ext>
            </a:extLst>
          </p:cNvPr>
          <p:cNvSpPr/>
          <p:nvPr/>
        </p:nvSpPr>
        <p:spPr>
          <a:xfrm>
            <a:off x="3834774" y="6252521"/>
            <a:ext cx="8357226" cy="405585"/>
          </a:xfrm>
          <a:prstGeom prst="rect">
            <a:avLst/>
          </a:prstGeom>
          <a:solidFill>
            <a:srgbClr val="669BB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0" name="Picture 9" descr="A red hat with black text&#10;&#10;Description automatically generated with medium confidence">
            <a:extLst>
              <a:ext uri="{FF2B5EF4-FFF2-40B4-BE49-F238E27FC236}">
                <a16:creationId xmlns:a16="http://schemas.microsoft.com/office/drawing/2014/main" id="{5CE0958B-6340-80FE-C133-34518FDD1956}"/>
              </a:ext>
            </a:extLst>
          </p:cNvPr>
          <p:cNvPicPr>
            <a:picLocks noChangeAspect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37993" b="38905"/>
          <a:stretch/>
        </p:blipFill>
        <p:spPr>
          <a:xfrm>
            <a:off x="1622397" y="6260451"/>
            <a:ext cx="1886584" cy="435845"/>
          </a:xfrm>
          <a:prstGeom prst="rect">
            <a:avLst/>
          </a:prstGeom>
        </p:spPr>
      </p:pic>
      <p:pic>
        <p:nvPicPr>
          <p:cNvPr id="4" name="Graphic 21">
            <a:extLst>
              <a:ext uri="{FF2B5EF4-FFF2-40B4-BE49-F238E27FC236}">
                <a16:creationId xmlns:a16="http://schemas.microsoft.com/office/drawing/2014/main" id="{A0E93E12-8990-2128-E9F2-E4D024289280}"/>
              </a:ext>
            </a:extLst>
          </p:cNvPr>
          <p:cNvPicPr>
            <a:picLocks noChangeAspect="1"/>
          </p:cNvPicPr>
          <p:nvPr/>
        </p:nvPicPr>
        <p:blipFill rotWithShape="1">
          <a:blip r:embed="rId6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44663388"/>
      </p:ext>
    </p:extLst>
  </p:cSld>
  <p:clrMapOvr>
    <a:masterClrMapping/>
  </p:clrMapOvr>
</p:sld>
</file>

<file path=ppt/slides/slide6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A9F6D258-8757-5F24-BA40-FB49BD0DC4C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>
            <a:extLst>
              <a:ext uri="{FF2B5EF4-FFF2-40B4-BE49-F238E27FC236}">
                <a16:creationId xmlns:a16="http://schemas.microsoft.com/office/drawing/2014/main" id="{1DA90C74-C301-54E1-DDFF-62F6A836E535}"/>
              </a:ext>
            </a:extLst>
          </p:cNvPr>
          <p:cNvSpPr/>
          <p:nvPr/>
        </p:nvSpPr>
        <p:spPr>
          <a:xfrm>
            <a:off x="3834774" y="6252521"/>
            <a:ext cx="8357226" cy="405585"/>
          </a:xfrm>
          <a:prstGeom prst="rect">
            <a:avLst/>
          </a:prstGeom>
          <a:solidFill>
            <a:srgbClr val="669BB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0" name="Picture 9" descr="A red hat with black text&#10;&#10;Description automatically generated with medium confidence">
            <a:extLst>
              <a:ext uri="{FF2B5EF4-FFF2-40B4-BE49-F238E27FC236}">
                <a16:creationId xmlns:a16="http://schemas.microsoft.com/office/drawing/2014/main" id="{1409E90D-461A-BF0B-60D6-49EC6C85DF16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37993" b="38905"/>
          <a:stretch/>
        </p:blipFill>
        <p:spPr>
          <a:xfrm>
            <a:off x="1622397" y="6260451"/>
            <a:ext cx="1886584" cy="435845"/>
          </a:xfrm>
          <a:prstGeom prst="rect">
            <a:avLst/>
          </a:prstGeom>
        </p:spPr>
      </p:pic>
      <p:pic>
        <p:nvPicPr>
          <p:cNvPr id="4" name="Graphic 21">
            <a:extLst>
              <a:ext uri="{FF2B5EF4-FFF2-40B4-BE49-F238E27FC236}">
                <a16:creationId xmlns:a16="http://schemas.microsoft.com/office/drawing/2014/main" id="{2ABEAB71-1156-D70F-465B-C35B9EEAFB69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3596944D-3C5B-66D7-ED4A-4D7953BD06A3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330565" y="1209040"/>
            <a:ext cx="9252604" cy="4718072"/>
          </a:xfrm>
          <a:prstGeom prst="rect">
            <a:avLst/>
          </a:prstGeom>
        </p:spPr>
      </p:pic>
      <p:sp>
        <p:nvSpPr>
          <p:cNvPr id="5" name="Rectangle: Rounded Corners 4">
            <a:extLst>
              <a:ext uri="{FF2B5EF4-FFF2-40B4-BE49-F238E27FC236}">
                <a16:creationId xmlns:a16="http://schemas.microsoft.com/office/drawing/2014/main" id="{FC1B469F-FA5C-0630-B1FE-425F81B294DC}"/>
              </a:ext>
            </a:extLst>
          </p:cNvPr>
          <p:cNvSpPr/>
          <p:nvPr/>
        </p:nvSpPr>
        <p:spPr>
          <a:xfrm>
            <a:off x="446195" y="3251200"/>
            <a:ext cx="1697565" cy="66159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50000"/>
              </a:lnSpc>
            </a:pPr>
            <a:r>
              <a:rPr lang="en-US" sz="2400" dirty="0">
                <a:solidFill>
                  <a:schemeClr val="tx1"/>
                </a:solidFill>
                <a:latin typeface="Alexandria"/>
              </a:rPr>
              <a:t>Click </a:t>
            </a:r>
            <a:r>
              <a:rPr lang="en-US" sz="2400" b="1" dirty="0">
                <a:solidFill>
                  <a:schemeClr val="tx1"/>
                </a:solidFill>
                <a:latin typeface="Alexandria"/>
              </a:rPr>
              <a:t>Ready</a:t>
            </a:r>
          </a:p>
        </p:txBody>
      </p:sp>
    </p:spTree>
    <p:extLst>
      <p:ext uri="{BB962C8B-B14F-4D97-AF65-F5344CB8AC3E}">
        <p14:creationId xmlns:p14="http://schemas.microsoft.com/office/powerpoint/2010/main" val="2176876110"/>
      </p:ext>
    </p:extLst>
  </p:cSld>
  <p:clrMapOvr>
    <a:masterClrMapping/>
  </p:clrMapOvr>
</p:sld>
</file>

<file path=ppt/slides/slide6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36511113-5D6C-AF72-C334-6981CD05777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Graphic 21">
            <a:extLst>
              <a:ext uri="{FF2B5EF4-FFF2-40B4-BE49-F238E27FC236}">
                <a16:creationId xmlns:a16="http://schemas.microsoft.com/office/drawing/2014/main" id="{9B27DFB8-D1F6-ED7E-1689-235EE0811DB5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mc:AlternateContent xmlns:mc="http://schemas.openxmlformats.org/markup-compatibility/2006" xmlns:p14="http://schemas.microsoft.com/office/powerpoint/2010/main">
        <mc:Choice Requires="p14">
          <p:contentPart p14:bwMode="auto" r:id="rId4">
            <p14:nvContentPartPr>
              <p14:cNvPr id="6" name="Ink 5">
                <a:extLst>
                  <a:ext uri="{FF2B5EF4-FFF2-40B4-BE49-F238E27FC236}">
                    <a16:creationId xmlns:a16="http://schemas.microsoft.com/office/drawing/2014/main" id="{D1ECC931-1722-56B9-49AC-9B2BC4800FDF}"/>
                  </a:ext>
                </a:extLst>
              </p14:cNvPr>
              <p14:cNvContentPartPr/>
              <p14:nvPr/>
            </p14:nvContentPartPr>
            <p14:xfrm>
              <a:off x="6857380" y="4037980"/>
              <a:ext cx="360" cy="360"/>
            </p14:xfrm>
          </p:contentPart>
        </mc:Choice>
        <mc:Fallback xmlns="">
          <p:pic>
            <p:nvPicPr>
              <p:cNvPr id="6" name="Ink 5">
                <a:extLst>
                  <a:ext uri="{FF2B5EF4-FFF2-40B4-BE49-F238E27FC236}">
                    <a16:creationId xmlns:a16="http://schemas.microsoft.com/office/drawing/2014/main" id="{D1ECC931-1722-56B9-49AC-9B2BC4800FDF}"/>
                  </a:ext>
                </a:extLst>
              </p:cNvPr>
              <p:cNvPicPr/>
              <p:nvPr/>
            </p:nvPicPr>
            <p:blipFill>
              <a:blip r:embed="rId7"/>
              <a:stretch>
                <a:fillRect/>
              </a:stretch>
            </p:blipFill>
            <p:spPr>
              <a:xfrm>
                <a:off x="6851260" y="4031860"/>
                <a:ext cx="12600" cy="1260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8">
            <p14:nvContentPartPr>
              <p14:cNvPr id="9" name="Ink 8">
                <a:extLst>
                  <a:ext uri="{FF2B5EF4-FFF2-40B4-BE49-F238E27FC236}">
                    <a16:creationId xmlns:a16="http://schemas.microsoft.com/office/drawing/2014/main" id="{5049692A-A802-FFB1-F1FE-C2E9EE17B1CB}"/>
                  </a:ext>
                </a:extLst>
              </p14:cNvPr>
              <p14:cNvContentPartPr/>
              <p14:nvPr/>
            </p14:nvContentPartPr>
            <p14:xfrm>
              <a:off x="-1021220" y="2191540"/>
              <a:ext cx="5400" cy="5400"/>
            </p14:xfrm>
          </p:contentPart>
        </mc:Choice>
        <mc:Fallback xmlns="">
          <p:pic>
            <p:nvPicPr>
              <p:cNvPr id="9" name="Ink 8">
                <a:extLst>
                  <a:ext uri="{FF2B5EF4-FFF2-40B4-BE49-F238E27FC236}">
                    <a16:creationId xmlns:a16="http://schemas.microsoft.com/office/drawing/2014/main" id="{5049692A-A802-FFB1-F1FE-C2E9EE17B1CB}"/>
                  </a:ext>
                </a:extLst>
              </p:cNvPr>
              <p:cNvPicPr/>
              <p:nvPr/>
            </p:nvPicPr>
            <p:blipFill>
              <a:blip r:embed="rId9"/>
              <a:stretch>
                <a:fillRect/>
              </a:stretch>
            </p:blipFill>
            <p:spPr>
              <a:xfrm>
                <a:off x="-1027340" y="2185420"/>
                <a:ext cx="17640" cy="1764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10">
            <p14:nvContentPartPr>
              <p14:cNvPr id="10" name="Ink 9">
                <a:extLst>
                  <a:ext uri="{FF2B5EF4-FFF2-40B4-BE49-F238E27FC236}">
                    <a16:creationId xmlns:a16="http://schemas.microsoft.com/office/drawing/2014/main" id="{A747F7C7-EA6D-6E90-3FD2-FD41D41B6860}"/>
                  </a:ext>
                </a:extLst>
              </p14:cNvPr>
              <p14:cNvContentPartPr/>
              <p14:nvPr/>
            </p14:nvContentPartPr>
            <p14:xfrm>
              <a:off x="-1029140" y="2183980"/>
              <a:ext cx="360" cy="360"/>
            </p14:xfrm>
          </p:contentPart>
        </mc:Choice>
        <mc:Fallback xmlns="">
          <p:pic>
            <p:nvPicPr>
              <p:cNvPr id="10" name="Ink 9">
                <a:extLst>
                  <a:ext uri="{FF2B5EF4-FFF2-40B4-BE49-F238E27FC236}">
                    <a16:creationId xmlns:a16="http://schemas.microsoft.com/office/drawing/2014/main" id="{A747F7C7-EA6D-6E90-3FD2-FD41D41B6860}"/>
                  </a:ext>
                </a:extLst>
              </p:cNvPr>
              <p:cNvPicPr/>
              <p:nvPr/>
            </p:nvPicPr>
            <p:blipFill>
              <a:blip r:embed="rId7"/>
              <a:stretch>
                <a:fillRect/>
              </a:stretch>
            </p:blipFill>
            <p:spPr>
              <a:xfrm>
                <a:off x="-1035260" y="2177860"/>
                <a:ext cx="12600" cy="1260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11">
            <p14:nvContentPartPr>
              <p14:cNvPr id="11" name="Ink 10">
                <a:extLst>
                  <a:ext uri="{FF2B5EF4-FFF2-40B4-BE49-F238E27FC236}">
                    <a16:creationId xmlns:a16="http://schemas.microsoft.com/office/drawing/2014/main" id="{06A714BA-E189-4E7A-98FD-27E0986B9CD8}"/>
                  </a:ext>
                </a:extLst>
              </p14:cNvPr>
              <p14:cNvContentPartPr/>
              <p14:nvPr/>
            </p14:nvContentPartPr>
            <p14:xfrm>
              <a:off x="-1029140" y="2183980"/>
              <a:ext cx="360" cy="360"/>
            </p14:xfrm>
          </p:contentPart>
        </mc:Choice>
        <mc:Fallback xmlns="">
          <p:pic>
            <p:nvPicPr>
              <p:cNvPr id="11" name="Ink 10">
                <a:extLst>
                  <a:ext uri="{FF2B5EF4-FFF2-40B4-BE49-F238E27FC236}">
                    <a16:creationId xmlns:a16="http://schemas.microsoft.com/office/drawing/2014/main" id="{06A714BA-E189-4E7A-98FD-27E0986B9CD8}"/>
                  </a:ext>
                </a:extLst>
              </p:cNvPr>
              <p:cNvPicPr/>
              <p:nvPr/>
            </p:nvPicPr>
            <p:blipFill>
              <a:blip r:embed="rId7"/>
              <a:stretch>
                <a:fillRect/>
              </a:stretch>
            </p:blipFill>
            <p:spPr>
              <a:xfrm>
                <a:off x="-1035260" y="2177860"/>
                <a:ext cx="12600" cy="12600"/>
              </a:xfrm>
              <a:prstGeom prst="rect">
                <a:avLst/>
              </a:prstGeom>
            </p:spPr>
          </p:pic>
        </mc:Fallback>
      </mc:AlternateContent>
      <p:pic>
        <p:nvPicPr>
          <p:cNvPr id="5" name="Picture 4">
            <a:extLst>
              <a:ext uri="{FF2B5EF4-FFF2-40B4-BE49-F238E27FC236}">
                <a16:creationId xmlns:a16="http://schemas.microsoft.com/office/drawing/2014/main" id="{3F170649-737E-A926-51DD-7DCFB7397ED7}"/>
              </a:ext>
            </a:extLst>
          </p:cNvPr>
          <p:cNvPicPr>
            <a:picLocks noChangeAspect="1"/>
          </p:cNvPicPr>
          <p:nvPr/>
        </p:nvPicPr>
        <p:blipFill>
          <a:blip r:embed="rId12"/>
          <a:stretch>
            <a:fillRect/>
          </a:stretch>
        </p:blipFill>
        <p:spPr>
          <a:xfrm>
            <a:off x="2355304" y="622991"/>
            <a:ext cx="6946582" cy="5612017"/>
          </a:xfrm>
          <a:prstGeom prst="rect">
            <a:avLst/>
          </a:prstGeom>
        </p:spPr>
      </p:pic>
      <p:pic>
        <p:nvPicPr>
          <p:cNvPr id="2" name="Picture 1" descr="A red hat with black text&#10;&#10;Description automatically generated with medium confidence">
            <a:extLst>
              <a:ext uri="{FF2B5EF4-FFF2-40B4-BE49-F238E27FC236}">
                <a16:creationId xmlns:a16="http://schemas.microsoft.com/office/drawing/2014/main" id="{8D6B8676-CE18-1CB7-049A-4152B380C3AF}"/>
              </a:ext>
            </a:extLst>
          </p:cNvPr>
          <p:cNvPicPr>
            <a:picLocks noChangeAspect="1"/>
          </p:cNvPicPr>
          <p:nvPr/>
        </p:nvPicPr>
        <p:blipFill rotWithShape="1">
          <a:blip r:embed="rId1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37993" b="38905"/>
          <a:stretch/>
        </p:blipFill>
        <p:spPr>
          <a:xfrm>
            <a:off x="305226" y="6097166"/>
            <a:ext cx="1886584" cy="43584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10361710"/>
      </p:ext>
    </p:extLst>
  </p:cSld>
  <p:clrMapOvr>
    <a:masterClrMapping/>
  </p:clrMapOvr>
</p:sld>
</file>

<file path=ppt/slides/slide6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/>
          <p:cNvPicPr>
            <a:picLocks noChangeAspect="1"/>
          </p:cNvPicPr>
          <p:nvPr/>
        </p:nvPicPr>
        <p:blipFill>
          <a:blip r:embed="rId3" cstate="print">
            <a:grayscl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7112"/>
            <a:ext cx="12192000" cy="6843776"/>
          </a:xfrm>
          <a:prstGeom prst="rect">
            <a:avLst/>
          </a:prstGeom>
        </p:spPr>
      </p:pic>
      <p:sp>
        <p:nvSpPr>
          <p:cNvPr id="2" name="Right Triangle 1"/>
          <p:cNvSpPr/>
          <p:nvPr/>
        </p:nvSpPr>
        <p:spPr>
          <a:xfrm flipH="1">
            <a:off x="6512645" y="3153102"/>
            <a:ext cx="5679355" cy="3704899"/>
          </a:xfrm>
          <a:prstGeom prst="rtTriangle">
            <a:avLst/>
          </a:prstGeom>
          <a:solidFill>
            <a:srgbClr val="669BBC">
              <a:alpha val="76863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10" name="TextBox 9"/>
          <p:cNvSpPr txBox="1"/>
          <p:nvPr/>
        </p:nvSpPr>
        <p:spPr>
          <a:xfrm>
            <a:off x="705831" y="5707075"/>
            <a:ext cx="4524565" cy="8299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8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Thank You</a:t>
            </a:r>
          </a:p>
        </p:txBody>
      </p:sp>
      <p:pic>
        <p:nvPicPr>
          <p:cNvPr id="13" name="Graphic 12"/>
          <p:cNvPicPr>
            <a:picLocks noChangeAspect="1"/>
          </p:cNvPicPr>
          <p:nvPr/>
        </p:nvPicPr>
        <p:blipFill>
          <a:blip r:embed="rId4">
            <a:extLs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9576180" y="6168740"/>
            <a:ext cx="2279266" cy="384052"/>
          </a:xfrm>
          <a:prstGeom prst="rect">
            <a:avLst/>
          </a:prstGeom>
        </p:spPr>
      </p:pic>
      <p:sp>
        <p:nvSpPr>
          <p:cNvPr id="14" name="Parallelogram 13"/>
          <p:cNvSpPr/>
          <p:nvPr/>
        </p:nvSpPr>
        <p:spPr>
          <a:xfrm rot="16200000" flipV="1">
            <a:off x="-2058944" y="4401414"/>
            <a:ext cx="3801492" cy="1097456"/>
          </a:xfrm>
          <a:custGeom>
            <a:avLst/>
            <a:gdLst>
              <a:gd name="connsiteX0" fmla="*/ 0 w 3826892"/>
              <a:gd name="connsiteY0" fmla="*/ 1097456 h 1097456"/>
              <a:gd name="connsiteX1" fmla="*/ 1102581 w 3826892"/>
              <a:gd name="connsiteY1" fmla="*/ 0 h 1097456"/>
              <a:gd name="connsiteX2" fmla="*/ 3826892 w 3826892"/>
              <a:gd name="connsiteY2" fmla="*/ 0 h 1097456"/>
              <a:gd name="connsiteX3" fmla="*/ 2724311 w 3826892"/>
              <a:gd name="connsiteY3" fmla="*/ 1097456 h 1097456"/>
              <a:gd name="connsiteX4" fmla="*/ 0 w 3826892"/>
              <a:gd name="connsiteY4" fmla="*/ 1097456 h 1097456"/>
              <a:gd name="connsiteX0-1" fmla="*/ 0 w 3801492"/>
              <a:gd name="connsiteY0-2" fmla="*/ 1097456 h 1097456"/>
              <a:gd name="connsiteX1-3" fmla="*/ 1102581 w 3801492"/>
              <a:gd name="connsiteY1-4" fmla="*/ 0 h 1097456"/>
              <a:gd name="connsiteX2-5" fmla="*/ 3801492 w 3801492"/>
              <a:gd name="connsiteY2-6" fmla="*/ 12700 h 1097456"/>
              <a:gd name="connsiteX3-7" fmla="*/ 2724311 w 3801492"/>
              <a:gd name="connsiteY3-8" fmla="*/ 1097456 h 1097456"/>
              <a:gd name="connsiteX4-9" fmla="*/ 0 w 3801492"/>
              <a:gd name="connsiteY4-10" fmla="*/ 1097456 h 1097456"/>
            </a:gdLst>
            <a:ahLst/>
            <a:cxnLst>
              <a:cxn ang="0">
                <a:pos x="connsiteX0-1" y="connsiteY0-2"/>
              </a:cxn>
              <a:cxn ang="0">
                <a:pos x="connsiteX1-3" y="connsiteY1-4"/>
              </a:cxn>
              <a:cxn ang="0">
                <a:pos x="connsiteX2-5" y="connsiteY2-6"/>
              </a:cxn>
              <a:cxn ang="0">
                <a:pos x="connsiteX3-7" y="connsiteY3-8"/>
              </a:cxn>
              <a:cxn ang="0">
                <a:pos x="connsiteX4-9" y="connsiteY4-10"/>
              </a:cxn>
            </a:cxnLst>
            <a:rect l="l" t="t" r="r" b="b"/>
            <a:pathLst>
              <a:path w="3801492" h="1097456">
                <a:moveTo>
                  <a:pt x="0" y="1097456"/>
                </a:moveTo>
                <a:lnTo>
                  <a:pt x="1102581" y="0"/>
                </a:lnTo>
                <a:lnTo>
                  <a:pt x="3801492" y="12700"/>
                </a:lnTo>
                <a:lnTo>
                  <a:pt x="2724311" y="1097456"/>
                </a:lnTo>
                <a:lnTo>
                  <a:pt x="0" y="1097456"/>
                </a:lnTo>
                <a:close/>
              </a:path>
            </a:pathLst>
          </a:custGeom>
          <a:solidFill>
            <a:srgbClr val="669BB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>
              <a:solidFill>
                <a:srgbClr val="669BBC"/>
              </a:solidFill>
            </a:endParaRPr>
          </a:p>
        </p:txBody>
      </p:sp>
      <p:pic>
        <p:nvPicPr>
          <p:cNvPr id="22" name="Graphic 21"/>
          <p:cNvPicPr>
            <a:picLocks noChangeAspect="1"/>
          </p:cNvPicPr>
          <p:nvPr/>
        </p:nvPicPr>
        <p:blipFill rotWithShape="1">
          <a:blip r:embed="rId6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425810" y="203200"/>
            <a:ext cx="2580006" cy="1204686"/>
          </a:xfrm>
          <a:prstGeom prst="rect">
            <a:avLst/>
          </a:prstGeom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lcf76f155ced4ddcb4097134ff3c332f xmlns="d13aca44-ef33-4cf4-9980-7f0b00e6eeb9">
      <Terms xmlns="http://schemas.microsoft.com/office/infopath/2007/PartnerControls"/>
    </lcf76f155ced4ddcb4097134ff3c332f>
    <TaxCatchAll xmlns="49100919-8a76-4266-be0c-7dc583902cb4" xsi:nil="true"/>
  </documentManagement>
</p:properties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6A254F5D6A14094B8840E79896A2F150" ma:contentTypeVersion="14" ma:contentTypeDescription="Create a new document." ma:contentTypeScope="" ma:versionID="620555b5da0b2e7a8b0125b4063a2327">
  <xsd:schema xmlns:xsd="http://www.w3.org/2001/XMLSchema" xmlns:xs="http://www.w3.org/2001/XMLSchema" xmlns:p="http://schemas.microsoft.com/office/2006/metadata/properties" xmlns:ns2="d13aca44-ef33-4cf4-9980-7f0b00e6eeb9" xmlns:ns3="49100919-8a76-4266-be0c-7dc583902cb4" targetNamespace="http://schemas.microsoft.com/office/2006/metadata/properties" ma:root="true" ma:fieldsID="07b825fe9b2234ea84872814b078fd7a" ns2:_="" ns3:_="">
    <xsd:import namespace="d13aca44-ef33-4cf4-9980-7f0b00e6eeb9"/>
    <xsd:import namespace="49100919-8a76-4266-be0c-7dc583902cb4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ObjectDetectorVersions" minOccurs="0"/>
                <xsd:element ref="ns2:MediaServiceDateTaken" minOccurs="0"/>
                <xsd:element ref="ns2:MediaServiceGenerationTime" minOccurs="0"/>
                <xsd:element ref="ns2:MediaServiceEventHashCode" minOccurs="0"/>
                <xsd:element ref="ns2:MediaLengthInSeconds" minOccurs="0"/>
                <xsd:element ref="ns2:MediaServiceSearchProperties" minOccurs="0"/>
                <xsd:element ref="ns3:SharedWithUsers" minOccurs="0"/>
                <xsd:element ref="ns3:SharedWithDetails" minOccurs="0"/>
                <xsd:element ref="ns2:lcf76f155ced4ddcb4097134ff3c332f" minOccurs="0"/>
                <xsd:element ref="ns3:TaxCatchAll" minOccurs="0"/>
                <xsd:element ref="ns2:MediaServiceOCR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d13aca44-ef33-4cf4-9980-7f0b00e6eeb9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ObjectDetectorVersions" ma:index="10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MediaServiceDateTaken" ma:index="11" nillable="true" ma:displayName="MediaServiceDateTaken" ma:hidden="true" ma:indexed="true" ma:internalName="MediaServiceDateTaken" ma:readOnly="true">
      <xsd:simpleType>
        <xsd:restriction base="dms:Text"/>
      </xsd:simpleType>
    </xsd:element>
    <xsd:element name="MediaServiceGenerationTime" ma:index="12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3" nillable="true" ma:displayName="MediaServiceEventHashCode" ma:hidden="true" ma:internalName="MediaServiceEventHashCode" ma:readOnly="true">
      <xsd:simpleType>
        <xsd:restriction base="dms:Text"/>
      </xsd:simpleType>
    </xsd:element>
    <xsd:element name="MediaLengthInSeconds" ma:index="14" nillable="true" ma:displayName="MediaLengthInSeconds" ma:hidden="true" ma:internalName="MediaLengthInSeconds" ma:readOnly="true">
      <xsd:simpleType>
        <xsd:restriction base="dms:Unknown"/>
      </xsd:simpleType>
    </xsd:element>
    <xsd:element name="MediaServiceSearchProperties" ma:index="15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lcf76f155ced4ddcb4097134ff3c332f" ma:index="19" nillable="true" ma:taxonomy="true" ma:internalName="lcf76f155ced4ddcb4097134ff3c332f" ma:taxonomyFieldName="MediaServiceImageTags" ma:displayName="Image Tags" ma:readOnly="false" ma:fieldId="{5cf76f15-5ced-4ddc-b409-7134ff3c332f}" ma:taxonomyMulti="true" ma:sspId="0c40115b-6d03-4915-ad03-308f9b9b015a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CR" ma:index="21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49100919-8a76-4266-be0c-7dc583902cb4" elementFormDefault="qualified">
    <xsd:import namespace="http://schemas.microsoft.com/office/2006/documentManagement/types"/>
    <xsd:import namespace="http://schemas.microsoft.com/office/infopath/2007/PartnerControls"/>
    <xsd:element name="SharedWithUsers" ma:index="16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7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  <xsd:element name="TaxCatchAll" ma:index="20" nillable="true" ma:displayName="Taxonomy Catch All Column" ma:hidden="true" ma:list="{2e7f495a-9f7b-4790-bf02-f985d85d70f5}" ma:internalName="TaxCatchAll" ma:showField="CatchAllData" ma:web="49100919-8a76-4266-be0c-7dc583902cb4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ACC9A911-23AF-4D6B-960B-1A780C58D828}">
  <ds:schemaRefs>
    <ds:schemaRef ds:uri="http://www.w3.org/XML/1998/namespace"/>
    <ds:schemaRef ds:uri="http://schemas.openxmlformats.org/package/2006/metadata/core-properties"/>
    <ds:schemaRef ds:uri="d13aca44-ef33-4cf4-9980-7f0b00e6eeb9"/>
    <ds:schemaRef ds:uri="http://purl.org/dc/dcmitype/"/>
    <ds:schemaRef ds:uri="http://schemas.microsoft.com/office/infopath/2007/PartnerControls"/>
    <ds:schemaRef ds:uri="49100919-8a76-4266-be0c-7dc583902cb4"/>
    <ds:schemaRef ds:uri="http://purl.org/dc/elements/1.1/"/>
    <ds:schemaRef ds:uri="http://schemas.microsoft.com/office/2006/documentManagement/types"/>
    <ds:schemaRef ds:uri="http://schemas.microsoft.com/office/2006/metadata/properties"/>
    <ds:schemaRef ds:uri="http://purl.org/dc/terms/"/>
  </ds:schemaRefs>
</ds:datastoreItem>
</file>

<file path=customXml/itemProps2.xml><?xml version="1.0" encoding="utf-8"?>
<ds:datastoreItem xmlns:ds="http://schemas.openxmlformats.org/officeDocument/2006/customXml" ds:itemID="{B6922925-B650-4EA1-A7DB-D7297A7637D2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B4242970-9238-4BCD-A2F7-0FC1C93B667F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d13aca44-ef33-4cf4-9980-7f0b00e6eeb9"/>
    <ds:schemaRef ds:uri="49100919-8a76-4266-be0c-7dc583902cb4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7121</TotalTime>
  <Words>1501</Words>
  <Application>Microsoft Office PowerPoint</Application>
  <PresentationFormat>Widescreen</PresentationFormat>
  <Paragraphs>225</Paragraphs>
  <Slides>66</Slides>
  <Notes>54</Notes>
  <HiddenSlides>0</HiddenSlides>
  <MMClips>0</MMClips>
  <ScaleCrop>false</ScaleCrop>
  <HeadingPairs>
    <vt:vector size="6" baseType="variant">
      <vt:variant>
        <vt:lpstr>Fonts Used</vt:lpstr>
      </vt:variant>
      <vt:variant>
        <vt:i4>9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66</vt:i4>
      </vt:variant>
    </vt:vector>
  </HeadingPairs>
  <TitlesOfParts>
    <vt:vector size="76" baseType="lpstr">
      <vt:lpstr>Alexandria</vt:lpstr>
      <vt:lpstr>Arial</vt:lpstr>
      <vt:lpstr>Calibri</vt:lpstr>
      <vt:lpstr>Calibri Light</vt:lpstr>
      <vt:lpstr>Noto Sans</vt:lpstr>
      <vt:lpstr>Nunito</vt:lpstr>
      <vt:lpstr>Roboto Light</vt:lpstr>
      <vt:lpstr>Times New Roman</vt:lpstr>
      <vt:lpstr>Wingdings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start</dc:creator>
  <cp:lastModifiedBy>DR.Ahmed.eldouh.CSIS</cp:lastModifiedBy>
  <cp:revision>300</cp:revision>
  <dcterms:created xsi:type="dcterms:W3CDTF">2023-04-29T09:08:00Z</dcterms:created>
  <dcterms:modified xsi:type="dcterms:W3CDTF">2026-02-03T21:53:33Z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ICV">
    <vt:lpwstr>17AA779C58B4485E9875EC7763513157_12</vt:lpwstr>
  </property>
  <property fmtid="{D5CDD505-2E9C-101B-9397-08002B2CF9AE}" pid="3" name="KSOProductBuildVer">
    <vt:lpwstr>1033-12.2.0.13359</vt:lpwstr>
  </property>
  <property fmtid="{D5CDD505-2E9C-101B-9397-08002B2CF9AE}" pid="4" name="ContentTypeId">
    <vt:lpwstr>0x0101006A254F5D6A14094B8840E79896A2F150</vt:lpwstr>
  </property>
  <property fmtid="{D5CDD505-2E9C-101B-9397-08002B2CF9AE}" pid="5" name="MediaServiceImageTags">
    <vt:lpwstr/>
  </property>
</Properties>
</file>