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90" r:id="rId2"/>
    <p:sldId id="291" r:id="rId3"/>
    <p:sldId id="257" r:id="rId4"/>
    <p:sldId id="292" r:id="rId5"/>
    <p:sldId id="259" r:id="rId6"/>
    <p:sldId id="293" r:id="rId7"/>
    <p:sldId id="261" r:id="rId8"/>
    <p:sldId id="294" r:id="rId9"/>
    <p:sldId id="263" r:id="rId10"/>
    <p:sldId id="295" r:id="rId11"/>
    <p:sldId id="265" r:id="rId12"/>
    <p:sldId id="266" r:id="rId13"/>
    <p:sldId id="296" r:id="rId14"/>
    <p:sldId id="268" r:id="rId15"/>
    <p:sldId id="297" r:id="rId16"/>
    <p:sldId id="270" r:id="rId17"/>
    <p:sldId id="271" r:id="rId18"/>
    <p:sldId id="298" r:id="rId19"/>
    <p:sldId id="273" r:id="rId20"/>
    <p:sldId id="274" r:id="rId21"/>
    <p:sldId id="275" r:id="rId22"/>
    <p:sldId id="299" r:id="rId23"/>
    <p:sldId id="277" r:id="rId24"/>
    <p:sldId id="278" r:id="rId25"/>
    <p:sldId id="300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2192000" cy="6858000"/>
  <p:notesSz cx="6858000" cy="9144000"/>
  <p:embeddedFontLst>
    <p:embeddedFont>
      <p:font typeface="Tajawal Medium" panose="00000600000000000000" charset="-78"/>
      <p:regular r:id="rId38"/>
      <p:bold r:id="rId39"/>
    </p:embeddedFont>
    <p:embeddedFont>
      <p:font typeface="Trebuchet MS" panose="020B0603020202020204" pitchFamily="34" charset="0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Impact" panose="020B0806030902050204" pitchFamily="34" charset="0"/>
      <p:regular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9" roundtripDataSignature="AMtx7mgI73VjpIhm5PBQhS1UPA/facq35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1789666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8404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2175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1662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86253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73787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417403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9" name="Google Shape;149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06765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9828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8" name="Google Shape;3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03160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265149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1514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36992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401256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2" name="Google Shape;71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30566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59964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4" name="Google Shape;754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6763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6" name="Google Shape;76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84925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065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" name="Google Shape;7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2" name="Google Shape;7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391652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04" name="Google Shape;80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665788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5" name="Google Shape;815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6" name="Google Shape;81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60842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4029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2188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4" name="Google Shape;85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5" name="Google Shape;85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6200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" name="Google Shape;9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976604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" name="Google Shape;880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1" name="Google Shape;88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470751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2" name="Google Shape;892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3" name="Google Shape;89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91139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5" name="Google Shape;90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31586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6" name="Google Shape;916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7" name="Google Shape;917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4331792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8" name="Google Shape;928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29" name="Google Shape;929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825761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0" name="Google Shape;940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1" name="Google Shape;94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1823510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" name="Google Shape;952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3" name="Google Shape;953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3919627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4" name="Google Shape;964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5" name="Google Shape;965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270484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" name="Google Shape;976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7" name="Google Shape;97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7501885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" name="Google Shape;988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9" name="Google Shape;989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0919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807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387659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7.sv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27866" y="2989263"/>
            <a:ext cx="660616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470400" y="4873528"/>
            <a:ext cx="12602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587850" y="586636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416851" y="6344727"/>
            <a:ext cx="65082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 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405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0"/>
            <a:ext cx="6137571" cy="68580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9768" y="3023881"/>
            <a:ext cx="67657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Time Management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=""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0807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PMG 212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48580" y="37878"/>
            <a:ext cx="5754662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=""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087887" y="427496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647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dirty="0">
              <a:solidFill>
                <a:schemeClr val="tx1"/>
              </a:solidFill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Loading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88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Google Shape;12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4"/>
          <p:cNvSpPr txBox="1"/>
          <p:nvPr/>
        </p:nvSpPr>
        <p:spPr>
          <a:xfrm>
            <a:off x="2768587" y="757115"/>
            <a:ext cx="315454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1" name="Google Shape;131;p4"/>
          <p:cNvSpPr txBox="1"/>
          <p:nvPr/>
        </p:nvSpPr>
        <p:spPr>
          <a:xfrm>
            <a:off x="884382" y="2405461"/>
            <a:ext cx="7467600" cy="220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336550" marR="0" lvl="0" indent="-3365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resource scheduling?</a:t>
            </a:r>
            <a:endParaRPr/>
          </a:p>
          <a:p>
            <a:pPr marL="3365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Why do we use it?</a:t>
            </a:r>
            <a:endParaRPr/>
          </a:p>
          <a:p>
            <a:pPr marL="336550" marR="0" lvl="0" indent="-3365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80"/>
              <a:buFont typeface="Arial"/>
              <a:buChar char="•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How does it work?</a:t>
            </a:r>
            <a:endParaRPr/>
          </a:p>
        </p:txBody>
      </p:sp>
      <p:pic>
        <p:nvPicPr>
          <p:cNvPr id="132" name="Google Shape;132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45944" y="2160007"/>
            <a:ext cx="1851196" cy="216651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2759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2768587" y="757115"/>
            <a:ext cx="58704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800"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6"/>
          <p:cNvSpPr txBox="1"/>
          <p:nvPr/>
        </p:nvSpPr>
        <p:spPr>
          <a:xfrm>
            <a:off x="1563628" y="1806461"/>
            <a:ext cx="8235487" cy="741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228600" marR="0" lvl="0" indent="-22860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People, equipment, money, space, bulks...</a:t>
            </a:r>
            <a:endParaRPr/>
          </a:p>
        </p:txBody>
      </p:sp>
      <p:sp>
        <p:nvSpPr>
          <p:cNvPr id="159" name="Google Shape;159;p6"/>
          <p:cNvSpPr/>
          <p:nvPr/>
        </p:nvSpPr>
        <p:spPr>
          <a:xfrm>
            <a:off x="1643546" y="4765974"/>
            <a:ext cx="8478321" cy="66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It defines which resources should be utilized on specific tasks - between which dates.</a:t>
            </a:r>
            <a:endParaRPr/>
          </a:p>
        </p:txBody>
      </p:sp>
      <p:grpSp>
        <p:nvGrpSpPr>
          <p:cNvPr id="160" name="Google Shape;160;p6"/>
          <p:cNvGrpSpPr/>
          <p:nvPr/>
        </p:nvGrpSpPr>
        <p:grpSpPr>
          <a:xfrm>
            <a:off x="1717964" y="2679474"/>
            <a:ext cx="6453096" cy="1701709"/>
            <a:chOff x="1581667" y="2168407"/>
            <a:chExt cx="6635575" cy="2432543"/>
          </a:xfrm>
        </p:grpSpPr>
        <p:pic>
          <p:nvPicPr>
            <p:cNvPr id="161" name="Google Shape;161;p6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3479072" y="2168407"/>
              <a:ext cx="2530475" cy="240665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162" name="Google Shape;162;p6"/>
            <p:cNvGrpSpPr/>
            <p:nvPr/>
          </p:nvGrpSpPr>
          <p:grpSpPr>
            <a:xfrm>
              <a:off x="1581667" y="2194300"/>
              <a:ext cx="1703388" cy="2406650"/>
              <a:chOff x="838" y="1634"/>
              <a:chExt cx="1073" cy="1545"/>
            </a:xfrm>
          </p:grpSpPr>
          <p:grpSp>
            <p:nvGrpSpPr>
              <p:cNvPr id="163" name="Google Shape;163;p6"/>
              <p:cNvGrpSpPr/>
              <p:nvPr/>
            </p:nvGrpSpPr>
            <p:grpSpPr>
              <a:xfrm>
                <a:off x="838" y="1634"/>
                <a:ext cx="1073" cy="1516"/>
                <a:chOff x="838" y="1634"/>
                <a:chExt cx="1073" cy="1516"/>
              </a:xfrm>
            </p:grpSpPr>
            <p:grpSp>
              <p:nvGrpSpPr>
                <p:cNvPr id="164" name="Google Shape;164;p6"/>
                <p:cNvGrpSpPr/>
                <p:nvPr/>
              </p:nvGrpSpPr>
              <p:grpSpPr>
                <a:xfrm>
                  <a:off x="1086" y="1641"/>
                  <a:ext cx="523" cy="989"/>
                  <a:chOff x="1086" y="1641"/>
                  <a:chExt cx="523" cy="989"/>
                </a:xfrm>
              </p:grpSpPr>
              <p:grpSp>
                <p:nvGrpSpPr>
                  <p:cNvPr id="165" name="Google Shape;165;p6"/>
                  <p:cNvGrpSpPr/>
                  <p:nvPr/>
                </p:nvGrpSpPr>
                <p:grpSpPr>
                  <a:xfrm>
                    <a:off x="1194" y="2537"/>
                    <a:ext cx="415" cy="93"/>
                    <a:chOff x="1194" y="2537"/>
                    <a:chExt cx="415" cy="93"/>
                  </a:xfrm>
                </p:grpSpPr>
                <p:grpSp>
                  <p:nvGrpSpPr>
                    <p:cNvPr id="166" name="Google Shape;166;p6"/>
                    <p:cNvGrpSpPr/>
                    <p:nvPr/>
                  </p:nvGrpSpPr>
                  <p:grpSpPr>
                    <a:xfrm>
                      <a:off x="1194" y="2537"/>
                      <a:ext cx="16" cy="73"/>
                      <a:chOff x="1194" y="2537"/>
                      <a:chExt cx="16" cy="73"/>
                    </a:xfrm>
                  </p:grpSpPr>
                  <p:sp>
                    <p:nvSpPr>
                      <p:cNvPr id="167" name="Google Shape;167;p6"/>
                      <p:cNvSpPr/>
                      <p:nvPr/>
                    </p:nvSpPr>
                    <p:spPr>
                      <a:xfrm>
                        <a:off x="1207" y="2537"/>
                        <a:ext cx="3" cy="6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36587" fill="none" extrusionOk="0">
                            <a:moveTo>
                              <a:pt x="7315" y="36586"/>
                            </a:moveTo>
                            <a:cubicBezTo>
                              <a:pt x="2664" y="32486"/>
                              <a:pt x="0" y="26585"/>
                              <a:pt x="0" y="20385"/>
                            </a:cubicBezTo>
                            <a:cubicBezTo>
                              <a:pt x="0" y="11209"/>
                              <a:pt x="5797" y="3034"/>
                              <a:pt x="14457" y="0"/>
                            </a:cubicBezTo>
                          </a:path>
                          <a:path w="21600" h="36587" extrusionOk="0">
                            <a:moveTo>
                              <a:pt x="7315" y="36586"/>
                            </a:moveTo>
                            <a:cubicBezTo>
                              <a:pt x="2664" y="32486"/>
                              <a:pt x="0" y="26585"/>
                              <a:pt x="0" y="20385"/>
                            </a:cubicBezTo>
                            <a:cubicBezTo>
                              <a:pt x="0" y="11209"/>
                              <a:pt x="5797" y="3034"/>
                              <a:pt x="14457" y="0"/>
                            </a:cubicBezTo>
                            <a:lnTo>
                              <a:pt x="21600" y="20385"/>
                            </a:lnTo>
                            <a:lnTo>
                              <a:pt x="7315" y="36586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68" name="Google Shape;168;p6"/>
                      <p:cNvSpPr/>
                      <p:nvPr/>
                    </p:nvSpPr>
                    <p:spPr>
                      <a:xfrm>
                        <a:off x="1194" y="2547"/>
                        <a:ext cx="3" cy="6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32667" fill="none" extrusionOk="0">
                            <a:moveTo>
                              <a:pt x="7217" y="32667"/>
                            </a:moveTo>
                            <a:cubicBezTo>
                              <a:pt x="2625" y="28569"/>
                              <a:pt x="0" y="22706"/>
                              <a:pt x="0" y="16552"/>
                            </a:cubicBezTo>
                            <a:cubicBezTo>
                              <a:pt x="0" y="10164"/>
                              <a:pt x="2827" y="4103"/>
                              <a:pt x="7722" y="-1"/>
                            </a:cubicBezTo>
                          </a:path>
                          <a:path w="21600" h="32667" extrusionOk="0">
                            <a:moveTo>
                              <a:pt x="7217" y="32667"/>
                            </a:moveTo>
                            <a:cubicBezTo>
                              <a:pt x="2625" y="28569"/>
                              <a:pt x="0" y="22706"/>
                              <a:pt x="0" y="16552"/>
                            </a:cubicBezTo>
                            <a:cubicBezTo>
                              <a:pt x="0" y="10164"/>
                              <a:pt x="2827" y="4103"/>
                              <a:pt x="7722" y="-1"/>
                            </a:cubicBezTo>
                            <a:lnTo>
                              <a:pt x="21600" y="16552"/>
                            </a:lnTo>
                            <a:lnTo>
                              <a:pt x="7217" y="32667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169" name="Google Shape;169;p6"/>
                    <p:cNvGrpSpPr/>
                    <p:nvPr/>
                  </p:nvGrpSpPr>
                  <p:grpSpPr>
                    <a:xfrm>
                      <a:off x="1593" y="2549"/>
                      <a:ext cx="16" cy="81"/>
                      <a:chOff x="1593" y="2549"/>
                      <a:chExt cx="16" cy="81"/>
                    </a:xfrm>
                  </p:grpSpPr>
                  <p:sp>
                    <p:nvSpPr>
                      <p:cNvPr id="170" name="Google Shape;170;p6"/>
                      <p:cNvSpPr/>
                      <p:nvPr/>
                    </p:nvSpPr>
                    <p:spPr>
                      <a:xfrm>
                        <a:off x="1593" y="2549"/>
                        <a:ext cx="0" cy="81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43200" h="43200" fill="none" extrusionOk="0">
                            <a:moveTo>
                              <a:pt x="0" y="21600"/>
                            </a:moveTo>
                            <a:cubicBezTo>
                              <a:pt x="0" y="33529"/>
                              <a:pt x="0" y="43200"/>
                              <a:pt x="0" y="43200"/>
                            </a:cubicBezTo>
                            <a:cubicBezTo>
                              <a:pt x="0" y="43200"/>
                              <a:pt x="0" y="33529"/>
                              <a:pt x="0" y="21600"/>
                            </a:cubicBezTo>
                            <a:cubicBezTo>
                              <a:pt x="0" y="9670"/>
                              <a:pt x="0" y="0"/>
                              <a:pt x="0" y="0"/>
                            </a:cubicBezTo>
                            <a:cubicBezTo>
                              <a:pt x="0" y="0"/>
                              <a:pt x="0" y="9670"/>
                              <a:pt x="0" y="21599"/>
                            </a:cubicBezTo>
                          </a:path>
                          <a:path w="43200" h="43200" extrusionOk="0">
                            <a:moveTo>
                              <a:pt x="0" y="21600"/>
                            </a:moveTo>
                            <a:cubicBezTo>
                              <a:pt x="0" y="33529"/>
                              <a:pt x="0" y="43200"/>
                              <a:pt x="0" y="43200"/>
                            </a:cubicBezTo>
                            <a:cubicBezTo>
                              <a:pt x="0" y="43200"/>
                              <a:pt x="0" y="33529"/>
                              <a:pt x="0" y="21600"/>
                            </a:cubicBezTo>
                            <a:cubicBezTo>
                              <a:pt x="0" y="9670"/>
                              <a:pt x="0" y="0"/>
                              <a:pt x="0" y="0"/>
                            </a:cubicBezTo>
                            <a:cubicBezTo>
                              <a:pt x="0" y="0"/>
                              <a:pt x="0" y="9670"/>
                              <a:pt x="0" y="21599"/>
                            </a:cubicBezTo>
                            <a:lnTo>
                              <a:pt x="0" y="21600"/>
                            </a:lnTo>
                            <a:lnTo>
                              <a:pt x="0" y="21600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1" name="Google Shape;171;p6"/>
                      <p:cNvSpPr/>
                      <p:nvPr/>
                    </p:nvSpPr>
                    <p:spPr>
                      <a:xfrm>
                        <a:off x="1606" y="2550"/>
                        <a:ext cx="3" cy="77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40710" fill="none" extrusionOk="0">
                            <a:moveTo>
                              <a:pt x="7142" y="0"/>
                            </a:moveTo>
                            <a:cubicBezTo>
                              <a:pt x="15802" y="3034"/>
                              <a:pt x="21600" y="11209"/>
                              <a:pt x="21600" y="20385"/>
                            </a:cubicBezTo>
                            <a:cubicBezTo>
                              <a:pt x="21600" y="29495"/>
                              <a:pt x="15883" y="37627"/>
                              <a:pt x="7310" y="40710"/>
                            </a:cubicBezTo>
                          </a:path>
                          <a:path w="21600" h="40710" extrusionOk="0">
                            <a:moveTo>
                              <a:pt x="7142" y="0"/>
                            </a:moveTo>
                            <a:cubicBezTo>
                              <a:pt x="15802" y="3034"/>
                              <a:pt x="21600" y="11209"/>
                              <a:pt x="21600" y="20385"/>
                            </a:cubicBezTo>
                            <a:cubicBezTo>
                              <a:pt x="21600" y="29495"/>
                              <a:pt x="15883" y="37627"/>
                              <a:pt x="7310" y="40710"/>
                            </a:cubicBezTo>
                            <a:lnTo>
                              <a:pt x="0" y="20385"/>
                            </a:lnTo>
                            <a:lnTo>
                              <a:pt x="7142" y="0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172" name="Google Shape;172;p6"/>
                  <p:cNvGrpSpPr/>
                  <p:nvPr/>
                </p:nvGrpSpPr>
                <p:grpSpPr>
                  <a:xfrm>
                    <a:off x="1131" y="1883"/>
                    <a:ext cx="460" cy="411"/>
                    <a:chOff x="1131" y="1883"/>
                    <a:chExt cx="460" cy="411"/>
                  </a:xfrm>
                </p:grpSpPr>
                <p:grpSp>
                  <p:nvGrpSpPr>
                    <p:cNvPr id="173" name="Google Shape;173;p6"/>
                    <p:cNvGrpSpPr/>
                    <p:nvPr/>
                  </p:nvGrpSpPr>
                  <p:grpSpPr>
                    <a:xfrm>
                      <a:off x="1131" y="2196"/>
                      <a:ext cx="66" cy="98"/>
                      <a:chOff x="1131" y="2196"/>
                      <a:chExt cx="66" cy="98"/>
                    </a:xfrm>
                  </p:grpSpPr>
                  <p:sp>
                    <p:nvSpPr>
                      <p:cNvPr id="174" name="Google Shape;174;p6"/>
                      <p:cNvSpPr/>
                      <p:nvPr/>
                    </p:nvSpPr>
                    <p:spPr>
                      <a:xfrm>
                        <a:off x="1143" y="2196"/>
                        <a:ext cx="54" cy="7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21600" fill="none" extrusionOk="0">
                            <a:moveTo>
                              <a:pt x="21600" y="21599"/>
                            </a:moveTo>
                            <a:cubicBezTo>
                              <a:pt x="9670" y="21599"/>
                              <a:pt x="0" y="11929"/>
                              <a:pt x="0" y="0"/>
                            </a:cubicBezTo>
                          </a:path>
                          <a:path w="21600" h="21600" extrusionOk="0">
                            <a:moveTo>
                              <a:pt x="21600" y="21599"/>
                            </a:moveTo>
                            <a:cubicBezTo>
                              <a:pt x="9670" y="21599"/>
                              <a:pt x="0" y="11929"/>
                              <a:pt x="0" y="0"/>
                            </a:cubicBezTo>
                            <a:lnTo>
                              <a:pt x="21600" y="0"/>
                            </a:lnTo>
                            <a:lnTo>
                              <a:pt x="21600" y="21599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5" name="Google Shape;175;p6"/>
                      <p:cNvSpPr/>
                      <p:nvPr/>
                    </p:nvSpPr>
                    <p:spPr>
                      <a:xfrm>
                        <a:off x="1131" y="2222"/>
                        <a:ext cx="54" cy="7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583" h="20749" fill="none" extrusionOk="0">
                            <a:moveTo>
                              <a:pt x="15579" y="20748"/>
                            </a:moveTo>
                            <a:cubicBezTo>
                              <a:pt x="6647" y="18164"/>
                              <a:pt x="371" y="10153"/>
                              <a:pt x="0" y="862"/>
                            </a:cubicBezTo>
                          </a:path>
                          <a:path w="21583" h="20749" extrusionOk="0">
                            <a:moveTo>
                              <a:pt x="15579" y="20748"/>
                            </a:moveTo>
                            <a:cubicBezTo>
                              <a:pt x="6647" y="18164"/>
                              <a:pt x="371" y="10153"/>
                              <a:pt x="0" y="862"/>
                            </a:cubicBezTo>
                            <a:lnTo>
                              <a:pt x="21583" y="0"/>
                            </a:lnTo>
                            <a:lnTo>
                              <a:pt x="15579" y="20748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176" name="Google Shape;176;p6"/>
                    <p:cNvGrpSpPr/>
                    <p:nvPr/>
                  </p:nvGrpSpPr>
                  <p:grpSpPr>
                    <a:xfrm>
                      <a:off x="1526" y="1883"/>
                      <a:ext cx="65" cy="97"/>
                      <a:chOff x="1526" y="1883"/>
                      <a:chExt cx="65" cy="97"/>
                    </a:xfrm>
                  </p:grpSpPr>
                  <p:sp>
                    <p:nvSpPr>
                      <p:cNvPr id="177" name="Google Shape;177;p6"/>
                      <p:cNvSpPr/>
                      <p:nvPr/>
                    </p:nvSpPr>
                    <p:spPr>
                      <a:xfrm>
                        <a:off x="1526" y="1906"/>
                        <a:ext cx="55" cy="7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2000" h="21600" fill="none" extrusionOk="0">
                            <a:moveTo>
                              <a:pt x="-1" y="3"/>
                            </a:moveTo>
                            <a:cubicBezTo>
                              <a:pt x="133" y="1"/>
                              <a:pt x="266" y="0"/>
                              <a:pt x="400" y="0"/>
                            </a:cubicBezTo>
                            <a:cubicBezTo>
                              <a:pt x="12329" y="0"/>
                              <a:pt x="22000" y="9670"/>
                              <a:pt x="22000" y="21600"/>
                            </a:cubicBezTo>
                          </a:path>
                          <a:path w="22000" h="21600" extrusionOk="0">
                            <a:moveTo>
                              <a:pt x="-1" y="3"/>
                            </a:moveTo>
                            <a:cubicBezTo>
                              <a:pt x="133" y="1"/>
                              <a:pt x="266" y="0"/>
                              <a:pt x="400" y="0"/>
                            </a:cubicBezTo>
                            <a:cubicBezTo>
                              <a:pt x="12329" y="0"/>
                              <a:pt x="22000" y="9670"/>
                              <a:pt x="22000" y="21600"/>
                            </a:cubicBezTo>
                            <a:lnTo>
                              <a:pt x="400" y="21600"/>
                            </a:lnTo>
                            <a:lnTo>
                              <a:pt x="-1" y="3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78" name="Google Shape;178;p6"/>
                      <p:cNvSpPr/>
                      <p:nvPr/>
                    </p:nvSpPr>
                    <p:spPr>
                      <a:xfrm>
                        <a:off x="1537" y="1883"/>
                        <a:ext cx="54" cy="7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549" h="20968" fill="none" extrusionOk="0">
                            <a:moveTo>
                              <a:pt x="5187" y="0"/>
                            </a:moveTo>
                            <a:cubicBezTo>
                              <a:pt x="14294" y="2253"/>
                              <a:pt x="20904" y="10126"/>
                              <a:pt x="21549" y="19484"/>
                            </a:cubicBezTo>
                          </a:path>
                          <a:path w="21549" h="20968" extrusionOk="0">
                            <a:moveTo>
                              <a:pt x="5187" y="0"/>
                            </a:moveTo>
                            <a:cubicBezTo>
                              <a:pt x="14294" y="2253"/>
                              <a:pt x="20904" y="10126"/>
                              <a:pt x="21549" y="19484"/>
                            </a:cubicBezTo>
                            <a:lnTo>
                              <a:pt x="0" y="20968"/>
                            </a:lnTo>
                            <a:lnTo>
                              <a:pt x="5187" y="0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179" name="Google Shape;179;p6"/>
                  <p:cNvGrpSpPr/>
                  <p:nvPr/>
                </p:nvGrpSpPr>
                <p:grpSpPr>
                  <a:xfrm>
                    <a:off x="1086" y="1641"/>
                    <a:ext cx="312" cy="253"/>
                    <a:chOff x="1086" y="1641"/>
                    <a:chExt cx="312" cy="253"/>
                  </a:xfrm>
                </p:grpSpPr>
                <p:grpSp>
                  <p:nvGrpSpPr>
                    <p:cNvPr id="180" name="Google Shape;180;p6"/>
                    <p:cNvGrpSpPr/>
                    <p:nvPr/>
                  </p:nvGrpSpPr>
                  <p:grpSpPr>
                    <a:xfrm>
                      <a:off x="1086" y="1826"/>
                      <a:ext cx="34" cy="68"/>
                      <a:chOff x="1086" y="1826"/>
                      <a:chExt cx="34" cy="68"/>
                    </a:xfrm>
                  </p:grpSpPr>
                  <p:sp>
                    <p:nvSpPr>
                      <p:cNvPr id="181" name="Google Shape;181;p6"/>
                      <p:cNvSpPr/>
                      <p:nvPr/>
                    </p:nvSpPr>
                    <p:spPr>
                      <a:xfrm>
                        <a:off x="1100" y="1826"/>
                        <a:ext cx="20" cy="67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20583" fill="none" extrusionOk="0">
                            <a:moveTo>
                              <a:pt x="15050" y="20583"/>
                            </a:moveTo>
                            <a:cubicBezTo>
                              <a:pt x="6087" y="17731"/>
                              <a:pt x="-1" y="9406"/>
                              <a:pt x="-1" y="-1"/>
                            </a:cubicBezTo>
                          </a:path>
                          <a:path w="21600" h="20583" extrusionOk="0">
                            <a:moveTo>
                              <a:pt x="15050" y="20583"/>
                            </a:moveTo>
                            <a:cubicBezTo>
                              <a:pt x="6087" y="17731"/>
                              <a:pt x="-1" y="9406"/>
                              <a:pt x="-1" y="-1"/>
                            </a:cubicBezTo>
                            <a:lnTo>
                              <a:pt x="21600" y="0"/>
                            </a:lnTo>
                            <a:lnTo>
                              <a:pt x="15050" y="20583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2" name="Google Shape;182;p6"/>
                      <p:cNvSpPr/>
                      <p:nvPr/>
                    </p:nvSpPr>
                    <p:spPr>
                      <a:xfrm>
                        <a:off x="1086" y="1832"/>
                        <a:ext cx="19" cy="6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521" h="19114" fill="none" extrusionOk="0">
                            <a:moveTo>
                              <a:pt x="11460" y="19114"/>
                            </a:moveTo>
                            <a:cubicBezTo>
                              <a:pt x="4947" y="15686"/>
                              <a:pt x="628" y="9178"/>
                              <a:pt x="-1" y="1845"/>
                            </a:cubicBezTo>
                          </a:path>
                          <a:path w="21521" h="19114" extrusionOk="0">
                            <a:moveTo>
                              <a:pt x="11460" y="19114"/>
                            </a:moveTo>
                            <a:cubicBezTo>
                              <a:pt x="4947" y="15686"/>
                              <a:pt x="628" y="9178"/>
                              <a:pt x="-1" y="1845"/>
                            </a:cubicBezTo>
                            <a:lnTo>
                              <a:pt x="21521" y="0"/>
                            </a:lnTo>
                            <a:lnTo>
                              <a:pt x="11460" y="19114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183" name="Google Shape;183;p6"/>
                    <p:cNvGrpSpPr/>
                    <p:nvPr/>
                  </p:nvGrpSpPr>
                  <p:grpSpPr>
                    <a:xfrm>
                      <a:off x="1365" y="1641"/>
                      <a:ext cx="33" cy="72"/>
                      <a:chOff x="1365" y="1641"/>
                      <a:chExt cx="33" cy="72"/>
                    </a:xfrm>
                  </p:grpSpPr>
                  <p:sp>
                    <p:nvSpPr>
                      <p:cNvPr id="184" name="Google Shape;184;p6"/>
                      <p:cNvSpPr/>
                      <p:nvPr/>
                    </p:nvSpPr>
                    <p:spPr>
                      <a:xfrm>
                        <a:off x="1365" y="1644"/>
                        <a:ext cx="20" cy="6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600" h="21361" fill="none" extrusionOk="0">
                            <a:moveTo>
                              <a:pt x="3204" y="-1"/>
                            </a:moveTo>
                            <a:cubicBezTo>
                              <a:pt x="13777" y="1585"/>
                              <a:pt x="21600" y="10669"/>
                              <a:pt x="21600" y="21361"/>
                            </a:cubicBezTo>
                          </a:path>
                          <a:path w="21600" h="21361" extrusionOk="0">
                            <a:moveTo>
                              <a:pt x="3204" y="-1"/>
                            </a:moveTo>
                            <a:cubicBezTo>
                              <a:pt x="13777" y="1585"/>
                              <a:pt x="21600" y="10669"/>
                              <a:pt x="21600" y="21361"/>
                            </a:cubicBezTo>
                            <a:lnTo>
                              <a:pt x="0" y="21361"/>
                            </a:lnTo>
                            <a:lnTo>
                              <a:pt x="3204" y="-1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85" name="Google Shape;185;p6"/>
                      <p:cNvSpPr/>
                      <p:nvPr/>
                    </p:nvSpPr>
                    <p:spPr>
                      <a:xfrm>
                        <a:off x="1379" y="1641"/>
                        <a:ext cx="19" cy="66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344" h="20825" fill="none" extrusionOk="0">
                            <a:moveTo>
                              <a:pt x="5733" y="-1"/>
                            </a:moveTo>
                            <a:cubicBezTo>
                              <a:pt x="13929" y="2256"/>
                              <a:pt x="20040" y="9110"/>
                              <a:pt x="21344" y="17511"/>
                            </a:cubicBezTo>
                          </a:path>
                          <a:path w="21344" h="20825" extrusionOk="0">
                            <a:moveTo>
                              <a:pt x="5733" y="-1"/>
                            </a:moveTo>
                            <a:cubicBezTo>
                              <a:pt x="13929" y="2256"/>
                              <a:pt x="20040" y="9110"/>
                              <a:pt x="21344" y="17511"/>
                            </a:cubicBezTo>
                            <a:lnTo>
                              <a:pt x="0" y="20825"/>
                            </a:lnTo>
                            <a:lnTo>
                              <a:pt x="5733" y="-1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186" name="Google Shape;186;p6"/>
                <p:cNvGrpSpPr/>
                <p:nvPr/>
              </p:nvGrpSpPr>
              <p:grpSpPr>
                <a:xfrm>
                  <a:off x="838" y="1634"/>
                  <a:ext cx="1073" cy="1516"/>
                  <a:chOff x="838" y="1634"/>
                  <a:chExt cx="1073" cy="1516"/>
                </a:xfrm>
              </p:grpSpPr>
              <p:grpSp>
                <p:nvGrpSpPr>
                  <p:cNvPr id="187" name="Google Shape;187;p6"/>
                  <p:cNvGrpSpPr/>
                  <p:nvPr/>
                </p:nvGrpSpPr>
                <p:grpSpPr>
                  <a:xfrm>
                    <a:off x="838" y="2798"/>
                    <a:ext cx="1073" cy="352"/>
                    <a:chOff x="838" y="2798"/>
                    <a:chExt cx="1073" cy="352"/>
                  </a:xfrm>
                </p:grpSpPr>
                <p:grpSp>
                  <p:nvGrpSpPr>
                    <p:cNvPr id="188" name="Google Shape;188;p6"/>
                    <p:cNvGrpSpPr/>
                    <p:nvPr/>
                  </p:nvGrpSpPr>
                  <p:grpSpPr>
                    <a:xfrm>
                      <a:off x="838" y="2985"/>
                      <a:ext cx="194" cy="165"/>
                      <a:chOff x="838" y="2985"/>
                      <a:chExt cx="194" cy="165"/>
                    </a:xfrm>
                  </p:grpSpPr>
                  <p:sp>
                    <p:nvSpPr>
                      <p:cNvPr id="189" name="Google Shape;189;p6"/>
                      <p:cNvSpPr/>
                      <p:nvPr/>
                    </p:nvSpPr>
                    <p:spPr>
                      <a:xfrm>
                        <a:off x="838" y="3041"/>
                        <a:ext cx="194" cy="7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94" h="73" extrusionOk="0">
                            <a:moveTo>
                              <a:pt x="193" y="13"/>
                            </a:moveTo>
                            <a:lnTo>
                              <a:pt x="187" y="7"/>
                            </a:lnTo>
                            <a:lnTo>
                              <a:pt x="180" y="4"/>
                            </a:lnTo>
                            <a:lnTo>
                              <a:pt x="169" y="2"/>
                            </a:lnTo>
                            <a:lnTo>
                              <a:pt x="155" y="0"/>
                            </a:lnTo>
                            <a:lnTo>
                              <a:pt x="25" y="8"/>
                            </a:lnTo>
                            <a:lnTo>
                              <a:pt x="15" y="12"/>
                            </a:lnTo>
                            <a:lnTo>
                              <a:pt x="8" y="17"/>
                            </a:lnTo>
                            <a:lnTo>
                              <a:pt x="0" y="23"/>
                            </a:lnTo>
                            <a:lnTo>
                              <a:pt x="12" y="44"/>
                            </a:lnTo>
                            <a:lnTo>
                              <a:pt x="96" y="72"/>
                            </a:lnTo>
                            <a:lnTo>
                              <a:pt x="186" y="32"/>
                            </a:lnTo>
                            <a:lnTo>
                              <a:pt x="193" y="13"/>
                            </a:lnTo>
                          </a:path>
                        </a:pathLst>
                      </a:custGeom>
                      <a:solidFill>
                        <a:srgbClr val="A0A0A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90" name="Google Shape;190;p6"/>
                      <p:cNvSpPr/>
                      <p:nvPr/>
                    </p:nvSpPr>
                    <p:spPr>
                      <a:xfrm>
                        <a:off x="858" y="2985"/>
                        <a:ext cx="148" cy="162"/>
                      </a:xfrm>
                      <a:prstGeom prst="ellipse">
                        <a:avLst/>
                      </a:prstGeom>
                      <a:solidFill>
                        <a:srgbClr val="E0E0E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800000"/>
                          </a:buClr>
                          <a:buSzPts val="3200"/>
                          <a:buFont typeface="Noto Sans Symbols"/>
                          <a:buNone/>
                        </a:pPr>
                        <a:endParaRPr sz="3200" b="1" i="0" u="none" strike="noStrike" cap="none">
                          <a:solidFill>
                            <a:srgbClr val="44546A"/>
                          </a:solidFill>
                          <a:latin typeface="Impact"/>
                          <a:ea typeface="Impact"/>
                          <a:cs typeface="Impact"/>
                          <a:sym typeface="Impact"/>
                        </a:endParaRPr>
                      </a:p>
                    </p:txBody>
                  </p:sp>
                  <p:sp>
                    <p:nvSpPr>
                      <p:cNvPr id="191" name="Google Shape;191;p6"/>
                      <p:cNvSpPr/>
                      <p:nvPr/>
                    </p:nvSpPr>
                    <p:spPr>
                      <a:xfrm>
                        <a:off x="930" y="3011"/>
                        <a:ext cx="4" cy="10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3775" h="21600" fill="none" extrusionOk="0">
                            <a:moveTo>
                              <a:pt x="0" y="831"/>
                            </a:moveTo>
                            <a:cubicBezTo>
                              <a:pt x="1929" y="279"/>
                              <a:pt x="3927" y="0"/>
                              <a:pt x="5934" y="0"/>
                            </a:cubicBezTo>
                            <a:cubicBezTo>
                              <a:pt x="13072" y="0"/>
                              <a:pt x="19750" y="3527"/>
                              <a:pt x="23775" y="9423"/>
                            </a:cubicBezTo>
                          </a:path>
                          <a:path w="23775" h="21600" extrusionOk="0">
                            <a:moveTo>
                              <a:pt x="0" y="831"/>
                            </a:moveTo>
                            <a:cubicBezTo>
                              <a:pt x="1929" y="279"/>
                              <a:pt x="3927" y="0"/>
                              <a:pt x="5934" y="0"/>
                            </a:cubicBezTo>
                            <a:cubicBezTo>
                              <a:pt x="13072" y="0"/>
                              <a:pt x="19750" y="3527"/>
                              <a:pt x="23775" y="9423"/>
                            </a:cubicBezTo>
                            <a:lnTo>
                              <a:pt x="5934" y="21600"/>
                            </a:lnTo>
                            <a:lnTo>
                              <a:pt x="0" y="831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C0C0C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92" name="Google Shape;192;p6"/>
                      <p:cNvSpPr/>
                      <p:nvPr/>
                    </p:nvSpPr>
                    <p:spPr>
                      <a:xfrm>
                        <a:off x="872" y="3082"/>
                        <a:ext cx="127" cy="11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27" h="11" extrusionOk="0">
                            <a:moveTo>
                              <a:pt x="126" y="0"/>
                            </a:moveTo>
                            <a:lnTo>
                              <a:pt x="114" y="5"/>
                            </a:lnTo>
                            <a:lnTo>
                              <a:pt x="98" y="8"/>
                            </a:lnTo>
                            <a:lnTo>
                              <a:pt x="77" y="10"/>
                            </a:lnTo>
                            <a:lnTo>
                              <a:pt x="49" y="7"/>
                            </a:lnTo>
                            <a:lnTo>
                              <a:pt x="27" y="6"/>
                            </a:lnTo>
                            <a:lnTo>
                              <a:pt x="16" y="5"/>
                            </a:lnTo>
                            <a:lnTo>
                              <a:pt x="0" y="3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C0C0C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93" name="Google Shape;193;p6"/>
                      <p:cNvSpPr/>
                      <p:nvPr/>
                    </p:nvSpPr>
                    <p:spPr>
                      <a:xfrm>
                        <a:off x="838" y="3055"/>
                        <a:ext cx="194" cy="9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94" h="95" extrusionOk="0">
                            <a:moveTo>
                              <a:pt x="193" y="0"/>
                            </a:moveTo>
                            <a:lnTo>
                              <a:pt x="187" y="7"/>
                            </a:lnTo>
                            <a:lnTo>
                              <a:pt x="179" y="12"/>
                            </a:lnTo>
                            <a:lnTo>
                              <a:pt x="167" y="20"/>
                            </a:lnTo>
                            <a:lnTo>
                              <a:pt x="160" y="26"/>
                            </a:lnTo>
                            <a:lnTo>
                              <a:pt x="149" y="31"/>
                            </a:lnTo>
                            <a:lnTo>
                              <a:pt x="134" y="35"/>
                            </a:lnTo>
                            <a:lnTo>
                              <a:pt x="116" y="36"/>
                            </a:lnTo>
                            <a:lnTo>
                              <a:pt x="84" y="34"/>
                            </a:lnTo>
                            <a:lnTo>
                              <a:pt x="54" y="32"/>
                            </a:lnTo>
                            <a:lnTo>
                              <a:pt x="30" y="28"/>
                            </a:lnTo>
                            <a:lnTo>
                              <a:pt x="15" y="20"/>
                            </a:lnTo>
                            <a:lnTo>
                              <a:pt x="0" y="10"/>
                            </a:lnTo>
                            <a:lnTo>
                              <a:pt x="3" y="20"/>
                            </a:lnTo>
                            <a:lnTo>
                              <a:pt x="4" y="30"/>
                            </a:lnTo>
                            <a:lnTo>
                              <a:pt x="6" y="53"/>
                            </a:lnTo>
                            <a:lnTo>
                              <a:pt x="8" y="72"/>
                            </a:lnTo>
                            <a:lnTo>
                              <a:pt x="15" y="82"/>
                            </a:lnTo>
                            <a:lnTo>
                              <a:pt x="23" y="88"/>
                            </a:lnTo>
                            <a:lnTo>
                              <a:pt x="37" y="91"/>
                            </a:lnTo>
                            <a:lnTo>
                              <a:pt x="77" y="91"/>
                            </a:lnTo>
                            <a:lnTo>
                              <a:pt x="93" y="92"/>
                            </a:lnTo>
                            <a:lnTo>
                              <a:pt x="113" y="94"/>
                            </a:lnTo>
                            <a:lnTo>
                              <a:pt x="131" y="92"/>
                            </a:lnTo>
                            <a:lnTo>
                              <a:pt x="147" y="91"/>
                            </a:lnTo>
                            <a:lnTo>
                              <a:pt x="163" y="86"/>
                            </a:lnTo>
                            <a:lnTo>
                              <a:pt x="175" y="79"/>
                            </a:lnTo>
                            <a:lnTo>
                              <a:pt x="182" y="72"/>
                            </a:lnTo>
                            <a:lnTo>
                              <a:pt x="186" y="34"/>
                            </a:lnTo>
                            <a:lnTo>
                              <a:pt x="193" y="0"/>
                            </a:lnTo>
                          </a:path>
                        </a:pathLst>
                      </a:custGeom>
                      <a:solidFill>
                        <a:srgbClr val="E0E0E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194" name="Google Shape;194;p6"/>
                    <p:cNvGrpSpPr/>
                    <p:nvPr/>
                  </p:nvGrpSpPr>
                  <p:grpSpPr>
                    <a:xfrm>
                      <a:off x="1063" y="2798"/>
                      <a:ext cx="200" cy="223"/>
                      <a:chOff x="1063" y="2798"/>
                      <a:chExt cx="200" cy="223"/>
                    </a:xfrm>
                  </p:grpSpPr>
                  <p:sp>
                    <p:nvSpPr>
                      <p:cNvPr id="195" name="Google Shape;195;p6"/>
                      <p:cNvSpPr/>
                      <p:nvPr/>
                    </p:nvSpPr>
                    <p:spPr>
                      <a:xfrm>
                        <a:off x="1063" y="2945"/>
                        <a:ext cx="193" cy="76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93" h="76" extrusionOk="0">
                            <a:moveTo>
                              <a:pt x="192" y="18"/>
                            </a:moveTo>
                            <a:lnTo>
                              <a:pt x="40" y="0"/>
                            </a:lnTo>
                            <a:lnTo>
                              <a:pt x="3" y="36"/>
                            </a:lnTo>
                            <a:lnTo>
                              <a:pt x="0" y="45"/>
                            </a:lnTo>
                            <a:lnTo>
                              <a:pt x="5" y="51"/>
                            </a:lnTo>
                            <a:lnTo>
                              <a:pt x="109" y="73"/>
                            </a:lnTo>
                            <a:lnTo>
                              <a:pt x="125" y="75"/>
                            </a:lnTo>
                            <a:lnTo>
                              <a:pt x="138" y="73"/>
                            </a:lnTo>
                            <a:lnTo>
                              <a:pt x="152" y="67"/>
                            </a:lnTo>
                            <a:lnTo>
                              <a:pt x="192" y="18"/>
                            </a:lnTo>
                          </a:path>
                        </a:pathLst>
                      </a:custGeom>
                      <a:solidFill>
                        <a:srgbClr val="C0C0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96" name="Google Shape;196;p6"/>
                      <p:cNvSpPr/>
                      <p:nvPr/>
                    </p:nvSpPr>
                    <p:spPr>
                      <a:xfrm>
                        <a:off x="1102" y="2798"/>
                        <a:ext cx="161" cy="17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61" h="179" extrusionOk="0">
                            <a:moveTo>
                              <a:pt x="82" y="0"/>
                            </a:moveTo>
                            <a:lnTo>
                              <a:pt x="101" y="2"/>
                            </a:lnTo>
                            <a:lnTo>
                              <a:pt x="114" y="7"/>
                            </a:lnTo>
                            <a:lnTo>
                              <a:pt x="125" y="14"/>
                            </a:lnTo>
                            <a:lnTo>
                              <a:pt x="134" y="23"/>
                            </a:lnTo>
                            <a:lnTo>
                              <a:pt x="141" y="34"/>
                            </a:lnTo>
                            <a:lnTo>
                              <a:pt x="146" y="47"/>
                            </a:lnTo>
                            <a:lnTo>
                              <a:pt x="150" y="61"/>
                            </a:lnTo>
                            <a:lnTo>
                              <a:pt x="153" y="76"/>
                            </a:lnTo>
                            <a:lnTo>
                              <a:pt x="155" y="99"/>
                            </a:lnTo>
                            <a:lnTo>
                              <a:pt x="157" y="121"/>
                            </a:lnTo>
                            <a:lnTo>
                              <a:pt x="158" y="144"/>
                            </a:lnTo>
                            <a:lnTo>
                              <a:pt x="160" y="161"/>
                            </a:lnTo>
                            <a:lnTo>
                              <a:pt x="152" y="165"/>
                            </a:lnTo>
                            <a:lnTo>
                              <a:pt x="142" y="171"/>
                            </a:lnTo>
                            <a:lnTo>
                              <a:pt x="128" y="174"/>
                            </a:lnTo>
                            <a:lnTo>
                              <a:pt x="102" y="176"/>
                            </a:lnTo>
                            <a:lnTo>
                              <a:pt x="83" y="178"/>
                            </a:lnTo>
                            <a:lnTo>
                              <a:pt x="66" y="176"/>
                            </a:lnTo>
                            <a:lnTo>
                              <a:pt x="45" y="174"/>
                            </a:lnTo>
                            <a:lnTo>
                              <a:pt x="31" y="171"/>
                            </a:lnTo>
                            <a:lnTo>
                              <a:pt x="18" y="167"/>
                            </a:lnTo>
                            <a:lnTo>
                              <a:pt x="7" y="160"/>
                            </a:lnTo>
                            <a:lnTo>
                              <a:pt x="0" y="151"/>
                            </a:lnTo>
                            <a:lnTo>
                              <a:pt x="2" y="138"/>
                            </a:lnTo>
                            <a:lnTo>
                              <a:pt x="4" y="117"/>
                            </a:lnTo>
                            <a:lnTo>
                              <a:pt x="6" y="99"/>
                            </a:lnTo>
                            <a:lnTo>
                              <a:pt x="9" y="78"/>
                            </a:lnTo>
                            <a:lnTo>
                              <a:pt x="12" y="54"/>
                            </a:lnTo>
                            <a:lnTo>
                              <a:pt x="15" y="46"/>
                            </a:lnTo>
                            <a:lnTo>
                              <a:pt x="20" y="34"/>
                            </a:lnTo>
                            <a:lnTo>
                              <a:pt x="26" y="22"/>
                            </a:lnTo>
                            <a:lnTo>
                              <a:pt x="33" y="14"/>
                            </a:lnTo>
                            <a:lnTo>
                              <a:pt x="39" y="9"/>
                            </a:lnTo>
                            <a:lnTo>
                              <a:pt x="48" y="3"/>
                            </a:lnTo>
                            <a:lnTo>
                              <a:pt x="60" y="1"/>
                            </a:lnTo>
                            <a:lnTo>
                              <a:pt x="82" y="0"/>
                            </a:lnTo>
                          </a:path>
                        </a:pathLst>
                      </a:custGeom>
                      <a:solidFill>
                        <a:srgbClr val="FFFF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197" name="Google Shape;197;p6"/>
                      <p:cNvSpPr/>
                      <p:nvPr/>
                    </p:nvSpPr>
                    <p:spPr>
                      <a:xfrm>
                        <a:off x="1151" y="2830"/>
                        <a:ext cx="25" cy="13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595" h="21583" fill="none" extrusionOk="0">
                            <a:moveTo>
                              <a:pt x="0" y="21117"/>
                            </a:moveTo>
                            <a:cubicBezTo>
                              <a:pt x="246" y="9706"/>
                              <a:pt x="9327" y="456"/>
                              <a:pt x="20732" y="0"/>
                            </a:cubicBezTo>
                          </a:path>
                          <a:path w="21595" h="21583" extrusionOk="0">
                            <a:moveTo>
                              <a:pt x="0" y="21117"/>
                            </a:moveTo>
                            <a:cubicBezTo>
                              <a:pt x="246" y="9706"/>
                              <a:pt x="9327" y="456"/>
                              <a:pt x="20732" y="0"/>
                            </a:cubicBezTo>
                            <a:lnTo>
                              <a:pt x="21595" y="21583"/>
                            </a:lnTo>
                            <a:lnTo>
                              <a:pt x="0" y="21117"/>
                            </a:lnTo>
                            <a:close/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808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ctr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198" name="Google Shape;198;p6"/>
                    <p:cNvGrpSpPr/>
                    <p:nvPr/>
                  </p:nvGrpSpPr>
                  <p:grpSpPr>
                    <a:xfrm>
                      <a:off x="1665" y="2938"/>
                      <a:ext cx="246" cy="197"/>
                      <a:chOff x="1665" y="2938"/>
                      <a:chExt cx="246" cy="197"/>
                    </a:xfrm>
                  </p:grpSpPr>
                  <p:sp>
                    <p:nvSpPr>
                      <p:cNvPr id="199" name="Google Shape;199;p6"/>
                      <p:cNvSpPr/>
                      <p:nvPr/>
                    </p:nvSpPr>
                    <p:spPr>
                      <a:xfrm>
                        <a:off x="1690" y="3081"/>
                        <a:ext cx="172" cy="5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72" h="52" extrusionOk="0">
                            <a:moveTo>
                              <a:pt x="171" y="51"/>
                            </a:moveTo>
                            <a:lnTo>
                              <a:pt x="95" y="47"/>
                            </a:lnTo>
                            <a:lnTo>
                              <a:pt x="64" y="44"/>
                            </a:lnTo>
                            <a:lnTo>
                              <a:pt x="30" y="46"/>
                            </a:lnTo>
                            <a:lnTo>
                              <a:pt x="0" y="48"/>
                            </a:lnTo>
                            <a:lnTo>
                              <a:pt x="24" y="21"/>
                            </a:lnTo>
                            <a:lnTo>
                              <a:pt x="110" y="0"/>
                            </a:lnTo>
                            <a:lnTo>
                              <a:pt x="156" y="34"/>
                            </a:lnTo>
                            <a:lnTo>
                              <a:pt x="171" y="51"/>
                            </a:lnTo>
                          </a:path>
                        </a:pathLst>
                      </a:custGeom>
                      <a:solidFill>
                        <a:srgbClr val="40404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200" name="Google Shape;200;p6"/>
                      <p:cNvSpPr/>
                      <p:nvPr/>
                    </p:nvSpPr>
                    <p:spPr>
                      <a:xfrm>
                        <a:off x="1665" y="3052"/>
                        <a:ext cx="246" cy="8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46" h="83" extrusionOk="0">
                            <a:moveTo>
                              <a:pt x="193" y="0"/>
                            </a:moveTo>
                            <a:lnTo>
                              <a:pt x="203" y="3"/>
                            </a:lnTo>
                            <a:lnTo>
                              <a:pt x="215" y="5"/>
                            </a:lnTo>
                            <a:lnTo>
                              <a:pt x="223" y="9"/>
                            </a:lnTo>
                            <a:lnTo>
                              <a:pt x="231" y="15"/>
                            </a:lnTo>
                            <a:lnTo>
                              <a:pt x="238" y="22"/>
                            </a:lnTo>
                            <a:lnTo>
                              <a:pt x="242" y="29"/>
                            </a:lnTo>
                            <a:lnTo>
                              <a:pt x="245" y="36"/>
                            </a:lnTo>
                            <a:lnTo>
                              <a:pt x="245" y="46"/>
                            </a:lnTo>
                            <a:lnTo>
                              <a:pt x="244" y="54"/>
                            </a:lnTo>
                            <a:lnTo>
                              <a:pt x="242" y="63"/>
                            </a:lnTo>
                            <a:lnTo>
                              <a:pt x="237" y="70"/>
                            </a:lnTo>
                            <a:lnTo>
                              <a:pt x="231" y="76"/>
                            </a:lnTo>
                            <a:lnTo>
                              <a:pt x="222" y="80"/>
                            </a:lnTo>
                            <a:lnTo>
                              <a:pt x="209" y="82"/>
                            </a:lnTo>
                            <a:lnTo>
                              <a:pt x="195" y="79"/>
                            </a:lnTo>
                            <a:lnTo>
                              <a:pt x="182" y="77"/>
                            </a:lnTo>
                            <a:lnTo>
                              <a:pt x="169" y="74"/>
                            </a:lnTo>
                            <a:lnTo>
                              <a:pt x="151" y="68"/>
                            </a:lnTo>
                            <a:lnTo>
                              <a:pt x="136" y="65"/>
                            </a:lnTo>
                            <a:lnTo>
                              <a:pt x="117" y="63"/>
                            </a:lnTo>
                            <a:lnTo>
                              <a:pt x="97" y="61"/>
                            </a:lnTo>
                            <a:lnTo>
                              <a:pt x="80" y="59"/>
                            </a:lnTo>
                            <a:lnTo>
                              <a:pt x="67" y="62"/>
                            </a:lnTo>
                            <a:lnTo>
                              <a:pt x="52" y="67"/>
                            </a:lnTo>
                            <a:lnTo>
                              <a:pt x="43" y="72"/>
                            </a:lnTo>
                            <a:lnTo>
                              <a:pt x="35" y="75"/>
                            </a:lnTo>
                            <a:lnTo>
                              <a:pt x="25" y="78"/>
                            </a:lnTo>
                            <a:lnTo>
                              <a:pt x="17" y="76"/>
                            </a:lnTo>
                            <a:lnTo>
                              <a:pt x="10" y="73"/>
                            </a:lnTo>
                            <a:lnTo>
                              <a:pt x="4" y="68"/>
                            </a:lnTo>
                            <a:lnTo>
                              <a:pt x="1" y="59"/>
                            </a:lnTo>
                            <a:lnTo>
                              <a:pt x="0" y="50"/>
                            </a:lnTo>
                            <a:lnTo>
                              <a:pt x="2" y="42"/>
                            </a:lnTo>
                            <a:lnTo>
                              <a:pt x="5" y="34"/>
                            </a:lnTo>
                            <a:lnTo>
                              <a:pt x="11" y="27"/>
                            </a:lnTo>
                            <a:lnTo>
                              <a:pt x="18" y="21"/>
                            </a:lnTo>
                            <a:lnTo>
                              <a:pt x="30" y="14"/>
                            </a:lnTo>
                            <a:lnTo>
                              <a:pt x="39" y="9"/>
                            </a:lnTo>
                            <a:lnTo>
                              <a:pt x="50" y="6"/>
                            </a:lnTo>
                            <a:lnTo>
                              <a:pt x="193" y="0"/>
                            </a:lnTo>
                          </a:path>
                        </a:pathLst>
                      </a:custGeom>
                      <a:solidFill>
                        <a:srgbClr val="60606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201" name="Google Shape;201;p6"/>
                      <p:cNvSpPr/>
                      <p:nvPr/>
                    </p:nvSpPr>
                    <p:spPr>
                      <a:xfrm>
                        <a:off x="1716" y="2938"/>
                        <a:ext cx="148" cy="17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48" h="170" extrusionOk="0">
                            <a:moveTo>
                              <a:pt x="147" y="144"/>
                            </a:moveTo>
                            <a:lnTo>
                              <a:pt x="147" y="112"/>
                            </a:lnTo>
                            <a:lnTo>
                              <a:pt x="146" y="92"/>
                            </a:lnTo>
                            <a:lnTo>
                              <a:pt x="145" y="76"/>
                            </a:lnTo>
                            <a:lnTo>
                              <a:pt x="142" y="63"/>
                            </a:lnTo>
                            <a:lnTo>
                              <a:pt x="138" y="49"/>
                            </a:lnTo>
                            <a:lnTo>
                              <a:pt x="132" y="36"/>
                            </a:lnTo>
                            <a:lnTo>
                              <a:pt x="126" y="25"/>
                            </a:lnTo>
                            <a:lnTo>
                              <a:pt x="119" y="16"/>
                            </a:lnTo>
                            <a:lnTo>
                              <a:pt x="109" y="10"/>
                            </a:lnTo>
                            <a:lnTo>
                              <a:pt x="97" y="4"/>
                            </a:lnTo>
                            <a:lnTo>
                              <a:pt x="85" y="1"/>
                            </a:lnTo>
                            <a:lnTo>
                              <a:pt x="71" y="0"/>
                            </a:lnTo>
                            <a:lnTo>
                              <a:pt x="60" y="0"/>
                            </a:lnTo>
                            <a:lnTo>
                              <a:pt x="47" y="3"/>
                            </a:lnTo>
                            <a:lnTo>
                              <a:pt x="33" y="9"/>
                            </a:lnTo>
                            <a:lnTo>
                              <a:pt x="26" y="15"/>
                            </a:lnTo>
                            <a:lnTo>
                              <a:pt x="20" y="24"/>
                            </a:lnTo>
                            <a:lnTo>
                              <a:pt x="13" y="36"/>
                            </a:lnTo>
                            <a:lnTo>
                              <a:pt x="8" y="52"/>
                            </a:lnTo>
                            <a:lnTo>
                              <a:pt x="3" y="72"/>
                            </a:lnTo>
                            <a:lnTo>
                              <a:pt x="1" y="95"/>
                            </a:lnTo>
                            <a:lnTo>
                              <a:pt x="0" y="116"/>
                            </a:lnTo>
                            <a:lnTo>
                              <a:pt x="0" y="145"/>
                            </a:lnTo>
                            <a:lnTo>
                              <a:pt x="23" y="160"/>
                            </a:lnTo>
                            <a:lnTo>
                              <a:pt x="68" y="169"/>
                            </a:lnTo>
                            <a:lnTo>
                              <a:pt x="117" y="165"/>
                            </a:lnTo>
                            <a:lnTo>
                              <a:pt x="147" y="144"/>
                            </a:lnTo>
                          </a:path>
                        </a:pathLst>
                      </a:custGeom>
                      <a:solidFill>
                        <a:srgbClr val="80808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202" name="Google Shape;202;p6"/>
                      <p:cNvSpPr/>
                      <p:nvPr/>
                    </p:nvSpPr>
                    <p:spPr>
                      <a:xfrm>
                        <a:off x="1716" y="3078"/>
                        <a:ext cx="148" cy="37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48" h="37" extrusionOk="0">
                            <a:moveTo>
                              <a:pt x="147" y="4"/>
                            </a:moveTo>
                            <a:lnTo>
                              <a:pt x="141" y="10"/>
                            </a:lnTo>
                            <a:lnTo>
                              <a:pt x="135" y="14"/>
                            </a:lnTo>
                            <a:lnTo>
                              <a:pt x="125" y="18"/>
                            </a:lnTo>
                            <a:lnTo>
                              <a:pt x="113" y="20"/>
                            </a:lnTo>
                            <a:lnTo>
                              <a:pt x="97" y="21"/>
                            </a:lnTo>
                            <a:lnTo>
                              <a:pt x="84" y="22"/>
                            </a:lnTo>
                            <a:lnTo>
                              <a:pt x="70" y="24"/>
                            </a:lnTo>
                            <a:lnTo>
                              <a:pt x="53" y="21"/>
                            </a:lnTo>
                            <a:lnTo>
                              <a:pt x="35" y="18"/>
                            </a:lnTo>
                            <a:lnTo>
                              <a:pt x="21" y="15"/>
                            </a:lnTo>
                            <a:lnTo>
                              <a:pt x="10" y="9"/>
                            </a:lnTo>
                            <a:lnTo>
                              <a:pt x="3" y="2"/>
                            </a:lnTo>
                            <a:lnTo>
                              <a:pt x="0" y="0"/>
                            </a:lnTo>
                            <a:lnTo>
                              <a:pt x="0" y="15"/>
                            </a:lnTo>
                            <a:lnTo>
                              <a:pt x="6" y="20"/>
                            </a:lnTo>
                            <a:lnTo>
                              <a:pt x="10" y="24"/>
                            </a:lnTo>
                            <a:lnTo>
                              <a:pt x="17" y="27"/>
                            </a:lnTo>
                            <a:lnTo>
                              <a:pt x="25" y="30"/>
                            </a:lnTo>
                            <a:lnTo>
                              <a:pt x="38" y="33"/>
                            </a:lnTo>
                            <a:lnTo>
                              <a:pt x="56" y="35"/>
                            </a:lnTo>
                            <a:lnTo>
                              <a:pt x="69" y="36"/>
                            </a:lnTo>
                            <a:lnTo>
                              <a:pt x="87" y="36"/>
                            </a:lnTo>
                            <a:lnTo>
                              <a:pt x="103" y="34"/>
                            </a:lnTo>
                            <a:lnTo>
                              <a:pt x="120" y="33"/>
                            </a:lnTo>
                            <a:lnTo>
                              <a:pt x="130" y="30"/>
                            </a:lnTo>
                            <a:lnTo>
                              <a:pt x="141" y="25"/>
                            </a:lnTo>
                            <a:lnTo>
                              <a:pt x="147" y="20"/>
                            </a:lnTo>
                            <a:lnTo>
                              <a:pt x="147" y="4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203" name="Google Shape;203;p6"/>
                  <p:cNvGrpSpPr/>
                  <p:nvPr/>
                </p:nvGrpSpPr>
                <p:grpSpPr>
                  <a:xfrm>
                    <a:off x="1105" y="1634"/>
                    <a:ext cx="455" cy="639"/>
                    <a:chOff x="1105" y="1634"/>
                    <a:chExt cx="455" cy="639"/>
                  </a:xfrm>
                </p:grpSpPr>
                <p:grpSp>
                  <p:nvGrpSpPr>
                    <p:cNvPr id="204" name="Google Shape;204;p6"/>
                    <p:cNvGrpSpPr/>
                    <p:nvPr/>
                  </p:nvGrpSpPr>
                  <p:grpSpPr>
                    <a:xfrm>
                      <a:off x="1164" y="1923"/>
                      <a:ext cx="396" cy="350"/>
                      <a:chOff x="1164" y="1923"/>
                      <a:chExt cx="396" cy="350"/>
                    </a:xfrm>
                  </p:grpSpPr>
                  <p:grpSp>
                    <p:nvGrpSpPr>
                      <p:cNvPr id="205" name="Google Shape;205;p6"/>
                      <p:cNvGrpSpPr/>
                      <p:nvPr/>
                    </p:nvGrpSpPr>
                    <p:grpSpPr>
                      <a:xfrm>
                        <a:off x="1164" y="1923"/>
                        <a:ext cx="396" cy="317"/>
                        <a:chOff x="1164" y="1923"/>
                        <a:chExt cx="396" cy="317"/>
                      </a:xfrm>
                    </p:grpSpPr>
                    <p:grpSp>
                      <p:nvGrpSpPr>
                        <p:cNvPr id="206" name="Google Shape;206;p6"/>
                        <p:cNvGrpSpPr/>
                        <p:nvPr/>
                      </p:nvGrpSpPr>
                      <p:grpSpPr>
                        <a:xfrm>
                          <a:off x="1274" y="1923"/>
                          <a:ext cx="131" cy="223"/>
                          <a:chOff x="1274" y="1923"/>
                          <a:chExt cx="131" cy="223"/>
                        </a:xfrm>
                      </p:grpSpPr>
                      <p:sp>
                        <p:nvSpPr>
                          <p:cNvPr id="207" name="Google Shape;207;p6"/>
                          <p:cNvSpPr/>
                          <p:nvPr/>
                        </p:nvSpPr>
                        <p:spPr>
                          <a:xfrm>
                            <a:off x="1276" y="1923"/>
                            <a:ext cx="129" cy="22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29" h="223" extrusionOk="0">
                                <a:moveTo>
                                  <a:pt x="128" y="88"/>
                                </a:moveTo>
                                <a:lnTo>
                                  <a:pt x="119" y="71"/>
                                </a:lnTo>
                                <a:lnTo>
                                  <a:pt x="106" y="47"/>
                                </a:lnTo>
                                <a:lnTo>
                                  <a:pt x="96" y="32"/>
                                </a:lnTo>
                                <a:lnTo>
                                  <a:pt x="85" y="19"/>
                                </a:lnTo>
                                <a:lnTo>
                                  <a:pt x="74" y="8"/>
                                </a:lnTo>
                                <a:lnTo>
                                  <a:pt x="63" y="2"/>
                                </a:lnTo>
                                <a:lnTo>
                                  <a:pt x="53" y="0"/>
                                </a:lnTo>
                                <a:lnTo>
                                  <a:pt x="45" y="3"/>
                                </a:lnTo>
                                <a:lnTo>
                                  <a:pt x="34" y="17"/>
                                </a:lnTo>
                                <a:lnTo>
                                  <a:pt x="21" y="33"/>
                                </a:lnTo>
                                <a:lnTo>
                                  <a:pt x="9" y="53"/>
                                </a:lnTo>
                                <a:lnTo>
                                  <a:pt x="2" y="69"/>
                                </a:lnTo>
                                <a:lnTo>
                                  <a:pt x="0" y="93"/>
                                </a:lnTo>
                                <a:lnTo>
                                  <a:pt x="0" y="113"/>
                                </a:lnTo>
                                <a:lnTo>
                                  <a:pt x="0" y="137"/>
                                </a:lnTo>
                                <a:lnTo>
                                  <a:pt x="2" y="160"/>
                                </a:lnTo>
                                <a:lnTo>
                                  <a:pt x="4" y="182"/>
                                </a:lnTo>
                                <a:lnTo>
                                  <a:pt x="8" y="201"/>
                                </a:lnTo>
                                <a:lnTo>
                                  <a:pt x="12" y="222"/>
                                </a:lnTo>
                                <a:lnTo>
                                  <a:pt x="92" y="130"/>
                                </a:lnTo>
                                <a:lnTo>
                                  <a:pt x="128" y="88"/>
                                </a:lnTo>
                              </a:path>
                            </a:pathLst>
                          </a:custGeom>
                          <a:solidFill>
                            <a:srgbClr val="FFC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208" name="Google Shape;208;p6"/>
                          <p:cNvSpPr/>
                          <p:nvPr/>
                        </p:nvSpPr>
                        <p:spPr>
                          <a:xfrm>
                            <a:off x="1276" y="1963"/>
                            <a:ext cx="125" cy="175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25" h="175" extrusionOk="0">
                                <a:moveTo>
                                  <a:pt x="101" y="0"/>
                                </a:moveTo>
                                <a:lnTo>
                                  <a:pt x="92" y="49"/>
                                </a:lnTo>
                                <a:lnTo>
                                  <a:pt x="56" y="34"/>
                                </a:lnTo>
                                <a:lnTo>
                                  <a:pt x="56" y="90"/>
                                </a:lnTo>
                                <a:lnTo>
                                  <a:pt x="22" y="73"/>
                                </a:lnTo>
                                <a:lnTo>
                                  <a:pt x="19" y="127"/>
                                </a:lnTo>
                                <a:lnTo>
                                  <a:pt x="0" y="109"/>
                                </a:lnTo>
                                <a:lnTo>
                                  <a:pt x="2" y="130"/>
                                </a:lnTo>
                                <a:lnTo>
                                  <a:pt x="3" y="147"/>
                                </a:lnTo>
                                <a:lnTo>
                                  <a:pt x="9" y="174"/>
                                </a:lnTo>
                                <a:lnTo>
                                  <a:pt x="76" y="114"/>
                                </a:lnTo>
                                <a:lnTo>
                                  <a:pt x="124" y="41"/>
                                </a:lnTo>
                                <a:lnTo>
                                  <a:pt x="110" y="15"/>
                                </a:lnTo>
                                <a:lnTo>
                                  <a:pt x="101" y="0"/>
                                </a:lnTo>
                              </a:path>
                            </a:pathLst>
                          </a:custGeom>
                          <a:solidFill>
                            <a:srgbClr val="FF600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209" name="Google Shape;209;p6"/>
                          <p:cNvSpPr/>
                          <p:nvPr/>
                        </p:nvSpPr>
                        <p:spPr>
                          <a:xfrm>
                            <a:off x="1274" y="1957"/>
                            <a:ext cx="97" cy="12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97" h="122" extrusionOk="0">
                                <a:moveTo>
                                  <a:pt x="96" y="0"/>
                                </a:moveTo>
                                <a:lnTo>
                                  <a:pt x="89" y="46"/>
                                </a:lnTo>
                                <a:lnTo>
                                  <a:pt x="50" y="30"/>
                                </a:lnTo>
                                <a:lnTo>
                                  <a:pt x="50" y="87"/>
                                </a:lnTo>
                                <a:lnTo>
                                  <a:pt x="16" y="70"/>
                                </a:lnTo>
                                <a:lnTo>
                                  <a:pt x="13" y="121"/>
                                </a:lnTo>
                                <a:lnTo>
                                  <a:pt x="0" y="11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FF002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sp>
                      <p:nvSpPr>
                        <p:cNvPr id="210" name="Google Shape;210;p6"/>
                        <p:cNvSpPr/>
                        <p:nvPr/>
                      </p:nvSpPr>
                      <p:spPr>
                        <a:xfrm>
                          <a:off x="1164" y="1939"/>
                          <a:ext cx="396" cy="301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396" h="301" extrusionOk="0">
                              <a:moveTo>
                                <a:pt x="231" y="59"/>
                              </a:moveTo>
                              <a:lnTo>
                                <a:pt x="243" y="45"/>
                              </a:lnTo>
                              <a:lnTo>
                                <a:pt x="258" y="31"/>
                              </a:lnTo>
                              <a:lnTo>
                                <a:pt x="272" y="22"/>
                              </a:lnTo>
                              <a:lnTo>
                                <a:pt x="287" y="13"/>
                              </a:lnTo>
                              <a:lnTo>
                                <a:pt x="304" y="7"/>
                              </a:lnTo>
                              <a:lnTo>
                                <a:pt x="321" y="3"/>
                              </a:lnTo>
                              <a:lnTo>
                                <a:pt x="336" y="1"/>
                              </a:lnTo>
                              <a:lnTo>
                                <a:pt x="348" y="0"/>
                              </a:lnTo>
                              <a:lnTo>
                                <a:pt x="360" y="2"/>
                              </a:lnTo>
                              <a:lnTo>
                                <a:pt x="371" y="7"/>
                              </a:lnTo>
                              <a:lnTo>
                                <a:pt x="380" y="15"/>
                              </a:lnTo>
                              <a:lnTo>
                                <a:pt x="385" y="23"/>
                              </a:lnTo>
                              <a:lnTo>
                                <a:pt x="390" y="31"/>
                              </a:lnTo>
                              <a:lnTo>
                                <a:pt x="392" y="42"/>
                              </a:lnTo>
                              <a:lnTo>
                                <a:pt x="395" y="58"/>
                              </a:lnTo>
                              <a:lnTo>
                                <a:pt x="394" y="75"/>
                              </a:lnTo>
                              <a:lnTo>
                                <a:pt x="391" y="91"/>
                              </a:lnTo>
                              <a:lnTo>
                                <a:pt x="387" y="109"/>
                              </a:lnTo>
                              <a:lnTo>
                                <a:pt x="381" y="123"/>
                              </a:lnTo>
                              <a:lnTo>
                                <a:pt x="372" y="139"/>
                              </a:lnTo>
                              <a:lnTo>
                                <a:pt x="363" y="152"/>
                              </a:lnTo>
                              <a:lnTo>
                                <a:pt x="352" y="164"/>
                              </a:lnTo>
                              <a:lnTo>
                                <a:pt x="340" y="174"/>
                              </a:lnTo>
                              <a:lnTo>
                                <a:pt x="327" y="182"/>
                              </a:lnTo>
                              <a:lnTo>
                                <a:pt x="312" y="188"/>
                              </a:lnTo>
                              <a:lnTo>
                                <a:pt x="298" y="196"/>
                              </a:lnTo>
                              <a:lnTo>
                                <a:pt x="279" y="204"/>
                              </a:lnTo>
                              <a:lnTo>
                                <a:pt x="262" y="219"/>
                              </a:lnTo>
                              <a:lnTo>
                                <a:pt x="247" y="230"/>
                              </a:lnTo>
                              <a:lnTo>
                                <a:pt x="230" y="243"/>
                              </a:lnTo>
                              <a:lnTo>
                                <a:pt x="216" y="253"/>
                              </a:lnTo>
                              <a:lnTo>
                                <a:pt x="202" y="265"/>
                              </a:lnTo>
                              <a:lnTo>
                                <a:pt x="188" y="275"/>
                              </a:lnTo>
                              <a:lnTo>
                                <a:pt x="171" y="283"/>
                              </a:lnTo>
                              <a:lnTo>
                                <a:pt x="154" y="290"/>
                              </a:lnTo>
                              <a:lnTo>
                                <a:pt x="138" y="294"/>
                              </a:lnTo>
                              <a:lnTo>
                                <a:pt x="119" y="297"/>
                              </a:lnTo>
                              <a:lnTo>
                                <a:pt x="102" y="299"/>
                              </a:lnTo>
                              <a:lnTo>
                                <a:pt x="83" y="300"/>
                              </a:lnTo>
                              <a:lnTo>
                                <a:pt x="61" y="299"/>
                              </a:lnTo>
                              <a:lnTo>
                                <a:pt x="45" y="294"/>
                              </a:lnTo>
                              <a:lnTo>
                                <a:pt x="28" y="286"/>
                              </a:lnTo>
                              <a:lnTo>
                                <a:pt x="16" y="275"/>
                              </a:lnTo>
                              <a:lnTo>
                                <a:pt x="8" y="265"/>
                              </a:lnTo>
                              <a:lnTo>
                                <a:pt x="4" y="256"/>
                              </a:lnTo>
                              <a:lnTo>
                                <a:pt x="1" y="248"/>
                              </a:lnTo>
                              <a:lnTo>
                                <a:pt x="0" y="237"/>
                              </a:lnTo>
                              <a:lnTo>
                                <a:pt x="1" y="228"/>
                              </a:lnTo>
                              <a:lnTo>
                                <a:pt x="3" y="219"/>
                              </a:lnTo>
                              <a:lnTo>
                                <a:pt x="5" y="212"/>
                              </a:lnTo>
                              <a:lnTo>
                                <a:pt x="10" y="208"/>
                              </a:lnTo>
                              <a:lnTo>
                                <a:pt x="22" y="205"/>
                              </a:lnTo>
                              <a:lnTo>
                                <a:pt x="33" y="208"/>
                              </a:lnTo>
                              <a:lnTo>
                                <a:pt x="48" y="209"/>
                              </a:lnTo>
                              <a:lnTo>
                                <a:pt x="62" y="208"/>
                              </a:lnTo>
                              <a:lnTo>
                                <a:pt x="76" y="205"/>
                              </a:lnTo>
                              <a:lnTo>
                                <a:pt x="88" y="202"/>
                              </a:lnTo>
                              <a:lnTo>
                                <a:pt x="99" y="199"/>
                              </a:lnTo>
                              <a:lnTo>
                                <a:pt x="114" y="193"/>
                              </a:lnTo>
                              <a:lnTo>
                                <a:pt x="128" y="184"/>
                              </a:lnTo>
                              <a:lnTo>
                                <a:pt x="141" y="175"/>
                              </a:lnTo>
                              <a:lnTo>
                                <a:pt x="152" y="164"/>
                              </a:lnTo>
                              <a:lnTo>
                                <a:pt x="169" y="145"/>
                              </a:lnTo>
                              <a:lnTo>
                                <a:pt x="179" y="130"/>
                              </a:lnTo>
                              <a:lnTo>
                                <a:pt x="190" y="115"/>
                              </a:lnTo>
                              <a:lnTo>
                                <a:pt x="204" y="96"/>
                              </a:lnTo>
                              <a:lnTo>
                                <a:pt x="217" y="77"/>
                              </a:lnTo>
                              <a:lnTo>
                                <a:pt x="231" y="59"/>
                              </a:lnTo>
                            </a:path>
                          </a:pathLst>
                        </a:custGeom>
                        <a:solidFill>
                          <a:srgbClr val="FFA000"/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211" name="Google Shape;211;p6"/>
                      <p:cNvGrpSpPr/>
                      <p:nvPr/>
                    </p:nvGrpSpPr>
                    <p:grpSpPr>
                      <a:xfrm>
                        <a:off x="1167" y="1964"/>
                        <a:ext cx="391" cy="309"/>
                        <a:chOff x="1167" y="1964"/>
                        <a:chExt cx="391" cy="309"/>
                      </a:xfrm>
                    </p:grpSpPr>
                    <p:grpSp>
                      <p:nvGrpSpPr>
                        <p:cNvPr id="212" name="Google Shape;212;p6"/>
                        <p:cNvGrpSpPr/>
                        <p:nvPr/>
                      </p:nvGrpSpPr>
                      <p:grpSpPr>
                        <a:xfrm>
                          <a:off x="1546" y="1984"/>
                          <a:ext cx="8" cy="21"/>
                          <a:chOff x="1546" y="1984"/>
                          <a:chExt cx="8" cy="21"/>
                        </a:xfrm>
                      </p:grpSpPr>
                      <p:cxnSp>
                        <p:nvCxnSpPr>
                          <p:cNvPr id="213" name="Google Shape;213;p6"/>
                          <p:cNvCxnSpPr/>
                          <p:nvPr/>
                        </p:nvCxnSpPr>
                        <p:spPr>
                          <a:xfrm>
                            <a:off x="1548" y="1984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14" name="Google Shape;214;p6"/>
                          <p:cNvSpPr/>
                          <p:nvPr/>
                        </p:nvSpPr>
                        <p:spPr>
                          <a:xfrm>
                            <a:off x="1546" y="1989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15" name="Google Shape;215;p6"/>
                        <p:cNvGrpSpPr/>
                        <p:nvPr/>
                      </p:nvGrpSpPr>
                      <p:grpSpPr>
                        <a:xfrm>
                          <a:off x="1549" y="2034"/>
                          <a:ext cx="9" cy="21"/>
                          <a:chOff x="1549" y="2034"/>
                          <a:chExt cx="9" cy="21"/>
                        </a:xfrm>
                      </p:grpSpPr>
                      <p:cxnSp>
                        <p:nvCxnSpPr>
                          <p:cNvPr id="216" name="Google Shape;216;p6"/>
                          <p:cNvCxnSpPr/>
                          <p:nvPr/>
                        </p:nvCxnSpPr>
                        <p:spPr>
                          <a:xfrm>
                            <a:off x="1552" y="2034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17" name="Google Shape;217;p6"/>
                          <p:cNvSpPr/>
                          <p:nvPr/>
                        </p:nvSpPr>
                        <p:spPr>
                          <a:xfrm>
                            <a:off x="1549" y="2039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18" name="Google Shape;218;p6"/>
                        <p:cNvGrpSpPr/>
                        <p:nvPr/>
                      </p:nvGrpSpPr>
                      <p:grpSpPr>
                        <a:xfrm>
                          <a:off x="1524" y="1971"/>
                          <a:ext cx="9" cy="22"/>
                          <a:chOff x="1524" y="1971"/>
                          <a:chExt cx="9" cy="22"/>
                        </a:xfrm>
                      </p:grpSpPr>
                      <p:cxnSp>
                        <p:nvCxnSpPr>
                          <p:cNvPr id="219" name="Google Shape;219;p6"/>
                          <p:cNvCxnSpPr/>
                          <p:nvPr/>
                        </p:nvCxnSpPr>
                        <p:spPr>
                          <a:xfrm>
                            <a:off x="1527" y="1971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20" name="Google Shape;220;p6"/>
                          <p:cNvSpPr/>
                          <p:nvPr/>
                        </p:nvSpPr>
                        <p:spPr>
                          <a:xfrm>
                            <a:off x="1524" y="1977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21" name="Google Shape;221;p6"/>
                        <p:cNvGrpSpPr/>
                        <p:nvPr/>
                      </p:nvGrpSpPr>
                      <p:grpSpPr>
                        <a:xfrm>
                          <a:off x="1500" y="1964"/>
                          <a:ext cx="8" cy="21"/>
                          <a:chOff x="1500" y="1964"/>
                          <a:chExt cx="8" cy="21"/>
                        </a:xfrm>
                      </p:grpSpPr>
                      <p:cxnSp>
                        <p:nvCxnSpPr>
                          <p:cNvPr id="222" name="Google Shape;222;p6"/>
                          <p:cNvCxnSpPr/>
                          <p:nvPr/>
                        </p:nvCxnSpPr>
                        <p:spPr>
                          <a:xfrm>
                            <a:off x="1502" y="1964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23" name="Google Shape;223;p6"/>
                          <p:cNvSpPr/>
                          <p:nvPr/>
                        </p:nvSpPr>
                        <p:spPr>
                          <a:xfrm>
                            <a:off x="1500" y="1969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24" name="Google Shape;224;p6"/>
                        <p:cNvGrpSpPr/>
                        <p:nvPr/>
                      </p:nvGrpSpPr>
                      <p:grpSpPr>
                        <a:xfrm>
                          <a:off x="1471" y="1968"/>
                          <a:ext cx="8" cy="22"/>
                          <a:chOff x="1471" y="1968"/>
                          <a:chExt cx="8" cy="22"/>
                        </a:xfrm>
                      </p:grpSpPr>
                      <p:cxnSp>
                        <p:nvCxnSpPr>
                          <p:cNvPr id="225" name="Google Shape;225;p6"/>
                          <p:cNvCxnSpPr/>
                          <p:nvPr/>
                        </p:nvCxnSpPr>
                        <p:spPr>
                          <a:xfrm>
                            <a:off x="1473" y="1968"/>
                            <a:ext cx="0" cy="7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26" name="Google Shape;226;p6"/>
                          <p:cNvSpPr/>
                          <p:nvPr/>
                        </p:nvSpPr>
                        <p:spPr>
                          <a:xfrm>
                            <a:off x="1471" y="1974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27" name="Google Shape;227;p6"/>
                        <p:cNvGrpSpPr/>
                        <p:nvPr/>
                      </p:nvGrpSpPr>
                      <p:grpSpPr>
                        <a:xfrm>
                          <a:off x="1440" y="1983"/>
                          <a:ext cx="9" cy="21"/>
                          <a:chOff x="1440" y="1983"/>
                          <a:chExt cx="9" cy="21"/>
                        </a:xfrm>
                      </p:grpSpPr>
                      <p:cxnSp>
                        <p:nvCxnSpPr>
                          <p:cNvPr id="228" name="Google Shape;228;p6"/>
                          <p:cNvCxnSpPr/>
                          <p:nvPr/>
                        </p:nvCxnSpPr>
                        <p:spPr>
                          <a:xfrm>
                            <a:off x="1442" y="1983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29" name="Google Shape;229;p6"/>
                          <p:cNvSpPr/>
                          <p:nvPr/>
                        </p:nvSpPr>
                        <p:spPr>
                          <a:xfrm>
                            <a:off x="1440" y="1989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30" name="Google Shape;230;p6"/>
                        <p:cNvGrpSpPr/>
                        <p:nvPr/>
                      </p:nvGrpSpPr>
                      <p:grpSpPr>
                        <a:xfrm>
                          <a:off x="1539" y="2075"/>
                          <a:ext cx="9" cy="21"/>
                          <a:chOff x="1539" y="2075"/>
                          <a:chExt cx="9" cy="21"/>
                        </a:xfrm>
                      </p:grpSpPr>
                      <p:cxnSp>
                        <p:nvCxnSpPr>
                          <p:cNvPr id="231" name="Google Shape;231;p6"/>
                          <p:cNvCxnSpPr/>
                          <p:nvPr/>
                        </p:nvCxnSpPr>
                        <p:spPr>
                          <a:xfrm>
                            <a:off x="1540" y="2075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32" name="Google Shape;232;p6"/>
                          <p:cNvSpPr/>
                          <p:nvPr/>
                        </p:nvSpPr>
                        <p:spPr>
                          <a:xfrm>
                            <a:off x="1539" y="2080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33" name="Google Shape;233;p6"/>
                        <p:cNvGrpSpPr/>
                        <p:nvPr/>
                      </p:nvGrpSpPr>
                      <p:grpSpPr>
                        <a:xfrm>
                          <a:off x="1514" y="2106"/>
                          <a:ext cx="8" cy="21"/>
                          <a:chOff x="1514" y="2106"/>
                          <a:chExt cx="8" cy="21"/>
                        </a:xfrm>
                      </p:grpSpPr>
                      <p:cxnSp>
                        <p:nvCxnSpPr>
                          <p:cNvPr id="234" name="Google Shape;234;p6"/>
                          <p:cNvCxnSpPr/>
                          <p:nvPr/>
                        </p:nvCxnSpPr>
                        <p:spPr>
                          <a:xfrm>
                            <a:off x="1516" y="2106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35" name="Google Shape;235;p6"/>
                          <p:cNvSpPr/>
                          <p:nvPr/>
                        </p:nvSpPr>
                        <p:spPr>
                          <a:xfrm>
                            <a:off x="1514" y="2111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36" name="Google Shape;236;p6"/>
                        <p:cNvGrpSpPr/>
                        <p:nvPr/>
                      </p:nvGrpSpPr>
                      <p:grpSpPr>
                        <a:xfrm>
                          <a:off x="1490" y="2126"/>
                          <a:ext cx="8" cy="21"/>
                          <a:chOff x="1490" y="2126"/>
                          <a:chExt cx="8" cy="21"/>
                        </a:xfrm>
                      </p:grpSpPr>
                      <p:cxnSp>
                        <p:nvCxnSpPr>
                          <p:cNvPr id="237" name="Google Shape;237;p6"/>
                          <p:cNvCxnSpPr/>
                          <p:nvPr/>
                        </p:nvCxnSpPr>
                        <p:spPr>
                          <a:xfrm>
                            <a:off x="1492" y="2126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38" name="Google Shape;238;p6"/>
                          <p:cNvSpPr/>
                          <p:nvPr/>
                        </p:nvSpPr>
                        <p:spPr>
                          <a:xfrm>
                            <a:off x="1490" y="2132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39" name="Google Shape;239;p6"/>
                        <p:cNvGrpSpPr/>
                        <p:nvPr/>
                      </p:nvGrpSpPr>
                      <p:grpSpPr>
                        <a:xfrm>
                          <a:off x="1465" y="2143"/>
                          <a:ext cx="9" cy="21"/>
                          <a:chOff x="1465" y="2143"/>
                          <a:chExt cx="9" cy="21"/>
                        </a:xfrm>
                      </p:grpSpPr>
                      <p:cxnSp>
                        <p:nvCxnSpPr>
                          <p:cNvPr id="240" name="Google Shape;240;p6"/>
                          <p:cNvCxnSpPr/>
                          <p:nvPr/>
                        </p:nvCxnSpPr>
                        <p:spPr>
                          <a:xfrm>
                            <a:off x="1468" y="2143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41" name="Google Shape;241;p6"/>
                          <p:cNvSpPr/>
                          <p:nvPr/>
                        </p:nvSpPr>
                        <p:spPr>
                          <a:xfrm>
                            <a:off x="1465" y="2148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42" name="Google Shape;242;p6"/>
                        <p:cNvGrpSpPr/>
                        <p:nvPr/>
                      </p:nvGrpSpPr>
                      <p:grpSpPr>
                        <a:xfrm>
                          <a:off x="1381" y="2041"/>
                          <a:ext cx="9" cy="21"/>
                          <a:chOff x="1381" y="2041"/>
                          <a:chExt cx="9" cy="21"/>
                        </a:xfrm>
                      </p:grpSpPr>
                      <p:cxnSp>
                        <p:nvCxnSpPr>
                          <p:cNvPr id="243" name="Google Shape;243;p6"/>
                          <p:cNvCxnSpPr/>
                          <p:nvPr/>
                        </p:nvCxnSpPr>
                        <p:spPr>
                          <a:xfrm>
                            <a:off x="1384" y="2041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44" name="Google Shape;244;p6"/>
                          <p:cNvSpPr/>
                          <p:nvPr/>
                        </p:nvSpPr>
                        <p:spPr>
                          <a:xfrm>
                            <a:off x="1381" y="2046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45" name="Google Shape;245;p6"/>
                        <p:cNvGrpSpPr/>
                        <p:nvPr/>
                      </p:nvGrpSpPr>
                      <p:grpSpPr>
                        <a:xfrm>
                          <a:off x="1355" y="2078"/>
                          <a:ext cx="9" cy="22"/>
                          <a:chOff x="1355" y="2078"/>
                          <a:chExt cx="9" cy="22"/>
                        </a:xfrm>
                      </p:grpSpPr>
                      <p:cxnSp>
                        <p:nvCxnSpPr>
                          <p:cNvPr id="246" name="Google Shape;246;p6"/>
                          <p:cNvCxnSpPr/>
                          <p:nvPr/>
                        </p:nvCxnSpPr>
                        <p:spPr>
                          <a:xfrm>
                            <a:off x="1356" y="2078"/>
                            <a:ext cx="0" cy="7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47" name="Google Shape;247;p6"/>
                          <p:cNvSpPr/>
                          <p:nvPr/>
                        </p:nvSpPr>
                        <p:spPr>
                          <a:xfrm>
                            <a:off x="1355" y="2084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48" name="Google Shape;248;p6"/>
                        <p:cNvGrpSpPr/>
                        <p:nvPr/>
                      </p:nvGrpSpPr>
                      <p:grpSpPr>
                        <a:xfrm>
                          <a:off x="1332" y="2109"/>
                          <a:ext cx="8" cy="21"/>
                          <a:chOff x="1332" y="2109"/>
                          <a:chExt cx="8" cy="21"/>
                        </a:xfrm>
                      </p:grpSpPr>
                      <p:cxnSp>
                        <p:nvCxnSpPr>
                          <p:cNvPr id="249" name="Google Shape;249;p6"/>
                          <p:cNvCxnSpPr/>
                          <p:nvPr/>
                        </p:nvCxnSpPr>
                        <p:spPr>
                          <a:xfrm>
                            <a:off x="1334" y="2109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50" name="Google Shape;250;p6"/>
                          <p:cNvSpPr/>
                          <p:nvPr/>
                        </p:nvSpPr>
                        <p:spPr>
                          <a:xfrm>
                            <a:off x="1332" y="2115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51" name="Google Shape;251;p6"/>
                        <p:cNvGrpSpPr/>
                        <p:nvPr/>
                      </p:nvGrpSpPr>
                      <p:grpSpPr>
                        <a:xfrm>
                          <a:off x="1309" y="2134"/>
                          <a:ext cx="8" cy="22"/>
                          <a:chOff x="1309" y="2134"/>
                          <a:chExt cx="8" cy="22"/>
                        </a:xfrm>
                      </p:grpSpPr>
                      <p:cxnSp>
                        <p:nvCxnSpPr>
                          <p:cNvPr id="252" name="Google Shape;252;p6"/>
                          <p:cNvCxnSpPr/>
                          <p:nvPr/>
                        </p:nvCxnSpPr>
                        <p:spPr>
                          <a:xfrm>
                            <a:off x="1311" y="2134"/>
                            <a:ext cx="0" cy="7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53" name="Google Shape;253;p6"/>
                          <p:cNvSpPr/>
                          <p:nvPr/>
                        </p:nvSpPr>
                        <p:spPr>
                          <a:xfrm>
                            <a:off x="1309" y="2140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54" name="Google Shape;254;p6"/>
                        <p:cNvGrpSpPr/>
                        <p:nvPr/>
                      </p:nvGrpSpPr>
                      <p:grpSpPr>
                        <a:xfrm>
                          <a:off x="1410" y="2007"/>
                          <a:ext cx="9" cy="21"/>
                          <a:chOff x="1410" y="2007"/>
                          <a:chExt cx="9" cy="21"/>
                        </a:xfrm>
                      </p:grpSpPr>
                      <p:cxnSp>
                        <p:nvCxnSpPr>
                          <p:cNvPr id="255" name="Google Shape;255;p6"/>
                          <p:cNvCxnSpPr/>
                          <p:nvPr/>
                        </p:nvCxnSpPr>
                        <p:spPr>
                          <a:xfrm>
                            <a:off x="1412" y="2007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56" name="Google Shape;256;p6"/>
                          <p:cNvSpPr/>
                          <p:nvPr/>
                        </p:nvSpPr>
                        <p:spPr>
                          <a:xfrm>
                            <a:off x="1410" y="2013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57" name="Google Shape;257;p6"/>
                        <p:cNvGrpSpPr/>
                        <p:nvPr/>
                      </p:nvGrpSpPr>
                      <p:grpSpPr>
                        <a:xfrm>
                          <a:off x="1281" y="2154"/>
                          <a:ext cx="9" cy="21"/>
                          <a:chOff x="1281" y="2154"/>
                          <a:chExt cx="9" cy="21"/>
                        </a:xfrm>
                      </p:grpSpPr>
                      <p:cxnSp>
                        <p:nvCxnSpPr>
                          <p:cNvPr id="258" name="Google Shape;258;p6"/>
                          <p:cNvCxnSpPr/>
                          <p:nvPr/>
                        </p:nvCxnSpPr>
                        <p:spPr>
                          <a:xfrm>
                            <a:off x="1284" y="2154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59" name="Google Shape;259;p6"/>
                          <p:cNvSpPr/>
                          <p:nvPr/>
                        </p:nvSpPr>
                        <p:spPr>
                          <a:xfrm>
                            <a:off x="1281" y="2160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60" name="Google Shape;260;p6"/>
                        <p:cNvGrpSpPr/>
                        <p:nvPr/>
                      </p:nvGrpSpPr>
                      <p:grpSpPr>
                        <a:xfrm>
                          <a:off x="1250" y="2166"/>
                          <a:ext cx="8" cy="21"/>
                          <a:chOff x="1250" y="2166"/>
                          <a:chExt cx="8" cy="21"/>
                        </a:xfrm>
                      </p:grpSpPr>
                      <p:cxnSp>
                        <p:nvCxnSpPr>
                          <p:cNvPr id="261" name="Google Shape;261;p6"/>
                          <p:cNvCxnSpPr/>
                          <p:nvPr/>
                        </p:nvCxnSpPr>
                        <p:spPr>
                          <a:xfrm>
                            <a:off x="1252" y="2166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62" name="Google Shape;262;p6"/>
                          <p:cNvSpPr/>
                          <p:nvPr/>
                        </p:nvSpPr>
                        <p:spPr>
                          <a:xfrm>
                            <a:off x="1250" y="2172"/>
                            <a:ext cx="8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63" name="Google Shape;263;p6"/>
                        <p:cNvGrpSpPr/>
                        <p:nvPr/>
                      </p:nvGrpSpPr>
                      <p:grpSpPr>
                        <a:xfrm>
                          <a:off x="1219" y="2173"/>
                          <a:ext cx="9" cy="21"/>
                          <a:chOff x="1219" y="2173"/>
                          <a:chExt cx="9" cy="21"/>
                        </a:xfrm>
                      </p:grpSpPr>
                      <p:cxnSp>
                        <p:nvCxnSpPr>
                          <p:cNvPr id="264" name="Google Shape;264;p6"/>
                          <p:cNvCxnSpPr/>
                          <p:nvPr/>
                        </p:nvCxnSpPr>
                        <p:spPr>
                          <a:xfrm>
                            <a:off x="1221" y="2173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65" name="Google Shape;265;p6"/>
                          <p:cNvSpPr/>
                          <p:nvPr/>
                        </p:nvSpPr>
                        <p:spPr>
                          <a:xfrm>
                            <a:off x="1219" y="2179"/>
                            <a:ext cx="9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66" name="Google Shape;266;p6"/>
                        <p:cNvGrpSpPr/>
                        <p:nvPr/>
                      </p:nvGrpSpPr>
                      <p:grpSpPr>
                        <a:xfrm>
                          <a:off x="1191" y="2172"/>
                          <a:ext cx="9" cy="22"/>
                          <a:chOff x="1191" y="2172"/>
                          <a:chExt cx="9" cy="22"/>
                        </a:xfrm>
                      </p:grpSpPr>
                      <p:cxnSp>
                        <p:nvCxnSpPr>
                          <p:cNvPr id="267" name="Google Shape;267;p6"/>
                          <p:cNvCxnSpPr/>
                          <p:nvPr/>
                        </p:nvCxnSpPr>
                        <p:spPr>
                          <a:xfrm>
                            <a:off x="1193" y="2172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68" name="Google Shape;268;p6"/>
                          <p:cNvSpPr/>
                          <p:nvPr/>
                        </p:nvSpPr>
                        <p:spPr>
                          <a:xfrm>
                            <a:off x="1191" y="2178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69" name="Google Shape;269;p6"/>
                        <p:cNvGrpSpPr/>
                        <p:nvPr/>
                      </p:nvGrpSpPr>
                      <p:grpSpPr>
                        <a:xfrm>
                          <a:off x="1295" y="2246"/>
                          <a:ext cx="9" cy="21"/>
                          <a:chOff x="1295" y="2246"/>
                          <a:chExt cx="9" cy="21"/>
                        </a:xfrm>
                      </p:grpSpPr>
                      <p:cxnSp>
                        <p:nvCxnSpPr>
                          <p:cNvPr id="270" name="Google Shape;270;p6"/>
                          <p:cNvCxnSpPr/>
                          <p:nvPr/>
                        </p:nvCxnSpPr>
                        <p:spPr>
                          <a:xfrm>
                            <a:off x="1297" y="2246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71" name="Google Shape;271;p6"/>
                          <p:cNvSpPr/>
                          <p:nvPr/>
                        </p:nvSpPr>
                        <p:spPr>
                          <a:xfrm>
                            <a:off x="1295" y="2251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72" name="Google Shape;272;p6"/>
                        <p:cNvGrpSpPr/>
                        <p:nvPr/>
                      </p:nvGrpSpPr>
                      <p:grpSpPr>
                        <a:xfrm>
                          <a:off x="1265" y="2250"/>
                          <a:ext cx="10" cy="21"/>
                          <a:chOff x="1265" y="2250"/>
                          <a:chExt cx="10" cy="21"/>
                        </a:xfrm>
                      </p:grpSpPr>
                      <p:cxnSp>
                        <p:nvCxnSpPr>
                          <p:cNvPr id="273" name="Google Shape;273;p6"/>
                          <p:cNvCxnSpPr/>
                          <p:nvPr/>
                        </p:nvCxnSpPr>
                        <p:spPr>
                          <a:xfrm>
                            <a:off x="1268" y="2250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74" name="Google Shape;274;p6"/>
                          <p:cNvSpPr/>
                          <p:nvPr/>
                        </p:nvSpPr>
                        <p:spPr>
                          <a:xfrm>
                            <a:off x="1265" y="2256"/>
                            <a:ext cx="10" cy="15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75" name="Google Shape;275;p6"/>
                        <p:cNvGrpSpPr/>
                        <p:nvPr/>
                      </p:nvGrpSpPr>
                      <p:grpSpPr>
                        <a:xfrm>
                          <a:off x="1238" y="2251"/>
                          <a:ext cx="9" cy="22"/>
                          <a:chOff x="1238" y="2251"/>
                          <a:chExt cx="9" cy="22"/>
                        </a:xfrm>
                      </p:grpSpPr>
                      <p:cxnSp>
                        <p:nvCxnSpPr>
                          <p:cNvPr id="276" name="Google Shape;276;p6"/>
                          <p:cNvCxnSpPr/>
                          <p:nvPr/>
                        </p:nvCxnSpPr>
                        <p:spPr>
                          <a:xfrm>
                            <a:off x="1241" y="2251"/>
                            <a:ext cx="0" cy="7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77" name="Google Shape;277;p6"/>
                          <p:cNvSpPr/>
                          <p:nvPr/>
                        </p:nvSpPr>
                        <p:spPr>
                          <a:xfrm>
                            <a:off x="1238" y="2257"/>
                            <a:ext cx="9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78" name="Google Shape;278;p6"/>
                        <p:cNvGrpSpPr/>
                        <p:nvPr/>
                      </p:nvGrpSpPr>
                      <p:grpSpPr>
                        <a:xfrm>
                          <a:off x="1212" y="2248"/>
                          <a:ext cx="8" cy="21"/>
                          <a:chOff x="1212" y="2248"/>
                          <a:chExt cx="8" cy="21"/>
                        </a:xfrm>
                      </p:grpSpPr>
                      <p:cxnSp>
                        <p:nvCxnSpPr>
                          <p:cNvPr id="279" name="Google Shape;279;p6"/>
                          <p:cNvCxnSpPr/>
                          <p:nvPr/>
                        </p:nvCxnSpPr>
                        <p:spPr>
                          <a:xfrm>
                            <a:off x="1213" y="2248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80" name="Google Shape;280;p6"/>
                          <p:cNvSpPr/>
                          <p:nvPr/>
                        </p:nvSpPr>
                        <p:spPr>
                          <a:xfrm>
                            <a:off x="1212" y="2253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81" name="Google Shape;281;p6"/>
                        <p:cNvGrpSpPr/>
                        <p:nvPr/>
                      </p:nvGrpSpPr>
                      <p:grpSpPr>
                        <a:xfrm>
                          <a:off x="1188" y="2237"/>
                          <a:ext cx="8" cy="22"/>
                          <a:chOff x="1188" y="2237"/>
                          <a:chExt cx="8" cy="22"/>
                        </a:xfrm>
                      </p:grpSpPr>
                      <p:cxnSp>
                        <p:nvCxnSpPr>
                          <p:cNvPr id="282" name="Google Shape;282;p6"/>
                          <p:cNvCxnSpPr/>
                          <p:nvPr/>
                        </p:nvCxnSpPr>
                        <p:spPr>
                          <a:xfrm>
                            <a:off x="1190" y="2237"/>
                            <a:ext cx="0" cy="7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83" name="Google Shape;283;p6"/>
                          <p:cNvSpPr/>
                          <p:nvPr/>
                        </p:nvSpPr>
                        <p:spPr>
                          <a:xfrm>
                            <a:off x="1188" y="2243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84" name="Google Shape;284;p6"/>
                        <p:cNvGrpSpPr/>
                        <p:nvPr/>
                      </p:nvGrpSpPr>
                      <p:grpSpPr>
                        <a:xfrm>
                          <a:off x="1167" y="2216"/>
                          <a:ext cx="8" cy="21"/>
                          <a:chOff x="1167" y="2216"/>
                          <a:chExt cx="8" cy="21"/>
                        </a:xfrm>
                      </p:grpSpPr>
                      <p:cxnSp>
                        <p:nvCxnSpPr>
                          <p:cNvPr id="285" name="Google Shape;285;p6"/>
                          <p:cNvCxnSpPr/>
                          <p:nvPr/>
                        </p:nvCxnSpPr>
                        <p:spPr>
                          <a:xfrm>
                            <a:off x="1169" y="2216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86" name="Google Shape;286;p6"/>
                          <p:cNvSpPr/>
                          <p:nvPr/>
                        </p:nvSpPr>
                        <p:spPr>
                          <a:xfrm>
                            <a:off x="1167" y="2221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87" name="Google Shape;287;p6"/>
                        <p:cNvGrpSpPr/>
                        <p:nvPr/>
                      </p:nvGrpSpPr>
                      <p:grpSpPr>
                        <a:xfrm>
                          <a:off x="1169" y="2172"/>
                          <a:ext cx="8" cy="22"/>
                          <a:chOff x="1169" y="2172"/>
                          <a:chExt cx="8" cy="22"/>
                        </a:xfrm>
                      </p:grpSpPr>
                      <p:cxnSp>
                        <p:nvCxnSpPr>
                          <p:cNvPr id="288" name="Google Shape;288;p6"/>
                          <p:cNvCxnSpPr/>
                          <p:nvPr/>
                        </p:nvCxnSpPr>
                        <p:spPr>
                          <a:xfrm>
                            <a:off x="1171" y="2172"/>
                            <a:ext cx="0" cy="6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sp>
                        <p:nvSpPr>
                          <p:cNvPr id="289" name="Google Shape;289;p6"/>
                          <p:cNvSpPr/>
                          <p:nvPr/>
                        </p:nvSpPr>
                        <p:spPr>
                          <a:xfrm>
                            <a:off x="1169" y="2178"/>
                            <a:ext cx="8" cy="16"/>
                          </a:xfrm>
                          <a:prstGeom prst="ellipse">
                            <a:avLst/>
                          </a:prstGeom>
                          <a:solidFill>
                            <a:srgbClr val="FF002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290" name="Google Shape;290;p6"/>
                    <p:cNvGrpSpPr/>
                    <p:nvPr/>
                  </p:nvGrpSpPr>
                  <p:grpSpPr>
                    <a:xfrm>
                      <a:off x="1105" y="1634"/>
                      <a:ext cx="265" cy="278"/>
                      <a:chOff x="1105" y="1634"/>
                      <a:chExt cx="265" cy="278"/>
                    </a:xfrm>
                  </p:grpSpPr>
                  <p:sp>
                    <p:nvSpPr>
                      <p:cNvPr id="291" name="Google Shape;291;p6"/>
                      <p:cNvSpPr/>
                      <p:nvPr/>
                    </p:nvSpPr>
                    <p:spPr>
                      <a:xfrm>
                        <a:off x="1164" y="1649"/>
                        <a:ext cx="131" cy="14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31" h="144" extrusionOk="0">
                            <a:moveTo>
                              <a:pt x="130" y="64"/>
                            </a:moveTo>
                            <a:lnTo>
                              <a:pt x="116" y="46"/>
                            </a:lnTo>
                            <a:lnTo>
                              <a:pt x="105" y="33"/>
                            </a:lnTo>
                            <a:lnTo>
                              <a:pt x="92" y="21"/>
                            </a:lnTo>
                            <a:lnTo>
                              <a:pt x="81" y="13"/>
                            </a:lnTo>
                            <a:lnTo>
                              <a:pt x="69" y="7"/>
                            </a:lnTo>
                            <a:lnTo>
                              <a:pt x="58" y="2"/>
                            </a:lnTo>
                            <a:lnTo>
                              <a:pt x="49" y="0"/>
                            </a:lnTo>
                            <a:lnTo>
                              <a:pt x="47" y="2"/>
                            </a:lnTo>
                            <a:lnTo>
                              <a:pt x="45" y="7"/>
                            </a:lnTo>
                            <a:lnTo>
                              <a:pt x="46" y="22"/>
                            </a:lnTo>
                            <a:lnTo>
                              <a:pt x="47" y="43"/>
                            </a:lnTo>
                            <a:lnTo>
                              <a:pt x="47" y="57"/>
                            </a:lnTo>
                            <a:lnTo>
                              <a:pt x="47" y="61"/>
                            </a:lnTo>
                            <a:lnTo>
                              <a:pt x="45" y="63"/>
                            </a:lnTo>
                            <a:lnTo>
                              <a:pt x="42" y="64"/>
                            </a:lnTo>
                            <a:lnTo>
                              <a:pt x="38" y="62"/>
                            </a:lnTo>
                            <a:lnTo>
                              <a:pt x="30" y="56"/>
                            </a:lnTo>
                            <a:lnTo>
                              <a:pt x="17" y="46"/>
                            </a:lnTo>
                            <a:lnTo>
                              <a:pt x="8" y="39"/>
                            </a:lnTo>
                            <a:lnTo>
                              <a:pt x="5" y="39"/>
                            </a:lnTo>
                            <a:lnTo>
                              <a:pt x="3" y="40"/>
                            </a:lnTo>
                            <a:lnTo>
                              <a:pt x="2" y="45"/>
                            </a:lnTo>
                            <a:lnTo>
                              <a:pt x="0" y="51"/>
                            </a:lnTo>
                            <a:lnTo>
                              <a:pt x="0" y="60"/>
                            </a:lnTo>
                            <a:lnTo>
                              <a:pt x="0" y="76"/>
                            </a:lnTo>
                            <a:lnTo>
                              <a:pt x="3" y="96"/>
                            </a:lnTo>
                            <a:lnTo>
                              <a:pt x="10" y="134"/>
                            </a:lnTo>
                            <a:lnTo>
                              <a:pt x="63" y="143"/>
                            </a:lnTo>
                            <a:lnTo>
                              <a:pt x="114" y="109"/>
                            </a:lnTo>
                            <a:lnTo>
                              <a:pt x="130" y="64"/>
                            </a:lnTo>
                          </a:path>
                        </a:pathLst>
                      </a:custGeom>
                      <a:solidFill>
                        <a:srgbClr val="80604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292" name="Google Shape;292;p6"/>
                      <p:cNvSpPr/>
                      <p:nvPr/>
                    </p:nvSpPr>
                    <p:spPr>
                      <a:xfrm>
                        <a:off x="1194" y="1692"/>
                        <a:ext cx="90" cy="9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90" h="95" extrusionOk="0">
                            <a:moveTo>
                              <a:pt x="82" y="0"/>
                            </a:moveTo>
                            <a:lnTo>
                              <a:pt x="78" y="9"/>
                            </a:lnTo>
                            <a:lnTo>
                              <a:pt x="74" y="20"/>
                            </a:lnTo>
                            <a:lnTo>
                              <a:pt x="70" y="29"/>
                            </a:lnTo>
                            <a:lnTo>
                              <a:pt x="64" y="37"/>
                            </a:lnTo>
                            <a:lnTo>
                              <a:pt x="58" y="44"/>
                            </a:lnTo>
                            <a:lnTo>
                              <a:pt x="53" y="49"/>
                            </a:lnTo>
                            <a:lnTo>
                              <a:pt x="46" y="54"/>
                            </a:lnTo>
                            <a:lnTo>
                              <a:pt x="39" y="59"/>
                            </a:lnTo>
                            <a:lnTo>
                              <a:pt x="30" y="63"/>
                            </a:lnTo>
                            <a:lnTo>
                              <a:pt x="23" y="67"/>
                            </a:lnTo>
                            <a:lnTo>
                              <a:pt x="14" y="70"/>
                            </a:lnTo>
                            <a:lnTo>
                              <a:pt x="8" y="73"/>
                            </a:lnTo>
                            <a:lnTo>
                              <a:pt x="0" y="76"/>
                            </a:lnTo>
                            <a:lnTo>
                              <a:pt x="28" y="94"/>
                            </a:lnTo>
                            <a:lnTo>
                              <a:pt x="81" y="68"/>
                            </a:lnTo>
                            <a:lnTo>
                              <a:pt x="89" y="6"/>
                            </a:lnTo>
                            <a:lnTo>
                              <a:pt x="82" y="0"/>
                            </a:lnTo>
                          </a:path>
                        </a:pathLst>
                      </a:custGeom>
                      <a:solidFill>
                        <a:srgbClr val="FF60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293" name="Google Shape;293;p6"/>
                      <p:cNvSpPr/>
                      <p:nvPr/>
                    </p:nvSpPr>
                    <p:spPr>
                      <a:xfrm>
                        <a:off x="1105" y="1634"/>
                        <a:ext cx="265" cy="278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65" h="278" extrusionOk="0">
                            <a:moveTo>
                              <a:pt x="232" y="0"/>
                            </a:moveTo>
                            <a:lnTo>
                              <a:pt x="240" y="2"/>
                            </a:lnTo>
                            <a:lnTo>
                              <a:pt x="248" y="8"/>
                            </a:lnTo>
                            <a:lnTo>
                              <a:pt x="254" y="17"/>
                            </a:lnTo>
                            <a:lnTo>
                              <a:pt x="258" y="27"/>
                            </a:lnTo>
                            <a:lnTo>
                              <a:pt x="261" y="42"/>
                            </a:lnTo>
                            <a:lnTo>
                              <a:pt x="262" y="58"/>
                            </a:lnTo>
                            <a:lnTo>
                              <a:pt x="264" y="76"/>
                            </a:lnTo>
                            <a:lnTo>
                              <a:pt x="262" y="99"/>
                            </a:lnTo>
                            <a:lnTo>
                              <a:pt x="261" y="119"/>
                            </a:lnTo>
                            <a:lnTo>
                              <a:pt x="255" y="141"/>
                            </a:lnTo>
                            <a:lnTo>
                              <a:pt x="250" y="158"/>
                            </a:lnTo>
                            <a:lnTo>
                              <a:pt x="240" y="178"/>
                            </a:lnTo>
                            <a:lnTo>
                              <a:pt x="101" y="277"/>
                            </a:lnTo>
                            <a:lnTo>
                              <a:pt x="91" y="276"/>
                            </a:lnTo>
                            <a:lnTo>
                              <a:pt x="81" y="273"/>
                            </a:lnTo>
                            <a:lnTo>
                              <a:pt x="70" y="269"/>
                            </a:lnTo>
                            <a:lnTo>
                              <a:pt x="58" y="263"/>
                            </a:lnTo>
                            <a:lnTo>
                              <a:pt x="46" y="256"/>
                            </a:lnTo>
                            <a:lnTo>
                              <a:pt x="34" y="247"/>
                            </a:lnTo>
                            <a:lnTo>
                              <a:pt x="24" y="236"/>
                            </a:lnTo>
                            <a:lnTo>
                              <a:pt x="15" y="223"/>
                            </a:lnTo>
                            <a:lnTo>
                              <a:pt x="8" y="208"/>
                            </a:lnTo>
                            <a:lnTo>
                              <a:pt x="3" y="191"/>
                            </a:lnTo>
                            <a:lnTo>
                              <a:pt x="1" y="173"/>
                            </a:lnTo>
                            <a:lnTo>
                              <a:pt x="0" y="156"/>
                            </a:lnTo>
                            <a:lnTo>
                              <a:pt x="3" y="140"/>
                            </a:lnTo>
                            <a:lnTo>
                              <a:pt x="7" y="130"/>
                            </a:lnTo>
                            <a:lnTo>
                              <a:pt x="13" y="124"/>
                            </a:lnTo>
                            <a:lnTo>
                              <a:pt x="21" y="120"/>
                            </a:lnTo>
                            <a:lnTo>
                              <a:pt x="30" y="119"/>
                            </a:lnTo>
                            <a:lnTo>
                              <a:pt x="37" y="121"/>
                            </a:lnTo>
                            <a:lnTo>
                              <a:pt x="51" y="125"/>
                            </a:lnTo>
                            <a:lnTo>
                              <a:pt x="62" y="128"/>
                            </a:lnTo>
                            <a:lnTo>
                              <a:pt x="78" y="132"/>
                            </a:lnTo>
                            <a:lnTo>
                              <a:pt x="91" y="135"/>
                            </a:lnTo>
                            <a:lnTo>
                              <a:pt x="102" y="137"/>
                            </a:lnTo>
                            <a:lnTo>
                              <a:pt x="112" y="140"/>
                            </a:lnTo>
                            <a:lnTo>
                              <a:pt x="126" y="141"/>
                            </a:lnTo>
                            <a:lnTo>
                              <a:pt x="139" y="140"/>
                            </a:lnTo>
                            <a:lnTo>
                              <a:pt x="149" y="134"/>
                            </a:lnTo>
                            <a:lnTo>
                              <a:pt x="156" y="126"/>
                            </a:lnTo>
                            <a:lnTo>
                              <a:pt x="162" y="114"/>
                            </a:lnTo>
                            <a:lnTo>
                              <a:pt x="166" y="97"/>
                            </a:lnTo>
                            <a:lnTo>
                              <a:pt x="172" y="80"/>
                            </a:lnTo>
                            <a:lnTo>
                              <a:pt x="177" y="66"/>
                            </a:lnTo>
                            <a:lnTo>
                              <a:pt x="183" y="50"/>
                            </a:lnTo>
                            <a:lnTo>
                              <a:pt x="189" y="34"/>
                            </a:lnTo>
                            <a:lnTo>
                              <a:pt x="195" y="23"/>
                            </a:lnTo>
                            <a:lnTo>
                              <a:pt x="204" y="12"/>
                            </a:lnTo>
                            <a:lnTo>
                              <a:pt x="213" y="4"/>
                            </a:lnTo>
                            <a:lnTo>
                              <a:pt x="223" y="0"/>
                            </a:lnTo>
                            <a:lnTo>
                              <a:pt x="232" y="0"/>
                            </a:lnTo>
                          </a:path>
                        </a:pathLst>
                      </a:custGeom>
                      <a:solidFill>
                        <a:srgbClr val="4020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294" name="Google Shape;294;p6"/>
                    <p:cNvGrpSpPr/>
                    <p:nvPr/>
                  </p:nvGrpSpPr>
                  <p:grpSpPr>
                    <a:xfrm>
                      <a:off x="1204" y="1779"/>
                      <a:ext cx="180" cy="289"/>
                      <a:chOff x="1204" y="1779"/>
                      <a:chExt cx="180" cy="289"/>
                    </a:xfrm>
                  </p:grpSpPr>
                  <p:grpSp>
                    <p:nvGrpSpPr>
                      <p:cNvPr id="295" name="Google Shape;295;p6"/>
                      <p:cNvGrpSpPr/>
                      <p:nvPr/>
                    </p:nvGrpSpPr>
                    <p:grpSpPr>
                      <a:xfrm>
                        <a:off x="1204" y="1779"/>
                        <a:ext cx="160" cy="229"/>
                        <a:chOff x="1204" y="1779"/>
                        <a:chExt cx="160" cy="229"/>
                      </a:xfrm>
                    </p:grpSpPr>
                    <p:grpSp>
                      <p:nvGrpSpPr>
                        <p:cNvPr id="296" name="Google Shape;296;p6"/>
                        <p:cNvGrpSpPr/>
                        <p:nvPr/>
                      </p:nvGrpSpPr>
                      <p:grpSpPr>
                        <a:xfrm>
                          <a:off x="1204" y="1779"/>
                          <a:ext cx="160" cy="229"/>
                          <a:chOff x="1204" y="1779"/>
                          <a:chExt cx="160" cy="229"/>
                        </a:xfrm>
                      </p:grpSpPr>
                      <p:sp>
                        <p:nvSpPr>
                          <p:cNvPr id="297" name="Google Shape;297;p6"/>
                          <p:cNvSpPr/>
                          <p:nvPr/>
                        </p:nvSpPr>
                        <p:spPr>
                          <a:xfrm>
                            <a:off x="1204" y="1788"/>
                            <a:ext cx="160" cy="220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60" h="220" extrusionOk="0">
                                <a:moveTo>
                                  <a:pt x="157" y="140"/>
                                </a:moveTo>
                                <a:lnTo>
                                  <a:pt x="157" y="120"/>
                                </a:lnTo>
                                <a:lnTo>
                                  <a:pt x="159" y="102"/>
                                </a:lnTo>
                                <a:lnTo>
                                  <a:pt x="156" y="76"/>
                                </a:lnTo>
                                <a:lnTo>
                                  <a:pt x="158" y="61"/>
                                </a:lnTo>
                                <a:lnTo>
                                  <a:pt x="159" y="52"/>
                                </a:lnTo>
                                <a:lnTo>
                                  <a:pt x="157" y="39"/>
                                </a:lnTo>
                                <a:lnTo>
                                  <a:pt x="156" y="32"/>
                                </a:lnTo>
                                <a:lnTo>
                                  <a:pt x="142" y="13"/>
                                </a:lnTo>
                                <a:lnTo>
                                  <a:pt x="125" y="9"/>
                                </a:lnTo>
                                <a:lnTo>
                                  <a:pt x="110" y="5"/>
                                </a:lnTo>
                                <a:lnTo>
                                  <a:pt x="96" y="3"/>
                                </a:lnTo>
                                <a:lnTo>
                                  <a:pt x="78" y="0"/>
                                </a:lnTo>
                                <a:lnTo>
                                  <a:pt x="61" y="2"/>
                                </a:lnTo>
                                <a:lnTo>
                                  <a:pt x="54" y="9"/>
                                </a:lnTo>
                                <a:lnTo>
                                  <a:pt x="48" y="17"/>
                                </a:lnTo>
                                <a:lnTo>
                                  <a:pt x="41" y="26"/>
                                </a:lnTo>
                                <a:lnTo>
                                  <a:pt x="33" y="37"/>
                                </a:lnTo>
                                <a:lnTo>
                                  <a:pt x="22" y="49"/>
                                </a:lnTo>
                                <a:lnTo>
                                  <a:pt x="17" y="55"/>
                                </a:lnTo>
                                <a:lnTo>
                                  <a:pt x="12" y="71"/>
                                </a:lnTo>
                                <a:lnTo>
                                  <a:pt x="6" y="85"/>
                                </a:lnTo>
                                <a:lnTo>
                                  <a:pt x="3" y="94"/>
                                </a:lnTo>
                                <a:lnTo>
                                  <a:pt x="0" y="114"/>
                                </a:lnTo>
                                <a:lnTo>
                                  <a:pt x="1" y="139"/>
                                </a:lnTo>
                                <a:lnTo>
                                  <a:pt x="4" y="156"/>
                                </a:lnTo>
                                <a:lnTo>
                                  <a:pt x="10" y="182"/>
                                </a:lnTo>
                                <a:lnTo>
                                  <a:pt x="37" y="205"/>
                                </a:lnTo>
                                <a:lnTo>
                                  <a:pt x="65" y="219"/>
                                </a:lnTo>
                                <a:lnTo>
                                  <a:pt x="157" y="140"/>
                                </a:lnTo>
                              </a:path>
                            </a:pathLst>
                          </a:custGeom>
                          <a:solidFill>
                            <a:srgbClr val="0020A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298" name="Google Shape;298;p6"/>
                          <p:cNvSpPr/>
                          <p:nvPr/>
                        </p:nvSpPr>
                        <p:spPr>
                          <a:xfrm>
                            <a:off x="1272" y="1800"/>
                            <a:ext cx="44" cy="106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44" h="106" extrusionOk="0">
                                <a:moveTo>
                                  <a:pt x="0" y="0"/>
                                </a:moveTo>
                                <a:lnTo>
                                  <a:pt x="14" y="5"/>
                                </a:lnTo>
                                <a:lnTo>
                                  <a:pt x="29" y="10"/>
                                </a:lnTo>
                                <a:lnTo>
                                  <a:pt x="36" y="12"/>
                                </a:lnTo>
                                <a:lnTo>
                                  <a:pt x="41" y="19"/>
                                </a:lnTo>
                                <a:lnTo>
                                  <a:pt x="43" y="43"/>
                                </a:lnTo>
                                <a:lnTo>
                                  <a:pt x="40" y="105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8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299" name="Google Shape;299;p6"/>
                          <p:cNvSpPr/>
                          <p:nvPr/>
                        </p:nvSpPr>
                        <p:spPr>
                          <a:xfrm>
                            <a:off x="1233" y="1803"/>
                            <a:ext cx="36" cy="14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6" h="148" extrusionOk="0">
                                <a:moveTo>
                                  <a:pt x="25" y="0"/>
                                </a:moveTo>
                                <a:lnTo>
                                  <a:pt x="20" y="20"/>
                                </a:lnTo>
                                <a:lnTo>
                                  <a:pt x="13" y="38"/>
                                </a:lnTo>
                                <a:lnTo>
                                  <a:pt x="6" y="50"/>
                                </a:lnTo>
                                <a:lnTo>
                                  <a:pt x="2" y="60"/>
                                </a:lnTo>
                                <a:lnTo>
                                  <a:pt x="0" y="70"/>
                                </a:lnTo>
                                <a:lnTo>
                                  <a:pt x="1" y="79"/>
                                </a:lnTo>
                                <a:lnTo>
                                  <a:pt x="6" y="88"/>
                                </a:lnTo>
                                <a:lnTo>
                                  <a:pt x="15" y="100"/>
                                </a:lnTo>
                                <a:lnTo>
                                  <a:pt x="35" y="147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8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00" name="Google Shape;300;p6"/>
                          <p:cNvSpPr/>
                          <p:nvPr/>
                        </p:nvSpPr>
                        <p:spPr>
                          <a:xfrm>
                            <a:off x="1252" y="1779"/>
                            <a:ext cx="28" cy="26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8" h="26" extrusionOk="0">
                                <a:moveTo>
                                  <a:pt x="19" y="0"/>
                                </a:moveTo>
                                <a:lnTo>
                                  <a:pt x="11" y="2"/>
                                </a:lnTo>
                                <a:lnTo>
                                  <a:pt x="5" y="4"/>
                                </a:lnTo>
                                <a:lnTo>
                                  <a:pt x="2" y="7"/>
                                </a:lnTo>
                                <a:lnTo>
                                  <a:pt x="0" y="10"/>
                                </a:lnTo>
                                <a:lnTo>
                                  <a:pt x="0" y="16"/>
                                </a:lnTo>
                                <a:lnTo>
                                  <a:pt x="1" y="22"/>
                                </a:lnTo>
                                <a:lnTo>
                                  <a:pt x="3" y="24"/>
                                </a:lnTo>
                                <a:lnTo>
                                  <a:pt x="9" y="25"/>
                                </a:lnTo>
                                <a:lnTo>
                                  <a:pt x="15" y="24"/>
                                </a:lnTo>
                                <a:lnTo>
                                  <a:pt x="22" y="21"/>
                                </a:lnTo>
                                <a:lnTo>
                                  <a:pt x="26" y="17"/>
                                </a:lnTo>
                                <a:lnTo>
                                  <a:pt x="27" y="13"/>
                                </a:lnTo>
                                <a:lnTo>
                                  <a:pt x="26" y="7"/>
                                </a:lnTo>
                                <a:lnTo>
                                  <a:pt x="23" y="3"/>
                                </a:lnTo>
                                <a:lnTo>
                                  <a:pt x="19" y="0"/>
                                </a:lnTo>
                              </a:path>
                            </a:pathLst>
                          </a:custGeom>
                          <a:solidFill>
                            <a:srgbClr val="0000FF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sp>
                      <p:nvSpPr>
                        <p:cNvPr id="301" name="Google Shape;301;p6"/>
                        <p:cNvSpPr/>
                        <p:nvPr/>
                      </p:nvSpPr>
                      <p:spPr>
                        <a:xfrm>
                          <a:off x="1242" y="1830"/>
                          <a:ext cx="74" cy="10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74" h="105" extrusionOk="0">
                              <a:moveTo>
                                <a:pt x="73" y="61"/>
                              </a:moveTo>
                              <a:lnTo>
                                <a:pt x="58" y="34"/>
                              </a:lnTo>
                              <a:lnTo>
                                <a:pt x="50" y="0"/>
                              </a:lnTo>
                              <a:lnTo>
                                <a:pt x="43" y="6"/>
                              </a:lnTo>
                              <a:lnTo>
                                <a:pt x="35" y="38"/>
                              </a:lnTo>
                              <a:lnTo>
                                <a:pt x="8" y="22"/>
                              </a:lnTo>
                              <a:lnTo>
                                <a:pt x="0" y="29"/>
                              </a:lnTo>
                              <a:lnTo>
                                <a:pt x="12" y="66"/>
                              </a:lnTo>
                              <a:lnTo>
                                <a:pt x="20" y="104"/>
                              </a:lnTo>
                              <a:lnTo>
                                <a:pt x="30" y="100"/>
                              </a:lnTo>
                              <a:lnTo>
                                <a:pt x="19" y="62"/>
                              </a:lnTo>
                              <a:lnTo>
                                <a:pt x="14" y="42"/>
                              </a:lnTo>
                              <a:lnTo>
                                <a:pt x="37" y="54"/>
                              </a:lnTo>
                              <a:lnTo>
                                <a:pt x="42" y="51"/>
                              </a:lnTo>
                              <a:lnTo>
                                <a:pt x="46" y="30"/>
                              </a:lnTo>
                              <a:lnTo>
                                <a:pt x="54" y="51"/>
                              </a:lnTo>
                              <a:lnTo>
                                <a:pt x="67" y="71"/>
                              </a:lnTo>
                              <a:lnTo>
                                <a:pt x="73" y="61"/>
                              </a:lnTo>
                            </a:path>
                          </a:pathLst>
                        </a:custGeom>
                        <a:solidFill>
                          <a:srgbClr val="FF0020"/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sp>
                    <p:nvSpPr>
                      <p:cNvPr id="302" name="Google Shape;302;p6"/>
                      <p:cNvSpPr/>
                      <p:nvPr/>
                    </p:nvSpPr>
                    <p:spPr>
                      <a:xfrm>
                        <a:off x="1237" y="1905"/>
                        <a:ext cx="147" cy="16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47" h="163" extrusionOk="0">
                            <a:moveTo>
                              <a:pt x="143" y="10"/>
                            </a:moveTo>
                            <a:lnTo>
                              <a:pt x="134" y="5"/>
                            </a:lnTo>
                            <a:lnTo>
                              <a:pt x="122" y="0"/>
                            </a:lnTo>
                            <a:lnTo>
                              <a:pt x="114" y="3"/>
                            </a:lnTo>
                            <a:lnTo>
                              <a:pt x="106" y="5"/>
                            </a:lnTo>
                            <a:lnTo>
                              <a:pt x="96" y="7"/>
                            </a:lnTo>
                            <a:lnTo>
                              <a:pt x="85" y="6"/>
                            </a:lnTo>
                            <a:lnTo>
                              <a:pt x="64" y="5"/>
                            </a:lnTo>
                            <a:lnTo>
                              <a:pt x="56" y="23"/>
                            </a:lnTo>
                            <a:lnTo>
                              <a:pt x="45" y="53"/>
                            </a:lnTo>
                            <a:lnTo>
                              <a:pt x="32" y="55"/>
                            </a:lnTo>
                            <a:lnTo>
                              <a:pt x="0" y="85"/>
                            </a:lnTo>
                            <a:lnTo>
                              <a:pt x="15" y="128"/>
                            </a:lnTo>
                            <a:lnTo>
                              <a:pt x="22" y="149"/>
                            </a:lnTo>
                            <a:lnTo>
                              <a:pt x="25" y="161"/>
                            </a:lnTo>
                            <a:lnTo>
                              <a:pt x="30" y="162"/>
                            </a:lnTo>
                            <a:lnTo>
                              <a:pt x="34" y="156"/>
                            </a:lnTo>
                            <a:lnTo>
                              <a:pt x="54" y="92"/>
                            </a:lnTo>
                            <a:lnTo>
                              <a:pt x="87" y="70"/>
                            </a:lnTo>
                            <a:lnTo>
                              <a:pt x="122" y="47"/>
                            </a:lnTo>
                            <a:lnTo>
                              <a:pt x="137" y="37"/>
                            </a:lnTo>
                            <a:lnTo>
                              <a:pt x="143" y="31"/>
                            </a:lnTo>
                            <a:lnTo>
                              <a:pt x="145" y="25"/>
                            </a:lnTo>
                            <a:lnTo>
                              <a:pt x="146" y="17"/>
                            </a:lnTo>
                            <a:lnTo>
                              <a:pt x="143" y="10"/>
                            </a:lnTo>
                          </a:path>
                        </a:pathLst>
                      </a:custGeom>
                      <a:solidFill>
                        <a:srgbClr val="00206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</p:grpSp>
          </p:grpSp>
          <p:grpSp>
            <p:nvGrpSpPr>
              <p:cNvPr id="303" name="Google Shape;303;p6"/>
              <p:cNvGrpSpPr/>
              <p:nvPr/>
            </p:nvGrpSpPr>
            <p:grpSpPr>
              <a:xfrm>
                <a:off x="1172" y="2070"/>
                <a:ext cx="361" cy="1109"/>
                <a:chOff x="1172" y="2070"/>
                <a:chExt cx="361" cy="1109"/>
              </a:xfrm>
            </p:grpSpPr>
            <p:grpSp>
              <p:nvGrpSpPr>
                <p:cNvPr id="304" name="Google Shape;304;p6"/>
                <p:cNvGrpSpPr/>
                <p:nvPr/>
              </p:nvGrpSpPr>
              <p:grpSpPr>
                <a:xfrm>
                  <a:off x="1174" y="2819"/>
                  <a:ext cx="338" cy="360"/>
                  <a:chOff x="1174" y="2819"/>
                  <a:chExt cx="338" cy="360"/>
                </a:xfrm>
              </p:grpSpPr>
              <p:sp>
                <p:nvSpPr>
                  <p:cNvPr id="305" name="Google Shape;305;p6"/>
                  <p:cNvSpPr/>
                  <p:nvPr/>
                </p:nvSpPr>
                <p:spPr>
                  <a:xfrm>
                    <a:off x="1174" y="2819"/>
                    <a:ext cx="338" cy="36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38" h="360" extrusionOk="0">
                        <a:moveTo>
                          <a:pt x="230" y="126"/>
                        </a:moveTo>
                        <a:lnTo>
                          <a:pt x="220" y="77"/>
                        </a:lnTo>
                        <a:lnTo>
                          <a:pt x="215" y="52"/>
                        </a:lnTo>
                        <a:lnTo>
                          <a:pt x="213" y="41"/>
                        </a:lnTo>
                        <a:lnTo>
                          <a:pt x="208" y="0"/>
                        </a:lnTo>
                        <a:lnTo>
                          <a:pt x="112" y="5"/>
                        </a:lnTo>
                        <a:lnTo>
                          <a:pt x="110" y="17"/>
                        </a:lnTo>
                        <a:lnTo>
                          <a:pt x="110" y="30"/>
                        </a:lnTo>
                        <a:lnTo>
                          <a:pt x="111" y="43"/>
                        </a:lnTo>
                        <a:lnTo>
                          <a:pt x="113" y="51"/>
                        </a:lnTo>
                        <a:lnTo>
                          <a:pt x="116" y="59"/>
                        </a:lnTo>
                        <a:lnTo>
                          <a:pt x="120" y="67"/>
                        </a:lnTo>
                        <a:lnTo>
                          <a:pt x="130" y="86"/>
                        </a:lnTo>
                        <a:lnTo>
                          <a:pt x="135" y="97"/>
                        </a:lnTo>
                        <a:lnTo>
                          <a:pt x="159" y="133"/>
                        </a:lnTo>
                        <a:lnTo>
                          <a:pt x="157" y="144"/>
                        </a:lnTo>
                        <a:lnTo>
                          <a:pt x="164" y="149"/>
                        </a:lnTo>
                        <a:lnTo>
                          <a:pt x="153" y="240"/>
                        </a:lnTo>
                        <a:lnTo>
                          <a:pt x="140" y="280"/>
                        </a:lnTo>
                        <a:lnTo>
                          <a:pt x="124" y="312"/>
                        </a:lnTo>
                        <a:lnTo>
                          <a:pt x="98" y="323"/>
                        </a:lnTo>
                        <a:lnTo>
                          <a:pt x="68" y="320"/>
                        </a:lnTo>
                        <a:lnTo>
                          <a:pt x="51" y="329"/>
                        </a:lnTo>
                        <a:lnTo>
                          <a:pt x="12" y="329"/>
                        </a:lnTo>
                        <a:lnTo>
                          <a:pt x="0" y="336"/>
                        </a:lnTo>
                        <a:lnTo>
                          <a:pt x="4" y="347"/>
                        </a:lnTo>
                        <a:lnTo>
                          <a:pt x="28" y="359"/>
                        </a:lnTo>
                        <a:lnTo>
                          <a:pt x="108" y="359"/>
                        </a:lnTo>
                        <a:lnTo>
                          <a:pt x="133" y="351"/>
                        </a:lnTo>
                        <a:lnTo>
                          <a:pt x="154" y="351"/>
                        </a:lnTo>
                        <a:lnTo>
                          <a:pt x="173" y="352"/>
                        </a:lnTo>
                        <a:lnTo>
                          <a:pt x="181" y="338"/>
                        </a:lnTo>
                        <a:lnTo>
                          <a:pt x="192" y="348"/>
                        </a:lnTo>
                        <a:lnTo>
                          <a:pt x="199" y="349"/>
                        </a:lnTo>
                        <a:lnTo>
                          <a:pt x="207" y="350"/>
                        </a:lnTo>
                        <a:lnTo>
                          <a:pt x="234" y="345"/>
                        </a:lnTo>
                        <a:lnTo>
                          <a:pt x="249" y="345"/>
                        </a:lnTo>
                        <a:lnTo>
                          <a:pt x="291" y="350"/>
                        </a:lnTo>
                        <a:lnTo>
                          <a:pt x="335" y="344"/>
                        </a:lnTo>
                        <a:lnTo>
                          <a:pt x="337" y="334"/>
                        </a:lnTo>
                        <a:lnTo>
                          <a:pt x="320" y="331"/>
                        </a:lnTo>
                        <a:lnTo>
                          <a:pt x="307" y="312"/>
                        </a:lnTo>
                        <a:lnTo>
                          <a:pt x="288" y="308"/>
                        </a:lnTo>
                        <a:lnTo>
                          <a:pt x="261" y="318"/>
                        </a:lnTo>
                        <a:lnTo>
                          <a:pt x="234" y="318"/>
                        </a:lnTo>
                        <a:lnTo>
                          <a:pt x="223" y="284"/>
                        </a:lnTo>
                        <a:lnTo>
                          <a:pt x="235" y="165"/>
                        </a:lnTo>
                        <a:lnTo>
                          <a:pt x="236" y="155"/>
                        </a:lnTo>
                        <a:lnTo>
                          <a:pt x="234" y="145"/>
                        </a:lnTo>
                        <a:lnTo>
                          <a:pt x="230" y="126"/>
                        </a:lnTo>
                      </a:path>
                    </a:pathLst>
                  </a:custGeom>
                  <a:solidFill>
                    <a:srgbClr val="0020A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3200"/>
                      <a:buFont typeface="Calibri"/>
                      <a:buNone/>
                    </a:pPr>
                    <a:endParaRPr sz="3200" b="0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306" name="Google Shape;306;p6"/>
                  <p:cNvGrpSpPr/>
                  <p:nvPr/>
                </p:nvGrpSpPr>
                <p:grpSpPr>
                  <a:xfrm>
                    <a:off x="1339" y="2867"/>
                    <a:ext cx="36" cy="279"/>
                    <a:chOff x="1339" y="2867"/>
                    <a:chExt cx="36" cy="279"/>
                  </a:xfrm>
                </p:grpSpPr>
                <p:sp>
                  <p:nvSpPr>
                    <p:cNvPr id="307" name="Google Shape;307;p6"/>
                    <p:cNvSpPr/>
                    <p:nvPr/>
                  </p:nvSpPr>
                  <p:spPr>
                    <a:xfrm>
                      <a:off x="1340" y="2867"/>
                      <a:ext cx="35" cy="27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35" h="279" extrusionOk="0">
                          <a:moveTo>
                            <a:pt x="0" y="0"/>
                          </a:moveTo>
                          <a:lnTo>
                            <a:pt x="11" y="37"/>
                          </a:lnTo>
                          <a:lnTo>
                            <a:pt x="30" y="85"/>
                          </a:lnTo>
                          <a:lnTo>
                            <a:pt x="33" y="96"/>
                          </a:lnTo>
                          <a:lnTo>
                            <a:pt x="34" y="106"/>
                          </a:lnTo>
                          <a:lnTo>
                            <a:pt x="33" y="120"/>
                          </a:lnTo>
                          <a:lnTo>
                            <a:pt x="22" y="206"/>
                          </a:lnTo>
                          <a:lnTo>
                            <a:pt x="18" y="278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cxnSp>
                  <p:nvCxnSpPr>
                    <p:cNvPr id="308" name="Google Shape;308;p6"/>
                    <p:cNvCxnSpPr/>
                    <p:nvPr/>
                  </p:nvCxnSpPr>
                  <p:spPr>
                    <a:xfrm flipH="1">
                      <a:off x="1339" y="2879"/>
                      <a:ext cx="23" cy="7"/>
                    </a:xfrm>
                    <a:prstGeom prst="straightConnector1">
                      <a:avLst/>
                    </a:prstGeom>
                    <a:noFill/>
                    <a:ln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</p:grpSp>
            </p:grpSp>
            <p:grpSp>
              <p:nvGrpSpPr>
                <p:cNvPr id="309" name="Google Shape;309;p6"/>
                <p:cNvGrpSpPr/>
                <p:nvPr/>
              </p:nvGrpSpPr>
              <p:grpSpPr>
                <a:xfrm>
                  <a:off x="1172" y="2494"/>
                  <a:ext cx="361" cy="349"/>
                  <a:chOff x="1172" y="2494"/>
                  <a:chExt cx="361" cy="349"/>
                </a:xfrm>
              </p:grpSpPr>
              <p:grpSp>
                <p:nvGrpSpPr>
                  <p:cNvPr id="310" name="Google Shape;310;p6"/>
                  <p:cNvGrpSpPr/>
                  <p:nvPr/>
                </p:nvGrpSpPr>
                <p:grpSpPr>
                  <a:xfrm>
                    <a:off x="1225" y="2547"/>
                    <a:ext cx="252" cy="296"/>
                    <a:chOff x="1225" y="2547"/>
                    <a:chExt cx="252" cy="296"/>
                  </a:xfrm>
                </p:grpSpPr>
                <p:grpSp>
                  <p:nvGrpSpPr>
                    <p:cNvPr id="311" name="Google Shape;311;p6"/>
                    <p:cNvGrpSpPr/>
                    <p:nvPr/>
                  </p:nvGrpSpPr>
                  <p:grpSpPr>
                    <a:xfrm>
                      <a:off x="1225" y="2555"/>
                      <a:ext cx="252" cy="288"/>
                      <a:chOff x="1225" y="2555"/>
                      <a:chExt cx="252" cy="288"/>
                    </a:xfrm>
                  </p:grpSpPr>
                  <p:grpSp>
                    <p:nvGrpSpPr>
                      <p:cNvPr id="312" name="Google Shape;312;p6"/>
                      <p:cNvGrpSpPr/>
                      <p:nvPr/>
                    </p:nvGrpSpPr>
                    <p:grpSpPr>
                      <a:xfrm>
                        <a:off x="1225" y="2555"/>
                        <a:ext cx="252" cy="288"/>
                        <a:chOff x="1225" y="2555"/>
                        <a:chExt cx="252" cy="288"/>
                      </a:xfrm>
                    </p:grpSpPr>
                    <p:grpSp>
                      <p:nvGrpSpPr>
                        <p:cNvPr id="313" name="Google Shape;313;p6"/>
                        <p:cNvGrpSpPr/>
                        <p:nvPr/>
                      </p:nvGrpSpPr>
                      <p:grpSpPr>
                        <a:xfrm>
                          <a:off x="1225" y="2557"/>
                          <a:ext cx="252" cy="130"/>
                          <a:chOff x="1225" y="2557"/>
                          <a:chExt cx="252" cy="130"/>
                        </a:xfrm>
                      </p:grpSpPr>
                      <p:sp>
                        <p:nvSpPr>
                          <p:cNvPr id="314" name="Google Shape;314;p6"/>
                          <p:cNvSpPr/>
                          <p:nvPr/>
                        </p:nvSpPr>
                        <p:spPr>
                          <a:xfrm>
                            <a:off x="1225" y="2557"/>
                            <a:ext cx="58" cy="101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58" h="101" extrusionOk="0">
                                <a:moveTo>
                                  <a:pt x="57" y="59"/>
                                </a:moveTo>
                                <a:lnTo>
                                  <a:pt x="53" y="36"/>
                                </a:lnTo>
                                <a:lnTo>
                                  <a:pt x="49" y="23"/>
                                </a:lnTo>
                                <a:lnTo>
                                  <a:pt x="43" y="10"/>
                                </a:lnTo>
                                <a:lnTo>
                                  <a:pt x="35" y="0"/>
                                </a:lnTo>
                                <a:lnTo>
                                  <a:pt x="33" y="18"/>
                                </a:lnTo>
                                <a:lnTo>
                                  <a:pt x="28" y="33"/>
                                </a:lnTo>
                                <a:lnTo>
                                  <a:pt x="18" y="53"/>
                                </a:lnTo>
                                <a:lnTo>
                                  <a:pt x="6" y="68"/>
                                </a:lnTo>
                                <a:lnTo>
                                  <a:pt x="0" y="70"/>
                                </a:lnTo>
                                <a:lnTo>
                                  <a:pt x="5" y="87"/>
                                </a:lnTo>
                                <a:lnTo>
                                  <a:pt x="12" y="100"/>
                                </a:lnTo>
                                <a:lnTo>
                                  <a:pt x="29" y="90"/>
                                </a:lnTo>
                                <a:lnTo>
                                  <a:pt x="57" y="59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15" name="Google Shape;315;p6"/>
                          <p:cNvSpPr/>
                          <p:nvPr/>
                        </p:nvSpPr>
                        <p:spPr>
                          <a:xfrm>
                            <a:off x="1421" y="2606"/>
                            <a:ext cx="56" cy="81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56" h="81" extrusionOk="0">
                                <a:moveTo>
                                  <a:pt x="55" y="49"/>
                                </a:moveTo>
                                <a:lnTo>
                                  <a:pt x="40" y="80"/>
                                </a:lnTo>
                                <a:lnTo>
                                  <a:pt x="26" y="76"/>
                                </a:lnTo>
                                <a:lnTo>
                                  <a:pt x="13" y="63"/>
                                </a:lnTo>
                                <a:lnTo>
                                  <a:pt x="2" y="49"/>
                                </a:lnTo>
                                <a:lnTo>
                                  <a:pt x="0" y="32"/>
                                </a:lnTo>
                                <a:lnTo>
                                  <a:pt x="24" y="0"/>
                                </a:lnTo>
                                <a:lnTo>
                                  <a:pt x="37" y="22"/>
                                </a:lnTo>
                                <a:lnTo>
                                  <a:pt x="55" y="49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sp>
                      <p:nvSpPr>
                        <p:cNvPr id="316" name="Google Shape;316;p6"/>
                        <p:cNvSpPr/>
                        <p:nvPr/>
                      </p:nvSpPr>
                      <p:spPr>
                        <a:xfrm>
                          <a:off x="1232" y="2555"/>
                          <a:ext cx="235" cy="28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35" h="288" extrusionOk="0">
                              <a:moveTo>
                                <a:pt x="131" y="0"/>
                              </a:moveTo>
                              <a:lnTo>
                                <a:pt x="98" y="13"/>
                              </a:lnTo>
                              <a:lnTo>
                                <a:pt x="85" y="18"/>
                              </a:lnTo>
                              <a:lnTo>
                                <a:pt x="77" y="22"/>
                              </a:lnTo>
                              <a:lnTo>
                                <a:pt x="72" y="25"/>
                              </a:lnTo>
                              <a:lnTo>
                                <a:pt x="68" y="29"/>
                              </a:lnTo>
                              <a:lnTo>
                                <a:pt x="63" y="33"/>
                              </a:lnTo>
                              <a:lnTo>
                                <a:pt x="61" y="39"/>
                              </a:lnTo>
                              <a:lnTo>
                                <a:pt x="57" y="48"/>
                              </a:lnTo>
                              <a:lnTo>
                                <a:pt x="48" y="47"/>
                              </a:lnTo>
                              <a:lnTo>
                                <a:pt x="42" y="59"/>
                              </a:lnTo>
                              <a:lnTo>
                                <a:pt x="36" y="70"/>
                              </a:lnTo>
                              <a:lnTo>
                                <a:pt x="29" y="79"/>
                              </a:lnTo>
                              <a:lnTo>
                                <a:pt x="20" y="88"/>
                              </a:lnTo>
                              <a:lnTo>
                                <a:pt x="11" y="93"/>
                              </a:lnTo>
                              <a:lnTo>
                                <a:pt x="0" y="95"/>
                              </a:lnTo>
                              <a:lnTo>
                                <a:pt x="0" y="110"/>
                              </a:lnTo>
                              <a:lnTo>
                                <a:pt x="1" y="133"/>
                              </a:lnTo>
                              <a:lnTo>
                                <a:pt x="4" y="153"/>
                              </a:lnTo>
                              <a:lnTo>
                                <a:pt x="9" y="167"/>
                              </a:lnTo>
                              <a:lnTo>
                                <a:pt x="16" y="175"/>
                              </a:lnTo>
                              <a:lnTo>
                                <a:pt x="27" y="177"/>
                              </a:lnTo>
                              <a:lnTo>
                                <a:pt x="39" y="171"/>
                              </a:lnTo>
                              <a:lnTo>
                                <a:pt x="42" y="185"/>
                              </a:lnTo>
                              <a:lnTo>
                                <a:pt x="42" y="200"/>
                              </a:lnTo>
                              <a:lnTo>
                                <a:pt x="39" y="219"/>
                              </a:lnTo>
                              <a:lnTo>
                                <a:pt x="38" y="242"/>
                              </a:lnTo>
                              <a:lnTo>
                                <a:pt x="38" y="263"/>
                              </a:lnTo>
                              <a:lnTo>
                                <a:pt x="38" y="277"/>
                              </a:lnTo>
                              <a:lnTo>
                                <a:pt x="52" y="275"/>
                              </a:lnTo>
                              <a:lnTo>
                                <a:pt x="62" y="277"/>
                              </a:lnTo>
                              <a:lnTo>
                                <a:pt x="83" y="282"/>
                              </a:lnTo>
                              <a:lnTo>
                                <a:pt x="101" y="282"/>
                              </a:lnTo>
                              <a:lnTo>
                                <a:pt x="111" y="280"/>
                              </a:lnTo>
                              <a:lnTo>
                                <a:pt x="120" y="285"/>
                              </a:lnTo>
                              <a:lnTo>
                                <a:pt x="134" y="287"/>
                              </a:lnTo>
                              <a:lnTo>
                                <a:pt x="152" y="284"/>
                              </a:lnTo>
                              <a:lnTo>
                                <a:pt x="166" y="276"/>
                              </a:lnTo>
                              <a:lnTo>
                                <a:pt x="176" y="270"/>
                              </a:lnTo>
                              <a:lnTo>
                                <a:pt x="185" y="262"/>
                              </a:lnTo>
                              <a:lnTo>
                                <a:pt x="194" y="252"/>
                              </a:lnTo>
                              <a:lnTo>
                                <a:pt x="187" y="226"/>
                              </a:lnTo>
                              <a:lnTo>
                                <a:pt x="183" y="205"/>
                              </a:lnTo>
                              <a:lnTo>
                                <a:pt x="191" y="196"/>
                              </a:lnTo>
                              <a:lnTo>
                                <a:pt x="198" y="186"/>
                              </a:lnTo>
                              <a:lnTo>
                                <a:pt x="202" y="178"/>
                              </a:lnTo>
                              <a:lnTo>
                                <a:pt x="205" y="167"/>
                              </a:lnTo>
                              <a:lnTo>
                                <a:pt x="208" y="151"/>
                              </a:lnTo>
                              <a:lnTo>
                                <a:pt x="215" y="144"/>
                              </a:lnTo>
                              <a:lnTo>
                                <a:pt x="223" y="140"/>
                              </a:lnTo>
                              <a:lnTo>
                                <a:pt x="230" y="134"/>
                              </a:lnTo>
                              <a:lnTo>
                                <a:pt x="234" y="126"/>
                              </a:lnTo>
                              <a:lnTo>
                                <a:pt x="227" y="123"/>
                              </a:lnTo>
                              <a:lnTo>
                                <a:pt x="216" y="116"/>
                              </a:lnTo>
                              <a:lnTo>
                                <a:pt x="207" y="106"/>
                              </a:lnTo>
                              <a:lnTo>
                                <a:pt x="198" y="86"/>
                              </a:lnTo>
                              <a:lnTo>
                                <a:pt x="196" y="72"/>
                              </a:lnTo>
                              <a:lnTo>
                                <a:pt x="191" y="62"/>
                              </a:lnTo>
                              <a:lnTo>
                                <a:pt x="186" y="53"/>
                              </a:lnTo>
                              <a:lnTo>
                                <a:pt x="183" y="39"/>
                              </a:lnTo>
                              <a:lnTo>
                                <a:pt x="179" y="30"/>
                              </a:lnTo>
                              <a:lnTo>
                                <a:pt x="172" y="25"/>
                              </a:lnTo>
                              <a:lnTo>
                                <a:pt x="164" y="25"/>
                              </a:lnTo>
                              <a:lnTo>
                                <a:pt x="154" y="9"/>
                              </a:lnTo>
                              <a:lnTo>
                                <a:pt x="131" y="0"/>
                              </a:lnTo>
                            </a:path>
                          </a:pathLst>
                        </a:custGeom>
                        <a:solidFill>
                          <a:srgbClr val="C060FF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317" name="Google Shape;317;p6"/>
                      <p:cNvGrpSpPr/>
                      <p:nvPr/>
                    </p:nvGrpSpPr>
                    <p:grpSpPr>
                      <a:xfrm>
                        <a:off x="1270" y="2592"/>
                        <a:ext cx="159" cy="202"/>
                        <a:chOff x="1270" y="2592"/>
                        <a:chExt cx="159" cy="202"/>
                      </a:xfrm>
                    </p:grpSpPr>
                    <p:grpSp>
                      <p:nvGrpSpPr>
                        <p:cNvPr id="318" name="Google Shape;318;p6"/>
                        <p:cNvGrpSpPr/>
                        <p:nvPr/>
                      </p:nvGrpSpPr>
                      <p:grpSpPr>
                        <a:xfrm>
                          <a:off x="1273" y="2592"/>
                          <a:ext cx="156" cy="195"/>
                          <a:chOff x="1273" y="2592"/>
                          <a:chExt cx="156" cy="195"/>
                        </a:xfrm>
                      </p:grpSpPr>
                      <p:sp>
                        <p:nvSpPr>
                          <p:cNvPr id="319" name="Google Shape;319;p6"/>
                          <p:cNvSpPr/>
                          <p:nvPr/>
                        </p:nvSpPr>
                        <p:spPr>
                          <a:xfrm>
                            <a:off x="1399" y="2613"/>
                            <a:ext cx="30" cy="5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0" h="53" extrusionOk="0">
                                <a:moveTo>
                                  <a:pt x="29" y="13"/>
                                </a:moveTo>
                                <a:lnTo>
                                  <a:pt x="24" y="21"/>
                                </a:lnTo>
                                <a:lnTo>
                                  <a:pt x="24" y="26"/>
                                </a:lnTo>
                                <a:lnTo>
                                  <a:pt x="20" y="32"/>
                                </a:lnTo>
                                <a:lnTo>
                                  <a:pt x="17" y="35"/>
                                </a:lnTo>
                                <a:lnTo>
                                  <a:pt x="13" y="40"/>
                                </a:lnTo>
                                <a:lnTo>
                                  <a:pt x="11" y="46"/>
                                </a:lnTo>
                                <a:lnTo>
                                  <a:pt x="4" y="49"/>
                                </a:lnTo>
                                <a:lnTo>
                                  <a:pt x="0" y="52"/>
                                </a:lnTo>
                                <a:lnTo>
                                  <a:pt x="8" y="44"/>
                                </a:lnTo>
                                <a:lnTo>
                                  <a:pt x="11" y="37"/>
                                </a:lnTo>
                                <a:lnTo>
                                  <a:pt x="15" y="32"/>
                                </a:lnTo>
                                <a:lnTo>
                                  <a:pt x="15" y="22"/>
                                </a:lnTo>
                                <a:lnTo>
                                  <a:pt x="18" y="24"/>
                                </a:lnTo>
                                <a:lnTo>
                                  <a:pt x="20" y="21"/>
                                </a:lnTo>
                                <a:lnTo>
                                  <a:pt x="23" y="14"/>
                                </a:lnTo>
                                <a:lnTo>
                                  <a:pt x="24" y="8"/>
                                </a:lnTo>
                                <a:lnTo>
                                  <a:pt x="24" y="0"/>
                                </a:lnTo>
                                <a:lnTo>
                                  <a:pt x="26" y="4"/>
                                </a:lnTo>
                                <a:lnTo>
                                  <a:pt x="29" y="13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20" name="Google Shape;320;p6"/>
                          <p:cNvSpPr/>
                          <p:nvPr/>
                        </p:nvSpPr>
                        <p:spPr>
                          <a:xfrm>
                            <a:off x="1397" y="2744"/>
                            <a:ext cx="32" cy="4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2" h="43" extrusionOk="0">
                                <a:moveTo>
                                  <a:pt x="31" y="0"/>
                                </a:moveTo>
                                <a:lnTo>
                                  <a:pt x="27" y="7"/>
                                </a:lnTo>
                                <a:lnTo>
                                  <a:pt x="25" y="11"/>
                                </a:lnTo>
                                <a:lnTo>
                                  <a:pt x="20" y="16"/>
                                </a:lnTo>
                                <a:lnTo>
                                  <a:pt x="17" y="22"/>
                                </a:lnTo>
                                <a:lnTo>
                                  <a:pt x="12" y="28"/>
                                </a:lnTo>
                                <a:lnTo>
                                  <a:pt x="10" y="42"/>
                                </a:lnTo>
                                <a:lnTo>
                                  <a:pt x="11" y="28"/>
                                </a:lnTo>
                                <a:lnTo>
                                  <a:pt x="12" y="22"/>
                                </a:lnTo>
                                <a:lnTo>
                                  <a:pt x="16" y="18"/>
                                </a:lnTo>
                                <a:lnTo>
                                  <a:pt x="17" y="15"/>
                                </a:lnTo>
                                <a:lnTo>
                                  <a:pt x="13" y="16"/>
                                </a:lnTo>
                                <a:lnTo>
                                  <a:pt x="6" y="17"/>
                                </a:lnTo>
                                <a:lnTo>
                                  <a:pt x="0" y="15"/>
                                </a:lnTo>
                                <a:lnTo>
                                  <a:pt x="7" y="14"/>
                                </a:lnTo>
                                <a:lnTo>
                                  <a:pt x="17" y="11"/>
                                </a:lnTo>
                                <a:lnTo>
                                  <a:pt x="24" y="8"/>
                                </a:lnTo>
                                <a:lnTo>
                                  <a:pt x="31" y="0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21" name="Google Shape;321;p6"/>
                          <p:cNvSpPr/>
                          <p:nvPr/>
                        </p:nvSpPr>
                        <p:spPr>
                          <a:xfrm>
                            <a:off x="1284" y="2592"/>
                            <a:ext cx="23" cy="67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3" h="67" extrusionOk="0">
                                <a:moveTo>
                                  <a:pt x="10" y="0"/>
                                </a:moveTo>
                                <a:lnTo>
                                  <a:pt x="8" y="4"/>
                                </a:lnTo>
                                <a:lnTo>
                                  <a:pt x="6" y="8"/>
                                </a:lnTo>
                                <a:lnTo>
                                  <a:pt x="4" y="8"/>
                                </a:lnTo>
                                <a:lnTo>
                                  <a:pt x="2" y="8"/>
                                </a:lnTo>
                                <a:lnTo>
                                  <a:pt x="0" y="9"/>
                                </a:lnTo>
                                <a:lnTo>
                                  <a:pt x="4" y="11"/>
                                </a:lnTo>
                                <a:lnTo>
                                  <a:pt x="6" y="16"/>
                                </a:lnTo>
                                <a:lnTo>
                                  <a:pt x="8" y="21"/>
                                </a:lnTo>
                                <a:lnTo>
                                  <a:pt x="8" y="25"/>
                                </a:lnTo>
                                <a:lnTo>
                                  <a:pt x="7" y="30"/>
                                </a:lnTo>
                                <a:lnTo>
                                  <a:pt x="8" y="37"/>
                                </a:lnTo>
                                <a:lnTo>
                                  <a:pt x="11" y="44"/>
                                </a:lnTo>
                                <a:lnTo>
                                  <a:pt x="17" y="46"/>
                                </a:lnTo>
                                <a:lnTo>
                                  <a:pt x="14" y="44"/>
                                </a:lnTo>
                                <a:lnTo>
                                  <a:pt x="11" y="41"/>
                                </a:lnTo>
                                <a:lnTo>
                                  <a:pt x="10" y="30"/>
                                </a:lnTo>
                                <a:lnTo>
                                  <a:pt x="9" y="28"/>
                                </a:lnTo>
                                <a:lnTo>
                                  <a:pt x="12" y="30"/>
                                </a:lnTo>
                                <a:lnTo>
                                  <a:pt x="17" y="38"/>
                                </a:lnTo>
                                <a:lnTo>
                                  <a:pt x="18" y="45"/>
                                </a:lnTo>
                                <a:lnTo>
                                  <a:pt x="18" y="52"/>
                                </a:lnTo>
                                <a:lnTo>
                                  <a:pt x="18" y="60"/>
                                </a:lnTo>
                                <a:lnTo>
                                  <a:pt x="15" y="66"/>
                                </a:lnTo>
                                <a:lnTo>
                                  <a:pt x="19" y="60"/>
                                </a:lnTo>
                                <a:lnTo>
                                  <a:pt x="20" y="52"/>
                                </a:lnTo>
                                <a:lnTo>
                                  <a:pt x="20" y="45"/>
                                </a:lnTo>
                                <a:lnTo>
                                  <a:pt x="19" y="38"/>
                                </a:lnTo>
                                <a:lnTo>
                                  <a:pt x="17" y="32"/>
                                </a:lnTo>
                                <a:lnTo>
                                  <a:pt x="13" y="25"/>
                                </a:lnTo>
                                <a:lnTo>
                                  <a:pt x="11" y="18"/>
                                </a:lnTo>
                                <a:lnTo>
                                  <a:pt x="17" y="23"/>
                                </a:lnTo>
                                <a:lnTo>
                                  <a:pt x="22" y="23"/>
                                </a:lnTo>
                                <a:lnTo>
                                  <a:pt x="18" y="21"/>
                                </a:lnTo>
                                <a:lnTo>
                                  <a:pt x="16" y="18"/>
                                </a:lnTo>
                                <a:lnTo>
                                  <a:pt x="12" y="16"/>
                                </a:lnTo>
                                <a:lnTo>
                                  <a:pt x="11" y="11"/>
                                </a:lnTo>
                                <a:lnTo>
                                  <a:pt x="10" y="6"/>
                                </a:lnTo>
                                <a:lnTo>
                                  <a:pt x="10" y="0"/>
                                </a:lnTo>
                              </a:path>
                            </a:pathLst>
                          </a:custGeom>
                          <a:solidFill>
                            <a:srgbClr val="800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22" name="Google Shape;322;p6"/>
                          <p:cNvSpPr/>
                          <p:nvPr/>
                        </p:nvSpPr>
                        <p:spPr>
                          <a:xfrm>
                            <a:off x="1273" y="2690"/>
                            <a:ext cx="24" cy="6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4" h="62" extrusionOk="0">
                                <a:moveTo>
                                  <a:pt x="0" y="36"/>
                                </a:moveTo>
                                <a:lnTo>
                                  <a:pt x="3" y="33"/>
                                </a:lnTo>
                                <a:lnTo>
                                  <a:pt x="6" y="27"/>
                                </a:lnTo>
                                <a:lnTo>
                                  <a:pt x="7" y="17"/>
                                </a:lnTo>
                                <a:lnTo>
                                  <a:pt x="8" y="9"/>
                                </a:lnTo>
                                <a:lnTo>
                                  <a:pt x="7" y="0"/>
                                </a:lnTo>
                                <a:lnTo>
                                  <a:pt x="9" y="5"/>
                                </a:lnTo>
                                <a:lnTo>
                                  <a:pt x="10" y="15"/>
                                </a:lnTo>
                                <a:lnTo>
                                  <a:pt x="10" y="21"/>
                                </a:lnTo>
                                <a:lnTo>
                                  <a:pt x="9" y="26"/>
                                </a:lnTo>
                                <a:lnTo>
                                  <a:pt x="14" y="26"/>
                                </a:lnTo>
                                <a:lnTo>
                                  <a:pt x="19" y="30"/>
                                </a:lnTo>
                                <a:lnTo>
                                  <a:pt x="23" y="36"/>
                                </a:lnTo>
                                <a:lnTo>
                                  <a:pt x="19" y="33"/>
                                </a:lnTo>
                                <a:lnTo>
                                  <a:pt x="13" y="30"/>
                                </a:lnTo>
                                <a:lnTo>
                                  <a:pt x="9" y="30"/>
                                </a:lnTo>
                                <a:lnTo>
                                  <a:pt x="13" y="34"/>
                                </a:lnTo>
                                <a:lnTo>
                                  <a:pt x="15" y="40"/>
                                </a:lnTo>
                                <a:lnTo>
                                  <a:pt x="17" y="45"/>
                                </a:lnTo>
                                <a:lnTo>
                                  <a:pt x="18" y="51"/>
                                </a:lnTo>
                                <a:lnTo>
                                  <a:pt x="16" y="47"/>
                                </a:lnTo>
                                <a:lnTo>
                                  <a:pt x="12" y="40"/>
                                </a:lnTo>
                                <a:lnTo>
                                  <a:pt x="8" y="36"/>
                                </a:lnTo>
                                <a:lnTo>
                                  <a:pt x="6" y="35"/>
                                </a:lnTo>
                                <a:lnTo>
                                  <a:pt x="6" y="40"/>
                                </a:lnTo>
                                <a:lnTo>
                                  <a:pt x="5" y="46"/>
                                </a:lnTo>
                                <a:lnTo>
                                  <a:pt x="4" y="51"/>
                                </a:lnTo>
                                <a:lnTo>
                                  <a:pt x="4" y="56"/>
                                </a:lnTo>
                                <a:lnTo>
                                  <a:pt x="2" y="61"/>
                                </a:lnTo>
                                <a:lnTo>
                                  <a:pt x="2" y="55"/>
                                </a:lnTo>
                                <a:lnTo>
                                  <a:pt x="2" y="51"/>
                                </a:lnTo>
                                <a:lnTo>
                                  <a:pt x="3" y="47"/>
                                </a:lnTo>
                                <a:lnTo>
                                  <a:pt x="2" y="43"/>
                                </a:lnTo>
                                <a:lnTo>
                                  <a:pt x="0" y="36"/>
                                </a:lnTo>
                              </a:path>
                            </a:pathLst>
                          </a:custGeom>
                          <a:solidFill>
                            <a:srgbClr val="60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cxnSp>
                      <p:nvCxnSpPr>
                        <p:cNvPr id="323" name="Google Shape;323;p6"/>
                        <p:cNvCxnSpPr/>
                        <p:nvPr/>
                      </p:nvCxnSpPr>
                      <p:spPr>
                        <a:xfrm rot="10800000">
                          <a:off x="1270" y="2756"/>
                          <a:ext cx="76" cy="38"/>
                        </a:xfrm>
                        <a:prstGeom prst="straightConnector1">
                          <a:avLst/>
                        </a:prstGeom>
                        <a:noFill/>
                        <a:ln w="1270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</p:grpSp>
                <p:grpSp>
                  <p:nvGrpSpPr>
                    <p:cNvPr id="324" name="Google Shape;324;p6"/>
                    <p:cNvGrpSpPr/>
                    <p:nvPr/>
                  </p:nvGrpSpPr>
                  <p:grpSpPr>
                    <a:xfrm>
                      <a:off x="1329" y="2547"/>
                      <a:ext cx="80" cy="141"/>
                      <a:chOff x="1329" y="2547"/>
                      <a:chExt cx="80" cy="141"/>
                    </a:xfrm>
                  </p:grpSpPr>
                  <p:grpSp>
                    <p:nvGrpSpPr>
                      <p:cNvPr id="325" name="Google Shape;325;p6"/>
                      <p:cNvGrpSpPr/>
                      <p:nvPr/>
                    </p:nvGrpSpPr>
                    <p:grpSpPr>
                      <a:xfrm>
                        <a:off x="1333" y="2547"/>
                        <a:ext cx="72" cy="131"/>
                        <a:chOff x="1333" y="2547"/>
                        <a:chExt cx="72" cy="131"/>
                      </a:xfrm>
                    </p:grpSpPr>
                    <p:grpSp>
                      <p:nvGrpSpPr>
                        <p:cNvPr id="326" name="Google Shape;326;p6"/>
                        <p:cNvGrpSpPr/>
                        <p:nvPr/>
                      </p:nvGrpSpPr>
                      <p:grpSpPr>
                        <a:xfrm>
                          <a:off x="1333" y="2547"/>
                          <a:ext cx="72" cy="130"/>
                          <a:chOff x="1333" y="2547"/>
                          <a:chExt cx="72" cy="130"/>
                        </a:xfrm>
                      </p:grpSpPr>
                      <p:sp>
                        <p:nvSpPr>
                          <p:cNvPr id="327" name="Google Shape;327;p6"/>
                          <p:cNvSpPr/>
                          <p:nvPr/>
                        </p:nvSpPr>
                        <p:spPr>
                          <a:xfrm>
                            <a:off x="1333" y="2547"/>
                            <a:ext cx="72" cy="130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72" h="130" extrusionOk="0">
                                <a:moveTo>
                                  <a:pt x="50" y="11"/>
                                </a:moveTo>
                                <a:lnTo>
                                  <a:pt x="71" y="31"/>
                                </a:lnTo>
                                <a:lnTo>
                                  <a:pt x="62" y="75"/>
                                </a:lnTo>
                                <a:lnTo>
                                  <a:pt x="52" y="101"/>
                                </a:lnTo>
                                <a:lnTo>
                                  <a:pt x="36" y="129"/>
                                </a:lnTo>
                                <a:lnTo>
                                  <a:pt x="25" y="110"/>
                                </a:lnTo>
                                <a:lnTo>
                                  <a:pt x="0" y="18"/>
                                </a:lnTo>
                                <a:lnTo>
                                  <a:pt x="12" y="0"/>
                                </a:lnTo>
                                <a:lnTo>
                                  <a:pt x="32" y="23"/>
                                </a:lnTo>
                                <a:lnTo>
                                  <a:pt x="50" y="11"/>
                                </a:lnTo>
                              </a:path>
                            </a:pathLst>
                          </a:custGeom>
                          <a:solidFill>
                            <a:srgbClr val="E0E0FF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28" name="Google Shape;328;p6"/>
                          <p:cNvSpPr/>
                          <p:nvPr/>
                        </p:nvSpPr>
                        <p:spPr>
                          <a:xfrm>
                            <a:off x="1346" y="2599"/>
                            <a:ext cx="20" cy="14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0" h="14" extrusionOk="0">
                                <a:moveTo>
                                  <a:pt x="19" y="0"/>
                                </a:moveTo>
                                <a:lnTo>
                                  <a:pt x="0" y="13"/>
                                </a:lnTo>
                                <a:lnTo>
                                  <a:pt x="10" y="11"/>
                                </a:lnTo>
                                <a:lnTo>
                                  <a:pt x="19" y="0"/>
                                </a:lnTo>
                              </a:path>
                            </a:pathLst>
                          </a:custGeom>
                          <a:solidFill>
                            <a:srgbClr val="C0C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29" name="Google Shape;329;p6"/>
                          <p:cNvSpPr/>
                          <p:nvPr/>
                        </p:nvSpPr>
                        <p:spPr>
                          <a:xfrm>
                            <a:off x="1389" y="2603"/>
                            <a:ext cx="8" cy="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8" h="8" extrusionOk="0">
                                <a:moveTo>
                                  <a:pt x="0" y="0"/>
                                </a:moveTo>
                                <a:lnTo>
                                  <a:pt x="7" y="7"/>
                                </a:lnTo>
                                <a:lnTo>
                                  <a:pt x="2" y="5"/>
                                </a:lnTo>
                                <a:lnTo>
                                  <a:pt x="0" y="0"/>
                                </a:lnTo>
                              </a:path>
                            </a:pathLst>
                          </a:custGeom>
                          <a:solidFill>
                            <a:srgbClr val="C0C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330" name="Google Shape;330;p6"/>
                        <p:cNvGrpSpPr/>
                        <p:nvPr/>
                      </p:nvGrpSpPr>
                      <p:grpSpPr>
                        <a:xfrm>
                          <a:off x="1359" y="2585"/>
                          <a:ext cx="28" cy="93"/>
                          <a:chOff x="1359" y="2585"/>
                          <a:chExt cx="28" cy="93"/>
                        </a:xfrm>
                      </p:grpSpPr>
                      <p:sp>
                        <p:nvSpPr>
                          <p:cNvPr id="331" name="Google Shape;331;p6"/>
                          <p:cNvSpPr/>
                          <p:nvPr/>
                        </p:nvSpPr>
                        <p:spPr>
                          <a:xfrm>
                            <a:off x="1359" y="2585"/>
                            <a:ext cx="28" cy="9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8" h="93" extrusionOk="0">
                                <a:moveTo>
                                  <a:pt x="21" y="0"/>
                                </a:moveTo>
                                <a:lnTo>
                                  <a:pt x="9" y="14"/>
                                </a:lnTo>
                                <a:lnTo>
                                  <a:pt x="12" y="38"/>
                                </a:lnTo>
                                <a:lnTo>
                                  <a:pt x="0" y="72"/>
                                </a:lnTo>
                                <a:lnTo>
                                  <a:pt x="11" y="92"/>
                                </a:lnTo>
                                <a:lnTo>
                                  <a:pt x="25" y="63"/>
                                </a:lnTo>
                                <a:lnTo>
                                  <a:pt x="23" y="38"/>
                                </a:lnTo>
                                <a:lnTo>
                                  <a:pt x="27" y="20"/>
                                </a:lnTo>
                                <a:lnTo>
                                  <a:pt x="21" y="0"/>
                                </a:lnTo>
                              </a:path>
                            </a:pathLst>
                          </a:custGeom>
                          <a:solidFill>
                            <a:srgbClr val="FF0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32" name="Google Shape;332;p6"/>
                          <p:cNvSpPr/>
                          <p:nvPr/>
                        </p:nvSpPr>
                        <p:spPr>
                          <a:xfrm>
                            <a:off x="1372" y="2623"/>
                            <a:ext cx="10" cy="5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0" h="5" extrusionOk="0">
                                <a:moveTo>
                                  <a:pt x="9" y="1"/>
                                </a:moveTo>
                                <a:lnTo>
                                  <a:pt x="3" y="2"/>
                                </a:lnTo>
                                <a:lnTo>
                                  <a:pt x="0" y="0"/>
                                </a:lnTo>
                                <a:lnTo>
                                  <a:pt x="3" y="4"/>
                                </a:lnTo>
                                <a:lnTo>
                                  <a:pt x="9" y="1"/>
                                </a:lnTo>
                              </a:path>
                            </a:pathLst>
                          </a:custGeom>
                          <a:solidFill>
                            <a:srgbClr val="E040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333" name="Google Shape;333;p6"/>
                      <p:cNvSpPr/>
                      <p:nvPr/>
                    </p:nvSpPr>
                    <p:spPr>
                      <a:xfrm>
                        <a:off x="1329" y="2565"/>
                        <a:ext cx="80" cy="12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80" h="123" extrusionOk="0">
                            <a:moveTo>
                              <a:pt x="75" y="11"/>
                            </a:moveTo>
                            <a:lnTo>
                              <a:pt x="66" y="57"/>
                            </a:lnTo>
                            <a:lnTo>
                              <a:pt x="55" y="83"/>
                            </a:lnTo>
                            <a:lnTo>
                              <a:pt x="40" y="112"/>
                            </a:lnTo>
                            <a:lnTo>
                              <a:pt x="30" y="92"/>
                            </a:lnTo>
                            <a:lnTo>
                              <a:pt x="17" y="45"/>
                            </a:lnTo>
                            <a:lnTo>
                              <a:pt x="4" y="0"/>
                            </a:lnTo>
                            <a:lnTo>
                              <a:pt x="0" y="1"/>
                            </a:lnTo>
                            <a:lnTo>
                              <a:pt x="26" y="93"/>
                            </a:lnTo>
                            <a:lnTo>
                              <a:pt x="40" y="122"/>
                            </a:lnTo>
                            <a:lnTo>
                              <a:pt x="59" y="87"/>
                            </a:lnTo>
                            <a:lnTo>
                              <a:pt x="69" y="59"/>
                            </a:lnTo>
                            <a:lnTo>
                              <a:pt x="79" y="14"/>
                            </a:lnTo>
                            <a:lnTo>
                              <a:pt x="75" y="11"/>
                            </a:lnTo>
                          </a:path>
                        </a:pathLst>
                      </a:custGeom>
                      <a:solidFill>
                        <a:srgbClr val="6000A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334" name="Google Shape;334;p6"/>
                  <p:cNvGrpSpPr/>
                  <p:nvPr/>
                </p:nvGrpSpPr>
                <p:grpSpPr>
                  <a:xfrm>
                    <a:off x="1172" y="2494"/>
                    <a:ext cx="361" cy="164"/>
                    <a:chOff x="1172" y="2494"/>
                    <a:chExt cx="361" cy="164"/>
                  </a:xfrm>
                </p:grpSpPr>
                <p:sp>
                  <p:nvSpPr>
                    <p:cNvPr id="335" name="Google Shape;335;p6"/>
                    <p:cNvSpPr/>
                    <p:nvPr/>
                  </p:nvSpPr>
                  <p:spPr>
                    <a:xfrm>
                      <a:off x="1445" y="2526"/>
                      <a:ext cx="88" cy="13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8" h="132" extrusionOk="0">
                          <a:moveTo>
                            <a:pt x="7" y="40"/>
                          </a:moveTo>
                          <a:lnTo>
                            <a:pt x="3" y="50"/>
                          </a:lnTo>
                          <a:lnTo>
                            <a:pt x="0" y="67"/>
                          </a:lnTo>
                          <a:lnTo>
                            <a:pt x="2" y="85"/>
                          </a:lnTo>
                          <a:lnTo>
                            <a:pt x="7" y="98"/>
                          </a:lnTo>
                          <a:lnTo>
                            <a:pt x="16" y="116"/>
                          </a:lnTo>
                          <a:lnTo>
                            <a:pt x="24" y="125"/>
                          </a:lnTo>
                          <a:lnTo>
                            <a:pt x="33" y="131"/>
                          </a:lnTo>
                          <a:lnTo>
                            <a:pt x="44" y="131"/>
                          </a:lnTo>
                          <a:lnTo>
                            <a:pt x="51" y="125"/>
                          </a:lnTo>
                          <a:lnTo>
                            <a:pt x="59" y="117"/>
                          </a:lnTo>
                          <a:lnTo>
                            <a:pt x="71" y="116"/>
                          </a:lnTo>
                          <a:lnTo>
                            <a:pt x="83" y="114"/>
                          </a:lnTo>
                          <a:lnTo>
                            <a:pt x="87" y="110"/>
                          </a:lnTo>
                          <a:lnTo>
                            <a:pt x="87" y="102"/>
                          </a:lnTo>
                          <a:lnTo>
                            <a:pt x="83" y="98"/>
                          </a:lnTo>
                          <a:lnTo>
                            <a:pt x="75" y="95"/>
                          </a:lnTo>
                          <a:lnTo>
                            <a:pt x="65" y="97"/>
                          </a:lnTo>
                          <a:lnTo>
                            <a:pt x="86" y="72"/>
                          </a:lnTo>
                          <a:lnTo>
                            <a:pt x="87" y="64"/>
                          </a:lnTo>
                          <a:lnTo>
                            <a:pt x="85" y="58"/>
                          </a:lnTo>
                          <a:lnTo>
                            <a:pt x="80" y="54"/>
                          </a:lnTo>
                          <a:lnTo>
                            <a:pt x="56" y="77"/>
                          </a:lnTo>
                          <a:lnTo>
                            <a:pt x="70" y="59"/>
                          </a:lnTo>
                          <a:lnTo>
                            <a:pt x="82" y="42"/>
                          </a:lnTo>
                          <a:lnTo>
                            <a:pt x="81" y="35"/>
                          </a:lnTo>
                          <a:lnTo>
                            <a:pt x="78" y="31"/>
                          </a:lnTo>
                          <a:lnTo>
                            <a:pt x="73" y="31"/>
                          </a:lnTo>
                          <a:lnTo>
                            <a:pt x="46" y="59"/>
                          </a:lnTo>
                          <a:lnTo>
                            <a:pt x="56" y="45"/>
                          </a:lnTo>
                          <a:lnTo>
                            <a:pt x="66" y="24"/>
                          </a:lnTo>
                          <a:lnTo>
                            <a:pt x="66" y="19"/>
                          </a:lnTo>
                          <a:lnTo>
                            <a:pt x="64" y="14"/>
                          </a:lnTo>
                          <a:lnTo>
                            <a:pt x="59" y="13"/>
                          </a:lnTo>
                          <a:lnTo>
                            <a:pt x="49" y="24"/>
                          </a:lnTo>
                          <a:lnTo>
                            <a:pt x="38" y="38"/>
                          </a:lnTo>
                          <a:lnTo>
                            <a:pt x="29" y="46"/>
                          </a:lnTo>
                          <a:lnTo>
                            <a:pt x="26" y="45"/>
                          </a:lnTo>
                          <a:lnTo>
                            <a:pt x="29" y="33"/>
                          </a:lnTo>
                          <a:lnTo>
                            <a:pt x="28" y="19"/>
                          </a:lnTo>
                          <a:lnTo>
                            <a:pt x="24" y="7"/>
                          </a:lnTo>
                          <a:lnTo>
                            <a:pt x="20" y="1"/>
                          </a:lnTo>
                          <a:lnTo>
                            <a:pt x="16" y="0"/>
                          </a:lnTo>
                          <a:lnTo>
                            <a:pt x="13" y="3"/>
                          </a:lnTo>
                          <a:lnTo>
                            <a:pt x="11" y="9"/>
                          </a:lnTo>
                          <a:lnTo>
                            <a:pt x="13" y="18"/>
                          </a:lnTo>
                          <a:lnTo>
                            <a:pt x="14" y="28"/>
                          </a:lnTo>
                          <a:lnTo>
                            <a:pt x="12" y="36"/>
                          </a:lnTo>
                          <a:lnTo>
                            <a:pt x="7" y="40"/>
                          </a:lnTo>
                        </a:path>
                      </a:pathLst>
                    </a:custGeom>
                    <a:solidFill>
                      <a:srgbClr val="E0A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336" name="Google Shape;336;p6"/>
                    <p:cNvSpPr/>
                    <p:nvPr/>
                  </p:nvSpPr>
                  <p:spPr>
                    <a:xfrm>
                      <a:off x="1172" y="2494"/>
                      <a:ext cx="89" cy="13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9" h="131" extrusionOk="0">
                          <a:moveTo>
                            <a:pt x="81" y="40"/>
                          </a:moveTo>
                          <a:lnTo>
                            <a:pt x="85" y="50"/>
                          </a:lnTo>
                          <a:lnTo>
                            <a:pt x="88" y="67"/>
                          </a:lnTo>
                          <a:lnTo>
                            <a:pt x="85" y="85"/>
                          </a:lnTo>
                          <a:lnTo>
                            <a:pt x="81" y="98"/>
                          </a:lnTo>
                          <a:lnTo>
                            <a:pt x="72" y="116"/>
                          </a:lnTo>
                          <a:lnTo>
                            <a:pt x="64" y="126"/>
                          </a:lnTo>
                          <a:lnTo>
                            <a:pt x="54" y="130"/>
                          </a:lnTo>
                          <a:lnTo>
                            <a:pt x="43" y="130"/>
                          </a:lnTo>
                          <a:lnTo>
                            <a:pt x="36" y="126"/>
                          </a:lnTo>
                          <a:lnTo>
                            <a:pt x="29" y="117"/>
                          </a:lnTo>
                          <a:lnTo>
                            <a:pt x="15" y="116"/>
                          </a:lnTo>
                          <a:lnTo>
                            <a:pt x="3" y="114"/>
                          </a:lnTo>
                          <a:lnTo>
                            <a:pt x="0" y="109"/>
                          </a:lnTo>
                          <a:lnTo>
                            <a:pt x="0" y="102"/>
                          </a:lnTo>
                          <a:lnTo>
                            <a:pt x="3" y="98"/>
                          </a:lnTo>
                          <a:lnTo>
                            <a:pt x="12" y="95"/>
                          </a:lnTo>
                          <a:lnTo>
                            <a:pt x="22" y="97"/>
                          </a:lnTo>
                          <a:lnTo>
                            <a:pt x="1" y="72"/>
                          </a:lnTo>
                          <a:lnTo>
                            <a:pt x="0" y="64"/>
                          </a:lnTo>
                          <a:lnTo>
                            <a:pt x="2" y="58"/>
                          </a:lnTo>
                          <a:lnTo>
                            <a:pt x="6" y="55"/>
                          </a:lnTo>
                          <a:lnTo>
                            <a:pt x="31" y="77"/>
                          </a:lnTo>
                          <a:lnTo>
                            <a:pt x="8" y="48"/>
                          </a:lnTo>
                          <a:lnTo>
                            <a:pt x="6" y="43"/>
                          </a:lnTo>
                          <a:lnTo>
                            <a:pt x="6" y="37"/>
                          </a:lnTo>
                          <a:lnTo>
                            <a:pt x="9" y="32"/>
                          </a:lnTo>
                          <a:lnTo>
                            <a:pt x="12" y="31"/>
                          </a:lnTo>
                          <a:lnTo>
                            <a:pt x="41" y="60"/>
                          </a:lnTo>
                          <a:lnTo>
                            <a:pt x="25" y="33"/>
                          </a:lnTo>
                          <a:lnTo>
                            <a:pt x="20" y="25"/>
                          </a:lnTo>
                          <a:lnTo>
                            <a:pt x="21" y="18"/>
                          </a:lnTo>
                          <a:lnTo>
                            <a:pt x="24" y="14"/>
                          </a:lnTo>
                          <a:lnTo>
                            <a:pt x="28" y="13"/>
                          </a:lnTo>
                          <a:lnTo>
                            <a:pt x="38" y="24"/>
                          </a:lnTo>
                          <a:lnTo>
                            <a:pt x="50" y="38"/>
                          </a:lnTo>
                          <a:lnTo>
                            <a:pt x="59" y="46"/>
                          </a:lnTo>
                          <a:lnTo>
                            <a:pt x="62" y="44"/>
                          </a:lnTo>
                          <a:lnTo>
                            <a:pt x="59" y="33"/>
                          </a:lnTo>
                          <a:lnTo>
                            <a:pt x="59" y="19"/>
                          </a:lnTo>
                          <a:lnTo>
                            <a:pt x="64" y="7"/>
                          </a:lnTo>
                          <a:lnTo>
                            <a:pt x="68" y="1"/>
                          </a:lnTo>
                          <a:lnTo>
                            <a:pt x="72" y="0"/>
                          </a:lnTo>
                          <a:lnTo>
                            <a:pt x="75" y="2"/>
                          </a:lnTo>
                          <a:lnTo>
                            <a:pt x="76" y="9"/>
                          </a:lnTo>
                          <a:lnTo>
                            <a:pt x="75" y="18"/>
                          </a:lnTo>
                          <a:lnTo>
                            <a:pt x="74" y="28"/>
                          </a:lnTo>
                          <a:lnTo>
                            <a:pt x="76" y="35"/>
                          </a:lnTo>
                          <a:lnTo>
                            <a:pt x="81" y="40"/>
                          </a:lnTo>
                        </a:path>
                      </a:pathLst>
                    </a:custGeom>
                    <a:solidFill>
                      <a:srgbClr val="E0A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  <p:grpSp>
              <p:nvGrpSpPr>
                <p:cNvPr id="337" name="Google Shape;337;p6"/>
                <p:cNvGrpSpPr/>
                <p:nvPr/>
              </p:nvGrpSpPr>
              <p:grpSpPr>
                <a:xfrm>
                  <a:off x="1273" y="2070"/>
                  <a:ext cx="230" cy="526"/>
                  <a:chOff x="1273" y="2070"/>
                  <a:chExt cx="230" cy="526"/>
                </a:xfrm>
              </p:grpSpPr>
              <p:grpSp>
                <p:nvGrpSpPr>
                  <p:cNvPr id="338" name="Google Shape;338;p6"/>
                  <p:cNvGrpSpPr/>
                  <p:nvPr/>
                </p:nvGrpSpPr>
                <p:grpSpPr>
                  <a:xfrm>
                    <a:off x="1273" y="2070"/>
                    <a:ext cx="230" cy="526"/>
                    <a:chOff x="1273" y="2070"/>
                    <a:chExt cx="230" cy="526"/>
                  </a:xfrm>
                </p:grpSpPr>
                <p:grpSp>
                  <p:nvGrpSpPr>
                    <p:cNvPr id="339" name="Google Shape;339;p6"/>
                    <p:cNvGrpSpPr/>
                    <p:nvPr/>
                  </p:nvGrpSpPr>
                  <p:grpSpPr>
                    <a:xfrm>
                      <a:off x="1292" y="2094"/>
                      <a:ext cx="211" cy="502"/>
                      <a:chOff x="1292" y="2094"/>
                      <a:chExt cx="211" cy="502"/>
                    </a:xfrm>
                  </p:grpSpPr>
                  <p:sp>
                    <p:nvSpPr>
                      <p:cNvPr id="340" name="Google Shape;340;p6"/>
                      <p:cNvSpPr/>
                      <p:nvPr/>
                    </p:nvSpPr>
                    <p:spPr>
                      <a:xfrm>
                        <a:off x="1292" y="2094"/>
                        <a:ext cx="211" cy="50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11" h="502" extrusionOk="0">
                            <a:moveTo>
                              <a:pt x="93" y="26"/>
                            </a:moveTo>
                            <a:lnTo>
                              <a:pt x="107" y="51"/>
                            </a:lnTo>
                            <a:lnTo>
                              <a:pt x="113" y="64"/>
                            </a:lnTo>
                            <a:lnTo>
                              <a:pt x="117" y="78"/>
                            </a:lnTo>
                            <a:lnTo>
                              <a:pt x="121" y="97"/>
                            </a:lnTo>
                            <a:lnTo>
                              <a:pt x="125" y="120"/>
                            </a:lnTo>
                            <a:lnTo>
                              <a:pt x="127" y="138"/>
                            </a:lnTo>
                            <a:lnTo>
                              <a:pt x="130" y="151"/>
                            </a:lnTo>
                            <a:lnTo>
                              <a:pt x="133" y="159"/>
                            </a:lnTo>
                            <a:lnTo>
                              <a:pt x="145" y="167"/>
                            </a:lnTo>
                            <a:lnTo>
                              <a:pt x="159" y="173"/>
                            </a:lnTo>
                            <a:lnTo>
                              <a:pt x="174" y="182"/>
                            </a:lnTo>
                            <a:lnTo>
                              <a:pt x="188" y="192"/>
                            </a:lnTo>
                            <a:lnTo>
                              <a:pt x="197" y="199"/>
                            </a:lnTo>
                            <a:lnTo>
                              <a:pt x="204" y="208"/>
                            </a:lnTo>
                            <a:lnTo>
                              <a:pt x="208" y="220"/>
                            </a:lnTo>
                            <a:lnTo>
                              <a:pt x="210" y="234"/>
                            </a:lnTo>
                            <a:lnTo>
                              <a:pt x="210" y="247"/>
                            </a:lnTo>
                            <a:lnTo>
                              <a:pt x="207" y="258"/>
                            </a:lnTo>
                            <a:lnTo>
                              <a:pt x="202" y="269"/>
                            </a:lnTo>
                            <a:lnTo>
                              <a:pt x="195" y="276"/>
                            </a:lnTo>
                            <a:lnTo>
                              <a:pt x="185" y="281"/>
                            </a:lnTo>
                            <a:lnTo>
                              <a:pt x="171" y="284"/>
                            </a:lnTo>
                            <a:lnTo>
                              <a:pt x="158" y="285"/>
                            </a:lnTo>
                            <a:lnTo>
                              <a:pt x="142" y="283"/>
                            </a:lnTo>
                            <a:lnTo>
                              <a:pt x="132" y="278"/>
                            </a:lnTo>
                            <a:lnTo>
                              <a:pt x="133" y="298"/>
                            </a:lnTo>
                            <a:lnTo>
                              <a:pt x="135" y="331"/>
                            </a:lnTo>
                            <a:lnTo>
                              <a:pt x="133" y="365"/>
                            </a:lnTo>
                            <a:lnTo>
                              <a:pt x="131" y="403"/>
                            </a:lnTo>
                            <a:lnTo>
                              <a:pt x="125" y="437"/>
                            </a:lnTo>
                            <a:lnTo>
                              <a:pt x="122" y="451"/>
                            </a:lnTo>
                            <a:lnTo>
                              <a:pt x="117" y="465"/>
                            </a:lnTo>
                            <a:lnTo>
                              <a:pt x="110" y="479"/>
                            </a:lnTo>
                            <a:lnTo>
                              <a:pt x="101" y="492"/>
                            </a:lnTo>
                            <a:lnTo>
                              <a:pt x="95" y="498"/>
                            </a:lnTo>
                            <a:lnTo>
                              <a:pt x="85" y="501"/>
                            </a:lnTo>
                            <a:lnTo>
                              <a:pt x="77" y="498"/>
                            </a:lnTo>
                            <a:lnTo>
                              <a:pt x="69" y="492"/>
                            </a:lnTo>
                            <a:lnTo>
                              <a:pt x="57" y="475"/>
                            </a:lnTo>
                            <a:lnTo>
                              <a:pt x="50" y="455"/>
                            </a:lnTo>
                            <a:lnTo>
                              <a:pt x="44" y="432"/>
                            </a:lnTo>
                            <a:lnTo>
                              <a:pt x="37" y="396"/>
                            </a:lnTo>
                            <a:lnTo>
                              <a:pt x="32" y="367"/>
                            </a:lnTo>
                            <a:lnTo>
                              <a:pt x="28" y="337"/>
                            </a:lnTo>
                            <a:lnTo>
                              <a:pt x="24" y="318"/>
                            </a:lnTo>
                            <a:lnTo>
                              <a:pt x="21" y="283"/>
                            </a:lnTo>
                            <a:lnTo>
                              <a:pt x="20" y="255"/>
                            </a:lnTo>
                            <a:lnTo>
                              <a:pt x="19" y="236"/>
                            </a:lnTo>
                            <a:lnTo>
                              <a:pt x="20" y="226"/>
                            </a:lnTo>
                            <a:lnTo>
                              <a:pt x="15" y="227"/>
                            </a:lnTo>
                            <a:lnTo>
                              <a:pt x="9" y="224"/>
                            </a:lnTo>
                            <a:lnTo>
                              <a:pt x="4" y="215"/>
                            </a:lnTo>
                            <a:lnTo>
                              <a:pt x="1" y="205"/>
                            </a:lnTo>
                            <a:lnTo>
                              <a:pt x="0" y="194"/>
                            </a:lnTo>
                            <a:lnTo>
                              <a:pt x="1" y="185"/>
                            </a:lnTo>
                            <a:lnTo>
                              <a:pt x="5" y="178"/>
                            </a:lnTo>
                            <a:lnTo>
                              <a:pt x="11" y="177"/>
                            </a:lnTo>
                            <a:lnTo>
                              <a:pt x="16" y="177"/>
                            </a:lnTo>
                            <a:lnTo>
                              <a:pt x="10" y="155"/>
                            </a:lnTo>
                            <a:lnTo>
                              <a:pt x="6" y="122"/>
                            </a:lnTo>
                            <a:lnTo>
                              <a:pt x="5" y="86"/>
                            </a:lnTo>
                            <a:lnTo>
                              <a:pt x="6" y="45"/>
                            </a:lnTo>
                            <a:lnTo>
                              <a:pt x="22" y="16"/>
                            </a:lnTo>
                            <a:lnTo>
                              <a:pt x="37" y="3"/>
                            </a:lnTo>
                            <a:lnTo>
                              <a:pt x="59" y="0"/>
                            </a:lnTo>
                            <a:lnTo>
                              <a:pt x="78" y="8"/>
                            </a:lnTo>
                            <a:lnTo>
                              <a:pt x="93" y="26"/>
                            </a:lnTo>
                          </a:path>
                        </a:pathLst>
                      </a:custGeom>
                      <a:solidFill>
                        <a:srgbClr val="E0A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341" name="Google Shape;341;p6"/>
                      <p:cNvSpPr/>
                      <p:nvPr/>
                    </p:nvSpPr>
                    <p:spPr>
                      <a:xfrm>
                        <a:off x="1386" y="2344"/>
                        <a:ext cx="41" cy="3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41" h="32" extrusionOk="0">
                            <a:moveTo>
                              <a:pt x="40" y="31"/>
                            </a:moveTo>
                            <a:lnTo>
                              <a:pt x="31" y="28"/>
                            </a:lnTo>
                            <a:lnTo>
                              <a:pt x="20" y="22"/>
                            </a:lnTo>
                            <a:lnTo>
                              <a:pt x="12" y="16"/>
                            </a:lnTo>
                            <a:lnTo>
                              <a:pt x="5" y="9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342" name="Google Shape;342;p6"/>
                    <p:cNvGrpSpPr/>
                    <p:nvPr/>
                  </p:nvGrpSpPr>
                  <p:grpSpPr>
                    <a:xfrm>
                      <a:off x="1273" y="2070"/>
                      <a:ext cx="152" cy="208"/>
                      <a:chOff x="1273" y="2070"/>
                      <a:chExt cx="152" cy="208"/>
                    </a:xfrm>
                  </p:grpSpPr>
                  <p:sp>
                    <p:nvSpPr>
                      <p:cNvPr id="343" name="Google Shape;343;p6"/>
                      <p:cNvSpPr/>
                      <p:nvPr/>
                    </p:nvSpPr>
                    <p:spPr>
                      <a:xfrm>
                        <a:off x="1273" y="2070"/>
                        <a:ext cx="152" cy="208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52" h="208" extrusionOk="0">
                            <a:moveTo>
                              <a:pt x="151" y="57"/>
                            </a:moveTo>
                            <a:lnTo>
                              <a:pt x="150" y="50"/>
                            </a:lnTo>
                            <a:lnTo>
                              <a:pt x="149" y="44"/>
                            </a:lnTo>
                            <a:lnTo>
                              <a:pt x="144" y="35"/>
                            </a:lnTo>
                            <a:lnTo>
                              <a:pt x="138" y="28"/>
                            </a:lnTo>
                            <a:lnTo>
                              <a:pt x="131" y="22"/>
                            </a:lnTo>
                            <a:lnTo>
                              <a:pt x="122" y="16"/>
                            </a:lnTo>
                            <a:lnTo>
                              <a:pt x="110" y="12"/>
                            </a:lnTo>
                            <a:lnTo>
                              <a:pt x="101" y="10"/>
                            </a:lnTo>
                            <a:lnTo>
                              <a:pt x="94" y="3"/>
                            </a:lnTo>
                            <a:lnTo>
                              <a:pt x="86" y="0"/>
                            </a:lnTo>
                            <a:lnTo>
                              <a:pt x="77" y="3"/>
                            </a:lnTo>
                            <a:lnTo>
                              <a:pt x="68" y="8"/>
                            </a:lnTo>
                            <a:lnTo>
                              <a:pt x="60" y="12"/>
                            </a:lnTo>
                            <a:lnTo>
                              <a:pt x="52" y="17"/>
                            </a:lnTo>
                            <a:lnTo>
                              <a:pt x="45" y="23"/>
                            </a:lnTo>
                            <a:lnTo>
                              <a:pt x="38" y="31"/>
                            </a:lnTo>
                            <a:lnTo>
                              <a:pt x="31" y="38"/>
                            </a:lnTo>
                            <a:lnTo>
                              <a:pt x="25" y="46"/>
                            </a:lnTo>
                            <a:lnTo>
                              <a:pt x="19" y="54"/>
                            </a:lnTo>
                            <a:lnTo>
                              <a:pt x="15" y="62"/>
                            </a:lnTo>
                            <a:lnTo>
                              <a:pt x="12" y="71"/>
                            </a:lnTo>
                            <a:lnTo>
                              <a:pt x="8" y="80"/>
                            </a:lnTo>
                            <a:lnTo>
                              <a:pt x="4" y="89"/>
                            </a:lnTo>
                            <a:lnTo>
                              <a:pt x="3" y="98"/>
                            </a:lnTo>
                            <a:lnTo>
                              <a:pt x="1" y="109"/>
                            </a:lnTo>
                            <a:lnTo>
                              <a:pt x="3" y="120"/>
                            </a:lnTo>
                            <a:lnTo>
                              <a:pt x="1" y="128"/>
                            </a:lnTo>
                            <a:lnTo>
                              <a:pt x="0" y="141"/>
                            </a:lnTo>
                            <a:lnTo>
                              <a:pt x="0" y="151"/>
                            </a:lnTo>
                            <a:lnTo>
                              <a:pt x="2" y="160"/>
                            </a:lnTo>
                            <a:lnTo>
                              <a:pt x="8" y="175"/>
                            </a:lnTo>
                            <a:lnTo>
                              <a:pt x="13" y="183"/>
                            </a:lnTo>
                            <a:lnTo>
                              <a:pt x="17" y="190"/>
                            </a:lnTo>
                            <a:lnTo>
                              <a:pt x="23" y="197"/>
                            </a:lnTo>
                            <a:lnTo>
                              <a:pt x="29" y="202"/>
                            </a:lnTo>
                            <a:lnTo>
                              <a:pt x="36" y="207"/>
                            </a:lnTo>
                            <a:lnTo>
                              <a:pt x="43" y="204"/>
                            </a:lnTo>
                            <a:lnTo>
                              <a:pt x="48" y="201"/>
                            </a:lnTo>
                            <a:lnTo>
                              <a:pt x="45" y="190"/>
                            </a:lnTo>
                            <a:lnTo>
                              <a:pt x="46" y="179"/>
                            </a:lnTo>
                            <a:lnTo>
                              <a:pt x="48" y="171"/>
                            </a:lnTo>
                            <a:lnTo>
                              <a:pt x="50" y="162"/>
                            </a:lnTo>
                            <a:lnTo>
                              <a:pt x="55" y="157"/>
                            </a:lnTo>
                            <a:lnTo>
                              <a:pt x="60" y="149"/>
                            </a:lnTo>
                            <a:lnTo>
                              <a:pt x="61" y="138"/>
                            </a:lnTo>
                            <a:lnTo>
                              <a:pt x="62" y="126"/>
                            </a:lnTo>
                            <a:lnTo>
                              <a:pt x="61" y="112"/>
                            </a:lnTo>
                            <a:lnTo>
                              <a:pt x="60" y="101"/>
                            </a:lnTo>
                            <a:lnTo>
                              <a:pt x="57" y="90"/>
                            </a:lnTo>
                            <a:lnTo>
                              <a:pt x="54" y="82"/>
                            </a:lnTo>
                            <a:lnTo>
                              <a:pt x="52" y="74"/>
                            </a:lnTo>
                            <a:lnTo>
                              <a:pt x="57" y="77"/>
                            </a:lnTo>
                            <a:lnTo>
                              <a:pt x="65" y="80"/>
                            </a:lnTo>
                            <a:lnTo>
                              <a:pt x="70" y="81"/>
                            </a:lnTo>
                            <a:lnTo>
                              <a:pt x="76" y="80"/>
                            </a:lnTo>
                            <a:lnTo>
                              <a:pt x="81" y="77"/>
                            </a:lnTo>
                            <a:lnTo>
                              <a:pt x="84" y="73"/>
                            </a:lnTo>
                            <a:lnTo>
                              <a:pt x="91" y="72"/>
                            </a:lnTo>
                            <a:lnTo>
                              <a:pt x="97" y="70"/>
                            </a:lnTo>
                            <a:lnTo>
                              <a:pt x="100" y="66"/>
                            </a:lnTo>
                            <a:lnTo>
                              <a:pt x="105" y="68"/>
                            </a:lnTo>
                            <a:lnTo>
                              <a:pt x="113" y="72"/>
                            </a:lnTo>
                            <a:lnTo>
                              <a:pt x="122" y="73"/>
                            </a:lnTo>
                            <a:lnTo>
                              <a:pt x="130" y="73"/>
                            </a:lnTo>
                            <a:lnTo>
                              <a:pt x="137" y="72"/>
                            </a:lnTo>
                            <a:lnTo>
                              <a:pt x="144" y="69"/>
                            </a:lnTo>
                            <a:lnTo>
                              <a:pt x="149" y="65"/>
                            </a:lnTo>
                            <a:lnTo>
                              <a:pt x="151" y="57"/>
                            </a:lnTo>
                          </a:path>
                        </a:pathLst>
                      </a:custGeom>
                      <a:solidFill>
                        <a:srgbClr val="A0400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grpSp>
                    <p:nvGrpSpPr>
                      <p:cNvPr id="344" name="Google Shape;344;p6"/>
                      <p:cNvGrpSpPr/>
                      <p:nvPr/>
                    </p:nvGrpSpPr>
                    <p:grpSpPr>
                      <a:xfrm>
                        <a:off x="1312" y="2119"/>
                        <a:ext cx="63" cy="131"/>
                        <a:chOff x="1312" y="2119"/>
                        <a:chExt cx="63" cy="131"/>
                      </a:xfrm>
                    </p:grpSpPr>
                    <p:grpSp>
                      <p:nvGrpSpPr>
                        <p:cNvPr id="345" name="Google Shape;345;p6"/>
                        <p:cNvGrpSpPr/>
                        <p:nvPr/>
                      </p:nvGrpSpPr>
                      <p:grpSpPr>
                        <a:xfrm>
                          <a:off x="1312" y="2124"/>
                          <a:ext cx="62" cy="126"/>
                          <a:chOff x="1312" y="2124"/>
                          <a:chExt cx="62" cy="126"/>
                        </a:xfrm>
                      </p:grpSpPr>
                      <p:sp>
                        <p:nvSpPr>
                          <p:cNvPr id="346" name="Google Shape;346;p6"/>
                          <p:cNvSpPr/>
                          <p:nvPr/>
                        </p:nvSpPr>
                        <p:spPr>
                          <a:xfrm>
                            <a:off x="1312" y="2124"/>
                            <a:ext cx="23" cy="37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3" h="37" extrusionOk="0">
                                <a:moveTo>
                                  <a:pt x="22" y="24"/>
                                </a:moveTo>
                                <a:lnTo>
                                  <a:pt x="14" y="17"/>
                                </a:lnTo>
                                <a:lnTo>
                                  <a:pt x="11" y="10"/>
                                </a:lnTo>
                                <a:lnTo>
                                  <a:pt x="11" y="5"/>
                                </a:lnTo>
                                <a:lnTo>
                                  <a:pt x="13" y="0"/>
                                </a:lnTo>
                                <a:lnTo>
                                  <a:pt x="10" y="3"/>
                                </a:lnTo>
                                <a:lnTo>
                                  <a:pt x="8" y="7"/>
                                </a:lnTo>
                                <a:lnTo>
                                  <a:pt x="9" y="12"/>
                                </a:lnTo>
                                <a:lnTo>
                                  <a:pt x="11" y="18"/>
                                </a:lnTo>
                                <a:lnTo>
                                  <a:pt x="4" y="18"/>
                                </a:lnTo>
                                <a:lnTo>
                                  <a:pt x="0" y="26"/>
                                </a:lnTo>
                                <a:lnTo>
                                  <a:pt x="3" y="24"/>
                                </a:lnTo>
                                <a:lnTo>
                                  <a:pt x="5" y="22"/>
                                </a:lnTo>
                                <a:lnTo>
                                  <a:pt x="8" y="24"/>
                                </a:lnTo>
                                <a:lnTo>
                                  <a:pt x="7" y="29"/>
                                </a:lnTo>
                                <a:lnTo>
                                  <a:pt x="10" y="33"/>
                                </a:lnTo>
                                <a:lnTo>
                                  <a:pt x="12" y="36"/>
                                </a:lnTo>
                                <a:lnTo>
                                  <a:pt x="10" y="29"/>
                                </a:lnTo>
                                <a:lnTo>
                                  <a:pt x="10" y="23"/>
                                </a:lnTo>
                                <a:lnTo>
                                  <a:pt x="12" y="21"/>
                                </a:lnTo>
                                <a:lnTo>
                                  <a:pt x="14" y="22"/>
                                </a:lnTo>
                                <a:lnTo>
                                  <a:pt x="19" y="32"/>
                                </a:lnTo>
                                <a:lnTo>
                                  <a:pt x="17" y="21"/>
                                </a:lnTo>
                                <a:lnTo>
                                  <a:pt x="22" y="24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47" name="Google Shape;347;p6"/>
                          <p:cNvSpPr/>
                          <p:nvPr/>
                        </p:nvSpPr>
                        <p:spPr>
                          <a:xfrm>
                            <a:off x="1315" y="2214"/>
                            <a:ext cx="10" cy="36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0" h="36" extrusionOk="0">
                                <a:moveTo>
                                  <a:pt x="9" y="17"/>
                                </a:moveTo>
                                <a:lnTo>
                                  <a:pt x="6" y="17"/>
                                </a:lnTo>
                                <a:lnTo>
                                  <a:pt x="3" y="14"/>
                                </a:lnTo>
                                <a:lnTo>
                                  <a:pt x="1" y="7"/>
                                </a:lnTo>
                                <a:lnTo>
                                  <a:pt x="0" y="0"/>
                                </a:lnTo>
                                <a:lnTo>
                                  <a:pt x="0" y="9"/>
                                </a:lnTo>
                                <a:lnTo>
                                  <a:pt x="1" y="16"/>
                                </a:lnTo>
                                <a:lnTo>
                                  <a:pt x="3" y="20"/>
                                </a:lnTo>
                                <a:lnTo>
                                  <a:pt x="5" y="23"/>
                                </a:lnTo>
                                <a:lnTo>
                                  <a:pt x="5" y="27"/>
                                </a:lnTo>
                                <a:lnTo>
                                  <a:pt x="5" y="32"/>
                                </a:lnTo>
                                <a:lnTo>
                                  <a:pt x="0" y="32"/>
                                </a:lnTo>
                                <a:lnTo>
                                  <a:pt x="6" y="35"/>
                                </a:lnTo>
                                <a:lnTo>
                                  <a:pt x="7" y="27"/>
                                </a:lnTo>
                                <a:lnTo>
                                  <a:pt x="9" y="17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348" name="Google Shape;348;p6"/>
                          <p:cNvSpPr/>
                          <p:nvPr/>
                        </p:nvSpPr>
                        <p:spPr>
                          <a:xfrm>
                            <a:off x="1359" y="2136"/>
                            <a:ext cx="15" cy="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5" h="3" extrusionOk="0">
                                <a:moveTo>
                                  <a:pt x="10" y="0"/>
                                </a:moveTo>
                                <a:lnTo>
                                  <a:pt x="6" y="0"/>
                                </a:lnTo>
                                <a:lnTo>
                                  <a:pt x="0" y="0"/>
                                </a:lnTo>
                                <a:lnTo>
                                  <a:pt x="4" y="2"/>
                                </a:lnTo>
                                <a:lnTo>
                                  <a:pt x="9" y="2"/>
                                </a:lnTo>
                                <a:lnTo>
                                  <a:pt x="11" y="2"/>
                                </a:lnTo>
                                <a:lnTo>
                                  <a:pt x="14" y="0"/>
                                </a:lnTo>
                                <a:lnTo>
                                  <a:pt x="10" y="0"/>
                                </a:lnTo>
                              </a:path>
                            </a:pathLst>
                          </a:custGeom>
                          <a:solidFill>
                            <a:srgbClr val="60402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sp>
                      <p:nvSpPr>
                        <p:cNvPr id="349" name="Google Shape;349;p6"/>
                        <p:cNvSpPr/>
                        <p:nvPr/>
                      </p:nvSpPr>
                      <p:spPr>
                        <a:xfrm>
                          <a:off x="1365" y="2119"/>
                          <a:ext cx="10" cy="16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0" h="16" extrusionOk="0">
                              <a:moveTo>
                                <a:pt x="9" y="15"/>
                              </a:moveTo>
                              <a:lnTo>
                                <a:pt x="6" y="15"/>
                              </a:lnTo>
                              <a:lnTo>
                                <a:pt x="4" y="12"/>
                              </a:lnTo>
                              <a:lnTo>
                                <a:pt x="2" y="8"/>
                              </a:lnTo>
                              <a:lnTo>
                                <a:pt x="0" y="0"/>
                              </a:lnTo>
                              <a:lnTo>
                                <a:pt x="5" y="12"/>
                              </a:lnTo>
                              <a:lnTo>
                                <a:pt x="9" y="15"/>
                              </a:lnTo>
                            </a:path>
                          </a:pathLst>
                        </a:custGeom>
                        <a:solidFill>
                          <a:srgbClr val="60402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350" name="Google Shape;350;p6"/>
                  <p:cNvGrpSpPr/>
                  <p:nvPr/>
                </p:nvGrpSpPr>
                <p:grpSpPr>
                  <a:xfrm>
                    <a:off x="1350" y="2171"/>
                    <a:ext cx="58" cy="273"/>
                    <a:chOff x="1350" y="2171"/>
                    <a:chExt cx="58" cy="273"/>
                  </a:xfrm>
                </p:grpSpPr>
                <p:grpSp>
                  <p:nvGrpSpPr>
                    <p:cNvPr id="351" name="Google Shape;351;p6"/>
                    <p:cNvGrpSpPr/>
                    <p:nvPr/>
                  </p:nvGrpSpPr>
                  <p:grpSpPr>
                    <a:xfrm>
                      <a:off x="1356" y="2171"/>
                      <a:ext cx="52" cy="99"/>
                      <a:chOff x="1356" y="2171"/>
                      <a:chExt cx="52" cy="99"/>
                    </a:xfrm>
                  </p:grpSpPr>
                  <p:grpSp>
                    <p:nvGrpSpPr>
                      <p:cNvPr id="352" name="Google Shape;352;p6"/>
                      <p:cNvGrpSpPr/>
                      <p:nvPr/>
                    </p:nvGrpSpPr>
                    <p:grpSpPr>
                      <a:xfrm>
                        <a:off x="1356" y="2171"/>
                        <a:ext cx="52" cy="15"/>
                        <a:chOff x="1356" y="2171"/>
                        <a:chExt cx="52" cy="15"/>
                      </a:xfrm>
                    </p:grpSpPr>
                    <p:sp>
                      <p:nvSpPr>
                        <p:cNvPr id="353" name="Google Shape;353;p6"/>
                        <p:cNvSpPr/>
                        <p:nvPr/>
                      </p:nvSpPr>
                      <p:spPr>
                        <a:xfrm>
                          <a:off x="1356" y="2171"/>
                          <a:ext cx="25" cy="1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5" h="15" extrusionOk="0">
                              <a:moveTo>
                                <a:pt x="24" y="3"/>
                              </a:moveTo>
                              <a:lnTo>
                                <a:pt x="18" y="0"/>
                              </a:lnTo>
                              <a:lnTo>
                                <a:pt x="13" y="0"/>
                              </a:lnTo>
                              <a:lnTo>
                                <a:pt x="8" y="3"/>
                              </a:lnTo>
                              <a:lnTo>
                                <a:pt x="3" y="7"/>
                              </a:lnTo>
                              <a:lnTo>
                                <a:pt x="0" y="14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60402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354" name="Google Shape;354;p6"/>
                        <p:cNvSpPr/>
                        <p:nvPr/>
                      </p:nvSpPr>
                      <p:spPr>
                        <a:xfrm>
                          <a:off x="1389" y="2171"/>
                          <a:ext cx="19" cy="11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9" h="11" extrusionOk="0">
                              <a:moveTo>
                                <a:pt x="18" y="10"/>
                              </a:moveTo>
                              <a:lnTo>
                                <a:pt x="15" y="5"/>
                              </a:lnTo>
                              <a:lnTo>
                                <a:pt x="10" y="2"/>
                              </a:lnTo>
                              <a:lnTo>
                                <a:pt x="5" y="0"/>
                              </a:lnTo>
                              <a:lnTo>
                                <a:pt x="0" y="1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60402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355" name="Google Shape;355;p6"/>
                      <p:cNvGrpSpPr/>
                      <p:nvPr/>
                    </p:nvGrpSpPr>
                    <p:grpSpPr>
                      <a:xfrm>
                        <a:off x="1366" y="2183"/>
                        <a:ext cx="40" cy="87"/>
                        <a:chOff x="1366" y="2183"/>
                        <a:chExt cx="40" cy="87"/>
                      </a:xfrm>
                    </p:grpSpPr>
                    <p:sp>
                      <p:nvSpPr>
                        <p:cNvPr id="356" name="Google Shape;356;p6"/>
                        <p:cNvSpPr/>
                        <p:nvPr/>
                      </p:nvSpPr>
                      <p:spPr>
                        <a:xfrm>
                          <a:off x="1395" y="2183"/>
                          <a:ext cx="11" cy="87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91425" tIns="45700" rIns="91425" bIns="45700" anchor="ctr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800000"/>
                            </a:buClr>
                            <a:buSzPts val="3200"/>
                            <a:buFont typeface="Noto Sans Symbols"/>
                            <a:buNone/>
                          </a:pPr>
                          <a:endParaRPr sz="3200" b="1" i="0" u="none" strike="noStrike" cap="none">
                            <a:solidFill>
                              <a:srgbClr val="44546A"/>
                            </a:solidFill>
                            <a:latin typeface="Impact"/>
                            <a:ea typeface="Impact"/>
                            <a:cs typeface="Impact"/>
                            <a:sym typeface="Impact"/>
                          </a:endParaRPr>
                        </a:p>
                      </p:txBody>
                    </p:sp>
                    <p:sp>
                      <p:nvSpPr>
                        <p:cNvPr id="357" name="Google Shape;357;p6"/>
                        <p:cNvSpPr/>
                        <p:nvPr/>
                      </p:nvSpPr>
                      <p:spPr>
                        <a:xfrm>
                          <a:off x="1366" y="2183"/>
                          <a:ext cx="11" cy="87"/>
                        </a:xfrm>
                        <a:prstGeom prst="ellipse">
                          <a:avLst/>
                        </a:prstGeom>
                        <a:solidFill>
                          <a:srgbClr val="000000"/>
                        </a:solidFill>
                        <a:ln>
                          <a:noFill/>
                        </a:ln>
                      </p:spPr>
                      <p:txBody>
                        <a:bodyPr spcFirstLastPara="1" wrap="square" lIns="91425" tIns="45700" rIns="91425" bIns="45700" anchor="ctr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rgbClr val="800000"/>
                            </a:buClr>
                            <a:buSzPts val="3200"/>
                            <a:buFont typeface="Noto Sans Symbols"/>
                            <a:buNone/>
                          </a:pPr>
                          <a:endParaRPr sz="3200" b="1" i="0" u="none" strike="noStrike" cap="none">
                            <a:solidFill>
                              <a:srgbClr val="44546A"/>
                            </a:solidFill>
                            <a:latin typeface="Impact"/>
                            <a:ea typeface="Impact"/>
                            <a:cs typeface="Impact"/>
                            <a:sym typeface="Impact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358" name="Google Shape;358;p6"/>
                    <p:cNvGrpSpPr/>
                    <p:nvPr/>
                  </p:nvGrpSpPr>
                  <p:grpSpPr>
                    <a:xfrm>
                      <a:off x="1350" y="2346"/>
                      <a:ext cx="55" cy="98"/>
                      <a:chOff x="1350" y="2346"/>
                      <a:chExt cx="55" cy="98"/>
                    </a:xfrm>
                  </p:grpSpPr>
                  <p:sp>
                    <p:nvSpPr>
                      <p:cNvPr id="359" name="Google Shape;359;p6"/>
                      <p:cNvSpPr/>
                      <p:nvPr/>
                    </p:nvSpPr>
                    <p:spPr>
                      <a:xfrm>
                        <a:off x="1350" y="2346"/>
                        <a:ext cx="15" cy="98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5" h="98" extrusionOk="0">
                            <a:moveTo>
                              <a:pt x="4" y="0"/>
                            </a:moveTo>
                            <a:lnTo>
                              <a:pt x="7" y="9"/>
                            </a:lnTo>
                            <a:lnTo>
                              <a:pt x="11" y="23"/>
                            </a:lnTo>
                            <a:lnTo>
                              <a:pt x="13" y="35"/>
                            </a:lnTo>
                            <a:lnTo>
                              <a:pt x="14" y="52"/>
                            </a:lnTo>
                            <a:lnTo>
                              <a:pt x="14" y="68"/>
                            </a:lnTo>
                            <a:lnTo>
                              <a:pt x="9" y="78"/>
                            </a:lnTo>
                            <a:lnTo>
                              <a:pt x="6" y="88"/>
                            </a:lnTo>
                            <a:lnTo>
                              <a:pt x="0" y="97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360" name="Google Shape;360;p6"/>
                      <p:cNvSpPr/>
                      <p:nvPr/>
                    </p:nvSpPr>
                    <p:spPr>
                      <a:xfrm>
                        <a:off x="1362" y="2381"/>
                        <a:ext cx="43" cy="43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43" h="43" extrusionOk="0">
                            <a:moveTo>
                              <a:pt x="42" y="3"/>
                            </a:moveTo>
                            <a:lnTo>
                              <a:pt x="37" y="22"/>
                            </a:lnTo>
                            <a:lnTo>
                              <a:pt x="38" y="42"/>
                            </a:lnTo>
                            <a:lnTo>
                              <a:pt x="26" y="37"/>
                            </a:lnTo>
                            <a:lnTo>
                              <a:pt x="21" y="35"/>
                            </a:lnTo>
                            <a:lnTo>
                              <a:pt x="13" y="36"/>
                            </a:lnTo>
                            <a:lnTo>
                              <a:pt x="0" y="40"/>
                            </a:lnTo>
                            <a:lnTo>
                              <a:pt x="3" y="31"/>
                            </a:lnTo>
                            <a:lnTo>
                              <a:pt x="3" y="19"/>
                            </a:lnTo>
                            <a:lnTo>
                              <a:pt x="2" y="9"/>
                            </a:lnTo>
                            <a:lnTo>
                              <a:pt x="2" y="0"/>
                            </a:lnTo>
                            <a:lnTo>
                              <a:pt x="8" y="5"/>
                            </a:lnTo>
                            <a:lnTo>
                              <a:pt x="16" y="9"/>
                            </a:lnTo>
                            <a:lnTo>
                              <a:pt x="24" y="10"/>
                            </a:lnTo>
                            <a:lnTo>
                              <a:pt x="31" y="7"/>
                            </a:lnTo>
                            <a:lnTo>
                              <a:pt x="42" y="3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</p:grpSp>
          </p:grpSp>
        </p:grpSp>
        <p:pic>
          <p:nvPicPr>
            <p:cNvPr id="361" name="Google Shape;361;p6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6366046" y="2345745"/>
              <a:ext cx="1851196" cy="216651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62" name="TextBox 36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36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64" name="Rectangle 36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365" name="TextBox 36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TextBox 36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4491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1" name="Google Shape;38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385" name="Google Shape;385;p8"/>
          <p:cNvSpPr txBox="1"/>
          <p:nvPr/>
        </p:nvSpPr>
        <p:spPr>
          <a:xfrm>
            <a:off x="2768587" y="757115"/>
            <a:ext cx="45466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7" name="Google Shape;387;p8"/>
          <p:cNvSpPr txBox="1"/>
          <p:nvPr/>
        </p:nvSpPr>
        <p:spPr>
          <a:xfrm>
            <a:off x="651740" y="2265944"/>
            <a:ext cx="10412499" cy="2648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228600" marR="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Analytically </a:t>
            </a: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manage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use schedule </a:t>
            </a: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float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Analyze </a:t>
            </a: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staffing requirements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Evaluate </a:t>
            </a: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effects of limited staffing</a:t>
            </a:r>
            <a:endParaRPr/>
          </a:p>
          <a:p>
            <a:pPr marL="228600" marR="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Avoid wide fluctuations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 daily need for various resources (leveling)</a:t>
            </a:r>
            <a:endParaRPr/>
          </a:p>
        </p:txBody>
      </p:sp>
      <p:sp>
        <p:nvSpPr>
          <p:cNvPr id="388" name="Google Shape;388;p8"/>
          <p:cNvSpPr/>
          <p:nvPr/>
        </p:nvSpPr>
        <p:spPr>
          <a:xfrm>
            <a:off x="8139457" y="1674772"/>
            <a:ext cx="3429000" cy="2428521"/>
          </a:xfrm>
          <a:prstGeom prst="rect">
            <a:avLst/>
          </a:prstGeom>
          <a:solidFill>
            <a:srgbClr val="C0FEF9"/>
          </a:solidFill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44546A"/>
              </a:buClr>
              <a:buSzPts val="18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Produce more realistic schedules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720"/>
              </a:spcBef>
              <a:spcAft>
                <a:spcPts val="0"/>
              </a:spcAft>
              <a:buClr>
                <a:srgbClr val="44546A"/>
              </a:buClr>
              <a:buSzPts val="18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Produce progress &amp; resource curves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720"/>
              </a:spcBef>
              <a:spcAft>
                <a:spcPts val="0"/>
              </a:spcAft>
              <a:buClr>
                <a:srgbClr val="44546A"/>
              </a:buClr>
              <a:buSzPts val="18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Comply with client requirements</a:t>
            </a: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186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Google Shape;408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12" name="Google Shape;412;p10"/>
          <p:cNvSpPr txBox="1"/>
          <p:nvPr/>
        </p:nvSpPr>
        <p:spPr>
          <a:xfrm>
            <a:off x="2768587" y="757115"/>
            <a:ext cx="401398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>
              <a:solidFill>
                <a:schemeClr val="tx1"/>
              </a:solidFill>
            </a:endParaRPr>
          </a:p>
        </p:txBody>
      </p:sp>
      <p:sp>
        <p:nvSpPr>
          <p:cNvPr id="414" name="Google Shape;414;p10"/>
          <p:cNvSpPr txBox="1"/>
          <p:nvPr/>
        </p:nvSpPr>
        <p:spPr>
          <a:xfrm>
            <a:off x="1544174" y="1952007"/>
            <a:ext cx="7219950" cy="24248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475" tIns="44450" rIns="90475" bIns="44450" anchor="t" anchorCtr="0">
            <a:noAutofit/>
          </a:bodyPr>
          <a:lstStyle/>
          <a:p>
            <a:pPr marL="395288" marR="0" lvl="0" indent="-39528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Helps maximize utilization of resources</a:t>
            </a:r>
            <a:endParaRPr/>
          </a:p>
          <a:p>
            <a:pPr marL="395288" marR="0" lvl="0" indent="-39528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Produces realistic start/finish dates</a:t>
            </a:r>
            <a:endParaRPr/>
          </a:p>
          <a:p>
            <a:pPr marL="395288" marR="0" lvl="0" indent="-39528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Avoids peaks and valleys in staff</a:t>
            </a:r>
            <a:endParaRPr/>
          </a:p>
          <a:p>
            <a:pPr marL="395288" marR="0" lvl="0" indent="-395288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Helps in scheduling constrained resources</a:t>
            </a:r>
            <a:endParaRPr/>
          </a:p>
        </p:txBody>
      </p:sp>
      <p:grpSp>
        <p:nvGrpSpPr>
          <p:cNvPr id="415" name="Google Shape;415;p10"/>
          <p:cNvGrpSpPr/>
          <p:nvPr/>
        </p:nvGrpSpPr>
        <p:grpSpPr>
          <a:xfrm>
            <a:off x="3287725" y="4070650"/>
            <a:ext cx="6972300" cy="1687411"/>
            <a:chOff x="1899851" y="3842953"/>
            <a:chExt cx="6302376" cy="1424075"/>
          </a:xfrm>
        </p:grpSpPr>
        <p:sp>
          <p:nvSpPr>
            <p:cNvPr id="416" name="Google Shape;416;p10"/>
            <p:cNvSpPr/>
            <p:nvPr/>
          </p:nvSpPr>
          <p:spPr>
            <a:xfrm>
              <a:off x="1899851" y="3842953"/>
              <a:ext cx="6302376" cy="1424075"/>
            </a:xfrm>
            <a:prstGeom prst="rect">
              <a:avLst/>
            </a:prstGeom>
            <a:solidFill>
              <a:srgbClr val="EDEDE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dist="107763" dir="2700000" algn="ctr" rotWithShape="0">
                <a:srgbClr val="000000"/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3200"/>
                <a:buFont typeface="Noto Sans Symbols"/>
                <a:buNone/>
              </a:pPr>
              <a:endParaRPr sz="3200" b="1" i="0" u="none" strike="noStrike" cap="none">
                <a:solidFill>
                  <a:srgbClr val="44546A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  <p:sp>
          <p:nvSpPr>
            <p:cNvPr id="417" name="Google Shape;417;p10"/>
            <p:cNvSpPr txBox="1"/>
            <p:nvPr/>
          </p:nvSpPr>
          <p:spPr>
            <a:xfrm>
              <a:off x="2080204" y="4076959"/>
              <a:ext cx="5941669" cy="9560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Noto Sans Symbols"/>
                <a:buNone/>
              </a:pPr>
              <a:r>
                <a:rPr lang="en-US" sz="20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Good resource scheduling is the basis for maximizing the productivity of people and equipment while minimizing their cost.</a:t>
              </a:r>
              <a:endParaRPr/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3" name="Google Shape;423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11"/>
          <p:cNvSpPr txBox="1"/>
          <p:nvPr/>
        </p:nvSpPr>
        <p:spPr>
          <a:xfrm>
            <a:off x="2768587" y="757115"/>
            <a:ext cx="300062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29" name="Google Shape;429;p11"/>
          <p:cNvGrpSpPr/>
          <p:nvPr/>
        </p:nvGrpSpPr>
        <p:grpSpPr>
          <a:xfrm>
            <a:off x="2440788" y="1612222"/>
            <a:ext cx="6678786" cy="2749346"/>
            <a:chOff x="3022600" y="2174876"/>
            <a:chExt cx="7091364" cy="3114674"/>
          </a:xfrm>
        </p:grpSpPr>
        <p:grpSp>
          <p:nvGrpSpPr>
            <p:cNvPr id="430" name="Google Shape;430;p11"/>
            <p:cNvGrpSpPr/>
            <p:nvPr/>
          </p:nvGrpSpPr>
          <p:grpSpPr>
            <a:xfrm>
              <a:off x="5310189" y="2174876"/>
              <a:ext cx="4803775" cy="2390775"/>
              <a:chOff x="2637" y="1370"/>
              <a:chExt cx="2270" cy="1506"/>
            </a:xfrm>
          </p:grpSpPr>
          <p:grpSp>
            <p:nvGrpSpPr>
              <p:cNvPr id="431" name="Google Shape;431;p11"/>
              <p:cNvGrpSpPr/>
              <p:nvPr/>
            </p:nvGrpSpPr>
            <p:grpSpPr>
              <a:xfrm>
                <a:off x="2637" y="1370"/>
                <a:ext cx="1224" cy="1446"/>
                <a:chOff x="2637" y="1370"/>
                <a:chExt cx="1224" cy="1446"/>
              </a:xfrm>
            </p:grpSpPr>
            <p:grpSp>
              <p:nvGrpSpPr>
                <p:cNvPr id="432" name="Google Shape;432;p11"/>
                <p:cNvGrpSpPr/>
                <p:nvPr/>
              </p:nvGrpSpPr>
              <p:grpSpPr>
                <a:xfrm>
                  <a:off x="2637" y="1580"/>
                  <a:ext cx="873" cy="1232"/>
                  <a:chOff x="2637" y="1580"/>
                  <a:chExt cx="873" cy="1232"/>
                </a:xfrm>
              </p:grpSpPr>
              <p:grpSp>
                <p:nvGrpSpPr>
                  <p:cNvPr id="433" name="Google Shape;433;p11"/>
                  <p:cNvGrpSpPr/>
                  <p:nvPr/>
                </p:nvGrpSpPr>
                <p:grpSpPr>
                  <a:xfrm>
                    <a:off x="2637" y="1580"/>
                    <a:ext cx="873" cy="1232"/>
                    <a:chOff x="2637" y="1580"/>
                    <a:chExt cx="873" cy="1232"/>
                  </a:xfrm>
                </p:grpSpPr>
                <p:grpSp>
                  <p:nvGrpSpPr>
                    <p:cNvPr id="434" name="Google Shape;434;p11"/>
                    <p:cNvGrpSpPr/>
                    <p:nvPr/>
                  </p:nvGrpSpPr>
                  <p:grpSpPr>
                    <a:xfrm>
                      <a:off x="2677" y="1580"/>
                      <a:ext cx="549" cy="1232"/>
                      <a:chOff x="2677" y="1580"/>
                      <a:chExt cx="549" cy="1232"/>
                    </a:xfrm>
                  </p:grpSpPr>
                  <p:grpSp>
                    <p:nvGrpSpPr>
                      <p:cNvPr id="435" name="Google Shape;435;p11"/>
                      <p:cNvGrpSpPr/>
                      <p:nvPr/>
                    </p:nvGrpSpPr>
                    <p:grpSpPr>
                      <a:xfrm>
                        <a:off x="2677" y="1580"/>
                        <a:ext cx="249" cy="495"/>
                        <a:chOff x="2677" y="1580"/>
                        <a:chExt cx="249" cy="495"/>
                      </a:xfrm>
                    </p:grpSpPr>
                    <p:sp>
                      <p:nvSpPr>
                        <p:cNvPr id="436" name="Google Shape;436;p11"/>
                        <p:cNvSpPr/>
                        <p:nvPr/>
                      </p:nvSpPr>
                      <p:spPr>
                        <a:xfrm>
                          <a:off x="2739" y="1591"/>
                          <a:ext cx="187" cy="484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87" h="484" extrusionOk="0">
                              <a:moveTo>
                                <a:pt x="23" y="345"/>
                              </a:moveTo>
                              <a:lnTo>
                                <a:pt x="6" y="373"/>
                              </a:lnTo>
                              <a:lnTo>
                                <a:pt x="0" y="417"/>
                              </a:lnTo>
                              <a:lnTo>
                                <a:pt x="13" y="444"/>
                              </a:lnTo>
                              <a:lnTo>
                                <a:pt x="21" y="453"/>
                              </a:lnTo>
                              <a:lnTo>
                                <a:pt x="23" y="483"/>
                              </a:lnTo>
                              <a:lnTo>
                                <a:pt x="41" y="483"/>
                              </a:lnTo>
                              <a:lnTo>
                                <a:pt x="49" y="455"/>
                              </a:lnTo>
                              <a:lnTo>
                                <a:pt x="56" y="411"/>
                              </a:lnTo>
                              <a:lnTo>
                                <a:pt x="56" y="381"/>
                              </a:lnTo>
                              <a:lnTo>
                                <a:pt x="62" y="403"/>
                              </a:lnTo>
                              <a:lnTo>
                                <a:pt x="63" y="422"/>
                              </a:lnTo>
                              <a:lnTo>
                                <a:pt x="69" y="439"/>
                              </a:lnTo>
                              <a:lnTo>
                                <a:pt x="82" y="450"/>
                              </a:lnTo>
                              <a:lnTo>
                                <a:pt x="98" y="447"/>
                              </a:lnTo>
                              <a:lnTo>
                                <a:pt x="111" y="439"/>
                              </a:lnTo>
                              <a:lnTo>
                                <a:pt x="124" y="447"/>
                              </a:lnTo>
                              <a:lnTo>
                                <a:pt x="135" y="477"/>
                              </a:lnTo>
                              <a:lnTo>
                                <a:pt x="167" y="439"/>
                              </a:lnTo>
                              <a:lnTo>
                                <a:pt x="186" y="406"/>
                              </a:lnTo>
                              <a:lnTo>
                                <a:pt x="175" y="389"/>
                              </a:lnTo>
                              <a:lnTo>
                                <a:pt x="165" y="378"/>
                              </a:lnTo>
                              <a:lnTo>
                                <a:pt x="155" y="373"/>
                              </a:lnTo>
                              <a:lnTo>
                                <a:pt x="155" y="317"/>
                              </a:lnTo>
                              <a:lnTo>
                                <a:pt x="171" y="282"/>
                              </a:lnTo>
                              <a:lnTo>
                                <a:pt x="177" y="254"/>
                              </a:lnTo>
                              <a:lnTo>
                                <a:pt x="178" y="226"/>
                              </a:lnTo>
                              <a:lnTo>
                                <a:pt x="172" y="213"/>
                              </a:lnTo>
                              <a:lnTo>
                                <a:pt x="163" y="196"/>
                              </a:lnTo>
                              <a:lnTo>
                                <a:pt x="152" y="174"/>
                              </a:lnTo>
                              <a:lnTo>
                                <a:pt x="142" y="166"/>
                              </a:lnTo>
                              <a:lnTo>
                                <a:pt x="133" y="94"/>
                              </a:lnTo>
                              <a:lnTo>
                                <a:pt x="122" y="33"/>
                              </a:lnTo>
                              <a:lnTo>
                                <a:pt x="114" y="17"/>
                              </a:lnTo>
                              <a:lnTo>
                                <a:pt x="102" y="3"/>
                              </a:lnTo>
                              <a:lnTo>
                                <a:pt x="86" y="0"/>
                              </a:lnTo>
                              <a:lnTo>
                                <a:pt x="72" y="0"/>
                              </a:lnTo>
                              <a:lnTo>
                                <a:pt x="56" y="11"/>
                              </a:lnTo>
                              <a:lnTo>
                                <a:pt x="38" y="36"/>
                              </a:lnTo>
                              <a:lnTo>
                                <a:pt x="23" y="69"/>
                              </a:lnTo>
                              <a:lnTo>
                                <a:pt x="17" y="91"/>
                              </a:lnTo>
                              <a:lnTo>
                                <a:pt x="9" y="135"/>
                              </a:lnTo>
                              <a:lnTo>
                                <a:pt x="7" y="179"/>
                              </a:lnTo>
                              <a:lnTo>
                                <a:pt x="13" y="259"/>
                              </a:lnTo>
                              <a:lnTo>
                                <a:pt x="23" y="345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437" name="Google Shape;437;p11"/>
                        <p:cNvGrpSpPr/>
                        <p:nvPr/>
                      </p:nvGrpSpPr>
                      <p:grpSpPr>
                        <a:xfrm>
                          <a:off x="2677" y="1580"/>
                          <a:ext cx="219" cy="431"/>
                          <a:chOff x="2677" y="1580"/>
                          <a:chExt cx="219" cy="431"/>
                        </a:xfrm>
                      </p:grpSpPr>
                      <p:sp>
                        <p:nvSpPr>
                          <p:cNvPr id="438" name="Google Shape;438;p11"/>
                          <p:cNvSpPr/>
                          <p:nvPr/>
                        </p:nvSpPr>
                        <p:spPr>
                          <a:xfrm>
                            <a:off x="2876" y="1782"/>
                            <a:ext cx="20" cy="117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0" h="117" extrusionOk="0">
                                <a:moveTo>
                                  <a:pt x="2" y="0"/>
                                </a:moveTo>
                                <a:lnTo>
                                  <a:pt x="0" y="41"/>
                                </a:lnTo>
                                <a:lnTo>
                                  <a:pt x="13" y="69"/>
                                </a:lnTo>
                                <a:lnTo>
                                  <a:pt x="4" y="116"/>
                                </a:lnTo>
                                <a:lnTo>
                                  <a:pt x="19" y="116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39" name="Google Shape;439;p11"/>
                          <p:cNvSpPr/>
                          <p:nvPr/>
                        </p:nvSpPr>
                        <p:spPr>
                          <a:xfrm>
                            <a:off x="2804" y="1668"/>
                            <a:ext cx="52" cy="137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52" h="137" extrusionOk="0">
                                <a:moveTo>
                                  <a:pt x="0" y="0"/>
                                </a:moveTo>
                                <a:lnTo>
                                  <a:pt x="11" y="8"/>
                                </a:lnTo>
                                <a:lnTo>
                                  <a:pt x="26" y="22"/>
                                </a:lnTo>
                                <a:lnTo>
                                  <a:pt x="37" y="39"/>
                                </a:lnTo>
                                <a:lnTo>
                                  <a:pt x="43" y="53"/>
                                </a:lnTo>
                                <a:lnTo>
                                  <a:pt x="46" y="86"/>
                                </a:lnTo>
                                <a:lnTo>
                                  <a:pt x="51" y="136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0" name="Google Shape;440;p11"/>
                          <p:cNvSpPr/>
                          <p:nvPr/>
                        </p:nvSpPr>
                        <p:spPr>
                          <a:xfrm>
                            <a:off x="2817" y="1759"/>
                            <a:ext cx="45" cy="35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45" h="35" extrusionOk="0">
                                <a:moveTo>
                                  <a:pt x="0" y="0"/>
                                </a:moveTo>
                                <a:lnTo>
                                  <a:pt x="13" y="23"/>
                                </a:lnTo>
                                <a:lnTo>
                                  <a:pt x="25" y="34"/>
                                </a:lnTo>
                                <a:lnTo>
                                  <a:pt x="44" y="2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1" name="Google Shape;441;p11"/>
                          <p:cNvSpPr/>
                          <p:nvPr/>
                        </p:nvSpPr>
                        <p:spPr>
                          <a:xfrm>
                            <a:off x="2787" y="1806"/>
                            <a:ext cx="33" cy="6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3" h="63" extrusionOk="0">
                                <a:moveTo>
                                  <a:pt x="0" y="0"/>
                                </a:moveTo>
                                <a:lnTo>
                                  <a:pt x="11" y="3"/>
                                </a:lnTo>
                                <a:lnTo>
                                  <a:pt x="19" y="11"/>
                                </a:lnTo>
                                <a:lnTo>
                                  <a:pt x="32" y="6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2" name="Google Shape;442;p11"/>
                          <p:cNvSpPr/>
                          <p:nvPr/>
                        </p:nvSpPr>
                        <p:spPr>
                          <a:xfrm>
                            <a:off x="2801" y="1988"/>
                            <a:ext cx="44" cy="2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44" h="23" extrusionOk="0">
                                <a:moveTo>
                                  <a:pt x="0" y="6"/>
                                </a:moveTo>
                                <a:lnTo>
                                  <a:pt x="10" y="0"/>
                                </a:lnTo>
                                <a:lnTo>
                                  <a:pt x="22" y="3"/>
                                </a:lnTo>
                                <a:lnTo>
                                  <a:pt x="35" y="14"/>
                                </a:lnTo>
                                <a:lnTo>
                                  <a:pt x="43" y="2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3" name="Google Shape;443;p11"/>
                          <p:cNvSpPr/>
                          <p:nvPr/>
                        </p:nvSpPr>
                        <p:spPr>
                          <a:xfrm>
                            <a:off x="2677" y="1746"/>
                            <a:ext cx="73" cy="39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73" h="39" extrusionOk="0">
                                <a:moveTo>
                                  <a:pt x="0" y="0"/>
                                </a:moveTo>
                                <a:lnTo>
                                  <a:pt x="14" y="22"/>
                                </a:lnTo>
                                <a:lnTo>
                                  <a:pt x="26" y="33"/>
                                </a:lnTo>
                                <a:lnTo>
                                  <a:pt x="43" y="38"/>
                                </a:lnTo>
                                <a:lnTo>
                                  <a:pt x="58" y="33"/>
                                </a:lnTo>
                                <a:lnTo>
                                  <a:pt x="72" y="24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4" name="Google Shape;444;p11"/>
                          <p:cNvSpPr/>
                          <p:nvPr/>
                        </p:nvSpPr>
                        <p:spPr>
                          <a:xfrm>
                            <a:off x="2705" y="1671"/>
                            <a:ext cx="73" cy="4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73" h="48" extrusionOk="0">
                                <a:moveTo>
                                  <a:pt x="0" y="14"/>
                                </a:moveTo>
                                <a:lnTo>
                                  <a:pt x="7" y="36"/>
                                </a:lnTo>
                                <a:lnTo>
                                  <a:pt x="14" y="44"/>
                                </a:lnTo>
                                <a:lnTo>
                                  <a:pt x="30" y="47"/>
                                </a:lnTo>
                                <a:lnTo>
                                  <a:pt x="44" y="41"/>
                                </a:lnTo>
                                <a:lnTo>
                                  <a:pt x="52" y="30"/>
                                </a:lnTo>
                                <a:lnTo>
                                  <a:pt x="61" y="14"/>
                                </a:lnTo>
                                <a:lnTo>
                                  <a:pt x="72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5" name="Google Shape;445;p11"/>
                          <p:cNvSpPr/>
                          <p:nvPr/>
                        </p:nvSpPr>
                        <p:spPr>
                          <a:xfrm>
                            <a:off x="2758" y="1580"/>
                            <a:ext cx="61" cy="40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61" h="40" extrusionOk="0">
                                <a:moveTo>
                                  <a:pt x="0" y="39"/>
                                </a:moveTo>
                                <a:lnTo>
                                  <a:pt x="14" y="28"/>
                                </a:lnTo>
                                <a:lnTo>
                                  <a:pt x="29" y="6"/>
                                </a:lnTo>
                                <a:lnTo>
                                  <a:pt x="42" y="0"/>
                                </a:lnTo>
                                <a:lnTo>
                                  <a:pt x="60" y="25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446" name="Google Shape;446;p11"/>
                          <p:cNvSpPr/>
                          <p:nvPr/>
                        </p:nvSpPr>
                        <p:spPr>
                          <a:xfrm>
                            <a:off x="2780" y="1845"/>
                            <a:ext cx="4" cy="33"/>
                          </a:xfrm>
                          <a:prstGeom prst="ellipse">
                            <a:avLst/>
                          </a:prstGeom>
                          <a:solidFill>
                            <a:srgbClr val="000000"/>
                          </a:solidFill>
                          <a:ln>
                            <a:noFill/>
                          </a:ln>
                        </p:spPr>
                        <p:txBody>
                          <a:bodyPr spcFirstLastPara="1" wrap="square" lIns="91425" tIns="45700" rIns="91425" bIns="45700" anchor="ctr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rgbClr val="800000"/>
                              </a:buClr>
                              <a:buSzPts val="3200"/>
                              <a:buFont typeface="Noto Sans Symbols"/>
                              <a:buNone/>
                            </a:pPr>
                            <a:endParaRPr sz="3200" b="1" i="0" u="none" strike="noStrike" cap="none">
                              <a:solidFill>
                                <a:srgbClr val="44546A"/>
                              </a:solidFill>
                              <a:latin typeface="Impact"/>
                              <a:ea typeface="Impact"/>
                              <a:cs typeface="Impact"/>
                              <a:sym typeface="Impact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447" name="Google Shape;447;p11"/>
                      <p:cNvGrpSpPr/>
                      <p:nvPr/>
                    </p:nvGrpSpPr>
                    <p:grpSpPr>
                      <a:xfrm>
                        <a:off x="2803" y="1930"/>
                        <a:ext cx="423" cy="882"/>
                        <a:chOff x="2803" y="1930"/>
                        <a:chExt cx="423" cy="882"/>
                      </a:xfrm>
                    </p:grpSpPr>
                    <p:grpSp>
                      <p:nvGrpSpPr>
                        <p:cNvPr id="448" name="Google Shape;448;p11"/>
                        <p:cNvGrpSpPr/>
                        <p:nvPr/>
                      </p:nvGrpSpPr>
                      <p:grpSpPr>
                        <a:xfrm>
                          <a:off x="2927" y="2218"/>
                          <a:ext cx="299" cy="594"/>
                          <a:chOff x="2927" y="2218"/>
                          <a:chExt cx="299" cy="594"/>
                        </a:xfrm>
                      </p:grpSpPr>
                      <p:grpSp>
                        <p:nvGrpSpPr>
                          <p:cNvPr id="449" name="Google Shape;449;p11"/>
                          <p:cNvGrpSpPr/>
                          <p:nvPr/>
                        </p:nvGrpSpPr>
                        <p:grpSpPr>
                          <a:xfrm>
                            <a:off x="3058" y="2375"/>
                            <a:ext cx="168" cy="437"/>
                            <a:chOff x="3058" y="2375"/>
                            <a:chExt cx="168" cy="437"/>
                          </a:xfrm>
                        </p:grpSpPr>
                        <p:sp>
                          <p:nvSpPr>
                            <p:cNvPr id="450" name="Google Shape;450;p11"/>
                            <p:cNvSpPr/>
                            <p:nvPr/>
                          </p:nvSpPr>
                          <p:spPr>
                            <a:xfrm>
                              <a:off x="3058" y="2375"/>
                              <a:ext cx="168" cy="43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68" h="437" extrusionOk="0">
                                  <a:moveTo>
                                    <a:pt x="85" y="113"/>
                                  </a:moveTo>
                                  <a:lnTo>
                                    <a:pt x="105" y="77"/>
                                  </a:lnTo>
                                  <a:lnTo>
                                    <a:pt x="119" y="39"/>
                                  </a:lnTo>
                                  <a:lnTo>
                                    <a:pt x="124" y="19"/>
                                  </a:lnTo>
                                  <a:lnTo>
                                    <a:pt x="132" y="6"/>
                                  </a:lnTo>
                                  <a:lnTo>
                                    <a:pt x="142" y="0"/>
                                  </a:lnTo>
                                  <a:lnTo>
                                    <a:pt x="161" y="44"/>
                                  </a:lnTo>
                                  <a:lnTo>
                                    <a:pt x="163" y="77"/>
                                  </a:lnTo>
                                  <a:lnTo>
                                    <a:pt x="167" y="135"/>
                                  </a:lnTo>
                                  <a:lnTo>
                                    <a:pt x="165" y="155"/>
                                  </a:lnTo>
                                  <a:lnTo>
                                    <a:pt x="143" y="201"/>
                                  </a:lnTo>
                                  <a:lnTo>
                                    <a:pt x="147" y="259"/>
                                  </a:lnTo>
                                  <a:lnTo>
                                    <a:pt x="126" y="301"/>
                                  </a:lnTo>
                                  <a:lnTo>
                                    <a:pt x="106" y="334"/>
                                  </a:lnTo>
                                  <a:lnTo>
                                    <a:pt x="89" y="304"/>
                                  </a:lnTo>
                                  <a:lnTo>
                                    <a:pt x="91" y="350"/>
                                  </a:lnTo>
                                  <a:lnTo>
                                    <a:pt x="58" y="392"/>
                                  </a:lnTo>
                                  <a:lnTo>
                                    <a:pt x="27" y="436"/>
                                  </a:lnTo>
                                  <a:lnTo>
                                    <a:pt x="14" y="403"/>
                                  </a:lnTo>
                                  <a:lnTo>
                                    <a:pt x="6" y="384"/>
                                  </a:lnTo>
                                  <a:lnTo>
                                    <a:pt x="0" y="331"/>
                                  </a:lnTo>
                                  <a:lnTo>
                                    <a:pt x="87" y="207"/>
                                  </a:lnTo>
                                  <a:lnTo>
                                    <a:pt x="85" y="113"/>
                                  </a:lnTo>
                                </a:path>
                              </a:pathLst>
                            </a:custGeom>
                            <a:solidFill>
                              <a:srgbClr val="80604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51" name="Google Shape;451;p11"/>
                            <p:cNvSpPr/>
                            <p:nvPr/>
                          </p:nvSpPr>
                          <p:spPr>
                            <a:xfrm>
                              <a:off x="3165" y="2549"/>
                              <a:ext cx="33" cy="35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3" h="35" extrusionOk="0">
                                  <a:moveTo>
                                    <a:pt x="0" y="20"/>
                                  </a:moveTo>
                                  <a:lnTo>
                                    <a:pt x="19" y="0"/>
                                  </a:lnTo>
                                  <a:lnTo>
                                    <a:pt x="32" y="3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452" name="Google Shape;452;p11"/>
                          <p:cNvGrpSpPr/>
                          <p:nvPr/>
                        </p:nvGrpSpPr>
                        <p:grpSpPr>
                          <a:xfrm>
                            <a:off x="2927" y="2218"/>
                            <a:ext cx="246" cy="506"/>
                            <a:chOff x="2927" y="2218"/>
                            <a:chExt cx="246" cy="506"/>
                          </a:xfrm>
                        </p:grpSpPr>
                        <p:sp>
                          <p:nvSpPr>
                            <p:cNvPr id="453" name="Google Shape;453;p11"/>
                            <p:cNvSpPr/>
                            <p:nvPr/>
                          </p:nvSpPr>
                          <p:spPr>
                            <a:xfrm>
                              <a:off x="2982" y="2218"/>
                              <a:ext cx="191" cy="44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91" h="448" extrusionOk="0">
                                  <a:moveTo>
                                    <a:pt x="0" y="58"/>
                                  </a:moveTo>
                                  <a:lnTo>
                                    <a:pt x="22" y="0"/>
                                  </a:lnTo>
                                  <a:lnTo>
                                    <a:pt x="45" y="33"/>
                                  </a:lnTo>
                                  <a:lnTo>
                                    <a:pt x="48" y="63"/>
                                  </a:lnTo>
                                  <a:lnTo>
                                    <a:pt x="70" y="58"/>
                                  </a:lnTo>
                                  <a:lnTo>
                                    <a:pt x="94" y="75"/>
                                  </a:lnTo>
                                  <a:lnTo>
                                    <a:pt x="116" y="58"/>
                                  </a:lnTo>
                                  <a:lnTo>
                                    <a:pt x="135" y="86"/>
                                  </a:lnTo>
                                  <a:lnTo>
                                    <a:pt x="156" y="75"/>
                                  </a:lnTo>
                                  <a:lnTo>
                                    <a:pt x="164" y="97"/>
                                  </a:lnTo>
                                  <a:lnTo>
                                    <a:pt x="166" y="146"/>
                                  </a:lnTo>
                                  <a:lnTo>
                                    <a:pt x="163" y="179"/>
                                  </a:lnTo>
                                  <a:lnTo>
                                    <a:pt x="165" y="221"/>
                                  </a:lnTo>
                                  <a:lnTo>
                                    <a:pt x="172" y="246"/>
                                  </a:lnTo>
                                  <a:lnTo>
                                    <a:pt x="181" y="262"/>
                                  </a:lnTo>
                                  <a:lnTo>
                                    <a:pt x="185" y="304"/>
                                  </a:lnTo>
                                  <a:lnTo>
                                    <a:pt x="190" y="342"/>
                                  </a:lnTo>
                                  <a:lnTo>
                                    <a:pt x="186" y="373"/>
                                  </a:lnTo>
                                  <a:lnTo>
                                    <a:pt x="149" y="430"/>
                                  </a:lnTo>
                                  <a:lnTo>
                                    <a:pt x="130" y="447"/>
                                  </a:lnTo>
                                  <a:lnTo>
                                    <a:pt x="99" y="185"/>
                                  </a:lnTo>
                                  <a:lnTo>
                                    <a:pt x="11" y="132"/>
                                  </a:lnTo>
                                  <a:lnTo>
                                    <a:pt x="0" y="58"/>
                                  </a:lnTo>
                                </a:path>
                              </a:pathLst>
                            </a:custGeom>
                            <a:solidFill>
                              <a:srgbClr val="000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54" name="Google Shape;454;p11"/>
                            <p:cNvSpPr/>
                            <p:nvPr/>
                          </p:nvSpPr>
                          <p:spPr>
                            <a:xfrm>
                              <a:off x="2927" y="2248"/>
                              <a:ext cx="208" cy="47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08" h="476" extrusionOk="0">
                                  <a:moveTo>
                                    <a:pt x="0" y="105"/>
                                  </a:moveTo>
                                  <a:lnTo>
                                    <a:pt x="15" y="28"/>
                                  </a:lnTo>
                                  <a:lnTo>
                                    <a:pt x="33" y="0"/>
                                  </a:lnTo>
                                  <a:lnTo>
                                    <a:pt x="47" y="3"/>
                                  </a:lnTo>
                                  <a:lnTo>
                                    <a:pt x="63" y="3"/>
                                  </a:lnTo>
                                  <a:lnTo>
                                    <a:pt x="75" y="44"/>
                                  </a:lnTo>
                                  <a:lnTo>
                                    <a:pt x="73" y="66"/>
                                  </a:lnTo>
                                  <a:lnTo>
                                    <a:pt x="86" y="80"/>
                                  </a:lnTo>
                                  <a:lnTo>
                                    <a:pt x="102" y="83"/>
                                  </a:lnTo>
                                  <a:lnTo>
                                    <a:pt x="119" y="69"/>
                                  </a:lnTo>
                                  <a:lnTo>
                                    <a:pt x="132" y="86"/>
                                  </a:lnTo>
                                  <a:lnTo>
                                    <a:pt x="145" y="116"/>
                                  </a:lnTo>
                                  <a:lnTo>
                                    <a:pt x="164" y="116"/>
                                  </a:lnTo>
                                  <a:lnTo>
                                    <a:pt x="175" y="135"/>
                                  </a:lnTo>
                                  <a:lnTo>
                                    <a:pt x="168" y="160"/>
                                  </a:lnTo>
                                  <a:lnTo>
                                    <a:pt x="180" y="168"/>
                                  </a:lnTo>
                                  <a:lnTo>
                                    <a:pt x="181" y="249"/>
                                  </a:lnTo>
                                  <a:lnTo>
                                    <a:pt x="186" y="273"/>
                                  </a:lnTo>
                                  <a:lnTo>
                                    <a:pt x="190" y="307"/>
                                  </a:lnTo>
                                  <a:lnTo>
                                    <a:pt x="193" y="342"/>
                                  </a:lnTo>
                                  <a:lnTo>
                                    <a:pt x="196" y="376"/>
                                  </a:lnTo>
                                  <a:lnTo>
                                    <a:pt x="207" y="417"/>
                                  </a:lnTo>
                                  <a:lnTo>
                                    <a:pt x="154" y="475"/>
                                  </a:lnTo>
                                  <a:lnTo>
                                    <a:pt x="129" y="467"/>
                                  </a:lnTo>
                                  <a:lnTo>
                                    <a:pt x="135" y="423"/>
                                  </a:lnTo>
                                  <a:lnTo>
                                    <a:pt x="140" y="384"/>
                                  </a:lnTo>
                                  <a:lnTo>
                                    <a:pt x="132" y="326"/>
                                  </a:lnTo>
                                  <a:lnTo>
                                    <a:pt x="140" y="265"/>
                                  </a:lnTo>
                                  <a:lnTo>
                                    <a:pt x="130" y="235"/>
                                  </a:lnTo>
                                  <a:lnTo>
                                    <a:pt x="123" y="202"/>
                                  </a:lnTo>
                                  <a:lnTo>
                                    <a:pt x="111" y="193"/>
                                  </a:lnTo>
                                  <a:lnTo>
                                    <a:pt x="109" y="157"/>
                                  </a:lnTo>
                                  <a:lnTo>
                                    <a:pt x="92" y="146"/>
                                  </a:lnTo>
                                  <a:lnTo>
                                    <a:pt x="77" y="138"/>
                                  </a:lnTo>
                                  <a:lnTo>
                                    <a:pt x="58" y="144"/>
                                  </a:lnTo>
                                  <a:lnTo>
                                    <a:pt x="39" y="177"/>
                                  </a:lnTo>
                                  <a:lnTo>
                                    <a:pt x="14" y="152"/>
                                  </a:lnTo>
                                  <a:lnTo>
                                    <a:pt x="0" y="105"/>
                                  </a:lnTo>
                                </a:path>
                              </a:pathLst>
                            </a:custGeom>
                            <a:solidFill>
                              <a:srgbClr val="0000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</p:grpSp>
                    <p:sp>
                      <p:nvSpPr>
                        <p:cNvPr id="455" name="Google Shape;455;p11"/>
                        <p:cNvSpPr/>
                        <p:nvPr/>
                      </p:nvSpPr>
                      <p:spPr>
                        <a:xfrm>
                          <a:off x="2803" y="1930"/>
                          <a:ext cx="205" cy="369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05" h="369" extrusionOk="0">
                              <a:moveTo>
                                <a:pt x="100" y="0"/>
                              </a:moveTo>
                              <a:lnTo>
                                <a:pt x="85" y="102"/>
                              </a:lnTo>
                              <a:lnTo>
                                <a:pt x="47" y="113"/>
                              </a:lnTo>
                              <a:lnTo>
                                <a:pt x="53" y="147"/>
                              </a:lnTo>
                              <a:lnTo>
                                <a:pt x="37" y="144"/>
                              </a:lnTo>
                              <a:lnTo>
                                <a:pt x="27" y="169"/>
                              </a:lnTo>
                              <a:lnTo>
                                <a:pt x="13" y="188"/>
                              </a:lnTo>
                              <a:lnTo>
                                <a:pt x="11" y="235"/>
                              </a:lnTo>
                              <a:lnTo>
                                <a:pt x="0" y="252"/>
                              </a:lnTo>
                              <a:lnTo>
                                <a:pt x="0" y="285"/>
                              </a:lnTo>
                              <a:lnTo>
                                <a:pt x="12" y="310"/>
                              </a:lnTo>
                              <a:lnTo>
                                <a:pt x="65" y="326"/>
                              </a:lnTo>
                              <a:lnTo>
                                <a:pt x="79" y="332"/>
                              </a:lnTo>
                              <a:lnTo>
                                <a:pt x="96" y="346"/>
                              </a:lnTo>
                              <a:lnTo>
                                <a:pt x="100" y="368"/>
                              </a:lnTo>
                              <a:lnTo>
                                <a:pt x="164" y="326"/>
                              </a:lnTo>
                              <a:lnTo>
                                <a:pt x="189" y="326"/>
                              </a:lnTo>
                              <a:lnTo>
                                <a:pt x="202" y="296"/>
                              </a:lnTo>
                              <a:lnTo>
                                <a:pt x="202" y="277"/>
                              </a:lnTo>
                              <a:lnTo>
                                <a:pt x="187" y="249"/>
                              </a:lnTo>
                              <a:lnTo>
                                <a:pt x="200" y="219"/>
                              </a:lnTo>
                              <a:lnTo>
                                <a:pt x="204" y="202"/>
                              </a:lnTo>
                              <a:lnTo>
                                <a:pt x="197" y="169"/>
                              </a:lnTo>
                              <a:lnTo>
                                <a:pt x="181" y="166"/>
                              </a:lnTo>
                              <a:lnTo>
                                <a:pt x="171" y="169"/>
                              </a:lnTo>
                              <a:lnTo>
                                <a:pt x="157" y="144"/>
                              </a:lnTo>
                              <a:lnTo>
                                <a:pt x="123" y="155"/>
                              </a:lnTo>
                              <a:lnTo>
                                <a:pt x="133" y="66"/>
                              </a:lnTo>
                              <a:lnTo>
                                <a:pt x="100" y="0"/>
                              </a:lnTo>
                            </a:path>
                          </a:pathLst>
                        </a:custGeom>
                        <a:solidFill>
                          <a:srgbClr val="FF000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  <p:sp>
                  <p:nvSpPr>
                    <p:cNvPr id="456" name="Google Shape;456;p11"/>
                    <p:cNvSpPr/>
                    <p:nvPr/>
                  </p:nvSpPr>
                  <p:spPr>
                    <a:xfrm>
                      <a:off x="2637" y="2052"/>
                      <a:ext cx="873" cy="65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73" h="658" extrusionOk="0">
                          <a:moveTo>
                            <a:pt x="0" y="641"/>
                          </a:moveTo>
                          <a:lnTo>
                            <a:pt x="4" y="657"/>
                          </a:lnTo>
                          <a:lnTo>
                            <a:pt x="9" y="654"/>
                          </a:lnTo>
                          <a:lnTo>
                            <a:pt x="38" y="544"/>
                          </a:lnTo>
                          <a:lnTo>
                            <a:pt x="70" y="504"/>
                          </a:lnTo>
                          <a:lnTo>
                            <a:pt x="83" y="463"/>
                          </a:lnTo>
                          <a:lnTo>
                            <a:pt x="123" y="420"/>
                          </a:lnTo>
                          <a:lnTo>
                            <a:pt x="122" y="347"/>
                          </a:lnTo>
                          <a:lnTo>
                            <a:pt x="146" y="307"/>
                          </a:lnTo>
                          <a:lnTo>
                            <a:pt x="169" y="307"/>
                          </a:lnTo>
                          <a:lnTo>
                            <a:pt x="178" y="272"/>
                          </a:lnTo>
                          <a:lnTo>
                            <a:pt x="197" y="288"/>
                          </a:lnTo>
                          <a:lnTo>
                            <a:pt x="230" y="264"/>
                          </a:lnTo>
                          <a:lnTo>
                            <a:pt x="266" y="253"/>
                          </a:lnTo>
                          <a:lnTo>
                            <a:pt x="296" y="215"/>
                          </a:lnTo>
                          <a:lnTo>
                            <a:pt x="334" y="180"/>
                          </a:lnTo>
                          <a:lnTo>
                            <a:pt x="373" y="170"/>
                          </a:lnTo>
                          <a:lnTo>
                            <a:pt x="457" y="137"/>
                          </a:lnTo>
                          <a:lnTo>
                            <a:pt x="549" y="110"/>
                          </a:lnTo>
                          <a:lnTo>
                            <a:pt x="622" y="78"/>
                          </a:lnTo>
                          <a:lnTo>
                            <a:pt x="681" y="32"/>
                          </a:lnTo>
                          <a:lnTo>
                            <a:pt x="699" y="38"/>
                          </a:lnTo>
                          <a:lnTo>
                            <a:pt x="728" y="54"/>
                          </a:lnTo>
                          <a:lnTo>
                            <a:pt x="791" y="38"/>
                          </a:lnTo>
                          <a:lnTo>
                            <a:pt x="872" y="30"/>
                          </a:lnTo>
                          <a:lnTo>
                            <a:pt x="861" y="0"/>
                          </a:lnTo>
                          <a:lnTo>
                            <a:pt x="787" y="8"/>
                          </a:lnTo>
                          <a:lnTo>
                            <a:pt x="728" y="22"/>
                          </a:lnTo>
                          <a:lnTo>
                            <a:pt x="696" y="5"/>
                          </a:lnTo>
                          <a:lnTo>
                            <a:pt x="671" y="11"/>
                          </a:lnTo>
                          <a:lnTo>
                            <a:pt x="615" y="54"/>
                          </a:lnTo>
                          <a:lnTo>
                            <a:pt x="532" y="89"/>
                          </a:lnTo>
                          <a:lnTo>
                            <a:pt x="453" y="110"/>
                          </a:lnTo>
                          <a:lnTo>
                            <a:pt x="372" y="143"/>
                          </a:lnTo>
                          <a:lnTo>
                            <a:pt x="331" y="156"/>
                          </a:lnTo>
                          <a:lnTo>
                            <a:pt x="303" y="186"/>
                          </a:lnTo>
                          <a:lnTo>
                            <a:pt x="257" y="229"/>
                          </a:lnTo>
                          <a:lnTo>
                            <a:pt x="232" y="237"/>
                          </a:lnTo>
                          <a:lnTo>
                            <a:pt x="215" y="248"/>
                          </a:lnTo>
                          <a:lnTo>
                            <a:pt x="197" y="261"/>
                          </a:lnTo>
                          <a:lnTo>
                            <a:pt x="175" y="242"/>
                          </a:lnTo>
                          <a:lnTo>
                            <a:pt x="164" y="280"/>
                          </a:lnTo>
                          <a:lnTo>
                            <a:pt x="142" y="277"/>
                          </a:lnTo>
                          <a:lnTo>
                            <a:pt x="109" y="339"/>
                          </a:lnTo>
                          <a:lnTo>
                            <a:pt x="110" y="401"/>
                          </a:lnTo>
                          <a:lnTo>
                            <a:pt x="75" y="444"/>
                          </a:lnTo>
                          <a:lnTo>
                            <a:pt x="63" y="487"/>
                          </a:lnTo>
                          <a:lnTo>
                            <a:pt x="29" y="528"/>
                          </a:lnTo>
                          <a:lnTo>
                            <a:pt x="0" y="641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457" name="Google Shape;457;p11"/>
                  <p:cNvGrpSpPr/>
                  <p:nvPr/>
                </p:nvGrpSpPr>
                <p:grpSpPr>
                  <a:xfrm>
                    <a:off x="2895" y="2052"/>
                    <a:ext cx="198" cy="291"/>
                    <a:chOff x="2895" y="2052"/>
                    <a:chExt cx="198" cy="291"/>
                  </a:xfrm>
                </p:grpSpPr>
                <p:sp>
                  <p:nvSpPr>
                    <p:cNvPr id="458" name="Google Shape;458;p11"/>
                    <p:cNvSpPr/>
                    <p:nvPr/>
                  </p:nvSpPr>
                  <p:spPr>
                    <a:xfrm>
                      <a:off x="2895" y="2184"/>
                      <a:ext cx="82" cy="15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2" h="159" extrusionOk="0">
                          <a:moveTo>
                            <a:pt x="0" y="111"/>
                          </a:moveTo>
                          <a:lnTo>
                            <a:pt x="6" y="80"/>
                          </a:lnTo>
                          <a:lnTo>
                            <a:pt x="14" y="64"/>
                          </a:lnTo>
                          <a:lnTo>
                            <a:pt x="21" y="42"/>
                          </a:lnTo>
                          <a:lnTo>
                            <a:pt x="31" y="8"/>
                          </a:lnTo>
                          <a:lnTo>
                            <a:pt x="45" y="0"/>
                          </a:lnTo>
                          <a:lnTo>
                            <a:pt x="61" y="0"/>
                          </a:lnTo>
                          <a:lnTo>
                            <a:pt x="69" y="17"/>
                          </a:lnTo>
                          <a:lnTo>
                            <a:pt x="79" y="33"/>
                          </a:lnTo>
                          <a:lnTo>
                            <a:pt x="81" y="64"/>
                          </a:lnTo>
                          <a:lnTo>
                            <a:pt x="79" y="100"/>
                          </a:lnTo>
                          <a:lnTo>
                            <a:pt x="61" y="91"/>
                          </a:lnTo>
                          <a:lnTo>
                            <a:pt x="58" y="116"/>
                          </a:lnTo>
                          <a:lnTo>
                            <a:pt x="49" y="144"/>
                          </a:lnTo>
                          <a:lnTo>
                            <a:pt x="42" y="158"/>
                          </a:lnTo>
                          <a:lnTo>
                            <a:pt x="15" y="139"/>
                          </a:lnTo>
                          <a:lnTo>
                            <a:pt x="0" y="111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grpSp>
                  <p:nvGrpSpPr>
                    <p:cNvPr id="459" name="Google Shape;459;p11"/>
                    <p:cNvGrpSpPr/>
                    <p:nvPr/>
                  </p:nvGrpSpPr>
                  <p:grpSpPr>
                    <a:xfrm>
                      <a:off x="2992" y="2052"/>
                      <a:ext cx="101" cy="206"/>
                      <a:chOff x="2992" y="2052"/>
                      <a:chExt cx="101" cy="206"/>
                    </a:xfrm>
                  </p:grpSpPr>
                  <p:sp>
                    <p:nvSpPr>
                      <p:cNvPr id="460" name="Google Shape;460;p11"/>
                      <p:cNvSpPr/>
                      <p:nvPr/>
                    </p:nvSpPr>
                    <p:spPr>
                      <a:xfrm>
                        <a:off x="2992" y="2124"/>
                        <a:ext cx="101" cy="13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01" h="134" extrusionOk="0">
                            <a:moveTo>
                              <a:pt x="0" y="44"/>
                            </a:moveTo>
                            <a:lnTo>
                              <a:pt x="8" y="28"/>
                            </a:lnTo>
                            <a:lnTo>
                              <a:pt x="25" y="42"/>
                            </a:lnTo>
                            <a:lnTo>
                              <a:pt x="24" y="8"/>
                            </a:lnTo>
                            <a:lnTo>
                              <a:pt x="35" y="0"/>
                            </a:lnTo>
                            <a:lnTo>
                              <a:pt x="46" y="8"/>
                            </a:lnTo>
                            <a:lnTo>
                              <a:pt x="61" y="55"/>
                            </a:lnTo>
                            <a:lnTo>
                              <a:pt x="60" y="25"/>
                            </a:lnTo>
                            <a:lnTo>
                              <a:pt x="67" y="3"/>
                            </a:lnTo>
                            <a:lnTo>
                              <a:pt x="80" y="3"/>
                            </a:lnTo>
                            <a:lnTo>
                              <a:pt x="100" y="67"/>
                            </a:lnTo>
                            <a:lnTo>
                              <a:pt x="89" y="105"/>
                            </a:lnTo>
                            <a:lnTo>
                              <a:pt x="76" y="103"/>
                            </a:lnTo>
                            <a:lnTo>
                              <a:pt x="67" y="94"/>
                            </a:lnTo>
                            <a:lnTo>
                              <a:pt x="64" y="108"/>
                            </a:lnTo>
                            <a:lnTo>
                              <a:pt x="58" y="130"/>
                            </a:lnTo>
                            <a:lnTo>
                              <a:pt x="36" y="133"/>
                            </a:lnTo>
                            <a:lnTo>
                              <a:pt x="17" y="111"/>
                            </a:lnTo>
                            <a:lnTo>
                              <a:pt x="6" y="83"/>
                            </a:lnTo>
                            <a:lnTo>
                              <a:pt x="0" y="44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61" name="Google Shape;461;p11"/>
                      <p:cNvSpPr/>
                      <p:nvPr/>
                    </p:nvSpPr>
                    <p:spPr>
                      <a:xfrm>
                        <a:off x="3044" y="2052"/>
                        <a:ext cx="34" cy="9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4" h="90" extrusionOk="0">
                            <a:moveTo>
                              <a:pt x="8" y="89"/>
                            </a:moveTo>
                            <a:lnTo>
                              <a:pt x="0" y="33"/>
                            </a:lnTo>
                            <a:lnTo>
                              <a:pt x="13" y="0"/>
                            </a:lnTo>
                            <a:lnTo>
                              <a:pt x="33" y="25"/>
                            </a:lnTo>
                            <a:lnTo>
                              <a:pt x="28" y="75"/>
                            </a:lnTo>
                            <a:lnTo>
                              <a:pt x="8" y="89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cxnSp>
                    <p:nvCxnSpPr>
                      <p:cNvPr id="462" name="Google Shape;462;p11"/>
                      <p:cNvCxnSpPr/>
                      <p:nvPr/>
                    </p:nvCxnSpPr>
                    <p:spPr>
                      <a:xfrm>
                        <a:off x="3023" y="2182"/>
                        <a:ext cx="1" cy="32"/>
                      </a:xfrm>
                      <a:prstGeom prst="straightConnector1">
                        <a:avLst/>
                      </a:prstGeom>
                      <a:noFill/>
                      <a:ln w="12700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</p:cxnSp>
                </p:grpSp>
              </p:grpSp>
            </p:grpSp>
            <p:grpSp>
              <p:nvGrpSpPr>
                <p:cNvPr id="463" name="Google Shape;463;p11"/>
                <p:cNvGrpSpPr/>
                <p:nvPr/>
              </p:nvGrpSpPr>
              <p:grpSpPr>
                <a:xfrm>
                  <a:off x="2994" y="1370"/>
                  <a:ext cx="461" cy="1429"/>
                  <a:chOff x="2994" y="1370"/>
                  <a:chExt cx="461" cy="1429"/>
                </a:xfrm>
              </p:grpSpPr>
              <p:grpSp>
                <p:nvGrpSpPr>
                  <p:cNvPr id="464" name="Google Shape;464;p11"/>
                  <p:cNvGrpSpPr/>
                  <p:nvPr/>
                </p:nvGrpSpPr>
                <p:grpSpPr>
                  <a:xfrm>
                    <a:off x="2994" y="1370"/>
                    <a:ext cx="461" cy="1429"/>
                    <a:chOff x="2994" y="1370"/>
                    <a:chExt cx="461" cy="1429"/>
                  </a:xfrm>
                </p:grpSpPr>
                <p:grpSp>
                  <p:nvGrpSpPr>
                    <p:cNvPr id="465" name="Google Shape;465;p11"/>
                    <p:cNvGrpSpPr/>
                    <p:nvPr/>
                  </p:nvGrpSpPr>
                  <p:grpSpPr>
                    <a:xfrm>
                      <a:off x="2994" y="1370"/>
                      <a:ext cx="461" cy="1429"/>
                      <a:chOff x="2994" y="1370"/>
                      <a:chExt cx="461" cy="1429"/>
                    </a:xfrm>
                  </p:grpSpPr>
                  <p:grpSp>
                    <p:nvGrpSpPr>
                      <p:cNvPr id="466" name="Google Shape;466;p11"/>
                      <p:cNvGrpSpPr/>
                      <p:nvPr/>
                    </p:nvGrpSpPr>
                    <p:grpSpPr>
                      <a:xfrm>
                        <a:off x="3174" y="2162"/>
                        <a:ext cx="281" cy="637"/>
                        <a:chOff x="3174" y="2162"/>
                        <a:chExt cx="281" cy="637"/>
                      </a:xfrm>
                    </p:grpSpPr>
                    <p:grpSp>
                      <p:nvGrpSpPr>
                        <p:cNvPr id="467" name="Google Shape;467;p11"/>
                        <p:cNvGrpSpPr/>
                        <p:nvPr/>
                      </p:nvGrpSpPr>
                      <p:grpSpPr>
                        <a:xfrm>
                          <a:off x="3213" y="2177"/>
                          <a:ext cx="242" cy="622"/>
                          <a:chOff x="3213" y="2177"/>
                          <a:chExt cx="242" cy="622"/>
                        </a:xfrm>
                      </p:grpSpPr>
                      <p:grpSp>
                        <p:nvGrpSpPr>
                          <p:cNvPr id="468" name="Google Shape;468;p11"/>
                          <p:cNvGrpSpPr/>
                          <p:nvPr/>
                        </p:nvGrpSpPr>
                        <p:grpSpPr>
                          <a:xfrm>
                            <a:off x="3213" y="2177"/>
                            <a:ext cx="242" cy="484"/>
                            <a:chOff x="3213" y="2177"/>
                            <a:chExt cx="242" cy="484"/>
                          </a:xfrm>
                        </p:grpSpPr>
                        <p:sp>
                          <p:nvSpPr>
                            <p:cNvPr id="469" name="Google Shape;469;p11"/>
                            <p:cNvSpPr/>
                            <p:nvPr/>
                          </p:nvSpPr>
                          <p:spPr>
                            <a:xfrm>
                              <a:off x="3355" y="2375"/>
                              <a:ext cx="100" cy="28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00" h="286" extrusionOk="0">
                                  <a:moveTo>
                                    <a:pt x="0" y="216"/>
                                  </a:moveTo>
                                  <a:lnTo>
                                    <a:pt x="10" y="144"/>
                                  </a:lnTo>
                                  <a:lnTo>
                                    <a:pt x="21" y="83"/>
                                  </a:lnTo>
                                  <a:lnTo>
                                    <a:pt x="37" y="30"/>
                                  </a:lnTo>
                                  <a:lnTo>
                                    <a:pt x="50" y="14"/>
                                  </a:lnTo>
                                  <a:lnTo>
                                    <a:pt x="63" y="3"/>
                                  </a:lnTo>
                                  <a:lnTo>
                                    <a:pt x="73" y="0"/>
                                  </a:lnTo>
                                  <a:lnTo>
                                    <a:pt x="85" y="11"/>
                                  </a:lnTo>
                                  <a:lnTo>
                                    <a:pt x="92" y="28"/>
                                  </a:lnTo>
                                  <a:lnTo>
                                    <a:pt x="95" y="50"/>
                                  </a:lnTo>
                                  <a:lnTo>
                                    <a:pt x="99" y="80"/>
                                  </a:lnTo>
                                  <a:lnTo>
                                    <a:pt x="98" y="116"/>
                                  </a:lnTo>
                                  <a:lnTo>
                                    <a:pt x="92" y="155"/>
                                  </a:lnTo>
                                  <a:lnTo>
                                    <a:pt x="85" y="188"/>
                                  </a:lnTo>
                                  <a:lnTo>
                                    <a:pt x="74" y="219"/>
                                  </a:lnTo>
                                  <a:lnTo>
                                    <a:pt x="68" y="235"/>
                                  </a:lnTo>
                                  <a:lnTo>
                                    <a:pt x="11" y="285"/>
                                  </a:lnTo>
                                  <a:lnTo>
                                    <a:pt x="1" y="266"/>
                                  </a:lnTo>
                                  <a:lnTo>
                                    <a:pt x="0" y="216"/>
                                  </a:lnTo>
                                </a:path>
                              </a:pathLst>
                            </a:custGeom>
                            <a:solidFill>
                              <a:srgbClr val="4060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70" name="Google Shape;470;p11"/>
                            <p:cNvSpPr/>
                            <p:nvPr/>
                          </p:nvSpPr>
                          <p:spPr>
                            <a:xfrm>
                              <a:off x="3213" y="2177"/>
                              <a:ext cx="189" cy="42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89" h="426" extrusionOk="0">
                                  <a:moveTo>
                                    <a:pt x="57" y="0"/>
                                  </a:moveTo>
                                  <a:lnTo>
                                    <a:pt x="76" y="58"/>
                                  </a:lnTo>
                                  <a:lnTo>
                                    <a:pt x="104" y="110"/>
                                  </a:lnTo>
                                  <a:lnTo>
                                    <a:pt x="130" y="163"/>
                                  </a:lnTo>
                                  <a:lnTo>
                                    <a:pt x="134" y="190"/>
                                  </a:lnTo>
                                  <a:lnTo>
                                    <a:pt x="169" y="218"/>
                                  </a:lnTo>
                                  <a:lnTo>
                                    <a:pt x="187" y="243"/>
                                  </a:lnTo>
                                  <a:lnTo>
                                    <a:pt x="188" y="270"/>
                                  </a:lnTo>
                                  <a:lnTo>
                                    <a:pt x="180" y="328"/>
                                  </a:lnTo>
                                  <a:lnTo>
                                    <a:pt x="171" y="375"/>
                                  </a:lnTo>
                                  <a:lnTo>
                                    <a:pt x="152" y="425"/>
                                  </a:lnTo>
                                  <a:lnTo>
                                    <a:pt x="120" y="378"/>
                                  </a:lnTo>
                                  <a:lnTo>
                                    <a:pt x="96" y="342"/>
                                  </a:lnTo>
                                  <a:lnTo>
                                    <a:pt x="75" y="317"/>
                                  </a:lnTo>
                                  <a:lnTo>
                                    <a:pt x="56" y="262"/>
                                  </a:lnTo>
                                  <a:lnTo>
                                    <a:pt x="36" y="243"/>
                                  </a:lnTo>
                                  <a:lnTo>
                                    <a:pt x="19" y="185"/>
                                  </a:lnTo>
                                  <a:lnTo>
                                    <a:pt x="0" y="135"/>
                                  </a:lnTo>
                                  <a:lnTo>
                                    <a:pt x="57" y="0"/>
                                  </a:lnTo>
                                </a:path>
                              </a:pathLst>
                            </a:custGeom>
                            <a:solidFill>
                              <a:srgbClr val="C040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471" name="Google Shape;471;p11"/>
                          <p:cNvSpPr/>
                          <p:nvPr/>
                        </p:nvSpPr>
                        <p:spPr>
                          <a:xfrm>
                            <a:off x="3285" y="2602"/>
                            <a:ext cx="150" cy="197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50" h="197" extrusionOk="0">
                                <a:moveTo>
                                  <a:pt x="18" y="83"/>
                                </a:moveTo>
                                <a:lnTo>
                                  <a:pt x="79" y="58"/>
                                </a:lnTo>
                                <a:lnTo>
                                  <a:pt x="104" y="28"/>
                                </a:lnTo>
                                <a:lnTo>
                                  <a:pt x="137" y="0"/>
                                </a:lnTo>
                                <a:lnTo>
                                  <a:pt x="143" y="11"/>
                                </a:lnTo>
                                <a:lnTo>
                                  <a:pt x="148" y="41"/>
                                </a:lnTo>
                                <a:lnTo>
                                  <a:pt x="149" y="86"/>
                                </a:lnTo>
                                <a:lnTo>
                                  <a:pt x="136" y="119"/>
                                </a:lnTo>
                                <a:lnTo>
                                  <a:pt x="126" y="135"/>
                                </a:lnTo>
                                <a:lnTo>
                                  <a:pt x="106" y="149"/>
                                </a:lnTo>
                                <a:lnTo>
                                  <a:pt x="98" y="133"/>
                                </a:lnTo>
                                <a:lnTo>
                                  <a:pt x="87" y="138"/>
                                </a:lnTo>
                                <a:lnTo>
                                  <a:pt x="83" y="174"/>
                                </a:lnTo>
                                <a:lnTo>
                                  <a:pt x="62" y="185"/>
                                </a:lnTo>
                                <a:lnTo>
                                  <a:pt x="43" y="196"/>
                                </a:lnTo>
                                <a:lnTo>
                                  <a:pt x="25" y="188"/>
                                </a:lnTo>
                                <a:lnTo>
                                  <a:pt x="1" y="182"/>
                                </a:lnTo>
                                <a:lnTo>
                                  <a:pt x="0" y="146"/>
                                </a:lnTo>
                                <a:lnTo>
                                  <a:pt x="1" y="119"/>
                                </a:lnTo>
                                <a:lnTo>
                                  <a:pt x="18" y="83"/>
                                </a:lnTo>
                              </a:path>
                            </a:pathLst>
                          </a:custGeom>
                          <a:solidFill>
                            <a:srgbClr val="00800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sp>
                      <p:nvSpPr>
                        <p:cNvPr id="472" name="Google Shape;472;p11"/>
                        <p:cNvSpPr/>
                        <p:nvPr/>
                      </p:nvSpPr>
                      <p:spPr>
                        <a:xfrm>
                          <a:off x="3174" y="2162"/>
                          <a:ext cx="191" cy="540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91" h="540" extrusionOk="0">
                              <a:moveTo>
                                <a:pt x="0" y="33"/>
                              </a:moveTo>
                              <a:lnTo>
                                <a:pt x="32" y="25"/>
                              </a:lnTo>
                              <a:lnTo>
                                <a:pt x="53" y="0"/>
                              </a:lnTo>
                              <a:lnTo>
                                <a:pt x="80" y="8"/>
                              </a:lnTo>
                              <a:lnTo>
                                <a:pt x="94" y="11"/>
                              </a:lnTo>
                              <a:lnTo>
                                <a:pt x="106" y="30"/>
                              </a:lnTo>
                              <a:lnTo>
                                <a:pt x="123" y="55"/>
                              </a:lnTo>
                              <a:lnTo>
                                <a:pt x="135" y="58"/>
                              </a:lnTo>
                              <a:lnTo>
                                <a:pt x="145" y="66"/>
                              </a:lnTo>
                              <a:lnTo>
                                <a:pt x="158" y="91"/>
                              </a:lnTo>
                              <a:lnTo>
                                <a:pt x="169" y="119"/>
                              </a:lnTo>
                              <a:lnTo>
                                <a:pt x="182" y="169"/>
                              </a:lnTo>
                              <a:lnTo>
                                <a:pt x="179" y="196"/>
                              </a:lnTo>
                              <a:lnTo>
                                <a:pt x="173" y="235"/>
                              </a:lnTo>
                              <a:lnTo>
                                <a:pt x="168" y="249"/>
                              </a:lnTo>
                              <a:lnTo>
                                <a:pt x="169" y="287"/>
                              </a:lnTo>
                              <a:lnTo>
                                <a:pt x="177" y="290"/>
                              </a:lnTo>
                              <a:lnTo>
                                <a:pt x="176" y="315"/>
                              </a:lnTo>
                              <a:lnTo>
                                <a:pt x="183" y="329"/>
                              </a:lnTo>
                              <a:lnTo>
                                <a:pt x="181" y="373"/>
                              </a:lnTo>
                              <a:lnTo>
                                <a:pt x="181" y="428"/>
                              </a:lnTo>
                              <a:lnTo>
                                <a:pt x="190" y="500"/>
                              </a:lnTo>
                              <a:lnTo>
                                <a:pt x="179" y="511"/>
                              </a:lnTo>
                              <a:lnTo>
                                <a:pt x="168" y="525"/>
                              </a:lnTo>
                              <a:lnTo>
                                <a:pt x="149" y="522"/>
                              </a:lnTo>
                              <a:lnTo>
                                <a:pt x="129" y="528"/>
                              </a:lnTo>
                              <a:lnTo>
                                <a:pt x="107" y="539"/>
                              </a:lnTo>
                              <a:lnTo>
                                <a:pt x="117" y="456"/>
                              </a:lnTo>
                              <a:lnTo>
                                <a:pt x="122" y="409"/>
                              </a:lnTo>
                              <a:lnTo>
                                <a:pt x="109" y="332"/>
                              </a:lnTo>
                              <a:lnTo>
                                <a:pt x="122" y="312"/>
                              </a:lnTo>
                              <a:lnTo>
                                <a:pt x="120" y="296"/>
                              </a:lnTo>
                              <a:lnTo>
                                <a:pt x="110" y="279"/>
                              </a:lnTo>
                              <a:lnTo>
                                <a:pt x="111" y="263"/>
                              </a:lnTo>
                              <a:lnTo>
                                <a:pt x="97" y="240"/>
                              </a:lnTo>
                              <a:lnTo>
                                <a:pt x="107" y="221"/>
                              </a:lnTo>
                              <a:lnTo>
                                <a:pt x="113" y="207"/>
                              </a:lnTo>
                              <a:lnTo>
                                <a:pt x="99" y="205"/>
                              </a:lnTo>
                              <a:lnTo>
                                <a:pt x="83" y="191"/>
                              </a:lnTo>
                              <a:lnTo>
                                <a:pt x="74" y="180"/>
                              </a:lnTo>
                              <a:lnTo>
                                <a:pt x="70" y="158"/>
                              </a:lnTo>
                              <a:lnTo>
                                <a:pt x="55" y="166"/>
                              </a:lnTo>
                              <a:lnTo>
                                <a:pt x="42" y="169"/>
                              </a:lnTo>
                              <a:lnTo>
                                <a:pt x="31" y="155"/>
                              </a:lnTo>
                              <a:lnTo>
                                <a:pt x="17" y="124"/>
                              </a:lnTo>
                              <a:lnTo>
                                <a:pt x="7" y="91"/>
                              </a:lnTo>
                              <a:lnTo>
                                <a:pt x="0" y="33"/>
                              </a:lnTo>
                            </a:path>
                          </a:pathLst>
                        </a:custGeom>
                        <a:solidFill>
                          <a:srgbClr val="FF600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473" name="Google Shape;473;p11"/>
                      <p:cNvGrpSpPr/>
                      <p:nvPr/>
                    </p:nvGrpSpPr>
                    <p:grpSpPr>
                      <a:xfrm>
                        <a:off x="2994" y="1370"/>
                        <a:ext cx="234" cy="589"/>
                        <a:chOff x="2994" y="1370"/>
                        <a:chExt cx="234" cy="589"/>
                      </a:xfrm>
                    </p:grpSpPr>
                    <p:sp>
                      <p:nvSpPr>
                        <p:cNvPr id="474" name="Google Shape;474;p11"/>
                        <p:cNvSpPr/>
                        <p:nvPr/>
                      </p:nvSpPr>
                      <p:spPr>
                        <a:xfrm>
                          <a:off x="2994" y="1453"/>
                          <a:ext cx="191" cy="506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91" h="506" extrusionOk="0">
                              <a:moveTo>
                                <a:pt x="2" y="221"/>
                              </a:moveTo>
                              <a:lnTo>
                                <a:pt x="12" y="212"/>
                              </a:lnTo>
                              <a:lnTo>
                                <a:pt x="24" y="212"/>
                              </a:lnTo>
                              <a:lnTo>
                                <a:pt x="21" y="188"/>
                              </a:lnTo>
                              <a:lnTo>
                                <a:pt x="22" y="149"/>
                              </a:lnTo>
                              <a:lnTo>
                                <a:pt x="26" y="116"/>
                              </a:lnTo>
                              <a:lnTo>
                                <a:pt x="32" y="91"/>
                              </a:lnTo>
                              <a:lnTo>
                                <a:pt x="41" y="63"/>
                              </a:lnTo>
                              <a:lnTo>
                                <a:pt x="52" y="41"/>
                              </a:lnTo>
                              <a:lnTo>
                                <a:pt x="59" y="30"/>
                              </a:lnTo>
                              <a:lnTo>
                                <a:pt x="76" y="22"/>
                              </a:lnTo>
                              <a:lnTo>
                                <a:pt x="85" y="22"/>
                              </a:lnTo>
                              <a:lnTo>
                                <a:pt x="96" y="6"/>
                              </a:lnTo>
                              <a:lnTo>
                                <a:pt x="107" y="0"/>
                              </a:lnTo>
                              <a:lnTo>
                                <a:pt x="119" y="14"/>
                              </a:lnTo>
                              <a:lnTo>
                                <a:pt x="130" y="25"/>
                              </a:lnTo>
                              <a:lnTo>
                                <a:pt x="148" y="47"/>
                              </a:lnTo>
                              <a:lnTo>
                                <a:pt x="158" y="66"/>
                              </a:lnTo>
                              <a:lnTo>
                                <a:pt x="173" y="97"/>
                              </a:lnTo>
                              <a:lnTo>
                                <a:pt x="186" y="132"/>
                              </a:lnTo>
                              <a:lnTo>
                                <a:pt x="190" y="166"/>
                              </a:lnTo>
                              <a:lnTo>
                                <a:pt x="190" y="218"/>
                              </a:lnTo>
                              <a:lnTo>
                                <a:pt x="186" y="279"/>
                              </a:lnTo>
                              <a:lnTo>
                                <a:pt x="178" y="304"/>
                              </a:lnTo>
                              <a:lnTo>
                                <a:pt x="166" y="328"/>
                              </a:lnTo>
                              <a:lnTo>
                                <a:pt x="151" y="345"/>
                              </a:lnTo>
                              <a:lnTo>
                                <a:pt x="150" y="408"/>
                              </a:lnTo>
                              <a:lnTo>
                                <a:pt x="140" y="447"/>
                              </a:lnTo>
                              <a:lnTo>
                                <a:pt x="127" y="455"/>
                              </a:lnTo>
                              <a:lnTo>
                                <a:pt x="118" y="505"/>
                              </a:lnTo>
                              <a:lnTo>
                                <a:pt x="101" y="472"/>
                              </a:lnTo>
                              <a:lnTo>
                                <a:pt x="103" y="444"/>
                              </a:lnTo>
                              <a:lnTo>
                                <a:pt x="106" y="417"/>
                              </a:lnTo>
                              <a:lnTo>
                                <a:pt x="91" y="406"/>
                              </a:lnTo>
                              <a:lnTo>
                                <a:pt x="72" y="386"/>
                              </a:lnTo>
                              <a:lnTo>
                                <a:pt x="61" y="367"/>
                              </a:lnTo>
                              <a:lnTo>
                                <a:pt x="46" y="328"/>
                              </a:lnTo>
                              <a:lnTo>
                                <a:pt x="41" y="304"/>
                              </a:lnTo>
                              <a:lnTo>
                                <a:pt x="34" y="309"/>
                              </a:lnTo>
                              <a:lnTo>
                                <a:pt x="27" y="312"/>
                              </a:lnTo>
                              <a:lnTo>
                                <a:pt x="17" y="304"/>
                              </a:lnTo>
                              <a:lnTo>
                                <a:pt x="7" y="287"/>
                              </a:lnTo>
                              <a:lnTo>
                                <a:pt x="1" y="268"/>
                              </a:lnTo>
                              <a:lnTo>
                                <a:pt x="0" y="246"/>
                              </a:lnTo>
                              <a:lnTo>
                                <a:pt x="2" y="221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475" name="Google Shape;475;p11"/>
                        <p:cNvGrpSpPr/>
                        <p:nvPr/>
                      </p:nvGrpSpPr>
                      <p:grpSpPr>
                        <a:xfrm>
                          <a:off x="2995" y="1370"/>
                          <a:ext cx="233" cy="404"/>
                          <a:chOff x="2995" y="1370"/>
                          <a:chExt cx="233" cy="404"/>
                        </a:xfrm>
                      </p:grpSpPr>
                      <p:grpSp>
                        <p:nvGrpSpPr>
                          <p:cNvPr id="476" name="Google Shape;476;p11"/>
                          <p:cNvGrpSpPr/>
                          <p:nvPr/>
                        </p:nvGrpSpPr>
                        <p:grpSpPr>
                          <a:xfrm>
                            <a:off x="2995" y="1370"/>
                            <a:ext cx="233" cy="292"/>
                            <a:chOff x="2995" y="1370"/>
                            <a:chExt cx="233" cy="292"/>
                          </a:xfrm>
                        </p:grpSpPr>
                        <p:sp>
                          <p:nvSpPr>
                            <p:cNvPr id="477" name="Google Shape;477;p11"/>
                            <p:cNvSpPr/>
                            <p:nvPr/>
                          </p:nvSpPr>
                          <p:spPr>
                            <a:xfrm>
                              <a:off x="2995" y="1458"/>
                              <a:ext cx="36" cy="20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6" h="200" extrusionOk="0">
                                  <a:moveTo>
                                    <a:pt x="16" y="199"/>
                                  </a:moveTo>
                                  <a:lnTo>
                                    <a:pt x="5" y="124"/>
                                  </a:lnTo>
                                  <a:lnTo>
                                    <a:pt x="0" y="55"/>
                                  </a:lnTo>
                                  <a:lnTo>
                                    <a:pt x="6" y="30"/>
                                  </a:lnTo>
                                  <a:lnTo>
                                    <a:pt x="19" y="11"/>
                                  </a:lnTo>
                                  <a:lnTo>
                                    <a:pt x="35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78" name="Google Shape;478;p11"/>
                            <p:cNvSpPr/>
                            <p:nvPr/>
                          </p:nvSpPr>
                          <p:spPr>
                            <a:xfrm>
                              <a:off x="3046" y="1395"/>
                              <a:ext cx="58" cy="5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8" h="56" extrusionOk="0">
                                  <a:moveTo>
                                    <a:pt x="0" y="55"/>
                                  </a:moveTo>
                                  <a:lnTo>
                                    <a:pt x="15" y="55"/>
                                  </a:lnTo>
                                  <a:lnTo>
                                    <a:pt x="29" y="47"/>
                                  </a:lnTo>
                                  <a:lnTo>
                                    <a:pt x="41" y="30"/>
                                  </a:lnTo>
                                  <a:lnTo>
                                    <a:pt x="57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79" name="Google Shape;479;p11"/>
                            <p:cNvSpPr/>
                            <p:nvPr/>
                          </p:nvSpPr>
                          <p:spPr>
                            <a:xfrm>
                              <a:off x="3100" y="1370"/>
                              <a:ext cx="90" cy="8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90" h="89" extrusionOk="0">
                                  <a:moveTo>
                                    <a:pt x="0" y="88"/>
                                  </a:moveTo>
                                  <a:lnTo>
                                    <a:pt x="9" y="72"/>
                                  </a:lnTo>
                                  <a:lnTo>
                                    <a:pt x="17" y="47"/>
                                  </a:lnTo>
                                  <a:lnTo>
                                    <a:pt x="28" y="50"/>
                                  </a:lnTo>
                                  <a:lnTo>
                                    <a:pt x="45" y="41"/>
                                  </a:lnTo>
                                  <a:lnTo>
                                    <a:pt x="57" y="22"/>
                                  </a:lnTo>
                                  <a:lnTo>
                                    <a:pt x="71" y="6"/>
                                  </a:lnTo>
                                  <a:lnTo>
                                    <a:pt x="89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80" name="Google Shape;480;p11"/>
                            <p:cNvSpPr/>
                            <p:nvPr/>
                          </p:nvSpPr>
                          <p:spPr>
                            <a:xfrm>
                              <a:off x="3111" y="1400"/>
                              <a:ext cx="79" cy="10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79" h="100" extrusionOk="0">
                                  <a:moveTo>
                                    <a:pt x="0" y="99"/>
                                  </a:moveTo>
                                  <a:lnTo>
                                    <a:pt x="19" y="91"/>
                                  </a:lnTo>
                                  <a:lnTo>
                                    <a:pt x="32" y="80"/>
                                  </a:lnTo>
                                  <a:lnTo>
                                    <a:pt x="48" y="61"/>
                                  </a:lnTo>
                                  <a:lnTo>
                                    <a:pt x="60" y="41"/>
                                  </a:lnTo>
                                  <a:lnTo>
                                    <a:pt x="78" y="3"/>
                                  </a:lnTo>
                                  <a:lnTo>
                                    <a:pt x="7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81" name="Google Shape;481;p11"/>
                            <p:cNvSpPr/>
                            <p:nvPr/>
                          </p:nvSpPr>
                          <p:spPr>
                            <a:xfrm>
                              <a:off x="3175" y="1458"/>
                              <a:ext cx="53" cy="1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3" h="18" extrusionOk="0">
                                  <a:moveTo>
                                    <a:pt x="0" y="3"/>
                                  </a:moveTo>
                                  <a:lnTo>
                                    <a:pt x="19" y="17"/>
                                  </a:lnTo>
                                  <a:lnTo>
                                    <a:pt x="33" y="17"/>
                                  </a:lnTo>
                                  <a:lnTo>
                                    <a:pt x="52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82" name="Google Shape;482;p11"/>
                            <p:cNvSpPr/>
                            <p:nvPr/>
                          </p:nvSpPr>
                          <p:spPr>
                            <a:xfrm>
                              <a:off x="3132" y="1508"/>
                              <a:ext cx="49" cy="3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49" h="37" extrusionOk="0">
                                  <a:moveTo>
                                    <a:pt x="0" y="11"/>
                                  </a:moveTo>
                                  <a:lnTo>
                                    <a:pt x="26" y="36"/>
                                  </a:lnTo>
                                  <a:lnTo>
                                    <a:pt x="4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483" name="Google Shape;483;p11"/>
                            <p:cNvSpPr/>
                            <p:nvPr/>
                          </p:nvSpPr>
                          <p:spPr>
                            <a:xfrm>
                              <a:off x="3157" y="1552"/>
                              <a:ext cx="57" cy="4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7" h="48" extrusionOk="0">
                                  <a:moveTo>
                                    <a:pt x="0" y="47"/>
                                  </a:moveTo>
                                  <a:lnTo>
                                    <a:pt x="7" y="22"/>
                                  </a:lnTo>
                                  <a:lnTo>
                                    <a:pt x="18" y="8"/>
                                  </a:lnTo>
                                  <a:lnTo>
                                    <a:pt x="28" y="17"/>
                                  </a:lnTo>
                                  <a:lnTo>
                                    <a:pt x="33" y="33"/>
                                  </a:lnTo>
                                  <a:lnTo>
                                    <a:pt x="56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cxnSp>
                          <p:nvCxnSpPr>
                            <p:cNvPr id="484" name="Google Shape;484;p11"/>
                            <p:cNvCxnSpPr/>
                            <p:nvPr/>
                          </p:nvCxnSpPr>
                          <p:spPr>
                            <a:xfrm rot="10800000" flipH="1">
                              <a:off x="3175" y="1619"/>
                              <a:ext cx="9" cy="43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</p:grpSp>
                      <p:grpSp>
                        <p:nvGrpSpPr>
                          <p:cNvPr id="485" name="Google Shape;485;p11"/>
                          <p:cNvGrpSpPr/>
                          <p:nvPr/>
                        </p:nvGrpSpPr>
                        <p:grpSpPr>
                          <a:xfrm>
                            <a:off x="3010" y="1599"/>
                            <a:ext cx="119" cy="175"/>
                            <a:chOff x="3010" y="1599"/>
                            <a:chExt cx="119" cy="175"/>
                          </a:xfrm>
                        </p:grpSpPr>
                        <p:grpSp>
                          <p:nvGrpSpPr>
                            <p:cNvPr id="486" name="Google Shape;486;p11"/>
                            <p:cNvGrpSpPr/>
                            <p:nvPr/>
                          </p:nvGrpSpPr>
                          <p:grpSpPr>
                            <a:xfrm>
                              <a:off x="3070" y="1599"/>
                              <a:ext cx="59" cy="175"/>
                              <a:chOff x="3070" y="1599"/>
                              <a:chExt cx="59" cy="175"/>
                            </a:xfrm>
                          </p:grpSpPr>
                          <p:sp>
                            <p:nvSpPr>
                              <p:cNvPr id="487" name="Google Shape;487;p11"/>
                              <p:cNvSpPr/>
                              <p:nvPr/>
                            </p:nvSpPr>
                            <p:spPr>
                              <a:xfrm>
                                <a:off x="3070" y="1657"/>
                                <a:ext cx="59" cy="117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59" h="117" extrusionOk="0">
                                    <a:moveTo>
                                      <a:pt x="18" y="3"/>
                                    </a:moveTo>
                                    <a:lnTo>
                                      <a:pt x="8" y="22"/>
                                    </a:lnTo>
                                    <a:lnTo>
                                      <a:pt x="1" y="41"/>
                                    </a:lnTo>
                                    <a:lnTo>
                                      <a:pt x="0" y="61"/>
                                    </a:lnTo>
                                    <a:lnTo>
                                      <a:pt x="1" y="77"/>
                                    </a:lnTo>
                                    <a:lnTo>
                                      <a:pt x="8" y="83"/>
                                    </a:lnTo>
                                    <a:lnTo>
                                      <a:pt x="15" y="80"/>
                                    </a:lnTo>
                                    <a:lnTo>
                                      <a:pt x="18" y="97"/>
                                    </a:lnTo>
                                    <a:lnTo>
                                      <a:pt x="22" y="108"/>
                                    </a:lnTo>
                                    <a:lnTo>
                                      <a:pt x="32" y="113"/>
                                    </a:lnTo>
                                    <a:lnTo>
                                      <a:pt x="40" y="116"/>
                                    </a:lnTo>
                                    <a:lnTo>
                                      <a:pt x="47" y="108"/>
                                    </a:lnTo>
                                    <a:lnTo>
                                      <a:pt x="56" y="94"/>
                                    </a:lnTo>
                                    <a:lnTo>
                                      <a:pt x="58" y="66"/>
                                    </a:lnTo>
                                    <a:lnTo>
                                      <a:pt x="54" y="39"/>
                                    </a:lnTo>
                                    <a:lnTo>
                                      <a:pt x="41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88" name="Google Shape;488;p11"/>
                              <p:cNvGrpSpPr/>
                              <p:nvPr/>
                            </p:nvGrpSpPr>
                            <p:grpSpPr>
                              <a:xfrm>
                                <a:off x="3084" y="1599"/>
                                <a:ext cx="19" cy="20"/>
                                <a:chOff x="3084" y="1599"/>
                                <a:chExt cx="19" cy="20"/>
                              </a:xfrm>
                            </p:grpSpPr>
                            <p:sp>
                              <p:nvSpPr>
                                <p:cNvPr id="489" name="Google Shape;489;p11"/>
                                <p:cNvSpPr/>
                                <p:nvPr/>
                              </p:nvSpPr>
                              <p:spPr>
                                <a:xfrm>
                                  <a:off x="3084" y="1599"/>
                                  <a:ext cx="6" cy="20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</p:spPr>
                              <p:txBody>
                                <a:bodyPr spcFirstLastPara="1" wrap="square" lIns="91425" tIns="45700" rIns="91425" bIns="45700" anchor="ctr" anchorCtr="0">
                                  <a:noAutofit/>
                                </a:bodyPr>
                                <a:lstStyle/>
                                <a:p>
                                  <a:pPr marL="0" marR="0" lvl="0" indent="0" algn="l" rtl="0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rgbClr val="800000"/>
                                    </a:buClr>
                                    <a:buSzPts val="3200"/>
                                    <a:buFont typeface="Noto Sans Symbols"/>
                                    <a:buNone/>
                                  </a:pPr>
                                  <a:endParaRPr sz="3200" b="1" i="0" u="none" strike="noStrike" cap="none">
                                    <a:solidFill>
                                      <a:srgbClr val="44546A"/>
                                    </a:solidFill>
                                    <a:latin typeface="Impact"/>
                                    <a:ea typeface="Impact"/>
                                    <a:cs typeface="Impact"/>
                                    <a:sym typeface="Impact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490" name="Google Shape;490;p11"/>
                                <p:cNvSpPr/>
                                <p:nvPr/>
                              </p:nvSpPr>
                              <p:spPr>
                                <a:xfrm>
                                  <a:off x="3099" y="1599"/>
                                  <a:ext cx="4" cy="20"/>
                                </a:xfrm>
                                <a:prstGeom prst="ellipse">
                                  <a:avLst/>
                                </a:prstGeom>
                                <a:solidFill>
                                  <a:srgbClr val="000000"/>
                                </a:solidFill>
                                <a:ln>
                                  <a:noFill/>
                                </a:ln>
                              </p:spPr>
                              <p:txBody>
                                <a:bodyPr spcFirstLastPara="1" wrap="square" lIns="91425" tIns="45700" rIns="91425" bIns="45700" anchor="ctr" anchorCtr="0">
                                  <a:noAutofit/>
                                </a:bodyPr>
                                <a:lstStyle/>
                                <a:p>
                                  <a:pPr marL="0" marR="0" lvl="0" indent="0" algn="l" rtl="0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rgbClr val="800000"/>
                                    </a:buClr>
                                    <a:buSzPts val="3200"/>
                                    <a:buFont typeface="Noto Sans Symbols"/>
                                    <a:buNone/>
                                  </a:pPr>
                                  <a:endParaRPr sz="3200" b="1" i="0" u="none" strike="noStrike" cap="none">
                                    <a:solidFill>
                                      <a:srgbClr val="44546A"/>
                                    </a:solidFill>
                                    <a:latin typeface="Impact"/>
                                    <a:ea typeface="Impact"/>
                                    <a:cs typeface="Impact"/>
                                    <a:sym typeface="Impact"/>
                                  </a:endParaRPr>
                                </a:p>
                              </p:txBody>
                            </p:sp>
                          </p:grpSp>
                        </p:grpSp>
                        <p:sp>
                          <p:nvSpPr>
                            <p:cNvPr id="491" name="Google Shape;491;p11"/>
                            <p:cNvSpPr/>
                            <p:nvPr/>
                          </p:nvSpPr>
                          <p:spPr>
                            <a:xfrm>
                              <a:off x="3010" y="1694"/>
                              <a:ext cx="3" cy="19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  <p:sp>
                  <p:nvSpPr>
                    <p:cNvPr id="492" name="Google Shape;492;p11"/>
                    <p:cNvSpPr/>
                    <p:nvPr/>
                  </p:nvSpPr>
                  <p:spPr>
                    <a:xfrm>
                      <a:off x="3093" y="1845"/>
                      <a:ext cx="167" cy="33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7" h="335" extrusionOk="0">
                          <a:moveTo>
                            <a:pt x="49" y="0"/>
                          </a:moveTo>
                          <a:lnTo>
                            <a:pt x="32" y="66"/>
                          </a:lnTo>
                          <a:lnTo>
                            <a:pt x="0" y="102"/>
                          </a:lnTo>
                          <a:lnTo>
                            <a:pt x="17" y="132"/>
                          </a:lnTo>
                          <a:lnTo>
                            <a:pt x="33" y="141"/>
                          </a:lnTo>
                          <a:lnTo>
                            <a:pt x="25" y="152"/>
                          </a:lnTo>
                          <a:lnTo>
                            <a:pt x="14" y="149"/>
                          </a:lnTo>
                          <a:lnTo>
                            <a:pt x="4" y="177"/>
                          </a:lnTo>
                          <a:lnTo>
                            <a:pt x="1" y="207"/>
                          </a:lnTo>
                          <a:lnTo>
                            <a:pt x="4" y="240"/>
                          </a:lnTo>
                          <a:lnTo>
                            <a:pt x="11" y="268"/>
                          </a:lnTo>
                          <a:lnTo>
                            <a:pt x="24" y="290"/>
                          </a:lnTo>
                          <a:lnTo>
                            <a:pt x="41" y="304"/>
                          </a:lnTo>
                          <a:lnTo>
                            <a:pt x="63" y="328"/>
                          </a:lnTo>
                          <a:lnTo>
                            <a:pt x="73" y="334"/>
                          </a:lnTo>
                          <a:lnTo>
                            <a:pt x="90" y="331"/>
                          </a:lnTo>
                          <a:lnTo>
                            <a:pt x="104" y="290"/>
                          </a:lnTo>
                          <a:lnTo>
                            <a:pt x="121" y="229"/>
                          </a:lnTo>
                          <a:lnTo>
                            <a:pt x="136" y="243"/>
                          </a:lnTo>
                          <a:lnTo>
                            <a:pt x="154" y="254"/>
                          </a:lnTo>
                          <a:lnTo>
                            <a:pt x="166" y="232"/>
                          </a:lnTo>
                          <a:lnTo>
                            <a:pt x="161" y="215"/>
                          </a:lnTo>
                          <a:lnTo>
                            <a:pt x="154" y="193"/>
                          </a:lnTo>
                          <a:lnTo>
                            <a:pt x="140" y="177"/>
                          </a:lnTo>
                          <a:lnTo>
                            <a:pt x="130" y="132"/>
                          </a:lnTo>
                          <a:lnTo>
                            <a:pt x="105" y="113"/>
                          </a:lnTo>
                          <a:lnTo>
                            <a:pt x="90" y="66"/>
                          </a:lnTo>
                          <a:lnTo>
                            <a:pt x="74" y="25"/>
                          </a:lnTo>
                          <a:lnTo>
                            <a:pt x="49" y="0"/>
                          </a:lnTo>
                        </a:path>
                      </a:pathLst>
                    </a:custGeom>
                    <a:solidFill>
                      <a:srgbClr val="40600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493" name="Google Shape;493;p11"/>
                  <p:cNvGrpSpPr/>
                  <p:nvPr/>
                </p:nvGrpSpPr>
                <p:grpSpPr>
                  <a:xfrm>
                    <a:off x="3172" y="1999"/>
                    <a:ext cx="186" cy="220"/>
                    <a:chOff x="3172" y="1999"/>
                    <a:chExt cx="186" cy="220"/>
                  </a:xfrm>
                </p:grpSpPr>
                <p:sp>
                  <p:nvSpPr>
                    <p:cNvPr id="494" name="Google Shape;494;p11"/>
                    <p:cNvSpPr/>
                    <p:nvPr/>
                  </p:nvSpPr>
                  <p:spPr>
                    <a:xfrm>
                      <a:off x="3172" y="2077"/>
                      <a:ext cx="97" cy="14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97" h="142" extrusionOk="0">
                          <a:moveTo>
                            <a:pt x="0" y="111"/>
                          </a:moveTo>
                          <a:lnTo>
                            <a:pt x="6" y="83"/>
                          </a:lnTo>
                          <a:lnTo>
                            <a:pt x="14" y="64"/>
                          </a:lnTo>
                          <a:lnTo>
                            <a:pt x="25" y="44"/>
                          </a:lnTo>
                          <a:lnTo>
                            <a:pt x="31" y="0"/>
                          </a:lnTo>
                          <a:lnTo>
                            <a:pt x="47" y="8"/>
                          </a:lnTo>
                          <a:lnTo>
                            <a:pt x="59" y="14"/>
                          </a:lnTo>
                          <a:lnTo>
                            <a:pt x="69" y="8"/>
                          </a:lnTo>
                          <a:lnTo>
                            <a:pt x="78" y="22"/>
                          </a:lnTo>
                          <a:lnTo>
                            <a:pt x="88" y="41"/>
                          </a:lnTo>
                          <a:lnTo>
                            <a:pt x="95" y="66"/>
                          </a:lnTo>
                          <a:lnTo>
                            <a:pt x="96" y="83"/>
                          </a:lnTo>
                          <a:lnTo>
                            <a:pt x="90" y="100"/>
                          </a:lnTo>
                          <a:lnTo>
                            <a:pt x="81" y="108"/>
                          </a:lnTo>
                          <a:lnTo>
                            <a:pt x="71" y="105"/>
                          </a:lnTo>
                          <a:lnTo>
                            <a:pt x="60" y="100"/>
                          </a:lnTo>
                          <a:lnTo>
                            <a:pt x="56" y="122"/>
                          </a:lnTo>
                          <a:lnTo>
                            <a:pt x="50" y="141"/>
                          </a:lnTo>
                          <a:lnTo>
                            <a:pt x="28" y="141"/>
                          </a:lnTo>
                          <a:lnTo>
                            <a:pt x="18" y="127"/>
                          </a:lnTo>
                          <a:lnTo>
                            <a:pt x="0" y="111"/>
                          </a:lnTo>
                        </a:path>
                      </a:pathLst>
                    </a:custGeom>
                    <a:solidFill>
                      <a:srgbClr val="FFC080"/>
                    </a:solidFill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grpSp>
                  <p:nvGrpSpPr>
                    <p:cNvPr id="495" name="Google Shape;495;p11"/>
                    <p:cNvGrpSpPr/>
                    <p:nvPr/>
                  </p:nvGrpSpPr>
                  <p:grpSpPr>
                    <a:xfrm>
                      <a:off x="3280" y="1999"/>
                      <a:ext cx="78" cy="190"/>
                      <a:chOff x="3280" y="1999"/>
                      <a:chExt cx="78" cy="190"/>
                    </a:xfrm>
                  </p:grpSpPr>
                  <p:sp>
                    <p:nvSpPr>
                      <p:cNvPr id="496" name="Google Shape;496;p11"/>
                      <p:cNvSpPr/>
                      <p:nvPr/>
                    </p:nvSpPr>
                    <p:spPr>
                      <a:xfrm>
                        <a:off x="3280" y="2052"/>
                        <a:ext cx="29" cy="137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9" h="137" extrusionOk="0">
                            <a:moveTo>
                              <a:pt x="0" y="67"/>
                            </a:moveTo>
                            <a:lnTo>
                              <a:pt x="9" y="75"/>
                            </a:lnTo>
                            <a:lnTo>
                              <a:pt x="7" y="56"/>
                            </a:lnTo>
                            <a:lnTo>
                              <a:pt x="2" y="11"/>
                            </a:lnTo>
                            <a:lnTo>
                              <a:pt x="7" y="0"/>
                            </a:lnTo>
                            <a:lnTo>
                              <a:pt x="13" y="3"/>
                            </a:lnTo>
                            <a:lnTo>
                              <a:pt x="24" y="28"/>
                            </a:lnTo>
                            <a:lnTo>
                              <a:pt x="27" y="47"/>
                            </a:lnTo>
                            <a:lnTo>
                              <a:pt x="27" y="67"/>
                            </a:lnTo>
                            <a:lnTo>
                              <a:pt x="28" y="114"/>
                            </a:lnTo>
                            <a:lnTo>
                              <a:pt x="17" y="136"/>
                            </a:lnTo>
                            <a:lnTo>
                              <a:pt x="8" y="122"/>
                            </a:lnTo>
                            <a:lnTo>
                              <a:pt x="0" y="94"/>
                            </a:lnTo>
                            <a:lnTo>
                              <a:pt x="0" y="67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97" name="Google Shape;497;p11"/>
                      <p:cNvSpPr/>
                      <p:nvPr/>
                    </p:nvSpPr>
                    <p:spPr>
                      <a:xfrm>
                        <a:off x="3297" y="1999"/>
                        <a:ext cx="28" cy="57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8" h="57" extrusionOk="0">
                            <a:moveTo>
                              <a:pt x="0" y="56"/>
                            </a:moveTo>
                            <a:lnTo>
                              <a:pt x="4" y="28"/>
                            </a:lnTo>
                            <a:lnTo>
                              <a:pt x="11" y="0"/>
                            </a:lnTo>
                            <a:lnTo>
                              <a:pt x="18" y="6"/>
                            </a:lnTo>
                            <a:lnTo>
                              <a:pt x="27" y="34"/>
                            </a:lnTo>
                            <a:lnTo>
                              <a:pt x="23" y="53"/>
                            </a:lnTo>
                            <a:lnTo>
                              <a:pt x="0" y="56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98" name="Google Shape;498;p11"/>
                      <p:cNvSpPr/>
                      <p:nvPr/>
                    </p:nvSpPr>
                    <p:spPr>
                      <a:xfrm>
                        <a:off x="3304" y="2052"/>
                        <a:ext cx="28" cy="11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8" h="114" extrusionOk="0">
                            <a:moveTo>
                              <a:pt x="17" y="11"/>
                            </a:moveTo>
                            <a:lnTo>
                              <a:pt x="9" y="0"/>
                            </a:lnTo>
                            <a:lnTo>
                              <a:pt x="2" y="3"/>
                            </a:lnTo>
                            <a:lnTo>
                              <a:pt x="0" y="17"/>
                            </a:lnTo>
                            <a:lnTo>
                              <a:pt x="9" y="44"/>
                            </a:lnTo>
                            <a:lnTo>
                              <a:pt x="5" y="66"/>
                            </a:lnTo>
                            <a:lnTo>
                              <a:pt x="9" y="107"/>
                            </a:lnTo>
                            <a:lnTo>
                              <a:pt x="18" y="113"/>
                            </a:lnTo>
                            <a:lnTo>
                              <a:pt x="27" y="105"/>
                            </a:lnTo>
                            <a:lnTo>
                              <a:pt x="27" y="69"/>
                            </a:lnTo>
                            <a:lnTo>
                              <a:pt x="23" y="47"/>
                            </a:lnTo>
                            <a:lnTo>
                              <a:pt x="17" y="11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499" name="Google Shape;499;p11"/>
                      <p:cNvSpPr/>
                      <p:nvPr/>
                    </p:nvSpPr>
                    <p:spPr>
                      <a:xfrm>
                        <a:off x="3332" y="2068"/>
                        <a:ext cx="26" cy="76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6" h="76" extrusionOk="0">
                            <a:moveTo>
                              <a:pt x="1" y="0"/>
                            </a:moveTo>
                            <a:lnTo>
                              <a:pt x="0" y="17"/>
                            </a:lnTo>
                            <a:lnTo>
                              <a:pt x="3" y="58"/>
                            </a:lnTo>
                            <a:lnTo>
                              <a:pt x="10" y="69"/>
                            </a:lnTo>
                            <a:lnTo>
                              <a:pt x="17" y="75"/>
                            </a:lnTo>
                            <a:lnTo>
                              <a:pt x="23" y="64"/>
                            </a:lnTo>
                            <a:lnTo>
                              <a:pt x="25" y="39"/>
                            </a:lnTo>
                            <a:lnTo>
                              <a:pt x="13" y="0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500" name="Google Shape;500;p11"/>
                <p:cNvGrpSpPr/>
                <p:nvPr/>
              </p:nvGrpSpPr>
              <p:grpSpPr>
                <a:xfrm>
                  <a:off x="3268" y="1450"/>
                  <a:ext cx="593" cy="1366"/>
                  <a:chOff x="3268" y="1450"/>
                  <a:chExt cx="593" cy="1366"/>
                </a:xfrm>
              </p:grpSpPr>
              <p:grpSp>
                <p:nvGrpSpPr>
                  <p:cNvPr id="501" name="Google Shape;501;p11"/>
                  <p:cNvGrpSpPr/>
                  <p:nvPr/>
                </p:nvGrpSpPr>
                <p:grpSpPr>
                  <a:xfrm>
                    <a:off x="3554" y="1679"/>
                    <a:ext cx="307" cy="399"/>
                    <a:chOff x="3554" y="1679"/>
                    <a:chExt cx="307" cy="399"/>
                  </a:xfrm>
                </p:grpSpPr>
                <p:sp>
                  <p:nvSpPr>
                    <p:cNvPr id="502" name="Google Shape;502;p11"/>
                    <p:cNvSpPr/>
                    <p:nvPr/>
                  </p:nvSpPr>
                  <p:spPr>
                    <a:xfrm>
                      <a:off x="3737" y="1679"/>
                      <a:ext cx="124" cy="29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4" h="294" extrusionOk="0">
                          <a:moveTo>
                            <a:pt x="7" y="254"/>
                          </a:moveTo>
                          <a:lnTo>
                            <a:pt x="28" y="272"/>
                          </a:lnTo>
                          <a:lnTo>
                            <a:pt x="56" y="272"/>
                          </a:lnTo>
                          <a:lnTo>
                            <a:pt x="61" y="259"/>
                          </a:lnTo>
                          <a:lnTo>
                            <a:pt x="72" y="259"/>
                          </a:lnTo>
                          <a:lnTo>
                            <a:pt x="91" y="241"/>
                          </a:lnTo>
                          <a:lnTo>
                            <a:pt x="97" y="238"/>
                          </a:lnTo>
                          <a:lnTo>
                            <a:pt x="97" y="220"/>
                          </a:lnTo>
                          <a:lnTo>
                            <a:pt x="94" y="204"/>
                          </a:lnTo>
                          <a:lnTo>
                            <a:pt x="93" y="191"/>
                          </a:lnTo>
                          <a:lnTo>
                            <a:pt x="84" y="170"/>
                          </a:lnTo>
                          <a:lnTo>
                            <a:pt x="77" y="154"/>
                          </a:lnTo>
                          <a:lnTo>
                            <a:pt x="67" y="120"/>
                          </a:lnTo>
                          <a:lnTo>
                            <a:pt x="116" y="0"/>
                          </a:lnTo>
                          <a:lnTo>
                            <a:pt x="121" y="3"/>
                          </a:lnTo>
                          <a:lnTo>
                            <a:pt x="123" y="16"/>
                          </a:lnTo>
                          <a:lnTo>
                            <a:pt x="81" y="120"/>
                          </a:lnTo>
                          <a:lnTo>
                            <a:pt x="89" y="141"/>
                          </a:lnTo>
                          <a:lnTo>
                            <a:pt x="103" y="173"/>
                          </a:lnTo>
                          <a:lnTo>
                            <a:pt x="109" y="220"/>
                          </a:lnTo>
                          <a:lnTo>
                            <a:pt x="109" y="251"/>
                          </a:lnTo>
                          <a:lnTo>
                            <a:pt x="104" y="259"/>
                          </a:lnTo>
                          <a:lnTo>
                            <a:pt x="100" y="267"/>
                          </a:lnTo>
                          <a:lnTo>
                            <a:pt x="96" y="267"/>
                          </a:lnTo>
                          <a:lnTo>
                            <a:pt x="78" y="283"/>
                          </a:lnTo>
                          <a:lnTo>
                            <a:pt x="65" y="285"/>
                          </a:lnTo>
                          <a:lnTo>
                            <a:pt x="62" y="293"/>
                          </a:lnTo>
                          <a:lnTo>
                            <a:pt x="23" y="293"/>
                          </a:lnTo>
                          <a:lnTo>
                            <a:pt x="0" y="272"/>
                          </a:lnTo>
                          <a:lnTo>
                            <a:pt x="7" y="25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503" name="Google Shape;503;p11"/>
                    <p:cNvSpPr/>
                    <p:nvPr/>
                  </p:nvSpPr>
                  <p:spPr>
                    <a:xfrm>
                      <a:off x="3554" y="1922"/>
                      <a:ext cx="251" cy="15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51" h="156" extrusionOk="0">
                          <a:moveTo>
                            <a:pt x="0" y="133"/>
                          </a:moveTo>
                          <a:lnTo>
                            <a:pt x="30" y="115"/>
                          </a:lnTo>
                          <a:lnTo>
                            <a:pt x="61" y="100"/>
                          </a:lnTo>
                          <a:lnTo>
                            <a:pt x="93" y="83"/>
                          </a:lnTo>
                          <a:lnTo>
                            <a:pt x="136" y="95"/>
                          </a:lnTo>
                          <a:lnTo>
                            <a:pt x="221" y="125"/>
                          </a:lnTo>
                          <a:lnTo>
                            <a:pt x="237" y="125"/>
                          </a:lnTo>
                          <a:lnTo>
                            <a:pt x="237" y="95"/>
                          </a:lnTo>
                          <a:lnTo>
                            <a:pt x="229" y="65"/>
                          </a:lnTo>
                          <a:lnTo>
                            <a:pt x="219" y="28"/>
                          </a:lnTo>
                          <a:lnTo>
                            <a:pt x="210" y="25"/>
                          </a:lnTo>
                          <a:lnTo>
                            <a:pt x="200" y="33"/>
                          </a:lnTo>
                          <a:lnTo>
                            <a:pt x="185" y="45"/>
                          </a:lnTo>
                          <a:lnTo>
                            <a:pt x="180" y="43"/>
                          </a:lnTo>
                          <a:lnTo>
                            <a:pt x="179" y="35"/>
                          </a:lnTo>
                          <a:lnTo>
                            <a:pt x="181" y="20"/>
                          </a:lnTo>
                          <a:lnTo>
                            <a:pt x="206" y="0"/>
                          </a:lnTo>
                          <a:lnTo>
                            <a:pt x="227" y="10"/>
                          </a:lnTo>
                          <a:lnTo>
                            <a:pt x="238" y="43"/>
                          </a:lnTo>
                          <a:lnTo>
                            <a:pt x="249" y="88"/>
                          </a:lnTo>
                          <a:lnTo>
                            <a:pt x="250" y="133"/>
                          </a:lnTo>
                          <a:lnTo>
                            <a:pt x="249" y="148"/>
                          </a:lnTo>
                          <a:lnTo>
                            <a:pt x="245" y="155"/>
                          </a:lnTo>
                          <a:lnTo>
                            <a:pt x="221" y="153"/>
                          </a:lnTo>
                          <a:lnTo>
                            <a:pt x="169" y="135"/>
                          </a:lnTo>
                          <a:lnTo>
                            <a:pt x="121" y="118"/>
                          </a:lnTo>
                          <a:lnTo>
                            <a:pt x="97" y="113"/>
                          </a:lnTo>
                          <a:lnTo>
                            <a:pt x="71" y="123"/>
                          </a:lnTo>
                          <a:lnTo>
                            <a:pt x="30" y="143"/>
                          </a:lnTo>
                          <a:lnTo>
                            <a:pt x="7" y="155"/>
                          </a:lnTo>
                          <a:lnTo>
                            <a:pt x="0" y="133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3200"/>
                        <a:buFont typeface="Calibri"/>
                        <a:buNone/>
                      </a:pPr>
                      <a:endParaRPr sz="3200" b="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grpSp>
                <p:nvGrpSpPr>
                  <p:cNvPr id="504" name="Google Shape;504;p11"/>
                  <p:cNvGrpSpPr/>
                  <p:nvPr/>
                </p:nvGrpSpPr>
                <p:grpSpPr>
                  <a:xfrm>
                    <a:off x="3268" y="1450"/>
                    <a:ext cx="459" cy="1366"/>
                    <a:chOff x="3268" y="1450"/>
                    <a:chExt cx="459" cy="1366"/>
                  </a:xfrm>
                </p:grpSpPr>
                <p:grpSp>
                  <p:nvGrpSpPr>
                    <p:cNvPr id="505" name="Google Shape;505;p11"/>
                    <p:cNvGrpSpPr/>
                    <p:nvPr/>
                  </p:nvGrpSpPr>
                  <p:grpSpPr>
                    <a:xfrm>
                      <a:off x="3268" y="1450"/>
                      <a:ext cx="459" cy="1366"/>
                      <a:chOff x="3268" y="1450"/>
                      <a:chExt cx="459" cy="1366"/>
                    </a:xfrm>
                  </p:grpSpPr>
                  <p:grpSp>
                    <p:nvGrpSpPr>
                      <p:cNvPr id="506" name="Google Shape;506;p11"/>
                      <p:cNvGrpSpPr/>
                      <p:nvPr/>
                    </p:nvGrpSpPr>
                    <p:grpSpPr>
                      <a:xfrm>
                        <a:off x="3268" y="1450"/>
                        <a:ext cx="459" cy="1366"/>
                        <a:chOff x="3268" y="1450"/>
                        <a:chExt cx="459" cy="1366"/>
                      </a:xfrm>
                    </p:grpSpPr>
                    <p:grpSp>
                      <p:nvGrpSpPr>
                        <p:cNvPr id="507" name="Google Shape;507;p11"/>
                        <p:cNvGrpSpPr/>
                        <p:nvPr/>
                      </p:nvGrpSpPr>
                      <p:grpSpPr>
                        <a:xfrm>
                          <a:off x="3268" y="1450"/>
                          <a:ext cx="229" cy="471"/>
                          <a:chOff x="3268" y="1450"/>
                          <a:chExt cx="229" cy="471"/>
                        </a:xfrm>
                      </p:grpSpPr>
                      <p:sp>
                        <p:nvSpPr>
                          <p:cNvPr id="508" name="Google Shape;508;p11"/>
                          <p:cNvSpPr/>
                          <p:nvPr/>
                        </p:nvSpPr>
                        <p:spPr>
                          <a:xfrm>
                            <a:off x="3301" y="1475"/>
                            <a:ext cx="196" cy="446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96" h="446" extrusionOk="0">
                                <a:moveTo>
                                  <a:pt x="11" y="326"/>
                                </a:moveTo>
                                <a:lnTo>
                                  <a:pt x="5" y="304"/>
                                </a:lnTo>
                                <a:lnTo>
                                  <a:pt x="1" y="263"/>
                                </a:lnTo>
                                <a:lnTo>
                                  <a:pt x="0" y="221"/>
                                </a:lnTo>
                                <a:lnTo>
                                  <a:pt x="1" y="177"/>
                                </a:lnTo>
                                <a:lnTo>
                                  <a:pt x="5" y="130"/>
                                </a:lnTo>
                                <a:lnTo>
                                  <a:pt x="8" y="97"/>
                                </a:lnTo>
                                <a:lnTo>
                                  <a:pt x="15" y="66"/>
                                </a:lnTo>
                                <a:lnTo>
                                  <a:pt x="26" y="44"/>
                                </a:lnTo>
                                <a:lnTo>
                                  <a:pt x="40" y="22"/>
                                </a:lnTo>
                                <a:lnTo>
                                  <a:pt x="52" y="11"/>
                                </a:lnTo>
                                <a:lnTo>
                                  <a:pt x="67" y="6"/>
                                </a:lnTo>
                                <a:lnTo>
                                  <a:pt x="81" y="3"/>
                                </a:lnTo>
                                <a:lnTo>
                                  <a:pt x="95" y="0"/>
                                </a:lnTo>
                                <a:lnTo>
                                  <a:pt x="115" y="6"/>
                                </a:lnTo>
                                <a:lnTo>
                                  <a:pt x="125" y="19"/>
                                </a:lnTo>
                                <a:lnTo>
                                  <a:pt x="128" y="36"/>
                                </a:lnTo>
                                <a:lnTo>
                                  <a:pt x="128" y="58"/>
                                </a:lnTo>
                                <a:lnTo>
                                  <a:pt x="132" y="80"/>
                                </a:lnTo>
                                <a:lnTo>
                                  <a:pt x="134" y="127"/>
                                </a:lnTo>
                                <a:lnTo>
                                  <a:pt x="130" y="188"/>
                                </a:lnTo>
                                <a:lnTo>
                                  <a:pt x="151" y="180"/>
                                </a:lnTo>
                                <a:lnTo>
                                  <a:pt x="170" y="185"/>
                                </a:lnTo>
                                <a:lnTo>
                                  <a:pt x="190" y="199"/>
                                </a:lnTo>
                                <a:lnTo>
                                  <a:pt x="195" y="218"/>
                                </a:lnTo>
                                <a:lnTo>
                                  <a:pt x="193" y="249"/>
                                </a:lnTo>
                                <a:lnTo>
                                  <a:pt x="188" y="274"/>
                                </a:lnTo>
                                <a:lnTo>
                                  <a:pt x="180" y="282"/>
                                </a:lnTo>
                                <a:lnTo>
                                  <a:pt x="169" y="276"/>
                                </a:lnTo>
                                <a:lnTo>
                                  <a:pt x="159" y="263"/>
                                </a:lnTo>
                                <a:lnTo>
                                  <a:pt x="152" y="263"/>
                                </a:lnTo>
                                <a:lnTo>
                                  <a:pt x="145" y="274"/>
                                </a:lnTo>
                                <a:lnTo>
                                  <a:pt x="136" y="282"/>
                                </a:lnTo>
                                <a:lnTo>
                                  <a:pt x="139" y="348"/>
                                </a:lnTo>
                                <a:lnTo>
                                  <a:pt x="132" y="345"/>
                                </a:lnTo>
                                <a:lnTo>
                                  <a:pt x="122" y="332"/>
                                </a:lnTo>
                                <a:lnTo>
                                  <a:pt x="101" y="326"/>
                                </a:lnTo>
                                <a:lnTo>
                                  <a:pt x="84" y="351"/>
                                </a:lnTo>
                                <a:lnTo>
                                  <a:pt x="101" y="337"/>
                                </a:lnTo>
                                <a:lnTo>
                                  <a:pt x="115" y="340"/>
                                </a:lnTo>
                                <a:lnTo>
                                  <a:pt x="126" y="351"/>
                                </a:lnTo>
                                <a:lnTo>
                                  <a:pt x="132" y="370"/>
                                </a:lnTo>
                                <a:lnTo>
                                  <a:pt x="128" y="409"/>
                                </a:lnTo>
                                <a:lnTo>
                                  <a:pt x="119" y="439"/>
                                </a:lnTo>
                                <a:lnTo>
                                  <a:pt x="109" y="442"/>
                                </a:lnTo>
                                <a:lnTo>
                                  <a:pt x="99" y="428"/>
                                </a:lnTo>
                                <a:lnTo>
                                  <a:pt x="89" y="426"/>
                                </a:lnTo>
                                <a:lnTo>
                                  <a:pt x="73" y="434"/>
                                </a:lnTo>
                                <a:lnTo>
                                  <a:pt x="67" y="445"/>
                                </a:lnTo>
                                <a:lnTo>
                                  <a:pt x="65" y="401"/>
                                </a:lnTo>
                                <a:lnTo>
                                  <a:pt x="68" y="370"/>
                                </a:lnTo>
                                <a:lnTo>
                                  <a:pt x="56" y="373"/>
                                </a:lnTo>
                                <a:lnTo>
                                  <a:pt x="32" y="365"/>
                                </a:lnTo>
                                <a:lnTo>
                                  <a:pt x="19" y="351"/>
                                </a:lnTo>
                                <a:lnTo>
                                  <a:pt x="11" y="326"/>
                                </a:lnTo>
                              </a:path>
                            </a:pathLst>
                          </a:custGeom>
                          <a:solidFill>
                            <a:srgbClr val="FFC06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grpSp>
                        <p:nvGrpSpPr>
                          <p:cNvPr id="509" name="Google Shape;509;p11"/>
                          <p:cNvGrpSpPr/>
                          <p:nvPr/>
                        </p:nvGrpSpPr>
                        <p:grpSpPr>
                          <a:xfrm>
                            <a:off x="3268" y="1450"/>
                            <a:ext cx="189" cy="291"/>
                            <a:chOff x="3268" y="1450"/>
                            <a:chExt cx="189" cy="291"/>
                          </a:xfrm>
                        </p:grpSpPr>
                        <p:sp>
                          <p:nvSpPr>
                            <p:cNvPr id="510" name="Google Shape;510;p11"/>
                            <p:cNvSpPr/>
                            <p:nvPr/>
                          </p:nvSpPr>
                          <p:spPr>
                            <a:xfrm>
                              <a:off x="3423" y="1494"/>
                              <a:ext cx="34" cy="34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4" h="34" extrusionOk="0">
                                  <a:moveTo>
                                    <a:pt x="0" y="25"/>
                                  </a:moveTo>
                                  <a:lnTo>
                                    <a:pt x="8" y="33"/>
                                  </a:lnTo>
                                  <a:lnTo>
                                    <a:pt x="18" y="30"/>
                                  </a:lnTo>
                                  <a:lnTo>
                                    <a:pt x="27" y="14"/>
                                  </a:lnTo>
                                  <a:lnTo>
                                    <a:pt x="33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1" name="Google Shape;511;p11"/>
                            <p:cNvSpPr/>
                            <p:nvPr/>
                          </p:nvSpPr>
                          <p:spPr>
                            <a:xfrm>
                              <a:off x="3399" y="1450"/>
                              <a:ext cx="41" cy="5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41" h="50" extrusionOk="0">
                                  <a:moveTo>
                                    <a:pt x="40" y="0"/>
                                  </a:moveTo>
                                  <a:lnTo>
                                    <a:pt x="31" y="25"/>
                                  </a:lnTo>
                                  <a:lnTo>
                                    <a:pt x="19" y="41"/>
                                  </a:lnTo>
                                  <a:lnTo>
                                    <a:pt x="7" y="49"/>
                                  </a:lnTo>
                                  <a:lnTo>
                                    <a:pt x="0" y="4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2" name="Google Shape;512;p11"/>
                            <p:cNvSpPr/>
                            <p:nvPr/>
                          </p:nvSpPr>
                          <p:spPr>
                            <a:xfrm>
                              <a:off x="3319" y="1480"/>
                              <a:ext cx="81" cy="6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81" h="67" extrusionOk="0">
                                  <a:moveTo>
                                    <a:pt x="0" y="66"/>
                                  </a:moveTo>
                                  <a:lnTo>
                                    <a:pt x="2" y="36"/>
                                  </a:lnTo>
                                  <a:lnTo>
                                    <a:pt x="8" y="14"/>
                                  </a:lnTo>
                                  <a:lnTo>
                                    <a:pt x="16" y="3"/>
                                  </a:lnTo>
                                  <a:lnTo>
                                    <a:pt x="27" y="0"/>
                                  </a:lnTo>
                                  <a:lnTo>
                                    <a:pt x="37" y="8"/>
                                  </a:lnTo>
                                  <a:lnTo>
                                    <a:pt x="47" y="25"/>
                                  </a:lnTo>
                                  <a:lnTo>
                                    <a:pt x="51" y="41"/>
                                  </a:lnTo>
                                  <a:lnTo>
                                    <a:pt x="59" y="28"/>
                                  </a:lnTo>
                                  <a:lnTo>
                                    <a:pt x="69" y="33"/>
                                  </a:lnTo>
                                  <a:lnTo>
                                    <a:pt x="80" y="5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3" name="Google Shape;513;p11"/>
                            <p:cNvSpPr/>
                            <p:nvPr/>
                          </p:nvSpPr>
                          <p:spPr>
                            <a:xfrm>
                              <a:off x="3302" y="1541"/>
                              <a:ext cx="84" cy="18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84" h="186" extrusionOk="0">
                                  <a:moveTo>
                                    <a:pt x="31" y="185"/>
                                  </a:moveTo>
                                  <a:lnTo>
                                    <a:pt x="21" y="171"/>
                                  </a:lnTo>
                                  <a:lnTo>
                                    <a:pt x="14" y="171"/>
                                  </a:lnTo>
                                  <a:lnTo>
                                    <a:pt x="7" y="157"/>
                                  </a:lnTo>
                                  <a:lnTo>
                                    <a:pt x="4" y="149"/>
                                  </a:lnTo>
                                  <a:lnTo>
                                    <a:pt x="0" y="124"/>
                                  </a:lnTo>
                                  <a:lnTo>
                                    <a:pt x="2" y="108"/>
                                  </a:lnTo>
                                  <a:lnTo>
                                    <a:pt x="7" y="97"/>
                                  </a:lnTo>
                                  <a:lnTo>
                                    <a:pt x="14" y="94"/>
                                  </a:lnTo>
                                  <a:lnTo>
                                    <a:pt x="21" y="108"/>
                                  </a:lnTo>
                                  <a:lnTo>
                                    <a:pt x="27" y="121"/>
                                  </a:lnTo>
                                  <a:lnTo>
                                    <a:pt x="28" y="83"/>
                                  </a:lnTo>
                                  <a:lnTo>
                                    <a:pt x="36" y="75"/>
                                  </a:lnTo>
                                  <a:lnTo>
                                    <a:pt x="47" y="52"/>
                                  </a:lnTo>
                                  <a:lnTo>
                                    <a:pt x="55" y="36"/>
                                  </a:lnTo>
                                  <a:lnTo>
                                    <a:pt x="57" y="11"/>
                                  </a:lnTo>
                                  <a:lnTo>
                                    <a:pt x="65" y="3"/>
                                  </a:lnTo>
                                  <a:lnTo>
                                    <a:pt x="75" y="0"/>
                                  </a:lnTo>
                                  <a:lnTo>
                                    <a:pt x="83" y="17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4" name="Google Shape;514;p11"/>
                            <p:cNvSpPr/>
                            <p:nvPr/>
                          </p:nvSpPr>
                          <p:spPr>
                            <a:xfrm>
                              <a:off x="3268" y="1519"/>
                              <a:ext cx="86" cy="15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86" h="150" extrusionOk="0">
                                  <a:moveTo>
                                    <a:pt x="0" y="149"/>
                                  </a:moveTo>
                                  <a:lnTo>
                                    <a:pt x="17" y="127"/>
                                  </a:lnTo>
                                  <a:lnTo>
                                    <a:pt x="31" y="113"/>
                                  </a:lnTo>
                                  <a:lnTo>
                                    <a:pt x="48" y="110"/>
                                  </a:lnTo>
                                  <a:lnTo>
                                    <a:pt x="49" y="99"/>
                                  </a:lnTo>
                                  <a:lnTo>
                                    <a:pt x="48" y="80"/>
                                  </a:lnTo>
                                  <a:lnTo>
                                    <a:pt x="56" y="63"/>
                                  </a:lnTo>
                                  <a:lnTo>
                                    <a:pt x="71" y="52"/>
                                  </a:lnTo>
                                  <a:lnTo>
                                    <a:pt x="69" y="33"/>
                                  </a:lnTo>
                                  <a:lnTo>
                                    <a:pt x="71" y="19"/>
                                  </a:lnTo>
                                  <a:lnTo>
                                    <a:pt x="77" y="6"/>
                                  </a:lnTo>
                                  <a:lnTo>
                                    <a:pt x="85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5" name="Google Shape;515;p11"/>
                            <p:cNvSpPr/>
                            <p:nvPr/>
                          </p:nvSpPr>
                          <p:spPr>
                            <a:xfrm>
                              <a:off x="3289" y="1682"/>
                              <a:ext cx="13" cy="5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3" h="59" extrusionOk="0">
                                  <a:moveTo>
                                    <a:pt x="12" y="0"/>
                                  </a:moveTo>
                                  <a:lnTo>
                                    <a:pt x="5" y="6"/>
                                  </a:lnTo>
                                  <a:lnTo>
                                    <a:pt x="1" y="19"/>
                                  </a:lnTo>
                                  <a:lnTo>
                                    <a:pt x="0" y="36"/>
                                  </a:lnTo>
                                  <a:lnTo>
                                    <a:pt x="3" y="5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6" name="Google Shape;516;p11"/>
                            <p:cNvSpPr/>
                            <p:nvPr/>
                          </p:nvSpPr>
                          <p:spPr>
                            <a:xfrm>
                              <a:off x="3396" y="1608"/>
                              <a:ext cx="12" cy="94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2" h="94" extrusionOk="0">
                                  <a:moveTo>
                                    <a:pt x="11" y="0"/>
                                  </a:moveTo>
                                  <a:lnTo>
                                    <a:pt x="5" y="16"/>
                                  </a:lnTo>
                                  <a:lnTo>
                                    <a:pt x="0" y="41"/>
                                  </a:lnTo>
                                  <a:lnTo>
                                    <a:pt x="1" y="66"/>
                                  </a:lnTo>
                                  <a:lnTo>
                                    <a:pt x="6" y="93"/>
                                  </a:lnTo>
                                  <a:lnTo>
                                    <a:pt x="6" y="9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17" name="Google Shape;517;p11"/>
                            <p:cNvSpPr/>
                            <p:nvPr/>
                          </p:nvSpPr>
                          <p:spPr>
                            <a:xfrm>
                              <a:off x="3414" y="1638"/>
                              <a:ext cx="3" cy="22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518" name="Google Shape;518;p11"/>
                        <p:cNvGrpSpPr/>
                        <p:nvPr/>
                      </p:nvGrpSpPr>
                      <p:grpSpPr>
                        <a:xfrm>
                          <a:off x="3394" y="2162"/>
                          <a:ext cx="333" cy="654"/>
                          <a:chOff x="3394" y="2162"/>
                          <a:chExt cx="333" cy="654"/>
                        </a:xfrm>
                      </p:grpSpPr>
                      <p:grpSp>
                        <p:nvGrpSpPr>
                          <p:cNvPr id="519" name="Google Shape;519;p11"/>
                          <p:cNvGrpSpPr/>
                          <p:nvPr/>
                        </p:nvGrpSpPr>
                        <p:grpSpPr>
                          <a:xfrm>
                            <a:off x="3465" y="2168"/>
                            <a:ext cx="262" cy="648"/>
                            <a:chOff x="3465" y="2168"/>
                            <a:chExt cx="262" cy="648"/>
                          </a:xfrm>
                        </p:grpSpPr>
                        <p:grpSp>
                          <p:nvGrpSpPr>
                            <p:cNvPr id="520" name="Google Shape;520;p11"/>
                            <p:cNvGrpSpPr/>
                            <p:nvPr/>
                          </p:nvGrpSpPr>
                          <p:grpSpPr>
                            <a:xfrm>
                              <a:off x="3606" y="2254"/>
                              <a:ext cx="121" cy="562"/>
                              <a:chOff x="3606" y="2254"/>
                              <a:chExt cx="121" cy="562"/>
                            </a:xfrm>
                          </p:grpSpPr>
                          <p:sp>
                            <p:nvSpPr>
                              <p:cNvPr id="521" name="Google Shape;521;p11"/>
                              <p:cNvSpPr/>
                              <p:nvPr/>
                            </p:nvSpPr>
                            <p:spPr>
                              <a:xfrm>
                                <a:off x="3606" y="2254"/>
                                <a:ext cx="121" cy="562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121" h="562" extrusionOk="0">
                                    <a:moveTo>
                                      <a:pt x="0" y="401"/>
                                    </a:moveTo>
                                    <a:lnTo>
                                      <a:pt x="4" y="456"/>
                                    </a:lnTo>
                                    <a:lnTo>
                                      <a:pt x="9" y="503"/>
                                    </a:lnTo>
                                    <a:lnTo>
                                      <a:pt x="28" y="561"/>
                                    </a:lnTo>
                                    <a:lnTo>
                                      <a:pt x="42" y="536"/>
                                    </a:lnTo>
                                    <a:lnTo>
                                      <a:pt x="71" y="536"/>
                                    </a:lnTo>
                                    <a:lnTo>
                                      <a:pt x="85" y="492"/>
                                    </a:lnTo>
                                    <a:lnTo>
                                      <a:pt x="81" y="437"/>
                                    </a:lnTo>
                                    <a:lnTo>
                                      <a:pt x="95" y="459"/>
                                    </a:lnTo>
                                    <a:lnTo>
                                      <a:pt x="120" y="373"/>
                                    </a:lnTo>
                                    <a:lnTo>
                                      <a:pt x="116" y="332"/>
                                    </a:lnTo>
                                    <a:lnTo>
                                      <a:pt x="115" y="298"/>
                                    </a:lnTo>
                                    <a:lnTo>
                                      <a:pt x="116" y="274"/>
                                    </a:lnTo>
                                    <a:lnTo>
                                      <a:pt x="120" y="229"/>
                                    </a:lnTo>
                                    <a:lnTo>
                                      <a:pt x="104" y="174"/>
                                    </a:lnTo>
                                    <a:lnTo>
                                      <a:pt x="113" y="158"/>
                                    </a:lnTo>
                                    <a:lnTo>
                                      <a:pt x="115" y="111"/>
                                    </a:lnTo>
                                    <a:lnTo>
                                      <a:pt x="113" y="53"/>
                                    </a:lnTo>
                                    <a:lnTo>
                                      <a:pt x="107" y="8"/>
                                    </a:lnTo>
                                    <a:lnTo>
                                      <a:pt x="89" y="0"/>
                                    </a:lnTo>
                                    <a:lnTo>
                                      <a:pt x="58" y="0"/>
                                    </a:lnTo>
                                    <a:lnTo>
                                      <a:pt x="54" y="33"/>
                                    </a:lnTo>
                                    <a:lnTo>
                                      <a:pt x="49" y="91"/>
                                    </a:lnTo>
                                    <a:lnTo>
                                      <a:pt x="53" y="127"/>
                                    </a:lnTo>
                                    <a:lnTo>
                                      <a:pt x="64" y="182"/>
                                    </a:lnTo>
                                    <a:lnTo>
                                      <a:pt x="0" y="401"/>
                                    </a:lnTo>
                                  </a:path>
                                </a:pathLst>
                              </a:custGeom>
                              <a:solidFill>
                                <a:srgbClr val="A08060"/>
                              </a:solidFill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522" name="Google Shape;522;p11"/>
                              <p:cNvGrpSpPr/>
                              <p:nvPr/>
                            </p:nvGrpSpPr>
                            <p:grpSpPr>
                              <a:xfrm>
                                <a:off x="3650" y="2259"/>
                                <a:ext cx="74" cy="486"/>
                                <a:chOff x="3650" y="2259"/>
                                <a:chExt cx="74" cy="486"/>
                              </a:xfrm>
                            </p:grpSpPr>
                            <p:sp>
                              <p:nvSpPr>
                                <p:cNvPr id="523" name="Google Shape;523;p11"/>
                                <p:cNvSpPr/>
                                <p:nvPr/>
                              </p:nvSpPr>
                              <p:spPr>
                                <a:xfrm>
                                  <a:off x="3694" y="2259"/>
                                  <a:ext cx="15" cy="119"/>
                                </a:xfrm>
                                <a:custGeom>
                                  <a:avLst/>
                                  <a:gdLst/>
                                  <a:ahLst/>
                                  <a:cxnLst/>
                                  <a:rect l="l" t="t" r="r" b="b"/>
                                  <a:pathLst>
                                    <a:path w="15" h="119" extrusionOk="0">
                                      <a:moveTo>
                                        <a:pt x="0" y="0"/>
                                      </a:moveTo>
                                      <a:lnTo>
                                        <a:pt x="14" y="74"/>
                                      </a:lnTo>
                                      <a:lnTo>
                                        <a:pt x="13" y="118"/>
                                      </a:lnTo>
                                    </a:path>
                                  </a:pathLst>
                                </a:custGeom>
                                <a:noFill/>
                                <a:ln w="12700" cap="rnd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sm" len="sm"/>
                                  <a:tailEnd type="none" w="sm" len="sm"/>
                                </a:ln>
                              </p:spPr>
                              <p:txBody>
                                <a:bodyPr spcFirstLastPara="1" wrap="square" lIns="91425" tIns="45700" rIns="91425" bIns="45700" anchor="t" anchorCtr="0">
                                  <a:noAutofit/>
                                </a:bodyPr>
                                <a:lstStyle/>
                                <a:p>
                                  <a:pPr marL="0" marR="0" lvl="0" indent="0" algn="l" rtl="0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chemeClr val="dk1"/>
                                    </a:buClr>
                                    <a:buSzPts val="3200"/>
                                    <a:buFont typeface="Calibri"/>
                                    <a:buNone/>
                                  </a:pPr>
                                  <a:endParaRPr sz="3200" b="0" i="0" u="none" strike="noStrike" cap="none">
                                    <a:solidFill>
                                      <a:srgbClr val="000000"/>
                                    </a:solidFill>
                                    <a:latin typeface="Calibri"/>
                                    <a:ea typeface="Calibri"/>
                                    <a:cs typeface="Calibri"/>
                                    <a:sym typeface="Calibri"/>
                                  </a:endParaRPr>
                                </a:p>
                              </p:txBody>
                            </p:sp>
                            <p:cxnSp>
                              <p:nvCxnSpPr>
                                <p:cNvPr id="524" name="Google Shape;524;p11"/>
                                <p:cNvCxnSpPr/>
                                <p:nvPr/>
                              </p:nvCxnSpPr>
                              <p:spPr>
                                <a:xfrm>
                                  <a:off x="3682" y="2420"/>
                                  <a:ext cx="12" cy="0"/>
                                </a:xfrm>
                                <a:prstGeom prst="straightConnector1">
                                  <a:avLst/>
                                </a:prstGeom>
                                <a:noFill/>
                                <a:ln w="12700" cap="flat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</p:spPr>
                            </p:cxnSp>
                            <p:sp>
                              <p:nvSpPr>
                                <p:cNvPr id="525" name="Google Shape;525;p11"/>
                                <p:cNvSpPr/>
                                <p:nvPr/>
                              </p:nvSpPr>
                              <p:spPr>
                                <a:xfrm>
                                  <a:off x="3675" y="2447"/>
                                  <a:ext cx="36" cy="42"/>
                                </a:xfrm>
                                <a:custGeom>
                                  <a:avLst/>
                                  <a:gdLst/>
                                  <a:ahLst/>
                                  <a:cxnLst/>
                                  <a:rect l="l" t="t" r="r" b="b"/>
                                  <a:pathLst>
                                    <a:path w="36" h="42" extrusionOk="0">
                                      <a:moveTo>
                                        <a:pt x="35" y="8"/>
                                      </a:moveTo>
                                      <a:lnTo>
                                        <a:pt x="18" y="0"/>
                                      </a:lnTo>
                                      <a:lnTo>
                                        <a:pt x="0" y="41"/>
                                      </a:lnTo>
                                    </a:path>
                                  </a:pathLst>
                                </a:custGeom>
                                <a:noFill/>
                                <a:ln w="12700" cap="rnd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sm" len="sm"/>
                                  <a:tailEnd type="none" w="sm" len="sm"/>
                                </a:ln>
                              </p:spPr>
                              <p:txBody>
                                <a:bodyPr spcFirstLastPara="1" wrap="square" lIns="91425" tIns="45700" rIns="91425" bIns="45700" anchor="t" anchorCtr="0">
                                  <a:noAutofit/>
                                </a:bodyPr>
                                <a:lstStyle/>
                                <a:p>
                                  <a:pPr marL="0" marR="0" lvl="0" indent="0" algn="l" rtl="0">
                                    <a:lnSpc>
                                      <a:spcPct val="100000"/>
                                    </a:lnSpc>
                                    <a:spcBef>
                                      <a:spcPts val="0"/>
                                    </a:spcBef>
                                    <a:spcAft>
                                      <a:spcPts val="0"/>
                                    </a:spcAft>
                                    <a:buClr>
                                      <a:schemeClr val="dk1"/>
                                    </a:buClr>
                                    <a:buSzPts val="3200"/>
                                    <a:buFont typeface="Calibri"/>
                                    <a:buNone/>
                                  </a:pPr>
                                  <a:endParaRPr sz="3200" b="0" i="0" u="none" strike="noStrike" cap="none">
                                    <a:solidFill>
                                      <a:srgbClr val="000000"/>
                                    </a:solidFill>
                                    <a:latin typeface="Calibri"/>
                                    <a:ea typeface="Calibri"/>
                                    <a:cs typeface="Calibri"/>
                                    <a:sym typeface="Calibri"/>
                                  </a:endParaRPr>
                                </a:p>
                              </p:txBody>
                            </p:sp>
                            <p:cxnSp>
                              <p:nvCxnSpPr>
                                <p:cNvPr id="526" name="Google Shape;526;p11"/>
                                <p:cNvCxnSpPr/>
                                <p:nvPr/>
                              </p:nvCxnSpPr>
                              <p:spPr>
                                <a:xfrm flipH="1">
                                  <a:off x="3686" y="2560"/>
                                  <a:ext cx="38" cy="65"/>
                                </a:xfrm>
                                <a:prstGeom prst="straightConnector1">
                                  <a:avLst/>
                                </a:prstGeom>
                                <a:noFill/>
                                <a:ln w="12700" cap="flat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</p:spPr>
                            </p:cxnSp>
                            <p:cxnSp>
                              <p:nvCxnSpPr>
                                <p:cNvPr id="527" name="Google Shape;527;p11"/>
                                <p:cNvCxnSpPr/>
                                <p:nvPr/>
                              </p:nvCxnSpPr>
                              <p:spPr>
                                <a:xfrm flipH="1">
                                  <a:off x="3650" y="2709"/>
                                  <a:ext cx="40" cy="36"/>
                                </a:xfrm>
                                <a:prstGeom prst="straightConnector1">
                                  <a:avLst/>
                                </a:prstGeom>
                                <a:noFill/>
                                <a:ln w="12700" cap="flat" cmpd="sng">
                                  <a:solidFill>
                                    <a:srgbClr val="000000"/>
                                  </a:solidFill>
                                  <a:prstDash val="solid"/>
                                  <a:round/>
                                  <a:headEnd type="none" w="med" len="med"/>
                                  <a:tailEnd type="none" w="med" len="med"/>
                                </a:ln>
                              </p:spPr>
                            </p:cxnSp>
                          </p:grpSp>
                        </p:grpSp>
                        <p:sp>
                          <p:nvSpPr>
                            <p:cNvPr id="528" name="Google Shape;528;p11"/>
                            <p:cNvSpPr/>
                            <p:nvPr/>
                          </p:nvSpPr>
                          <p:spPr>
                            <a:xfrm>
                              <a:off x="3465" y="2168"/>
                              <a:ext cx="219" cy="37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19" h="377" extrusionOk="0">
                                  <a:moveTo>
                                    <a:pt x="0" y="0"/>
                                  </a:moveTo>
                                  <a:lnTo>
                                    <a:pt x="47" y="33"/>
                                  </a:lnTo>
                                  <a:lnTo>
                                    <a:pt x="82" y="83"/>
                                  </a:lnTo>
                                  <a:lnTo>
                                    <a:pt x="90" y="116"/>
                                  </a:lnTo>
                                  <a:lnTo>
                                    <a:pt x="95" y="152"/>
                                  </a:lnTo>
                                  <a:lnTo>
                                    <a:pt x="110" y="147"/>
                                  </a:lnTo>
                                  <a:lnTo>
                                    <a:pt x="126" y="149"/>
                                  </a:lnTo>
                                  <a:lnTo>
                                    <a:pt x="169" y="199"/>
                                  </a:lnTo>
                                  <a:lnTo>
                                    <a:pt x="177" y="185"/>
                                  </a:lnTo>
                                  <a:lnTo>
                                    <a:pt x="187" y="241"/>
                                  </a:lnTo>
                                  <a:lnTo>
                                    <a:pt x="203" y="252"/>
                                  </a:lnTo>
                                  <a:lnTo>
                                    <a:pt x="218" y="235"/>
                                  </a:lnTo>
                                  <a:lnTo>
                                    <a:pt x="216" y="321"/>
                                  </a:lnTo>
                                  <a:lnTo>
                                    <a:pt x="191" y="376"/>
                                  </a:lnTo>
                                  <a:lnTo>
                                    <a:pt x="110" y="296"/>
                                  </a:lnTo>
                                  <a:lnTo>
                                    <a:pt x="20" y="135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solidFill>
                              <a:srgbClr val="8080A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529" name="Google Shape;529;p11"/>
                          <p:cNvSpPr/>
                          <p:nvPr/>
                        </p:nvSpPr>
                        <p:spPr>
                          <a:xfrm>
                            <a:off x="3394" y="2162"/>
                            <a:ext cx="279" cy="57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79" h="573" extrusionOk="0">
                                <a:moveTo>
                                  <a:pt x="0" y="105"/>
                                </a:moveTo>
                                <a:lnTo>
                                  <a:pt x="34" y="44"/>
                                </a:lnTo>
                                <a:lnTo>
                                  <a:pt x="88" y="0"/>
                                </a:lnTo>
                                <a:lnTo>
                                  <a:pt x="95" y="19"/>
                                </a:lnTo>
                                <a:lnTo>
                                  <a:pt x="93" y="39"/>
                                </a:lnTo>
                                <a:lnTo>
                                  <a:pt x="112" y="72"/>
                                </a:lnTo>
                                <a:lnTo>
                                  <a:pt x="119" y="99"/>
                                </a:lnTo>
                                <a:lnTo>
                                  <a:pt x="137" y="180"/>
                                </a:lnTo>
                                <a:lnTo>
                                  <a:pt x="164" y="196"/>
                                </a:lnTo>
                                <a:lnTo>
                                  <a:pt x="193" y="246"/>
                                </a:lnTo>
                                <a:lnTo>
                                  <a:pt x="226" y="323"/>
                                </a:lnTo>
                                <a:lnTo>
                                  <a:pt x="263" y="362"/>
                                </a:lnTo>
                                <a:lnTo>
                                  <a:pt x="278" y="376"/>
                                </a:lnTo>
                                <a:lnTo>
                                  <a:pt x="261" y="412"/>
                                </a:lnTo>
                                <a:lnTo>
                                  <a:pt x="243" y="434"/>
                                </a:lnTo>
                                <a:lnTo>
                                  <a:pt x="237" y="453"/>
                                </a:lnTo>
                                <a:lnTo>
                                  <a:pt x="229" y="489"/>
                                </a:lnTo>
                                <a:lnTo>
                                  <a:pt x="216" y="528"/>
                                </a:lnTo>
                                <a:lnTo>
                                  <a:pt x="199" y="572"/>
                                </a:lnTo>
                                <a:lnTo>
                                  <a:pt x="183" y="517"/>
                                </a:lnTo>
                                <a:lnTo>
                                  <a:pt x="161" y="423"/>
                                </a:lnTo>
                                <a:lnTo>
                                  <a:pt x="151" y="395"/>
                                </a:lnTo>
                                <a:lnTo>
                                  <a:pt x="135" y="368"/>
                                </a:lnTo>
                                <a:lnTo>
                                  <a:pt x="134" y="343"/>
                                </a:lnTo>
                                <a:lnTo>
                                  <a:pt x="131" y="301"/>
                                </a:lnTo>
                                <a:lnTo>
                                  <a:pt x="118" y="279"/>
                                </a:lnTo>
                                <a:lnTo>
                                  <a:pt x="99" y="240"/>
                                </a:lnTo>
                                <a:lnTo>
                                  <a:pt x="75" y="224"/>
                                </a:lnTo>
                                <a:lnTo>
                                  <a:pt x="59" y="221"/>
                                </a:lnTo>
                                <a:lnTo>
                                  <a:pt x="43" y="224"/>
                                </a:lnTo>
                                <a:lnTo>
                                  <a:pt x="31" y="221"/>
                                </a:lnTo>
                                <a:lnTo>
                                  <a:pt x="17" y="207"/>
                                </a:lnTo>
                                <a:lnTo>
                                  <a:pt x="9" y="188"/>
                                </a:lnTo>
                                <a:lnTo>
                                  <a:pt x="2" y="141"/>
                                </a:lnTo>
                                <a:lnTo>
                                  <a:pt x="0" y="105"/>
                                </a:lnTo>
                              </a:path>
                            </a:pathLst>
                          </a:custGeom>
                          <a:solidFill>
                            <a:srgbClr val="A0A0C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530" name="Google Shape;530;p11"/>
                      <p:cNvGrpSpPr/>
                      <p:nvPr/>
                    </p:nvGrpSpPr>
                    <p:grpSpPr>
                      <a:xfrm>
                        <a:off x="3347" y="1878"/>
                        <a:ext cx="151" cy="399"/>
                        <a:chOff x="3347" y="1878"/>
                        <a:chExt cx="151" cy="399"/>
                      </a:xfrm>
                    </p:grpSpPr>
                    <p:sp>
                      <p:nvSpPr>
                        <p:cNvPr id="531" name="Google Shape;531;p11"/>
                        <p:cNvSpPr/>
                        <p:nvPr/>
                      </p:nvSpPr>
                      <p:spPr>
                        <a:xfrm>
                          <a:off x="3347" y="1878"/>
                          <a:ext cx="151" cy="399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51" h="399" extrusionOk="0">
                              <a:moveTo>
                                <a:pt x="12" y="0"/>
                              </a:moveTo>
                              <a:lnTo>
                                <a:pt x="54" y="14"/>
                              </a:lnTo>
                              <a:lnTo>
                                <a:pt x="65" y="25"/>
                              </a:lnTo>
                              <a:lnTo>
                                <a:pt x="83" y="17"/>
                              </a:lnTo>
                              <a:lnTo>
                                <a:pt x="86" y="80"/>
                              </a:lnTo>
                              <a:lnTo>
                                <a:pt x="98" y="75"/>
                              </a:lnTo>
                              <a:lnTo>
                                <a:pt x="115" y="77"/>
                              </a:lnTo>
                              <a:lnTo>
                                <a:pt x="138" y="91"/>
                              </a:lnTo>
                              <a:lnTo>
                                <a:pt x="150" y="105"/>
                              </a:lnTo>
                              <a:lnTo>
                                <a:pt x="141" y="185"/>
                              </a:lnTo>
                              <a:lnTo>
                                <a:pt x="103" y="196"/>
                              </a:lnTo>
                              <a:lnTo>
                                <a:pt x="92" y="227"/>
                              </a:lnTo>
                              <a:lnTo>
                                <a:pt x="146" y="287"/>
                              </a:lnTo>
                              <a:lnTo>
                                <a:pt x="135" y="337"/>
                              </a:lnTo>
                              <a:lnTo>
                                <a:pt x="111" y="362"/>
                              </a:lnTo>
                              <a:lnTo>
                                <a:pt x="92" y="351"/>
                              </a:lnTo>
                              <a:lnTo>
                                <a:pt x="79" y="379"/>
                              </a:lnTo>
                              <a:lnTo>
                                <a:pt x="52" y="395"/>
                              </a:lnTo>
                              <a:lnTo>
                                <a:pt x="30" y="398"/>
                              </a:lnTo>
                              <a:lnTo>
                                <a:pt x="35" y="340"/>
                              </a:lnTo>
                              <a:lnTo>
                                <a:pt x="19" y="271"/>
                              </a:lnTo>
                              <a:lnTo>
                                <a:pt x="6" y="191"/>
                              </a:lnTo>
                              <a:lnTo>
                                <a:pt x="0" y="144"/>
                              </a:lnTo>
                              <a:lnTo>
                                <a:pt x="8" y="119"/>
                              </a:lnTo>
                              <a:lnTo>
                                <a:pt x="14" y="94"/>
                              </a:lnTo>
                              <a:lnTo>
                                <a:pt x="12" y="0"/>
                              </a:lnTo>
                            </a:path>
                          </a:pathLst>
                        </a:custGeom>
                        <a:solidFill>
                          <a:srgbClr val="0080A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532" name="Google Shape;532;p11"/>
                        <p:cNvSpPr/>
                        <p:nvPr/>
                      </p:nvSpPr>
                      <p:spPr>
                        <a:xfrm>
                          <a:off x="3377" y="1984"/>
                          <a:ext cx="79" cy="18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79" h="188" extrusionOk="0">
                              <a:moveTo>
                                <a:pt x="0" y="39"/>
                              </a:moveTo>
                              <a:lnTo>
                                <a:pt x="10" y="121"/>
                              </a:lnTo>
                              <a:lnTo>
                                <a:pt x="21" y="138"/>
                              </a:lnTo>
                              <a:lnTo>
                                <a:pt x="28" y="187"/>
                              </a:lnTo>
                              <a:lnTo>
                                <a:pt x="58" y="135"/>
                              </a:lnTo>
                              <a:lnTo>
                                <a:pt x="78" y="72"/>
                              </a:lnTo>
                              <a:lnTo>
                                <a:pt x="48" y="0"/>
                              </a:lnTo>
                            </a:path>
                          </a:pathLst>
                        </a:custGeom>
                        <a:noFill/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533" name="Google Shape;533;p11"/>
                    <p:cNvGrpSpPr/>
                    <p:nvPr/>
                  </p:nvGrpSpPr>
                  <p:grpSpPr>
                    <a:xfrm>
                      <a:off x="3440" y="1950"/>
                      <a:ext cx="253" cy="233"/>
                      <a:chOff x="3440" y="1950"/>
                      <a:chExt cx="253" cy="233"/>
                    </a:xfrm>
                  </p:grpSpPr>
                  <p:grpSp>
                    <p:nvGrpSpPr>
                      <p:cNvPr id="534" name="Google Shape;534;p11"/>
                      <p:cNvGrpSpPr/>
                      <p:nvPr/>
                    </p:nvGrpSpPr>
                    <p:grpSpPr>
                      <a:xfrm>
                        <a:off x="3440" y="2010"/>
                        <a:ext cx="157" cy="173"/>
                        <a:chOff x="3440" y="2010"/>
                        <a:chExt cx="157" cy="173"/>
                      </a:xfrm>
                    </p:grpSpPr>
                    <p:sp>
                      <p:nvSpPr>
                        <p:cNvPr id="535" name="Google Shape;535;p11"/>
                        <p:cNvSpPr/>
                        <p:nvPr/>
                      </p:nvSpPr>
                      <p:spPr>
                        <a:xfrm>
                          <a:off x="3484" y="2010"/>
                          <a:ext cx="52" cy="71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52" h="71" extrusionOk="0">
                              <a:moveTo>
                                <a:pt x="9" y="0"/>
                              </a:moveTo>
                              <a:lnTo>
                                <a:pt x="51" y="34"/>
                              </a:lnTo>
                              <a:lnTo>
                                <a:pt x="40" y="70"/>
                              </a:lnTo>
                              <a:lnTo>
                                <a:pt x="0" y="70"/>
                              </a:lnTo>
                              <a:lnTo>
                                <a:pt x="9" y="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536" name="Google Shape;536;p11"/>
                        <p:cNvSpPr/>
                        <p:nvPr/>
                      </p:nvSpPr>
                      <p:spPr>
                        <a:xfrm>
                          <a:off x="3440" y="2016"/>
                          <a:ext cx="157" cy="16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57" h="167" extrusionOk="0">
                              <a:moveTo>
                                <a:pt x="17" y="39"/>
                              </a:moveTo>
                              <a:lnTo>
                                <a:pt x="0" y="91"/>
                              </a:lnTo>
                              <a:lnTo>
                                <a:pt x="41" y="141"/>
                              </a:lnTo>
                              <a:lnTo>
                                <a:pt x="52" y="130"/>
                              </a:lnTo>
                              <a:lnTo>
                                <a:pt x="67" y="160"/>
                              </a:lnTo>
                              <a:lnTo>
                                <a:pt x="78" y="133"/>
                              </a:lnTo>
                              <a:lnTo>
                                <a:pt x="89" y="160"/>
                              </a:lnTo>
                              <a:lnTo>
                                <a:pt x="102" y="166"/>
                              </a:lnTo>
                              <a:lnTo>
                                <a:pt x="113" y="155"/>
                              </a:lnTo>
                              <a:lnTo>
                                <a:pt x="109" y="91"/>
                              </a:lnTo>
                              <a:lnTo>
                                <a:pt x="132" y="122"/>
                              </a:lnTo>
                              <a:lnTo>
                                <a:pt x="148" y="138"/>
                              </a:lnTo>
                              <a:lnTo>
                                <a:pt x="154" y="136"/>
                              </a:lnTo>
                              <a:lnTo>
                                <a:pt x="156" y="116"/>
                              </a:lnTo>
                              <a:lnTo>
                                <a:pt x="136" y="72"/>
                              </a:lnTo>
                              <a:lnTo>
                                <a:pt x="131" y="30"/>
                              </a:lnTo>
                              <a:lnTo>
                                <a:pt x="124" y="6"/>
                              </a:lnTo>
                              <a:lnTo>
                                <a:pt x="106" y="0"/>
                              </a:lnTo>
                              <a:lnTo>
                                <a:pt x="87" y="11"/>
                              </a:lnTo>
                              <a:lnTo>
                                <a:pt x="72" y="44"/>
                              </a:lnTo>
                              <a:lnTo>
                                <a:pt x="46" y="36"/>
                              </a:lnTo>
                              <a:lnTo>
                                <a:pt x="17" y="39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537" name="Google Shape;537;p11"/>
                      <p:cNvGrpSpPr/>
                      <p:nvPr/>
                    </p:nvGrpSpPr>
                    <p:grpSpPr>
                      <a:xfrm>
                        <a:off x="3596" y="1950"/>
                        <a:ext cx="97" cy="208"/>
                        <a:chOff x="3596" y="1950"/>
                        <a:chExt cx="97" cy="208"/>
                      </a:xfrm>
                    </p:grpSpPr>
                    <p:sp>
                      <p:nvSpPr>
                        <p:cNvPr id="538" name="Google Shape;538;p11"/>
                        <p:cNvSpPr/>
                        <p:nvPr/>
                      </p:nvSpPr>
                      <p:spPr>
                        <a:xfrm>
                          <a:off x="3596" y="2041"/>
                          <a:ext cx="30" cy="11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30" h="117" extrusionOk="0">
                              <a:moveTo>
                                <a:pt x="7" y="0"/>
                              </a:moveTo>
                              <a:lnTo>
                                <a:pt x="17" y="6"/>
                              </a:lnTo>
                              <a:lnTo>
                                <a:pt x="22" y="17"/>
                              </a:lnTo>
                              <a:lnTo>
                                <a:pt x="25" y="55"/>
                              </a:lnTo>
                              <a:lnTo>
                                <a:pt x="29" y="99"/>
                              </a:lnTo>
                              <a:lnTo>
                                <a:pt x="23" y="110"/>
                              </a:lnTo>
                              <a:lnTo>
                                <a:pt x="15" y="116"/>
                              </a:lnTo>
                              <a:lnTo>
                                <a:pt x="8" y="113"/>
                              </a:lnTo>
                              <a:lnTo>
                                <a:pt x="0" y="91"/>
                              </a:lnTo>
                              <a:lnTo>
                                <a:pt x="2" y="50"/>
                              </a:lnTo>
                              <a:lnTo>
                                <a:pt x="7" y="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539" name="Google Shape;539;p11"/>
                        <p:cNvSpPr/>
                        <p:nvPr/>
                      </p:nvSpPr>
                      <p:spPr>
                        <a:xfrm>
                          <a:off x="3625" y="2030"/>
                          <a:ext cx="35" cy="12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35" h="122" extrusionOk="0">
                              <a:moveTo>
                                <a:pt x="0" y="8"/>
                              </a:moveTo>
                              <a:lnTo>
                                <a:pt x="9" y="0"/>
                              </a:lnTo>
                              <a:lnTo>
                                <a:pt x="17" y="3"/>
                              </a:lnTo>
                              <a:lnTo>
                                <a:pt x="24" y="28"/>
                              </a:lnTo>
                              <a:lnTo>
                                <a:pt x="29" y="52"/>
                              </a:lnTo>
                              <a:lnTo>
                                <a:pt x="34" y="94"/>
                              </a:lnTo>
                              <a:lnTo>
                                <a:pt x="30" y="110"/>
                              </a:lnTo>
                              <a:lnTo>
                                <a:pt x="22" y="121"/>
                              </a:lnTo>
                              <a:lnTo>
                                <a:pt x="11" y="118"/>
                              </a:lnTo>
                              <a:lnTo>
                                <a:pt x="5" y="110"/>
                              </a:lnTo>
                              <a:lnTo>
                                <a:pt x="0" y="63"/>
                              </a:lnTo>
                              <a:lnTo>
                                <a:pt x="0" y="8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540" name="Google Shape;540;p11"/>
                        <p:cNvSpPr/>
                        <p:nvPr/>
                      </p:nvSpPr>
                      <p:spPr>
                        <a:xfrm>
                          <a:off x="3644" y="1950"/>
                          <a:ext cx="25" cy="9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5" h="92" extrusionOk="0">
                              <a:moveTo>
                                <a:pt x="0" y="80"/>
                              </a:moveTo>
                              <a:lnTo>
                                <a:pt x="2" y="11"/>
                              </a:lnTo>
                              <a:lnTo>
                                <a:pt x="9" y="3"/>
                              </a:lnTo>
                              <a:lnTo>
                                <a:pt x="15" y="0"/>
                              </a:lnTo>
                              <a:lnTo>
                                <a:pt x="19" y="11"/>
                              </a:lnTo>
                              <a:lnTo>
                                <a:pt x="22" y="50"/>
                              </a:lnTo>
                              <a:lnTo>
                                <a:pt x="24" y="83"/>
                              </a:lnTo>
                              <a:lnTo>
                                <a:pt x="12" y="91"/>
                              </a:lnTo>
                              <a:lnTo>
                                <a:pt x="0" y="80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541" name="Google Shape;541;p11"/>
                        <p:cNvSpPr/>
                        <p:nvPr/>
                      </p:nvSpPr>
                      <p:spPr>
                        <a:xfrm>
                          <a:off x="3656" y="2036"/>
                          <a:ext cx="37" cy="9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37" h="95" extrusionOk="0">
                              <a:moveTo>
                                <a:pt x="24" y="8"/>
                              </a:moveTo>
                              <a:lnTo>
                                <a:pt x="14" y="3"/>
                              </a:lnTo>
                              <a:lnTo>
                                <a:pt x="7" y="0"/>
                              </a:lnTo>
                              <a:lnTo>
                                <a:pt x="2" y="11"/>
                              </a:lnTo>
                              <a:lnTo>
                                <a:pt x="0" y="30"/>
                              </a:lnTo>
                              <a:lnTo>
                                <a:pt x="4" y="64"/>
                              </a:lnTo>
                              <a:lnTo>
                                <a:pt x="10" y="80"/>
                              </a:lnTo>
                              <a:lnTo>
                                <a:pt x="18" y="94"/>
                              </a:lnTo>
                              <a:lnTo>
                                <a:pt x="30" y="91"/>
                              </a:lnTo>
                              <a:lnTo>
                                <a:pt x="36" y="75"/>
                              </a:lnTo>
                              <a:lnTo>
                                <a:pt x="24" y="8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</p:grpSp>
            </p:grpSp>
          </p:grpSp>
          <p:grpSp>
            <p:nvGrpSpPr>
              <p:cNvPr id="542" name="Google Shape;542;p11"/>
              <p:cNvGrpSpPr/>
              <p:nvPr/>
            </p:nvGrpSpPr>
            <p:grpSpPr>
              <a:xfrm>
                <a:off x="3886" y="1445"/>
                <a:ext cx="1021" cy="1431"/>
                <a:chOff x="3886" y="1445"/>
                <a:chExt cx="1021" cy="1431"/>
              </a:xfrm>
            </p:grpSpPr>
            <p:grpSp>
              <p:nvGrpSpPr>
                <p:cNvPr id="543" name="Google Shape;543;p11"/>
                <p:cNvGrpSpPr/>
                <p:nvPr/>
              </p:nvGrpSpPr>
              <p:grpSpPr>
                <a:xfrm>
                  <a:off x="4352" y="1718"/>
                  <a:ext cx="555" cy="1158"/>
                  <a:chOff x="4352" y="1718"/>
                  <a:chExt cx="555" cy="1158"/>
                </a:xfrm>
              </p:grpSpPr>
              <p:sp>
                <p:nvSpPr>
                  <p:cNvPr id="544" name="Google Shape;544;p11"/>
                  <p:cNvSpPr/>
                  <p:nvPr/>
                </p:nvSpPr>
                <p:spPr>
                  <a:xfrm>
                    <a:off x="4722" y="2381"/>
                    <a:ext cx="123" cy="13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3" h="136" extrusionOk="0">
                        <a:moveTo>
                          <a:pt x="31" y="0"/>
                        </a:moveTo>
                        <a:lnTo>
                          <a:pt x="16" y="101"/>
                        </a:lnTo>
                        <a:lnTo>
                          <a:pt x="57" y="44"/>
                        </a:lnTo>
                        <a:lnTo>
                          <a:pt x="77" y="42"/>
                        </a:lnTo>
                        <a:lnTo>
                          <a:pt x="122" y="113"/>
                        </a:lnTo>
                        <a:lnTo>
                          <a:pt x="122" y="123"/>
                        </a:lnTo>
                        <a:lnTo>
                          <a:pt x="119" y="130"/>
                        </a:lnTo>
                        <a:lnTo>
                          <a:pt x="114" y="130"/>
                        </a:lnTo>
                        <a:lnTo>
                          <a:pt x="77" y="71"/>
                        </a:lnTo>
                        <a:lnTo>
                          <a:pt x="61" y="71"/>
                        </a:lnTo>
                        <a:lnTo>
                          <a:pt x="11" y="135"/>
                        </a:lnTo>
                        <a:lnTo>
                          <a:pt x="4" y="133"/>
                        </a:lnTo>
                        <a:lnTo>
                          <a:pt x="0" y="125"/>
                        </a:lnTo>
                        <a:lnTo>
                          <a:pt x="19" y="12"/>
                        </a:lnTo>
                        <a:lnTo>
                          <a:pt x="31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3200"/>
                      <a:buFont typeface="Calibri"/>
                      <a:buNone/>
                    </a:pPr>
                    <a:endParaRPr sz="3200" b="0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545" name="Google Shape;545;p11"/>
                  <p:cNvGrpSpPr/>
                  <p:nvPr/>
                </p:nvGrpSpPr>
                <p:grpSpPr>
                  <a:xfrm>
                    <a:off x="4352" y="1718"/>
                    <a:ext cx="555" cy="1158"/>
                    <a:chOff x="4352" y="1718"/>
                    <a:chExt cx="555" cy="1158"/>
                  </a:xfrm>
                </p:grpSpPr>
                <p:grpSp>
                  <p:nvGrpSpPr>
                    <p:cNvPr id="546" name="Google Shape;546;p11"/>
                    <p:cNvGrpSpPr/>
                    <p:nvPr/>
                  </p:nvGrpSpPr>
                  <p:grpSpPr>
                    <a:xfrm>
                      <a:off x="4352" y="1718"/>
                      <a:ext cx="555" cy="1158"/>
                      <a:chOff x="4352" y="1718"/>
                      <a:chExt cx="555" cy="1158"/>
                    </a:xfrm>
                  </p:grpSpPr>
                  <p:grpSp>
                    <p:nvGrpSpPr>
                      <p:cNvPr id="547" name="Google Shape;547;p11"/>
                      <p:cNvGrpSpPr/>
                      <p:nvPr/>
                    </p:nvGrpSpPr>
                    <p:grpSpPr>
                      <a:xfrm>
                        <a:off x="4687" y="1718"/>
                        <a:ext cx="220" cy="598"/>
                        <a:chOff x="4687" y="1718"/>
                        <a:chExt cx="220" cy="598"/>
                      </a:xfrm>
                    </p:grpSpPr>
                    <p:sp>
                      <p:nvSpPr>
                        <p:cNvPr id="548" name="Google Shape;548;p11"/>
                        <p:cNvSpPr/>
                        <p:nvPr/>
                      </p:nvSpPr>
                      <p:spPr>
                        <a:xfrm>
                          <a:off x="4687" y="1815"/>
                          <a:ext cx="198" cy="501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98" h="501" extrusionOk="0">
                              <a:moveTo>
                                <a:pt x="0" y="425"/>
                              </a:moveTo>
                              <a:lnTo>
                                <a:pt x="25" y="390"/>
                              </a:lnTo>
                              <a:lnTo>
                                <a:pt x="41" y="362"/>
                              </a:lnTo>
                              <a:lnTo>
                                <a:pt x="44" y="312"/>
                              </a:lnTo>
                              <a:lnTo>
                                <a:pt x="50" y="262"/>
                              </a:lnTo>
                              <a:lnTo>
                                <a:pt x="39" y="249"/>
                              </a:lnTo>
                              <a:lnTo>
                                <a:pt x="31" y="224"/>
                              </a:lnTo>
                              <a:lnTo>
                                <a:pt x="25" y="188"/>
                              </a:lnTo>
                              <a:lnTo>
                                <a:pt x="26" y="146"/>
                              </a:lnTo>
                              <a:lnTo>
                                <a:pt x="31" y="130"/>
                              </a:lnTo>
                              <a:lnTo>
                                <a:pt x="38" y="116"/>
                              </a:lnTo>
                              <a:lnTo>
                                <a:pt x="46" y="108"/>
                              </a:lnTo>
                              <a:lnTo>
                                <a:pt x="53" y="116"/>
                              </a:lnTo>
                              <a:lnTo>
                                <a:pt x="55" y="91"/>
                              </a:lnTo>
                              <a:lnTo>
                                <a:pt x="61" y="75"/>
                              </a:lnTo>
                              <a:lnTo>
                                <a:pt x="70" y="69"/>
                              </a:lnTo>
                              <a:lnTo>
                                <a:pt x="83" y="55"/>
                              </a:lnTo>
                              <a:lnTo>
                                <a:pt x="92" y="44"/>
                              </a:lnTo>
                              <a:lnTo>
                                <a:pt x="98" y="25"/>
                              </a:lnTo>
                              <a:lnTo>
                                <a:pt x="105" y="8"/>
                              </a:lnTo>
                              <a:lnTo>
                                <a:pt x="116" y="0"/>
                              </a:lnTo>
                              <a:lnTo>
                                <a:pt x="127" y="8"/>
                              </a:lnTo>
                              <a:lnTo>
                                <a:pt x="138" y="19"/>
                              </a:lnTo>
                              <a:lnTo>
                                <a:pt x="149" y="30"/>
                              </a:lnTo>
                              <a:lnTo>
                                <a:pt x="164" y="36"/>
                              </a:lnTo>
                              <a:lnTo>
                                <a:pt x="177" y="41"/>
                              </a:lnTo>
                              <a:lnTo>
                                <a:pt x="180" y="50"/>
                              </a:lnTo>
                              <a:lnTo>
                                <a:pt x="184" y="75"/>
                              </a:lnTo>
                              <a:lnTo>
                                <a:pt x="186" y="110"/>
                              </a:lnTo>
                              <a:lnTo>
                                <a:pt x="191" y="149"/>
                              </a:lnTo>
                              <a:lnTo>
                                <a:pt x="195" y="185"/>
                              </a:lnTo>
                              <a:lnTo>
                                <a:pt x="197" y="232"/>
                              </a:lnTo>
                              <a:lnTo>
                                <a:pt x="193" y="276"/>
                              </a:lnTo>
                              <a:lnTo>
                                <a:pt x="186" y="323"/>
                              </a:lnTo>
                              <a:lnTo>
                                <a:pt x="177" y="354"/>
                              </a:lnTo>
                              <a:lnTo>
                                <a:pt x="168" y="381"/>
                              </a:lnTo>
                              <a:lnTo>
                                <a:pt x="157" y="403"/>
                              </a:lnTo>
                              <a:lnTo>
                                <a:pt x="144" y="423"/>
                              </a:lnTo>
                              <a:lnTo>
                                <a:pt x="145" y="439"/>
                              </a:lnTo>
                              <a:lnTo>
                                <a:pt x="143" y="459"/>
                              </a:lnTo>
                              <a:lnTo>
                                <a:pt x="142" y="472"/>
                              </a:lnTo>
                              <a:lnTo>
                                <a:pt x="138" y="489"/>
                              </a:lnTo>
                              <a:lnTo>
                                <a:pt x="132" y="497"/>
                              </a:lnTo>
                              <a:lnTo>
                                <a:pt x="122" y="500"/>
                              </a:lnTo>
                              <a:lnTo>
                                <a:pt x="113" y="494"/>
                              </a:lnTo>
                              <a:lnTo>
                                <a:pt x="109" y="478"/>
                              </a:lnTo>
                              <a:lnTo>
                                <a:pt x="101" y="456"/>
                              </a:lnTo>
                              <a:lnTo>
                                <a:pt x="98" y="434"/>
                              </a:lnTo>
                              <a:lnTo>
                                <a:pt x="97" y="412"/>
                              </a:lnTo>
                              <a:lnTo>
                                <a:pt x="99" y="378"/>
                              </a:lnTo>
                              <a:lnTo>
                                <a:pt x="99" y="356"/>
                              </a:lnTo>
                              <a:lnTo>
                                <a:pt x="97" y="387"/>
                              </a:lnTo>
                              <a:lnTo>
                                <a:pt x="93" y="425"/>
                              </a:lnTo>
                              <a:lnTo>
                                <a:pt x="86" y="448"/>
                              </a:lnTo>
                              <a:lnTo>
                                <a:pt x="73" y="472"/>
                              </a:lnTo>
                              <a:lnTo>
                                <a:pt x="28" y="456"/>
                              </a:lnTo>
                              <a:lnTo>
                                <a:pt x="0" y="425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549" name="Google Shape;549;p11"/>
                        <p:cNvGrpSpPr/>
                        <p:nvPr/>
                      </p:nvGrpSpPr>
                      <p:grpSpPr>
                        <a:xfrm>
                          <a:off x="4736" y="1718"/>
                          <a:ext cx="171" cy="518"/>
                          <a:chOff x="4736" y="1718"/>
                          <a:chExt cx="171" cy="518"/>
                        </a:xfrm>
                      </p:grpSpPr>
                      <p:grpSp>
                        <p:nvGrpSpPr>
                          <p:cNvPr id="550" name="Google Shape;550;p11"/>
                          <p:cNvGrpSpPr/>
                          <p:nvPr/>
                        </p:nvGrpSpPr>
                        <p:grpSpPr>
                          <a:xfrm>
                            <a:off x="4736" y="1718"/>
                            <a:ext cx="171" cy="518"/>
                            <a:chOff x="4736" y="1718"/>
                            <a:chExt cx="171" cy="518"/>
                          </a:xfrm>
                        </p:grpSpPr>
                        <p:sp>
                          <p:nvSpPr>
                            <p:cNvPr id="551" name="Google Shape;551;p11"/>
                            <p:cNvSpPr/>
                            <p:nvPr/>
                          </p:nvSpPr>
                          <p:spPr>
                            <a:xfrm>
                              <a:off x="4822" y="2179"/>
                              <a:ext cx="8" cy="5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8" h="57" extrusionOk="0">
                                  <a:moveTo>
                                    <a:pt x="7" y="56"/>
                                  </a:moveTo>
                                  <a:lnTo>
                                    <a:pt x="5" y="22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2" name="Google Shape;552;p11"/>
                            <p:cNvSpPr/>
                            <p:nvPr/>
                          </p:nvSpPr>
                          <p:spPr>
                            <a:xfrm>
                              <a:off x="4740" y="1930"/>
                              <a:ext cx="39" cy="104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9" h="104" extrusionOk="0">
                                  <a:moveTo>
                                    <a:pt x="0" y="0"/>
                                  </a:moveTo>
                                  <a:lnTo>
                                    <a:pt x="8" y="17"/>
                                  </a:lnTo>
                                  <a:lnTo>
                                    <a:pt x="13" y="33"/>
                                  </a:lnTo>
                                  <a:lnTo>
                                    <a:pt x="14" y="56"/>
                                  </a:lnTo>
                                  <a:lnTo>
                                    <a:pt x="14" y="89"/>
                                  </a:lnTo>
                                  <a:lnTo>
                                    <a:pt x="13" y="103"/>
                                  </a:lnTo>
                                  <a:lnTo>
                                    <a:pt x="21" y="61"/>
                                  </a:lnTo>
                                  <a:lnTo>
                                    <a:pt x="27" y="47"/>
                                  </a:lnTo>
                                  <a:lnTo>
                                    <a:pt x="38" y="3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cxnSp>
                          <p:nvCxnSpPr>
                            <p:cNvPr id="553" name="Google Shape;553;p11"/>
                            <p:cNvCxnSpPr/>
                            <p:nvPr/>
                          </p:nvCxnSpPr>
                          <p:spPr>
                            <a:xfrm>
                              <a:off x="4736" y="1994"/>
                              <a:ext cx="1" cy="8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sp>
                          <p:nvSpPr>
                            <p:cNvPr id="554" name="Google Shape;554;p11"/>
                            <p:cNvSpPr/>
                            <p:nvPr/>
                          </p:nvSpPr>
                          <p:spPr>
                            <a:xfrm>
                              <a:off x="4740" y="1851"/>
                              <a:ext cx="15" cy="8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5" h="89" extrusionOk="0">
                                  <a:moveTo>
                                    <a:pt x="8" y="88"/>
                                  </a:moveTo>
                                  <a:lnTo>
                                    <a:pt x="13" y="74"/>
                                  </a:lnTo>
                                  <a:lnTo>
                                    <a:pt x="14" y="50"/>
                                  </a:lnTo>
                                  <a:lnTo>
                                    <a:pt x="11" y="30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5" name="Google Shape;555;p11"/>
                            <p:cNvSpPr/>
                            <p:nvPr/>
                          </p:nvSpPr>
                          <p:spPr>
                            <a:xfrm>
                              <a:off x="4756" y="1840"/>
                              <a:ext cx="39" cy="7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9" h="78" extrusionOk="0">
                                  <a:moveTo>
                                    <a:pt x="0" y="77"/>
                                  </a:moveTo>
                                  <a:lnTo>
                                    <a:pt x="10" y="74"/>
                                  </a:lnTo>
                                  <a:lnTo>
                                    <a:pt x="19" y="69"/>
                                  </a:lnTo>
                                  <a:lnTo>
                                    <a:pt x="26" y="58"/>
                                  </a:lnTo>
                                  <a:lnTo>
                                    <a:pt x="33" y="39"/>
                                  </a:lnTo>
                                  <a:lnTo>
                                    <a:pt x="37" y="14"/>
                                  </a:lnTo>
                                  <a:lnTo>
                                    <a:pt x="38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6" name="Google Shape;556;p11"/>
                            <p:cNvSpPr/>
                            <p:nvPr/>
                          </p:nvSpPr>
                          <p:spPr>
                            <a:xfrm>
                              <a:off x="4796" y="1729"/>
                              <a:ext cx="35" cy="172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5" h="172" extrusionOk="0">
                                  <a:moveTo>
                                    <a:pt x="34" y="0"/>
                                  </a:moveTo>
                                  <a:lnTo>
                                    <a:pt x="29" y="28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14" y="41"/>
                                  </a:lnTo>
                                  <a:lnTo>
                                    <a:pt x="6" y="52"/>
                                  </a:lnTo>
                                  <a:lnTo>
                                    <a:pt x="2" y="63"/>
                                  </a:lnTo>
                                  <a:lnTo>
                                    <a:pt x="0" y="86"/>
                                  </a:lnTo>
                                  <a:lnTo>
                                    <a:pt x="4" y="127"/>
                                  </a:lnTo>
                                  <a:lnTo>
                                    <a:pt x="7" y="171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7" name="Google Shape;557;p11"/>
                            <p:cNvSpPr/>
                            <p:nvPr/>
                          </p:nvSpPr>
                          <p:spPr>
                            <a:xfrm>
                              <a:off x="4794" y="1718"/>
                              <a:ext cx="21" cy="164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1" h="164" extrusionOk="0">
                                  <a:moveTo>
                                    <a:pt x="0" y="0"/>
                                  </a:moveTo>
                                  <a:lnTo>
                                    <a:pt x="8" y="8"/>
                                  </a:lnTo>
                                  <a:lnTo>
                                    <a:pt x="13" y="28"/>
                                  </a:lnTo>
                                  <a:lnTo>
                                    <a:pt x="18" y="50"/>
                                  </a:lnTo>
                                  <a:lnTo>
                                    <a:pt x="20" y="75"/>
                                  </a:lnTo>
                                  <a:lnTo>
                                    <a:pt x="19" y="97"/>
                                  </a:lnTo>
                                  <a:lnTo>
                                    <a:pt x="17" y="119"/>
                                  </a:lnTo>
                                  <a:lnTo>
                                    <a:pt x="17" y="138"/>
                                  </a:lnTo>
                                  <a:lnTo>
                                    <a:pt x="20" y="163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8" name="Google Shape;558;p11"/>
                            <p:cNvSpPr/>
                            <p:nvPr/>
                          </p:nvSpPr>
                          <p:spPr>
                            <a:xfrm>
                              <a:off x="4825" y="1784"/>
                              <a:ext cx="52" cy="15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2" h="150" extrusionOk="0">
                                  <a:moveTo>
                                    <a:pt x="0" y="0"/>
                                  </a:moveTo>
                                  <a:lnTo>
                                    <a:pt x="8" y="22"/>
                                  </a:lnTo>
                                  <a:lnTo>
                                    <a:pt x="12" y="47"/>
                                  </a:lnTo>
                                  <a:lnTo>
                                    <a:pt x="12" y="66"/>
                                  </a:lnTo>
                                  <a:lnTo>
                                    <a:pt x="12" y="83"/>
                                  </a:lnTo>
                                  <a:lnTo>
                                    <a:pt x="18" y="97"/>
                                  </a:lnTo>
                                  <a:lnTo>
                                    <a:pt x="26" y="105"/>
                                  </a:lnTo>
                                  <a:lnTo>
                                    <a:pt x="37" y="121"/>
                                  </a:lnTo>
                                  <a:lnTo>
                                    <a:pt x="44" y="132"/>
                                  </a:lnTo>
                                  <a:lnTo>
                                    <a:pt x="51" y="14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59" name="Google Shape;559;p11"/>
                            <p:cNvSpPr/>
                            <p:nvPr/>
                          </p:nvSpPr>
                          <p:spPr>
                            <a:xfrm>
                              <a:off x="4772" y="1762"/>
                              <a:ext cx="24" cy="45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4" h="45" extrusionOk="0">
                                  <a:moveTo>
                                    <a:pt x="23" y="44"/>
                                  </a:moveTo>
                                  <a:lnTo>
                                    <a:pt x="18" y="22"/>
                                  </a:lnTo>
                                  <a:lnTo>
                                    <a:pt x="10" y="11"/>
                                  </a:ln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60" name="Google Shape;560;p11"/>
                            <p:cNvSpPr/>
                            <p:nvPr/>
                          </p:nvSpPr>
                          <p:spPr>
                            <a:xfrm>
                              <a:off x="4877" y="1872"/>
                              <a:ext cx="30" cy="101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0" h="101" extrusionOk="0">
                                  <a:moveTo>
                                    <a:pt x="0" y="100"/>
                                  </a:moveTo>
                                  <a:lnTo>
                                    <a:pt x="4" y="81"/>
                                  </a:lnTo>
                                  <a:lnTo>
                                    <a:pt x="12" y="42"/>
                                  </a:lnTo>
                                  <a:lnTo>
                                    <a:pt x="19" y="19"/>
                                  </a:lnTo>
                                  <a:lnTo>
                                    <a:pt x="29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61" name="Google Shape;561;p11"/>
                            <p:cNvSpPr/>
                            <p:nvPr/>
                          </p:nvSpPr>
                          <p:spPr>
                            <a:xfrm>
                              <a:off x="4882" y="1831"/>
                              <a:ext cx="20" cy="231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0" h="231" extrusionOk="0">
                                  <a:moveTo>
                                    <a:pt x="3" y="0"/>
                                  </a:moveTo>
                                  <a:lnTo>
                                    <a:pt x="0" y="25"/>
                                  </a:lnTo>
                                  <a:lnTo>
                                    <a:pt x="3" y="53"/>
                                  </a:lnTo>
                                  <a:lnTo>
                                    <a:pt x="9" y="69"/>
                                  </a:lnTo>
                                  <a:lnTo>
                                    <a:pt x="15" y="91"/>
                                  </a:lnTo>
                                  <a:lnTo>
                                    <a:pt x="19" y="119"/>
                                  </a:lnTo>
                                  <a:lnTo>
                                    <a:pt x="19" y="139"/>
                                  </a:lnTo>
                                  <a:lnTo>
                                    <a:pt x="16" y="169"/>
                                  </a:lnTo>
                                  <a:lnTo>
                                    <a:pt x="11" y="191"/>
                                  </a:lnTo>
                                  <a:lnTo>
                                    <a:pt x="2" y="23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562" name="Google Shape;562;p11"/>
                          <p:cNvGrpSpPr/>
                          <p:nvPr/>
                        </p:nvGrpSpPr>
                        <p:grpSpPr>
                          <a:xfrm>
                            <a:off x="4794" y="2083"/>
                            <a:ext cx="23" cy="38"/>
                            <a:chOff x="4794" y="2083"/>
                            <a:chExt cx="23" cy="38"/>
                          </a:xfrm>
                        </p:grpSpPr>
                        <p:sp>
                          <p:nvSpPr>
                            <p:cNvPr id="563" name="Google Shape;563;p11"/>
                            <p:cNvSpPr/>
                            <p:nvPr/>
                          </p:nvSpPr>
                          <p:spPr>
                            <a:xfrm>
                              <a:off x="4812" y="2083"/>
                              <a:ext cx="5" cy="38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  <p:sp>
                          <p:nvSpPr>
                            <p:cNvPr id="564" name="Google Shape;564;p11"/>
                            <p:cNvSpPr/>
                            <p:nvPr/>
                          </p:nvSpPr>
                          <p:spPr>
                            <a:xfrm>
                              <a:off x="4794" y="2083"/>
                              <a:ext cx="6" cy="38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</p:grpSp>
                    </p:grpSp>
                  </p:grpSp>
                  <p:grpSp>
                    <p:nvGrpSpPr>
                      <p:cNvPr id="565" name="Google Shape;565;p11"/>
                      <p:cNvGrpSpPr/>
                      <p:nvPr/>
                    </p:nvGrpSpPr>
                    <p:grpSpPr>
                      <a:xfrm>
                        <a:off x="4352" y="2165"/>
                        <a:ext cx="434" cy="711"/>
                        <a:chOff x="4352" y="2165"/>
                        <a:chExt cx="434" cy="711"/>
                      </a:xfrm>
                    </p:grpSpPr>
                    <p:grpSp>
                      <p:nvGrpSpPr>
                        <p:cNvPr id="566" name="Google Shape;566;p11"/>
                        <p:cNvGrpSpPr/>
                        <p:nvPr/>
                      </p:nvGrpSpPr>
                      <p:grpSpPr>
                        <a:xfrm>
                          <a:off x="4352" y="2336"/>
                          <a:ext cx="337" cy="540"/>
                          <a:chOff x="4352" y="2336"/>
                          <a:chExt cx="337" cy="540"/>
                        </a:xfrm>
                      </p:grpSpPr>
                      <p:grpSp>
                        <p:nvGrpSpPr>
                          <p:cNvPr id="567" name="Google Shape;567;p11"/>
                          <p:cNvGrpSpPr/>
                          <p:nvPr/>
                        </p:nvGrpSpPr>
                        <p:grpSpPr>
                          <a:xfrm>
                            <a:off x="4352" y="2508"/>
                            <a:ext cx="134" cy="368"/>
                            <a:chOff x="4352" y="2508"/>
                            <a:chExt cx="134" cy="368"/>
                          </a:xfrm>
                        </p:grpSpPr>
                        <p:sp>
                          <p:nvSpPr>
                            <p:cNvPr id="568" name="Google Shape;568;p11"/>
                            <p:cNvSpPr/>
                            <p:nvPr/>
                          </p:nvSpPr>
                          <p:spPr>
                            <a:xfrm>
                              <a:off x="4352" y="2508"/>
                              <a:ext cx="134" cy="36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34" h="368" extrusionOk="0">
                                  <a:moveTo>
                                    <a:pt x="0" y="14"/>
                                  </a:moveTo>
                                  <a:lnTo>
                                    <a:pt x="16" y="0"/>
                                  </a:lnTo>
                                  <a:lnTo>
                                    <a:pt x="34" y="6"/>
                                  </a:lnTo>
                                  <a:lnTo>
                                    <a:pt x="45" y="25"/>
                                  </a:lnTo>
                                  <a:lnTo>
                                    <a:pt x="51" y="41"/>
                                  </a:lnTo>
                                  <a:lnTo>
                                    <a:pt x="61" y="52"/>
                                  </a:lnTo>
                                  <a:lnTo>
                                    <a:pt x="78" y="66"/>
                                  </a:lnTo>
                                  <a:lnTo>
                                    <a:pt x="93" y="69"/>
                                  </a:lnTo>
                                  <a:lnTo>
                                    <a:pt x="132" y="212"/>
                                  </a:lnTo>
                                  <a:lnTo>
                                    <a:pt x="133" y="254"/>
                                  </a:lnTo>
                                  <a:lnTo>
                                    <a:pt x="129" y="292"/>
                                  </a:lnTo>
                                  <a:lnTo>
                                    <a:pt x="122" y="326"/>
                                  </a:lnTo>
                                  <a:lnTo>
                                    <a:pt x="117" y="334"/>
                                  </a:lnTo>
                                  <a:lnTo>
                                    <a:pt x="105" y="328"/>
                                  </a:lnTo>
                                  <a:lnTo>
                                    <a:pt x="97" y="350"/>
                                  </a:lnTo>
                                  <a:lnTo>
                                    <a:pt x="79" y="367"/>
                                  </a:lnTo>
                                  <a:lnTo>
                                    <a:pt x="71" y="334"/>
                                  </a:lnTo>
                                  <a:lnTo>
                                    <a:pt x="61" y="279"/>
                                  </a:lnTo>
                                  <a:lnTo>
                                    <a:pt x="51" y="301"/>
                                  </a:lnTo>
                                  <a:lnTo>
                                    <a:pt x="39" y="292"/>
                                  </a:lnTo>
                                  <a:lnTo>
                                    <a:pt x="33" y="276"/>
                                  </a:lnTo>
                                  <a:lnTo>
                                    <a:pt x="22" y="193"/>
                                  </a:lnTo>
                                  <a:lnTo>
                                    <a:pt x="19" y="160"/>
                                  </a:lnTo>
                                  <a:lnTo>
                                    <a:pt x="5" y="102"/>
                                  </a:lnTo>
                                  <a:lnTo>
                                    <a:pt x="2" y="58"/>
                                  </a:lnTo>
                                  <a:lnTo>
                                    <a:pt x="0" y="14"/>
                                  </a:lnTo>
                                </a:path>
                              </a:pathLst>
                            </a:custGeom>
                            <a:solidFill>
                              <a:srgbClr val="8080A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69" name="Google Shape;569;p11"/>
                            <p:cNvSpPr/>
                            <p:nvPr/>
                          </p:nvSpPr>
                          <p:spPr>
                            <a:xfrm>
                              <a:off x="4378" y="2549"/>
                              <a:ext cx="37" cy="23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7" h="239" extrusionOk="0">
                                  <a:moveTo>
                                    <a:pt x="19" y="6"/>
                                  </a:moveTo>
                                  <a:lnTo>
                                    <a:pt x="11" y="0"/>
                                  </a:lnTo>
                                  <a:lnTo>
                                    <a:pt x="5" y="0"/>
                                  </a:lnTo>
                                  <a:lnTo>
                                    <a:pt x="0" y="14"/>
                                  </a:lnTo>
                                  <a:lnTo>
                                    <a:pt x="0" y="64"/>
                                  </a:lnTo>
                                  <a:lnTo>
                                    <a:pt x="4" y="83"/>
                                  </a:lnTo>
                                  <a:lnTo>
                                    <a:pt x="13" y="108"/>
                                  </a:lnTo>
                                  <a:lnTo>
                                    <a:pt x="22" y="144"/>
                                  </a:lnTo>
                                  <a:lnTo>
                                    <a:pt x="29" y="183"/>
                                  </a:lnTo>
                                  <a:lnTo>
                                    <a:pt x="36" y="23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570" name="Google Shape;570;p11"/>
                          <p:cNvGrpSpPr/>
                          <p:nvPr/>
                        </p:nvGrpSpPr>
                        <p:grpSpPr>
                          <a:xfrm>
                            <a:off x="4424" y="2336"/>
                            <a:ext cx="265" cy="411"/>
                            <a:chOff x="4424" y="2336"/>
                            <a:chExt cx="265" cy="411"/>
                          </a:xfrm>
                        </p:grpSpPr>
                        <p:sp>
                          <p:nvSpPr>
                            <p:cNvPr id="571" name="Google Shape;571;p11"/>
                            <p:cNvSpPr/>
                            <p:nvPr/>
                          </p:nvSpPr>
                          <p:spPr>
                            <a:xfrm>
                              <a:off x="4424" y="2336"/>
                              <a:ext cx="265" cy="411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65" h="411" extrusionOk="0">
                                  <a:moveTo>
                                    <a:pt x="0" y="163"/>
                                  </a:moveTo>
                                  <a:lnTo>
                                    <a:pt x="1" y="205"/>
                                  </a:lnTo>
                                  <a:lnTo>
                                    <a:pt x="11" y="247"/>
                                  </a:lnTo>
                                  <a:lnTo>
                                    <a:pt x="17" y="277"/>
                                  </a:lnTo>
                                  <a:lnTo>
                                    <a:pt x="25" y="344"/>
                                  </a:lnTo>
                                  <a:lnTo>
                                    <a:pt x="39" y="380"/>
                                  </a:lnTo>
                                  <a:lnTo>
                                    <a:pt x="60" y="410"/>
                                  </a:lnTo>
                                  <a:lnTo>
                                    <a:pt x="81" y="404"/>
                                  </a:lnTo>
                                  <a:lnTo>
                                    <a:pt x="95" y="346"/>
                                  </a:lnTo>
                                  <a:lnTo>
                                    <a:pt x="105" y="266"/>
                                  </a:lnTo>
                                  <a:lnTo>
                                    <a:pt x="112" y="202"/>
                                  </a:lnTo>
                                  <a:lnTo>
                                    <a:pt x="139" y="241"/>
                                  </a:lnTo>
                                  <a:lnTo>
                                    <a:pt x="148" y="169"/>
                                  </a:lnTo>
                                  <a:lnTo>
                                    <a:pt x="163" y="208"/>
                                  </a:lnTo>
                                  <a:lnTo>
                                    <a:pt x="179" y="219"/>
                                  </a:lnTo>
                                  <a:lnTo>
                                    <a:pt x="192" y="213"/>
                                  </a:lnTo>
                                  <a:lnTo>
                                    <a:pt x="199" y="205"/>
                                  </a:lnTo>
                                  <a:lnTo>
                                    <a:pt x="205" y="197"/>
                                  </a:lnTo>
                                  <a:lnTo>
                                    <a:pt x="210" y="211"/>
                                  </a:lnTo>
                                  <a:lnTo>
                                    <a:pt x="264" y="172"/>
                                  </a:lnTo>
                                  <a:lnTo>
                                    <a:pt x="204" y="25"/>
                                  </a:lnTo>
                                  <a:lnTo>
                                    <a:pt x="156" y="6"/>
                                  </a:lnTo>
                                  <a:lnTo>
                                    <a:pt x="130" y="0"/>
                                  </a:lnTo>
                                  <a:lnTo>
                                    <a:pt x="83" y="6"/>
                                  </a:lnTo>
                                  <a:lnTo>
                                    <a:pt x="76" y="33"/>
                                  </a:lnTo>
                                  <a:lnTo>
                                    <a:pt x="51" y="64"/>
                                  </a:lnTo>
                                  <a:lnTo>
                                    <a:pt x="30" y="139"/>
                                  </a:lnTo>
                                  <a:lnTo>
                                    <a:pt x="0" y="163"/>
                                  </a:lnTo>
                                </a:path>
                              </a:pathLst>
                            </a:custGeom>
                            <a:solidFill>
                              <a:srgbClr val="800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72" name="Google Shape;572;p11"/>
                            <p:cNvSpPr/>
                            <p:nvPr/>
                          </p:nvSpPr>
                          <p:spPr>
                            <a:xfrm>
                              <a:off x="4436" y="2383"/>
                              <a:ext cx="153" cy="19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53" h="190" extrusionOk="0">
                                  <a:moveTo>
                                    <a:pt x="0" y="189"/>
                                  </a:moveTo>
                                  <a:lnTo>
                                    <a:pt x="23" y="142"/>
                                  </a:lnTo>
                                  <a:lnTo>
                                    <a:pt x="37" y="117"/>
                                  </a:lnTo>
                                  <a:lnTo>
                                    <a:pt x="50" y="61"/>
                                  </a:lnTo>
                                  <a:lnTo>
                                    <a:pt x="67" y="42"/>
                                  </a:lnTo>
                                  <a:lnTo>
                                    <a:pt x="74" y="6"/>
                                  </a:lnTo>
                                  <a:lnTo>
                                    <a:pt x="113" y="0"/>
                                  </a:lnTo>
                                  <a:lnTo>
                                    <a:pt x="152" y="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573" name="Google Shape;573;p11"/>
                        <p:cNvGrpSpPr/>
                        <p:nvPr/>
                      </p:nvGrpSpPr>
                      <p:grpSpPr>
                        <a:xfrm>
                          <a:off x="4551" y="2165"/>
                          <a:ext cx="235" cy="376"/>
                          <a:chOff x="4551" y="2165"/>
                          <a:chExt cx="235" cy="376"/>
                        </a:xfrm>
                      </p:grpSpPr>
                      <p:sp>
                        <p:nvSpPr>
                          <p:cNvPr id="574" name="Google Shape;574;p11"/>
                          <p:cNvSpPr/>
                          <p:nvPr/>
                        </p:nvSpPr>
                        <p:spPr>
                          <a:xfrm>
                            <a:off x="4551" y="2165"/>
                            <a:ext cx="235" cy="376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35" h="376" extrusionOk="0">
                                <a:moveTo>
                                  <a:pt x="0" y="30"/>
                                </a:moveTo>
                                <a:lnTo>
                                  <a:pt x="21" y="6"/>
                                </a:lnTo>
                                <a:lnTo>
                                  <a:pt x="52" y="0"/>
                                </a:lnTo>
                                <a:lnTo>
                                  <a:pt x="74" y="6"/>
                                </a:lnTo>
                                <a:lnTo>
                                  <a:pt x="112" y="19"/>
                                </a:lnTo>
                                <a:lnTo>
                                  <a:pt x="143" y="39"/>
                                </a:lnTo>
                                <a:lnTo>
                                  <a:pt x="152" y="63"/>
                                </a:lnTo>
                                <a:lnTo>
                                  <a:pt x="234" y="110"/>
                                </a:lnTo>
                                <a:lnTo>
                                  <a:pt x="223" y="185"/>
                                </a:lnTo>
                                <a:lnTo>
                                  <a:pt x="210" y="245"/>
                                </a:lnTo>
                                <a:lnTo>
                                  <a:pt x="194" y="276"/>
                                </a:lnTo>
                                <a:lnTo>
                                  <a:pt x="161" y="331"/>
                                </a:lnTo>
                                <a:lnTo>
                                  <a:pt x="149" y="375"/>
                                </a:lnTo>
                                <a:lnTo>
                                  <a:pt x="134" y="369"/>
                                </a:lnTo>
                                <a:lnTo>
                                  <a:pt x="123" y="361"/>
                                </a:lnTo>
                                <a:lnTo>
                                  <a:pt x="110" y="303"/>
                                </a:lnTo>
                                <a:lnTo>
                                  <a:pt x="86" y="245"/>
                                </a:lnTo>
                                <a:lnTo>
                                  <a:pt x="63" y="146"/>
                                </a:lnTo>
                                <a:lnTo>
                                  <a:pt x="84" y="113"/>
                                </a:lnTo>
                                <a:lnTo>
                                  <a:pt x="60" y="102"/>
                                </a:lnTo>
                                <a:lnTo>
                                  <a:pt x="33" y="99"/>
                                </a:lnTo>
                                <a:lnTo>
                                  <a:pt x="24" y="102"/>
                                </a:lnTo>
                                <a:lnTo>
                                  <a:pt x="0" y="30"/>
                                </a:lnTo>
                              </a:path>
                            </a:pathLst>
                          </a:custGeom>
                          <a:solidFill>
                            <a:srgbClr val="FFA0E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575" name="Google Shape;575;p11"/>
                          <p:cNvSpPr/>
                          <p:nvPr/>
                        </p:nvSpPr>
                        <p:spPr>
                          <a:xfrm>
                            <a:off x="4628" y="2212"/>
                            <a:ext cx="65" cy="4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65" h="48" extrusionOk="0">
                                <a:moveTo>
                                  <a:pt x="0" y="47"/>
                                </a:moveTo>
                                <a:lnTo>
                                  <a:pt x="8" y="25"/>
                                </a:lnTo>
                                <a:lnTo>
                                  <a:pt x="15" y="11"/>
                                </a:lnTo>
                                <a:lnTo>
                                  <a:pt x="28" y="0"/>
                                </a:lnTo>
                                <a:lnTo>
                                  <a:pt x="40" y="0"/>
                                </a:lnTo>
                                <a:lnTo>
                                  <a:pt x="64" y="8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576" name="Google Shape;576;p11"/>
                          <p:cNvSpPr/>
                          <p:nvPr/>
                        </p:nvSpPr>
                        <p:spPr>
                          <a:xfrm>
                            <a:off x="4636" y="2278"/>
                            <a:ext cx="110" cy="19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10" h="192" extrusionOk="0">
                                <a:moveTo>
                                  <a:pt x="109" y="36"/>
                                </a:moveTo>
                                <a:lnTo>
                                  <a:pt x="82" y="75"/>
                                </a:lnTo>
                                <a:lnTo>
                                  <a:pt x="76" y="58"/>
                                </a:lnTo>
                                <a:lnTo>
                                  <a:pt x="66" y="61"/>
                                </a:lnTo>
                                <a:lnTo>
                                  <a:pt x="0" y="0"/>
                                </a:lnTo>
                                <a:lnTo>
                                  <a:pt x="4" y="108"/>
                                </a:lnTo>
                                <a:lnTo>
                                  <a:pt x="83" y="19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577" name="Google Shape;577;p11"/>
                    <p:cNvGrpSpPr/>
                    <p:nvPr/>
                  </p:nvGrpSpPr>
                  <p:grpSpPr>
                    <a:xfrm>
                      <a:off x="4519" y="2149"/>
                      <a:ext cx="123" cy="244"/>
                      <a:chOff x="4519" y="2149"/>
                      <a:chExt cx="123" cy="244"/>
                    </a:xfrm>
                  </p:grpSpPr>
                  <p:sp>
                    <p:nvSpPr>
                      <p:cNvPr id="578" name="Google Shape;578;p11"/>
                      <p:cNvSpPr/>
                      <p:nvPr/>
                    </p:nvSpPr>
                    <p:spPr>
                      <a:xfrm>
                        <a:off x="4519" y="2149"/>
                        <a:ext cx="62" cy="9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62" h="92" extrusionOk="0">
                            <a:moveTo>
                              <a:pt x="61" y="17"/>
                            </a:moveTo>
                            <a:lnTo>
                              <a:pt x="40" y="91"/>
                            </a:lnTo>
                            <a:lnTo>
                              <a:pt x="6" y="74"/>
                            </a:lnTo>
                            <a:lnTo>
                              <a:pt x="0" y="58"/>
                            </a:lnTo>
                            <a:lnTo>
                              <a:pt x="1" y="0"/>
                            </a:lnTo>
                            <a:lnTo>
                              <a:pt x="61" y="17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579" name="Google Shape;579;p11"/>
                      <p:cNvSpPr/>
                      <p:nvPr/>
                    </p:nvSpPr>
                    <p:spPr>
                      <a:xfrm>
                        <a:off x="4557" y="2212"/>
                        <a:ext cx="85" cy="181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85" h="181" extrusionOk="0">
                            <a:moveTo>
                              <a:pt x="82" y="66"/>
                            </a:moveTo>
                            <a:lnTo>
                              <a:pt x="63" y="39"/>
                            </a:lnTo>
                            <a:lnTo>
                              <a:pt x="56" y="14"/>
                            </a:lnTo>
                            <a:lnTo>
                              <a:pt x="47" y="8"/>
                            </a:lnTo>
                            <a:lnTo>
                              <a:pt x="30" y="0"/>
                            </a:lnTo>
                            <a:lnTo>
                              <a:pt x="9" y="6"/>
                            </a:lnTo>
                            <a:lnTo>
                              <a:pt x="4" y="11"/>
                            </a:lnTo>
                            <a:lnTo>
                              <a:pt x="0" y="25"/>
                            </a:lnTo>
                            <a:lnTo>
                              <a:pt x="1" y="50"/>
                            </a:lnTo>
                            <a:lnTo>
                              <a:pt x="7" y="75"/>
                            </a:lnTo>
                            <a:lnTo>
                              <a:pt x="17" y="86"/>
                            </a:lnTo>
                            <a:lnTo>
                              <a:pt x="22" y="94"/>
                            </a:lnTo>
                            <a:lnTo>
                              <a:pt x="19" y="125"/>
                            </a:lnTo>
                            <a:lnTo>
                              <a:pt x="24" y="169"/>
                            </a:lnTo>
                            <a:lnTo>
                              <a:pt x="38" y="158"/>
                            </a:lnTo>
                            <a:lnTo>
                              <a:pt x="84" y="180"/>
                            </a:lnTo>
                            <a:lnTo>
                              <a:pt x="82" y="66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580" name="Google Shape;580;p11"/>
                <p:cNvGrpSpPr/>
                <p:nvPr/>
              </p:nvGrpSpPr>
              <p:grpSpPr>
                <a:xfrm>
                  <a:off x="4089" y="1499"/>
                  <a:ext cx="606" cy="1255"/>
                  <a:chOff x="4089" y="1499"/>
                  <a:chExt cx="606" cy="1255"/>
                </a:xfrm>
              </p:grpSpPr>
              <p:grpSp>
                <p:nvGrpSpPr>
                  <p:cNvPr id="581" name="Google Shape;581;p11"/>
                  <p:cNvGrpSpPr/>
                  <p:nvPr/>
                </p:nvGrpSpPr>
                <p:grpSpPr>
                  <a:xfrm>
                    <a:off x="4089" y="1499"/>
                    <a:ext cx="606" cy="1255"/>
                    <a:chOff x="4089" y="1499"/>
                    <a:chExt cx="606" cy="1255"/>
                  </a:xfrm>
                </p:grpSpPr>
                <p:grpSp>
                  <p:nvGrpSpPr>
                    <p:cNvPr id="582" name="Google Shape;582;p11"/>
                    <p:cNvGrpSpPr/>
                    <p:nvPr/>
                  </p:nvGrpSpPr>
                  <p:grpSpPr>
                    <a:xfrm>
                      <a:off x="4089" y="1499"/>
                      <a:ext cx="606" cy="1255"/>
                      <a:chOff x="4089" y="1499"/>
                      <a:chExt cx="606" cy="1255"/>
                    </a:xfrm>
                  </p:grpSpPr>
                  <p:grpSp>
                    <p:nvGrpSpPr>
                      <p:cNvPr id="583" name="Google Shape;583;p11"/>
                      <p:cNvGrpSpPr/>
                      <p:nvPr/>
                    </p:nvGrpSpPr>
                    <p:grpSpPr>
                      <a:xfrm>
                        <a:off x="4483" y="1499"/>
                        <a:ext cx="212" cy="557"/>
                        <a:chOff x="4483" y="1499"/>
                        <a:chExt cx="212" cy="557"/>
                      </a:xfrm>
                    </p:grpSpPr>
                    <p:grpSp>
                      <p:nvGrpSpPr>
                        <p:cNvPr id="584" name="Google Shape;584;p11"/>
                        <p:cNvGrpSpPr/>
                        <p:nvPr/>
                      </p:nvGrpSpPr>
                      <p:grpSpPr>
                        <a:xfrm>
                          <a:off x="4483" y="1561"/>
                          <a:ext cx="171" cy="495"/>
                          <a:chOff x="4483" y="1561"/>
                          <a:chExt cx="171" cy="495"/>
                        </a:xfrm>
                      </p:grpSpPr>
                      <p:grpSp>
                        <p:nvGrpSpPr>
                          <p:cNvPr id="585" name="Google Shape;585;p11"/>
                          <p:cNvGrpSpPr/>
                          <p:nvPr/>
                        </p:nvGrpSpPr>
                        <p:grpSpPr>
                          <a:xfrm>
                            <a:off x="4502" y="1829"/>
                            <a:ext cx="90" cy="141"/>
                            <a:chOff x="4502" y="1829"/>
                            <a:chExt cx="90" cy="141"/>
                          </a:xfrm>
                        </p:grpSpPr>
                        <p:sp>
                          <p:nvSpPr>
                            <p:cNvPr id="586" name="Google Shape;586;p11"/>
                            <p:cNvSpPr/>
                            <p:nvPr/>
                          </p:nvSpPr>
                          <p:spPr>
                            <a:xfrm>
                              <a:off x="4502" y="1829"/>
                              <a:ext cx="90" cy="141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90" h="141" extrusionOk="0">
                                  <a:moveTo>
                                    <a:pt x="89" y="60"/>
                                  </a:moveTo>
                                  <a:lnTo>
                                    <a:pt x="79" y="74"/>
                                  </a:lnTo>
                                  <a:lnTo>
                                    <a:pt x="68" y="88"/>
                                  </a:lnTo>
                                  <a:lnTo>
                                    <a:pt x="59" y="110"/>
                                  </a:lnTo>
                                  <a:lnTo>
                                    <a:pt x="53" y="140"/>
                                  </a:lnTo>
                                  <a:lnTo>
                                    <a:pt x="40" y="137"/>
                                  </a:lnTo>
                                  <a:lnTo>
                                    <a:pt x="10" y="113"/>
                                  </a:lnTo>
                                  <a:lnTo>
                                    <a:pt x="0" y="71"/>
                                  </a:lnTo>
                                  <a:lnTo>
                                    <a:pt x="14" y="3"/>
                                  </a:lnTo>
                                  <a:lnTo>
                                    <a:pt x="58" y="0"/>
                                  </a:lnTo>
                                  <a:lnTo>
                                    <a:pt x="80" y="19"/>
                                  </a:lnTo>
                                  <a:lnTo>
                                    <a:pt x="89" y="60"/>
                                  </a:lnTo>
                                </a:path>
                              </a:pathLst>
                            </a:custGeom>
                            <a:solidFill>
                              <a:srgbClr val="FFFF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87" name="Google Shape;587;p11"/>
                            <p:cNvSpPr/>
                            <p:nvPr/>
                          </p:nvSpPr>
                          <p:spPr>
                            <a:xfrm>
                              <a:off x="4532" y="1859"/>
                              <a:ext cx="13" cy="75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3" h="75" extrusionOk="0">
                                  <a:moveTo>
                                    <a:pt x="12" y="0"/>
                                  </a:moveTo>
                                  <a:lnTo>
                                    <a:pt x="3" y="30"/>
                                  </a:lnTo>
                                  <a:lnTo>
                                    <a:pt x="0" y="7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88" name="Google Shape;588;p11"/>
                            <p:cNvSpPr/>
                            <p:nvPr/>
                          </p:nvSpPr>
                          <p:spPr>
                            <a:xfrm>
                              <a:off x="4549" y="1864"/>
                              <a:ext cx="18" cy="82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8" h="82" extrusionOk="0">
                                  <a:moveTo>
                                    <a:pt x="17" y="0"/>
                                  </a:moveTo>
                                  <a:lnTo>
                                    <a:pt x="2" y="36"/>
                                  </a:lnTo>
                                  <a:lnTo>
                                    <a:pt x="0" y="81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589" name="Google Shape;589;p11"/>
                          <p:cNvSpPr/>
                          <p:nvPr/>
                        </p:nvSpPr>
                        <p:spPr>
                          <a:xfrm>
                            <a:off x="4483" y="1561"/>
                            <a:ext cx="171" cy="495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71" h="495" extrusionOk="0">
                                <a:moveTo>
                                  <a:pt x="6" y="389"/>
                                </a:moveTo>
                                <a:lnTo>
                                  <a:pt x="4" y="356"/>
                                </a:lnTo>
                                <a:lnTo>
                                  <a:pt x="5" y="320"/>
                                </a:lnTo>
                                <a:lnTo>
                                  <a:pt x="10" y="290"/>
                                </a:lnTo>
                                <a:lnTo>
                                  <a:pt x="7" y="251"/>
                                </a:lnTo>
                                <a:lnTo>
                                  <a:pt x="8" y="224"/>
                                </a:lnTo>
                                <a:lnTo>
                                  <a:pt x="4" y="204"/>
                                </a:lnTo>
                                <a:lnTo>
                                  <a:pt x="2" y="174"/>
                                </a:lnTo>
                                <a:lnTo>
                                  <a:pt x="0" y="144"/>
                                </a:lnTo>
                                <a:lnTo>
                                  <a:pt x="1" y="116"/>
                                </a:lnTo>
                                <a:lnTo>
                                  <a:pt x="5" y="105"/>
                                </a:lnTo>
                                <a:lnTo>
                                  <a:pt x="12" y="97"/>
                                </a:lnTo>
                                <a:lnTo>
                                  <a:pt x="24" y="91"/>
                                </a:lnTo>
                                <a:lnTo>
                                  <a:pt x="32" y="97"/>
                                </a:lnTo>
                                <a:lnTo>
                                  <a:pt x="45" y="108"/>
                                </a:lnTo>
                                <a:lnTo>
                                  <a:pt x="50" y="80"/>
                                </a:lnTo>
                                <a:lnTo>
                                  <a:pt x="58" y="55"/>
                                </a:lnTo>
                                <a:lnTo>
                                  <a:pt x="70" y="25"/>
                                </a:lnTo>
                                <a:lnTo>
                                  <a:pt x="83" y="11"/>
                                </a:lnTo>
                                <a:lnTo>
                                  <a:pt x="95" y="3"/>
                                </a:lnTo>
                                <a:lnTo>
                                  <a:pt x="111" y="0"/>
                                </a:lnTo>
                                <a:lnTo>
                                  <a:pt x="124" y="6"/>
                                </a:lnTo>
                                <a:lnTo>
                                  <a:pt x="133" y="14"/>
                                </a:lnTo>
                                <a:lnTo>
                                  <a:pt x="143" y="30"/>
                                </a:lnTo>
                                <a:lnTo>
                                  <a:pt x="152" y="55"/>
                                </a:lnTo>
                                <a:lnTo>
                                  <a:pt x="160" y="86"/>
                                </a:lnTo>
                                <a:lnTo>
                                  <a:pt x="166" y="113"/>
                                </a:lnTo>
                                <a:lnTo>
                                  <a:pt x="170" y="155"/>
                                </a:lnTo>
                                <a:lnTo>
                                  <a:pt x="170" y="193"/>
                                </a:lnTo>
                                <a:lnTo>
                                  <a:pt x="165" y="237"/>
                                </a:lnTo>
                                <a:lnTo>
                                  <a:pt x="157" y="279"/>
                                </a:lnTo>
                                <a:lnTo>
                                  <a:pt x="147" y="309"/>
                                </a:lnTo>
                                <a:lnTo>
                                  <a:pt x="153" y="328"/>
                                </a:lnTo>
                                <a:lnTo>
                                  <a:pt x="162" y="356"/>
                                </a:lnTo>
                                <a:lnTo>
                                  <a:pt x="165" y="378"/>
                                </a:lnTo>
                                <a:lnTo>
                                  <a:pt x="162" y="395"/>
                                </a:lnTo>
                                <a:lnTo>
                                  <a:pt x="153" y="408"/>
                                </a:lnTo>
                                <a:lnTo>
                                  <a:pt x="158" y="425"/>
                                </a:lnTo>
                                <a:lnTo>
                                  <a:pt x="156" y="447"/>
                                </a:lnTo>
                                <a:lnTo>
                                  <a:pt x="150" y="469"/>
                                </a:lnTo>
                                <a:lnTo>
                                  <a:pt x="141" y="488"/>
                                </a:lnTo>
                                <a:lnTo>
                                  <a:pt x="131" y="494"/>
                                </a:lnTo>
                                <a:lnTo>
                                  <a:pt x="120" y="486"/>
                                </a:lnTo>
                                <a:lnTo>
                                  <a:pt x="114" y="464"/>
                                </a:lnTo>
                                <a:lnTo>
                                  <a:pt x="118" y="425"/>
                                </a:lnTo>
                                <a:lnTo>
                                  <a:pt x="121" y="384"/>
                                </a:lnTo>
                                <a:lnTo>
                                  <a:pt x="118" y="359"/>
                                </a:lnTo>
                                <a:lnTo>
                                  <a:pt x="111" y="345"/>
                                </a:lnTo>
                                <a:lnTo>
                                  <a:pt x="100" y="337"/>
                                </a:lnTo>
                                <a:lnTo>
                                  <a:pt x="97" y="315"/>
                                </a:lnTo>
                                <a:lnTo>
                                  <a:pt x="90" y="301"/>
                                </a:lnTo>
                                <a:lnTo>
                                  <a:pt x="78" y="293"/>
                                </a:lnTo>
                                <a:lnTo>
                                  <a:pt x="48" y="295"/>
                                </a:lnTo>
                                <a:lnTo>
                                  <a:pt x="39" y="304"/>
                                </a:lnTo>
                                <a:lnTo>
                                  <a:pt x="32" y="317"/>
                                </a:lnTo>
                                <a:lnTo>
                                  <a:pt x="30" y="342"/>
                                </a:lnTo>
                                <a:lnTo>
                                  <a:pt x="32" y="362"/>
                                </a:lnTo>
                                <a:lnTo>
                                  <a:pt x="37" y="373"/>
                                </a:lnTo>
                                <a:lnTo>
                                  <a:pt x="46" y="373"/>
                                </a:lnTo>
                                <a:lnTo>
                                  <a:pt x="57" y="381"/>
                                </a:lnTo>
                                <a:lnTo>
                                  <a:pt x="68" y="392"/>
                                </a:lnTo>
                                <a:lnTo>
                                  <a:pt x="73" y="408"/>
                                </a:lnTo>
                                <a:lnTo>
                                  <a:pt x="71" y="436"/>
                                </a:lnTo>
                                <a:lnTo>
                                  <a:pt x="62" y="458"/>
                                </a:lnTo>
                                <a:lnTo>
                                  <a:pt x="6" y="389"/>
                                </a:lnTo>
                              </a:path>
                            </a:pathLst>
                          </a:custGeom>
                          <a:solidFill>
                            <a:srgbClr val="FFC06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590" name="Google Shape;590;p11"/>
                        <p:cNvGrpSpPr/>
                        <p:nvPr/>
                      </p:nvGrpSpPr>
                      <p:grpSpPr>
                        <a:xfrm>
                          <a:off x="4503" y="1499"/>
                          <a:ext cx="192" cy="341"/>
                          <a:chOff x="4503" y="1499"/>
                          <a:chExt cx="192" cy="341"/>
                        </a:xfrm>
                      </p:grpSpPr>
                      <p:grpSp>
                        <p:nvGrpSpPr>
                          <p:cNvPr id="591" name="Google Shape;591;p11"/>
                          <p:cNvGrpSpPr/>
                          <p:nvPr/>
                        </p:nvGrpSpPr>
                        <p:grpSpPr>
                          <a:xfrm>
                            <a:off x="4503" y="1499"/>
                            <a:ext cx="192" cy="284"/>
                            <a:chOff x="4503" y="1499"/>
                            <a:chExt cx="192" cy="284"/>
                          </a:xfrm>
                        </p:grpSpPr>
                        <p:cxnSp>
                          <p:nvCxnSpPr>
                            <p:cNvPr id="592" name="Google Shape;592;p11"/>
                            <p:cNvCxnSpPr/>
                            <p:nvPr/>
                          </p:nvCxnSpPr>
                          <p:spPr>
                            <a:xfrm rot="10800000" flipH="1">
                              <a:off x="4503" y="1690"/>
                              <a:ext cx="3" cy="52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sp>
                          <p:nvSpPr>
                            <p:cNvPr id="593" name="Google Shape;593;p11"/>
                            <p:cNvSpPr/>
                            <p:nvPr/>
                          </p:nvSpPr>
                          <p:spPr>
                            <a:xfrm>
                              <a:off x="4507" y="1499"/>
                              <a:ext cx="64" cy="15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64" h="156" extrusionOk="0">
                                  <a:moveTo>
                                    <a:pt x="0" y="155"/>
                                  </a:moveTo>
                                  <a:lnTo>
                                    <a:pt x="8" y="75"/>
                                  </a:lnTo>
                                  <a:lnTo>
                                    <a:pt x="13" y="53"/>
                                  </a:lnTo>
                                  <a:lnTo>
                                    <a:pt x="22" y="39"/>
                                  </a:lnTo>
                                  <a:lnTo>
                                    <a:pt x="35" y="30"/>
                                  </a:lnTo>
                                  <a:lnTo>
                                    <a:pt x="45" y="25"/>
                                  </a:lnTo>
                                  <a:lnTo>
                                    <a:pt x="55" y="17"/>
                                  </a:lnTo>
                                  <a:lnTo>
                                    <a:pt x="63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94" name="Google Shape;594;p11"/>
                            <p:cNvSpPr/>
                            <p:nvPr/>
                          </p:nvSpPr>
                          <p:spPr>
                            <a:xfrm>
                              <a:off x="4519" y="1544"/>
                              <a:ext cx="47" cy="13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47" h="139" extrusionOk="0">
                                  <a:moveTo>
                                    <a:pt x="46" y="0"/>
                                  </a:moveTo>
                                  <a:lnTo>
                                    <a:pt x="34" y="0"/>
                                  </a:lnTo>
                                  <a:lnTo>
                                    <a:pt x="25" y="14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17" y="80"/>
                                  </a:lnTo>
                                  <a:lnTo>
                                    <a:pt x="0" y="13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95" name="Google Shape;595;p11"/>
                            <p:cNvSpPr/>
                            <p:nvPr/>
                          </p:nvSpPr>
                          <p:spPr>
                            <a:xfrm>
                              <a:off x="4583" y="1519"/>
                              <a:ext cx="75" cy="51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75" h="51" extrusionOk="0">
                                  <a:moveTo>
                                    <a:pt x="0" y="50"/>
                                  </a:moveTo>
                                  <a:lnTo>
                                    <a:pt x="12" y="25"/>
                                  </a:lnTo>
                                  <a:lnTo>
                                    <a:pt x="22" y="6"/>
                                  </a:lnTo>
                                  <a:lnTo>
                                    <a:pt x="32" y="0"/>
                                  </a:lnTo>
                                  <a:lnTo>
                                    <a:pt x="42" y="3"/>
                                  </a:lnTo>
                                  <a:lnTo>
                                    <a:pt x="59" y="14"/>
                                  </a:lnTo>
                                  <a:lnTo>
                                    <a:pt x="74" y="28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96" name="Google Shape;596;p11"/>
                            <p:cNvSpPr/>
                            <p:nvPr/>
                          </p:nvSpPr>
                          <p:spPr>
                            <a:xfrm>
                              <a:off x="4556" y="1604"/>
                              <a:ext cx="129" cy="38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29" h="38" extrusionOk="0">
                                  <a:moveTo>
                                    <a:pt x="0" y="34"/>
                                  </a:moveTo>
                                  <a:lnTo>
                                    <a:pt x="11" y="14"/>
                                  </a:lnTo>
                                  <a:lnTo>
                                    <a:pt x="20" y="6"/>
                                  </a:lnTo>
                                  <a:lnTo>
                                    <a:pt x="34" y="0"/>
                                  </a:lnTo>
                                  <a:lnTo>
                                    <a:pt x="49" y="3"/>
                                  </a:lnTo>
                                  <a:lnTo>
                                    <a:pt x="60" y="17"/>
                                  </a:lnTo>
                                  <a:lnTo>
                                    <a:pt x="73" y="31"/>
                                  </a:lnTo>
                                  <a:lnTo>
                                    <a:pt x="87" y="37"/>
                                  </a:lnTo>
                                  <a:lnTo>
                                    <a:pt x="101" y="28"/>
                                  </a:lnTo>
                                  <a:lnTo>
                                    <a:pt x="114" y="23"/>
                                  </a:lnTo>
                                  <a:lnTo>
                                    <a:pt x="128" y="2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97" name="Google Shape;597;p11"/>
                            <p:cNvSpPr/>
                            <p:nvPr/>
                          </p:nvSpPr>
                          <p:spPr>
                            <a:xfrm>
                              <a:off x="4596" y="1666"/>
                              <a:ext cx="99" cy="53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99" h="53" extrusionOk="0">
                                  <a:moveTo>
                                    <a:pt x="0" y="0"/>
                                  </a:moveTo>
                                  <a:lnTo>
                                    <a:pt x="9" y="16"/>
                                  </a:lnTo>
                                  <a:lnTo>
                                    <a:pt x="22" y="38"/>
                                  </a:lnTo>
                                  <a:lnTo>
                                    <a:pt x="36" y="47"/>
                                  </a:lnTo>
                                  <a:lnTo>
                                    <a:pt x="53" y="49"/>
                                  </a:lnTo>
                                  <a:lnTo>
                                    <a:pt x="64" y="44"/>
                                  </a:lnTo>
                                  <a:lnTo>
                                    <a:pt x="78" y="38"/>
                                  </a:lnTo>
                                  <a:lnTo>
                                    <a:pt x="98" y="52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598" name="Google Shape;598;p11"/>
                            <p:cNvSpPr/>
                            <p:nvPr/>
                          </p:nvSpPr>
                          <p:spPr>
                            <a:xfrm>
                              <a:off x="4544" y="1657"/>
                              <a:ext cx="132" cy="12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32" h="126" extrusionOk="0">
                                  <a:moveTo>
                                    <a:pt x="0" y="19"/>
                                  </a:moveTo>
                                  <a:lnTo>
                                    <a:pt x="8" y="8"/>
                                  </a:lnTo>
                                  <a:lnTo>
                                    <a:pt x="19" y="0"/>
                                  </a:lnTo>
                                  <a:lnTo>
                                    <a:pt x="27" y="6"/>
                                  </a:lnTo>
                                  <a:lnTo>
                                    <a:pt x="35" y="17"/>
                                  </a:lnTo>
                                  <a:lnTo>
                                    <a:pt x="40" y="33"/>
                                  </a:lnTo>
                                  <a:lnTo>
                                    <a:pt x="45" y="56"/>
                                  </a:lnTo>
                                  <a:lnTo>
                                    <a:pt x="55" y="75"/>
                                  </a:lnTo>
                                  <a:lnTo>
                                    <a:pt x="63" y="86"/>
                                  </a:lnTo>
                                  <a:lnTo>
                                    <a:pt x="80" y="106"/>
                                  </a:lnTo>
                                  <a:lnTo>
                                    <a:pt x="96" y="117"/>
                                  </a:lnTo>
                                  <a:lnTo>
                                    <a:pt x="114" y="125"/>
                                  </a:lnTo>
                                  <a:lnTo>
                                    <a:pt x="131" y="11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599" name="Google Shape;599;p11"/>
                          <p:cNvGrpSpPr/>
                          <p:nvPr/>
                        </p:nvGrpSpPr>
                        <p:grpSpPr>
                          <a:xfrm>
                            <a:off x="4602" y="1787"/>
                            <a:ext cx="23" cy="53"/>
                            <a:chOff x="4602" y="1787"/>
                            <a:chExt cx="23" cy="53"/>
                          </a:xfrm>
                        </p:grpSpPr>
                        <p:sp>
                          <p:nvSpPr>
                            <p:cNvPr id="600" name="Google Shape;600;p11"/>
                            <p:cNvSpPr/>
                            <p:nvPr/>
                          </p:nvSpPr>
                          <p:spPr>
                            <a:xfrm>
                              <a:off x="4602" y="1787"/>
                              <a:ext cx="2" cy="36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  <p:sp>
                          <p:nvSpPr>
                            <p:cNvPr id="601" name="Google Shape;601;p11"/>
                            <p:cNvSpPr/>
                            <p:nvPr/>
                          </p:nvSpPr>
                          <p:spPr>
                            <a:xfrm>
                              <a:off x="4623" y="1804"/>
                              <a:ext cx="2" cy="36"/>
                            </a:xfrm>
                            <a:prstGeom prst="ellipse">
                              <a:avLst/>
                            </a:prstGeom>
                            <a:solidFill>
                              <a:srgbClr val="000000"/>
                            </a:solidFill>
                            <a:ln>
                              <a:noFill/>
                            </a:ln>
                          </p:spPr>
                          <p:txBody>
                            <a:bodyPr spcFirstLastPara="1" wrap="square" lIns="91425" tIns="45700" rIns="91425" bIns="45700" anchor="ctr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rgbClr val="800000"/>
                                </a:buClr>
                                <a:buSzPts val="3200"/>
                                <a:buFont typeface="Noto Sans Symbols"/>
                                <a:buNone/>
                              </a:pPr>
                              <a:endParaRPr sz="3200" b="1" i="0" u="none" strike="noStrike" cap="none">
                                <a:solidFill>
                                  <a:srgbClr val="44546A"/>
                                </a:solidFill>
                                <a:latin typeface="Impact"/>
                                <a:ea typeface="Impact"/>
                                <a:cs typeface="Impact"/>
                                <a:sym typeface="Impact"/>
                              </a:endParaRPr>
                            </a:p>
                          </p:txBody>
                        </p:sp>
                      </p:grpSp>
                    </p:grpSp>
                  </p:grpSp>
                  <p:grpSp>
                    <p:nvGrpSpPr>
                      <p:cNvPr id="602" name="Google Shape;602;p11"/>
                      <p:cNvGrpSpPr/>
                      <p:nvPr/>
                    </p:nvGrpSpPr>
                    <p:grpSpPr>
                      <a:xfrm>
                        <a:off x="4089" y="1939"/>
                        <a:ext cx="463" cy="815"/>
                        <a:chOff x="4089" y="1939"/>
                        <a:chExt cx="463" cy="815"/>
                      </a:xfrm>
                    </p:grpSpPr>
                    <p:grpSp>
                      <p:nvGrpSpPr>
                        <p:cNvPr id="603" name="Google Shape;603;p11"/>
                        <p:cNvGrpSpPr/>
                        <p:nvPr/>
                      </p:nvGrpSpPr>
                      <p:grpSpPr>
                        <a:xfrm>
                          <a:off x="4089" y="2138"/>
                          <a:ext cx="382" cy="616"/>
                          <a:chOff x="4089" y="2138"/>
                          <a:chExt cx="382" cy="616"/>
                        </a:xfrm>
                      </p:grpSpPr>
                      <p:grpSp>
                        <p:nvGrpSpPr>
                          <p:cNvPr id="604" name="Google Shape;604;p11"/>
                          <p:cNvGrpSpPr/>
                          <p:nvPr/>
                        </p:nvGrpSpPr>
                        <p:grpSpPr>
                          <a:xfrm>
                            <a:off x="4089" y="2383"/>
                            <a:ext cx="149" cy="371"/>
                            <a:chOff x="4089" y="2383"/>
                            <a:chExt cx="149" cy="371"/>
                          </a:xfrm>
                        </p:grpSpPr>
                        <p:sp>
                          <p:nvSpPr>
                            <p:cNvPr id="605" name="Google Shape;605;p11"/>
                            <p:cNvSpPr/>
                            <p:nvPr/>
                          </p:nvSpPr>
                          <p:spPr>
                            <a:xfrm>
                              <a:off x="4098" y="2383"/>
                              <a:ext cx="140" cy="36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40" h="366" extrusionOk="0">
                                  <a:moveTo>
                                    <a:pt x="0" y="33"/>
                                  </a:moveTo>
                                  <a:lnTo>
                                    <a:pt x="18" y="183"/>
                                  </a:lnTo>
                                  <a:lnTo>
                                    <a:pt x="75" y="362"/>
                                  </a:lnTo>
                                  <a:lnTo>
                                    <a:pt x="99" y="357"/>
                                  </a:lnTo>
                                  <a:lnTo>
                                    <a:pt x="107" y="362"/>
                                  </a:lnTo>
                                  <a:lnTo>
                                    <a:pt x="116" y="365"/>
                                  </a:lnTo>
                                  <a:lnTo>
                                    <a:pt x="125" y="357"/>
                                  </a:lnTo>
                                  <a:lnTo>
                                    <a:pt x="131" y="340"/>
                                  </a:lnTo>
                                  <a:lnTo>
                                    <a:pt x="133" y="290"/>
                                  </a:lnTo>
                                  <a:lnTo>
                                    <a:pt x="139" y="268"/>
                                  </a:lnTo>
                                  <a:lnTo>
                                    <a:pt x="134" y="155"/>
                                  </a:lnTo>
                                  <a:lnTo>
                                    <a:pt x="93" y="108"/>
                                  </a:lnTo>
                                  <a:lnTo>
                                    <a:pt x="78" y="66"/>
                                  </a:lnTo>
                                  <a:lnTo>
                                    <a:pt x="67" y="61"/>
                                  </a:lnTo>
                                  <a:lnTo>
                                    <a:pt x="46" y="58"/>
                                  </a:lnTo>
                                  <a:lnTo>
                                    <a:pt x="37" y="30"/>
                                  </a:lnTo>
                                  <a:lnTo>
                                    <a:pt x="24" y="8"/>
                                  </a:lnTo>
                                  <a:lnTo>
                                    <a:pt x="13" y="0"/>
                                  </a:lnTo>
                                  <a:lnTo>
                                    <a:pt x="4" y="6"/>
                                  </a:lnTo>
                                  <a:lnTo>
                                    <a:pt x="0" y="33"/>
                                  </a:lnTo>
                                </a:path>
                              </a:pathLst>
                            </a:custGeom>
                            <a:solidFill>
                              <a:srgbClr val="C0802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606" name="Google Shape;606;p11"/>
                            <p:cNvSpPr/>
                            <p:nvPr/>
                          </p:nvSpPr>
                          <p:spPr>
                            <a:xfrm>
                              <a:off x="4120" y="2433"/>
                              <a:ext cx="78" cy="305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78" h="305" extrusionOk="0">
                                  <a:moveTo>
                                    <a:pt x="18" y="0"/>
                                  </a:moveTo>
                                  <a:lnTo>
                                    <a:pt x="2" y="3"/>
                                  </a:lnTo>
                                  <a:lnTo>
                                    <a:pt x="0" y="25"/>
                                  </a:lnTo>
                                  <a:lnTo>
                                    <a:pt x="0" y="61"/>
                                  </a:lnTo>
                                  <a:lnTo>
                                    <a:pt x="5" y="88"/>
                                  </a:lnTo>
                                  <a:lnTo>
                                    <a:pt x="16" y="108"/>
                                  </a:lnTo>
                                  <a:lnTo>
                                    <a:pt x="28" y="158"/>
                                  </a:lnTo>
                                  <a:lnTo>
                                    <a:pt x="32" y="180"/>
                                  </a:lnTo>
                                  <a:lnTo>
                                    <a:pt x="39" y="196"/>
                                  </a:lnTo>
                                  <a:lnTo>
                                    <a:pt x="40" y="216"/>
                                  </a:lnTo>
                                  <a:lnTo>
                                    <a:pt x="63" y="249"/>
                                  </a:lnTo>
                                  <a:lnTo>
                                    <a:pt x="77" y="304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grpSp>
                          <p:nvGrpSpPr>
                            <p:cNvPr id="607" name="Google Shape;607;p11"/>
                            <p:cNvGrpSpPr/>
                            <p:nvPr/>
                          </p:nvGrpSpPr>
                          <p:grpSpPr>
                            <a:xfrm>
                              <a:off x="4089" y="2405"/>
                              <a:ext cx="87" cy="349"/>
                              <a:chOff x="4089" y="2405"/>
                              <a:chExt cx="87" cy="349"/>
                            </a:xfrm>
                          </p:grpSpPr>
                          <p:sp>
                            <p:nvSpPr>
                              <p:cNvPr id="608" name="Google Shape;608;p11"/>
                              <p:cNvSpPr/>
                              <p:nvPr/>
                            </p:nvSpPr>
                            <p:spPr>
                              <a:xfrm>
                                <a:off x="4089" y="2405"/>
                                <a:ext cx="87" cy="349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87" h="349" extrusionOk="0">
                                    <a:moveTo>
                                      <a:pt x="7" y="0"/>
                                    </a:moveTo>
                                    <a:lnTo>
                                      <a:pt x="17" y="30"/>
                                    </a:lnTo>
                                    <a:lnTo>
                                      <a:pt x="24" y="58"/>
                                    </a:lnTo>
                                    <a:lnTo>
                                      <a:pt x="30" y="97"/>
                                    </a:lnTo>
                                    <a:lnTo>
                                      <a:pt x="30" y="130"/>
                                    </a:lnTo>
                                    <a:lnTo>
                                      <a:pt x="36" y="166"/>
                                    </a:lnTo>
                                    <a:lnTo>
                                      <a:pt x="43" y="193"/>
                                    </a:lnTo>
                                    <a:lnTo>
                                      <a:pt x="52" y="221"/>
                                    </a:lnTo>
                                    <a:lnTo>
                                      <a:pt x="65" y="257"/>
                                    </a:lnTo>
                                    <a:lnTo>
                                      <a:pt x="73" y="293"/>
                                    </a:lnTo>
                                    <a:lnTo>
                                      <a:pt x="84" y="334"/>
                                    </a:lnTo>
                                    <a:lnTo>
                                      <a:pt x="86" y="348"/>
                                    </a:lnTo>
                                    <a:lnTo>
                                      <a:pt x="74" y="348"/>
                                    </a:lnTo>
                                    <a:lnTo>
                                      <a:pt x="56" y="337"/>
                                    </a:lnTo>
                                    <a:lnTo>
                                      <a:pt x="40" y="307"/>
                                    </a:lnTo>
                                    <a:lnTo>
                                      <a:pt x="31" y="260"/>
                                    </a:lnTo>
                                    <a:lnTo>
                                      <a:pt x="24" y="218"/>
                                    </a:lnTo>
                                    <a:lnTo>
                                      <a:pt x="16" y="182"/>
                                    </a:lnTo>
                                    <a:lnTo>
                                      <a:pt x="3" y="141"/>
                                    </a:lnTo>
                                    <a:lnTo>
                                      <a:pt x="0" y="77"/>
                                    </a:lnTo>
                                    <a:lnTo>
                                      <a:pt x="1" y="44"/>
                                    </a:lnTo>
                                    <a:lnTo>
                                      <a:pt x="7" y="0"/>
                                    </a:lnTo>
                                  </a:path>
                                </a:pathLst>
                              </a:custGeom>
                              <a:solidFill>
                                <a:srgbClr val="806040"/>
                              </a:solidFill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  <p:cxnSp>
                            <p:nvCxnSpPr>
                              <p:cNvPr id="609" name="Google Shape;609;p11"/>
                              <p:cNvCxnSpPr/>
                              <p:nvPr/>
                            </p:nvCxnSpPr>
                            <p:spPr>
                              <a:xfrm rot="10800000" flipH="1">
                                <a:off x="4140" y="2651"/>
                                <a:ext cx="6" cy="36"/>
                              </a:xfrm>
                              <a:prstGeom prst="straightConnector1">
                                <a:avLst/>
                              </a:prstGeom>
                              <a:noFill/>
                              <a:ln w="12700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cxnSp>
                        </p:grpSp>
                      </p:grpSp>
                      <p:grpSp>
                        <p:nvGrpSpPr>
                          <p:cNvPr id="610" name="Google Shape;610;p11"/>
                          <p:cNvGrpSpPr/>
                          <p:nvPr/>
                        </p:nvGrpSpPr>
                        <p:grpSpPr>
                          <a:xfrm>
                            <a:off x="4186" y="2138"/>
                            <a:ext cx="285" cy="519"/>
                            <a:chOff x="4186" y="2138"/>
                            <a:chExt cx="285" cy="519"/>
                          </a:xfrm>
                        </p:grpSpPr>
                        <p:sp>
                          <p:nvSpPr>
                            <p:cNvPr id="611" name="Google Shape;611;p11"/>
                            <p:cNvSpPr/>
                            <p:nvPr/>
                          </p:nvSpPr>
                          <p:spPr>
                            <a:xfrm>
                              <a:off x="4186" y="2138"/>
                              <a:ext cx="285" cy="519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85" h="519" extrusionOk="0">
                                  <a:moveTo>
                                    <a:pt x="251" y="14"/>
                                  </a:moveTo>
                                  <a:lnTo>
                                    <a:pt x="234" y="6"/>
                                  </a:lnTo>
                                  <a:lnTo>
                                    <a:pt x="214" y="0"/>
                                  </a:lnTo>
                                  <a:lnTo>
                                    <a:pt x="200" y="22"/>
                                  </a:lnTo>
                                  <a:lnTo>
                                    <a:pt x="184" y="58"/>
                                  </a:lnTo>
                                  <a:lnTo>
                                    <a:pt x="170" y="61"/>
                                  </a:lnTo>
                                  <a:lnTo>
                                    <a:pt x="156" y="66"/>
                                  </a:lnTo>
                                  <a:lnTo>
                                    <a:pt x="149" y="66"/>
                                  </a:lnTo>
                                  <a:lnTo>
                                    <a:pt x="138" y="66"/>
                                  </a:lnTo>
                                  <a:lnTo>
                                    <a:pt x="131" y="72"/>
                                  </a:lnTo>
                                  <a:lnTo>
                                    <a:pt x="124" y="88"/>
                                  </a:lnTo>
                                  <a:lnTo>
                                    <a:pt x="117" y="107"/>
                                  </a:lnTo>
                                  <a:lnTo>
                                    <a:pt x="107" y="124"/>
                                  </a:lnTo>
                                  <a:lnTo>
                                    <a:pt x="83" y="163"/>
                                  </a:lnTo>
                                  <a:lnTo>
                                    <a:pt x="45" y="220"/>
                                  </a:lnTo>
                                  <a:lnTo>
                                    <a:pt x="8" y="278"/>
                                  </a:lnTo>
                                  <a:lnTo>
                                    <a:pt x="0" y="355"/>
                                  </a:lnTo>
                                  <a:lnTo>
                                    <a:pt x="8" y="383"/>
                                  </a:lnTo>
                                  <a:lnTo>
                                    <a:pt x="8" y="402"/>
                                  </a:lnTo>
                                  <a:lnTo>
                                    <a:pt x="16" y="411"/>
                                  </a:lnTo>
                                  <a:lnTo>
                                    <a:pt x="26" y="433"/>
                                  </a:lnTo>
                                  <a:lnTo>
                                    <a:pt x="31" y="455"/>
                                  </a:lnTo>
                                  <a:lnTo>
                                    <a:pt x="36" y="463"/>
                                  </a:lnTo>
                                  <a:lnTo>
                                    <a:pt x="43" y="477"/>
                                  </a:lnTo>
                                  <a:lnTo>
                                    <a:pt x="47" y="499"/>
                                  </a:lnTo>
                                  <a:lnTo>
                                    <a:pt x="52" y="518"/>
                                  </a:lnTo>
                                  <a:lnTo>
                                    <a:pt x="61" y="504"/>
                                  </a:lnTo>
                                  <a:lnTo>
                                    <a:pt x="73" y="482"/>
                                  </a:lnTo>
                                  <a:lnTo>
                                    <a:pt x="77" y="455"/>
                                  </a:lnTo>
                                  <a:lnTo>
                                    <a:pt x="82" y="435"/>
                                  </a:lnTo>
                                  <a:lnTo>
                                    <a:pt x="82" y="394"/>
                                  </a:lnTo>
                                  <a:lnTo>
                                    <a:pt x="96" y="353"/>
                                  </a:lnTo>
                                  <a:lnTo>
                                    <a:pt x="110" y="377"/>
                                  </a:lnTo>
                                  <a:lnTo>
                                    <a:pt x="119" y="383"/>
                                  </a:lnTo>
                                  <a:lnTo>
                                    <a:pt x="134" y="328"/>
                                  </a:lnTo>
                                  <a:lnTo>
                                    <a:pt x="177" y="306"/>
                                  </a:lnTo>
                                  <a:lnTo>
                                    <a:pt x="210" y="287"/>
                                  </a:lnTo>
                                  <a:lnTo>
                                    <a:pt x="229" y="295"/>
                                  </a:lnTo>
                                  <a:lnTo>
                                    <a:pt x="242" y="292"/>
                                  </a:lnTo>
                                  <a:lnTo>
                                    <a:pt x="257" y="278"/>
                                  </a:lnTo>
                                  <a:lnTo>
                                    <a:pt x="269" y="253"/>
                                  </a:lnTo>
                                  <a:lnTo>
                                    <a:pt x="276" y="215"/>
                                  </a:lnTo>
                                  <a:lnTo>
                                    <a:pt x="284" y="132"/>
                                  </a:lnTo>
                                  <a:lnTo>
                                    <a:pt x="251" y="14"/>
                                  </a:lnTo>
                                </a:path>
                              </a:pathLst>
                            </a:custGeom>
                            <a:solidFill>
                              <a:srgbClr val="00808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612" name="Google Shape;612;p11"/>
                            <p:cNvSpPr/>
                            <p:nvPr/>
                          </p:nvSpPr>
                          <p:spPr>
                            <a:xfrm>
                              <a:off x="4188" y="2218"/>
                              <a:ext cx="245" cy="266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45" h="266" extrusionOk="0">
                                  <a:moveTo>
                                    <a:pt x="0" y="265"/>
                                  </a:moveTo>
                                  <a:lnTo>
                                    <a:pt x="93" y="108"/>
                                  </a:lnTo>
                                  <a:lnTo>
                                    <a:pt x="139" y="44"/>
                                  </a:lnTo>
                                  <a:lnTo>
                                    <a:pt x="244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613" name="Google Shape;613;p11"/>
                        <p:cNvGrpSpPr/>
                        <p:nvPr/>
                      </p:nvGrpSpPr>
                      <p:grpSpPr>
                        <a:xfrm>
                          <a:off x="4386" y="1939"/>
                          <a:ext cx="166" cy="415"/>
                          <a:chOff x="4386" y="1939"/>
                          <a:chExt cx="166" cy="415"/>
                        </a:xfrm>
                      </p:grpSpPr>
                      <p:grpSp>
                        <p:nvGrpSpPr>
                          <p:cNvPr id="614" name="Google Shape;614;p11"/>
                          <p:cNvGrpSpPr/>
                          <p:nvPr/>
                        </p:nvGrpSpPr>
                        <p:grpSpPr>
                          <a:xfrm>
                            <a:off x="4386" y="1941"/>
                            <a:ext cx="164" cy="413"/>
                            <a:chOff x="4386" y="1941"/>
                            <a:chExt cx="164" cy="413"/>
                          </a:xfrm>
                        </p:grpSpPr>
                        <p:sp>
                          <p:nvSpPr>
                            <p:cNvPr id="615" name="Google Shape;615;p11"/>
                            <p:cNvSpPr/>
                            <p:nvPr/>
                          </p:nvSpPr>
                          <p:spPr>
                            <a:xfrm>
                              <a:off x="4386" y="1941"/>
                              <a:ext cx="164" cy="413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64" h="413" extrusionOk="0">
                                  <a:moveTo>
                                    <a:pt x="0" y="158"/>
                                  </a:moveTo>
                                  <a:lnTo>
                                    <a:pt x="19" y="141"/>
                                  </a:lnTo>
                                  <a:lnTo>
                                    <a:pt x="35" y="130"/>
                                  </a:lnTo>
                                  <a:lnTo>
                                    <a:pt x="55" y="119"/>
                                  </a:lnTo>
                                  <a:lnTo>
                                    <a:pt x="62" y="113"/>
                                  </a:lnTo>
                                  <a:lnTo>
                                    <a:pt x="68" y="94"/>
                                  </a:lnTo>
                                  <a:lnTo>
                                    <a:pt x="76" y="53"/>
                                  </a:lnTo>
                                  <a:lnTo>
                                    <a:pt x="80" y="22"/>
                                  </a:lnTo>
                                  <a:lnTo>
                                    <a:pt x="101" y="0"/>
                                  </a:lnTo>
                                  <a:lnTo>
                                    <a:pt x="162" y="119"/>
                                  </a:lnTo>
                                  <a:lnTo>
                                    <a:pt x="163" y="147"/>
                                  </a:lnTo>
                                  <a:lnTo>
                                    <a:pt x="157" y="185"/>
                                  </a:lnTo>
                                  <a:lnTo>
                                    <a:pt x="149" y="230"/>
                                  </a:lnTo>
                                  <a:lnTo>
                                    <a:pt x="142" y="257"/>
                                  </a:lnTo>
                                  <a:lnTo>
                                    <a:pt x="130" y="285"/>
                                  </a:lnTo>
                                  <a:lnTo>
                                    <a:pt x="117" y="315"/>
                                  </a:lnTo>
                                  <a:lnTo>
                                    <a:pt x="115" y="354"/>
                                  </a:lnTo>
                                  <a:lnTo>
                                    <a:pt x="112" y="393"/>
                                  </a:lnTo>
                                  <a:lnTo>
                                    <a:pt x="104" y="409"/>
                                  </a:lnTo>
                                  <a:lnTo>
                                    <a:pt x="94" y="412"/>
                                  </a:lnTo>
                                  <a:lnTo>
                                    <a:pt x="65" y="395"/>
                                  </a:lnTo>
                                  <a:lnTo>
                                    <a:pt x="69" y="384"/>
                                  </a:lnTo>
                                  <a:lnTo>
                                    <a:pt x="68" y="359"/>
                                  </a:lnTo>
                                  <a:lnTo>
                                    <a:pt x="62" y="335"/>
                                  </a:lnTo>
                                  <a:lnTo>
                                    <a:pt x="62" y="310"/>
                                  </a:lnTo>
                                  <a:lnTo>
                                    <a:pt x="56" y="290"/>
                                  </a:lnTo>
                                  <a:lnTo>
                                    <a:pt x="50" y="271"/>
                                  </a:lnTo>
                                  <a:lnTo>
                                    <a:pt x="44" y="249"/>
                                  </a:lnTo>
                                  <a:lnTo>
                                    <a:pt x="42" y="241"/>
                                  </a:lnTo>
                                  <a:lnTo>
                                    <a:pt x="33" y="196"/>
                                  </a:lnTo>
                                  <a:lnTo>
                                    <a:pt x="0" y="158"/>
                                  </a:lnTo>
                                </a:path>
                              </a:pathLst>
                            </a:custGeom>
                            <a:solidFill>
                              <a:srgbClr val="FFFF00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grpSp>
                          <p:nvGrpSpPr>
                            <p:cNvPr id="616" name="Google Shape;616;p11"/>
                            <p:cNvGrpSpPr/>
                            <p:nvPr/>
                          </p:nvGrpSpPr>
                          <p:grpSpPr>
                            <a:xfrm>
                              <a:off x="4422" y="2069"/>
                              <a:ext cx="86" cy="265"/>
                              <a:chOff x="4422" y="2069"/>
                              <a:chExt cx="86" cy="265"/>
                            </a:xfrm>
                          </p:grpSpPr>
                          <p:sp>
                            <p:nvSpPr>
                              <p:cNvPr id="617" name="Google Shape;617;p11"/>
                              <p:cNvSpPr/>
                              <p:nvPr/>
                            </p:nvSpPr>
                            <p:spPr>
                              <a:xfrm>
                                <a:off x="4436" y="2074"/>
                                <a:ext cx="72" cy="123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72" h="123" extrusionOk="0">
                                    <a:moveTo>
                                      <a:pt x="0" y="122"/>
                                    </a:moveTo>
                                    <a:lnTo>
                                      <a:pt x="48" y="83"/>
                                    </a:lnTo>
                                    <a:lnTo>
                                      <a:pt x="59" y="83"/>
                                    </a:lnTo>
                                    <a:lnTo>
                                      <a:pt x="71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  <p:cxnSp>
                            <p:nvCxnSpPr>
                              <p:cNvPr id="618" name="Google Shape;618;p11"/>
                              <p:cNvCxnSpPr/>
                              <p:nvPr/>
                            </p:nvCxnSpPr>
                            <p:spPr>
                              <a:xfrm rot="10800000" flipH="1">
                                <a:off x="4470" y="2243"/>
                                <a:ext cx="14" cy="91"/>
                              </a:xfrm>
                              <a:prstGeom prst="straightConnector1">
                                <a:avLst/>
                              </a:prstGeom>
                              <a:noFill/>
                              <a:ln w="12700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cxnSp>
                          <p:cxnSp>
                            <p:nvCxnSpPr>
                              <p:cNvPr id="619" name="Google Shape;619;p11"/>
                              <p:cNvCxnSpPr/>
                              <p:nvPr/>
                            </p:nvCxnSpPr>
                            <p:spPr>
                              <a:xfrm flipH="1">
                                <a:off x="4422" y="2069"/>
                                <a:ext cx="40" cy="21"/>
                              </a:xfrm>
                              <a:prstGeom prst="straightConnector1">
                                <a:avLst/>
                              </a:prstGeom>
                              <a:noFill/>
                              <a:ln w="12700" cap="flat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med" len="med"/>
                                <a:tailEnd type="none" w="med" len="med"/>
                              </a:ln>
                            </p:spPr>
                          </p:cxnSp>
                        </p:grpSp>
                      </p:grpSp>
                      <p:sp>
                        <p:nvSpPr>
                          <p:cNvPr id="620" name="Google Shape;620;p11"/>
                          <p:cNvSpPr/>
                          <p:nvPr/>
                        </p:nvSpPr>
                        <p:spPr>
                          <a:xfrm>
                            <a:off x="4467" y="1939"/>
                            <a:ext cx="85" cy="123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85" h="123" extrusionOk="0">
                                <a:moveTo>
                                  <a:pt x="20" y="0"/>
                                </a:moveTo>
                                <a:lnTo>
                                  <a:pt x="0" y="22"/>
                                </a:lnTo>
                                <a:lnTo>
                                  <a:pt x="26" y="33"/>
                                </a:lnTo>
                                <a:lnTo>
                                  <a:pt x="31" y="94"/>
                                </a:lnTo>
                                <a:lnTo>
                                  <a:pt x="84" y="122"/>
                                </a:lnTo>
                                <a:lnTo>
                                  <a:pt x="78" y="64"/>
                                </a:lnTo>
                                <a:lnTo>
                                  <a:pt x="20" y="0"/>
                                </a:lnTo>
                              </a:path>
                            </a:pathLst>
                          </a:custGeom>
                          <a:solidFill>
                            <a:srgbClr val="FFFFA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</p:grpSp>
                <p:grpSp>
                  <p:nvGrpSpPr>
                    <p:cNvPr id="621" name="Google Shape;621;p11"/>
                    <p:cNvGrpSpPr/>
                    <p:nvPr/>
                  </p:nvGrpSpPr>
                  <p:grpSpPr>
                    <a:xfrm>
                      <a:off x="4346" y="2094"/>
                      <a:ext cx="122" cy="293"/>
                      <a:chOff x="4346" y="2094"/>
                      <a:chExt cx="122" cy="293"/>
                    </a:xfrm>
                  </p:grpSpPr>
                  <p:grpSp>
                    <p:nvGrpSpPr>
                      <p:cNvPr id="622" name="Google Shape;622;p11"/>
                      <p:cNvGrpSpPr/>
                      <p:nvPr/>
                    </p:nvGrpSpPr>
                    <p:grpSpPr>
                      <a:xfrm>
                        <a:off x="4378" y="2171"/>
                        <a:ext cx="90" cy="216"/>
                        <a:chOff x="4378" y="2171"/>
                        <a:chExt cx="90" cy="216"/>
                      </a:xfrm>
                    </p:grpSpPr>
                    <p:sp>
                      <p:nvSpPr>
                        <p:cNvPr id="623" name="Google Shape;623;p11"/>
                        <p:cNvSpPr/>
                        <p:nvPr/>
                      </p:nvSpPr>
                      <p:spPr>
                        <a:xfrm>
                          <a:off x="4378" y="2171"/>
                          <a:ext cx="90" cy="216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90" h="216" extrusionOk="0">
                              <a:moveTo>
                                <a:pt x="55" y="28"/>
                              </a:moveTo>
                              <a:lnTo>
                                <a:pt x="49" y="17"/>
                              </a:lnTo>
                              <a:lnTo>
                                <a:pt x="39" y="3"/>
                              </a:lnTo>
                              <a:lnTo>
                                <a:pt x="30" y="0"/>
                              </a:lnTo>
                              <a:lnTo>
                                <a:pt x="20" y="3"/>
                              </a:lnTo>
                              <a:lnTo>
                                <a:pt x="14" y="14"/>
                              </a:lnTo>
                              <a:lnTo>
                                <a:pt x="8" y="30"/>
                              </a:lnTo>
                              <a:lnTo>
                                <a:pt x="2" y="50"/>
                              </a:lnTo>
                              <a:lnTo>
                                <a:pt x="0" y="69"/>
                              </a:lnTo>
                              <a:lnTo>
                                <a:pt x="2" y="99"/>
                              </a:lnTo>
                              <a:lnTo>
                                <a:pt x="8" y="119"/>
                              </a:lnTo>
                              <a:lnTo>
                                <a:pt x="15" y="132"/>
                              </a:lnTo>
                              <a:lnTo>
                                <a:pt x="23" y="141"/>
                              </a:lnTo>
                              <a:lnTo>
                                <a:pt x="26" y="152"/>
                              </a:lnTo>
                              <a:lnTo>
                                <a:pt x="23" y="168"/>
                              </a:lnTo>
                              <a:lnTo>
                                <a:pt x="23" y="185"/>
                              </a:lnTo>
                              <a:lnTo>
                                <a:pt x="28" y="198"/>
                              </a:lnTo>
                              <a:lnTo>
                                <a:pt x="37" y="215"/>
                              </a:lnTo>
                              <a:lnTo>
                                <a:pt x="47" y="209"/>
                              </a:lnTo>
                              <a:lnTo>
                                <a:pt x="55" y="190"/>
                              </a:lnTo>
                              <a:lnTo>
                                <a:pt x="59" y="201"/>
                              </a:lnTo>
                              <a:lnTo>
                                <a:pt x="63" y="215"/>
                              </a:lnTo>
                              <a:lnTo>
                                <a:pt x="73" y="215"/>
                              </a:lnTo>
                              <a:lnTo>
                                <a:pt x="77" y="201"/>
                              </a:lnTo>
                              <a:lnTo>
                                <a:pt x="82" y="198"/>
                              </a:lnTo>
                              <a:lnTo>
                                <a:pt x="87" y="190"/>
                              </a:lnTo>
                              <a:lnTo>
                                <a:pt x="89" y="174"/>
                              </a:lnTo>
                              <a:lnTo>
                                <a:pt x="87" y="157"/>
                              </a:lnTo>
                              <a:lnTo>
                                <a:pt x="83" y="141"/>
                              </a:lnTo>
                              <a:lnTo>
                                <a:pt x="83" y="132"/>
                              </a:lnTo>
                              <a:lnTo>
                                <a:pt x="78" y="113"/>
                              </a:lnTo>
                              <a:lnTo>
                                <a:pt x="73" y="91"/>
                              </a:lnTo>
                              <a:lnTo>
                                <a:pt x="68" y="74"/>
                              </a:lnTo>
                              <a:lnTo>
                                <a:pt x="66" y="55"/>
                              </a:lnTo>
                              <a:lnTo>
                                <a:pt x="55" y="28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624" name="Google Shape;624;p11"/>
                        <p:cNvGrpSpPr/>
                        <p:nvPr/>
                      </p:nvGrpSpPr>
                      <p:grpSpPr>
                        <a:xfrm>
                          <a:off x="4398" y="2235"/>
                          <a:ext cx="58" cy="130"/>
                          <a:chOff x="4398" y="2235"/>
                          <a:chExt cx="58" cy="130"/>
                        </a:xfrm>
                      </p:grpSpPr>
                      <p:sp>
                        <p:nvSpPr>
                          <p:cNvPr id="625" name="Google Shape;625;p11"/>
                          <p:cNvSpPr/>
                          <p:nvPr/>
                        </p:nvSpPr>
                        <p:spPr>
                          <a:xfrm>
                            <a:off x="4398" y="2235"/>
                            <a:ext cx="19" cy="75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9" h="75" extrusionOk="0">
                                <a:moveTo>
                                  <a:pt x="0" y="0"/>
                                </a:moveTo>
                                <a:lnTo>
                                  <a:pt x="10" y="11"/>
                                </a:lnTo>
                                <a:lnTo>
                                  <a:pt x="15" y="27"/>
                                </a:lnTo>
                                <a:lnTo>
                                  <a:pt x="18" y="49"/>
                                </a:lnTo>
                                <a:lnTo>
                                  <a:pt x="17" y="69"/>
                                </a:lnTo>
                                <a:lnTo>
                                  <a:pt x="14" y="71"/>
                                </a:lnTo>
                                <a:lnTo>
                                  <a:pt x="7" y="74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26" name="Google Shape;626;p11"/>
                          <p:cNvSpPr/>
                          <p:nvPr/>
                        </p:nvSpPr>
                        <p:spPr>
                          <a:xfrm>
                            <a:off x="4428" y="2298"/>
                            <a:ext cx="9" cy="59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9" h="59" extrusionOk="0">
                                <a:moveTo>
                                  <a:pt x="5" y="58"/>
                                </a:moveTo>
                                <a:lnTo>
                                  <a:pt x="8" y="39"/>
                                </a:lnTo>
                                <a:lnTo>
                                  <a:pt x="5" y="11"/>
                                </a:lnTo>
                                <a:lnTo>
                                  <a:pt x="0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27" name="Google Shape;627;p11"/>
                          <p:cNvSpPr/>
                          <p:nvPr/>
                        </p:nvSpPr>
                        <p:spPr>
                          <a:xfrm>
                            <a:off x="4452" y="2323"/>
                            <a:ext cx="4" cy="4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4" h="42" extrusionOk="0">
                                <a:moveTo>
                                  <a:pt x="0" y="0"/>
                                </a:moveTo>
                                <a:lnTo>
                                  <a:pt x="3" y="25"/>
                                </a:lnTo>
                                <a:lnTo>
                                  <a:pt x="2" y="4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628" name="Google Shape;628;p11"/>
                      <p:cNvSpPr/>
                      <p:nvPr/>
                    </p:nvSpPr>
                    <p:spPr>
                      <a:xfrm>
                        <a:off x="4346" y="2094"/>
                        <a:ext cx="56" cy="8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56" h="80" extrusionOk="0">
                            <a:moveTo>
                              <a:pt x="55" y="25"/>
                            </a:moveTo>
                            <a:lnTo>
                              <a:pt x="34" y="5"/>
                            </a:lnTo>
                            <a:lnTo>
                              <a:pt x="24" y="0"/>
                            </a:lnTo>
                            <a:lnTo>
                              <a:pt x="11" y="0"/>
                            </a:lnTo>
                            <a:lnTo>
                              <a:pt x="3" y="11"/>
                            </a:lnTo>
                            <a:lnTo>
                              <a:pt x="0" y="27"/>
                            </a:lnTo>
                            <a:lnTo>
                              <a:pt x="3" y="46"/>
                            </a:lnTo>
                            <a:lnTo>
                              <a:pt x="10" y="52"/>
                            </a:lnTo>
                            <a:lnTo>
                              <a:pt x="7" y="57"/>
                            </a:lnTo>
                            <a:lnTo>
                              <a:pt x="8" y="71"/>
                            </a:lnTo>
                            <a:lnTo>
                              <a:pt x="16" y="79"/>
                            </a:lnTo>
                            <a:lnTo>
                              <a:pt x="34" y="74"/>
                            </a:lnTo>
                            <a:lnTo>
                              <a:pt x="55" y="25"/>
                            </a:lnTo>
                          </a:path>
                        </a:pathLst>
                      </a:custGeom>
                      <a:solidFill>
                        <a:srgbClr val="FFC080"/>
                      </a:solidFill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sp>
                <p:nvSpPr>
                  <p:cNvPr id="629" name="Google Shape;629;p11"/>
                  <p:cNvSpPr/>
                  <p:nvPr/>
                </p:nvSpPr>
                <p:spPr>
                  <a:xfrm>
                    <a:off x="4322" y="2074"/>
                    <a:ext cx="244" cy="14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" h="145" extrusionOk="0">
                        <a:moveTo>
                          <a:pt x="7" y="0"/>
                        </a:moveTo>
                        <a:lnTo>
                          <a:pt x="243" y="129"/>
                        </a:lnTo>
                        <a:lnTo>
                          <a:pt x="233" y="144"/>
                        </a:lnTo>
                        <a:lnTo>
                          <a:pt x="0" y="25"/>
                        </a:lnTo>
                        <a:lnTo>
                          <a:pt x="7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dk1"/>
                      </a:buClr>
                      <a:buSzPts val="3200"/>
                      <a:buFont typeface="Calibri"/>
                      <a:buNone/>
                    </a:pPr>
                    <a:endParaRPr sz="3200" b="0" i="0" u="none" strike="noStrike" cap="none">
                      <a:solidFill>
                        <a:srgbClr val="000000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grpSp>
              <p:nvGrpSpPr>
                <p:cNvPr id="630" name="Google Shape;630;p11"/>
                <p:cNvGrpSpPr/>
                <p:nvPr/>
              </p:nvGrpSpPr>
              <p:grpSpPr>
                <a:xfrm>
                  <a:off x="3886" y="1445"/>
                  <a:ext cx="566" cy="1348"/>
                  <a:chOff x="3886" y="1445"/>
                  <a:chExt cx="566" cy="1348"/>
                </a:xfrm>
              </p:grpSpPr>
              <p:grpSp>
                <p:nvGrpSpPr>
                  <p:cNvPr id="631" name="Google Shape;631;p11"/>
                  <p:cNvGrpSpPr/>
                  <p:nvPr/>
                </p:nvGrpSpPr>
                <p:grpSpPr>
                  <a:xfrm>
                    <a:off x="3886" y="1445"/>
                    <a:ext cx="566" cy="1348"/>
                    <a:chOff x="3886" y="1445"/>
                    <a:chExt cx="566" cy="1348"/>
                  </a:xfrm>
                </p:grpSpPr>
                <p:grpSp>
                  <p:nvGrpSpPr>
                    <p:cNvPr id="632" name="Google Shape;632;p11"/>
                    <p:cNvGrpSpPr/>
                    <p:nvPr/>
                  </p:nvGrpSpPr>
                  <p:grpSpPr>
                    <a:xfrm>
                      <a:off x="4192" y="1445"/>
                      <a:ext cx="260" cy="503"/>
                      <a:chOff x="4192" y="1445"/>
                      <a:chExt cx="260" cy="503"/>
                    </a:xfrm>
                  </p:grpSpPr>
                  <p:grpSp>
                    <p:nvGrpSpPr>
                      <p:cNvPr id="633" name="Google Shape;633;p11"/>
                      <p:cNvGrpSpPr/>
                      <p:nvPr/>
                    </p:nvGrpSpPr>
                    <p:grpSpPr>
                      <a:xfrm>
                        <a:off x="4192" y="1488"/>
                        <a:ext cx="249" cy="460"/>
                        <a:chOff x="4192" y="1488"/>
                        <a:chExt cx="249" cy="460"/>
                      </a:xfrm>
                    </p:grpSpPr>
                    <p:sp>
                      <p:nvSpPr>
                        <p:cNvPr id="634" name="Google Shape;634;p11"/>
                        <p:cNvSpPr/>
                        <p:nvPr/>
                      </p:nvSpPr>
                      <p:spPr>
                        <a:xfrm>
                          <a:off x="4296" y="1709"/>
                          <a:ext cx="49" cy="14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49" h="148" extrusionOk="0">
                              <a:moveTo>
                                <a:pt x="0" y="0"/>
                              </a:moveTo>
                              <a:lnTo>
                                <a:pt x="6" y="147"/>
                              </a:lnTo>
                              <a:lnTo>
                                <a:pt x="48" y="128"/>
                              </a:lnTo>
                              <a:lnTo>
                                <a:pt x="36" y="31"/>
                              </a:lnTo>
                              <a:lnTo>
                                <a:pt x="0" y="0"/>
                              </a:lnTo>
                            </a:path>
                          </a:pathLst>
                        </a:custGeom>
                        <a:solidFill>
                          <a:srgbClr val="FFFFFF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635" name="Google Shape;635;p11"/>
                        <p:cNvSpPr/>
                        <p:nvPr/>
                      </p:nvSpPr>
                      <p:spPr>
                        <a:xfrm>
                          <a:off x="4192" y="1488"/>
                          <a:ext cx="249" cy="460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49" h="460" extrusionOk="0">
                              <a:moveTo>
                                <a:pt x="0" y="155"/>
                              </a:moveTo>
                              <a:lnTo>
                                <a:pt x="2" y="130"/>
                              </a:lnTo>
                              <a:lnTo>
                                <a:pt x="7" y="108"/>
                              </a:lnTo>
                              <a:lnTo>
                                <a:pt x="15" y="94"/>
                              </a:lnTo>
                              <a:lnTo>
                                <a:pt x="33" y="75"/>
                              </a:lnTo>
                              <a:lnTo>
                                <a:pt x="42" y="72"/>
                              </a:lnTo>
                              <a:lnTo>
                                <a:pt x="63" y="83"/>
                              </a:lnTo>
                              <a:lnTo>
                                <a:pt x="77" y="80"/>
                              </a:lnTo>
                              <a:lnTo>
                                <a:pt x="91" y="86"/>
                              </a:lnTo>
                              <a:lnTo>
                                <a:pt x="100" y="64"/>
                              </a:lnTo>
                              <a:lnTo>
                                <a:pt x="109" y="44"/>
                              </a:lnTo>
                              <a:lnTo>
                                <a:pt x="123" y="22"/>
                              </a:lnTo>
                              <a:lnTo>
                                <a:pt x="135" y="11"/>
                              </a:lnTo>
                              <a:lnTo>
                                <a:pt x="148" y="0"/>
                              </a:lnTo>
                              <a:lnTo>
                                <a:pt x="160" y="3"/>
                              </a:lnTo>
                              <a:lnTo>
                                <a:pt x="174" y="0"/>
                              </a:lnTo>
                              <a:lnTo>
                                <a:pt x="191" y="8"/>
                              </a:lnTo>
                              <a:lnTo>
                                <a:pt x="205" y="39"/>
                              </a:lnTo>
                              <a:lnTo>
                                <a:pt x="217" y="58"/>
                              </a:lnTo>
                              <a:lnTo>
                                <a:pt x="231" y="83"/>
                              </a:lnTo>
                              <a:lnTo>
                                <a:pt x="240" y="100"/>
                              </a:lnTo>
                              <a:lnTo>
                                <a:pt x="244" y="119"/>
                              </a:lnTo>
                              <a:lnTo>
                                <a:pt x="248" y="149"/>
                              </a:lnTo>
                              <a:lnTo>
                                <a:pt x="246" y="191"/>
                              </a:lnTo>
                              <a:lnTo>
                                <a:pt x="241" y="230"/>
                              </a:lnTo>
                              <a:lnTo>
                                <a:pt x="236" y="263"/>
                              </a:lnTo>
                              <a:lnTo>
                                <a:pt x="229" y="285"/>
                              </a:lnTo>
                              <a:lnTo>
                                <a:pt x="218" y="301"/>
                              </a:lnTo>
                              <a:lnTo>
                                <a:pt x="208" y="312"/>
                              </a:lnTo>
                              <a:lnTo>
                                <a:pt x="208" y="343"/>
                              </a:lnTo>
                              <a:lnTo>
                                <a:pt x="201" y="368"/>
                              </a:lnTo>
                              <a:lnTo>
                                <a:pt x="191" y="384"/>
                              </a:lnTo>
                              <a:lnTo>
                                <a:pt x="180" y="398"/>
                              </a:lnTo>
                              <a:lnTo>
                                <a:pt x="167" y="401"/>
                              </a:lnTo>
                              <a:lnTo>
                                <a:pt x="163" y="459"/>
                              </a:lnTo>
                              <a:lnTo>
                                <a:pt x="125" y="429"/>
                              </a:lnTo>
                              <a:lnTo>
                                <a:pt x="106" y="453"/>
                              </a:lnTo>
                              <a:lnTo>
                                <a:pt x="69" y="423"/>
                              </a:lnTo>
                              <a:lnTo>
                                <a:pt x="70" y="354"/>
                              </a:lnTo>
                              <a:lnTo>
                                <a:pt x="74" y="335"/>
                              </a:lnTo>
                              <a:lnTo>
                                <a:pt x="82" y="326"/>
                              </a:lnTo>
                              <a:lnTo>
                                <a:pt x="94" y="324"/>
                              </a:lnTo>
                              <a:lnTo>
                                <a:pt x="108" y="335"/>
                              </a:lnTo>
                              <a:lnTo>
                                <a:pt x="117" y="326"/>
                              </a:lnTo>
                              <a:lnTo>
                                <a:pt x="133" y="321"/>
                              </a:lnTo>
                              <a:lnTo>
                                <a:pt x="127" y="271"/>
                              </a:lnTo>
                              <a:lnTo>
                                <a:pt x="113" y="260"/>
                              </a:lnTo>
                              <a:lnTo>
                                <a:pt x="101" y="252"/>
                              </a:lnTo>
                              <a:lnTo>
                                <a:pt x="84" y="230"/>
                              </a:lnTo>
                              <a:lnTo>
                                <a:pt x="72" y="224"/>
                              </a:lnTo>
                              <a:lnTo>
                                <a:pt x="46" y="218"/>
                              </a:lnTo>
                              <a:lnTo>
                                <a:pt x="32" y="199"/>
                              </a:lnTo>
                              <a:lnTo>
                                <a:pt x="15" y="174"/>
                              </a:lnTo>
                              <a:lnTo>
                                <a:pt x="0" y="155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636" name="Google Shape;636;p11"/>
                      <p:cNvGrpSpPr/>
                      <p:nvPr/>
                    </p:nvGrpSpPr>
                    <p:grpSpPr>
                      <a:xfrm>
                        <a:off x="4277" y="1445"/>
                        <a:ext cx="175" cy="345"/>
                        <a:chOff x="4277" y="1445"/>
                        <a:chExt cx="175" cy="345"/>
                      </a:xfrm>
                    </p:grpSpPr>
                    <p:grpSp>
                      <p:nvGrpSpPr>
                        <p:cNvPr id="637" name="Google Shape;637;p11"/>
                        <p:cNvGrpSpPr/>
                        <p:nvPr/>
                      </p:nvGrpSpPr>
                      <p:grpSpPr>
                        <a:xfrm>
                          <a:off x="4351" y="1445"/>
                          <a:ext cx="101" cy="274"/>
                          <a:chOff x="4351" y="1445"/>
                          <a:chExt cx="101" cy="274"/>
                        </a:xfrm>
                      </p:grpSpPr>
                      <p:sp>
                        <p:nvSpPr>
                          <p:cNvPr id="638" name="Google Shape;638;p11"/>
                          <p:cNvSpPr/>
                          <p:nvPr/>
                        </p:nvSpPr>
                        <p:spPr>
                          <a:xfrm>
                            <a:off x="4351" y="1445"/>
                            <a:ext cx="51" cy="4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51" h="42" extrusionOk="0">
                                <a:moveTo>
                                  <a:pt x="0" y="41"/>
                                </a:moveTo>
                                <a:lnTo>
                                  <a:pt x="9" y="25"/>
                                </a:lnTo>
                                <a:lnTo>
                                  <a:pt x="20" y="16"/>
                                </a:lnTo>
                                <a:lnTo>
                                  <a:pt x="29" y="16"/>
                                </a:lnTo>
                                <a:lnTo>
                                  <a:pt x="38" y="14"/>
                                </a:lnTo>
                                <a:lnTo>
                                  <a:pt x="50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39" name="Google Shape;639;p11"/>
                          <p:cNvSpPr/>
                          <p:nvPr/>
                        </p:nvSpPr>
                        <p:spPr>
                          <a:xfrm>
                            <a:off x="4369" y="1499"/>
                            <a:ext cx="62" cy="40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62" h="40" extrusionOk="0">
                                <a:moveTo>
                                  <a:pt x="0" y="39"/>
                                </a:moveTo>
                                <a:lnTo>
                                  <a:pt x="10" y="20"/>
                                </a:lnTo>
                                <a:lnTo>
                                  <a:pt x="20" y="6"/>
                                </a:lnTo>
                                <a:lnTo>
                                  <a:pt x="32" y="0"/>
                                </a:lnTo>
                                <a:lnTo>
                                  <a:pt x="49" y="3"/>
                                </a:lnTo>
                                <a:lnTo>
                                  <a:pt x="61" y="1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40" name="Google Shape;640;p11"/>
                          <p:cNvSpPr/>
                          <p:nvPr/>
                        </p:nvSpPr>
                        <p:spPr>
                          <a:xfrm>
                            <a:off x="4393" y="1533"/>
                            <a:ext cx="52" cy="4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52" h="48" extrusionOk="0">
                                <a:moveTo>
                                  <a:pt x="0" y="47"/>
                                </a:moveTo>
                                <a:lnTo>
                                  <a:pt x="9" y="25"/>
                                </a:lnTo>
                                <a:lnTo>
                                  <a:pt x="19" y="8"/>
                                </a:lnTo>
                                <a:lnTo>
                                  <a:pt x="28" y="0"/>
                                </a:lnTo>
                                <a:lnTo>
                                  <a:pt x="40" y="3"/>
                                </a:lnTo>
                                <a:lnTo>
                                  <a:pt x="51" y="22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41" name="Google Shape;641;p11"/>
                          <p:cNvSpPr/>
                          <p:nvPr/>
                        </p:nvSpPr>
                        <p:spPr>
                          <a:xfrm>
                            <a:off x="4414" y="1589"/>
                            <a:ext cx="38" cy="2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8" h="22" extrusionOk="0">
                                <a:moveTo>
                                  <a:pt x="0" y="21"/>
                                </a:moveTo>
                                <a:lnTo>
                                  <a:pt x="14" y="5"/>
                                </a:lnTo>
                                <a:lnTo>
                                  <a:pt x="21" y="0"/>
                                </a:lnTo>
                                <a:lnTo>
                                  <a:pt x="25" y="0"/>
                                </a:lnTo>
                                <a:lnTo>
                                  <a:pt x="32" y="5"/>
                                </a:lnTo>
                                <a:lnTo>
                                  <a:pt x="37" y="18"/>
                                </a:lnTo>
                                <a:lnTo>
                                  <a:pt x="37" y="2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42" name="Google Shape;642;p11"/>
                          <p:cNvSpPr/>
                          <p:nvPr/>
                        </p:nvSpPr>
                        <p:spPr>
                          <a:xfrm>
                            <a:off x="4410" y="1647"/>
                            <a:ext cx="39" cy="7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39" h="72" extrusionOk="0">
                                <a:moveTo>
                                  <a:pt x="0" y="0"/>
                                </a:moveTo>
                                <a:lnTo>
                                  <a:pt x="13" y="5"/>
                                </a:lnTo>
                                <a:lnTo>
                                  <a:pt x="24" y="16"/>
                                </a:lnTo>
                                <a:lnTo>
                                  <a:pt x="31" y="30"/>
                                </a:lnTo>
                                <a:lnTo>
                                  <a:pt x="36" y="44"/>
                                </a:lnTo>
                                <a:lnTo>
                                  <a:pt x="38" y="71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643" name="Google Shape;643;p11"/>
                        <p:cNvGrpSpPr/>
                        <p:nvPr/>
                      </p:nvGrpSpPr>
                      <p:grpSpPr>
                        <a:xfrm>
                          <a:off x="4277" y="1555"/>
                          <a:ext cx="143" cy="235"/>
                          <a:chOff x="4277" y="1555"/>
                          <a:chExt cx="143" cy="235"/>
                        </a:xfrm>
                      </p:grpSpPr>
                      <p:grpSp>
                        <p:nvGrpSpPr>
                          <p:cNvPr id="644" name="Google Shape;644;p11"/>
                          <p:cNvGrpSpPr/>
                          <p:nvPr/>
                        </p:nvGrpSpPr>
                        <p:grpSpPr>
                          <a:xfrm>
                            <a:off x="4277" y="1555"/>
                            <a:ext cx="54" cy="164"/>
                            <a:chOff x="4277" y="1555"/>
                            <a:chExt cx="54" cy="164"/>
                          </a:xfrm>
                        </p:grpSpPr>
                        <p:grpSp>
                          <p:nvGrpSpPr>
                            <p:cNvPr id="645" name="Google Shape;645;p11"/>
                            <p:cNvGrpSpPr/>
                            <p:nvPr/>
                          </p:nvGrpSpPr>
                          <p:grpSpPr>
                            <a:xfrm>
                              <a:off x="4288" y="1555"/>
                              <a:ext cx="43" cy="82"/>
                              <a:chOff x="4288" y="1555"/>
                              <a:chExt cx="43" cy="82"/>
                            </a:xfrm>
                          </p:grpSpPr>
                          <p:sp>
                            <p:nvSpPr>
                              <p:cNvPr id="646" name="Google Shape;646;p11"/>
                              <p:cNvSpPr/>
                              <p:nvPr/>
                            </p:nvSpPr>
                            <p:spPr>
                              <a:xfrm>
                                <a:off x="4292" y="1555"/>
                                <a:ext cx="39" cy="15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39" h="15" extrusionOk="0">
                                    <a:moveTo>
                                      <a:pt x="0" y="14"/>
                                    </a:moveTo>
                                    <a:lnTo>
                                      <a:pt x="20" y="0"/>
                                    </a:lnTo>
                                    <a:lnTo>
                                      <a:pt x="38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647" name="Google Shape;647;p11"/>
                              <p:cNvSpPr/>
                              <p:nvPr/>
                            </p:nvSpPr>
                            <p:spPr>
                              <a:xfrm>
                                <a:off x="4288" y="1585"/>
                                <a:ext cx="37" cy="52"/>
                              </a:xfrm>
                              <a:custGeom>
                                <a:avLst/>
                                <a:gdLst/>
                                <a:ahLst/>
                                <a:cxnLst/>
                                <a:rect l="l" t="t" r="r" b="b"/>
                                <a:pathLst>
                                  <a:path w="37" h="52" extrusionOk="0">
                                    <a:moveTo>
                                      <a:pt x="0" y="0"/>
                                    </a:moveTo>
                                    <a:lnTo>
                                      <a:pt x="10" y="11"/>
                                    </a:lnTo>
                                    <a:lnTo>
                                      <a:pt x="17" y="20"/>
                                    </a:lnTo>
                                    <a:lnTo>
                                      <a:pt x="21" y="34"/>
                                    </a:lnTo>
                                    <a:lnTo>
                                      <a:pt x="27" y="48"/>
                                    </a:lnTo>
                                    <a:lnTo>
                                      <a:pt x="36" y="51"/>
                                    </a:lnTo>
                                  </a:path>
                                </a:pathLst>
                              </a:custGeom>
                              <a:noFill/>
                              <a:ln w="12700" cap="rnd" cmpd="sng">
                                <a:solidFill>
                                  <a:srgbClr val="000000"/>
                                </a:solidFill>
                                <a:prstDash val="solid"/>
                                <a:round/>
                                <a:headEnd type="none" w="sm" len="sm"/>
                                <a:tailEnd type="none" w="sm" len="sm"/>
                              </a:ln>
                            </p:spPr>
                            <p:txBody>
                              <a:bodyPr spcFirstLastPara="1" wrap="square" lIns="91425" tIns="45700" rIns="91425" bIns="45700" anchor="t" anchorCtr="0">
                                <a:noAutofit/>
                              </a:bodyPr>
                              <a:lstStyle/>
                              <a:p>
                                <a:pPr marL="0" marR="0" lvl="0" indent="0" algn="l" rtl="0">
                                  <a:lnSpc>
                                    <a:spcPct val="100000"/>
                                  </a:lnSpc>
                                  <a:spcBef>
                                    <a:spcPts val="0"/>
                                  </a:spcBef>
                                  <a:spcAft>
                                    <a:spcPts val="0"/>
                                  </a:spcAft>
                                  <a:buClr>
                                    <a:schemeClr val="dk1"/>
                                  </a:buClr>
                                  <a:buSzPts val="3200"/>
                                  <a:buFont typeface="Calibri"/>
                                  <a:buNone/>
                                </a:pPr>
                                <a:endParaRPr sz="3200" b="0" i="0" u="none" strike="noStrike" cap="none">
                                  <a:solidFill>
                                    <a:srgbClr val="000000"/>
                                  </a:solidFill>
                                  <a:latin typeface="Calibri"/>
                                  <a:ea typeface="Calibri"/>
                                  <a:cs typeface="Calibri"/>
                                  <a:sym typeface="Calibri"/>
                                </a:endParaRPr>
                              </a:p>
                            </p:txBody>
                          </p:sp>
                        </p:grpSp>
                        <p:sp>
                          <p:nvSpPr>
                            <p:cNvPr id="648" name="Google Shape;648;p11"/>
                            <p:cNvSpPr/>
                            <p:nvPr/>
                          </p:nvSpPr>
                          <p:spPr>
                            <a:xfrm>
                              <a:off x="4277" y="1677"/>
                              <a:ext cx="42" cy="42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42" h="42" extrusionOk="0">
                                  <a:moveTo>
                                    <a:pt x="0" y="38"/>
                                  </a:moveTo>
                                  <a:lnTo>
                                    <a:pt x="8" y="27"/>
                                  </a:lnTo>
                                  <a:lnTo>
                                    <a:pt x="15" y="27"/>
                                  </a:lnTo>
                                  <a:lnTo>
                                    <a:pt x="22" y="36"/>
                                  </a:lnTo>
                                  <a:lnTo>
                                    <a:pt x="31" y="41"/>
                                  </a:lnTo>
                                  <a:lnTo>
                                    <a:pt x="36" y="38"/>
                                  </a:lnTo>
                                  <a:lnTo>
                                    <a:pt x="40" y="27"/>
                                  </a:lnTo>
                                  <a:lnTo>
                                    <a:pt x="41" y="14"/>
                                  </a:lnTo>
                                  <a:lnTo>
                                    <a:pt x="38" y="5"/>
                                  </a:lnTo>
                                  <a:lnTo>
                                    <a:pt x="34" y="0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649" name="Google Shape;649;p11"/>
                          <p:cNvGrpSpPr/>
                          <p:nvPr/>
                        </p:nvGrpSpPr>
                        <p:grpSpPr>
                          <a:xfrm>
                            <a:off x="4360" y="1677"/>
                            <a:ext cx="60" cy="113"/>
                            <a:chOff x="4360" y="1677"/>
                            <a:chExt cx="60" cy="113"/>
                          </a:xfrm>
                        </p:grpSpPr>
                        <p:cxnSp>
                          <p:nvCxnSpPr>
                            <p:cNvPr id="650" name="Google Shape;650;p11"/>
                            <p:cNvCxnSpPr/>
                            <p:nvPr/>
                          </p:nvCxnSpPr>
                          <p:spPr>
                            <a:xfrm flipH="1">
                              <a:off x="4367" y="1732"/>
                              <a:ext cx="38" cy="8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sp>
                          <p:nvSpPr>
                            <p:cNvPr id="651" name="Google Shape;651;p11"/>
                            <p:cNvSpPr/>
                            <p:nvPr/>
                          </p:nvSpPr>
                          <p:spPr>
                            <a:xfrm>
                              <a:off x="4360" y="1677"/>
                              <a:ext cx="60" cy="113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60" h="113" extrusionOk="0">
                                  <a:moveTo>
                                    <a:pt x="24" y="11"/>
                                  </a:moveTo>
                                  <a:lnTo>
                                    <a:pt x="31" y="3"/>
                                  </a:lnTo>
                                  <a:lnTo>
                                    <a:pt x="39" y="0"/>
                                  </a:lnTo>
                                  <a:lnTo>
                                    <a:pt x="47" y="5"/>
                                  </a:lnTo>
                                  <a:lnTo>
                                    <a:pt x="53" y="16"/>
                                  </a:lnTo>
                                  <a:lnTo>
                                    <a:pt x="57" y="30"/>
                                  </a:lnTo>
                                  <a:lnTo>
                                    <a:pt x="59" y="49"/>
                                  </a:lnTo>
                                  <a:lnTo>
                                    <a:pt x="58" y="66"/>
                                  </a:lnTo>
                                  <a:lnTo>
                                    <a:pt x="49" y="82"/>
                                  </a:lnTo>
                                  <a:lnTo>
                                    <a:pt x="42" y="93"/>
                                  </a:lnTo>
                                  <a:lnTo>
                                    <a:pt x="31" y="101"/>
                                  </a:lnTo>
                                  <a:lnTo>
                                    <a:pt x="19" y="107"/>
                                  </a:lnTo>
                                  <a:lnTo>
                                    <a:pt x="8" y="112"/>
                                  </a:lnTo>
                                  <a:lnTo>
                                    <a:pt x="0" y="104"/>
                                  </a:lnTo>
                                  <a:lnTo>
                                    <a:pt x="0" y="87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  <p:grpSp>
                  <p:nvGrpSpPr>
                    <p:cNvPr id="652" name="Google Shape;652;p11"/>
                    <p:cNvGrpSpPr/>
                    <p:nvPr/>
                  </p:nvGrpSpPr>
                  <p:grpSpPr>
                    <a:xfrm>
                      <a:off x="3886" y="1851"/>
                      <a:ext cx="474" cy="942"/>
                      <a:chOff x="3886" y="1851"/>
                      <a:chExt cx="474" cy="942"/>
                    </a:xfrm>
                  </p:grpSpPr>
                  <p:grpSp>
                    <p:nvGrpSpPr>
                      <p:cNvPr id="653" name="Google Shape;653;p11"/>
                      <p:cNvGrpSpPr/>
                      <p:nvPr/>
                    </p:nvGrpSpPr>
                    <p:grpSpPr>
                      <a:xfrm>
                        <a:off x="3886" y="2141"/>
                        <a:ext cx="350" cy="652"/>
                        <a:chOff x="3886" y="2141"/>
                        <a:chExt cx="350" cy="652"/>
                      </a:xfrm>
                    </p:grpSpPr>
                    <p:grpSp>
                      <p:nvGrpSpPr>
                        <p:cNvPr id="654" name="Google Shape;654;p11"/>
                        <p:cNvGrpSpPr/>
                        <p:nvPr/>
                      </p:nvGrpSpPr>
                      <p:grpSpPr>
                        <a:xfrm>
                          <a:off x="3886" y="2325"/>
                          <a:ext cx="129" cy="465"/>
                          <a:chOff x="3886" y="2325"/>
                          <a:chExt cx="129" cy="465"/>
                        </a:xfrm>
                      </p:grpSpPr>
                      <p:grpSp>
                        <p:nvGrpSpPr>
                          <p:cNvPr id="655" name="Google Shape;655;p11"/>
                          <p:cNvGrpSpPr/>
                          <p:nvPr/>
                        </p:nvGrpSpPr>
                        <p:grpSpPr>
                          <a:xfrm>
                            <a:off x="3886" y="2325"/>
                            <a:ext cx="129" cy="465"/>
                            <a:chOff x="3886" y="2325"/>
                            <a:chExt cx="129" cy="465"/>
                          </a:xfrm>
                        </p:grpSpPr>
                        <p:sp>
                          <p:nvSpPr>
                            <p:cNvPr id="656" name="Google Shape;656;p11"/>
                            <p:cNvSpPr/>
                            <p:nvPr/>
                          </p:nvSpPr>
                          <p:spPr>
                            <a:xfrm>
                              <a:off x="3886" y="2325"/>
                              <a:ext cx="129" cy="465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129" h="465" extrusionOk="0">
                                  <a:moveTo>
                                    <a:pt x="128" y="265"/>
                                  </a:moveTo>
                                  <a:lnTo>
                                    <a:pt x="110" y="124"/>
                                  </a:lnTo>
                                  <a:lnTo>
                                    <a:pt x="97" y="83"/>
                                  </a:lnTo>
                                  <a:lnTo>
                                    <a:pt x="60" y="0"/>
                                  </a:lnTo>
                                  <a:lnTo>
                                    <a:pt x="36" y="11"/>
                                  </a:lnTo>
                                  <a:lnTo>
                                    <a:pt x="53" y="199"/>
                                  </a:lnTo>
                                  <a:lnTo>
                                    <a:pt x="26" y="119"/>
                                  </a:lnTo>
                                  <a:lnTo>
                                    <a:pt x="0" y="152"/>
                                  </a:lnTo>
                                  <a:lnTo>
                                    <a:pt x="9" y="279"/>
                                  </a:lnTo>
                                  <a:lnTo>
                                    <a:pt x="44" y="445"/>
                                  </a:lnTo>
                                  <a:lnTo>
                                    <a:pt x="68" y="464"/>
                                  </a:lnTo>
                                  <a:lnTo>
                                    <a:pt x="103" y="329"/>
                                  </a:lnTo>
                                  <a:lnTo>
                                    <a:pt x="128" y="265"/>
                                  </a:lnTo>
                                </a:path>
                              </a:pathLst>
                            </a:custGeom>
                            <a:solidFill>
                              <a:srgbClr val="FFFFFF"/>
                            </a:solidFill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657" name="Google Shape;657;p11"/>
                            <p:cNvSpPr/>
                            <p:nvPr/>
                          </p:nvSpPr>
                          <p:spPr>
                            <a:xfrm>
                              <a:off x="3939" y="2525"/>
                              <a:ext cx="52" cy="13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2" h="130" extrusionOk="0">
                                  <a:moveTo>
                                    <a:pt x="0" y="0"/>
                                  </a:moveTo>
                                  <a:lnTo>
                                    <a:pt x="21" y="129"/>
                                  </a:lnTo>
                                  <a:lnTo>
                                    <a:pt x="51" y="12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00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658" name="Google Shape;658;p11"/>
                          <p:cNvGrpSpPr/>
                          <p:nvPr/>
                        </p:nvGrpSpPr>
                        <p:grpSpPr>
                          <a:xfrm>
                            <a:off x="3899" y="2347"/>
                            <a:ext cx="99" cy="407"/>
                            <a:chOff x="3899" y="2347"/>
                            <a:chExt cx="99" cy="407"/>
                          </a:xfrm>
                        </p:grpSpPr>
                        <p:cxnSp>
                          <p:nvCxnSpPr>
                            <p:cNvPr id="659" name="Google Shape;659;p11"/>
                            <p:cNvCxnSpPr/>
                            <p:nvPr/>
                          </p:nvCxnSpPr>
                          <p:spPr>
                            <a:xfrm flipH="1">
                              <a:off x="3949" y="2389"/>
                              <a:ext cx="28" cy="13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cxnSp>
                          <p:nvCxnSpPr>
                            <p:cNvPr id="660" name="Google Shape;660;p11"/>
                            <p:cNvCxnSpPr/>
                            <p:nvPr/>
                          </p:nvCxnSpPr>
                          <p:spPr>
                            <a:xfrm flipH="1">
                              <a:off x="3972" y="2436"/>
                              <a:ext cx="26" cy="38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cxnSp>
                          <p:nvCxnSpPr>
                            <p:cNvPr id="661" name="Google Shape;661;p11"/>
                            <p:cNvCxnSpPr/>
                            <p:nvPr/>
                          </p:nvCxnSpPr>
                          <p:spPr>
                            <a:xfrm>
                              <a:off x="3995" y="2535"/>
                              <a:ext cx="2" cy="49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sp>
                          <p:nvSpPr>
                            <p:cNvPr id="662" name="Google Shape;662;p11"/>
                            <p:cNvSpPr/>
                            <p:nvPr/>
                          </p:nvSpPr>
                          <p:spPr>
                            <a:xfrm>
                              <a:off x="3937" y="2347"/>
                              <a:ext cx="39" cy="297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39" h="297" extrusionOk="0">
                                  <a:moveTo>
                                    <a:pt x="0" y="0"/>
                                  </a:moveTo>
                                  <a:lnTo>
                                    <a:pt x="17" y="172"/>
                                  </a:lnTo>
                                  <a:lnTo>
                                    <a:pt x="38" y="296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cxnSp>
                          <p:nvCxnSpPr>
                            <p:cNvPr id="663" name="Google Shape;663;p11"/>
                            <p:cNvCxnSpPr/>
                            <p:nvPr/>
                          </p:nvCxnSpPr>
                          <p:spPr>
                            <a:xfrm flipH="1">
                              <a:off x="3912" y="2511"/>
                              <a:ext cx="28" cy="15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cxnSp>
                          <p:nvCxnSpPr>
                            <p:cNvPr id="664" name="Google Shape;664;p11"/>
                            <p:cNvCxnSpPr/>
                            <p:nvPr/>
                          </p:nvCxnSpPr>
                          <p:spPr>
                            <a:xfrm flipH="1">
                              <a:off x="3926" y="2552"/>
                              <a:ext cx="25" cy="45"/>
                            </a:xfrm>
                            <a:prstGeom prst="straightConnector1">
                              <a:avLst/>
                            </a:prstGeom>
                            <a:noFill/>
                            <a:ln w="12700" cap="flat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med" len="med"/>
                              <a:tailEnd type="none" w="med" len="med"/>
                            </a:ln>
                          </p:spPr>
                        </p:cxnSp>
                        <p:sp>
                          <p:nvSpPr>
                            <p:cNvPr id="665" name="Google Shape;665;p11"/>
                            <p:cNvSpPr/>
                            <p:nvPr/>
                          </p:nvSpPr>
                          <p:spPr>
                            <a:xfrm>
                              <a:off x="3950" y="2656"/>
                              <a:ext cx="22" cy="33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22" h="33" extrusionOk="0">
                                  <a:moveTo>
                                    <a:pt x="0" y="0"/>
                                  </a:moveTo>
                                  <a:lnTo>
                                    <a:pt x="11" y="32"/>
                                  </a:lnTo>
                                  <a:lnTo>
                                    <a:pt x="21" y="32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666" name="Google Shape;666;p11"/>
                            <p:cNvSpPr/>
                            <p:nvPr/>
                          </p:nvSpPr>
                          <p:spPr>
                            <a:xfrm>
                              <a:off x="3899" y="2474"/>
                              <a:ext cx="58" cy="280"/>
                            </a:xfrm>
                            <a:custGeom>
                              <a:avLst/>
                              <a:gdLst/>
                              <a:ahLst/>
                              <a:cxnLst/>
                              <a:rect l="l" t="t" r="r" b="b"/>
                              <a:pathLst>
                                <a:path w="58" h="280" extrusionOk="0">
                                  <a:moveTo>
                                    <a:pt x="0" y="0"/>
                                  </a:moveTo>
                                  <a:lnTo>
                                    <a:pt x="9" y="119"/>
                                  </a:lnTo>
                                  <a:lnTo>
                                    <a:pt x="41" y="265"/>
                                  </a:lnTo>
                                  <a:lnTo>
                                    <a:pt x="57" y="279"/>
                                  </a:lnTo>
                                </a:path>
                              </a:pathLst>
                            </a:custGeom>
                            <a:noFill/>
                            <a:ln w="12700" cap="rnd" cmpd="sng">
                              <a:solidFill>
                                <a:srgbClr val="0000FF"/>
                              </a:solidFill>
                              <a:prstDash val="solid"/>
                              <a:round/>
                              <a:headEnd type="none" w="sm" len="sm"/>
                              <a:tailEnd type="none" w="sm" len="sm"/>
                            </a:ln>
                          </p:spPr>
                          <p:txBody>
                            <a:bodyPr spcFirstLastPara="1" wrap="square" lIns="91425" tIns="45700" rIns="91425" bIns="45700" anchor="t" anchorCtr="0">
                              <a:noAutofit/>
                            </a:bodyPr>
                            <a:lstStyle/>
                            <a:p>
                              <a:pPr marL="0" marR="0" lvl="0" indent="0" algn="l" rtl="0">
                                <a:lnSpc>
                                  <a:spcPct val="100000"/>
                                </a:lnSpc>
                                <a:spcBef>
                                  <a:spcPts val="0"/>
                                </a:spcBef>
                                <a:spcAft>
                                  <a:spcPts val="0"/>
                                </a:spcAft>
                                <a:buClr>
                                  <a:schemeClr val="dk1"/>
                                </a:buClr>
                                <a:buSzPts val="3200"/>
                                <a:buFont typeface="Calibri"/>
                                <a:buNone/>
                              </a:pPr>
                              <a:endParaRPr sz="3200" b="0" i="0" u="none" strike="noStrike" cap="none">
                                <a:solidFill>
                                  <a:srgbClr val="000000"/>
                                </a:solidFill>
                                <a:latin typeface="Calibri"/>
                                <a:ea typeface="Calibri"/>
                                <a:cs typeface="Calibri"/>
                                <a:sym typeface="Calibri"/>
                              </a:endParaRPr>
                            </a:p>
                          </p:txBody>
                        </p:sp>
                      </p:grpSp>
                    </p:grpSp>
                    <p:grpSp>
                      <p:nvGrpSpPr>
                        <p:cNvPr id="667" name="Google Shape;667;p11"/>
                        <p:cNvGrpSpPr/>
                        <p:nvPr/>
                      </p:nvGrpSpPr>
                      <p:grpSpPr>
                        <a:xfrm>
                          <a:off x="3956" y="2141"/>
                          <a:ext cx="280" cy="652"/>
                          <a:chOff x="3956" y="2141"/>
                          <a:chExt cx="280" cy="652"/>
                        </a:xfrm>
                      </p:grpSpPr>
                      <p:sp>
                        <p:nvSpPr>
                          <p:cNvPr id="668" name="Google Shape;668;p11"/>
                          <p:cNvSpPr/>
                          <p:nvPr/>
                        </p:nvSpPr>
                        <p:spPr>
                          <a:xfrm>
                            <a:off x="3956" y="2141"/>
                            <a:ext cx="280" cy="652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280" h="652" extrusionOk="0">
                                <a:moveTo>
                                  <a:pt x="28" y="417"/>
                                </a:moveTo>
                                <a:lnTo>
                                  <a:pt x="20" y="477"/>
                                </a:lnTo>
                                <a:lnTo>
                                  <a:pt x="0" y="651"/>
                                </a:lnTo>
                                <a:lnTo>
                                  <a:pt x="110" y="353"/>
                                </a:lnTo>
                                <a:lnTo>
                                  <a:pt x="125" y="317"/>
                                </a:lnTo>
                                <a:lnTo>
                                  <a:pt x="189" y="234"/>
                                </a:lnTo>
                                <a:lnTo>
                                  <a:pt x="204" y="193"/>
                                </a:lnTo>
                                <a:lnTo>
                                  <a:pt x="224" y="210"/>
                                </a:lnTo>
                                <a:lnTo>
                                  <a:pt x="240" y="221"/>
                                </a:lnTo>
                                <a:lnTo>
                                  <a:pt x="253" y="215"/>
                                </a:lnTo>
                                <a:lnTo>
                                  <a:pt x="267" y="196"/>
                                </a:lnTo>
                                <a:lnTo>
                                  <a:pt x="279" y="160"/>
                                </a:lnTo>
                                <a:lnTo>
                                  <a:pt x="222" y="0"/>
                                </a:lnTo>
                                <a:lnTo>
                                  <a:pt x="204" y="3"/>
                                </a:lnTo>
                                <a:lnTo>
                                  <a:pt x="185" y="19"/>
                                </a:lnTo>
                                <a:lnTo>
                                  <a:pt x="170" y="17"/>
                                </a:lnTo>
                                <a:lnTo>
                                  <a:pt x="153" y="22"/>
                                </a:lnTo>
                                <a:lnTo>
                                  <a:pt x="142" y="28"/>
                                </a:lnTo>
                                <a:lnTo>
                                  <a:pt x="131" y="14"/>
                                </a:lnTo>
                                <a:lnTo>
                                  <a:pt x="120" y="11"/>
                                </a:lnTo>
                                <a:lnTo>
                                  <a:pt x="107" y="19"/>
                                </a:lnTo>
                                <a:lnTo>
                                  <a:pt x="100" y="39"/>
                                </a:lnTo>
                                <a:lnTo>
                                  <a:pt x="96" y="61"/>
                                </a:lnTo>
                                <a:lnTo>
                                  <a:pt x="97" y="94"/>
                                </a:lnTo>
                                <a:lnTo>
                                  <a:pt x="76" y="130"/>
                                </a:lnTo>
                                <a:lnTo>
                                  <a:pt x="53" y="166"/>
                                </a:lnTo>
                                <a:lnTo>
                                  <a:pt x="23" y="243"/>
                                </a:lnTo>
                                <a:lnTo>
                                  <a:pt x="28" y="417"/>
                                </a:lnTo>
                              </a:path>
                            </a:pathLst>
                          </a:custGeom>
                          <a:solidFill>
                            <a:srgbClr val="FF8040"/>
                          </a:solidFill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sp>
                        <p:nvSpPr>
                          <p:cNvPr id="669" name="Google Shape;669;p11"/>
                          <p:cNvSpPr/>
                          <p:nvPr/>
                        </p:nvSpPr>
                        <p:spPr>
                          <a:xfrm>
                            <a:off x="3986" y="2304"/>
                            <a:ext cx="174" cy="269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74" h="269" extrusionOk="0">
                                <a:moveTo>
                                  <a:pt x="0" y="268"/>
                                </a:moveTo>
                                <a:lnTo>
                                  <a:pt x="59" y="149"/>
                                </a:lnTo>
                                <a:lnTo>
                                  <a:pt x="111" y="0"/>
                                </a:lnTo>
                                <a:lnTo>
                                  <a:pt x="173" y="3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670" name="Google Shape;670;p11"/>
                      <p:cNvGrpSpPr/>
                      <p:nvPr/>
                    </p:nvGrpSpPr>
                    <p:grpSpPr>
                      <a:xfrm>
                        <a:off x="4135" y="1851"/>
                        <a:ext cx="225" cy="484"/>
                        <a:chOff x="4135" y="1851"/>
                        <a:chExt cx="225" cy="484"/>
                      </a:xfrm>
                    </p:grpSpPr>
                    <p:sp>
                      <p:nvSpPr>
                        <p:cNvPr id="671" name="Google Shape;671;p11"/>
                        <p:cNvSpPr/>
                        <p:nvPr/>
                      </p:nvSpPr>
                      <p:spPr>
                        <a:xfrm>
                          <a:off x="4135" y="1851"/>
                          <a:ext cx="225" cy="484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225" h="484" extrusionOk="0">
                              <a:moveTo>
                                <a:pt x="124" y="0"/>
                              </a:moveTo>
                              <a:lnTo>
                                <a:pt x="135" y="66"/>
                              </a:lnTo>
                              <a:lnTo>
                                <a:pt x="169" y="30"/>
                              </a:lnTo>
                              <a:lnTo>
                                <a:pt x="224" y="83"/>
                              </a:lnTo>
                              <a:lnTo>
                                <a:pt x="224" y="174"/>
                              </a:lnTo>
                              <a:lnTo>
                                <a:pt x="195" y="174"/>
                              </a:lnTo>
                              <a:lnTo>
                                <a:pt x="197" y="232"/>
                              </a:lnTo>
                              <a:lnTo>
                                <a:pt x="200" y="276"/>
                              </a:lnTo>
                              <a:lnTo>
                                <a:pt x="199" y="317"/>
                              </a:lnTo>
                              <a:lnTo>
                                <a:pt x="195" y="351"/>
                              </a:lnTo>
                              <a:lnTo>
                                <a:pt x="189" y="384"/>
                              </a:lnTo>
                              <a:lnTo>
                                <a:pt x="179" y="406"/>
                              </a:lnTo>
                              <a:lnTo>
                                <a:pt x="143" y="455"/>
                              </a:lnTo>
                              <a:lnTo>
                                <a:pt x="100" y="447"/>
                              </a:lnTo>
                              <a:lnTo>
                                <a:pt x="97" y="483"/>
                              </a:lnTo>
                              <a:lnTo>
                                <a:pt x="79" y="458"/>
                              </a:lnTo>
                              <a:lnTo>
                                <a:pt x="68" y="420"/>
                              </a:lnTo>
                              <a:lnTo>
                                <a:pt x="55" y="364"/>
                              </a:lnTo>
                              <a:lnTo>
                                <a:pt x="43" y="317"/>
                              </a:lnTo>
                              <a:lnTo>
                                <a:pt x="35" y="306"/>
                              </a:lnTo>
                              <a:lnTo>
                                <a:pt x="42" y="279"/>
                              </a:lnTo>
                              <a:lnTo>
                                <a:pt x="54" y="262"/>
                              </a:lnTo>
                              <a:lnTo>
                                <a:pt x="68" y="243"/>
                              </a:lnTo>
                              <a:lnTo>
                                <a:pt x="29" y="196"/>
                              </a:lnTo>
                              <a:lnTo>
                                <a:pt x="0" y="141"/>
                              </a:lnTo>
                              <a:lnTo>
                                <a:pt x="104" y="94"/>
                              </a:lnTo>
                              <a:lnTo>
                                <a:pt x="68" y="63"/>
                              </a:lnTo>
                              <a:lnTo>
                                <a:pt x="124" y="0"/>
                              </a:lnTo>
                            </a:path>
                          </a:pathLst>
                        </a:custGeom>
                        <a:solidFill>
                          <a:srgbClr val="8000E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grpSp>
                      <p:nvGrpSpPr>
                        <p:cNvPr id="672" name="Google Shape;672;p11"/>
                        <p:cNvGrpSpPr/>
                        <p:nvPr/>
                      </p:nvGrpSpPr>
                      <p:grpSpPr>
                        <a:xfrm>
                          <a:off x="4234" y="1903"/>
                          <a:ext cx="46" cy="374"/>
                          <a:chOff x="4234" y="1903"/>
                          <a:chExt cx="46" cy="374"/>
                        </a:xfrm>
                      </p:grpSpPr>
                      <p:sp>
                        <p:nvSpPr>
                          <p:cNvPr id="673" name="Google Shape;673;p11"/>
                          <p:cNvSpPr/>
                          <p:nvPr/>
                        </p:nvSpPr>
                        <p:spPr>
                          <a:xfrm>
                            <a:off x="4261" y="2016"/>
                            <a:ext cx="19" cy="158"/>
                          </a:xfrm>
                          <a:custGeom>
                            <a:avLst/>
                            <a:gdLst/>
                            <a:ahLst/>
                            <a:cxnLst/>
                            <a:rect l="l" t="t" r="r" b="b"/>
                            <a:pathLst>
                              <a:path w="19" h="158" extrusionOk="0">
                                <a:moveTo>
                                  <a:pt x="0" y="127"/>
                                </a:moveTo>
                                <a:lnTo>
                                  <a:pt x="5" y="157"/>
                                </a:lnTo>
                                <a:lnTo>
                                  <a:pt x="18" y="0"/>
                                </a:lnTo>
                              </a:path>
                            </a:pathLst>
                          </a:custGeom>
                          <a:noFill/>
                          <a:ln w="12700" cap="rnd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sm" len="sm"/>
                            <a:tailEnd type="none" w="sm" len="sm"/>
                          </a:ln>
                        </p:spPr>
                        <p:txBody>
                          <a:bodyPr spcFirstLastPara="1" wrap="square" lIns="91425" tIns="45700" rIns="91425" bIns="45700" anchor="t" anchorCtr="0">
                            <a:noAutofit/>
                          </a:bodyPr>
                          <a:lstStyle/>
                          <a:p>
                            <a:pPr marL="0" marR="0" lvl="0" indent="0" algn="l" rtl="0">
                              <a:lnSpc>
                                <a:spcPct val="100000"/>
                              </a:lnSpc>
                              <a:spcBef>
                                <a:spcPts val="0"/>
                              </a:spcBef>
                              <a:spcAft>
                                <a:spcPts val="0"/>
                              </a:spcAft>
                              <a:buClr>
                                <a:schemeClr val="dk1"/>
                              </a:buClr>
                              <a:buSzPts val="3200"/>
                              <a:buFont typeface="Calibri"/>
                              <a:buNone/>
                            </a:pPr>
                            <a:endParaRPr sz="3200" b="0" i="0" u="none" strike="noStrike" cap="none">
                              <a:solidFill>
                                <a:srgbClr val="000000"/>
                              </a:solidFill>
                              <a:latin typeface="Calibri"/>
                              <a:ea typeface="Calibri"/>
                              <a:cs typeface="Calibri"/>
                              <a:sym typeface="Calibri"/>
                            </a:endParaRPr>
                          </a:p>
                        </p:txBody>
                      </p:sp>
                      <p:cxnSp>
                        <p:nvCxnSpPr>
                          <p:cNvPr id="674" name="Google Shape;674;p11"/>
                          <p:cNvCxnSpPr/>
                          <p:nvPr/>
                        </p:nvCxnSpPr>
                        <p:spPr>
                          <a:xfrm>
                            <a:off x="4234" y="2185"/>
                            <a:ext cx="1" cy="92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  <p:cxnSp>
                        <p:nvCxnSpPr>
                          <p:cNvPr id="675" name="Google Shape;675;p11"/>
                          <p:cNvCxnSpPr/>
                          <p:nvPr/>
                        </p:nvCxnSpPr>
                        <p:spPr>
                          <a:xfrm rot="10800000" flipH="1">
                            <a:off x="4248" y="1903"/>
                            <a:ext cx="4" cy="55"/>
                          </a:xfrm>
                          <a:prstGeom prst="straightConnector1">
                            <a:avLst/>
                          </a:prstGeom>
                          <a:noFill/>
                          <a:ln w="12700" cap="flat" cmpd="sng">
                            <a:solidFill>
                              <a:srgbClr val="000000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:ln>
                        </p:spPr>
                      </p:cxnSp>
                    </p:grpSp>
                  </p:grpSp>
                </p:grpSp>
              </p:grpSp>
              <p:grpSp>
                <p:nvGrpSpPr>
                  <p:cNvPr id="676" name="Google Shape;676;p11"/>
                  <p:cNvGrpSpPr/>
                  <p:nvPr/>
                </p:nvGrpSpPr>
                <p:grpSpPr>
                  <a:xfrm>
                    <a:off x="3918" y="1550"/>
                    <a:ext cx="409" cy="619"/>
                    <a:chOff x="3918" y="1550"/>
                    <a:chExt cx="409" cy="619"/>
                  </a:xfrm>
                </p:grpSpPr>
                <p:grpSp>
                  <p:nvGrpSpPr>
                    <p:cNvPr id="677" name="Google Shape;677;p11"/>
                    <p:cNvGrpSpPr/>
                    <p:nvPr/>
                  </p:nvGrpSpPr>
                  <p:grpSpPr>
                    <a:xfrm>
                      <a:off x="3918" y="1550"/>
                      <a:ext cx="409" cy="542"/>
                      <a:chOff x="3918" y="1550"/>
                      <a:chExt cx="409" cy="542"/>
                    </a:xfrm>
                  </p:grpSpPr>
                  <p:sp>
                    <p:nvSpPr>
                      <p:cNvPr id="678" name="Google Shape;678;p11"/>
                      <p:cNvSpPr/>
                      <p:nvPr/>
                    </p:nvSpPr>
                    <p:spPr>
                      <a:xfrm>
                        <a:off x="4028" y="1978"/>
                        <a:ext cx="299" cy="11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99" h="114" extrusionOk="0">
                            <a:moveTo>
                              <a:pt x="298" y="89"/>
                            </a:moveTo>
                            <a:lnTo>
                              <a:pt x="5" y="0"/>
                            </a:lnTo>
                            <a:lnTo>
                              <a:pt x="1" y="5"/>
                            </a:lnTo>
                            <a:lnTo>
                              <a:pt x="0" y="14"/>
                            </a:lnTo>
                            <a:lnTo>
                              <a:pt x="3" y="26"/>
                            </a:lnTo>
                            <a:lnTo>
                              <a:pt x="298" y="113"/>
                            </a:lnTo>
                            <a:lnTo>
                              <a:pt x="298" y="89"/>
                            </a:lnTo>
                          </a:path>
                        </a:pathLst>
                      </a:custGeom>
                      <a:solidFill>
                        <a:srgbClr val="000000"/>
                      </a:solidFill>
                      <a:ln>
                        <a:noFill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679" name="Google Shape;679;p11"/>
                      <p:cNvSpPr/>
                      <p:nvPr/>
                    </p:nvSpPr>
                    <p:spPr>
                      <a:xfrm>
                        <a:off x="3918" y="1550"/>
                        <a:ext cx="117" cy="45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117" h="450" extrusionOk="0">
                            <a:moveTo>
                              <a:pt x="116" y="443"/>
                            </a:moveTo>
                            <a:lnTo>
                              <a:pt x="91" y="449"/>
                            </a:lnTo>
                            <a:lnTo>
                              <a:pt x="69" y="441"/>
                            </a:lnTo>
                            <a:lnTo>
                              <a:pt x="51" y="427"/>
                            </a:lnTo>
                            <a:lnTo>
                              <a:pt x="32" y="413"/>
                            </a:lnTo>
                            <a:lnTo>
                              <a:pt x="24" y="402"/>
                            </a:lnTo>
                            <a:lnTo>
                              <a:pt x="12" y="386"/>
                            </a:lnTo>
                            <a:lnTo>
                              <a:pt x="4" y="369"/>
                            </a:lnTo>
                            <a:lnTo>
                              <a:pt x="0" y="355"/>
                            </a:lnTo>
                            <a:lnTo>
                              <a:pt x="1" y="342"/>
                            </a:lnTo>
                            <a:lnTo>
                              <a:pt x="10" y="325"/>
                            </a:lnTo>
                            <a:lnTo>
                              <a:pt x="19" y="309"/>
                            </a:lnTo>
                            <a:lnTo>
                              <a:pt x="33" y="300"/>
                            </a:lnTo>
                            <a:lnTo>
                              <a:pt x="50" y="295"/>
                            </a:lnTo>
                            <a:lnTo>
                              <a:pt x="57" y="275"/>
                            </a:lnTo>
                            <a:lnTo>
                              <a:pt x="63" y="259"/>
                            </a:lnTo>
                            <a:lnTo>
                              <a:pt x="71" y="251"/>
                            </a:lnTo>
                            <a:lnTo>
                              <a:pt x="80" y="240"/>
                            </a:lnTo>
                            <a:lnTo>
                              <a:pt x="83" y="223"/>
                            </a:lnTo>
                            <a:lnTo>
                              <a:pt x="80" y="207"/>
                            </a:lnTo>
                            <a:lnTo>
                              <a:pt x="74" y="201"/>
                            </a:lnTo>
                            <a:lnTo>
                              <a:pt x="61" y="196"/>
                            </a:lnTo>
                            <a:lnTo>
                              <a:pt x="43" y="201"/>
                            </a:lnTo>
                            <a:lnTo>
                              <a:pt x="33" y="196"/>
                            </a:lnTo>
                            <a:lnTo>
                              <a:pt x="20" y="182"/>
                            </a:lnTo>
                            <a:lnTo>
                              <a:pt x="16" y="171"/>
                            </a:lnTo>
                            <a:lnTo>
                              <a:pt x="14" y="152"/>
                            </a:lnTo>
                            <a:lnTo>
                              <a:pt x="16" y="132"/>
                            </a:lnTo>
                            <a:lnTo>
                              <a:pt x="22" y="110"/>
                            </a:lnTo>
                            <a:lnTo>
                              <a:pt x="24" y="85"/>
                            </a:lnTo>
                            <a:lnTo>
                              <a:pt x="23" y="63"/>
                            </a:lnTo>
                            <a:lnTo>
                              <a:pt x="17" y="39"/>
                            </a:lnTo>
                            <a:lnTo>
                              <a:pt x="11" y="17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noFill/>
                      <a:ln w="12700" cap="rnd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3200"/>
                          <a:buFont typeface="Calibri"/>
                          <a:buNone/>
                        </a:pPr>
                        <a:endParaRPr sz="3200" b="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680" name="Google Shape;680;p11"/>
                    <p:cNvGrpSpPr/>
                    <p:nvPr/>
                  </p:nvGrpSpPr>
                  <p:grpSpPr>
                    <a:xfrm>
                      <a:off x="4090" y="1945"/>
                      <a:ext cx="172" cy="224"/>
                      <a:chOff x="4090" y="1945"/>
                      <a:chExt cx="172" cy="224"/>
                    </a:xfrm>
                  </p:grpSpPr>
                  <p:grpSp>
                    <p:nvGrpSpPr>
                      <p:cNvPr id="681" name="Google Shape;681;p11"/>
                      <p:cNvGrpSpPr/>
                      <p:nvPr/>
                    </p:nvGrpSpPr>
                    <p:grpSpPr>
                      <a:xfrm>
                        <a:off x="4172" y="1986"/>
                        <a:ext cx="90" cy="183"/>
                        <a:chOff x="4172" y="1986"/>
                        <a:chExt cx="90" cy="183"/>
                      </a:xfrm>
                    </p:grpSpPr>
                    <p:sp>
                      <p:nvSpPr>
                        <p:cNvPr id="682" name="Google Shape;682;p11"/>
                        <p:cNvSpPr/>
                        <p:nvPr/>
                      </p:nvSpPr>
                      <p:spPr>
                        <a:xfrm>
                          <a:off x="4172" y="1986"/>
                          <a:ext cx="90" cy="183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90" h="183" extrusionOk="0">
                              <a:moveTo>
                                <a:pt x="58" y="182"/>
                              </a:moveTo>
                              <a:lnTo>
                                <a:pt x="89" y="149"/>
                              </a:lnTo>
                              <a:lnTo>
                                <a:pt x="84" y="97"/>
                              </a:lnTo>
                              <a:lnTo>
                                <a:pt x="78" y="47"/>
                              </a:lnTo>
                              <a:lnTo>
                                <a:pt x="70" y="22"/>
                              </a:lnTo>
                              <a:lnTo>
                                <a:pt x="58" y="6"/>
                              </a:lnTo>
                              <a:lnTo>
                                <a:pt x="47" y="0"/>
                              </a:lnTo>
                              <a:lnTo>
                                <a:pt x="36" y="0"/>
                              </a:lnTo>
                              <a:lnTo>
                                <a:pt x="25" y="3"/>
                              </a:lnTo>
                              <a:lnTo>
                                <a:pt x="13" y="11"/>
                              </a:lnTo>
                              <a:lnTo>
                                <a:pt x="6" y="25"/>
                              </a:lnTo>
                              <a:lnTo>
                                <a:pt x="1" y="41"/>
                              </a:lnTo>
                              <a:lnTo>
                                <a:pt x="0" y="63"/>
                              </a:lnTo>
                              <a:lnTo>
                                <a:pt x="2" y="88"/>
                              </a:lnTo>
                              <a:lnTo>
                                <a:pt x="9" y="108"/>
                              </a:lnTo>
                              <a:lnTo>
                                <a:pt x="23" y="110"/>
                              </a:lnTo>
                              <a:lnTo>
                                <a:pt x="38" y="113"/>
                              </a:lnTo>
                              <a:lnTo>
                                <a:pt x="50" y="113"/>
                              </a:lnTo>
                              <a:lnTo>
                                <a:pt x="52" y="110"/>
                              </a:lnTo>
                              <a:lnTo>
                                <a:pt x="58" y="182"/>
                              </a:lnTo>
                            </a:path>
                          </a:pathLst>
                        </a:custGeom>
                        <a:solidFill>
                          <a:srgbClr val="FFC06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cxnSp>
                      <p:nvCxnSpPr>
                        <p:cNvPr id="683" name="Google Shape;683;p11"/>
                        <p:cNvCxnSpPr/>
                        <p:nvPr/>
                      </p:nvCxnSpPr>
                      <p:spPr>
                        <a:xfrm rot="10800000">
                          <a:off x="4228" y="2061"/>
                          <a:ext cx="0" cy="38"/>
                        </a:xfrm>
                        <a:prstGeom prst="straightConnector1">
                          <a:avLst/>
                        </a:prstGeom>
                        <a:noFill/>
                        <a:ln w="1270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  <p:grpSp>
                    <p:nvGrpSpPr>
                      <p:cNvPr id="684" name="Google Shape;684;p11"/>
                      <p:cNvGrpSpPr/>
                      <p:nvPr/>
                    </p:nvGrpSpPr>
                    <p:grpSpPr>
                      <a:xfrm>
                        <a:off x="4090" y="1945"/>
                        <a:ext cx="78" cy="141"/>
                        <a:chOff x="4090" y="1945"/>
                        <a:chExt cx="78" cy="141"/>
                      </a:xfrm>
                    </p:grpSpPr>
                    <p:sp>
                      <p:nvSpPr>
                        <p:cNvPr id="685" name="Google Shape;685;p11"/>
                        <p:cNvSpPr/>
                        <p:nvPr/>
                      </p:nvSpPr>
                      <p:spPr>
                        <a:xfrm>
                          <a:off x="4090" y="1945"/>
                          <a:ext cx="78" cy="141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78" h="141" extrusionOk="0">
                              <a:moveTo>
                                <a:pt x="7" y="0"/>
                              </a:moveTo>
                              <a:lnTo>
                                <a:pt x="1" y="11"/>
                              </a:lnTo>
                              <a:lnTo>
                                <a:pt x="0" y="22"/>
                              </a:lnTo>
                              <a:lnTo>
                                <a:pt x="1" y="33"/>
                              </a:lnTo>
                              <a:lnTo>
                                <a:pt x="5" y="44"/>
                              </a:lnTo>
                              <a:lnTo>
                                <a:pt x="5" y="71"/>
                              </a:lnTo>
                              <a:lnTo>
                                <a:pt x="7" y="113"/>
                              </a:lnTo>
                              <a:lnTo>
                                <a:pt x="9" y="129"/>
                              </a:lnTo>
                              <a:lnTo>
                                <a:pt x="15" y="135"/>
                              </a:lnTo>
                              <a:lnTo>
                                <a:pt x="20" y="129"/>
                              </a:lnTo>
                              <a:lnTo>
                                <a:pt x="25" y="115"/>
                              </a:lnTo>
                              <a:lnTo>
                                <a:pt x="32" y="121"/>
                              </a:lnTo>
                              <a:lnTo>
                                <a:pt x="33" y="135"/>
                              </a:lnTo>
                              <a:lnTo>
                                <a:pt x="38" y="140"/>
                              </a:lnTo>
                              <a:lnTo>
                                <a:pt x="43" y="137"/>
                              </a:lnTo>
                              <a:lnTo>
                                <a:pt x="45" y="137"/>
                              </a:lnTo>
                              <a:lnTo>
                                <a:pt x="47" y="140"/>
                              </a:lnTo>
                              <a:lnTo>
                                <a:pt x="53" y="140"/>
                              </a:lnTo>
                              <a:lnTo>
                                <a:pt x="57" y="135"/>
                              </a:lnTo>
                              <a:lnTo>
                                <a:pt x="63" y="140"/>
                              </a:lnTo>
                              <a:lnTo>
                                <a:pt x="69" y="135"/>
                              </a:lnTo>
                              <a:lnTo>
                                <a:pt x="72" y="121"/>
                              </a:lnTo>
                              <a:lnTo>
                                <a:pt x="72" y="91"/>
                              </a:lnTo>
                              <a:lnTo>
                                <a:pt x="77" y="44"/>
                              </a:lnTo>
                              <a:lnTo>
                                <a:pt x="72" y="25"/>
                              </a:lnTo>
                              <a:lnTo>
                                <a:pt x="66" y="8"/>
                              </a:lnTo>
                              <a:lnTo>
                                <a:pt x="60" y="5"/>
                              </a:lnTo>
                              <a:lnTo>
                                <a:pt x="54" y="11"/>
                              </a:lnTo>
                              <a:lnTo>
                                <a:pt x="51" y="25"/>
                              </a:lnTo>
                              <a:lnTo>
                                <a:pt x="47" y="14"/>
                              </a:lnTo>
                              <a:lnTo>
                                <a:pt x="44" y="8"/>
                              </a:lnTo>
                              <a:lnTo>
                                <a:pt x="39" y="5"/>
                              </a:lnTo>
                              <a:lnTo>
                                <a:pt x="33" y="11"/>
                              </a:lnTo>
                              <a:lnTo>
                                <a:pt x="32" y="22"/>
                              </a:lnTo>
                              <a:lnTo>
                                <a:pt x="30" y="14"/>
                              </a:lnTo>
                              <a:lnTo>
                                <a:pt x="26" y="8"/>
                              </a:lnTo>
                              <a:lnTo>
                                <a:pt x="23" y="8"/>
                              </a:lnTo>
                              <a:lnTo>
                                <a:pt x="19" y="14"/>
                              </a:lnTo>
                              <a:lnTo>
                                <a:pt x="13" y="3"/>
                              </a:lnTo>
                              <a:lnTo>
                                <a:pt x="7" y="0"/>
                              </a:lnTo>
                            </a:path>
                          </a:pathLst>
                        </a:custGeom>
                        <a:solidFill>
                          <a:srgbClr val="FFC080"/>
                        </a:solidFill>
                        <a:ln w="12700" cap="rnd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3200"/>
                            <a:buFont typeface="Calibri"/>
                            <a:buNone/>
                          </a:pPr>
                          <a:endParaRPr sz="3200" b="0" i="0" u="none" strike="noStrike" cap="none">
                            <a:solidFill>
                              <a:srgbClr val="000000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cxnSp>
                      <p:nvCxnSpPr>
                        <p:cNvPr id="686" name="Google Shape;686;p11"/>
                        <p:cNvCxnSpPr/>
                        <p:nvPr/>
                      </p:nvCxnSpPr>
                      <p:spPr>
                        <a:xfrm>
                          <a:off x="4141" y="1992"/>
                          <a:ext cx="1" cy="53"/>
                        </a:xfrm>
                        <a:prstGeom prst="straightConnector1">
                          <a:avLst/>
                        </a:prstGeom>
                        <a:noFill/>
                        <a:ln w="1270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687" name="Google Shape;687;p11"/>
                        <p:cNvCxnSpPr/>
                        <p:nvPr/>
                      </p:nvCxnSpPr>
                      <p:spPr>
                        <a:xfrm>
                          <a:off x="4123" y="1983"/>
                          <a:ext cx="1" cy="57"/>
                        </a:xfrm>
                        <a:prstGeom prst="straightConnector1">
                          <a:avLst/>
                        </a:prstGeom>
                        <a:noFill/>
                        <a:ln w="1270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  <p:cxnSp>
                      <p:nvCxnSpPr>
                        <p:cNvPr id="688" name="Google Shape;688;p11"/>
                        <p:cNvCxnSpPr/>
                        <p:nvPr/>
                      </p:nvCxnSpPr>
                      <p:spPr>
                        <a:xfrm>
                          <a:off x="4109" y="1970"/>
                          <a:ext cx="1" cy="67"/>
                        </a:xfrm>
                        <a:prstGeom prst="straightConnector1">
                          <a:avLst/>
                        </a:prstGeom>
                        <a:noFill/>
                        <a:ln w="12700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</p:cxnSp>
                  </p:grpSp>
                </p:grpSp>
              </p:grpSp>
            </p:grpSp>
          </p:grpSp>
        </p:grpSp>
        <p:grpSp>
          <p:nvGrpSpPr>
            <p:cNvPr id="689" name="Google Shape;689;p11"/>
            <p:cNvGrpSpPr/>
            <p:nvPr/>
          </p:nvGrpSpPr>
          <p:grpSpPr>
            <a:xfrm>
              <a:off x="3022600" y="2349500"/>
              <a:ext cx="1912938" cy="1301750"/>
              <a:chOff x="944" y="1480"/>
              <a:chExt cx="1205" cy="820"/>
            </a:xfrm>
          </p:grpSpPr>
          <p:sp>
            <p:nvSpPr>
              <p:cNvPr id="690" name="Google Shape;690;p11"/>
              <p:cNvSpPr/>
              <p:nvPr/>
            </p:nvSpPr>
            <p:spPr>
              <a:xfrm>
                <a:off x="944" y="1480"/>
                <a:ext cx="1205" cy="820"/>
              </a:xfrm>
              <a:prstGeom prst="rect">
                <a:avLst/>
              </a:prstGeom>
              <a:solidFill>
                <a:srgbClr val="FBE4D4"/>
              </a:solidFill>
              <a:ln w="50800" cap="flat" cmpd="sng">
                <a:solidFill>
                  <a:srgbClr val="F35B1B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00000"/>
                  </a:buClr>
                  <a:buSzPts val="3200"/>
                  <a:buFont typeface="Noto Sans Symbols"/>
                  <a:buNone/>
                </a:pPr>
                <a:endParaRPr sz="3200" b="1" i="0" u="none" strike="noStrike" cap="none">
                  <a:solidFill>
                    <a:srgbClr val="44546A"/>
                  </a:solidFill>
                  <a:latin typeface="Impact"/>
                  <a:ea typeface="Impact"/>
                  <a:cs typeface="Impact"/>
                  <a:sym typeface="Impact"/>
                </a:endParaRPr>
              </a:p>
            </p:txBody>
          </p:sp>
          <p:sp>
            <p:nvSpPr>
              <p:cNvPr id="691" name="Google Shape;691;p11"/>
              <p:cNvSpPr/>
              <p:nvPr/>
            </p:nvSpPr>
            <p:spPr>
              <a:xfrm>
                <a:off x="999" y="1703"/>
                <a:ext cx="1110" cy="5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0475" tIns="44450" rIns="90475" bIns="4445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Noto Sans Symbols"/>
                  <a:buNone/>
                </a:pPr>
                <a:r>
                  <a:rPr lang="en-US" sz="2400" b="1" i="0" u="none" strike="noStrike" cap="none">
                    <a:solidFill>
                      <a:srgbClr val="000000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ACTIVITY A</a:t>
                </a:r>
                <a:endParaRPr/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Noto Sans Symbols"/>
                  <a:buNone/>
                </a:pPr>
                <a:r>
                  <a:rPr lang="en-US" sz="2400" b="1" i="0" u="none" strike="noStrike" cap="none">
                    <a:solidFill>
                      <a:srgbClr val="000000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TF = O</a:t>
                </a:r>
                <a:endParaRPr/>
              </a:p>
            </p:txBody>
          </p:sp>
        </p:grpSp>
        <p:grpSp>
          <p:nvGrpSpPr>
            <p:cNvPr id="692" name="Google Shape;692;p11"/>
            <p:cNvGrpSpPr/>
            <p:nvPr/>
          </p:nvGrpSpPr>
          <p:grpSpPr>
            <a:xfrm>
              <a:off x="3030539" y="4044950"/>
              <a:ext cx="1914525" cy="1244600"/>
              <a:chOff x="949" y="2548"/>
              <a:chExt cx="1206" cy="784"/>
            </a:xfrm>
          </p:grpSpPr>
          <p:sp>
            <p:nvSpPr>
              <p:cNvPr id="693" name="Google Shape;693;p11"/>
              <p:cNvSpPr/>
              <p:nvPr/>
            </p:nvSpPr>
            <p:spPr>
              <a:xfrm>
                <a:off x="949" y="2548"/>
                <a:ext cx="1206" cy="784"/>
              </a:xfrm>
              <a:prstGeom prst="rect">
                <a:avLst/>
              </a:prstGeom>
              <a:solidFill>
                <a:srgbClr val="FBE4D4"/>
              </a:solidFill>
              <a:ln w="50800" cap="flat" cmpd="sng">
                <a:solidFill>
                  <a:srgbClr val="ED7D3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800000"/>
                  </a:buClr>
                  <a:buSzPts val="3200"/>
                  <a:buFont typeface="Noto Sans Symbols"/>
                  <a:buNone/>
                </a:pPr>
                <a:endParaRPr sz="3200" b="1" i="0" u="none" strike="noStrike" cap="none">
                  <a:solidFill>
                    <a:srgbClr val="44546A"/>
                  </a:solidFill>
                  <a:latin typeface="Impact"/>
                  <a:ea typeface="Impact"/>
                  <a:cs typeface="Impact"/>
                  <a:sym typeface="Impact"/>
                </a:endParaRPr>
              </a:p>
            </p:txBody>
          </p:sp>
          <p:sp>
            <p:nvSpPr>
              <p:cNvPr id="694" name="Google Shape;694;p11"/>
              <p:cNvSpPr/>
              <p:nvPr/>
            </p:nvSpPr>
            <p:spPr>
              <a:xfrm>
                <a:off x="980" y="2663"/>
                <a:ext cx="1102" cy="5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0475" tIns="44450" rIns="90475" bIns="4445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Noto Sans Symbols"/>
                  <a:buNone/>
                </a:pPr>
                <a:r>
                  <a:rPr lang="en-US" sz="2400" b="1" i="0" u="none" strike="noStrike" cap="none">
                    <a:solidFill>
                      <a:srgbClr val="000000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ACTIVITY B</a:t>
                </a:r>
                <a:endParaRPr/>
              </a:p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400"/>
                  <a:buFont typeface="Noto Sans Symbols"/>
                  <a:buNone/>
                </a:pPr>
                <a:r>
                  <a:rPr lang="en-US" sz="2400" b="1" i="0" u="none" strike="noStrike" cap="none">
                    <a:solidFill>
                      <a:srgbClr val="000000"/>
                    </a:solidFill>
                    <a:latin typeface="Trebuchet MS"/>
                    <a:ea typeface="Trebuchet MS"/>
                    <a:cs typeface="Trebuchet MS"/>
                    <a:sym typeface="Trebuchet MS"/>
                  </a:rPr>
                  <a:t>TF = 45</a:t>
                </a:r>
                <a:endParaRPr/>
              </a:p>
            </p:txBody>
          </p:sp>
        </p:grpSp>
      </p:grpSp>
      <p:sp>
        <p:nvSpPr>
          <p:cNvPr id="695" name="Google Shape;695;p11"/>
          <p:cNvSpPr/>
          <p:nvPr/>
        </p:nvSpPr>
        <p:spPr>
          <a:xfrm>
            <a:off x="1890401" y="4574714"/>
            <a:ext cx="9292281" cy="1129284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475" tIns="44450" rIns="90475" bIns="4445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Competing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for the </a:t>
            </a: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same resource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 the same time.</a:t>
            </a:r>
            <a:endParaRPr/>
          </a:p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Activity with the </a:t>
            </a: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least TF </a:t>
            </a: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 scheduled </a:t>
            </a: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first</a:t>
            </a:r>
            <a:endParaRPr/>
          </a:p>
        </p:txBody>
      </p:sp>
      <p:sp>
        <p:nvSpPr>
          <p:cNvPr id="276" name="TextBox 275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7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78" name="Rectangle 277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79" name="TextBox 27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TextBox 279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marR="0" lvl="0" indent="-571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8152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5" name="Google Shape;71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p13"/>
          <p:cNvSpPr txBox="1"/>
          <p:nvPr/>
        </p:nvSpPr>
        <p:spPr>
          <a:xfrm>
            <a:off x="2768587" y="757115"/>
            <a:ext cx="422050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21" name="Google Shape;721;p13"/>
          <p:cNvGrpSpPr/>
          <p:nvPr/>
        </p:nvGrpSpPr>
        <p:grpSpPr>
          <a:xfrm>
            <a:off x="2372928" y="1728534"/>
            <a:ext cx="7319262" cy="4003919"/>
            <a:chOff x="3570289" y="1336675"/>
            <a:chExt cx="5059361" cy="4599816"/>
          </a:xfrm>
        </p:grpSpPr>
        <p:sp>
          <p:nvSpPr>
            <p:cNvPr id="722" name="Google Shape;722;p13"/>
            <p:cNvSpPr/>
            <p:nvPr/>
          </p:nvSpPr>
          <p:spPr>
            <a:xfrm>
              <a:off x="3640138" y="1336675"/>
              <a:ext cx="1905000" cy="928688"/>
            </a:xfrm>
            <a:prstGeom prst="rect">
              <a:avLst/>
            </a:prstGeom>
            <a:solidFill>
              <a:srgbClr val="FBE4D4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3200"/>
                <a:buFont typeface="Noto Sans Symbols"/>
                <a:buNone/>
              </a:pPr>
              <a:endParaRPr sz="3200" b="1" i="0" u="none" strike="noStrike" cap="none">
                <a:solidFill>
                  <a:srgbClr val="44546A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  <p:sp>
          <p:nvSpPr>
            <p:cNvPr id="723" name="Google Shape;723;p13"/>
            <p:cNvSpPr/>
            <p:nvPr/>
          </p:nvSpPr>
          <p:spPr>
            <a:xfrm>
              <a:off x="4129987" y="1850010"/>
              <a:ext cx="1905000" cy="928688"/>
            </a:xfrm>
            <a:prstGeom prst="rect">
              <a:avLst/>
            </a:prstGeom>
            <a:solidFill>
              <a:srgbClr val="FFF2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3200"/>
                <a:buFont typeface="Noto Sans Symbols"/>
                <a:buNone/>
              </a:pPr>
              <a:endParaRPr sz="3200" b="1" i="0" u="none" strike="noStrike" cap="none">
                <a:solidFill>
                  <a:srgbClr val="44546A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  <p:sp>
          <p:nvSpPr>
            <p:cNvPr id="724" name="Google Shape;724;p13"/>
            <p:cNvSpPr/>
            <p:nvPr/>
          </p:nvSpPr>
          <p:spPr>
            <a:xfrm>
              <a:off x="5379925" y="2438489"/>
              <a:ext cx="1905000" cy="928687"/>
            </a:xfrm>
            <a:prstGeom prst="rect">
              <a:avLst/>
            </a:prstGeom>
            <a:solidFill>
              <a:srgbClr val="DDEAF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3200"/>
                <a:buFont typeface="Noto Sans Symbols"/>
                <a:buNone/>
              </a:pPr>
              <a:endParaRPr sz="3200" b="1" i="0" u="none" strike="noStrike" cap="none">
                <a:solidFill>
                  <a:srgbClr val="44546A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  <p:sp>
          <p:nvSpPr>
            <p:cNvPr id="725" name="Google Shape;725;p13"/>
            <p:cNvSpPr/>
            <p:nvPr/>
          </p:nvSpPr>
          <p:spPr>
            <a:xfrm>
              <a:off x="3810000" y="3889376"/>
              <a:ext cx="4819650" cy="1960563"/>
            </a:xfrm>
            <a:prstGeom prst="rect">
              <a:avLst/>
            </a:prstGeom>
            <a:solidFill>
              <a:srgbClr val="E1EFD8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800000"/>
                </a:buClr>
                <a:buSzPts val="3200"/>
                <a:buFont typeface="Noto Sans Symbols"/>
                <a:buNone/>
              </a:pPr>
              <a:endParaRPr sz="3200" b="1" i="0" u="none" strike="noStrike" cap="none">
                <a:solidFill>
                  <a:srgbClr val="44546A"/>
                </a:solidFill>
                <a:latin typeface="Impact"/>
                <a:ea typeface="Impact"/>
                <a:cs typeface="Impact"/>
                <a:sym typeface="Impact"/>
              </a:endParaRPr>
            </a:p>
          </p:txBody>
        </p:sp>
        <p:cxnSp>
          <p:nvCxnSpPr>
            <p:cNvPr id="726" name="Google Shape;726;p13"/>
            <p:cNvCxnSpPr/>
            <p:nvPr/>
          </p:nvCxnSpPr>
          <p:spPr>
            <a:xfrm>
              <a:off x="4111625" y="4835525"/>
              <a:ext cx="2135188" cy="0"/>
            </a:xfrm>
            <a:prstGeom prst="straightConnector1">
              <a:avLst/>
            </a:prstGeom>
            <a:noFill/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27" name="Google Shape;727;p13"/>
            <p:cNvCxnSpPr/>
            <p:nvPr/>
          </p:nvCxnSpPr>
          <p:spPr>
            <a:xfrm>
              <a:off x="4625975" y="5303838"/>
              <a:ext cx="2135188" cy="0"/>
            </a:xfrm>
            <a:prstGeom prst="straightConnector1">
              <a:avLst/>
            </a:prstGeom>
            <a:noFill/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28" name="Google Shape;728;p13"/>
            <p:cNvCxnSpPr/>
            <p:nvPr/>
          </p:nvCxnSpPr>
          <p:spPr>
            <a:xfrm>
              <a:off x="5754689" y="5662613"/>
              <a:ext cx="2135187" cy="0"/>
            </a:xfrm>
            <a:prstGeom prst="straightConnector1">
              <a:avLst/>
            </a:prstGeom>
            <a:noFill/>
            <a:ln w="508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729" name="Google Shape;729;p13"/>
            <p:cNvSpPr/>
            <p:nvPr/>
          </p:nvSpPr>
          <p:spPr>
            <a:xfrm>
              <a:off x="3570289" y="1403350"/>
              <a:ext cx="1919287" cy="643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Budget Estimate</a:t>
              </a:r>
              <a:endParaRPr/>
            </a:p>
          </p:txBody>
        </p:sp>
        <p:sp>
          <p:nvSpPr>
            <p:cNvPr id="730" name="Google Shape;730;p13"/>
            <p:cNvSpPr/>
            <p:nvPr/>
          </p:nvSpPr>
          <p:spPr>
            <a:xfrm>
              <a:off x="4257532" y="1901769"/>
              <a:ext cx="1443038" cy="10578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sng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Engineering</a:t>
              </a:r>
              <a:endParaRPr sz="1800" b="1" i="0" u="none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-1143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Char char="●"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Job hours</a:t>
              </a:r>
              <a:endParaRPr sz="1800" b="1" i="0" u="none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-1143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Char char="●"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Drawings</a:t>
              </a:r>
              <a:endParaRPr/>
            </a:p>
          </p:txBody>
        </p:sp>
        <p:sp>
          <p:nvSpPr>
            <p:cNvPr id="731" name="Google Shape;731;p13"/>
            <p:cNvSpPr/>
            <p:nvPr/>
          </p:nvSpPr>
          <p:spPr>
            <a:xfrm>
              <a:off x="5443539" y="2530475"/>
              <a:ext cx="1546225" cy="10578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sng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Construction</a:t>
              </a:r>
              <a:endParaRPr sz="1800" b="1" i="0" u="none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-1143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Char char="●"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Job hours</a:t>
              </a:r>
              <a:endParaRPr sz="1800" b="1" i="0" u="none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endParaRPr>
            </a:p>
            <a:p>
              <a:pPr marL="0" marR="0" lvl="0" indent="-1143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Char char="●"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 Quantities</a:t>
              </a:r>
              <a:endParaRPr/>
            </a:p>
          </p:txBody>
        </p:sp>
        <p:sp>
          <p:nvSpPr>
            <p:cNvPr id="732" name="Google Shape;732;p13"/>
            <p:cNvSpPr/>
            <p:nvPr/>
          </p:nvSpPr>
          <p:spPr>
            <a:xfrm>
              <a:off x="4216400" y="3943350"/>
              <a:ext cx="3938588" cy="3289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sng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PROJECT SCHEDULE</a:t>
              </a:r>
              <a:endParaRPr/>
            </a:p>
          </p:txBody>
        </p:sp>
        <p:sp>
          <p:nvSpPr>
            <p:cNvPr id="733" name="Google Shape;733;p13"/>
            <p:cNvSpPr/>
            <p:nvPr/>
          </p:nvSpPr>
          <p:spPr>
            <a:xfrm>
              <a:off x="4083050" y="4419600"/>
              <a:ext cx="1443038" cy="643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Engineering</a:t>
              </a:r>
              <a:endParaRPr/>
            </a:p>
          </p:txBody>
        </p:sp>
        <p:sp>
          <p:nvSpPr>
            <p:cNvPr id="734" name="Google Shape;734;p13"/>
            <p:cNvSpPr/>
            <p:nvPr/>
          </p:nvSpPr>
          <p:spPr>
            <a:xfrm>
              <a:off x="4460876" y="4889500"/>
              <a:ext cx="1579563" cy="643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Procurement</a:t>
              </a:r>
              <a:endParaRPr/>
            </a:p>
          </p:txBody>
        </p:sp>
        <p:sp>
          <p:nvSpPr>
            <p:cNvPr id="735" name="Google Shape;735;p13"/>
            <p:cNvSpPr/>
            <p:nvPr/>
          </p:nvSpPr>
          <p:spPr>
            <a:xfrm>
              <a:off x="5673726" y="5292725"/>
              <a:ext cx="1546225" cy="643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475" tIns="44450" rIns="90475" bIns="4445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Noto Sans Symbols"/>
                <a:buNone/>
              </a:pPr>
              <a:r>
                <a:rPr lang="en-US" sz="1800" b="1" i="0" u="none" strike="noStrike" cap="none">
                  <a:solidFill>
                    <a:srgbClr val="000000"/>
                  </a:solidFill>
                  <a:latin typeface="Trebuchet MS"/>
                  <a:ea typeface="Trebuchet MS"/>
                  <a:cs typeface="Trebuchet MS"/>
                  <a:sym typeface="Trebuchet MS"/>
                </a:rPr>
                <a:t>Construction</a:t>
              </a:r>
              <a:endParaRPr/>
            </a:p>
          </p:txBody>
        </p:sp>
        <p:cxnSp>
          <p:nvCxnSpPr>
            <p:cNvPr id="736" name="Google Shape;736;p13"/>
            <p:cNvCxnSpPr/>
            <p:nvPr/>
          </p:nvCxnSpPr>
          <p:spPr>
            <a:xfrm>
              <a:off x="4440238" y="2794001"/>
              <a:ext cx="0" cy="1590675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737" name="Google Shape;737;p13"/>
            <p:cNvCxnSpPr/>
            <p:nvPr/>
          </p:nvCxnSpPr>
          <p:spPr>
            <a:xfrm>
              <a:off x="7116763" y="3367175"/>
              <a:ext cx="16321" cy="2208884"/>
            </a:xfrm>
            <a:prstGeom prst="straightConnector1">
              <a:avLst/>
            </a:prstGeom>
            <a:noFill/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5092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61" name="Google Shape;761;p15"/>
          <p:cNvSpPr txBox="1"/>
          <p:nvPr/>
        </p:nvSpPr>
        <p:spPr>
          <a:xfrm>
            <a:off x="2288298" y="618575"/>
            <a:ext cx="592765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Baseline, Current, and Forecast </a:t>
            </a:r>
            <a:endParaRPr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Discipline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3" name="Google Shape;763;p15"/>
          <p:cNvSpPr txBox="1"/>
          <p:nvPr/>
        </p:nvSpPr>
        <p:spPr>
          <a:xfrm>
            <a:off x="620632" y="2035191"/>
            <a:ext cx="10999713" cy="3571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Baseline Schedule</a:t>
            </a:r>
            <a:endParaRPr dirty="0"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Represents the approved project plan</a:t>
            </a:r>
            <a:endParaRPr dirty="0"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Contains project execution activities, logic, and budget resources</a:t>
            </a:r>
            <a:endParaRPr dirty="0"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Provides the means for measuring actual project progress against the plan</a:t>
            </a:r>
            <a:endParaRPr dirty="0"/>
          </a:p>
          <a:p>
            <a:pPr marL="685800" marR="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1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Revised Baseline Schedule</a:t>
            </a:r>
            <a:endParaRPr dirty="0"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Baseline Schedule with updates for Schedule Change Notices (approved scope changes and Project Manager approved changes in the execution plan)</a:t>
            </a:r>
            <a:endParaRPr dirty="0"/>
          </a:p>
          <a:p>
            <a:pPr marL="685800" marR="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9" name="Google Shape;769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73" name="Google Shape;773;p16"/>
          <p:cNvSpPr txBox="1"/>
          <p:nvPr/>
        </p:nvSpPr>
        <p:spPr>
          <a:xfrm>
            <a:off x="2288298" y="618575"/>
            <a:ext cx="47925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Baseline, Current, and Forecast </a:t>
            </a:r>
            <a:endParaRPr sz="2800" b="1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Discipline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5" name="Google Shape;775;p16"/>
          <p:cNvSpPr txBox="1"/>
          <p:nvPr/>
        </p:nvSpPr>
        <p:spPr>
          <a:xfrm>
            <a:off x="601788" y="1986454"/>
            <a:ext cx="10999713" cy="2167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85800" marR="0" lvl="1" indent="-76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Current/Forecast Schedule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Presents the actual progress of the project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Includes projections</a:t>
            </a:r>
            <a:endParaRPr/>
          </a:p>
          <a:p>
            <a:pPr marL="228600" marR="0" lvl="0" indent="-76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8838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5" name="Google Shape;795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18"/>
          <p:cNvSpPr txBox="1"/>
          <p:nvPr/>
        </p:nvSpPr>
        <p:spPr>
          <a:xfrm>
            <a:off x="2269372" y="749202"/>
            <a:ext cx="284392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1" name="Google Shape;801;p18"/>
          <p:cNvSpPr txBox="1"/>
          <p:nvPr/>
        </p:nvSpPr>
        <p:spPr>
          <a:xfrm>
            <a:off x="496453" y="2078415"/>
            <a:ext cx="7748373" cy="22880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oto Sans Symbols"/>
              <a:buChar char="▪"/>
            </a:pPr>
            <a:r>
              <a:rPr lang="en-US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Is the </a:t>
            </a:r>
            <a:r>
              <a:rPr lang="en-US" sz="22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project on schedule</a:t>
            </a:r>
            <a:r>
              <a:rPr lang="en-US" sz="2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activities are ahead or behind schedule?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impact will to-date poor or good productivity have on the to-go portion of schedule? 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Has the execution plan or work process changed?</a:t>
            </a:r>
            <a:endParaRPr/>
          </a:p>
          <a:p>
            <a:pPr marL="685800" marR="0" lvl="1" indent="-889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7" name="Google Shape;807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11" name="Google Shape;811;p19"/>
          <p:cNvSpPr txBox="1"/>
          <p:nvPr/>
        </p:nvSpPr>
        <p:spPr>
          <a:xfrm>
            <a:off x="2269372" y="749202"/>
            <a:ext cx="284392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3" name="Google Shape;813;p19"/>
          <p:cNvSpPr txBox="1"/>
          <p:nvPr/>
        </p:nvSpPr>
        <p:spPr>
          <a:xfrm>
            <a:off x="441035" y="1811657"/>
            <a:ext cx="7748373" cy="3017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85800" marR="0" lvl="1" indent="-88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▪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is the 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critical path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Has it changed from the baseline?</a:t>
            </a:r>
            <a:endParaRPr/>
          </a:p>
          <a:p>
            <a:pPr marL="685800" marR="0" lvl="1" indent="-889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▪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means to </a:t>
            </a:r>
            <a:r>
              <a:rPr lang="en-US" sz="2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recover the schedule</a:t>
            </a: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? 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are the resource requirements?</a:t>
            </a:r>
            <a:endParaRPr/>
          </a:p>
          <a:p>
            <a:pPr marL="6858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alibri"/>
              <a:buChar char="­"/>
            </a:pPr>
            <a:r>
              <a:rPr lang="en-US" sz="2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will it cost?</a:t>
            </a:r>
            <a:endParaRPr/>
          </a:p>
          <a:p>
            <a:pPr marL="228600" marR="0" lvl="0" indent="-88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88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None/>
            </a:pPr>
            <a:endParaRPr sz="2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" name="Google Shape;819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20"/>
          <p:cNvSpPr txBox="1"/>
          <p:nvPr/>
        </p:nvSpPr>
        <p:spPr>
          <a:xfrm>
            <a:off x="2077100" y="553320"/>
            <a:ext cx="602967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Analysis Methods and Tools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4" name="Google Shape;824;p20"/>
          <p:cNvSpPr txBox="1"/>
          <p:nvPr/>
        </p:nvSpPr>
        <p:spPr>
          <a:xfrm>
            <a:off x="-108036" y="622794"/>
            <a:ext cx="237740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10</a:t>
            </a:r>
            <a:endParaRPr sz="2800" b="0" i="0" u="none" strike="noStrike" cap="none">
              <a:solidFill>
                <a:srgbClr val="FFFFFF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825" name="Google Shape;825;p20"/>
          <p:cNvSpPr txBox="1"/>
          <p:nvPr/>
        </p:nvSpPr>
        <p:spPr>
          <a:xfrm>
            <a:off x="674507" y="1883366"/>
            <a:ext cx="5204394" cy="4489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Critical path analysis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Changes to the primary critical path and key milestones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 on near critical path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lang="en-US" sz="2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Float analysis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lang="en-US" sz="2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Impact on overall schedule (total and free float)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26" name="Google Shape;826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78901" y="1151364"/>
            <a:ext cx="5973886" cy="412497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5246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6" name="Google Shape;846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50" name="Google Shape;850;p22"/>
          <p:cNvSpPr txBox="1"/>
          <p:nvPr/>
        </p:nvSpPr>
        <p:spPr>
          <a:xfrm>
            <a:off x="2168224" y="757114"/>
            <a:ext cx="7206268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Leveling versus Resource smoothing </a:t>
            </a:r>
            <a:endParaRPr sz="2800" b="1" i="0" u="none" strike="noStrike" cap="none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2" name="Google Shape;852;p22"/>
          <p:cNvSpPr/>
          <p:nvPr/>
        </p:nvSpPr>
        <p:spPr>
          <a:xfrm>
            <a:off x="895927" y="2037450"/>
            <a:ext cx="8275781" cy="20102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Resource leveling – This is used when scheduling the production of available resources is limited and needs to be used optimally. </a:t>
            </a: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▪"/>
            </a:pPr>
            <a:r>
              <a:rPr lang="en-US" sz="20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Resource smoothing – This is used when time constraints are the biggest factor blocking production. </a:t>
            </a:r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8" name="Google Shape;858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62" name="Google Shape;862;p23"/>
          <p:cNvSpPr txBox="1"/>
          <p:nvPr/>
        </p:nvSpPr>
        <p:spPr>
          <a:xfrm>
            <a:off x="2768587" y="757115"/>
            <a:ext cx="3632213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Resource Loading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64" name="Google Shape;864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89722" y="1577607"/>
            <a:ext cx="9235295" cy="396396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364" y="498334"/>
            <a:ext cx="6058111" cy="850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lang="en-US" sz="2800" b="0" i="0" u="none" strike="noStrike" cap="non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Agenda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200944" y="1509744"/>
            <a:ext cx="9902228" cy="4585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SzPts val="2400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/>
                <a:ea typeface="Tajawal Medium"/>
                <a:cs typeface="Tajawal Medium"/>
                <a:sym typeface="Tajawal Medium"/>
              </a:rPr>
              <a:t>Resource Loading</a:t>
            </a:r>
            <a:endParaRPr 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 lvl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 smtClean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lvl="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</a:t>
            </a: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Loading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What is Resource Loading in Projects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Why use Resource Loading?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Benefits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Loading Process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Baseline, Current, and Forecast Schedule Discipline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Schedule Analysis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571500" indent="-571500">
              <a:buClr>
                <a:srgbClr val="A5A5A5"/>
              </a:buClr>
              <a:buSzPts val="2400"/>
              <a:buFont typeface="Courier New"/>
              <a:buChar char="o"/>
            </a:pPr>
            <a:r>
              <a:rPr lang="en-US" sz="2400" dirty="0">
                <a:solidFill>
                  <a:srgbClr val="A5A5A5"/>
                </a:solidFill>
                <a:latin typeface="Calibri"/>
                <a:ea typeface="Calibri"/>
                <a:cs typeface="Calibri"/>
                <a:sym typeface="Calibri"/>
              </a:rPr>
              <a:t>Resource Leveling versus Resource smoothing </a:t>
            </a:r>
            <a:endParaRPr sz="2400" dirty="0">
              <a:solidFill>
                <a:srgbClr val="A5A5A5"/>
              </a:solidFill>
              <a:latin typeface="Calibri"/>
              <a:ea typeface="Calibri"/>
              <a:cs typeface="Calibri"/>
            </a:endParaRPr>
          </a:p>
          <a:p>
            <a:pPr marL="571500" indent="-571500">
              <a:buSzPts val="2400"/>
              <a:buFont typeface="Courier New"/>
              <a:buChar char="o"/>
            </a:pPr>
            <a:r>
              <a:rPr 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marL="571500" marR="0" lvl="0" indent="-4191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urier New"/>
              <a:buNone/>
            </a:pPr>
            <a:endParaRPr sz="2400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1000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4" name="Google Shape;884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888" name="Google Shape;888;p25"/>
          <p:cNvSpPr txBox="1"/>
          <p:nvPr/>
        </p:nvSpPr>
        <p:spPr>
          <a:xfrm>
            <a:off x="2768587" y="757115"/>
            <a:ext cx="426001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0" name="Google Shape;890;p25"/>
          <p:cNvSpPr txBox="1"/>
          <p:nvPr/>
        </p:nvSpPr>
        <p:spPr>
          <a:xfrm>
            <a:off x="676098" y="1730666"/>
            <a:ext cx="11192844" cy="44399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631825" marR="0" lvl="0" indent="-28575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2000"/>
              <a:buFont typeface="Arial"/>
              <a:buChar char="•"/>
            </a:pP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Three-Point Estimates </a:t>
            </a:r>
            <a:endParaRPr/>
          </a:p>
          <a:p>
            <a:pPr marL="877192" marR="0" lvl="1" indent="-342900" algn="just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Triangular Distribution. </a:t>
            </a:r>
            <a:endParaRPr/>
          </a:p>
          <a:p>
            <a:pPr marL="1334392" marR="0" lvl="2" indent="-342900" algn="just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cE = (cO + cM + cP) / 3</a:t>
            </a:r>
            <a:endParaRPr/>
          </a:p>
          <a:p>
            <a:pPr marL="877192" marR="0" lvl="1" indent="-342900" algn="just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Beta Distribution (from a traditional PERT analysis). </a:t>
            </a:r>
            <a:endParaRPr/>
          </a:p>
          <a:p>
            <a:pPr marL="1334392" marR="0" lvl="2" indent="-342900" algn="just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Noto Sans Symbols"/>
              <a:buChar char="✔"/>
            </a:pPr>
            <a:r>
              <a:rPr lang="en-US" sz="2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cE = (cO + 4cM + cP) / 6</a:t>
            </a:r>
            <a:endParaRPr/>
          </a:p>
          <a:p>
            <a:pPr marL="877192" marR="0" lvl="1" indent="-3429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Noto Sans Symbols"/>
              <a:buChar char="⮚"/>
            </a:pPr>
            <a:r>
              <a:rPr lang="en-US" sz="2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Standard Deviation = </a:t>
            </a:r>
            <a:r>
              <a:rPr lang="en-US" sz="24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(Pessimistic-optimistic) / 6 </a:t>
            </a:r>
            <a:endParaRPr sz="2400" b="1" i="0" u="none" strike="noStrike" cap="non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6" name="Google Shape;896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26"/>
          <p:cNvSpPr txBox="1"/>
          <p:nvPr/>
        </p:nvSpPr>
        <p:spPr>
          <a:xfrm>
            <a:off x="2768587" y="757115"/>
            <a:ext cx="4273658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Estimate Cost Techniques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2" name="Google Shape;902;p26"/>
          <p:cNvSpPr txBox="1"/>
          <p:nvPr/>
        </p:nvSpPr>
        <p:spPr>
          <a:xfrm>
            <a:off x="977482" y="1926389"/>
            <a:ext cx="10972800" cy="38113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marR="0" lvl="0" indent="-22860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8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Earned Value Management (EVM) 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is a methodology that combines scope, schedule, and resource measurements to assess project performance and progress.</a:t>
            </a:r>
            <a:endParaRPr/>
          </a:p>
          <a:p>
            <a:pPr marL="111125" marR="0" lvl="0" indent="-3175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EVM can be used for analysis of cost and schedule baselines</a:t>
            </a:r>
            <a:endParaRPr/>
          </a:p>
          <a:p>
            <a:pPr marL="111125" marR="0" lvl="0" indent="-3175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Earned Value Management is carried out using the three main inputs:</a:t>
            </a:r>
            <a:endParaRPr/>
          </a:p>
          <a:p>
            <a:pPr marL="627062" marR="0" lvl="0" indent="-2286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⮚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Planned Value (</a:t>
            </a: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PV)</a:t>
            </a:r>
            <a:endParaRPr/>
          </a:p>
          <a:p>
            <a:pPr marL="627062" marR="0" lvl="0" indent="-2286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⮚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Earned Value (</a:t>
            </a: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EV)</a:t>
            </a:r>
            <a:endParaRPr/>
          </a:p>
          <a:p>
            <a:pPr marL="627062" marR="0" lvl="0" indent="-228600" algn="just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Char char="⮚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Actual Cost (</a:t>
            </a: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AC)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8" name="Google Shape;908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12" name="Google Shape;912;p27"/>
          <p:cNvSpPr txBox="1"/>
          <p:nvPr/>
        </p:nvSpPr>
        <p:spPr>
          <a:xfrm>
            <a:off x="2768586" y="757115"/>
            <a:ext cx="360491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Earned Value Analysis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4" name="Google Shape;914;p27"/>
          <p:cNvSpPr txBox="1"/>
          <p:nvPr/>
        </p:nvSpPr>
        <p:spPr>
          <a:xfrm>
            <a:off x="738981" y="1892709"/>
            <a:ext cx="10764837" cy="3426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The earned value (EV), is a measure widely used in construction, 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Earned Value Management (EVM) is a technique for calculating the 'percent complete' of a control account. </a:t>
            </a:r>
            <a:endParaRPr/>
          </a:p>
          <a:p>
            <a:pPr marL="22860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"Earned Value Analysis" is an industry standard way to: 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• measure a project's progress, 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• forecast its completion date and final cost, 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• provide schedule and budget variances.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0" name="Google Shape;920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24" name="Google Shape;924;p28"/>
          <p:cNvSpPr txBox="1"/>
          <p:nvPr/>
        </p:nvSpPr>
        <p:spPr>
          <a:xfrm>
            <a:off x="2768587" y="757115"/>
            <a:ext cx="539277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EVM Three Main Measurements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Google Shape;926;p28"/>
          <p:cNvSpPr txBox="1"/>
          <p:nvPr/>
        </p:nvSpPr>
        <p:spPr>
          <a:xfrm>
            <a:off x="1066800" y="1876030"/>
            <a:ext cx="11125200" cy="371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By integrating three measurements, it provides consistent, numerical indicators with which you can evaluate and compare projects.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Planned Value (PV) 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= Hourly Rate × Total Hours Planned</a:t>
            </a:r>
            <a:endParaRPr/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Actual Cost  (AC) 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= Paid Hourly Rate x Actual Hours </a:t>
            </a:r>
            <a:endParaRPr/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Earned Value  (EV) 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= Total value of work done =  (Project value) x (% Completed)</a:t>
            </a:r>
            <a:endParaRPr/>
          </a:p>
          <a:p>
            <a:pPr marL="285750" marR="0" lvl="0" indent="-17145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Noto Sans Symbols"/>
              <a:buNone/>
            </a:pP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EVM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can measure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VARIANCE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and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PERFORMANCE INDEX</a:t>
            </a:r>
            <a:endParaRPr sz="1800" b="1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2" name="Google Shape;93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36" name="Google Shape;936;p29"/>
          <p:cNvSpPr txBox="1"/>
          <p:nvPr/>
        </p:nvSpPr>
        <p:spPr>
          <a:xfrm>
            <a:off x="2768587" y="757115"/>
            <a:ext cx="346844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Basic EVM Formulas</a:t>
            </a:r>
            <a:endParaRPr sz="2800" b="1" i="0" u="none" strike="noStrike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8" name="Google Shape;938;p29"/>
          <p:cNvSpPr txBox="1"/>
          <p:nvPr/>
        </p:nvSpPr>
        <p:spPr>
          <a:xfrm>
            <a:off x="841144" y="1952007"/>
            <a:ext cx="10948219" cy="33255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EVM is based on monitoring three aspects along the project in order to reveal the health of the project with the following indices: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(example of building 10 houses each has a value of US$10,000 expected to be completed in 10 Months in proportion):</a:t>
            </a:r>
            <a:endParaRPr/>
          </a:p>
          <a:p>
            <a:pPr marL="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Planned Value (PV)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The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budgeted value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 the work completed so far at a specific date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 at end of Month 4, altogether 4 houses should be completed, the PV is US$40,000</a:t>
            </a:r>
            <a:endParaRPr/>
          </a:p>
          <a:p>
            <a:pPr marL="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Earned Value (EV)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The 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achieved value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of the work completed so far at a specific date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Noto Sans Symbols"/>
              <a:buNone/>
            </a:pP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by end of Month 4, only 3 houses are completed, the EV is US$30,000</a:t>
            </a:r>
            <a:endParaRPr/>
          </a:p>
          <a:p>
            <a:pPr marL="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Actual Cost (AC)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— The total expenditure for the work so far at a specific date</a:t>
            </a:r>
            <a:b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by end of Month 4,  $35,000 was spent, the AC is  $35,000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9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9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4" name="Google Shape;944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48" name="Google Shape;948;p30"/>
          <p:cNvSpPr txBox="1"/>
          <p:nvPr/>
        </p:nvSpPr>
        <p:spPr>
          <a:xfrm>
            <a:off x="2768587" y="757115"/>
            <a:ext cx="472403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and Cost Variance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50" name="Google Shape;950;p30"/>
          <p:cNvSpPr txBox="1"/>
          <p:nvPr/>
        </p:nvSpPr>
        <p:spPr>
          <a:xfrm>
            <a:off x="897400" y="1768808"/>
            <a:ext cx="11277600" cy="5011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Schedule Variance (SV)</a:t>
            </a:r>
            <a:r>
              <a:rPr lang="en-US" sz="1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— difference between PV and EV, to tell whether the project work is 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ahead of / on / behind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schedule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SV = EV – PV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behind schedule the SV will be negative (i.e. achieved less than what planned)</a:t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on schedule the SV = 0</a:t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ahead of schedule the SV will be positive (i.e. achieved more than what planned)</a:t>
            </a:r>
            <a:endParaRPr/>
          </a:p>
          <a:p>
            <a:pPr marL="685800" marR="0" lvl="1" indent="-114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by end of Month 4, the SV = EV – PV = US$30,000 – US$40,000 = -US$10,000 (behind schedule)</a:t>
            </a:r>
            <a:endParaRPr/>
          </a:p>
          <a:p>
            <a:pPr marL="685800" marR="0" lvl="1" indent="-114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6" name="Google Shape;95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60" name="Google Shape;960;p31"/>
          <p:cNvSpPr txBox="1"/>
          <p:nvPr/>
        </p:nvSpPr>
        <p:spPr>
          <a:xfrm>
            <a:off x="2768587" y="757115"/>
            <a:ext cx="458755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lang="en-US" sz="2800" b="1" i="0" u="none" strike="noStrike" cap="none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and Cost Variance</a:t>
            </a:r>
            <a:endParaRPr b="1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62" name="Google Shape;962;p31"/>
          <p:cNvSpPr txBox="1"/>
          <p:nvPr/>
        </p:nvSpPr>
        <p:spPr>
          <a:xfrm>
            <a:off x="795075" y="1768808"/>
            <a:ext cx="11277600" cy="3740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685800" marR="0" lvl="1" indent="-114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Cost Variance (CV)</a:t>
            </a:r>
            <a:r>
              <a:rPr lang="en-US" sz="1800" b="0" i="0" u="none" strike="noStrike" cap="non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— difference between PV and AC, to tell whether the project work is 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under / on / over </a:t>
            </a:r>
            <a:r>
              <a:rPr lang="en-US" sz="1800" b="1" i="0" u="none" strike="noStrike" cap="non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budget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CV = EV – AC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/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over budget the CV will be negative (i.e. achieved less than spent)</a:t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on budget the CV = 0</a:t>
            </a:r>
            <a:b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If the project is under budget the CV will be positive (i.e. achieved more than spent)</a:t>
            </a:r>
            <a:endParaRPr/>
          </a:p>
          <a:p>
            <a:pPr marL="685800" marR="0" lvl="1" indent="-1143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858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lang="en-US" sz="18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by end of Month 4, the CV = EV – AC =  $30,000 –  $35,000 = - $5000 (over budget)</a:t>
            </a:r>
            <a:endParaRPr/>
          </a:p>
          <a:p>
            <a:pPr marL="685800" marR="0" lvl="1" indent="-76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28600" marR="0" lvl="0" indent="-50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8" name="Google Shape;968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72" name="Google Shape;972;p32"/>
          <p:cNvSpPr txBox="1"/>
          <p:nvPr/>
        </p:nvSpPr>
        <p:spPr>
          <a:xfrm>
            <a:off x="2768586" y="757115"/>
            <a:ext cx="593868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and Cost Performance Index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4" name="Google Shape;974;p32"/>
          <p:cNvSpPr txBox="1"/>
          <p:nvPr/>
        </p:nvSpPr>
        <p:spPr>
          <a:xfrm>
            <a:off x="1173167" y="2037450"/>
            <a:ext cx="10363200" cy="3240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Schedule Performance Index (SPI)</a:t>
            </a:r>
            <a:r>
              <a:rPr lang="en-US" sz="1800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— ratio between EV and PV, to reflect whether the project work is ahead of / on / behind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schedule in relative terms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SPI = EV/PV</a:t>
            </a:r>
            <a:b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behind schedule      the SPI &lt; 1 (i.e. achieved less than what planned)</a:t>
            </a:r>
            <a:b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on schedule              the SPI = 1</a:t>
            </a:r>
            <a:b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ahead of schedule  the SPI &gt; 1 (i.e. achieved more than what planned)</a:t>
            </a:r>
            <a:endParaRPr/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by end of week 4, the SPI = EV/PV = US$30,000/US$40,000 = 0.75 (behind schedule)</a:t>
            </a:r>
            <a:endParaRPr/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0" name="Google Shape;980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84" name="Google Shape;984;p33"/>
          <p:cNvSpPr txBox="1"/>
          <p:nvPr/>
        </p:nvSpPr>
        <p:spPr>
          <a:xfrm>
            <a:off x="2768586" y="757115"/>
            <a:ext cx="604786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Schedule and Cost Performance Index</a:t>
            </a:r>
            <a:endParaRPr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86" name="Google Shape;986;p33"/>
          <p:cNvSpPr txBox="1"/>
          <p:nvPr/>
        </p:nvSpPr>
        <p:spPr>
          <a:xfrm>
            <a:off x="697237" y="1696950"/>
            <a:ext cx="11019503" cy="45523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marR="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Cost Performance Index (CPI) </a:t>
            </a: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— ratio between EV and AC, to reflect whether the project work is 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</a:pPr>
            <a:r>
              <a:rPr lang="en-US" sz="1800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                                                       under / on / over </a:t>
            </a: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budget in relative terms</a:t>
            </a:r>
            <a:r>
              <a:rPr lang="en-US" sz="18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228600" marR="0" lvl="0" indent="-1143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CPI = EV/AC</a:t>
            </a:r>
            <a:b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over budget    the CPI &lt; 1 (i.e. achieved less than spent)</a:t>
            </a:r>
            <a:b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on budget       the CPI = 1</a:t>
            </a:r>
            <a:b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If the project is under budget the CPI &gt; 1 (i.e. achieved more than spent)</a:t>
            </a:r>
            <a:endParaRPr/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1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example:</a:t>
            </a:r>
            <a:r>
              <a:rPr lang="en-US" sz="1800" b="0" i="0" u="none" strike="noStrike" cap="none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rPr>
              <a:t> by end of week 4, the CPI = EV/AC =  $30,000/ $35,000 = 0.86 (over budget)</a:t>
            </a:r>
            <a:endParaRPr/>
          </a:p>
          <a:p>
            <a:pPr marL="2286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0000"/>
              </a:buClr>
              <a:buSzPts val="1800"/>
              <a:buFont typeface="Arial"/>
              <a:buChar char="•"/>
            </a:pPr>
            <a:r>
              <a:rPr lang="en-US" sz="1800" b="1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Note both SV and SPI / CV and CPI give similar information on schedule / budget but the indices will give more insights into the actual performance with a meaning comparison.</a:t>
            </a:r>
            <a:endParaRPr/>
          </a:p>
          <a:p>
            <a:pPr marL="1544" marR="0" lvl="1" indent="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3F3F3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1" name="Google Shape;991;p34" descr="Thank You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34784" y="2337789"/>
            <a:ext cx="6734386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6" name="Google Shape;996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sp>
        <p:nvSpPr>
          <p:cNvPr id="999" name="Google Shape;999;p34"/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Thank You</a:t>
            </a:r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09364" y="34067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28478" y="58847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642374" y="403396"/>
            <a:ext cx="938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1270</Words>
  <Application>Microsoft Office PowerPoint</Application>
  <PresentationFormat>Widescreen</PresentationFormat>
  <Paragraphs>379</Paragraphs>
  <Slides>35</Slides>
  <Notes>35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Courier New</vt:lpstr>
      <vt:lpstr>Noto Sans Symbols</vt:lpstr>
      <vt:lpstr>Tajawal Medium</vt:lpstr>
      <vt:lpstr>Trebuchet MS</vt:lpstr>
      <vt:lpstr>Roboto Light</vt:lpstr>
      <vt:lpstr>Calibri</vt:lpstr>
      <vt:lpstr>Impact</vt:lpstr>
      <vt:lpstr>Arial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4</cp:revision>
  <dcterms:created xsi:type="dcterms:W3CDTF">2021-08-03T13:03:26Z</dcterms:created>
  <dcterms:modified xsi:type="dcterms:W3CDTF">2023-11-14T11:26:42Z</dcterms:modified>
</cp:coreProperties>
</file>