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diagrams/data7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ata1.xml" ContentType="application/vnd.openxmlformats-officedocument.drawingml.diagramData+xml"/>
  <Override PartName="/ppt/diagrams/data6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10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layout6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7.xml" ContentType="application/vnd.openxmlformats-officedocument.drawingml.diagramLayout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quickStyle6.xml" ContentType="application/vnd.openxmlformats-officedocument.drawingml.diagramStyle+xml"/>
  <Override PartName="/ppt/diagrams/layout8.xml" ContentType="application/vnd.openxmlformats-officedocument.drawingml.diagram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96" r:id="rId2"/>
    <p:sldId id="523" r:id="rId3"/>
    <p:sldId id="646" r:id="rId4"/>
    <p:sldId id="595" r:id="rId5"/>
    <p:sldId id="647" r:id="rId6"/>
    <p:sldId id="660" r:id="rId7"/>
    <p:sldId id="597" r:id="rId8"/>
    <p:sldId id="645" r:id="rId9"/>
    <p:sldId id="636" r:id="rId10"/>
    <p:sldId id="637" r:id="rId11"/>
    <p:sldId id="638" r:id="rId12"/>
    <p:sldId id="639" r:id="rId13"/>
    <p:sldId id="640" r:id="rId14"/>
    <p:sldId id="667" r:id="rId15"/>
    <p:sldId id="644" r:id="rId16"/>
    <p:sldId id="641" r:id="rId17"/>
    <p:sldId id="614" r:id="rId18"/>
    <p:sldId id="615" r:id="rId19"/>
    <p:sldId id="649" r:id="rId20"/>
    <p:sldId id="648" r:id="rId21"/>
    <p:sldId id="650" r:id="rId22"/>
    <p:sldId id="675" r:id="rId23"/>
    <p:sldId id="659" r:id="rId24"/>
    <p:sldId id="658" r:id="rId25"/>
    <p:sldId id="652" r:id="rId26"/>
    <p:sldId id="676" r:id="rId27"/>
    <p:sldId id="653" r:id="rId28"/>
    <p:sldId id="654" r:id="rId29"/>
    <p:sldId id="655" r:id="rId30"/>
    <p:sldId id="668" r:id="rId31"/>
    <p:sldId id="670" r:id="rId32"/>
    <p:sldId id="656" r:id="rId33"/>
    <p:sldId id="671" r:id="rId34"/>
    <p:sldId id="672" r:id="rId35"/>
    <p:sldId id="657" r:id="rId36"/>
    <p:sldId id="669" r:id="rId37"/>
    <p:sldId id="673" r:id="rId38"/>
    <p:sldId id="625" r:id="rId39"/>
    <p:sldId id="661" r:id="rId40"/>
    <p:sldId id="662" r:id="rId41"/>
    <p:sldId id="664" r:id="rId42"/>
    <p:sldId id="665" r:id="rId43"/>
    <p:sldId id="66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80DB"/>
    <a:srgbClr val="D6E0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3F4D74-62D0-49AC-A702-7A4E7F0ED7C8}" type="doc">
      <dgm:prSet loTypeId="urn:microsoft.com/office/officeart/2005/8/layout/hProcess9" loCatId="process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0276CC-FBB3-4966-BD40-98E2CB77D13A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ar-EG" b="1" dirty="0"/>
            <a:t>إن العمل المخطط له جيدًا هو نصف العمل المنجز</a:t>
          </a:r>
          <a:endParaRPr lang="ar-SA" dirty="0"/>
        </a:p>
      </dgm:t>
    </dgm:pt>
    <dgm:pt modelId="{DA907A94-4084-47F7-B4EC-8FE7E80A7AB2}" type="parTrans" cxnId="{C74806CF-FA6B-4C64-A97B-8593D2ED8837}">
      <dgm:prSet/>
      <dgm:spPr/>
      <dgm:t>
        <a:bodyPr/>
        <a:lstStyle/>
        <a:p>
          <a:endParaRPr lang="en-US"/>
        </a:p>
      </dgm:t>
    </dgm:pt>
    <dgm:pt modelId="{524956BF-2640-43F9-8380-24B5A52F3335}" type="sibTrans" cxnId="{C74806CF-FA6B-4C64-A97B-8593D2ED8837}">
      <dgm:prSet/>
      <dgm:spPr/>
      <dgm:t>
        <a:bodyPr/>
        <a:lstStyle/>
        <a:p>
          <a:endParaRPr lang="en-US"/>
        </a:p>
      </dgm:t>
    </dgm:pt>
    <dgm:pt modelId="{6B39E57F-6004-4A65-9666-24611C36A596}" type="pres">
      <dgm:prSet presAssocID="{4F3F4D74-62D0-49AC-A702-7A4E7F0ED7C8}" presName="CompostProcess" presStyleCnt="0">
        <dgm:presLayoutVars>
          <dgm:dir/>
          <dgm:resizeHandles val="exact"/>
        </dgm:presLayoutVars>
      </dgm:prSet>
      <dgm:spPr/>
    </dgm:pt>
    <dgm:pt modelId="{D0006E68-4B41-437B-9E29-37E55BF0DDC4}" type="pres">
      <dgm:prSet presAssocID="{4F3F4D74-62D0-49AC-A702-7A4E7F0ED7C8}" presName="arrow" presStyleLbl="bgShp" presStyleIdx="0" presStyleCnt="1"/>
      <dgm:spPr/>
    </dgm:pt>
    <dgm:pt modelId="{425B9A7B-6A09-4AD9-8CD1-21EB62E45EAC}" type="pres">
      <dgm:prSet presAssocID="{4F3F4D74-62D0-49AC-A702-7A4E7F0ED7C8}" presName="linearProcess" presStyleCnt="0"/>
      <dgm:spPr/>
    </dgm:pt>
    <dgm:pt modelId="{9EBE1290-E34C-4C81-B8F0-EDE17DA02D07}" type="pres">
      <dgm:prSet presAssocID="{6A0276CC-FBB3-4966-BD40-98E2CB77D13A}" presName="textNode" presStyleLbl="node1" presStyleIdx="0" presStyleCnt="1">
        <dgm:presLayoutVars>
          <dgm:bulletEnabled val="1"/>
        </dgm:presLayoutVars>
      </dgm:prSet>
      <dgm:spPr/>
    </dgm:pt>
  </dgm:ptLst>
  <dgm:cxnLst>
    <dgm:cxn modelId="{9CE8FE46-DFEB-4E38-9586-C11165A0E6E2}" type="presOf" srcId="{6A0276CC-FBB3-4966-BD40-98E2CB77D13A}" destId="{9EBE1290-E34C-4C81-B8F0-EDE17DA02D07}" srcOrd="0" destOrd="0" presId="urn:microsoft.com/office/officeart/2005/8/layout/hProcess9"/>
    <dgm:cxn modelId="{B787637A-0877-4B60-B3C3-BEE48D7B6E7A}" type="presOf" srcId="{4F3F4D74-62D0-49AC-A702-7A4E7F0ED7C8}" destId="{6B39E57F-6004-4A65-9666-24611C36A596}" srcOrd="0" destOrd="0" presId="urn:microsoft.com/office/officeart/2005/8/layout/hProcess9"/>
    <dgm:cxn modelId="{C74806CF-FA6B-4C64-A97B-8593D2ED8837}" srcId="{4F3F4D74-62D0-49AC-A702-7A4E7F0ED7C8}" destId="{6A0276CC-FBB3-4966-BD40-98E2CB77D13A}" srcOrd="0" destOrd="0" parTransId="{DA907A94-4084-47F7-B4EC-8FE7E80A7AB2}" sibTransId="{524956BF-2640-43F9-8380-24B5A52F3335}"/>
    <dgm:cxn modelId="{62760642-EB78-462C-B561-73A88550D936}" type="presParOf" srcId="{6B39E57F-6004-4A65-9666-24611C36A596}" destId="{D0006E68-4B41-437B-9E29-37E55BF0DDC4}" srcOrd="0" destOrd="0" presId="urn:microsoft.com/office/officeart/2005/8/layout/hProcess9"/>
    <dgm:cxn modelId="{6D91CBE8-A205-47A8-B366-C1AF8930B24A}" type="presParOf" srcId="{6B39E57F-6004-4A65-9666-24611C36A596}" destId="{425B9A7B-6A09-4AD9-8CD1-21EB62E45EAC}" srcOrd="1" destOrd="0" presId="urn:microsoft.com/office/officeart/2005/8/layout/hProcess9"/>
    <dgm:cxn modelId="{574B2925-2D76-4D24-A7F2-D4C7D4EFA763}" type="presParOf" srcId="{425B9A7B-6A09-4AD9-8CD1-21EB62E45EAC}" destId="{9EBE1290-E34C-4C81-B8F0-EDE17DA02D0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56FF64-0CAE-486C-A545-F2AAC8B68481}" type="doc">
      <dgm:prSet loTypeId="urn:microsoft.com/office/officeart/2005/8/layout/arrow6" loCatId="relationship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3996DF71-13F8-4A32-A0C9-82AF7BAFCA2D}">
      <dgm:prSet phldrT="[Text]"/>
      <dgm:spPr/>
      <dgm:t>
        <a:bodyPr/>
        <a:lstStyle/>
        <a:p>
          <a:pPr>
            <a:buFontTx/>
            <a:buNone/>
          </a:pPr>
          <a:r>
            <a:rPr lang="ar-EG" altLang="en-US" b="1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rPr>
            <a:t>لتهيئة المنظمة لتحقيق نتائج إيجابية</a:t>
          </a:r>
          <a:endParaRPr lang="en-US" dirty="0">
            <a:solidFill>
              <a:schemeClr val="tx1"/>
            </a:solidFill>
          </a:endParaRPr>
        </a:p>
      </dgm:t>
    </dgm:pt>
    <dgm:pt modelId="{166BA678-F3F4-438F-900B-A3BDCE91F6FC}" type="parTrans" cxnId="{14E3BCFC-0AB6-49B6-A982-1FEBD13BC070}">
      <dgm:prSet/>
      <dgm:spPr/>
      <dgm:t>
        <a:bodyPr/>
        <a:lstStyle/>
        <a:p>
          <a:endParaRPr lang="en-US"/>
        </a:p>
      </dgm:t>
    </dgm:pt>
    <dgm:pt modelId="{42B1ABDE-6ABA-4369-B615-2AF2B132DA8E}" type="sibTrans" cxnId="{14E3BCFC-0AB6-49B6-A982-1FEBD13BC070}">
      <dgm:prSet/>
      <dgm:spPr/>
      <dgm:t>
        <a:bodyPr/>
        <a:lstStyle/>
        <a:p>
          <a:endParaRPr lang="en-US"/>
        </a:p>
      </dgm:t>
    </dgm:pt>
    <dgm:pt modelId="{0FE13002-8439-40D2-BC71-EF3E9C15D34E}">
      <dgm:prSet/>
      <dgm:spPr/>
      <dgm:t>
        <a:bodyPr/>
        <a:lstStyle/>
        <a:p>
          <a:pPr>
            <a:buFontTx/>
            <a:buNone/>
          </a:pPr>
          <a:r>
            <a:rPr lang="ar-EG" altLang="en-US" b="1" dirty="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rPr>
            <a:t>للتعامل بشكل مباشر مع القضايا/التهديدات</a:t>
          </a:r>
          <a:endParaRPr lang="en-US" altLang="en-US" b="1" dirty="0">
            <a:solidFill>
              <a:schemeClr val="tx1"/>
            </a:solidFill>
            <a:ea typeface="Geneva" pitchFamily="1" charset="-128"/>
            <a:cs typeface="Times New Roman" panose="02020603050405020304" pitchFamily="18" charset="0"/>
          </a:endParaRPr>
        </a:p>
      </dgm:t>
    </dgm:pt>
    <dgm:pt modelId="{1E625270-613A-4D7D-B454-54BC7D702D13}" type="parTrans" cxnId="{0D92CE1F-40D7-4E24-9009-46DA7AA1F9C4}">
      <dgm:prSet/>
      <dgm:spPr/>
      <dgm:t>
        <a:bodyPr/>
        <a:lstStyle/>
        <a:p>
          <a:endParaRPr lang="en-US"/>
        </a:p>
      </dgm:t>
    </dgm:pt>
    <dgm:pt modelId="{BA38C66A-F0AF-4464-A433-3CC2CD27E104}" type="sibTrans" cxnId="{0D92CE1F-40D7-4E24-9009-46DA7AA1F9C4}">
      <dgm:prSet/>
      <dgm:spPr/>
      <dgm:t>
        <a:bodyPr/>
        <a:lstStyle/>
        <a:p>
          <a:endParaRPr lang="en-US"/>
        </a:p>
      </dgm:t>
    </dgm:pt>
    <dgm:pt modelId="{9C47957E-29B8-45DF-B0CA-209532C7AC64}" type="pres">
      <dgm:prSet presAssocID="{4256FF64-0CAE-486C-A545-F2AAC8B68481}" presName="compositeShape" presStyleCnt="0">
        <dgm:presLayoutVars>
          <dgm:chMax val="2"/>
          <dgm:dir/>
          <dgm:resizeHandles val="exact"/>
        </dgm:presLayoutVars>
      </dgm:prSet>
      <dgm:spPr/>
    </dgm:pt>
    <dgm:pt modelId="{BFFEB760-B6ED-4D35-9605-FB81D08BD223}" type="pres">
      <dgm:prSet presAssocID="{4256FF64-0CAE-486C-A545-F2AAC8B68481}" presName="ribbon" presStyleLbl="node1" presStyleIdx="0" presStyleCnt="1" custLinFactNeighborX="-6853" custLinFactNeighborY="961"/>
      <dgm:spPr/>
    </dgm:pt>
    <dgm:pt modelId="{EAFCE5DD-F5CC-46BA-AD2C-5BA141279E89}" type="pres">
      <dgm:prSet presAssocID="{4256FF64-0CAE-486C-A545-F2AAC8B68481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8A99B84B-7185-46A1-8CB4-3B4A919A7398}" type="pres">
      <dgm:prSet presAssocID="{4256FF64-0CAE-486C-A545-F2AAC8B68481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D92CE1F-40D7-4E24-9009-46DA7AA1F9C4}" srcId="{4256FF64-0CAE-486C-A545-F2AAC8B68481}" destId="{0FE13002-8439-40D2-BC71-EF3E9C15D34E}" srcOrd="1" destOrd="0" parTransId="{1E625270-613A-4D7D-B454-54BC7D702D13}" sibTransId="{BA38C66A-F0AF-4464-A433-3CC2CD27E104}"/>
    <dgm:cxn modelId="{6352B629-5C01-421C-A3DA-985BE874BF41}" type="presOf" srcId="{4256FF64-0CAE-486C-A545-F2AAC8B68481}" destId="{9C47957E-29B8-45DF-B0CA-209532C7AC64}" srcOrd="0" destOrd="0" presId="urn:microsoft.com/office/officeart/2005/8/layout/arrow6"/>
    <dgm:cxn modelId="{5E2428A0-0F6C-47B8-9D33-61C98E53E2DF}" type="presOf" srcId="{0FE13002-8439-40D2-BC71-EF3E9C15D34E}" destId="{8A99B84B-7185-46A1-8CB4-3B4A919A7398}" srcOrd="0" destOrd="0" presId="urn:microsoft.com/office/officeart/2005/8/layout/arrow6"/>
    <dgm:cxn modelId="{BB6686B8-C751-4D7F-9A97-2A2ADAE0119C}" type="presOf" srcId="{3996DF71-13F8-4A32-A0C9-82AF7BAFCA2D}" destId="{EAFCE5DD-F5CC-46BA-AD2C-5BA141279E89}" srcOrd="0" destOrd="0" presId="urn:microsoft.com/office/officeart/2005/8/layout/arrow6"/>
    <dgm:cxn modelId="{14E3BCFC-0AB6-49B6-A982-1FEBD13BC070}" srcId="{4256FF64-0CAE-486C-A545-F2AAC8B68481}" destId="{3996DF71-13F8-4A32-A0C9-82AF7BAFCA2D}" srcOrd="0" destOrd="0" parTransId="{166BA678-F3F4-438F-900B-A3BDCE91F6FC}" sibTransId="{42B1ABDE-6ABA-4369-B615-2AF2B132DA8E}"/>
    <dgm:cxn modelId="{9CB14321-52C5-44E8-916F-BA86AE2A54E4}" type="presParOf" srcId="{9C47957E-29B8-45DF-B0CA-209532C7AC64}" destId="{BFFEB760-B6ED-4D35-9605-FB81D08BD223}" srcOrd="0" destOrd="0" presId="urn:microsoft.com/office/officeart/2005/8/layout/arrow6"/>
    <dgm:cxn modelId="{C8536112-0470-4780-9566-B83779D90D98}" type="presParOf" srcId="{9C47957E-29B8-45DF-B0CA-209532C7AC64}" destId="{EAFCE5DD-F5CC-46BA-AD2C-5BA141279E89}" srcOrd="1" destOrd="0" presId="urn:microsoft.com/office/officeart/2005/8/layout/arrow6"/>
    <dgm:cxn modelId="{97F2B9A6-340D-4319-B7FF-9657278FEB76}" type="presParOf" srcId="{9C47957E-29B8-45DF-B0CA-209532C7AC64}" destId="{8A99B84B-7185-46A1-8CB4-3B4A919A7398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6741F0-7503-4254-84C1-1BD02BDA6CBD}" type="doc">
      <dgm:prSet loTypeId="urn:microsoft.com/office/officeart/2005/8/layout/arrow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AB7654A-838F-4AFA-BC42-4A7286935068}">
      <dgm:prSet phldrT="[Text]"/>
      <dgm:spPr/>
      <dgm:t>
        <a:bodyPr/>
        <a:lstStyle/>
        <a:p>
          <a:r>
            <a:rPr lang="ar-EG" altLang="en-US" b="1" dirty="0">
              <a:solidFill>
                <a:srgbClr val="C00000"/>
              </a:solidFill>
              <a:latin typeface="Calibri" panose="020F0502020204030204" pitchFamily="34" charset="0"/>
            </a:rPr>
            <a:t>الأهداف المالية</a:t>
          </a:r>
          <a:endParaRPr lang="en-US" altLang="en-US" b="1" dirty="0">
            <a:solidFill>
              <a:srgbClr val="C00000"/>
            </a:solidFill>
            <a:latin typeface="Calibri" panose="020F0502020204030204" pitchFamily="34" charset="0"/>
          </a:endParaRPr>
        </a:p>
        <a:p>
          <a:r>
            <a:rPr lang="ar-EG" altLang="en-US" b="1" dirty="0">
              <a:solidFill>
                <a:srgbClr val="C00000"/>
              </a:solidFill>
              <a:latin typeface="Calibri" panose="020F0502020204030204" pitchFamily="34" charset="0"/>
            </a:rPr>
            <a:t>المتعلقة بالأداء المالي الداخلي المتوقع للمنظمة.</a:t>
          </a:r>
          <a:endParaRPr lang="en-US" dirty="0"/>
        </a:p>
      </dgm:t>
    </dgm:pt>
    <dgm:pt modelId="{413F01FE-5529-4C72-88C2-5F1127564887}" type="parTrans" cxnId="{6DAEDB93-2B85-4006-A627-8CF3EA4E915B}">
      <dgm:prSet/>
      <dgm:spPr/>
      <dgm:t>
        <a:bodyPr/>
        <a:lstStyle/>
        <a:p>
          <a:endParaRPr lang="en-US"/>
        </a:p>
      </dgm:t>
    </dgm:pt>
    <dgm:pt modelId="{91AEAC26-627C-4C76-A447-E59752CD994A}" type="sibTrans" cxnId="{6DAEDB93-2B85-4006-A627-8CF3EA4E915B}">
      <dgm:prSet/>
      <dgm:spPr/>
      <dgm:t>
        <a:bodyPr/>
        <a:lstStyle/>
        <a:p>
          <a:endParaRPr lang="en-US"/>
        </a:p>
      </dgm:t>
    </dgm:pt>
    <dgm:pt modelId="{89006BDA-0CAC-482D-87F9-F79A9FB3BE6F}">
      <dgm:prSet/>
      <dgm:spPr/>
      <dgm:t>
        <a:bodyPr/>
        <a:lstStyle/>
        <a:p>
          <a:r>
            <a:rPr lang="ar-EG" altLang="en-US" b="1" dirty="0">
              <a:solidFill>
                <a:srgbClr val="C00000"/>
              </a:solidFill>
              <a:latin typeface="Calibri" panose="020F0502020204030204" pitchFamily="34" charset="0"/>
            </a:rPr>
            <a:t>الأهداف الاستراتيجية</a:t>
          </a:r>
          <a:endParaRPr lang="en-US" altLang="en-US" b="1" dirty="0">
            <a:solidFill>
              <a:srgbClr val="C00000"/>
            </a:solidFill>
            <a:latin typeface="Calibri" panose="020F0502020204030204" pitchFamily="34" charset="0"/>
          </a:endParaRPr>
        </a:p>
        <a:p>
          <a:r>
            <a:rPr lang="ar-EG" altLang="en-US" b="1" dirty="0">
              <a:solidFill>
                <a:srgbClr val="C00000"/>
              </a:solidFill>
              <a:latin typeface="Calibri" panose="020F0502020204030204" pitchFamily="34" charset="0"/>
            </a:rPr>
            <a:t>المتعلقة بأداء الشركة نسبة إلى العوامل في بيئتها الخارجية (على سبيل المثال، المنافسين).</a:t>
          </a:r>
          <a:endParaRPr lang="en-US" altLang="en-US" b="1" dirty="0">
            <a:solidFill>
              <a:srgbClr val="C00000"/>
            </a:solidFill>
            <a:latin typeface="Calibri" panose="020F0502020204030204" pitchFamily="34" charset="0"/>
          </a:endParaRPr>
        </a:p>
      </dgm:t>
    </dgm:pt>
    <dgm:pt modelId="{C63023B6-1ED4-4E54-93F3-7DE1DA302B6B}" type="parTrans" cxnId="{ECE86DA3-9FA5-4D41-A5D8-4A27051F600C}">
      <dgm:prSet/>
      <dgm:spPr/>
      <dgm:t>
        <a:bodyPr/>
        <a:lstStyle/>
        <a:p>
          <a:endParaRPr lang="en-US"/>
        </a:p>
      </dgm:t>
    </dgm:pt>
    <dgm:pt modelId="{9D604BD1-8696-493B-A1B5-0D072EF11820}" type="sibTrans" cxnId="{ECE86DA3-9FA5-4D41-A5D8-4A27051F600C}">
      <dgm:prSet/>
      <dgm:spPr/>
      <dgm:t>
        <a:bodyPr/>
        <a:lstStyle/>
        <a:p>
          <a:endParaRPr lang="en-US"/>
        </a:p>
      </dgm:t>
    </dgm:pt>
    <dgm:pt modelId="{C4D2D197-520C-46FF-B38C-B54F7E0DCC53}">
      <dgm:prSet/>
      <dgm:spPr/>
      <dgm:t>
        <a:bodyPr/>
        <a:lstStyle/>
        <a:p>
          <a:endParaRPr lang="en-US"/>
        </a:p>
      </dgm:t>
    </dgm:pt>
    <dgm:pt modelId="{BD17CF3A-BF04-4B44-A895-B620DFEA1767}" type="parTrans" cxnId="{2A61732A-E8CD-4553-990D-7342F8A41FA4}">
      <dgm:prSet/>
      <dgm:spPr/>
      <dgm:t>
        <a:bodyPr/>
        <a:lstStyle/>
        <a:p>
          <a:endParaRPr lang="en-US"/>
        </a:p>
      </dgm:t>
    </dgm:pt>
    <dgm:pt modelId="{A40779CF-A901-4132-9D78-92FAF17639FD}" type="sibTrans" cxnId="{2A61732A-E8CD-4553-990D-7342F8A41FA4}">
      <dgm:prSet/>
      <dgm:spPr/>
      <dgm:t>
        <a:bodyPr/>
        <a:lstStyle/>
        <a:p>
          <a:endParaRPr lang="en-US"/>
        </a:p>
      </dgm:t>
    </dgm:pt>
    <dgm:pt modelId="{68BC6DBE-0AB0-47DA-BE15-9768A6975650}">
      <dgm:prSet/>
      <dgm:spPr/>
      <dgm:t>
        <a:bodyPr/>
        <a:lstStyle/>
        <a:p>
          <a:endParaRPr lang="en-US"/>
        </a:p>
      </dgm:t>
    </dgm:pt>
    <dgm:pt modelId="{898E94A1-1A57-4FE8-BC2E-815930ADC0C3}" type="parTrans" cxnId="{4633FFA4-5938-4CFD-85A5-4F3DB2115834}">
      <dgm:prSet/>
      <dgm:spPr/>
      <dgm:t>
        <a:bodyPr/>
        <a:lstStyle/>
        <a:p>
          <a:endParaRPr lang="en-US"/>
        </a:p>
      </dgm:t>
    </dgm:pt>
    <dgm:pt modelId="{A8757D24-976D-4B25-BCBB-8CD3E0052293}" type="sibTrans" cxnId="{4633FFA4-5938-4CFD-85A5-4F3DB2115834}">
      <dgm:prSet/>
      <dgm:spPr/>
      <dgm:t>
        <a:bodyPr/>
        <a:lstStyle/>
        <a:p>
          <a:endParaRPr lang="en-US"/>
        </a:p>
      </dgm:t>
    </dgm:pt>
    <dgm:pt modelId="{FF33A180-B921-4051-BCEC-1A6C248F4D31}" type="pres">
      <dgm:prSet presAssocID="{9F6741F0-7503-4254-84C1-1BD02BDA6CBD}" presName="compositeShape" presStyleCnt="0">
        <dgm:presLayoutVars>
          <dgm:chMax val="2"/>
          <dgm:dir/>
          <dgm:resizeHandles val="exact"/>
        </dgm:presLayoutVars>
      </dgm:prSet>
      <dgm:spPr/>
    </dgm:pt>
    <dgm:pt modelId="{E3FE072A-DCA4-4A32-8EB1-8119B59C8CBE}" type="pres">
      <dgm:prSet presAssocID="{9F6741F0-7503-4254-84C1-1BD02BDA6CBD}" presName="divider" presStyleLbl="fgShp" presStyleIdx="0" presStyleCnt="1"/>
      <dgm:spPr/>
    </dgm:pt>
    <dgm:pt modelId="{99A3D08F-32C1-43E0-9233-0C0A18D13F06}" type="pres">
      <dgm:prSet presAssocID="{0AB7654A-838F-4AFA-BC42-4A7286935068}" presName="downArrow" presStyleLbl="node1" presStyleIdx="0" presStyleCnt="2"/>
      <dgm:spPr/>
    </dgm:pt>
    <dgm:pt modelId="{F9E2FD8E-5AE8-4CCE-861D-788D72DDDF34}" type="pres">
      <dgm:prSet presAssocID="{0AB7654A-838F-4AFA-BC42-4A7286935068}" presName="downArrowText" presStyleLbl="revTx" presStyleIdx="0" presStyleCnt="2">
        <dgm:presLayoutVars>
          <dgm:bulletEnabled val="1"/>
        </dgm:presLayoutVars>
      </dgm:prSet>
      <dgm:spPr/>
    </dgm:pt>
    <dgm:pt modelId="{37ADC175-A94A-4E77-B4A0-0AB63FEA560A}" type="pres">
      <dgm:prSet presAssocID="{89006BDA-0CAC-482D-87F9-F79A9FB3BE6F}" presName="upArrow" presStyleLbl="node1" presStyleIdx="1" presStyleCnt="2"/>
      <dgm:spPr/>
    </dgm:pt>
    <dgm:pt modelId="{623DBD77-4A2A-400E-8318-5B7710991DAE}" type="pres">
      <dgm:prSet presAssocID="{89006BDA-0CAC-482D-87F9-F79A9FB3BE6F}" presName="upArrowText" presStyleLbl="revTx" presStyleIdx="1" presStyleCnt="2">
        <dgm:presLayoutVars>
          <dgm:bulletEnabled val="1"/>
        </dgm:presLayoutVars>
      </dgm:prSet>
      <dgm:spPr/>
    </dgm:pt>
  </dgm:ptLst>
  <dgm:cxnLst>
    <dgm:cxn modelId="{2A61732A-E8CD-4553-990D-7342F8A41FA4}" srcId="{9F6741F0-7503-4254-84C1-1BD02BDA6CBD}" destId="{C4D2D197-520C-46FF-B38C-B54F7E0DCC53}" srcOrd="2" destOrd="0" parTransId="{BD17CF3A-BF04-4B44-A895-B620DFEA1767}" sibTransId="{A40779CF-A901-4132-9D78-92FAF17639FD}"/>
    <dgm:cxn modelId="{7F5FAB54-E974-43DC-9E3D-CD87D1F8144C}" type="presOf" srcId="{89006BDA-0CAC-482D-87F9-F79A9FB3BE6F}" destId="{623DBD77-4A2A-400E-8318-5B7710991DAE}" srcOrd="0" destOrd="0" presId="urn:microsoft.com/office/officeart/2005/8/layout/arrow3"/>
    <dgm:cxn modelId="{6DAEDB93-2B85-4006-A627-8CF3EA4E915B}" srcId="{9F6741F0-7503-4254-84C1-1BD02BDA6CBD}" destId="{0AB7654A-838F-4AFA-BC42-4A7286935068}" srcOrd="0" destOrd="0" parTransId="{413F01FE-5529-4C72-88C2-5F1127564887}" sibTransId="{91AEAC26-627C-4C76-A447-E59752CD994A}"/>
    <dgm:cxn modelId="{ECE86DA3-9FA5-4D41-A5D8-4A27051F600C}" srcId="{9F6741F0-7503-4254-84C1-1BD02BDA6CBD}" destId="{89006BDA-0CAC-482D-87F9-F79A9FB3BE6F}" srcOrd="1" destOrd="0" parTransId="{C63023B6-1ED4-4E54-93F3-7DE1DA302B6B}" sibTransId="{9D604BD1-8696-493B-A1B5-0D072EF11820}"/>
    <dgm:cxn modelId="{4633FFA4-5938-4CFD-85A5-4F3DB2115834}" srcId="{9F6741F0-7503-4254-84C1-1BD02BDA6CBD}" destId="{68BC6DBE-0AB0-47DA-BE15-9768A6975650}" srcOrd="3" destOrd="0" parTransId="{898E94A1-1A57-4FE8-BC2E-815930ADC0C3}" sibTransId="{A8757D24-976D-4B25-BCBB-8CD3E0052293}"/>
    <dgm:cxn modelId="{BCA101AF-67FD-4CE6-BFC5-02FD4F55B791}" type="presOf" srcId="{0AB7654A-838F-4AFA-BC42-4A7286935068}" destId="{F9E2FD8E-5AE8-4CCE-861D-788D72DDDF34}" srcOrd="0" destOrd="0" presId="urn:microsoft.com/office/officeart/2005/8/layout/arrow3"/>
    <dgm:cxn modelId="{D080FFFB-8BD5-41DB-B7C6-87D22CD67B4D}" type="presOf" srcId="{9F6741F0-7503-4254-84C1-1BD02BDA6CBD}" destId="{FF33A180-B921-4051-BCEC-1A6C248F4D31}" srcOrd="0" destOrd="0" presId="urn:microsoft.com/office/officeart/2005/8/layout/arrow3"/>
    <dgm:cxn modelId="{9909AC66-70D4-484D-9F90-477E1FD02F05}" type="presParOf" srcId="{FF33A180-B921-4051-BCEC-1A6C248F4D31}" destId="{E3FE072A-DCA4-4A32-8EB1-8119B59C8CBE}" srcOrd="0" destOrd="0" presId="urn:microsoft.com/office/officeart/2005/8/layout/arrow3"/>
    <dgm:cxn modelId="{FE2AA0E8-6473-412B-A76F-575521EC4B7A}" type="presParOf" srcId="{FF33A180-B921-4051-BCEC-1A6C248F4D31}" destId="{99A3D08F-32C1-43E0-9233-0C0A18D13F06}" srcOrd="1" destOrd="0" presId="urn:microsoft.com/office/officeart/2005/8/layout/arrow3"/>
    <dgm:cxn modelId="{2E506375-5E18-49E8-8221-DCA28FB0FAC9}" type="presParOf" srcId="{FF33A180-B921-4051-BCEC-1A6C248F4D31}" destId="{F9E2FD8E-5AE8-4CCE-861D-788D72DDDF34}" srcOrd="2" destOrd="0" presId="urn:microsoft.com/office/officeart/2005/8/layout/arrow3"/>
    <dgm:cxn modelId="{58B27AB5-4ABE-4E11-8819-50949DDCA552}" type="presParOf" srcId="{FF33A180-B921-4051-BCEC-1A6C248F4D31}" destId="{37ADC175-A94A-4E77-B4A0-0AB63FEA560A}" srcOrd="3" destOrd="0" presId="urn:microsoft.com/office/officeart/2005/8/layout/arrow3"/>
    <dgm:cxn modelId="{E84D0FCA-A520-4C79-AA97-1908B2F4DE58}" type="presParOf" srcId="{FF33A180-B921-4051-BCEC-1A6C248F4D31}" destId="{623DBD77-4A2A-400E-8318-5B7710991DAE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4BAA14-9468-4803-8D02-74DDA17CD83D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F104E2-BEB1-471E-B411-C0ACAEDB35BE}">
      <dgm:prSet phldrT="[Text]"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التخطيط</a:t>
          </a:r>
          <a:endParaRPr lang="en-US" dirty="0">
            <a:solidFill>
              <a:schemeClr val="bg1"/>
            </a:solidFill>
          </a:endParaRPr>
        </a:p>
      </dgm:t>
    </dgm:pt>
    <dgm:pt modelId="{F9C047F1-F380-47DE-A17D-6EAA62BDFDC5}" type="parTrans" cxnId="{D8B35727-7850-4A62-95F1-0696FBD8B7B6}">
      <dgm:prSet/>
      <dgm:spPr/>
      <dgm:t>
        <a:bodyPr/>
        <a:lstStyle/>
        <a:p>
          <a:endParaRPr lang="en-US"/>
        </a:p>
      </dgm:t>
    </dgm:pt>
    <dgm:pt modelId="{37115146-3969-482E-B6E7-3C17C5C54C71}" type="sibTrans" cxnId="{D8B35727-7850-4A62-95F1-0696FBD8B7B6}">
      <dgm:prSet/>
      <dgm:spPr/>
      <dgm:t>
        <a:bodyPr/>
        <a:lstStyle/>
        <a:p>
          <a:endParaRPr lang="en-US"/>
        </a:p>
      </dgm:t>
    </dgm:pt>
    <dgm:pt modelId="{48EF5A18-D449-46F5-B611-66B0D7BEC384}">
      <dgm:prSet phldrT="[Text]"/>
      <dgm:spPr/>
      <dgm:t>
        <a:bodyPr/>
        <a:lstStyle/>
        <a:p>
          <a:r>
            <a:rPr lang="ar-EG" b="1" dirty="0"/>
            <a:t>عملية تحديد الأهداف وتحديد أفضل السبل لتحقيقها.</a:t>
          </a:r>
          <a:endParaRPr lang="en-US" dirty="0"/>
        </a:p>
      </dgm:t>
    </dgm:pt>
    <dgm:pt modelId="{0051EF85-49E6-4C5D-9B48-DEB3BA0A07D9}" type="sibTrans" cxnId="{D1BB8929-8A9E-44C9-9728-1B2119056A75}">
      <dgm:prSet/>
      <dgm:spPr/>
      <dgm:t>
        <a:bodyPr/>
        <a:lstStyle/>
        <a:p>
          <a:endParaRPr lang="en-US"/>
        </a:p>
      </dgm:t>
    </dgm:pt>
    <dgm:pt modelId="{5332CE63-43A8-4280-95AC-B570EFCA4F29}" type="parTrans" cxnId="{D1BB8929-8A9E-44C9-9728-1B2119056A75}">
      <dgm:prSet/>
      <dgm:spPr/>
      <dgm:t>
        <a:bodyPr/>
        <a:lstStyle/>
        <a:p>
          <a:endParaRPr lang="en-US"/>
        </a:p>
      </dgm:t>
    </dgm:pt>
    <dgm:pt modelId="{7645FBED-6155-4B94-9025-213AFB256B52}">
      <dgm:prSet phldrT="[Text]"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الأهداف</a:t>
          </a:r>
          <a:endParaRPr lang="en-US" dirty="0">
            <a:solidFill>
              <a:schemeClr val="bg1"/>
            </a:solidFill>
          </a:endParaRPr>
        </a:p>
      </dgm:t>
    </dgm:pt>
    <dgm:pt modelId="{9FCD0FE5-6F78-4538-8001-E42301A43547}" type="sibTrans" cxnId="{77DEABCC-B0C5-4C2E-A980-16E0207FB4F6}">
      <dgm:prSet/>
      <dgm:spPr/>
      <dgm:t>
        <a:bodyPr/>
        <a:lstStyle/>
        <a:p>
          <a:endParaRPr lang="en-US"/>
        </a:p>
      </dgm:t>
    </dgm:pt>
    <dgm:pt modelId="{3C22452A-E7B1-4106-AAA2-C962E58CCD78}" type="parTrans" cxnId="{77DEABCC-B0C5-4C2E-A980-16E0207FB4F6}">
      <dgm:prSet/>
      <dgm:spPr/>
      <dgm:t>
        <a:bodyPr/>
        <a:lstStyle/>
        <a:p>
          <a:endParaRPr lang="en-US"/>
        </a:p>
      </dgm:t>
    </dgm:pt>
    <dgm:pt modelId="{6CBD45EE-BDF3-4ED5-8B3B-3BB035F2B942}">
      <dgm:prSet phldrT="[Text]"/>
      <dgm:spPr/>
      <dgm:t>
        <a:bodyPr/>
        <a:lstStyle/>
        <a:p>
          <a:pPr>
            <a:buSzPct val="90000"/>
          </a:pPr>
          <a:r>
            <a:rPr lang="ar-EG" b="1" dirty="0"/>
            <a:t>تحديد النتائج المحددة أو النتائج المرجوة التي ينوي الشخص تحقيقها.</a:t>
          </a:r>
          <a:endParaRPr lang="en-US" dirty="0"/>
        </a:p>
      </dgm:t>
    </dgm:pt>
    <dgm:pt modelId="{ACC963F0-52C6-43FD-A98F-2E0E3C23FE0E}" type="sibTrans" cxnId="{1C92F888-038C-4DB1-99C1-FD5F87839A77}">
      <dgm:prSet/>
      <dgm:spPr/>
      <dgm:t>
        <a:bodyPr/>
        <a:lstStyle/>
        <a:p>
          <a:endParaRPr lang="en-US"/>
        </a:p>
      </dgm:t>
    </dgm:pt>
    <dgm:pt modelId="{A6184D23-D70B-4C54-AA10-7D991346BE09}" type="parTrans" cxnId="{1C92F888-038C-4DB1-99C1-FD5F87839A77}">
      <dgm:prSet/>
      <dgm:spPr/>
      <dgm:t>
        <a:bodyPr/>
        <a:lstStyle/>
        <a:p>
          <a:endParaRPr lang="en-US"/>
        </a:p>
      </dgm:t>
    </dgm:pt>
    <dgm:pt modelId="{DC3A5D4E-D338-4B15-8A17-7B80DE5FC678}">
      <dgm:prSet phldrT="[Text]"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الخطة</a:t>
          </a:r>
          <a:endParaRPr lang="en-US" dirty="0">
            <a:solidFill>
              <a:schemeClr val="bg1"/>
            </a:solidFill>
          </a:endParaRPr>
        </a:p>
      </dgm:t>
    </dgm:pt>
    <dgm:pt modelId="{20B0C81E-5E63-4EEC-A32A-EFD7B0DC3A30}" type="sibTrans" cxnId="{65F9BF15-8E6F-4B2B-854D-5836D119A4F8}">
      <dgm:prSet/>
      <dgm:spPr/>
      <dgm:t>
        <a:bodyPr/>
        <a:lstStyle/>
        <a:p>
          <a:endParaRPr lang="en-US"/>
        </a:p>
      </dgm:t>
    </dgm:pt>
    <dgm:pt modelId="{D1FFD33A-7A65-4543-8B4C-405931024924}" type="parTrans" cxnId="{65F9BF15-8E6F-4B2B-854D-5836D119A4F8}">
      <dgm:prSet/>
      <dgm:spPr/>
      <dgm:t>
        <a:bodyPr/>
        <a:lstStyle/>
        <a:p>
          <a:endParaRPr lang="en-US"/>
        </a:p>
      </dgm:t>
    </dgm:pt>
    <dgm:pt modelId="{415C4955-9015-4AD6-9159-63DBAE4DE09D}">
      <dgm:prSet phldrT="[Text]"/>
      <dgm:spPr/>
      <dgm:t>
        <a:bodyPr/>
        <a:lstStyle/>
        <a:p>
          <a:pPr>
            <a:buSzPct val="90000"/>
            <a:buFont typeface="Wingdings" pitchFamily="2" charset="2"/>
            <a:buChar char="Ø"/>
          </a:pPr>
          <a:r>
            <a:rPr lang="ar-EG" b="1" dirty="0"/>
            <a:t>بيان خطوات العمل التي يجب اتخاذها لتحقيق الأهداف.</a:t>
          </a:r>
          <a:endParaRPr lang="en-US" dirty="0"/>
        </a:p>
      </dgm:t>
    </dgm:pt>
    <dgm:pt modelId="{DC8A3C73-CA38-4F94-A671-86B83F7F7B86}" type="sibTrans" cxnId="{599AF661-C4D8-4D0B-8BCE-9E50D913E965}">
      <dgm:prSet/>
      <dgm:spPr/>
      <dgm:t>
        <a:bodyPr/>
        <a:lstStyle/>
        <a:p>
          <a:endParaRPr lang="en-US"/>
        </a:p>
      </dgm:t>
    </dgm:pt>
    <dgm:pt modelId="{55B765E0-DE8E-403E-810B-8E9F05306AAA}" type="parTrans" cxnId="{599AF661-C4D8-4D0B-8BCE-9E50D913E965}">
      <dgm:prSet/>
      <dgm:spPr/>
      <dgm:t>
        <a:bodyPr/>
        <a:lstStyle/>
        <a:p>
          <a:endParaRPr lang="en-US"/>
        </a:p>
      </dgm:t>
    </dgm:pt>
    <dgm:pt modelId="{B147280E-E4CB-4CC4-A3E4-D16E9CEFBAC2}" type="pres">
      <dgm:prSet presAssocID="{8D4BAA14-9468-4803-8D02-74DDA17CD83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D32DCD2-1A2B-4EFA-A335-DA58C9CD029E}" type="pres">
      <dgm:prSet presAssocID="{C9F104E2-BEB1-471E-B411-C0ACAEDB35BE}" presName="root" presStyleCnt="0"/>
      <dgm:spPr/>
    </dgm:pt>
    <dgm:pt modelId="{AB601B39-F368-47BB-BA9B-0FD300ABD7CC}" type="pres">
      <dgm:prSet presAssocID="{C9F104E2-BEB1-471E-B411-C0ACAEDB35BE}" presName="rootComposite" presStyleCnt="0"/>
      <dgm:spPr/>
    </dgm:pt>
    <dgm:pt modelId="{15FDEEF1-F000-46FF-8803-A7EE5E488675}" type="pres">
      <dgm:prSet presAssocID="{C9F104E2-BEB1-471E-B411-C0ACAEDB35BE}" presName="rootText" presStyleLbl="node1" presStyleIdx="0" presStyleCnt="3"/>
      <dgm:spPr/>
    </dgm:pt>
    <dgm:pt modelId="{7247C2C9-1E38-41B8-A251-4107719D63B3}" type="pres">
      <dgm:prSet presAssocID="{C9F104E2-BEB1-471E-B411-C0ACAEDB35BE}" presName="rootConnector" presStyleLbl="node1" presStyleIdx="0" presStyleCnt="3"/>
      <dgm:spPr/>
    </dgm:pt>
    <dgm:pt modelId="{145AF33F-FCD2-4DB1-9134-732B6B789846}" type="pres">
      <dgm:prSet presAssocID="{C9F104E2-BEB1-471E-B411-C0ACAEDB35BE}" presName="childShape" presStyleCnt="0"/>
      <dgm:spPr/>
    </dgm:pt>
    <dgm:pt modelId="{5E5DC466-D957-417E-95F2-55EBE221FCD2}" type="pres">
      <dgm:prSet presAssocID="{5332CE63-43A8-4280-95AC-B570EFCA4F29}" presName="Name13" presStyleLbl="parChTrans1D2" presStyleIdx="0" presStyleCnt="3"/>
      <dgm:spPr/>
    </dgm:pt>
    <dgm:pt modelId="{D1DE49D5-A097-4749-B171-035DA97964C4}" type="pres">
      <dgm:prSet presAssocID="{48EF5A18-D449-46F5-B611-66B0D7BEC384}" presName="childText" presStyleLbl="bgAcc1" presStyleIdx="0" presStyleCnt="3">
        <dgm:presLayoutVars>
          <dgm:bulletEnabled val="1"/>
        </dgm:presLayoutVars>
      </dgm:prSet>
      <dgm:spPr/>
    </dgm:pt>
    <dgm:pt modelId="{53674AC0-C539-485D-95BB-0BD4BED39FA9}" type="pres">
      <dgm:prSet presAssocID="{7645FBED-6155-4B94-9025-213AFB256B52}" presName="root" presStyleCnt="0"/>
      <dgm:spPr/>
    </dgm:pt>
    <dgm:pt modelId="{A4747955-CB86-4CDB-A75D-3AD1F841920C}" type="pres">
      <dgm:prSet presAssocID="{7645FBED-6155-4B94-9025-213AFB256B52}" presName="rootComposite" presStyleCnt="0"/>
      <dgm:spPr/>
    </dgm:pt>
    <dgm:pt modelId="{6819AEBC-DA94-4FBC-9C04-28CC540DBAF3}" type="pres">
      <dgm:prSet presAssocID="{7645FBED-6155-4B94-9025-213AFB256B52}" presName="rootText" presStyleLbl="node1" presStyleIdx="1" presStyleCnt="3"/>
      <dgm:spPr/>
    </dgm:pt>
    <dgm:pt modelId="{13915D5A-BD34-425C-B83E-6F624146E22A}" type="pres">
      <dgm:prSet presAssocID="{7645FBED-6155-4B94-9025-213AFB256B52}" presName="rootConnector" presStyleLbl="node1" presStyleIdx="1" presStyleCnt="3"/>
      <dgm:spPr/>
    </dgm:pt>
    <dgm:pt modelId="{3DBA1D5E-E5DE-4CEE-9714-4EA1E4F8CD9F}" type="pres">
      <dgm:prSet presAssocID="{7645FBED-6155-4B94-9025-213AFB256B52}" presName="childShape" presStyleCnt="0"/>
      <dgm:spPr/>
    </dgm:pt>
    <dgm:pt modelId="{E0EACD2A-3B9A-4EBE-AE43-FD9CC61FE69C}" type="pres">
      <dgm:prSet presAssocID="{A6184D23-D70B-4C54-AA10-7D991346BE09}" presName="Name13" presStyleLbl="parChTrans1D2" presStyleIdx="1" presStyleCnt="3"/>
      <dgm:spPr/>
    </dgm:pt>
    <dgm:pt modelId="{7384DF9F-C614-4358-84CE-CDB0E66C849C}" type="pres">
      <dgm:prSet presAssocID="{6CBD45EE-BDF3-4ED5-8B3B-3BB035F2B942}" presName="childText" presStyleLbl="bgAcc1" presStyleIdx="1" presStyleCnt="3">
        <dgm:presLayoutVars>
          <dgm:bulletEnabled val="1"/>
        </dgm:presLayoutVars>
      </dgm:prSet>
      <dgm:spPr/>
    </dgm:pt>
    <dgm:pt modelId="{63C3A9D8-5DE1-4F24-860A-AA4CB3DFE3D8}" type="pres">
      <dgm:prSet presAssocID="{DC3A5D4E-D338-4B15-8A17-7B80DE5FC678}" presName="root" presStyleCnt="0"/>
      <dgm:spPr/>
    </dgm:pt>
    <dgm:pt modelId="{D78C7447-2AB2-4F47-B4B8-B05EAC0621E3}" type="pres">
      <dgm:prSet presAssocID="{DC3A5D4E-D338-4B15-8A17-7B80DE5FC678}" presName="rootComposite" presStyleCnt="0"/>
      <dgm:spPr/>
    </dgm:pt>
    <dgm:pt modelId="{08D85550-35B1-4E60-8649-B97A7FFF88CC}" type="pres">
      <dgm:prSet presAssocID="{DC3A5D4E-D338-4B15-8A17-7B80DE5FC678}" presName="rootText" presStyleLbl="node1" presStyleIdx="2" presStyleCnt="3"/>
      <dgm:spPr/>
    </dgm:pt>
    <dgm:pt modelId="{AEFC4EC9-AB4C-4309-B7DC-4C33F340C9ED}" type="pres">
      <dgm:prSet presAssocID="{DC3A5D4E-D338-4B15-8A17-7B80DE5FC678}" presName="rootConnector" presStyleLbl="node1" presStyleIdx="2" presStyleCnt="3"/>
      <dgm:spPr/>
    </dgm:pt>
    <dgm:pt modelId="{9CE925FC-22DB-49FC-A1FF-3EE425525B76}" type="pres">
      <dgm:prSet presAssocID="{DC3A5D4E-D338-4B15-8A17-7B80DE5FC678}" presName="childShape" presStyleCnt="0"/>
      <dgm:spPr/>
    </dgm:pt>
    <dgm:pt modelId="{00783898-BAD8-4A97-9AA5-10F23ABEFEF9}" type="pres">
      <dgm:prSet presAssocID="{55B765E0-DE8E-403E-810B-8E9F05306AAA}" presName="Name13" presStyleLbl="parChTrans1D2" presStyleIdx="2" presStyleCnt="3"/>
      <dgm:spPr/>
    </dgm:pt>
    <dgm:pt modelId="{F6B904BE-DB27-4763-AE5F-D4EF34D71017}" type="pres">
      <dgm:prSet presAssocID="{415C4955-9015-4AD6-9159-63DBAE4DE09D}" presName="childText" presStyleLbl="bgAcc1" presStyleIdx="2" presStyleCnt="3">
        <dgm:presLayoutVars>
          <dgm:bulletEnabled val="1"/>
        </dgm:presLayoutVars>
      </dgm:prSet>
      <dgm:spPr/>
    </dgm:pt>
  </dgm:ptLst>
  <dgm:cxnLst>
    <dgm:cxn modelId="{9A25A808-E071-4556-A414-9D0308270696}" type="presOf" srcId="{DC3A5D4E-D338-4B15-8A17-7B80DE5FC678}" destId="{08D85550-35B1-4E60-8649-B97A7FFF88CC}" srcOrd="0" destOrd="0" presId="urn:microsoft.com/office/officeart/2005/8/layout/hierarchy3"/>
    <dgm:cxn modelId="{65F9BF15-8E6F-4B2B-854D-5836D119A4F8}" srcId="{8D4BAA14-9468-4803-8D02-74DDA17CD83D}" destId="{DC3A5D4E-D338-4B15-8A17-7B80DE5FC678}" srcOrd="2" destOrd="0" parTransId="{D1FFD33A-7A65-4543-8B4C-405931024924}" sibTransId="{20B0C81E-5E63-4EEC-A32A-EFD7B0DC3A30}"/>
    <dgm:cxn modelId="{F943A918-9061-4EFF-BD26-62103B957CC4}" type="presOf" srcId="{A6184D23-D70B-4C54-AA10-7D991346BE09}" destId="{E0EACD2A-3B9A-4EBE-AE43-FD9CC61FE69C}" srcOrd="0" destOrd="0" presId="urn:microsoft.com/office/officeart/2005/8/layout/hierarchy3"/>
    <dgm:cxn modelId="{DADC4924-30BB-4E7D-B1C5-6652C2744697}" type="presOf" srcId="{5332CE63-43A8-4280-95AC-B570EFCA4F29}" destId="{5E5DC466-D957-417E-95F2-55EBE221FCD2}" srcOrd="0" destOrd="0" presId="urn:microsoft.com/office/officeart/2005/8/layout/hierarchy3"/>
    <dgm:cxn modelId="{D8B35727-7850-4A62-95F1-0696FBD8B7B6}" srcId="{8D4BAA14-9468-4803-8D02-74DDA17CD83D}" destId="{C9F104E2-BEB1-471E-B411-C0ACAEDB35BE}" srcOrd="0" destOrd="0" parTransId="{F9C047F1-F380-47DE-A17D-6EAA62BDFDC5}" sibTransId="{37115146-3969-482E-B6E7-3C17C5C54C71}"/>
    <dgm:cxn modelId="{D1BB8929-8A9E-44C9-9728-1B2119056A75}" srcId="{C9F104E2-BEB1-471E-B411-C0ACAEDB35BE}" destId="{48EF5A18-D449-46F5-B611-66B0D7BEC384}" srcOrd="0" destOrd="0" parTransId="{5332CE63-43A8-4280-95AC-B570EFCA4F29}" sibTransId="{0051EF85-49E6-4C5D-9B48-DEB3BA0A07D9}"/>
    <dgm:cxn modelId="{8DBC1F36-6FAA-4864-9DA5-F3D40E9C4F87}" type="presOf" srcId="{55B765E0-DE8E-403E-810B-8E9F05306AAA}" destId="{00783898-BAD8-4A97-9AA5-10F23ABEFEF9}" srcOrd="0" destOrd="0" presId="urn:microsoft.com/office/officeart/2005/8/layout/hierarchy3"/>
    <dgm:cxn modelId="{473B5A41-F652-4CAC-B275-754E7A4EDF71}" type="presOf" srcId="{7645FBED-6155-4B94-9025-213AFB256B52}" destId="{6819AEBC-DA94-4FBC-9C04-28CC540DBAF3}" srcOrd="0" destOrd="0" presId="urn:microsoft.com/office/officeart/2005/8/layout/hierarchy3"/>
    <dgm:cxn modelId="{599AF661-C4D8-4D0B-8BCE-9E50D913E965}" srcId="{DC3A5D4E-D338-4B15-8A17-7B80DE5FC678}" destId="{415C4955-9015-4AD6-9159-63DBAE4DE09D}" srcOrd="0" destOrd="0" parTransId="{55B765E0-DE8E-403E-810B-8E9F05306AAA}" sibTransId="{DC8A3C73-CA38-4F94-A671-86B83F7F7B86}"/>
    <dgm:cxn modelId="{10054A68-5400-4C2C-8299-EE634610A9B9}" type="presOf" srcId="{C9F104E2-BEB1-471E-B411-C0ACAEDB35BE}" destId="{15FDEEF1-F000-46FF-8803-A7EE5E488675}" srcOrd="0" destOrd="0" presId="urn:microsoft.com/office/officeart/2005/8/layout/hierarchy3"/>
    <dgm:cxn modelId="{5FB0616F-BF24-4A48-A46B-8BEE1F69559C}" type="presOf" srcId="{6CBD45EE-BDF3-4ED5-8B3B-3BB035F2B942}" destId="{7384DF9F-C614-4358-84CE-CDB0E66C849C}" srcOrd="0" destOrd="0" presId="urn:microsoft.com/office/officeart/2005/8/layout/hierarchy3"/>
    <dgm:cxn modelId="{9B6F3A50-CB92-4729-959D-2210FABAE4A2}" type="presOf" srcId="{DC3A5D4E-D338-4B15-8A17-7B80DE5FC678}" destId="{AEFC4EC9-AB4C-4309-B7DC-4C33F340C9ED}" srcOrd="1" destOrd="0" presId="urn:microsoft.com/office/officeart/2005/8/layout/hierarchy3"/>
    <dgm:cxn modelId="{D6632E58-A586-4183-A2CA-5853F17F7D39}" type="presOf" srcId="{415C4955-9015-4AD6-9159-63DBAE4DE09D}" destId="{F6B904BE-DB27-4763-AE5F-D4EF34D71017}" srcOrd="0" destOrd="0" presId="urn:microsoft.com/office/officeart/2005/8/layout/hierarchy3"/>
    <dgm:cxn modelId="{2785307E-E137-49B2-B592-EFD16BAFA198}" type="presOf" srcId="{7645FBED-6155-4B94-9025-213AFB256B52}" destId="{13915D5A-BD34-425C-B83E-6F624146E22A}" srcOrd="1" destOrd="0" presId="urn:microsoft.com/office/officeart/2005/8/layout/hierarchy3"/>
    <dgm:cxn modelId="{0D03F285-E0F2-4FA2-A993-C96D5638060F}" type="presOf" srcId="{C9F104E2-BEB1-471E-B411-C0ACAEDB35BE}" destId="{7247C2C9-1E38-41B8-A251-4107719D63B3}" srcOrd="1" destOrd="0" presId="urn:microsoft.com/office/officeart/2005/8/layout/hierarchy3"/>
    <dgm:cxn modelId="{1C92F888-038C-4DB1-99C1-FD5F87839A77}" srcId="{7645FBED-6155-4B94-9025-213AFB256B52}" destId="{6CBD45EE-BDF3-4ED5-8B3B-3BB035F2B942}" srcOrd="0" destOrd="0" parTransId="{A6184D23-D70B-4C54-AA10-7D991346BE09}" sibTransId="{ACC963F0-52C6-43FD-A98F-2E0E3C23FE0E}"/>
    <dgm:cxn modelId="{5C6C5099-E347-4A77-A5B2-126475F7AFB2}" type="presOf" srcId="{8D4BAA14-9468-4803-8D02-74DDA17CD83D}" destId="{B147280E-E4CB-4CC4-A3E4-D16E9CEFBAC2}" srcOrd="0" destOrd="0" presId="urn:microsoft.com/office/officeart/2005/8/layout/hierarchy3"/>
    <dgm:cxn modelId="{9CE9EEBA-5CBE-4771-99E3-934F4C6AF05C}" type="presOf" srcId="{48EF5A18-D449-46F5-B611-66B0D7BEC384}" destId="{D1DE49D5-A097-4749-B171-035DA97964C4}" srcOrd="0" destOrd="0" presId="urn:microsoft.com/office/officeart/2005/8/layout/hierarchy3"/>
    <dgm:cxn modelId="{77DEABCC-B0C5-4C2E-A980-16E0207FB4F6}" srcId="{8D4BAA14-9468-4803-8D02-74DDA17CD83D}" destId="{7645FBED-6155-4B94-9025-213AFB256B52}" srcOrd="1" destOrd="0" parTransId="{3C22452A-E7B1-4106-AAA2-C962E58CCD78}" sibTransId="{9FCD0FE5-6F78-4538-8001-E42301A43547}"/>
    <dgm:cxn modelId="{FA84ACD9-B7C4-4132-B5F3-5AFC83EB3BBF}" type="presParOf" srcId="{B147280E-E4CB-4CC4-A3E4-D16E9CEFBAC2}" destId="{8D32DCD2-1A2B-4EFA-A335-DA58C9CD029E}" srcOrd="0" destOrd="0" presId="urn:microsoft.com/office/officeart/2005/8/layout/hierarchy3"/>
    <dgm:cxn modelId="{010CF3C0-D645-4996-B693-F642533103D8}" type="presParOf" srcId="{8D32DCD2-1A2B-4EFA-A335-DA58C9CD029E}" destId="{AB601B39-F368-47BB-BA9B-0FD300ABD7CC}" srcOrd="0" destOrd="0" presId="urn:microsoft.com/office/officeart/2005/8/layout/hierarchy3"/>
    <dgm:cxn modelId="{FD6E8C62-3BA7-4B9A-81DE-767974AEC423}" type="presParOf" srcId="{AB601B39-F368-47BB-BA9B-0FD300ABD7CC}" destId="{15FDEEF1-F000-46FF-8803-A7EE5E488675}" srcOrd="0" destOrd="0" presId="urn:microsoft.com/office/officeart/2005/8/layout/hierarchy3"/>
    <dgm:cxn modelId="{C86F7F58-9EE6-45BE-B41C-025917E2EEBD}" type="presParOf" srcId="{AB601B39-F368-47BB-BA9B-0FD300ABD7CC}" destId="{7247C2C9-1E38-41B8-A251-4107719D63B3}" srcOrd="1" destOrd="0" presId="urn:microsoft.com/office/officeart/2005/8/layout/hierarchy3"/>
    <dgm:cxn modelId="{26C7EB2C-339F-464A-AF88-95B4F469964E}" type="presParOf" srcId="{8D32DCD2-1A2B-4EFA-A335-DA58C9CD029E}" destId="{145AF33F-FCD2-4DB1-9134-732B6B789846}" srcOrd="1" destOrd="0" presId="urn:microsoft.com/office/officeart/2005/8/layout/hierarchy3"/>
    <dgm:cxn modelId="{B8CAC705-C43C-4405-AACF-C534B4704E2F}" type="presParOf" srcId="{145AF33F-FCD2-4DB1-9134-732B6B789846}" destId="{5E5DC466-D957-417E-95F2-55EBE221FCD2}" srcOrd="0" destOrd="0" presId="urn:microsoft.com/office/officeart/2005/8/layout/hierarchy3"/>
    <dgm:cxn modelId="{111CAF04-2B6D-4526-9307-C68C1F992C48}" type="presParOf" srcId="{145AF33F-FCD2-4DB1-9134-732B6B789846}" destId="{D1DE49D5-A097-4749-B171-035DA97964C4}" srcOrd="1" destOrd="0" presId="urn:microsoft.com/office/officeart/2005/8/layout/hierarchy3"/>
    <dgm:cxn modelId="{E2BEB82A-0FC1-44C2-860D-EA3FF50392FB}" type="presParOf" srcId="{B147280E-E4CB-4CC4-A3E4-D16E9CEFBAC2}" destId="{53674AC0-C539-485D-95BB-0BD4BED39FA9}" srcOrd="1" destOrd="0" presId="urn:microsoft.com/office/officeart/2005/8/layout/hierarchy3"/>
    <dgm:cxn modelId="{6FEE78B0-6F0E-4F91-9A24-8E09523A28CE}" type="presParOf" srcId="{53674AC0-C539-485D-95BB-0BD4BED39FA9}" destId="{A4747955-CB86-4CDB-A75D-3AD1F841920C}" srcOrd="0" destOrd="0" presId="urn:microsoft.com/office/officeart/2005/8/layout/hierarchy3"/>
    <dgm:cxn modelId="{539AA2F3-DB72-4FE0-B36B-81C6F28301CC}" type="presParOf" srcId="{A4747955-CB86-4CDB-A75D-3AD1F841920C}" destId="{6819AEBC-DA94-4FBC-9C04-28CC540DBAF3}" srcOrd="0" destOrd="0" presId="urn:microsoft.com/office/officeart/2005/8/layout/hierarchy3"/>
    <dgm:cxn modelId="{4F3EBF8A-9883-401A-A8A3-537CEF1F9D4F}" type="presParOf" srcId="{A4747955-CB86-4CDB-A75D-3AD1F841920C}" destId="{13915D5A-BD34-425C-B83E-6F624146E22A}" srcOrd="1" destOrd="0" presId="urn:microsoft.com/office/officeart/2005/8/layout/hierarchy3"/>
    <dgm:cxn modelId="{3C9006F7-041C-4760-9CCC-3943B3CF3B93}" type="presParOf" srcId="{53674AC0-C539-485D-95BB-0BD4BED39FA9}" destId="{3DBA1D5E-E5DE-4CEE-9714-4EA1E4F8CD9F}" srcOrd="1" destOrd="0" presId="urn:microsoft.com/office/officeart/2005/8/layout/hierarchy3"/>
    <dgm:cxn modelId="{53235663-2962-45F6-AB0D-330966FA4A8A}" type="presParOf" srcId="{3DBA1D5E-E5DE-4CEE-9714-4EA1E4F8CD9F}" destId="{E0EACD2A-3B9A-4EBE-AE43-FD9CC61FE69C}" srcOrd="0" destOrd="0" presId="urn:microsoft.com/office/officeart/2005/8/layout/hierarchy3"/>
    <dgm:cxn modelId="{309A5D0E-8E1A-4D93-B1E5-A767B800D93C}" type="presParOf" srcId="{3DBA1D5E-E5DE-4CEE-9714-4EA1E4F8CD9F}" destId="{7384DF9F-C614-4358-84CE-CDB0E66C849C}" srcOrd="1" destOrd="0" presId="urn:microsoft.com/office/officeart/2005/8/layout/hierarchy3"/>
    <dgm:cxn modelId="{A8A713B7-DBD7-434A-B698-04FB58F444E1}" type="presParOf" srcId="{B147280E-E4CB-4CC4-A3E4-D16E9CEFBAC2}" destId="{63C3A9D8-5DE1-4F24-860A-AA4CB3DFE3D8}" srcOrd="2" destOrd="0" presId="urn:microsoft.com/office/officeart/2005/8/layout/hierarchy3"/>
    <dgm:cxn modelId="{7326E463-5E93-4CE2-9F0F-41C6E101A5FD}" type="presParOf" srcId="{63C3A9D8-5DE1-4F24-860A-AA4CB3DFE3D8}" destId="{D78C7447-2AB2-4F47-B4B8-B05EAC0621E3}" srcOrd="0" destOrd="0" presId="urn:microsoft.com/office/officeart/2005/8/layout/hierarchy3"/>
    <dgm:cxn modelId="{EB71FCF3-715F-4331-9C8E-CE273231B943}" type="presParOf" srcId="{D78C7447-2AB2-4F47-B4B8-B05EAC0621E3}" destId="{08D85550-35B1-4E60-8649-B97A7FFF88CC}" srcOrd="0" destOrd="0" presId="urn:microsoft.com/office/officeart/2005/8/layout/hierarchy3"/>
    <dgm:cxn modelId="{7C206BD5-AB8F-4D33-9260-B6B027F7A911}" type="presParOf" srcId="{D78C7447-2AB2-4F47-B4B8-B05EAC0621E3}" destId="{AEFC4EC9-AB4C-4309-B7DC-4C33F340C9ED}" srcOrd="1" destOrd="0" presId="urn:microsoft.com/office/officeart/2005/8/layout/hierarchy3"/>
    <dgm:cxn modelId="{4F4A911D-EE84-4193-BB36-CD8F74A58B1C}" type="presParOf" srcId="{63C3A9D8-5DE1-4F24-860A-AA4CB3DFE3D8}" destId="{9CE925FC-22DB-49FC-A1FF-3EE425525B76}" srcOrd="1" destOrd="0" presId="urn:microsoft.com/office/officeart/2005/8/layout/hierarchy3"/>
    <dgm:cxn modelId="{09E33535-7239-4716-AFD4-A3D45DC38199}" type="presParOf" srcId="{9CE925FC-22DB-49FC-A1FF-3EE425525B76}" destId="{00783898-BAD8-4A97-9AA5-10F23ABEFEF9}" srcOrd="0" destOrd="0" presId="urn:microsoft.com/office/officeart/2005/8/layout/hierarchy3"/>
    <dgm:cxn modelId="{45FB78FB-3426-44EF-A089-71F546AA0846}" type="presParOf" srcId="{9CE925FC-22DB-49FC-A1FF-3EE425525B76}" destId="{F6B904BE-DB27-4763-AE5F-D4EF34D7101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C22B1B-19F6-478A-8FDA-3CD866D7BC90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FE66BD-72F7-486C-8622-EF29307CAD28}">
      <dgm:prSet phldrT="[Text]" custT="1"/>
      <dgm:spPr>
        <a:solidFill>
          <a:srgbClr val="2D80DB"/>
        </a:solidFill>
      </dgm:spPr>
      <dgm:t>
        <a:bodyPr/>
        <a:lstStyle/>
        <a:p>
          <a:r>
            <a:rPr lang="ar-EG" sz="2200" b="1" dirty="0"/>
            <a:t>خطوات التخطيط</a:t>
          </a:r>
          <a:endParaRPr lang="en-US" sz="2200" b="1" dirty="0"/>
        </a:p>
      </dgm:t>
    </dgm:pt>
    <dgm:pt modelId="{75E8F34C-2C01-46B8-845C-998C86616EE1}" type="parTrans" cxnId="{5A300732-3271-4771-9B78-386389B4DC19}">
      <dgm:prSet/>
      <dgm:spPr/>
      <dgm:t>
        <a:bodyPr/>
        <a:lstStyle/>
        <a:p>
          <a:endParaRPr lang="en-US"/>
        </a:p>
      </dgm:t>
    </dgm:pt>
    <dgm:pt modelId="{0645D22F-3FE3-4184-B10B-1143D4D78C27}" type="sibTrans" cxnId="{5A300732-3271-4771-9B78-386389B4DC19}">
      <dgm:prSet/>
      <dgm:spPr/>
      <dgm:t>
        <a:bodyPr/>
        <a:lstStyle/>
        <a:p>
          <a:endParaRPr lang="en-US"/>
        </a:p>
      </dgm:t>
    </dgm:pt>
    <dgm:pt modelId="{343096A7-56E1-49DC-854A-A91832CA5579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فهم الرسالة والرؤية</a:t>
          </a:r>
          <a:endParaRPr lang="en-US" dirty="0"/>
        </a:p>
      </dgm:t>
    </dgm:pt>
    <dgm:pt modelId="{A1BA921F-6128-42D9-A48C-0B73D83C6FA4}" type="sibTrans" cxnId="{E961DB19-EB55-45BE-B565-763238DB5B4E}">
      <dgm:prSet/>
      <dgm:spPr/>
      <dgm:t>
        <a:bodyPr/>
        <a:lstStyle/>
        <a:p>
          <a:endParaRPr lang="en-US"/>
        </a:p>
      </dgm:t>
    </dgm:pt>
    <dgm:pt modelId="{8B11EE5E-B9CF-4582-B1AD-690C55332B51}" type="parTrans" cxnId="{E961DB19-EB55-45BE-B565-763238DB5B4E}">
      <dgm:prSet/>
      <dgm:spPr/>
      <dgm:t>
        <a:bodyPr/>
        <a:lstStyle/>
        <a:p>
          <a:endParaRPr lang="en-US"/>
        </a:p>
      </dgm:t>
    </dgm:pt>
    <dgm:pt modelId="{A44C4772-6C68-4C08-9EC7-3514EB0005E9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تحديد الهدف</a:t>
          </a:r>
          <a:endParaRPr lang="en-US" dirty="0"/>
        </a:p>
      </dgm:t>
    </dgm:pt>
    <dgm:pt modelId="{CCE551F5-15F5-435F-9588-7BCBE7492344}" type="sibTrans" cxnId="{B470D980-5E11-4134-9AB7-13F9EE360059}">
      <dgm:prSet/>
      <dgm:spPr/>
      <dgm:t>
        <a:bodyPr/>
        <a:lstStyle/>
        <a:p>
          <a:endParaRPr lang="en-US"/>
        </a:p>
      </dgm:t>
    </dgm:pt>
    <dgm:pt modelId="{4EA45E69-074C-4D25-8B8D-E25157EAD547}" type="parTrans" cxnId="{B470D980-5E11-4134-9AB7-13F9EE360059}">
      <dgm:prSet/>
      <dgm:spPr/>
      <dgm:t>
        <a:bodyPr/>
        <a:lstStyle/>
        <a:p>
          <a:endParaRPr lang="en-US"/>
        </a:p>
      </dgm:t>
    </dgm:pt>
    <dgm:pt modelId="{529137EC-F1FB-4CE8-8650-A42BD928525A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مسارات العمل</a:t>
          </a:r>
          <a:endParaRPr lang="en-US" b="1" dirty="0"/>
        </a:p>
        <a:p>
          <a:r>
            <a:rPr lang="ar-EG" b="1" dirty="0"/>
            <a:t>+ تقييم البدائل</a:t>
          </a:r>
          <a:endParaRPr lang="en-US" dirty="0"/>
        </a:p>
      </dgm:t>
    </dgm:pt>
    <dgm:pt modelId="{4FFAAF1E-97ED-4F22-A04D-E664962ED3C4}" type="sibTrans" cxnId="{52E72080-DE1B-4019-92A9-380798DC51EB}">
      <dgm:prSet/>
      <dgm:spPr/>
      <dgm:t>
        <a:bodyPr/>
        <a:lstStyle/>
        <a:p>
          <a:endParaRPr lang="en-US"/>
        </a:p>
      </dgm:t>
    </dgm:pt>
    <dgm:pt modelId="{1784AA95-FCAB-4EC6-9AAA-9F78042BF7B0}" type="parTrans" cxnId="{52E72080-DE1B-4019-92A9-380798DC51EB}">
      <dgm:prSet/>
      <dgm:spPr/>
      <dgm:t>
        <a:bodyPr/>
        <a:lstStyle/>
        <a:p>
          <a:endParaRPr lang="en-US"/>
        </a:p>
      </dgm:t>
    </dgm:pt>
    <dgm:pt modelId="{7F50E735-E255-4C51-9369-1C05CA10F52D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اختيار مسار العمل</a:t>
          </a:r>
          <a:endParaRPr lang="en-US" dirty="0"/>
        </a:p>
      </dgm:t>
    </dgm:pt>
    <dgm:pt modelId="{A2A4EA56-46B7-4CF6-B052-B046EAD216E9}" type="sibTrans" cxnId="{86F8D5B5-3A8D-4A9F-9426-0C68F0D10DCC}">
      <dgm:prSet/>
      <dgm:spPr/>
      <dgm:t>
        <a:bodyPr/>
        <a:lstStyle/>
        <a:p>
          <a:endParaRPr lang="en-US"/>
        </a:p>
      </dgm:t>
    </dgm:pt>
    <dgm:pt modelId="{8C1DC0EE-9EFF-4F9D-912E-BB8B723B731C}" type="parTrans" cxnId="{86F8D5B5-3A8D-4A9F-9426-0C68F0D10DCC}">
      <dgm:prSet/>
      <dgm:spPr/>
      <dgm:t>
        <a:bodyPr/>
        <a:lstStyle/>
        <a:p>
          <a:endParaRPr lang="en-US"/>
        </a:p>
      </dgm:t>
    </dgm:pt>
    <dgm:pt modelId="{655F75C3-2D91-4DA1-A345-808DB902BB11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تنفيذ الخطة والمهام</a:t>
          </a:r>
          <a:endParaRPr lang="en-US" dirty="0"/>
        </a:p>
      </dgm:t>
    </dgm:pt>
    <dgm:pt modelId="{29C3088A-1E15-448B-8A40-FC3F496C03E4}" type="sibTrans" cxnId="{428BEBA2-2F22-4DB8-8DD5-51B12D3C7DBC}">
      <dgm:prSet/>
      <dgm:spPr/>
      <dgm:t>
        <a:bodyPr/>
        <a:lstStyle/>
        <a:p>
          <a:endParaRPr lang="en-US"/>
        </a:p>
      </dgm:t>
    </dgm:pt>
    <dgm:pt modelId="{73326278-C610-4BFF-963A-9AC8DB9918E8}" type="parTrans" cxnId="{428BEBA2-2F22-4DB8-8DD5-51B12D3C7DBC}">
      <dgm:prSet/>
      <dgm:spPr/>
      <dgm:t>
        <a:bodyPr/>
        <a:lstStyle/>
        <a:p>
          <a:endParaRPr lang="en-US"/>
        </a:p>
      </dgm:t>
    </dgm:pt>
    <dgm:pt modelId="{E2DFCD1D-C87E-45E9-B2C2-F56ACC3D8ED2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تحديد التتبع وتقييم النتائج</a:t>
          </a:r>
          <a:endParaRPr lang="en-US" b="1" dirty="0"/>
        </a:p>
      </dgm:t>
    </dgm:pt>
    <dgm:pt modelId="{1AFE870D-F07B-4D7C-B8DD-F7509403F2F7}" type="sibTrans" cxnId="{6C418506-3407-4F9B-BBF4-DF822413A946}">
      <dgm:prSet/>
      <dgm:spPr/>
      <dgm:t>
        <a:bodyPr/>
        <a:lstStyle/>
        <a:p>
          <a:endParaRPr lang="en-US"/>
        </a:p>
      </dgm:t>
    </dgm:pt>
    <dgm:pt modelId="{D0B8742A-17D5-43BE-8A03-48BB01C5451E}" type="parTrans" cxnId="{6C418506-3407-4F9B-BBF4-DF822413A946}">
      <dgm:prSet/>
      <dgm:spPr/>
      <dgm:t>
        <a:bodyPr/>
        <a:lstStyle/>
        <a:p>
          <a:endParaRPr lang="en-US"/>
        </a:p>
      </dgm:t>
    </dgm:pt>
    <dgm:pt modelId="{C368DB60-3B20-4540-A413-10D0C3D9BBD4}" type="pres">
      <dgm:prSet presAssocID="{11C22B1B-19F6-478A-8FDA-3CD866D7BC9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DF3E2512-2841-41A1-8F57-04E6B76763C7}" type="pres">
      <dgm:prSet presAssocID="{A1FE66BD-72F7-486C-8622-EF29307CAD28}" presName="Parent" presStyleLbl="node0" presStyleIdx="0" presStyleCnt="1" custScaleX="106788">
        <dgm:presLayoutVars>
          <dgm:chMax val="6"/>
          <dgm:chPref val="6"/>
        </dgm:presLayoutVars>
      </dgm:prSet>
      <dgm:spPr/>
    </dgm:pt>
    <dgm:pt modelId="{F3BC1AA6-D1A4-4612-A2F7-5F2D848DF0AE}" type="pres">
      <dgm:prSet presAssocID="{343096A7-56E1-49DC-854A-A91832CA5579}" presName="Accent1" presStyleCnt="0"/>
      <dgm:spPr/>
    </dgm:pt>
    <dgm:pt modelId="{5B2D7B41-A57C-467E-ABD5-10E90474FC33}" type="pres">
      <dgm:prSet presAssocID="{343096A7-56E1-49DC-854A-A91832CA5579}" presName="Accent" presStyleLbl="bgShp" presStyleIdx="0" presStyleCnt="6"/>
      <dgm:spPr/>
    </dgm:pt>
    <dgm:pt modelId="{6BD92507-AECA-47CE-B13E-223EEE65664C}" type="pres">
      <dgm:prSet presAssocID="{343096A7-56E1-49DC-854A-A91832CA557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EF881562-81A9-4C47-A844-D7EB436DE631}" type="pres">
      <dgm:prSet presAssocID="{A44C4772-6C68-4C08-9EC7-3514EB0005E9}" presName="Accent2" presStyleCnt="0"/>
      <dgm:spPr/>
    </dgm:pt>
    <dgm:pt modelId="{9CE4C26F-93B8-43B2-9502-C88624DB6C96}" type="pres">
      <dgm:prSet presAssocID="{A44C4772-6C68-4C08-9EC7-3514EB0005E9}" presName="Accent" presStyleLbl="bgShp" presStyleIdx="1" presStyleCnt="6"/>
      <dgm:spPr/>
    </dgm:pt>
    <dgm:pt modelId="{FFCC96D5-09B9-4C40-B953-B9F199EFEBB0}" type="pres">
      <dgm:prSet presAssocID="{A44C4772-6C68-4C08-9EC7-3514EB0005E9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640D3EF-B0E5-45F3-A7CF-024AC07E39FE}" type="pres">
      <dgm:prSet presAssocID="{529137EC-F1FB-4CE8-8650-A42BD928525A}" presName="Accent3" presStyleCnt="0"/>
      <dgm:spPr/>
    </dgm:pt>
    <dgm:pt modelId="{3227078A-FCFC-416C-9E37-0B411E854B4C}" type="pres">
      <dgm:prSet presAssocID="{529137EC-F1FB-4CE8-8650-A42BD928525A}" presName="Accent" presStyleLbl="bgShp" presStyleIdx="2" presStyleCnt="6"/>
      <dgm:spPr/>
    </dgm:pt>
    <dgm:pt modelId="{96CC97BA-E244-4D1B-B79E-5529BAAC6C3D}" type="pres">
      <dgm:prSet presAssocID="{529137EC-F1FB-4CE8-8650-A42BD928525A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2877F853-76FC-42BF-8B4B-6A492AAB8D3D}" type="pres">
      <dgm:prSet presAssocID="{7F50E735-E255-4C51-9369-1C05CA10F52D}" presName="Accent4" presStyleCnt="0"/>
      <dgm:spPr/>
    </dgm:pt>
    <dgm:pt modelId="{8145D9ED-5DD0-4CF3-A44A-1F058E633211}" type="pres">
      <dgm:prSet presAssocID="{7F50E735-E255-4C51-9369-1C05CA10F52D}" presName="Accent" presStyleLbl="bgShp" presStyleIdx="3" presStyleCnt="6"/>
      <dgm:spPr/>
    </dgm:pt>
    <dgm:pt modelId="{92996105-5833-4423-A417-998A2D5E1A0B}" type="pres">
      <dgm:prSet presAssocID="{7F50E735-E255-4C51-9369-1C05CA10F52D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61BA1C7-A5F5-41F1-84C6-D7FCB32AD3CC}" type="pres">
      <dgm:prSet presAssocID="{655F75C3-2D91-4DA1-A345-808DB902BB11}" presName="Accent5" presStyleCnt="0"/>
      <dgm:spPr/>
    </dgm:pt>
    <dgm:pt modelId="{59EB559D-61E0-4F92-A4D9-ECA4AF814075}" type="pres">
      <dgm:prSet presAssocID="{655F75C3-2D91-4DA1-A345-808DB902BB11}" presName="Accent" presStyleLbl="bgShp" presStyleIdx="4" presStyleCnt="6"/>
      <dgm:spPr/>
    </dgm:pt>
    <dgm:pt modelId="{13090AF2-0459-40C6-857C-7A926FA47BAA}" type="pres">
      <dgm:prSet presAssocID="{655F75C3-2D91-4DA1-A345-808DB902BB11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93E5A326-F112-4556-8034-4246B5C1A651}" type="pres">
      <dgm:prSet presAssocID="{E2DFCD1D-C87E-45E9-B2C2-F56ACC3D8ED2}" presName="Accent6" presStyleCnt="0"/>
      <dgm:spPr/>
    </dgm:pt>
    <dgm:pt modelId="{3C244B13-E6BE-4EC2-A07E-BDC2C8BA0521}" type="pres">
      <dgm:prSet presAssocID="{E2DFCD1D-C87E-45E9-B2C2-F56ACC3D8ED2}" presName="Accent" presStyleLbl="bgShp" presStyleIdx="5" presStyleCnt="6"/>
      <dgm:spPr/>
    </dgm:pt>
    <dgm:pt modelId="{5AC89801-35BE-4EBE-A969-889635EBF445}" type="pres">
      <dgm:prSet presAssocID="{E2DFCD1D-C87E-45E9-B2C2-F56ACC3D8ED2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C418506-3407-4F9B-BBF4-DF822413A946}" srcId="{A1FE66BD-72F7-486C-8622-EF29307CAD28}" destId="{E2DFCD1D-C87E-45E9-B2C2-F56ACC3D8ED2}" srcOrd="5" destOrd="0" parTransId="{D0B8742A-17D5-43BE-8A03-48BB01C5451E}" sibTransId="{1AFE870D-F07B-4D7C-B8DD-F7509403F2F7}"/>
    <dgm:cxn modelId="{E961DB19-EB55-45BE-B565-763238DB5B4E}" srcId="{A1FE66BD-72F7-486C-8622-EF29307CAD28}" destId="{343096A7-56E1-49DC-854A-A91832CA5579}" srcOrd="0" destOrd="0" parTransId="{8B11EE5E-B9CF-4582-B1AD-690C55332B51}" sibTransId="{A1BA921F-6128-42D9-A48C-0B73D83C6FA4}"/>
    <dgm:cxn modelId="{8F3E631B-2768-4EC1-8D03-4D93545AD83A}" type="presOf" srcId="{7F50E735-E255-4C51-9369-1C05CA10F52D}" destId="{92996105-5833-4423-A417-998A2D5E1A0B}" srcOrd="0" destOrd="0" presId="urn:microsoft.com/office/officeart/2011/layout/HexagonRadial"/>
    <dgm:cxn modelId="{36596E23-0BDC-43A8-AFDC-0006E6C3A302}" type="presOf" srcId="{655F75C3-2D91-4DA1-A345-808DB902BB11}" destId="{13090AF2-0459-40C6-857C-7A926FA47BAA}" srcOrd="0" destOrd="0" presId="urn:microsoft.com/office/officeart/2011/layout/HexagonRadial"/>
    <dgm:cxn modelId="{5A300732-3271-4771-9B78-386389B4DC19}" srcId="{11C22B1B-19F6-478A-8FDA-3CD866D7BC90}" destId="{A1FE66BD-72F7-486C-8622-EF29307CAD28}" srcOrd="0" destOrd="0" parTransId="{75E8F34C-2C01-46B8-845C-998C86616EE1}" sibTransId="{0645D22F-3FE3-4184-B10B-1143D4D78C27}"/>
    <dgm:cxn modelId="{E1FF1E65-C232-4135-89DA-EC40A7FAEC94}" type="presOf" srcId="{A44C4772-6C68-4C08-9EC7-3514EB0005E9}" destId="{FFCC96D5-09B9-4C40-B953-B9F199EFEBB0}" srcOrd="0" destOrd="0" presId="urn:microsoft.com/office/officeart/2011/layout/HexagonRadial"/>
    <dgm:cxn modelId="{0017427E-A1E9-4B5E-9189-ED5B65893981}" type="presOf" srcId="{343096A7-56E1-49DC-854A-A91832CA5579}" destId="{6BD92507-AECA-47CE-B13E-223EEE65664C}" srcOrd="0" destOrd="0" presId="urn:microsoft.com/office/officeart/2011/layout/HexagonRadial"/>
    <dgm:cxn modelId="{52E72080-DE1B-4019-92A9-380798DC51EB}" srcId="{A1FE66BD-72F7-486C-8622-EF29307CAD28}" destId="{529137EC-F1FB-4CE8-8650-A42BD928525A}" srcOrd="2" destOrd="0" parTransId="{1784AA95-FCAB-4EC6-9AAA-9F78042BF7B0}" sibTransId="{4FFAAF1E-97ED-4F22-A04D-E664962ED3C4}"/>
    <dgm:cxn modelId="{B470D980-5E11-4134-9AB7-13F9EE360059}" srcId="{A1FE66BD-72F7-486C-8622-EF29307CAD28}" destId="{A44C4772-6C68-4C08-9EC7-3514EB0005E9}" srcOrd="1" destOrd="0" parTransId="{4EA45E69-074C-4D25-8B8D-E25157EAD547}" sibTransId="{CCE551F5-15F5-435F-9588-7BCBE7492344}"/>
    <dgm:cxn modelId="{428BEBA2-2F22-4DB8-8DD5-51B12D3C7DBC}" srcId="{A1FE66BD-72F7-486C-8622-EF29307CAD28}" destId="{655F75C3-2D91-4DA1-A345-808DB902BB11}" srcOrd="4" destOrd="0" parTransId="{73326278-C610-4BFF-963A-9AC8DB9918E8}" sibTransId="{29C3088A-1E15-448B-8A40-FC3F496C03E4}"/>
    <dgm:cxn modelId="{99A8EAA4-2F75-4295-A582-E40C92083460}" type="presOf" srcId="{E2DFCD1D-C87E-45E9-B2C2-F56ACC3D8ED2}" destId="{5AC89801-35BE-4EBE-A969-889635EBF445}" srcOrd="0" destOrd="0" presId="urn:microsoft.com/office/officeart/2011/layout/HexagonRadial"/>
    <dgm:cxn modelId="{86F8D5B5-3A8D-4A9F-9426-0C68F0D10DCC}" srcId="{A1FE66BD-72F7-486C-8622-EF29307CAD28}" destId="{7F50E735-E255-4C51-9369-1C05CA10F52D}" srcOrd="3" destOrd="0" parTransId="{8C1DC0EE-9EFF-4F9D-912E-BB8B723B731C}" sibTransId="{A2A4EA56-46B7-4CF6-B052-B046EAD216E9}"/>
    <dgm:cxn modelId="{AACE04C1-899A-4864-A37A-CAC8FF9596C9}" type="presOf" srcId="{A1FE66BD-72F7-486C-8622-EF29307CAD28}" destId="{DF3E2512-2841-41A1-8F57-04E6B76763C7}" srcOrd="0" destOrd="0" presId="urn:microsoft.com/office/officeart/2011/layout/HexagonRadial"/>
    <dgm:cxn modelId="{66F8A8DE-0E74-42A7-9112-EA82BEBA81D2}" type="presOf" srcId="{529137EC-F1FB-4CE8-8650-A42BD928525A}" destId="{96CC97BA-E244-4D1B-B79E-5529BAAC6C3D}" srcOrd="0" destOrd="0" presId="urn:microsoft.com/office/officeart/2011/layout/HexagonRadial"/>
    <dgm:cxn modelId="{451040F2-6E18-4A51-A985-628E0A578321}" type="presOf" srcId="{11C22B1B-19F6-478A-8FDA-3CD866D7BC90}" destId="{C368DB60-3B20-4540-A413-10D0C3D9BBD4}" srcOrd="0" destOrd="0" presId="urn:microsoft.com/office/officeart/2011/layout/HexagonRadial"/>
    <dgm:cxn modelId="{55B687E8-E90C-4BF8-84FA-57D0EB8EA71E}" type="presParOf" srcId="{C368DB60-3B20-4540-A413-10D0C3D9BBD4}" destId="{DF3E2512-2841-41A1-8F57-04E6B76763C7}" srcOrd="0" destOrd="0" presId="urn:microsoft.com/office/officeart/2011/layout/HexagonRadial"/>
    <dgm:cxn modelId="{FC61F0B5-1A01-4CE9-8A90-7C726A216652}" type="presParOf" srcId="{C368DB60-3B20-4540-A413-10D0C3D9BBD4}" destId="{F3BC1AA6-D1A4-4612-A2F7-5F2D848DF0AE}" srcOrd="1" destOrd="0" presId="urn:microsoft.com/office/officeart/2011/layout/HexagonRadial"/>
    <dgm:cxn modelId="{56415785-D85E-4197-9C11-70FDD6A9FC23}" type="presParOf" srcId="{F3BC1AA6-D1A4-4612-A2F7-5F2D848DF0AE}" destId="{5B2D7B41-A57C-467E-ABD5-10E90474FC33}" srcOrd="0" destOrd="0" presId="urn:microsoft.com/office/officeart/2011/layout/HexagonRadial"/>
    <dgm:cxn modelId="{FD1540BD-51F4-4164-B7B1-0C6533057D14}" type="presParOf" srcId="{C368DB60-3B20-4540-A413-10D0C3D9BBD4}" destId="{6BD92507-AECA-47CE-B13E-223EEE65664C}" srcOrd="2" destOrd="0" presId="urn:microsoft.com/office/officeart/2011/layout/HexagonRadial"/>
    <dgm:cxn modelId="{52B5F281-A53E-45D2-A1EB-0687FC33EEC4}" type="presParOf" srcId="{C368DB60-3B20-4540-A413-10D0C3D9BBD4}" destId="{EF881562-81A9-4C47-A844-D7EB436DE631}" srcOrd="3" destOrd="0" presId="urn:microsoft.com/office/officeart/2011/layout/HexagonRadial"/>
    <dgm:cxn modelId="{48C4EC01-36D4-4B6A-9EEA-39F9F93F1B01}" type="presParOf" srcId="{EF881562-81A9-4C47-A844-D7EB436DE631}" destId="{9CE4C26F-93B8-43B2-9502-C88624DB6C96}" srcOrd="0" destOrd="0" presId="urn:microsoft.com/office/officeart/2011/layout/HexagonRadial"/>
    <dgm:cxn modelId="{0D92FE60-C5F0-4DA6-82EB-060723DF0612}" type="presParOf" srcId="{C368DB60-3B20-4540-A413-10D0C3D9BBD4}" destId="{FFCC96D5-09B9-4C40-B953-B9F199EFEBB0}" srcOrd="4" destOrd="0" presId="urn:microsoft.com/office/officeart/2011/layout/HexagonRadial"/>
    <dgm:cxn modelId="{27240109-9124-471E-AF72-850D8B9DA360}" type="presParOf" srcId="{C368DB60-3B20-4540-A413-10D0C3D9BBD4}" destId="{F640D3EF-B0E5-45F3-A7CF-024AC07E39FE}" srcOrd="5" destOrd="0" presId="urn:microsoft.com/office/officeart/2011/layout/HexagonRadial"/>
    <dgm:cxn modelId="{7B5D54F1-F727-4B88-AED6-EE0920E1292E}" type="presParOf" srcId="{F640D3EF-B0E5-45F3-A7CF-024AC07E39FE}" destId="{3227078A-FCFC-416C-9E37-0B411E854B4C}" srcOrd="0" destOrd="0" presId="urn:microsoft.com/office/officeart/2011/layout/HexagonRadial"/>
    <dgm:cxn modelId="{67534052-C8A4-4A12-A615-C0752ECE8B8B}" type="presParOf" srcId="{C368DB60-3B20-4540-A413-10D0C3D9BBD4}" destId="{96CC97BA-E244-4D1B-B79E-5529BAAC6C3D}" srcOrd="6" destOrd="0" presId="urn:microsoft.com/office/officeart/2011/layout/HexagonRadial"/>
    <dgm:cxn modelId="{E0862322-DBD6-4AE4-87E4-04A9C26A536A}" type="presParOf" srcId="{C368DB60-3B20-4540-A413-10D0C3D9BBD4}" destId="{2877F853-76FC-42BF-8B4B-6A492AAB8D3D}" srcOrd="7" destOrd="0" presId="urn:microsoft.com/office/officeart/2011/layout/HexagonRadial"/>
    <dgm:cxn modelId="{F919444A-BC09-4C38-8D40-BA330A22E4FC}" type="presParOf" srcId="{2877F853-76FC-42BF-8B4B-6A492AAB8D3D}" destId="{8145D9ED-5DD0-4CF3-A44A-1F058E633211}" srcOrd="0" destOrd="0" presId="urn:microsoft.com/office/officeart/2011/layout/HexagonRadial"/>
    <dgm:cxn modelId="{76E0FF1F-E0F5-4369-8B1C-30A8F1E50730}" type="presParOf" srcId="{C368DB60-3B20-4540-A413-10D0C3D9BBD4}" destId="{92996105-5833-4423-A417-998A2D5E1A0B}" srcOrd="8" destOrd="0" presId="urn:microsoft.com/office/officeart/2011/layout/HexagonRadial"/>
    <dgm:cxn modelId="{6A4467EF-11CB-45B9-AC51-712DABCF1EB7}" type="presParOf" srcId="{C368DB60-3B20-4540-A413-10D0C3D9BBD4}" destId="{561BA1C7-A5F5-41F1-84C6-D7FCB32AD3CC}" srcOrd="9" destOrd="0" presId="urn:microsoft.com/office/officeart/2011/layout/HexagonRadial"/>
    <dgm:cxn modelId="{13ED2A99-98EE-43CB-9077-8D7AC4F468FD}" type="presParOf" srcId="{561BA1C7-A5F5-41F1-84C6-D7FCB32AD3CC}" destId="{59EB559D-61E0-4F92-A4D9-ECA4AF814075}" srcOrd="0" destOrd="0" presId="urn:microsoft.com/office/officeart/2011/layout/HexagonRadial"/>
    <dgm:cxn modelId="{1F984AFE-236D-4D56-BBFE-1681A4F70C0D}" type="presParOf" srcId="{C368DB60-3B20-4540-A413-10D0C3D9BBD4}" destId="{13090AF2-0459-40C6-857C-7A926FA47BAA}" srcOrd="10" destOrd="0" presId="urn:microsoft.com/office/officeart/2011/layout/HexagonRadial"/>
    <dgm:cxn modelId="{C2BADD5A-4833-4089-93A4-7232260BDA67}" type="presParOf" srcId="{C368DB60-3B20-4540-A413-10D0C3D9BBD4}" destId="{93E5A326-F112-4556-8034-4246B5C1A651}" srcOrd="11" destOrd="0" presId="urn:microsoft.com/office/officeart/2011/layout/HexagonRadial"/>
    <dgm:cxn modelId="{856EC4AD-6985-4642-B807-934A29574631}" type="presParOf" srcId="{93E5A326-F112-4556-8034-4246B5C1A651}" destId="{3C244B13-E6BE-4EC2-A07E-BDC2C8BA0521}" srcOrd="0" destOrd="0" presId="urn:microsoft.com/office/officeart/2011/layout/HexagonRadial"/>
    <dgm:cxn modelId="{EDB276F0-9BD5-413A-8CAA-7688D6CC8697}" type="presParOf" srcId="{C368DB60-3B20-4540-A413-10D0C3D9BBD4}" destId="{5AC89801-35BE-4EBE-A969-889635EBF445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C22B1B-19F6-478A-8FDA-3CD866D7BC90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FE66BD-72F7-486C-8622-EF29307CAD28}">
      <dgm:prSet phldrT="[Text]" custT="1"/>
      <dgm:spPr>
        <a:solidFill>
          <a:srgbClr val="2D80DB"/>
        </a:solidFill>
      </dgm:spPr>
      <dgm:t>
        <a:bodyPr/>
        <a:lstStyle/>
        <a:p>
          <a:r>
            <a:rPr lang="ar-EG" sz="2200" b="1" dirty="0"/>
            <a:t>خطوات التخطيط</a:t>
          </a:r>
          <a:endParaRPr lang="en-US" sz="2200" b="1" dirty="0"/>
        </a:p>
      </dgm:t>
    </dgm:pt>
    <dgm:pt modelId="{75E8F34C-2C01-46B8-845C-998C86616EE1}" type="parTrans" cxnId="{5A300732-3271-4771-9B78-386389B4DC19}">
      <dgm:prSet/>
      <dgm:spPr/>
      <dgm:t>
        <a:bodyPr/>
        <a:lstStyle/>
        <a:p>
          <a:endParaRPr lang="en-US"/>
        </a:p>
      </dgm:t>
    </dgm:pt>
    <dgm:pt modelId="{0645D22F-3FE3-4184-B10B-1143D4D78C27}" type="sibTrans" cxnId="{5A300732-3271-4771-9B78-386389B4DC19}">
      <dgm:prSet/>
      <dgm:spPr/>
      <dgm:t>
        <a:bodyPr/>
        <a:lstStyle/>
        <a:p>
          <a:endParaRPr lang="en-US"/>
        </a:p>
      </dgm:t>
    </dgm:pt>
    <dgm:pt modelId="{343096A7-56E1-49DC-854A-A91832CA5579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فهم الرسالة والرؤية</a:t>
          </a:r>
          <a:endParaRPr lang="en-US" dirty="0"/>
        </a:p>
      </dgm:t>
    </dgm:pt>
    <dgm:pt modelId="{A1BA921F-6128-42D9-A48C-0B73D83C6FA4}" type="sibTrans" cxnId="{E961DB19-EB55-45BE-B565-763238DB5B4E}">
      <dgm:prSet/>
      <dgm:spPr/>
      <dgm:t>
        <a:bodyPr/>
        <a:lstStyle/>
        <a:p>
          <a:endParaRPr lang="en-US"/>
        </a:p>
      </dgm:t>
    </dgm:pt>
    <dgm:pt modelId="{8B11EE5E-B9CF-4582-B1AD-690C55332B51}" type="parTrans" cxnId="{E961DB19-EB55-45BE-B565-763238DB5B4E}">
      <dgm:prSet/>
      <dgm:spPr/>
      <dgm:t>
        <a:bodyPr/>
        <a:lstStyle/>
        <a:p>
          <a:endParaRPr lang="en-US"/>
        </a:p>
      </dgm:t>
    </dgm:pt>
    <dgm:pt modelId="{A44C4772-6C68-4C08-9EC7-3514EB0005E9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تحديد الهدف</a:t>
          </a:r>
          <a:endParaRPr lang="en-US" dirty="0"/>
        </a:p>
      </dgm:t>
    </dgm:pt>
    <dgm:pt modelId="{CCE551F5-15F5-435F-9588-7BCBE7492344}" type="sibTrans" cxnId="{B470D980-5E11-4134-9AB7-13F9EE360059}">
      <dgm:prSet/>
      <dgm:spPr/>
      <dgm:t>
        <a:bodyPr/>
        <a:lstStyle/>
        <a:p>
          <a:endParaRPr lang="en-US"/>
        </a:p>
      </dgm:t>
    </dgm:pt>
    <dgm:pt modelId="{4EA45E69-074C-4D25-8B8D-E25157EAD547}" type="parTrans" cxnId="{B470D980-5E11-4134-9AB7-13F9EE360059}">
      <dgm:prSet/>
      <dgm:spPr/>
      <dgm:t>
        <a:bodyPr/>
        <a:lstStyle/>
        <a:p>
          <a:endParaRPr lang="en-US"/>
        </a:p>
      </dgm:t>
    </dgm:pt>
    <dgm:pt modelId="{529137EC-F1FB-4CE8-8650-A42BD928525A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مسارات العمل</a:t>
          </a:r>
          <a:endParaRPr lang="en-US" b="1" dirty="0"/>
        </a:p>
        <a:p>
          <a:r>
            <a:rPr lang="ar-EG" b="1" dirty="0"/>
            <a:t>+ تقييم البدائل</a:t>
          </a:r>
          <a:endParaRPr lang="en-US" dirty="0"/>
        </a:p>
      </dgm:t>
    </dgm:pt>
    <dgm:pt modelId="{4FFAAF1E-97ED-4F22-A04D-E664962ED3C4}" type="sibTrans" cxnId="{52E72080-DE1B-4019-92A9-380798DC51EB}">
      <dgm:prSet/>
      <dgm:spPr/>
      <dgm:t>
        <a:bodyPr/>
        <a:lstStyle/>
        <a:p>
          <a:endParaRPr lang="en-US"/>
        </a:p>
      </dgm:t>
    </dgm:pt>
    <dgm:pt modelId="{1784AA95-FCAB-4EC6-9AAA-9F78042BF7B0}" type="parTrans" cxnId="{52E72080-DE1B-4019-92A9-380798DC51EB}">
      <dgm:prSet/>
      <dgm:spPr/>
      <dgm:t>
        <a:bodyPr/>
        <a:lstStyle/>
        <a:p>
          <a:endParaRPr lang="en-US"/>
        </a:p>
      </dgm:t>
    </dgm:pt>
    <dgm:pt modelId="{7F50E735-E255-4C51-9369-1C05CA10F52D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اختيار مسار العمل</a:t>
          </a:r>
          <a:endParaRPr lang="en-US" dirty="0"/>
        </a:p>
      </dgm:t>
    </dgm:pt>
    <dgm:pt modelId="{A2A4EA56-46B7-4CF6-B052-B046EAD216E9}" type="sibTrans" cxnId="{86F8D5B5-3A8D-4A9F-9426-0C68F0D10DCC}">
      <dgm:prSet/>
      <dgm:spPr/>
      <dgm:t>
        <a:bodyPr/>
        <a:lstStyle/>
        <a:p>
          <a:endParaRPr lang="en-US"/>
        </a:p>
      </dgm:t>
    </dgm:pt>
    <dgm:pt modelId="{8C1DC0EE-9EFF-4F9D-912E-BB8B723B731C}" type="parTrans" cxnId="{86F8D5B5-3A8D-4A9F-9426-0C68F0D10DCC}">
      <dgm:prSet/>
      <dgm:spPr/>
      <dgm:t>
        <a:bodyPr/>
        <a:lstStyle/>
        <a:p>
          <a:endParaRPr lang="en-US"/>
        </a:p>
      </dgm:t>
    </dgm:pt>
    <dgm:pt modelId="{655F75C3-2D91-4DA1-A345-808DB902BB11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تنفيذ الخطة والمهام</a:t>
          </a:r>
          <a:endParaRPr lang="en-US" dirty="0"/>
        </a:p>
      </dgm:t>
    </dgm:pt>
    <dgm:pt modelId="{29C3088A-1E15-448B-8A40-FC3F496C03E4}" type="sibTrans" cxnId="{428BEBA2-2F22-4DB8-8DD5-51B12D3C7DBC}">
      <dgm:prSet/>
      <dgm:spPr/>
      <dgm:t>
        <a:bodyPr/>
        <a:lstStyle/>
        <a:p>
          <a:endParaRPr lang="en-US"/>
        </a:p>
      </dgm:t>
    </dgm:pt>
    <dgm:pt modelId="{73326278-C610-4BFF-963A-9AC8DB9918E8}" type="parTrans" cxnId="{428BEBA2-2F22-4DB8-8DD5-51B12D3C7DBC}">
      <dgm:prSet/>
      <dgm:spPr/>
      <dgm:t>
        <a:bodyPr/>
        <a:lstStyle/>
        <a:p>
          <a:endParaRPr lang="en-US"/>
        </a:p>
      </dgm:t>
    </dgm:pt>
    <dgm:pt modelId="{E2DFCD1D-C87E-45E9-B2C2-F56ACC3D8ED2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ar-EG" b="1" dirty="0"/>
            <a:t>تحديد التتبع وتقييم النتائج</a:t>
          </a:r>
          <a:endParaRPr lang="en-US" b="1" dirty="0"/>
        </a:p>
      </dgm:t>
    </dgm:pt>
    <dgm:pt modelId="{1AFE870D-F07B-4D7C-B8DD-F7509403F2F7}" type="sibTrans" cxnId="{6C418506-3407-4F9B-BBF4-DF822413A946}">
      <dgm:prSet/>
      <dgm:spPr/>
      <dgm:t>
        <a:bodyPr/>
        <a:lstStyle/>
        <a:p>
          <a:endParaRPr lang="en-US"/>
        </a:p>
      </dgm:t>
    </dgm:pt>
    <dgm:pt modelId="{D0B8742A-17D5-43BE-8A03-48BB01C5451E}" type="parTrans" cxnId="{6C418506-3407-4F9B-BBF4-DF822413A946}">
      <dgm:prSet/>
      <dgm:spPr/>
      <dgm:t>
        <a:bodyPr/>
        <a:lstStyle/>
        <a:p>
          <a:endParaRPr lang="en-US"/>
        </a:p>
      </dgm:t>
    </dgm:pt>
    <dgm:pt modelId="{C368DB60-3B20-4540-A413-10D0C3D9BBD4}" type="pres">
      <dgm:prSet presAssocID="{11C22B1B-19F6-478A-8FDA-3CD866D7BC9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DF3E2512-2841-41A1-8F57-04E6B76763C7}" type="pres">
      <dgm:prSet presAssocID="{A1FE66BD-72F7-486C-8622-EF29307CAD28}" presName="Parent" presStyleLbl="node0" presStyleIdx="0" presStyleCnt="1" custScaleX="106788">
        <dgm:presLayoutVars>
          <dgm:chMax val="6"/>
          <dgm:chPref val="6"/>
        </dgm:presLayoutVars>
      </dgm:prSet>
      <dgm:spPr/>
    </dgm:pt>
    <dgm:pt modelId="{F3BC1AA6-D1A4-4612-A2F7-5F2D848DF0AE}" type="pres">
      <dgm:prSet presAssocID="{343096A7-56E1-49DC-854A-A91832CA5579}" presName="Accent1" presStyleCnt="0"/>
      <dgm:spPr/>
    </dgm:pt>
    <dgm:pt modelId="{5B2D7B41-A57C-467E-ABD5-10E90474FC33}" type="pres">
      <dgm:prSet presAssocID="{343096A7-56E1-49DC-854A-A91832CA5579}" presName="Accent" presStyleLbl="bgShp" presStyleIdx="0" presStyleCnt="6"/>
      <dgm:spPr/>
    </dgm:pt>
    <dgm:pt modelId="{6BD92507-AECA-47CE-B13E-223EEE65664C}" type="pres">
      <dgm:prSet presAssocID="{343096A7-56E1-49DC-854A-A91832CA557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EF881562-81A9-4C47-A844-D7EB436DE631}" type="pres">
      <dgm:prSet presAssocID="{A44C4772-6C68-4C08-9EC7-3514EB0005E9}" presName="Accent2" presStyleCnt="0"/>
      <dgm:spPr/>
    </dgm:pt>
    <dgm:pt modelId="{9CE4C26F-93B8-43B2-9502-C88624DB6C96}" type="pres">
      <dgm:prSet presAssocID="{A44C4772-6C68-4C08-9EC7-3514EB0005E9}" presName="Accent" presStyleLbl="bgShp" presStyleIdx="1" presStyleCnt="6"/>
      <dgm:spPr/>
    </dgm:pt>
    <dgm:pt modelId="{FFCC96D5-09B9-4C40-B953-B9F199EFEBB0}" type="pres">
      <dgm:prSet presAssocID="{A44C4772-6C68-4C08-9EC7-3514EB0005E9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640D3EF-B0E5-45F3-A7CF-024AC07E39FE}" type="pres">
      <dgm:prSet presAssocID="{529137EC-F1FB-4CE8-8650-A42BD928525A}" presName="Accent3" presStyleCnt="0"/>
      <dgm:spPr/>
    </dgm:pt>
    <dgm:pt modelId="{3227078A-FCFC-416C-9E37-0B411E854B4C}" type="pres">
      <dgm:prSet presAssocID="{529137EC-F1FB-4CE8-8650-A42BD928525A}" presName="Accent" presStyleLbl="bgShp" presStyleIdx="2" presStyleCnt="6"/>
      <dgm:spPr/>
    </dgm:pt>
    <dgm:pt modelId="{96CC97BA-E244-4D1B-B79E-5529BAAC6C3D}" type="pres">
      <dgm:prSet presAssocID="{529137EC-F1FB-4CE8-8650-A42BD928525A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2877F853-76FC-42BF-8B4B-6A492AAB8D3D}" type="pres">
      <dgm:prSet presAssocID="{7F50E735-E255-4C51-9369-1C05CA10F52D}" presName="Accent4" presStyleCnt="0"/>
      <dgm:spPr/>
    </dgm:pt>
    <dgm:pt modelId="{8145D9ED-5DD0-4CF3-A44A-1F058E633211}" type="pres">
      <dgm:prSet presAssocID="{7F50E735-E255-4C51-9369-1C05CA10F52D}" presName="Accent" presStyleLbl="bgShp" presStyleIdx="3" presStyleCnt="6"/>
      <dgm:spPr/>
    </dgm:pt>
    <dgm:pt modelId="{92996105-5833-4423-A417-998A2D5E1A0B}" type="pres">
      <dgm:prSet presAssocID="{7F50E735-E255-4C51-9369-1C05CA10F52D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61BA1C7-A5F5-41F1-84C6-D7FCB32AD3CC}" type="pres">
      <dgm:prSet presAssocID="{655F75C3-2D91-4DA1-A345-808DB902BB11}" presName="Accent5" presStyleCnt="0"/>
      <dgm:spPr/>
    </dgm:pt>
    <dgm:pt modelId="{59EB559D-61E0-4F92-A4D9-ECA4AF814075}" type="pres">
      <dgm:prSet presAssocID="{655F75C3-2D91-4DA1-A345-808DB902BB11}" presName="Accent" presStyleLbl="bgShp" presStyleIdx="4" presStyleCnt="6"/>
      <dgm:spPr/>
    </dgm:pt>
    <dgm:pt modelId="{13090AF2-0459-40C6-857C-7A926FA47BAA}" type="pres">
      <dgm:prSet presAssocID="{655F75C3-2D91-4DA1-A345-808DB902BB11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93E5A326-F112-4556-8034-4246B5C1A651}" type="pres">
      <dgm:prSet presAssocID="{E2DFCD1D-C87E-45E9-B2C2-F56ACC3D8ED2}" presName="Accent6" presStyleCnt="0"/>
      <dgm:spPr/>
    </dgm:pt>
    <dgm:pt modelId="{3C244B13-E6BE-4EC2-A07E-BDC2C8BA0521}" type="pres">
      <dgm:prSet presAssocID="{E2DFCD1D-C87E-45E9-B2C2-F56ACC3D8ED2}" presName="Accent" presStyleLbl="bgShp" presStyleIdx="5" presStyleCnt="6"/>
      <dgm:spPr/>
    </dgm:pt>
    <dgm:pt modelId="{5AC89801-35BE-4EBE-A969-889635EBF445}" type="pres">
      <dgm:prSet presAssocID="{E2DFCD1D-C87E-45E9-B2C2-F56ACC3D8ED2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C418506-3407-4F9B-BBF4-DF822413A946}" srcId="{A1FE66BD-72F7-486C-8622-EF29307CAD28}" destId="{E2DFCD1D-C87E-45E9-B2C2-F56ACC3D8ED2}" srcOrd="5" destOrd="0" parTransId="{D0B8742A-17D5-43BE-8A03-48BB01C5451E}" sibTransId="{1AFE870D-F07B-4D7C-B8DD-F7509403F2F7}"/>
    <dgm:cxn modelId="{E961DB19-EB55-45BE-B565-763238DB5B4E}" srcId="{A1FE66BD-72F7-486C-8622-EF29307CAD28}" destId="{343096A7-56E1-49DC-854A-A91832CA5579}" srcOrd="0" destOrd="0" parTransId="{8B11EE5E-B9CF-4582-B1AD-690C55332B51}" sibTransId="{A1BA921F-6128-42D9-A48C-0B73D83C6FA4}"/>
    <dgm:cxn modelId="{8F3E631B-2768-4EC1-8D03-4D93545AD83A}" type="presOf" srcId="{7F50E735-E255-4C51-9369-1C05CA10F52D}" destId="{92996105-5833-4423-A417-998A2D5E1A0B}" srcOrd="0" destOrd="0" presId="urn:microsoft.com/office/officeart/2011/layout/HexagonRadial"/>
    <dgm:cxn modelId="{36596E23-0BDC-43A8-AFDC-0006E6C3A302}" type="presOf" srcId="{655F75C3-2D91-4DA1-A345-808DB902BB11}" destId="{13090AF2-0459-40C6-857C-7A926FA47BAA}" srcOrd="0" destOrd="0" presId="urn:microsoft.com/office/officeart/2011/layout/HexagonRadial"/>
    <dgm:cxn modelId="{5A300732-3271-4771-9B78-386389B4DC19}" srcId="{11C22B1B-19F6-478A-8FDA-3CD866D7BC90}" destId="{A1FE66BD-72F7-486C-8622-EF29307CAD28}" srcOrd="0" destOrd="0" parTransId="{75E8F34C-2C01-46B8-845C-998C86616EE1}" sibTransId="{0645D22F-3FE3-4184-B10B-1143D4D78C27}"/>
    <dgm:cxn modelId="{E1FF1E65-C232-4135-89DA-EC40A7FAEC94}" type="presOf" srcId="{A44C4772-6C68-4C08-9EC7-3514EB0005E9}" destId="{FFCC96D5-09B9-4C40-B953-B9F199EFEBB0}" srcOrd="0" destOrd="0" presId="urn:microsoft.com/office/officeart/2011/layout/HexagonRadial"/>
    <dgm:cxn modelId="{0017427E-A1E9-4B5E-9189-ED5B65893981}" type="presOf" srcId="{343096A7-56E1-49DC-854A-A91832CA5579}" destId="{6BD92507-AECA-47CE-B13E-223EEE65664C}" srcOrd="0" destOrd="0" presId="urn:microsoft.com/office/officeart/2011/layout/HexagonRadial"/>
    <dgm:cxn modelId="{52E72080-DE1B-4019-92A9-380798DC51EB}" srcId="{A1FE66BD-72F7-486C-8622-EF29307CAD28}" destId="{529137EC-F1FB-4CE8-8650-A42BD928525A}" srcOrd="2" destOrd="0" parTransId="{1784AA95-FCAB-4EC6-9AAA-9F78042BF7B0}" sibTransId="{4FFAAF1E-97ED-4F22-A04D-E664962ED3C4}"/>
    <dgm:cxn modelId="{B470D980-5E11-4134-9AB7-13F9EE360059}" srcId="{A1FE66BD-72F7-486C-8622-EF29307CAD28}" destId="{A44C4772-6C68-4C08-9EC7-3514EB0005E9}" srcOrd="1" destOrd="0" parTransId="{4EA45E69-074C-4D25-8B8D-E25157EAD547}" sibTransId="{CCE551F5-15F5-435F-9588-7BCBE7492344}"/>
    <dgm:cxn modelId="{428BEBA2-2F22-4DB8-8DD5-51B12D3C7DBC}" srcId="{A1FE66BD-72F7-486C-8622-EF29307CAD28}" destId="{655F75C3-2D91-4DA1-A345-808DB902BB11}" srcOrd="4" destOrd="0" parTransId="{73326278-C610-4BFF-963A-9AC8DB9918E8}" sibTransId="{29C3088A-1E15-448B-8A40-FC3F496C03E4}"/>
    <dgm:cxn modelId="{99A8EAA4-2F75-4295-A582-E40C92083460}" type="presOf" srcId="{E2DFCD1D-C87E-45E9-B2C2-F56ACC3D8ED2}" destId="{5AC89801-35BE-4EBE-A969-889635EBF445}" srcOrd="0" destOrd="0" presId="urn:microsoft.com/office/officeart/2011/layout/HexagonRadial"/>
    <dgm:cxn modelId="{86F8D5B5-3A8D-4A9F-9426-0C68F0D10DCC}" srcId="{A1FE66BD-72F7-486C-8622-EF29307CAD28}" destId="{7F50E735-E255-4C51-9369-1C05CA10F52D}" srcOrd="3" destOrd="0" parTransId="{8C1DC0EE-9EFF-4F9D-912E-BB8B723B731C}" sibTransId="{A2A4EA56-46B7-4CF6-B052-B046EAD216E9}"/>
    <dgm:cxn modelId="{AACE04C1-899A-4864-A37A-CAC8FF9596C9}" type="presOf" srcId="{A1FE66BD-72F7-486C-8622-EF29307CAD28}" destId="{DF3E2512-2841-41A1-8F57-04E6B76763C7}" srcOrd="0" destOrd="0" presId="urn:microsoft.com/office/officeart/2011/layout/HexagonRadial"/>
    <dgm:cxn modelId="{66F8A8DE-0E74-42A7-9112-EA82BEBA81D2}" type="presOf" srcId="{529137EC-F1FB-4CE8-8650-A42BD928525A}" destId="{96CC97BA-E244-4D1B-B79E-5529BAAC6C3D}" srcOrd="0" destOrd="0" presId="urn:microsoft.com/office/officeart/2011/layout/HexagonRadial"/>
    <dgm:cxn modelId="{451040F2-6E18-4A51-A985-628E0A578321}" type="presOf" srcId="{11C22B1B-19F6-478A-8FDA-3CD866D7BC90}" destId="{C368DB60-3B20-4540-A413-10D0C3D9BBD4}" srcOrd="0" destOrd="0" presId="urn:microsoft.com/office/officeart/2011/layout/HexagonRadial"/>
    <dgm:cxn modelId="{55B687E8-E90C-4BF8-84FA-57D0EB8EA71E}" type="presParOf" srcId="{C368DB60-3B20-4540-A413-10D0C3D9BBD4}" destId="{DF3E2512-2841-41A1-8F57-04E6B76763C7}" srcOrd="0" destOrd="0" presId="urn:microsoft.com/office/officeart/2011/layout/HexagonRadial"/>
    <dgm:cxn modelId="{FC61F0B5-1A01-4CE9-8A90-7C726A216652}" type="presParOf" srcId="{C368DB60-3B20-4540-A413-10D0C3D9BBD4}" destId="{F3BC1AA6-D1A4-4612-A2F7-5F2D848DF0AE}" srcOrd="1" destOrd="0" presId="urn:microsoft.com/office/officeart/2011/layout/HexagonRadial"/>
    <dgm:cxn modelId="{56415785-D85E-4197-9C11-70FDD6A9FC23}" type="presParOf" srcId="{F3BC1AA6-D1A4-4612-A2F7-5F2D848DF0AE}" destId="{5B2D7B41-A57C-467E-ABD5-10E90474FC33}" srcOrd="0" destOrd="0" presId="urn:microsoft.com/office/officeart/2011/layout/HexagonRadial"/>
    <dgm:cxn modelId="{FD1540BD-51F4-4164-B7B1-0C6533057D14}" type="presParOf" srcId="{C368DB60-3B20-4540-A413-10D0C3D9BBD4}" destId="{6BD92507-AECA-47CE-B13E-223EEE65664C}" srcOrd="2" destOrd="0" presId="urn:microsoft.com/office/officeart/2011/layout/HexagonRadial"/>
    <dgm:cxn modelId="{52B5F281-A53E-45D2-A1EB-0687FC33EEC4}" type="presParOf" srcId="{C368DB60-3B20-4540-A413-10D0C3D9BBD4}" destId="{EF881562-81A9-4C47-A844-D7EB436DE631}" srcOrd="3" destOrd="0" presId="urn:microsoft.com/office/officeart/2011/layout/HexagonRadial"/>
    <dgm:cxn modelId="{48C4EC01-36D4-4B6A-9EEA-39F9F93F1B01}" type="presParOf" srcId="{EF881562-81A9-4C47-A844-D7EB436DE631}" destId="{9CE4C26F-93B8-43B2-9502-C88624DB6C96}" srcOrd="0" destOrd="0" presId="urn:microsoft.com/office/officeart/2011/layout/HexagonRadial"/>
    <dgm:cxn modelId="{0D92FE60-C5F0-4DA6-82EB-060723DF0612}" type="presParOf" srcId="{C368DB60-3B20-4540-A413-10D0C3D9BBD4}" destId="{FFCC96D5-09B9-4C40-B953-B9F199EFEBB0}" srcOrd="4" destOrd="0" presId="urn:microsoft.com/office/officeart/2011/layout/HexagonRadial"/>
    <dgm:cxn modelId="{27240109-9124-471E-AF72-850D8B9DA360}" type="presParOf" srcId="{C368DB60-3B20-4540-A413-10D0C3D9BBD4}" destId="{F640D3EF-B0E5-45F3-A7CF-024AC07E39FE}" srcOrd="5" destOrd="0" presId="urn:microsoft.com/office/officeart/2011/layout/HexagonRadial"/>
    <dgm:cxn modelId="{7B5D54F1-F727-4B88-AED6-EE0920E1292E}" type="presParOf" srcId="{F640D3EF-B0E5-45F3-A7CF-024AC07E39FE}" destId="{3227078A-FCFC-416C-9E37-0B411E854B4C}" srcOrd="0" destOrd="0" presId="urn:microsoft.com/office/officeart/2011/layout/HexagonRadial"/>
    <dgm:cxn modelId="{67534052-C8A4-4A12-A615-C0752ECE8B8B}" type="presParOf" srcId="{C368DB60-3B20-4540-A413-10D0C3D9BBD4}" destId="{96CC97BA-E244-4D1B-B79E-5529BAAC6C3D}" srcOrd="6" destOrd="0" presId="urn:microsoft.com/office/officeart/2011/layout/HexagonRadial"/>
    <dgm:cxn modelId="{E0862322-DBD6-4AE4-87E4-04A9C26A536A}" type="presParOf" srcId="{C368DB60-3B20-4540-A413-10D0C3D9BBD4}" destId="{2877F853-76FC-42BF-8B4B-6A492AAB8D3D}" srcOrd="7" destOrd="0" presId="urn:microsoft.com/office/officeart/2011/layout/HexagonRadial"/>
    <dgm:cxn modelId="{F919444A-BC09-4C38-8D40-BA330A22E4FC}" type="presParOf" srcId="{2877F853-76FC-42BF-8B4B-6A492AAB8D3D}" destId="{8145D9ED-5DD0-4CF3-A44A-1F058E633211}" srcOrd="0" destOrd="0" presId="urn:microsoft.com/office/officeart/2011/layout/HexagonRadial"/>
    <dgm:cxn modelId="{76E0FF1F-E0F5-4369-8B1C-30A8F1E50730}" type="presParOf" srcId="{C368DB60-3B20-4540-A413-10D0C3D9BBD4}" destId="{92996105-5833-4423-A417-998A2D5E1A0B}" srcOrd="8" destOrd="0" presId="urn:microsoft.com/office/officeart/2011/layout/HexagonRadial"/>
    <dgm:cxn modelId="{6A4467EF-11CB-45B9-AC51-712DABCF1EB7}" type="presParOf" srcId="{C368DB60-3B20-4540-A413-10D0C3D9BBD4}" destId="{561BA1C7-A5F5-41F1-84C6-D7FCB32AD3CC}" srcOrd="9" destOrd="0" presId="urn:microsoft.com/office/officeart/2011/layout/HexagonRadial"/>
    <dgm:cxn modelId="{13ED2A99-98EE-43CB-9077-8D7AC4F468FD}" type="presParOf" srcId="{561BA1C7-A5F5-41F1-84C6-D7FCB32AD3CC}" destId="{59EB559D-61E0-4F92-A4D9-ECA4AF814075}" srcOrd="0" destOrd="0" presId="urn:microsoft.com/office/officeart/2011/layout/HexagonRadial"/>
    <dgm:cxn modelId="{1F984AFE-236D-4D56-BBFE-1681A4F70C0D}" type="presParOf" srcId="{C368DB60-3B20-4540-A413-10D0C3D9BBD4}" destId="{13090AF2-0459-40C6-857C-7A926FA47BAA}" srcOrd="10" destOrd="0" presId="urn:microsoft.com/office/officeart/2011/layout/HexagonRadial"/>
    <dgm:cxn modelId="{C2BADD5A-4833-4089-93A4-7232260BDA67}" type="presParOf" srcId="{C368DB60-3B20-4540-A413-10D0C3D9BBD4}" destId="{93E5A326-F112-4556-8034-4246B5C1A651}" srcOrd="11" destOrd="0" presId="urn:microsoft.com/office/officeart/2011/layout/HexagonRadial"/>
    <dgm:cxn modelId="{856EC4AD-6985-4642-B807-934A29574631}" type="presParOf" srcId="{93E5A326-F112-4556-8034-4246B5C1A651}" destId="{3C244B13-E6BE-4EC2-A07E-BDC2C8BA0521}" srcOrd="0" destOrd="0" presId="urn:microsoft.com/office/officeart/2011/layout/HexagonRadial"/>
    <dgm:cxn modelId="{EDB276F0-9BD5-413A-8CAA-7688D6CC8697}" type="presParOf" srcId="{C368DB60-3B20-4540-A413-10D0C3D9BBD4}" destId="{5AC89801-35BE-4EBE-A969-889635EBF445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BD4D8F-AD7D-4BA5-8F6A-5ADF6815D438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</dgm:pt>
    <dgm:pt modelId="{9946E0F3-5715-48EF-99C9-4231E9A90D1C}">
      <dgm:prSet phldrT="[Text]"/>
      <dgm:spPr/>
      <dgm:t>
        <a:bodyPr/>
        <a:lstStyle/>
        <a:p>
          <a:r>
            <a:rPr lang="ar-EG" b="1" dirty="0"/>
            <a:t>خطط طويلة المدى</a:t>
          </a:r>
          <a:endParaRPr lang="en-US" b="1" dirty="0"/>
        </a:p>
        <a:p>
          <a:r>
            <a:rPr lang="ar-EG" b="1" dirty="0"/>
            <a:t>= 3 سنوات أو أكثر</a:t>
          </a:r>
          <a:endParaRPr lang="en-US" dirty="0"/>
        </a:p>
      </dgm:t>
    </dgm:pt>
    <dgm:pt modelId="{FFFA6DD2-1D70-49C0-913D-BD1A87D16405}" type="parTrans" cxnId="{2D3E8BAC-EF9B-4488-BC74-D511100FEFBA}">
      <dgm:prSet/>
      <dgm:spPr/>
      <dgm:t>
        <a:bodyPr/>
        <a:lstStyle/>
        <a:p>
          <a:endParaRPr lang="en-US"/>
        </a:p>
      </dgm:t>
    </dgm:pt>
    <dgm:pt modelId="{2171C394-EEAA-45ED-92A8-52512BA0EC0F}" type="sibTrans" cxnId="{2D3E8BAC-EF9B-4488-BC74-D511100FEFBA}">
      <dgm:prSet/>
      <dgm:spPr/>
      <dgm:t>
        <a:bodyPr/>
        <a:lstStyle/>
        <a:p>
          <a:endParaRPr lang="en-US"/>
        </a:p>
      </dgm:t>
    </dgm:pt>
    <dgm:pt modelId="{2324600A-2EAF-4E89-BD3A-A788CB5EB3FD}">
      <dgm:prSet phldrT="[Text]"/>
      <dgm:spPr/>
      <dgm:t>
        <a:bodyPr/>
        <a:lstStyle/>
        <a:p>
          <a:r>
            <a:rPr lang="ar-EG" b="1" dirty="0"/>
            <a:t>الخطط متوسطة المدى = 1 إلى 2 سنة</a:t>
          </a:r>
          <a:endParaRPr lang="en-US" dirty="0"/>
        </a:p>
      </dgm:t>
    </dgm:pt>
    <dgm:pt modelId="{4C701EAA-893B-47CB-B900-33E5133CD320}" type="parTrans" cxnId="{429F4138-422D-4721-BE82-93028258B430}">
      <dgm:prSet/>
      <dgm:spPr/>
      <dgm:t>
        <a:bodyPr/>
        <a:lstStyle/>
        <a:p>
          <a:endParaRPr lang="en-US"/>
        </a:p>
      </dgm:t>
    </dgm:pt>
    <dgm:pt modelId="{906B628B-EC64-48C2-A7FD-94A1EDC720CD}" type="sibTrans" cxnId="{429F4138-422D-4721-BE82-93028258B430}">
      <dgm:prSet/>
      <dgm:spPr/>
      <dgm:t>
        <a:bodyPr/>
        <a:lstStyle/>
        <a:p>
          <a:endParaRPr lang="en-US"/>
        </a:p>
      </dgm:t>
    </dgm:pt>
    <dgm:pt modelId="{C7D7BFA0-0582-4469-8AF6-EF1290C002BE}">
      <dgm:prSet phldrT="[Text]"/>
      <dgm:spPr/>
      <dgm:t>
        <a:bodyPr/>
        <a:lstStyle/>
        <a:p>
          <a:r>
            <a:rPr lang="ar-EG" b="1" dirty="0"/>
            <a:t>الخطط قصيرة المدى = سنة واحدة أو أقل</a:t>
          </a:r>
          <a:endParaRPr lang="en-US" dirty="0"/>
        </a:p>
      </dgm:t>
    </dgm:pt>
    <dgm:pt modelId="{9A6436A6-E9F0-4AFF-91AE-CB5D7AB0F4AF}" type="parTrans" cxnId="{4678FF73-36AE-4C25-9790-CD593F3C3876}">
      <dgm:prSet/>
      <dgm:spPr/>
      <dgm:t>
        <a:bodyPr/>
        <a:lstStyle/>
        <a:p>
          <a:endParaRPr lang="en-US"/>
        </a:p>
      </dgm:t>
    </dgm:pt>
    <dgm:pt modelId="{F2BF4FF3-9796-4156-8690-D6B15EAEE803}" type="sibTrans" cxnId="{4678FF73-36AE-4C25-9790-CD593F3C3876}">
      <dgm:prSet/>
      <dgm:spPr/>
      <dgm:t>
        <a:bodyPr/>
        <a:lstStyle/>
        <a:p>
          <a:endParaRPr lang="en-US"/>
        </a:p>
      </dgm:t>
    </dgm:pt>
    <dgm:pt modelId="{9CC2D169-A584-4101-BCB7-A546360E5128}" type="pres">
      <dgm:prSet presAssocID="{13BD4D8F-AD7D-4BA5-8F6A-5ADF6815D438}" presName="compositeShape" presStyleCnt="0">
        <dgm:presLayoutVars>
          <dgm:dir/>
          <dgm:resizeHandles/>
        </dgm:presLayoutVars>
      </dgm:prSet>
      <dgm:spPr/>
    </dgm:pt>
    <dgm:pt modelId="{91CF434F-FCDD-4C17-A112-FC0A981008F6}" type="pres">
      <dgm:prSet presAssocID="{13BD4D8F-AD7D-4BA5-8F6A-5ADF6815D438}" presName="pyramid" presStyleLbl="node1" presStyleIdx="0" presStyleCnt="1" custScaleX="124648" custLinFactNeighborX="-6727" custLinFactNeighborY="0"/>
      <dgm:spPr/>
    </dgm:pt>
    <dgm:pt modelId="{D07AAB5B-0F53-4889-B95C-616B019A8B73}" type="pres">
      <dgm:prSet presAssocID="{13BD4D8F-AD7D-4BA5-8F6A-5ADF6815D438}" presName="theList" presStyleCnt="0"/>
      <dgm:spPr/>
    </dgm:pt>
    <dgm:pt modelId="{8743C649-AE97-43BF-A868-A3A2C333AC5A}" type="pres">
      <dgm:prSet presAssocID="{9946E0F3-5715-48EF-99C9-4231E9A90D1C}" presName="aNode" presStyleLbl="fgAcc1" presStyleIdx="0" presStyleCnt="3" custLinFactNeighborX="-15026" custLinFactNeighborY="80229">
        <dgm:presLayoutVars>
          <dgm:bulletEnabled val="1"/>
        </dgm:presLayoutVars>
      </dgm:prSet>
      <dgm:spPr/>
    </dgm:pt>
    <dgm:pt modelId="{A903502F-5ACA-4792-93B8-34DB814EDBF7}" type="pres">
      <dgm:prSet presAssocID="{9946E0F3-5715-48EF-99C9-4231E9A90D1C}" presName="aSpace" presStyleCnt="0"/>
      <dgm:spPr/>
    </dgm:pt>
    <dgm:pt modelId="{315CA308-352C-4ADA-8C5C-2631405A6FB3}" type="pres">
      <dgm:prSet presAssocID="{2324600A-2EAF-4E89-BD3A-A788CB5EB3FD}" presName="aNode" presStyleLbl="fgAcc1" presStyleIdx="1" presStyleCnt="3" custLinFactNeighborX="-12759" custLinFactNeighborY="20225">
        <dgm:presLayoutVars>
          <dgm:bulletEnabled val="1"/>
        </dgm:presLayoutVars>
      </dgm:prSet>
      <dgm:spPr/>
    </dgm:pt>
    <dgm:pt modelId="{DBD8035A-E534-41DB-8F4E-176A265A5601}" type="pres">
      <dgm:prSet presAssocID="{2324600A-2EAF-4E89-BD3A-A788CB5EB3FD}" presName="aSpace" presStyleCnt="0"/>
      <dgm:spPr/>
    </dgm:pt>
    <dgm:pt modelId="{F307A8E6-9FC1-44E0-990B-46F2D69B69B9}" type="pres">
      <dgm:prSet presAssocID="{C7D7BFA0-0582-4469-8AF6-EF1290C002BE}" presName="aNode" presStyleLbl="fgAcc1" presStyleIdx="2" presStyleCnt="3" custLinFactNeighborX="-12759" custLinFactNeighborY="6889">
        <dgm:presLayoutVars>
          <dgm:bulletEnabled val="1"/>
        </dgm:presLayoutVars>
      </dgm:prSet>
      <dgm:spPr/>
    </dgm:pt>
    <dgm:pt modelId="{DF956580-E3D1-42DE-8193-3C3DFA21DBA0}" type="pres">
      <dgm:prSet presAssocID="{C7D7BFA0-0582-4469-8AF6-EF1290C002BE}" presName="aSpace" presStyleCnt="0"/>
      <dgm:spPr/>
    </dgm:pt>
  </dgm:ptLst>
  <dgm:cxnLst>
    <dgm:cxn modelId="{CBDE370F-71A2-4ECF-B48C-ABA9953A84ED}" type="presOf" srcId="{2324600A-2EAF-4E89-BD3A-A788CB5EB3FD}" destId="{315CA308-352C-4ADA-8C5C-2631405A6FB3}" srcOrd="0" destOrd="0" presId="urn:microsoft.com/office/officeart/2005/8/layout/pyramid2"/>
    <dgm:cxn modelId="{678F0931-7FFA-468A-B822-27B500867328}" type="presOf" srcId="{13BD4D8F-AD7D-4BA5-8F6A-5ADF6815D438}" destId="{9CC2D169-A584-4101-BCB7-A546360E5128}" srcOrd="0" destOrd="0" presId="urn:microsoft.com/office/officeart/2005/8/layout/pyramid2"/>
    <dgm:cxn modelId="{429F4138-422D-4721-BE82-93028258B430}" srcId="{13BD4D8F-AD7D-4BA5-8F6A-5ADF6815D438}" destId="{2324600A-2EAF-4E89-BD3A-A788CB5EB3FD}" srcOrd="1" destOrd="0" parTransId="{4C701EAA-893B-47CB-B900-33E5133CD320}" sibTransId="{906B628B-EC64-48C2-A7FD-94A1EDC720CD}"/>
    <dgm:cxn modelId="{4678FF73-36AE-4C25-9790-CD593F3C3876}" srcId="{13BD4D8F-AD7D-4BA5-8F6A-5ADF6815D438}" destId="{C7D7BFA0-0582-4469-8AF6-EF1290C002BE}" srcOrd="2" destOrd="0" parTransId="{9A6436A6-E9F0-4AFF-91AE-CB5D7AB0F4AF}" sibTransId="{F2BF4FF3-9796-4156-8690-D6B15EAEE803}"/>
    <dgm:cxn modelId="{25402583-F82C-479C-AE83-7414E192E258}" type="presOf" srcId="{9946E0F3-5715-48EF-99C9-4231E9A90D1C}" destId="{8743C649-AE97-43BF-A868-A3A2C333AC5A}" srcOrd="0" destOrd="0" presId="urn:microsoft.com/office/officeart/2005/8/layout/pyramid2"/>
    <dgm:cxn modelId="{1C01F9A0-89E8-43F1-A1E8-38F2328F363B}" type="presOf" srcId="{C7D7BFA0-0582-4469-8AF6-EF1290C002BE}" destId="{F307A8E6-9FC1-44E0-990B-46F2D69B69B9}" srcOrd="0" destOrd="0" presId="urn:microsoft.com/office/officeart/2005/8/layout/pyramid2"/>
    <dgm:cxn modelId="{2D3E8BAC-EF9B-4488-BC74-D511100FEFBA}" srcId="{13BD4D8F-AD7D-4BA5-8F6A-5ADF6815D438}" destId="{9946E0F3-5715-48EF-99C9-4231E9A90D1C}" srcOrd="0" destOrd="0" parTransId="{FFFA6DD2-1D70-49C0-913D-BD1A87D16405}" sibTransId="{2171C394-EEAA-45ED-92A8-52512BA0EC0F}"/>
    <dgm:cxn modelId="{33801146-D66A-47F8-92CA-B552EF749011}" type="presParOf" srcId="{9CC2D169-A584-4101-BCB7-A546360E5128}" destId="{91CF434F-FCDD-4C17-A112-FC0A981008F6}" srcOrd="0" destOrd="0" presId="urn:microsoft.com/office/officeart/2005/8/layout/pyramid2"/>
    <dgm:cxn modelId="{DD6C5286-4485-4C2F-A67D-96C5E746EDF3}" type="presParOf" srcId="{9CC2D169-A584-4101-BCB7-A546360E5128}" destId="{D07AAB5B-0F53-4889-B95C-616B019A8B73}" srcOrd="1" destOrd="0" presId="urn:microsoft.com/office/officeart/2005/8/layout/pyramid2"/>
    <dgm:cxn modelId="{52F9E58B-1174-4D88-B87D-C20488CE5928}" type="presParOf" srcId="{D07AAB5B-0F53-4889-B95C-616B019A8B73}" destId="{8743C649-AE97-43BF-A868-A3A2C333AC5A}" srcOrd="0" destOrd="0" presId="urn:microsoft.com/office/officeart/2005/8/layout/pyramid2"/>
    <dgm:cxn modelId="{17A1669F-F602-41DE-8B77-C04C8EA76C10}" type="presParOf" srcId="{D07AAB5B-0F53-4889-B95C-616B019A8B73}" destId="{A903502F-5ACA-4792-93B8-34DB814EDBF7}" srcOrd="1" destOrd="0" presId="urn:microsoft.com/office/officeart/2005/8/layout/pyramid2"/>
    <dgm:cxn modelId="{B0C41A65-1BF8-4B0A-993B-DC3037F65958}" type="presParOf" srcId="{D07AAB5B-0F53-4889-B95C-616B019A8B73}" destId="{315CA308-352C-4ADA-8C5C-2631405A6FB3}" srcOrd="2" destOrd="0" presId="urn:microsoft.com/office/officeart/2005/8/layout/pyramid2"/>
    <dgm:cxn modelId="{66C11C81-C165-4635-9032-FDFA827D2DF7}" type="presParOf" srcId="{D07AAB5B-0F53-4889-B95C-616B019A8B73}" destId="{DBD8035A-E534-41DB-8F4E-176A265A5601}" srcOrd="3" destOrd="0" presId="urn:microsoft.com/office/officeart/2005/8/layout/pyramid2"/>
    <dgm:cxn modelId="{B7C4CC0A-97C6-44A3-938D-FBE108978360}" type="presParOf" srcId="{D07AAB5B-0F53-4889-B95C-616B019A8B73}" destId="{F307A8E6-9FC1-44E0-990B-46F2D69B69B9}" srcOrd="4" destOrd="0" presId="urn:microsoft.com/office/officeart/2005/8/layout/pyramid2"/>
    <dgm:cxn modelId="{FE26E305-652D-447E-B542-1F769608F804}" type="presParOf" srcId="{D07AAB5B-0F53-4889-B95C-616B019A8B73}" destId="{DF956580-E3D1-42DE-8193-3C3DFA21DBA0}" srcOrd="5" destOrd="0" presId="urn:microsoft.com/office/officeart/2005/8/layout/pyramid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51148F9-D3F7-468C-9FB1-2BB978EDD83D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C0FE745-44C5-4F5C-AA0C-006457C9AF1F}">
      <dgm:prSet/>
      <dgm:spPr/>
      <dgm:t>
        <a:bodyPr/>
        <a:lstStyle/>
        <a:p>
          <a:r>
            <a:rPr lang="ar-EG" b="1">
              <a:solidFill>
                <a:schemeClr val="tx1"/>
              </a:solidFill>
            </a:rPr>
            <a:t>الخطط الاستراتيجية</a:t>
          </a:r>
          <a:endParaRPr lang="en-US" b="1">
            <a:solidFill>
              <a:schemeClr val="tx1"/>
            </a:solidFill>
          </a:endParaRPr>
        </a:p>
      </dgm:t>
    </dgm:pt>
    <dgm:pt modelId="{65700167-FCCD-43DB-AC68-886DEC2B6BAD}" type="parTrans" cxnId="{6A6874BB-5628-4140-B678-A4DD97E2E1E2}">
      <dgm:prSet/>
      <dgm:spPr/>
      <dgm:t>
        <a:bodyPr/>
        <a:lstStyle/>
        <a:p>
          <a:endParaRPr lang="en-US"/>
        </a:p>
      </dgm:t>
    </dgm:pt>
    <dgm:pt modelId="{C75B2D1A-AB7F-452C-ADF5-E4B628D6CDF9}" type="sibTrans" cxnId="{6A6874BB-5628-4140-B678-A4DD97E2E1E2}">
      <dgm:prSet/>
      <dgm:spPr/>
      <dgm:t>
        <a:bodyPr/>
        <a:lstStyle/>
        <a:p>
          <a:endParaRPr lang="en-US"/>
        </a:p>
      </dgm:t>
    </dgm:pt>
    <dgm:pt modelId="{AD2B3572-67D7-458B-AFDB-D6B89CF2A106}">
      <dgm:prSet/>
      <dgm:spPr/>
      <dgm:t>
        <a:bodyPr/>
        <a:lstStyle/>
        <a:p>
          <a:r>
            <a:rPr lang="ar-EG" b="1">
              <a:solidFill>
                <a:schemeClr val="tx1"/>
              </a:solidFill>
            </a:rPr>
            <a:t>الخطط التشغيلية</a:t>
          </a:r>
          <a:endParaRPr lang="en-US" b="1">
            <a:solidFill>
              <a:schemeClr val="tx1"/>
            </a:solidFill>
          </a:endParaRPr>
        </a:p>
      </dgm:t>
    </dgm:pt>
    <dgm:pt modelId="{041DAFA8-6380-4D66-BACB-FEB59611B9B8}" type="parTrans" cxnId="{15DCE559-A3EA-4B9C-AA03-A21266E5788A}">
      <dgm:prSet/>
      <dgm:spPr/>
      <dgm:t>
        <a:bodyPr/>
        <a:lstStyle/>
        <a:p>
          <a:endParaRPr lang="en-US"/>
        </a:p>
      </dgm:t>
    </dgm:pt>
    <dgm:pt modelId="{5C380432-6B49-4244-AF79-748E205AC6A8}" type="sibTrans" cxnId="{15DCE559-A3EA-4B9C-AA03-A21266E5788A}">
      <dgm:prSet/>
      <dgm:spPr/>
      <dgm:t>
        <a:bodyPr/>
        <a:lstStyle/>
        <a:p>
          <a:endParaRPr lang="en-US"/>
        </a:p>
      </dgm:t>
    </dgm:pt>
    <dgm:pt modelId="{EBE876EF-A2E1-40BA-9BC9-D22AF5237DFC}">
      <dgm:prSet/>
      <dgm:spPr/>
      <dgm:t>
        <a:bodyPr/>
        <a:lstStyle/>
        <a:p>
          <a:r>
            <a:rPr lang="ar-EG" b="1" dirty="0">
              <a:solidFill>
                <a:schemeClr val="tx1"/>
              </a:solidFill>
            </a:rPr>
            <a:t>السياسات والإجراءات</a:t>
          </a:r>
          <a:endParaRPr lang="en-US" b="1" dirty="0">
            <a:solidFill>
              <a:schemeClr val="tx1"/>
            </a:solidFill>
          </a:endParaRPr>
        </a:p>
      </dgm:t>
    </dgm:pt>
    <dgm:pt modelId="{CAB14F97-68AF-47D8-8CEB-367EAB8927D5}" type="parTrans" cxnId="{4D96D07F-FEAE-4B14-9DBC-5C9C35F5A215}">
      <dgm:prSet/>
      <dgm:spPr/>
      <dgm:t>
        <a:bodyPr/>
        <a:lstStyle/>
        <a:p>
          <a:endParaRPr lang="en-US"/>
        </a:p>
      </dgm:t>
    </dgm:pt>
    <dgm:pt modelId="{EF7C0348-8FF9-4808-9866-69538031006D}" type="sibTrans" cxnId="{4D96D07F-FEAE-4B14-9DBC-5C9C35F5A215}">
      <dgm:prSet/>
      <dgm:spPr/>
      <dgm:t>
        <a:bodyPr/>
        <a:lstStyle/>
        <a:p>
          <a:endParaRPr lang="en-US"/>
        </a:p>
      </dgm:t>
    </dgm:pt>
    <dgm:pt modelId="{6BF18099-3D0D-43AD-8424-6EFF199DFE47}">
      <dgm:prSet/>
      <dgm:spPr/>
      <dgm:t>
        <a:bodyPr/>
        <a:lstStyle/>
        <a:p>
          <a:r>
            <a:rPr lang="ar-EG" b="1" dirty="0">
              <a:solidFill>
                <a:schemeClr val="tx1"/>
              </a:solidFill>
            </a:rPr>
            <a:t>الميزانيات وجداول المشاريع</a:t>
          </a:r>
          <a:endParaRPr lang="en-US" b="1" dirty="0">
            <a:solidFill>
              <a:schemeClr val="tx1"/>
            </a:solidFill>
          </a:endParaRPr>
        </a:p>
      </dgm:t>
    </dgm:pt>
    <dgm:pt modelId="{E3623C99-65A1-4301-9D2D-ACF43D159693}" type="parTrans" cxnId="{D4863DDC-3917-425C-AA47-65CA17940BF7}">
      <dgm:prSet/>
      <dgm:spPr/>
      <dgm:t>
        <a:bodyPr/>
        <a:lstStyle/>
        <a:p>
          <a:endParaRPr lang="en-US"/>
        </a:p>
      </dgm:t>
    </dgm:pt>
    <dgm:pt modelId="{4DC89174-1484-4518-A223-D801BDC8A229}" type="sibTrans" cxnId="{D4863DDC-3917-425C-AA47-65CA17940BF7}">
      <dgm:prSet/>
      <dgm:spPr/>
      <dgm:t>
        <a:bodyPr/>
        <a:lstStyle/>
        <a:p>
          <a:endParaRPr lang="en-US"/>
        </a:p>
      </dgm:t>
    </dgm:pt>
    <dgm:pt modelId="{50C431A2-4293-49A0-A007-06E3BFBB428F}" type="pres">
      <dgm:prSet presAssocID="{C51148F9-D3F7-468C-9FB1-2BB978EDD83D}" presName="linear" presStyleCnt="0">
        <dgm:presLayoutVars>
          <dgm:dir/>
          <dgm:animLvl val="lvl"/>
          <dgm:resizeHandles val="exact"/>
        </dgm:presLayoutVars>
      </dgm:prSet>
      <dgm:spPr/>
    </dgm:pt>
    <dgm:pt modelId="{D1F6FAE2-AA05-4E82-99C6-4E7A241CFCED}" type="pres">
      <dgm:prSet presAssocID="{5C0FE745-44C5-4F5C-AA0C-006457C9AF1F}" presName="parentLin" presStyleCnt="0"/>
      <dgm:spPr/>
    </dgm:pt>
    <dgm:pt modelId="{188495BA-FB38-4EC2-BCCC-E015C31CE8C4}" type="pres">
      <dgm:prSet presAssocID="{5C0FE745-44C5-4F5C-AA0C-006457C9AF1F}" presName="parentLeftMargin" presStyleLbl="node1" presStyleIdx="0" presStyleCnt="4"/>
      <dgm:spPr/>
    </dgm:pt>
    <dgm:pt modelId="{C12F65EB-41E2-4440-BAC1-8AB98CA5A926}" type="pres">
      <dgm:prSet presAssocID="{5C0FE745-44C5-4F5C-AA0C-006457C9AF1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CF0BF6D-A190-4BD5-BFCE-D385FE047B15}" type="pres">
      <dgm:prSet presAssocID="{5C0FE745-44C5-4F5C-AA0C-006457C9AF1F}" presName="negativeSpace" presStyleCnt="0"/>
      <dgm:spPr/>
    </dgm:pt>
    <dgm:pt modelId="{CF64CFD4-E639-4E53-AA62-3A2AC2B8438A}" type="pres">
      <dgm:prSet presAssocID="{5C0FE745-44C5-4F5C-AA0C-006457C9AF1F}" presName="childText" presStyleLbl="conFgAcc1" presStyleIdx="0" presStyleCnt="4">
        <dgm:presLayoutVars>
          <dgm:bulletEnabled val="1"/>
        </dgm:presLayoutVars>
      </dgm:prSet>
      <dgm:spPr/>
    </dgm:pt>
    <dgm:pt modelId="{1279EA16-23DB-42E6-A24B-BB62062AB059}" type="pres">
      <dgm:prSet presAssocID="{C75B2D1A-AB7F-452C-ADF5-E4B628D6CDF9}" presName="spaceBetweenRectangles" presStyleCnt="0"/>
      <dgm:spPr/>
    </dgm:pt>
    <dgm:pt modelId="{9B13513C-AEF7-4D75-A162-9D725FE9CC30}" type="pres">
      <dgm:prSet presAssocID="{AD2B3572-67D7-458B-AFDB-D6B89CF2A106}" presName="parentLin" presStyleCnt="0"/>
      <dgm:spPr/>
    </dgm:pt>
    <dgm:pt modelId="{1B3416E4-8275-47AF-84D2-92ECDFFA9C29}" type="pres">
      <dgm:prSet presAssocID="{AD2B3572-67D7-458B-AFDB-D6B89CF2A106}" presName="parentLeftMargin" presStyleLbl="node1" presStyleIdx="0" presStyleCnt="4"/>
      <dgm:spPr/>
    </dgm:pt>
    <dgm:pt modelId="{1135568A-5758-475F-BA3F-FEE7503E6BA0}" type="pres">
      <dgm:prSet presAssocID="{AD2B3572-67D7-458B-AFDB-D6B89CF2A10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13E2E9B-EDF9-4222-84C0-3984E3511B71}" type="pres">
      <dgm:prSet presAssocID="{AD2B3572-67D7-458B-AFDB-D6B89CF2A106}" presName="negativeSpace" presStyleCnt="0"/>
      <dgm:spPr/>
    </dgm:pt>
    <dgm:pt modelId="{6EF5D164-0BB8-439A-9F13-B754A7E0265B}" type="pres">
      <dgm:prSet presAssocID="{AD2B3572-67D7-458B-AFDB-D6B89CF2A106}" presName="childText" presStyleLbl="conFgAcc1" presStyleIdx="1" presStyleCnt="4">
        <dgm:presLayoutVars>
          <dgm:bulletEnabled val="1"/>
        </dgm:presLayoutVars>
      </dgm:prSet>
      <dgm:spPr/>
    </dgm:pt>
    <dgm:pt modelId="{88F9E6C2-DB5E-4EFB-A8EB-B17FBC57474C}" type="pres">
      <dgm:prSet presAssocID="{5C380432-6B49-4244-AF79-748E205AC6A8}" presName="spaceBetweenRectangles" presStyleCnt="0"/>
      <dgm:spPr/>
    </dgm:pt>
    <dgm:pt modelId="{4B6D54B3-6930-4EC7-9A60-5CFEC2694E00}" type="pres">
      <dgm:prSet presAssocID="{EBE876EF-A2E1-40BA-9BC9-D22AF5237DFC}" presName="parentLin" presStyleCnt="0"/>
      <dgm:spPr/>
    </dgm:pt>
    <dgm:pt modelId="{168AF44E-D0F7-4CD4-9E78-C9D118C94D91}" type="pres">
      <dgm:prSet presAssocID="{EBE876EF-A2E1-40BA-9BC9-D22AF5237DFC}" presName="parentLeftMargin" presStyleLbl="node1" presStyleIdx="1" presStyleCnt="4"/>
      <dgm:spPr/>
    </dgm:pt>
    <dgm:pt modelId="{6BFD0C00-2674-4820-8AD8-27A3955DBF9C}" type="pres">
      <dgm:prSet presAssocID="{EBE876EF-A2E1-40BA-9BC9-D22AF5237DF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9C0EBE0-842B-4E79-8925-62066C3953DC}" type="pres">
      <dgm:prSet presAssocID="{EBE876EF-A2E1-40BA-9BC9-D22AF5237DFC}" presName="negativeSpace" presStyleCnt="0"/>
      <dgm:spPr/>
    </dgm:pt>
    <dgm:pt modelId="{EB52EE9F-5925-47EC-BB40-C92057C7A41B}" type="pres">
      <dgm:prSet presAssocID="{EBE876EF-A2E1-40BA-9BC9-D22AF5237DFC}" presName="childText" presStyleLbl="conFgAcc1" presStyleIdx="2" presStyleCnt="4">
        <dgm:presLayoutVars>
          <dgm:bulletEnabled val="1"/>
        </dgm:presLayoutVars>
      </dgm:prSet>
      <dgm:spPr/>
    </dgm:pt>
    <dgm:pt modelId="{15C90142-F39A-47FB-97CF-A949DC327185}" type="pres">
      <dgm:prSet presAssocID="{EF7C0348-8FF9-4808-9866-69538031006D}" presName="spaceBetweenRectangles" presStyleCnt="0"/>
      <dgm:spPr/>
    </dgm:pt>
    <dgm:pt modelId="{E9CD2D0F-6D42-43C9-BA9B-DDAEEFABB792}" type="pres">
      <dgm:prSet presAssocID="{6BF18099-3D0D-43AD-8424-6EFF199DFE47}" presName="parentLin" presStyleCnt="0"/>
      <dgm:spPr/>
    </dgm:pt>
    <dgm:pt modelId="{55E3645E-8441-442D-B023-FAE164A658ED}" type="pres">
      <dgm:prSet presAssocID="{6BF18099-3D0D-43AD-8424-6EFF199DFE47}" presName="parentLeftMargin" presStyleLbl="node1" presStyleIdx="2" presStyleCnt="4"/>
      <dgm:spPr/>
    </dgm:pt>
    <dgm:pt modelId="{D070765F-A85F-4391-B926-7B9B7F796307}" type="pres">
      <dgm:prSet presAssocID="{6BF18099-3D0D-43AD-8424-6EFF199DFE4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D344C354-DA5F-48E1-A9D0-568A048696EB}" type="pres">
      <dgm:prSet presAssocID="{6BF18099-3D0D-43AD-8424-6EFF199DFE47}" presName="negativeSpace" presStyleCnt="0"/>
      <dgm:spPr/>
    </dgm:pt>
    <dgm:pt modelId="{E2770564-20D8-458B-B572-79A694C1FAB9}" type="pres">
      <dgm:prSet presAssocID="{6BF18099-3D0D-43AD-8424-6EFF199DFE4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A9B5C508-0161-4A78-B897-FA8A6B245438}" type="presOf" srcId="{5C0FE745-44C5-4F5C-AA0C-006457C9AF1F}" destId="{C12F65EB-41E2-4440-BAC1-8AB98CA5A926}" srcOrd="1" destOrd="0" presId="urn:microsoft.com/office/officeart/2005/8/layout/list1"/>
    <dgm:cxn modelId="{15FC6C33-4825-454A-A891-C839A6A0E207}" type="presOf" srcId="{5C0FE745-44C5-4F5C-AA0C-006457C9AF1F}" destId="{188495BA-FB38-4EC2-BCCC-E015C31CE8C4}" srcOrd="0" destOrd="0" presId="urn:microsoft.com/office/officeart/2005/8/layout/list1"/>
    <dgm:cxn modelId="{9316B034-62D9-4950-AB08-3C9F20246642}" type="presOf" srcId="{EBE876EF-A2E1-40BA-9BC9-D22AF5237DFC}" destId="{168AF44E-D0F7-4CD4-9E78-C9D118C94D91}" srcOrd="0" destOrd="0" presId="urn:microsoft.com/office/officeart/2005/8/layout/list1"/>
    <dgm:cxn modelId="{E838AD59-BD6C-461F-9ABD-3D1E38BD58E6}" type="presOf" srcId="{AD2B3572-67D7-458B-AFDB-D6B89CF2A106}" destId="{1B3416E4-8275-47AF-84D2-92ECDFFA9C29}" srcOrd="0" destOrd="0" presId="urn:microsoft.com/office/officeart/2005/8/layout/list1"/>
    <dgm:cxn modelId="{15DCE559-A3EA-4B9C-AA03-A21266E5788A}" srcId="{C51148F9-D3F7-468C-9FB1-2BB978EDD83D}" destId="{AD2B3572-67D7-458B-AFDB-D6B89CF2A106}" srcOrd="1" destOrd="0" parTransId="{041DAFA8-6380-4D66-BACB-FEB59611B9B8}" sibTransId="{5C380432-6B49-4244-AF79-748E205AC6A8}"/>
    <dgm:cxn modelId="{2EEF4B5A-05A0-4E82-A232-6AA7E6C7EE0C}" type="presOf" srcId="{EBE876EF-A2E1-40BA-9BC9-D22AF5237DFC}" destId="{6BFD0C00-2674-4820-8AD8-27A3955DBF9C}" srcOrd="1" destOrd="0" presId="urn:microsoft.com/office/officeart/2005/8/layout/list1"/>
    <dgm:cxn modelId="{4D96D07F-FEAE-4B14-9DBC-5C9C35F5A215}" srcId="{C51148F9-D3F7-468C-9FB1-2BB978EDD83D}" destId="{EBE876EF-A2E1-40BA-9BC9-D22AF5237DFC}" srcOrd="2" destOrd="0" parTransId="{CAB14F97-68AF-47D8-8CEB-367EAB8927D5}" sibTransId="{EF7C0348-8FF9-4808-9866-69538031006D}"/>
    <dgm:cxn modelId="{9F0F8287-7BD6-42A6-B858-E5EA58D3BDE8}" type="presOf" srcId="{C51148F9-D3F7-468C-9FB1-2BB978EDD83D}" destId="{50C431A2-4293-49A0-A007-06E3BFBB428F}" srcOrd="0" destOrd="0" presId="urn:microsoft.com/office/officeart/2005/8/layout/list1"/>
    <dgm:cxn modelId="{71CCBE97-3931-43EB-AC7C-68E8381EA447}" type="presOf" srcId="{6BF18099-3D0D-43AD-8424-6EFF199DFE47}" destId="{55E3645E-8441-442D-B023-FAE164A658ED}" srcOrd="0" destOrd="0" presId="urn:microsoft.com/office/officeart/2005/8/layout/list1"/>
    <dgm:cxn modelId="{6830D9B6-4228-4FE6-8B39-1C230803A6EE}" type="presOf" srcId="{AD2B3572-67D7-458B-AFDB-D6B89CF2A106}" destId="{1135568A-5758-475F-BA3F-FEE7503E6BA0}" srcOrd="1" destOrd="0" presId="urn:microsoft.com/office/officeart/2005/8/layout/list1"/>
    <dgm:cxn modelId="{6A6874BB-5628-4140-B678-A4DD97E2E1E2}" srcId="{C51148F9-D3F7-468C-9FB1-2BB978EDD83D}" destId="{5C0FE745-44C5-4F5C-AA0C-006457C9AF1F}" srcOrd="0" destOrd="0" parTransId="{65700167-FCCD-43DB-AC68-886DEC2B6BAD}" sibTransId="{C75B2D1A-AB7F-452C-ADF5-E4B628D6CDF9}"/>
    <dgm:cxn modelId="{F44D72D6-6FEF-4960-B1C6-6769B51CFF36}" type="presOf" srcId="{6BF18099-3D0D-43AD-8424-6EFF199DFE47}" destId="{D070765F-A85F-4391-B926-7B9B7F796307}" srcOrd="1" destOrd="0" presId="urn:microsoft.com/office/officeart/2005/8/layout/list1"/>
    <dgm:cxn modelId="{D4863DDC-3917-425C-AA47-65CA17940BF7}" srcId="{C51148F9-D3F7-468C-9FB1-2BB978EDD83D}" destId="{6BF18099-3D0D-43AD-8424-6EFF199DFE47}" srcOrd="3" destOrd="0" parTransId="{E3623C99-65A1-4301-9D2D-ACF43D159693}" sibTransId="{4DC89174-1484-4518-A223-D801BDC8A229}"/>
    <dgm:cxn modelId="{0ACC08D4-945D-470E-A28B-80430ABC803F}" type="presParOf" srcId="{50C431A2-4293-49A0-A007-06E3BFBB428F}" destId="{D1F6FAE2-AA05-4E82-99C6-4E7A241CFCED}" srcOrd="0" destOrd="0" presId="urn:microsoft.com/office/officeart/2005/8/layout/list1"/>
    <dgm:cxn modelId="{7392122C-92A9-4E51-B7FB-C5732407A273}" type="presParOf" srcId="{D1F6FAE2-AA05-4E82-99C6-4E7A241CFCED}" destId="{188495BA-FB38-4EC2-BCCC-E015C31CE8C4}" srcOrd="0" destOrd="0" presId="urn:microsoft.com/office/officeart/2005/8/layout/list1"/>
    <dgm:cxn modelId="{D2775FC8-9A1B-4037-999A-0B0438D3CBDE}" type="presParOf" srcId="{D1F6FAE2-AA05-4E82-99C6-4E7A241CFCED}" destId="{C12F65EB-41E2-4440-BAC1-8AB98CA5A926}" srcOrd="1" destOrd="0" presId="urn:microsoft.com/office/officeart/2005/8/layout/list1"/>
    <dgm:cxn modelId="{77891DA8-B8BB-4494-93E4-71EA8FC07220}" type="presParOf" srcId="{50C431A2-4293-49A0-A007-06E3BFBB428F}" destId="{ACF0BF6D-A190-4BD5-BFCE-D385FE047B15}" srcOrd="1" destOrd="0" presId="urn:microsoft.com/office/officeart/2005/8/layout/list1"/>
    <dgm:cxn modelId="{93CF74BA-55EF-44F6-ACF9-E89675B744AB}" type="presParOf" srcId="{50C431A2-4293-49A0-A007-06E3BFBB428F}" destId="{CF64CFD4-E639-4E53-AA62-3A2AC2B8438A}" srcOrd="2" destOrd="0" presId="urn:microsoft.com/office/officeart/2005/8/layout/list1"/>
    <dgm:cxn modelId="{F31C0FAA-98DB-4344-BE46-912715A1E97E}" type="presParOf" srcId="{50C431A2-4293-49A0-A007-06E3BFBB428F}" destId="{1279EA16-23DB-42E6-A24B-BB62062AB059}" srcOrd="3" destOrd="0" presId="urn:microsoft.com/office/officeart/2005/8/layout/list1"/>
    <dgm:cxn modelId="{E4A41A45-C216-4DC2-9D62-FD7E6B8A589A}" type="presParOf" srcId="{50C431A2-4293-49A0-A007-06E3BFBB428F}" destId="{9B13513C-AEF7-4D75-A162-9D725FE9CC30}" srcOrd="4" destOrd="0" presId="urn:microsoft.com/office/officeart/2005/8/layout/list1"/>
    <dgm:cxn modelId="{34BC2365-F28D-4E86-BE53-D0FDD0E44F34}" type="presParOf" srcId="{9B13513C-AEF7-4D75-A162-9D725FE9CC30}" destId="{1B3416E4-8275-47AF-84D2-92ECDFFA9C29}" srcOrd="0" destOrd="0" presId="urn:microsoft.com/office/officeart/2005/8/layout/list1"/>
    <dgm:cxn modelId="{FA10778B-A015-4647-9785-C033000D5C50}" type="presParOf" srcId="{9B13513C-AEF7-4D75-A162-9D725FE9CC30}" destId="{1135568A-5758-475F-BA3F-FEE7503E6BA0}" srcOrd="1" destOrd="0" presId="urn:microsoft.com/office/officeart/2005/8/layout/list1"/>
    <dgm:cxn modelId="{46202079-EF36-49B6-B6E5-9DFA8572F65A}" type="presParOf" srcId="{50C431A2-4293-49A0-A007-06E3BFBB428F}" destId="{213E2E9B-EDF9-4222-84C0-3984E3511B71}" srcOrd="5" destOrd="0" presId="urn:microsoft.com/office/officeart/2005/8/layout/list1"/>
    <dgm:cxn modelId="{2D9E45F6-EBBF-49DD-A144-57E9F1113805}" type="presParOf" srcId="{50C431A2-4293-49A0-A007-06E3BFBB428F}" destId="{6EF5D164-0BB8-439A-9F13-B754A7E0265B}" srcOrd="6" destOrd="0" presId="urn:microsoft.com/office/officeart/2005/8/layout/list1"/>
    <dgm:cxn modelId="{100DBC08-EA67-4DD0-8FF2-E8DE55D9BAC9}" type="presParOf" srcId="{50C431A2-4293-49A0-A007-06E3BFBB428F}" destId="{88F9E6C2-DB5E-4EFB-A8EB-B17FBC57474C}" srcOrd="7" destOrd="0" presId="urn:microsoft.com/office/officeart/2005/8/layout/list1"/>
    <dgm:cxn modelId="{7AC9F7F3-88A1-4B81-9C5C-AA0847D11981}" type="presParOf" srcId="{50C431A2-4293-49A0-A007-06E3BFBB428F}" destId="{4B6D54B3-6930-4EC7-9A60-5CFEC2694E00}" srcOrd="8" destOrd="0" presId="urn:microsoft.com/office/officeart/2005/8/layout/list1"/>
    <dgm:cxn modelId="{AD2814B3-B26F-4C72-A94A-500BF5F77A43}" type="presParOf" srcId="{4B6D54B3-6930-4EC7-9A60-5CFEC2694E00}" destId="{168AF44E-D0F7-4CD4-9E78-C9D118C94D91}" srcOrd="0" destOrd="0" presId="urn:microsoft.com/office/officeart/2005/8/layout/list1"/>
    <dgm:cxn modelId="{6CBEFC4E-CB28-477C-AE03-39D595D28F78}" type="presParOf" srcId="{4B6D54B3-6930-4EC7-9A60-5CFEC2694E00}" destId="{6BFD0C00-2674-4820-8AD8-27A3955DBF9C}" srcOrd="1" destOrd="0" presId="urn:microsoft.com/office/officeart/2005/8/layout/list1"/>
    <dgm:cxn modelId="{971A8D3A-7666-4395-BFC1-6F98E8B5CDA9}" type="presParOf" srcId="{50C431A2-4293-49A0-A007-06E3BFBB428F}" destId="{79C0EBE0-842B-4E79-8925-62066C3953DC}" srcOrd="9" destOrd="0" presId="urn:microsoft.com/office/officeart/2005/8/layout/list1"/>
    <dgm:cxn modelId="{AC1522E8-D77B-45DB-AA4A-9A1BB4030D26}" type="presParOf" srcId="{50C431A2-4293-49A0-A007-06E3BFBB428F}" destId="{EB52EE9F-5925-47EC-BB40-C92057C7A41B}" srcOrd="10" destOrd="0" presId="urn:microsoft.com/office/officeart/2005/8/layout/list1"/>
    <dgm:cxn modelId="{BCBE6126-9756-418F-8FBB-FC838C6BE3F8}" type="presParOf" srcId="{50C431A2-4293-49A0-A007-06E3BFBB428F}" destId="{15C90142-F39A-47FB-97CF-A949DC327185}" srcOrd="11" destOrd="0" presId="urn:microsoft.com/office/officeart/2005/8/layout/list1"/>
    <dgm:cxn modelId="{E23D10AF-88E4-4B9A-9B2B-8E68EAA3E197}" type="presParOf" srcId="{50C431A2-4293-49A0-A007-06E3BFBB428F}" destId="{E9CD2D0F-6D42-43C9-BA9B-DDAEEFABB792}" srcOrd="12" destOrd="0" presId="urn:microsoft.com/office/officeart/2005/8/layout/list1"/>
    <dgm:cxn modelId="{0A3B7696-9C15-4BFD-A753-8FC18414CCAD}" type="presParOf" srcId="{E9CD2D0F-6D42-43C9-BA9B-DDAEEFABB792}" destId="{55E3645E-8441-442D-B023-FAE164A658ED}" srcOrd="0" destOrd="0" presId="urn:microsoft.com/office/officeart/2005/8/layout/list1"/>
    <dgm:cxn modelId="{F887A179-47E9-4B3E-A0CF-628FFA7A4765}" type="presParOf" srcId="{E9CD2D0F-6D42-43C9-BA9B-DDAEEFABB792}" destId="{D070765F-A85F-4391-B926-7B9B7F796307}" srcOrd="1" destOrd="0" presId="urn:microsoft.com/office/officeart/2005/8/layout/list1"/>
    <dgm:cxn modelId="{756B5654-02B4-4BB6-AB4C-BA02DB021F1A}" type="presParOf" srcId="{50C431A2-4293-49A0-A007-06E3BFBB428F}" destId="{D344C354-DA5F-48E1-A9D0-568A048696EB}" srcOrd="13" destOrd="0" presId="urn:microsoft.com/office/officeart/2005/8/layout/list1"/>
    <dgm:cxn modelId="{94B4DB04-BB53-4A42-B504-78CEE753B07D}" type="presParOf" srcId="{50C431A2-4293-49A0-A007-06E3BFBB428F}" destId="{E2770564-20D8-458B-B572-79A694C1FAB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1F2612D-C1EF-4C75-98A7-7E43C43BCE6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101793-1575-4939-9E01-033F84F3B45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الخطط الدائمة</a:t>
          </a:r>
          <a:endParaRPr lang="en-US" sz="2000" b="1" dirty="0">
            <a:solidFill>
              <a:schemeClr val="tx1"/>
            </a:solidFill>
          </a:endParaRPr>
        </a:p>
        <a:p>
          <a:endParaRPr lang="en-US" sz="2000" b="1" dirty="0">
            <a:solidFill>
              <a:schemeClr val="tx1"/>
            </a:solidFill>
          </a:endParaRPr>
        </a:p>
        <a:p>
          <a:r>
            <a:rPr lang="ar-EG" sz="2000" b="1" dirty="0">
              <a:solidFill>
                <a:schemeClr val="tx1"/>
              </a:solidFill>
            </a:rPr>
            <a:t>هي خطط مصممة للاستخدام مرارًا وتكرارًا. وتشمل الأمثلة السياسات والإجراءات واللوائح.</a:t>
          </a:r>
          <a:endParaRPr lang="en-US" sz="2000" b="1" dirty="0">
            <a:solidFill>
              <a:schemeClr val="tx1"/>
            </a:solidFill>
          </a:endParaRPr>
        </a:p>
      </dgm:t>
    </dgm:pt>
    <dgm:pt modelId="{AB185B42-70A8-4AE2-8107-A04246282761}" type="parTrans" cxnId="{92A5FE0C-7E06-4DAC-A5C1-AE8129B23A32}">
      <dgm:prSet/>
      <dgm:spPr/>
      <dgm:t>
        <a:bodyPr/>
        <a:lstStyle/>
        <a:p>
          <a:endParaRPr lang="en-US"/>
        </a:p>
      </dgm:t>
    </dgm:pt>
    <dgm:pt modelId="{B23FCD2C-1E51-4CA8-B396-1B4DD5240DBA}" type="sibTrans" cxnId="{92A5FE0C-7E06-4DAC-A5C1-AE8129B23A32}">
      <dgm:prSet/>
      <dgm:spPr/>
      <dgm:t>
        <a:bodyPr/>
        <a:lstStyle/>
        <a:p>
          <a:endParaRPr lang="en-US"/>
        </a:p>
      </dgm:t>
    </dgm:pt>
    <dgm:pt modelId="{3409FAA2-FC6C-4E80-94BD-08B8DF5D655A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ar-EG" sz="2000" b="1" i="0" dirty="0">
              <a:solidFill>
                <a:schemeClr val="tx1"/>
              </a:solidFill>
            </a:rPr>
            <a:t>الخطط ذات الاستخدام الواحد</a:t>
          </a:r>
          <a:endParaRPr lang="en-US" sz="2000" b="1" i="0" dirty="0">
            <a:solidFill>
              <a:schemeClr val="tx1"/>
            </a:solidFill>
          </a:endParaRPr>
        </a:p>
        <a:p>
          <a:r>
            <a:rPr lang="ar-EG" sz="2000" b="1" i="0" dirty="0">
              <a:solidFill>
                <a:schemeClr val="tx1"/>
              </a:solidFill>
            </a:rPr>
            <a:t>الميزة الواضحة للخطط ذات الاستخدام الواحد هي أنها يمكن أن تكون محددة للغاية في كيفية معالجة احتياجات موقف معين.</a:t>
          </a:r>
          <a:endParaRPr lang="en-US" sz="2000" dirty="0">
            <a:solidFill>
              <a:schemeClr val="tx1"/>
            </a:solidFill>
          </a:endParaRPr>
        </a:p>
      </dgm:t>
    </dgm:pt>
    <dgm:pt modelId="{FC1264E3-3369-44C6-BE83-945480BD014B}" type="parTrans" cxnId="{1FD0F791-F013-436E-A23D-BBF8B5B31F60}">
      <dgm:prSet/>
      <dgm:spPr/>
      <dgm:t>
        <a:bodyPr/>
        <a:lstStyle/>
        <a:p>
          <a:endParaRPr lang="en-US"/>
        </a:p>
      </dgm:t>
    </dgm:pt>
    <dgm:pt modelId="{A306EF57-8D38-4BB4-AFCD-1F7C054EBD9F}" type="sibTrans" cxnId="{1FD0F791-F013-436E-A23D-BBF8B5B31F60}">
      <dgm:prSet/>
      <dgm:spPr/>
      <dgm:t>
        <a:bodyPr/>
        <a:lstStyle/>
        <a:p>
          <a:endParaRPr lang="en-US"/>
        </a:p>
      </dgm:t>
    </dgm:pt>
    <dgm:pt modelId="{30873B99-4736-407E-9522-E7F488086E92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ar-EG" sz="1800" b="1" i="0" dirty="0">
              <a:solidFill>
                <a:schemeClr val="tx1"/>
              </a:solidFill>
            </a:rPr>
            <a:t>السياسات والإجراءات واللوائح،</a:t>
          </a:r>
          <a:endParaRPr lang="en-US" sz="1800" b="1" i="0" dirty="0">
            <a:solidFill>
              <a:schemeClr val="tx1"/>
            </a:solidFill>
          </a:endParaRPr>
        </a:p>
        <a:p>
          <a:r>
            <a:rPr lang="ar-EG" sz="1800" b="1" i="0" dirty="0">
              <a:solidFill>
                <a:schemeClr val="tx1"/>
              </a:solidFill>
            </a:rPr>
            <a:t>عادةً ما يتم نشر هذه الخطط وتوزيعها على الموظفين الجدد أو نشرها على موقع الويب الخاص بالموظفين في المنظمة لسهولة الرجوع إليها.</a:t>
          </a:r>
          <a:endParaRPr lang="en-US" sz="1800" dirty="0">
            <a:solidFill>
              <a:schemeClr val="tx1"/>
            </a:solidFill>
          </a:endParaRPr>
        </a:p>
      </dgm:t>
    </dgm:pt>
    <dgm:pt modelId="{4BC4498F-88CE-4DD3-863F-61AD81DA5E24}" type="parTrans" cxnId="{669163D2-D6EA-43F1-BD2B-BE0814463156}">
      <dgm:prSet/>
      <dgm:spPr/>
      <dgm:t>
        <a:bodyPr/>
        <a:lstStyle/>
        <a:p>
          <a:endParaRPr lang="en-US"/>
        </a:p>
      </dgm:t>
    </dgm:pt>
    <dgm:pt modelId="{26DAB19E-02F5-4F36-AA00-057E4C3F5940}" type="sibTrans" cxnId="{669163D2-D6EA-43F1-BD2B-BE0814463156}">
      <dgm:prSet/>
      <dgm:spPr/>
      <dgm:t>
        <a:bodyPr/>
        <a:lstStyle/>
        <a:p>
          <a:endParaRPr lang="en-US"/>
        </a:p>
      </dgm:t>
    </dgm:pt>
    <dgm:pt modelId="{B5613200-1E76-456D-AE7E-0B55804F13FF}" type="pres">
      <dgm:prSet presAssocID="{01F2612D-C1EF-4C75-98A7-7E43C43BCE65}" presName="diagram" presStyleCnt="0">
        <dgm:presLayoutVars>
          <dgm:dir/>
          <dgm:resizeHandles val="exact"/>
        </dgm:presLayoutVars>
      </dgm:prSet>
      <dgm:spPr/>
    </dgm:pt>
    <dgm:pt modelId="{29175B70-A9D9-4F23-B930-7D50749DAB03}" type="pres">
      <dgm:prSet presAssocID="{CE101793-1575-4939-9E01-033F84F3B45F}" presName="node" presStyleLbl="node1" presStyleIdx="0" presStyleCnt="3">
        <dgm:presLayoutVars>
          <dgm:bulletEnabled val="1"/>
        </dgm:presLayoutVars>
      </dgm:prSet>
      <dgm:spPr/>
    </dgm:pt>
    <dgm:pt modelId="{32D1DD18-C705-43D6-B29C-2E6731945818}" type="pres">
      <dgm:prSet presAssocID="{B23FCD2C-1E51-4CA8-B396-1B4DD5240DBA}" presName="sibTrans" presStyleCnt="0"/>
      <dgm:spPr/>
    </dgm:pt>
    <dgm:pt modelId="{3B527AB0-FA7E-453C-9623-A9A18E03A704}" type="pres">
      <dgm:prSet presAssocID="{3409FAA2-FC6C-4E80-94BD-08B8DF5D655A}" presName="node" presStyleLbl="node1" presStyleIdx="1" presStyleCnt="3">
        <dgm:presLayoutVars>
          <dgm:bulletEnabled val="1"/>
        </dgm:presLayoutVars>
      </dgm:prSet>
      <dgm:spPr/>
    </dgm:pt>
    <dgm:pt modelId="{66AC8DDB-588D-4DDB-B23C-3CCBD2FD9FA2}" type="pres">
      <dgm:prSet presAssocID="{A306EF57-8D38-4BB4-AFCD-1F7C054EBD9F}" presName="sibTrans" presStyleCnt="0"/>
      <dgm:spPr/>
    </dgm:pt>
    <dgm:pt modelId="{E25916D7-ED6A-4BBF-A917-D1B79F1C0BD8}" type="pres">
      <dgm:prSet presAssocID="{30873B99-4736-407E-9522-E7F488086E92}" presName="node" presStyleLbl="node1" presStyleIdx="2" presStyleCnt="3">
        <dgm:presLayoutVars>
          <dgm:bulletEnabled val="1"/>
        </dgm:presLayoutVars>
      </dgm:prSet>
      <dgm:spPr/>
    </dgm:pt>
  </dgm:ptLst>
  <dgm:cxnLst>
    <dgm:cxn modelId="{92A5FE0C-7E06-4DAC-A5C1-AE8129B23A32}" srcId="{01F2612D-C1EF-4C75-98A7-7E43C43BCE65}" destId="{CE101793-1575-4939-9E01-033F84F3B45F}" srcOrd="0" destOrd="0" parTransId="{AB185B42-70A8-4AE2-8107-A04246282761}" sibTransId="{B23FCD2C-1E51-4CA8-B396-1B4DD5240DBA}"/>
    <dgm:cxn modelId="{BB8EA00D-8516-4D09-B497-17B9FFC5C1BA}" type="presOf" srcId="{CE101793-1575-4939-9E01-033F84F3B45F}" destId="{29175B70-A9D9-4F23-B930-7D50749DAB03}" srcOrd="0" destOrd="0" presId="urn:microsoft.com/office/officeart/2005/8/layout/default"/>
    <dgm:cxn modelId="{54ECFA68-414F-4BAE-9B46-0D53DAF3F0A8}" type="presOf" srcId="{01F2612D-C1EF-4C75-98A7-7E43C43BCE65}" destId="{B5613200-1E76-456D-AE7E-0B55804F13FF}" srcOrd="0" destOrd="0" presId="urn:microsoft.com/office/officeart/2005/8/layout/default"/>
    <dgm:cxn modelId="{F41ACB7C-5789-4EF2-BB30-0713CB439127}" type="presOf" srcId="{30873B99-4736-407E-9522-E7F488086E92}" destId="{E25916D7-ED6A-4BBF-A917-D1B79F1C0BD8}" srcOrd="0" destOrd="0" presId="urn:microsoft.com/office/officeart/2005/8/layout/default"/>
    <dgm:cxn modelId="{1FD0F791-F013-436E-A23D-BBF8B5B31F60}" srcId="{01F2612D-C1EF-4C75-98A7-7E43C43BCE65}" destId="{3409FAA2-FC6C-4E80-94BD-08B8DF5D655A}" srcOrd="1" destOrd="0" parTransId="{FC1264E3-3369-44C6-BE83-945480BD014B}" sibTransId="{A306EF57-8D38-4BB4-AFCD-1F7C054EBD9F}"/>
    <dgm:cxn modelId="{D6D379AE-A3B6-484B-BB1E-E68163EBD237}" type="presOf" srcId="{3409FAA2-FC6C-4E80-94BD-08B8DF5D655A}" destId="{3B527AB0-FA7E-453C-9623-A9A18E03A704}" srcOrd="0" destOrd="0" presId="urn:microsoft.com/office/officeart/2005/8/layout/default"/>
    <dgm:cxn modelId="{669163D2-D6EA-43F1-BD2B-BE0814463156}" srcId="{01F2612D-C1EF-4C75-98A7-7E43C43BCE65}" destId="{30873B99-4736-407E-9522-E7F488086E92}" srcOrd="2" destOrd="0" parTransId="{4BC4498F-88CE-4DD3-863F-61AD81DA5E24}" sibTransId="{26DAB19E-02F5-4F36-AA00-057E4C3F5940}"/>
    <dgm:cxn modelId="{5C7EE4C7-B70A-4D72-9DF5-CD73C5948C6C}" type="presParOf" srcId="{B5613200-1E76-456D-AE7E-0B55804F13FF}" destId="{29175B70-A9D9-4F23-B930-7D50749DAB03}" srcOrd="0" destOrd="0" presId="urn:microsoft.com/office/officeart/2005/8/layout/default"/>
    <dgm:cxn modelId="{AA008FD6-4BC4-4C0E-8589-57227807CDD8}" type="presParOf" srcId="{B5613200-1E76-456D-AE7E-0B55804F13FF}" destId="{32D1DD18-C705-43D6-B29C-2E6731945818}" srcOrd="1" destOrd="0" presId="urn:microsoft.com/office/officeart/2005/8/layout/default"/>
    <dgm:cxn modelId="{57DD677E-462E-4D36-9798-F9A796E85244}" type="presParOf" srcId="{B5613200-1E76-456D-AE7E-0B55804F13FF}" destId="{3B527AB0-FA7E-453C-9623-A9A18E03A704}" srcOrd="2" destOrd="0" presId="urn:microsoft.com/office/officeart/2005/8/layout/default"/>
    <dgm:cxn modelId="{26903941-009A-4D64-9B0B-2CCF9138612F}" type="presParOf" srcId="{B5613200-1E76-456D-AE7E-0B55804F13FF}" destId="{66AC8DDB-588D-4DDB-B23C-3CCBD2FD9FA2}" srcOrd="3" destOrd="0" presId="urn:microsoft.com/office/officeart/2005/8/layout/default"/>
    <dgm:cxn modelId="{84C3E925-8A1E-4AF9-8046-3D69E16234E8}" type="presParOf" srcId="{B5613200-1E76-456D-AE7E-0B55804F13FF}" destId="{E25916D7-ED6A-4BBF-A917-D1B79F1C0B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2CF5C8E-CA00-4670-ABF2-9AF20E70BBC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4B816F2-1D32-4519-A32A-B2F517AA1C4E}">
      <dgm:prSet/>
      <dgm:spPr/>
      <dgm:t>
        <a:bodyPr/>
        <a:lstStyle/>
        <a:p>
          <a:pPr rtl="0"/>
          <a:r>
            <a:rPr lang="ar-EG" b="1">
              <a:solidFill>
                <a:schemeClr val="tx1"/>
              </a:solidFill>
            </a:rPr>
            <a:t>1- التنبؤ</a:t>
          </a:r>
          <a:endParaRPr lang="ar-SA" dirty="0">
            <a:solidFill>
              <a:schemeClr val="tx1"/>
            </a:solidFill>
          </a:endParaRPr>
        </a:p>
      </dgm:t>
    </dgm:pt>
    <dgm:pt modelId="{BDA29DFF-4DAD-41AE-A3DC-A0603C74DC23}" type="par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59A10C-868C-404A-AEB9-0E732BC7E716}" type="sib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8FB1FFF-CD24-4D96-855D-A162BB7D6D48}">
      <dgm:prSet/>
      <dgm:spPr/>
      <dgm:t>
        <a:bodyPr/>
        <a:lstStyle/>
        <a:p>
          <a:pPr rtl="0"/>
          <a:r>
            <a:rPr lang="ar-EG" b="1" dirty="0">
              <a:solidFill>
                <a:schemeClr val="tx1"/>
              </a:solidFill>
            </a:rPr>
            <a:t>2- التخطيط للطوارئ</a:t>
          </a:r>
          <a:endParaRPr lang="en-US" b="1" dirty="0">
            <a:solidFill>
              <a:schemeClr val="tx1"/>
            </a:solidFill>
          </a:endParaRPr>
        </a:p>
      </dgm:t>
    </dgm:pt>
    <dgm:pt modelId="{EC343F85-4410-4637-B005-AA03C24D72D2}" type="parTrans" cxnId="{8E74E010-8C09-4D4E-9660-C5A85A453CB4}">
      <dgm:prSet/>
      <dgm:spPr/>
      <dgm:t>
        <a:bodyPr/>
        <a:lstStyle/>
        <a:p>
          <a:endParaRPr lang="en-US"/>
        </a:p>
      </dgm:t>
    </dgm:pt>
    <dgm:pt modelId="{D1408770-4F44-4BFC-9EAC-9A2562DEB4F5}" type="sibTrans" cxnId="{8E74E010-8C09-4D4E-9660-C5A85A453CB4}">
      <dgm:prSet/>
      <dgm:spPr/>
      <dgm:t>
        <a:bodyPr/>
        <a:lstStyle/>
        <a:p>
          <a:endParaRPr lang="en-US"/>
        </a:p>
      </dgm:t>
    </dgm:pt>
    <dgm:pt modelId="{13B06D55-F74D-4748-9524-99551679FFFA}">
      <dgm:prSet/>
      <dgm:spPr/>
      <dgm:t>
        <a:bodyPr/>
        <a:lstStyle/>
        <a:p>
          <a:pPr rtl="0"/>
          <a:r>
            <a:rPr lang="ar-EG" b="1" dirty="0">
              <a:solidFill>
                <a:schemeClr val="tx1"/>
              </a:solidFill>
            </a:rPr>
            <a:t>3- التخطيط للسيناريوهات</a:t>
          </a:r>
          <a:endParaRPr lang="en-US" b="1" dirty="0">
            <a:solidFill>
              <a:schemeClr val="tx1"/>
            </a:solidFill>
          </a:endParaRPr>
        </a:p>
      </dgm:t>
    </dgm:pt>
    <dgm:pt modelId="{5D731779-9DE1-4CDE-8BD1-FE3C0967BCFB}" type="parTrans" cxnId="{C118ACE3-18BC-4F43-A423-2BBA8A7CE26C}">
      <dgm:prSet/>
      <dgm:spPr/>
      <dgm:t>
        <a:bodyPr/>
        <a:lstStyle/>
        <a:p>
          <a:endParaRPr lang="en-US"/>
        </a:p>
      </dgm:t>
    </dgm:pt>
    <dgm:pt modelId="{452D6EE8-3B9B-4400-B332-2965BFA553A8}" type="sibTrans" cxnId="{C118ACE3-18BC-4F43-A423-2BBA8A7CE26C}">
      <dgm:prSet/>
      <dgm:spPr/>
      <dgm:t>
        <a:bodyPr/>
        <a:lstStyle/>
        <a:p>
          <a:endParaRPr lang="en-US"/>
        </a:p>
      </dgm:t>
    </dgm:pt>
    <dgm:pt modelId="{EAB6491E-CCF9-4D0E-907D-E5ED7229C38E}">
      <dgm:prSet/>
      <dgm:spPr/>
      <dgm:t>
        <a:bodyPr/>
        <a:lstStyle/>
        <a:p>
          <a:pPr rtl="0"/>
          <a:r>
            <a:rPr lang="ar-EG" b="1" dirty="0">
              <a:solidFill>
                <a:schemeClr val="tx1"/>
              </a:solidFill>
            </a:rPr>
            <a:t>4- المقارنة المعيارية</a:t>
          </a:r>
          <a:endParaRPr lang="en-US" b="1" dirty="0">
            <a:solidFill>
              <a:schemeClr val="tx1"/>
            </a:solidFill>
          </a:endParaRPr>
        </a:p>
      </dgm:t>
    </dgm:pt>
    <dgm:pt modelId="{DB716C6B-8737-4DA0-828A-1DD2726A61F4}" type="parTrans" cxnId="{7D800DB3-EE09-4BA6-8139-5F8EE250C85A}">
      <dgm:prSet/>
      <dgm:spPr/>
      <dgm:t>
        <a:bodyPr/>
        <a:lstStyle/>
        <a:p>
          <a:endParaRPr lang="en-US"/>
        </a:p>
      </dgm:t>
    </dgm:pt>
    <dgm:pt modelId="{EC5443D9-9F12-483C-AE34-51E0C4C729EE}" type="sibTrans" cxnId="{7D800DB3-EE09-4BA6-8139-5F8EE250C85A}">
      <dgm:prSet/>
      <dgm:spPr/>
      <dgm:t>
        <a:bodyPr/>
        <a:lstStyle/>
        <a:p>
          <a:endParaRPr lang="en-US"/>
        </a:p>
      </dgm:t>
    </dgm:pt>
    <dgm:pt modelId="{7BD2FA4E-7816-4B9B-8C0E-16093EBD566C}">
      <dgm:prSet/>
      <dgm:spPr/>
      <dgm:t>
        <a:bodyPr/>
        <a:lstStyle/>
        <a:p>
          <a:pPr rtl="0"/>
          <a:r>
            <a:rPr lang="ar-EG" b="1" dirty="0">
              <a:solidFill>
                <a:schemeClr val="tx1"/>
              </a:solidFill>
            </a:rPr>
            <a:t>5- استخدام مخططي الموظفين</a:t>
          </a:r>
          <a:endParaRPr lang="en-US" b="1" dirty="0">
            <a:solidFill>
              <a:schemeClr val="tx1"/>
            </a:solidFill>
          </a:endParaRPr>
        </a:p>
      </dgm:t>
    </dgm:pt>
    <dgm:pt modelId="{BB6E75D9-8C7D-4D3B-931F-2A4BB4DD82F1}" type="parTrans" cxnId="{0FB1F406-F197-445C-9E95-55B9D87414A8}">
      <dgm:prSet/>
      <dgm:spPr/>
      <dgm:t>
        <a:bodyPr/>
        <a:lstStyle/>
        <a:p>
          <a:endParaRPr lang="en-US"/>
        </a:p>
      </dgm:t>
    </dgm:pt>
    <dgm:pt modelId="{7A0D05A8-656E-42C0-8F24-DF0579BFDC91}" type="sibTrans" cxnId="{0FB1F406-F197-445C-9E95-55B9D87414A8}">
      <dgm:prSet/>
      <dgm:spPr/>
      <dgm:t>
        <a:bodyPr/>
        <a:lstStyle/>
        <a:p>
          <a:endParaRPr lang="en-US"/>
        </a:p>
      </dgm:t>
    </dgm:pt>
    <dgm:pt modelId="{2453A9A9-D6A2-4B3D-822B-111E4389DC74}" type="pres">
      <dgm:prSet presAssocID="{42CF5C8E-CA00-4670-ABF2-9AF20E70BBCE}" presName="outerComposite" presStyleCnt="0">
        <dgm:presLayoutVars>
          <dgm:chMax val="5"/>
          <dgm:dir/>
          <dgm:resizeHandles val="exact"/>
        </dgm:presLayoutVars>
      </dgm:prSet>
      <dgm:spPr/>
    </dgm:pt>
    <dgm:pt modelId="{D45F6869-AB3F-45EC-9EEA-A60DBE162E66}" type="pres">
      <dgm:prSet presAssocID="{42CF5C8E-CA00-4670-ABF2-9AF20E70BBCE}" presName="dummyMaxCanvas" presStyleCnt="0">
        <dgm:presLayoutVars/>
      </dgm:prSet>
      <dgm:spPr/>
    </dgm:pt>
    <dgm:pt modelId="{6A2621DE-6087-459E-A2EA-2F7F44F5A0F1}" type="pres">
      <dgm:prSet presAssocID="{42CF5C8E-CA00-4670-ABF2-9AF20E70BBCE}" presName="FiveNodes_1" presStyleLbl="node1" presStyleIdx="0" presStyleCnt="5">
        <dgm:presLayoutVars>
          <dgm:bulletEnabled val="1"/>
        </dgm:presLayoutVars>
      </dgm:prSet>
      <dgm:spPr/>
    </dgm:pt>
    <dgm:pt modelId="{46F70647-4CB3-4650-BCC9-7867B622158E}" type="pres">
      <dgm:prSet presAssocID="{42CF5C8E-CA00-4670-ABF2-9AF20E70BBCE}" presName="FiveNodes_2" presStyleLbl="node1" presStyleIdx="1" presStyleCnt="5">
        <dgm:presLayoutVars>
          <dgm:bulletEnabled val="1"/>
        </dgm:presLayoutVars>
      </dgm:prSet>
      <dgm:spPr/>
    </dgm:pt>
    <dgm:pt modelId="{42484CF8-A310-4BEC-A9DF-A7FE19CFB366}" type="pres">
      <dgm:prSet presAssocID="{42CF5C8E-CA00-4670-ABF2-9AF20E70BBCE}" presName="FiveNodes_3" presStyleLbl="node1" presStyleIdx="2" presStyleCnt="5">
        <dgm:presLayoutVars>
          <dgm:bulletEnabled val="1"/>
        </dgm:presLayoutVars>
      </dgm:prSet>
      <dgm:spPr/>
    </dgm:pt>
    <dgm:pt modelId="{79ED1784-60F1-427F-8507-560C2FCB8812}" type="pres">
      <dgm:prSet presAssocID="{42CF5C8E-CA00-4670-ABF2-9AF20E70BBCE}" presName="FiveNodes_4" presStyleLbl="node1" presStyleIdx="3" presStyleCnt="5">
        <dgm:presLayoutVars>
          <dgm:bulletEnabled val="1"/>
        </dgm:presLayoutVars>
      </dgm:prSet>
      <dgm:spPr/>
    </dgm:pt>
    <dgm:pt modelId="{66C1014C-4997-45D0-AB6C-849CD2B314F7}" type="pres">
      <dgm:prSet presAssocID="{42CF5C8E-CA00-4670-ABF2-9AF20E70BBCE}" presName="FiveNodes_5" presStyleLbl="node1" presStyleIdx="4" presStyleCnt="5">
        <dgm:presLayoutVars>
          <dgm:bulletEnabled val="1"/>
        </dgm:presLayoutVars>
      </dgm:prSet>
      <dgm:spPr/>
    </dgm:pt>
    <dgm:pt modelId="{547F34DF-9E17-4FBA-BC5C-3079DC4046B5}" type="pres">
      <dgm:prSet presAssocID="{42CF5C8E-CA00-4670-ABF2-9AF20E70BBCE}" presName="FiveConn_1-2" presStyleLbl="fgAccFollowNode1" presStyleIdx="0" presStyleCnt="4">
        <dgm:presLayoutVars>
          <dgm:bulletEnabled val="1"/>
        </dgm:presLayoutVars>
      </dgm:prSet>
      <dgm:spPr/>
    </dgm:pt>
    <dgm:pt modelId="{B2BD36C7-EC49-4D80-8AA5-C2223AA4022F}" type="pres">
      <dgm:prSet presAssocID="{42CF5C8E-CA00-4670-ABF2-9AF20E70BBCE}" presName="FiveConn_2-3" presStyleLbl="fgAccFollowNode1" presStyleIdx="1" presStyleCnt="4">
        <dgm:presLayoutVars>
          <dgm:bulletEnabled val="1"/>
        </dgm:presLayoutVars>
      </dgm:prSet>
      <dgm:spPr/>
    </dgm:pt>
    <dgm:pt modelId="{F06E455A-63A3-4F4E-9BF0-DA073C0474AC}" type="pres">
      <dgm:prSet presAssocID="{42CF5C8E-CA00-4670-ABF2-9AF20E70BBCE}" presName="FiveConn_3-4" presStyleLbl="fgAccFollowNode1" presStyleIdx="2" presStyleCnt="4">
        <dgm:presLayoutVars>
          <dgm:bulletEnabled val="1"/>
        </dgm:presLayoutVars>
      </dgm:prSet>
      <dgm:spPr/>
    </dgm:pt>
    <dgm:pt modelId="{528692DD-A301-4741-B60C-259E6CD072D2}" type="pres">
      <dgm:prSet presAssocID="{42CF5C8E-CA00-4670-ABF2-9AF20E70BBCE}" presName="FiveConn_4-5" presStyleLbl="fgAccFollowNode1" presStyleIdx="3" presStyleCnt="4">
        <dgm:presLayoutVars>
          <dgm:bulletEnabled val="1"/>
        </dgm:presLayoutVars>
      </dgm:prSet>
      <dgm:spPr/>
    </dgm:pt>
    <dgm:pt modelId="{CC5C97C5-3D3D-4284-9718-D72D1A3FCEE2}" type="pres">
      <dgm:prSet presAssocID="{42CF5C8E-CA00-4670-ABF2-9AF20E70BBCE}" presName="FiveNodes_1_text" presStyleLbl="node1" presStyleIdx="4" presStyleCnt="5">
        <dgm:presLayoutVars>
          <dgm:bulletEnabled val="1"/>
        </dgm:presLayoutVars>
      </dgm:prSet>
      <dgm:spPr/>
    </dgm:pt>
    <dgm:pt modelId="{9441E837-5C0D-4676-B9B4-C8E365885C8A}" type="pres">
      <dgm:prSet presAssocID="{42CF5C8E-CA00-4670-ABF2-9AF20E70BBCE}" presName="FiveNodes_2_text" presStyleLbl="node1" presStyleIdx="4" presStyleCnt="5">
        <dgm:presLayoutVars>
          <dgm:bulletEnabled val="1"/>
        </dgm:presLayoutVars>
      </dgm:prSet>
      <dgm:spPr/>
    </dgm:pt>
    <dgm:pt modelId="{AB10151A-DDB1-4A54-9A5C-21007927E32C}" type="pres">
      <dgm:prSet presAssocID="{42CF5C8E-CA00-4670-ABF2-9AF20E70BBCE}" presName="FiveNodes_3_text" presStyleLbl="node1" presStyleIdx="4" presStyleCnt="5">
        <dgm:presLayoutVars>
          <dgm:bulletEnabled val="1"/>
        </dgm:presLayoutVars>
      </dgm:prSet>
      <dgm:spPr/>
    </dgm:pt>
    <dgm:pt modelId="{9498DBA7-2D1D-4FAE-BD0B-F90B044A3D01}" type="pres">
      <dgm:prSet presAssocID="{42CF5C8E-CA00-4670-ABF2-9AF20E70BBCE}" presName="FiveNodes_4_text" presStyleLbl="node1" presStyleIdx="4" presStyleCnt="5">
        <dgm:presLayoutVars>
          <dgm:bulletEnabled val="1"/>
        </dgm:presLayoutVars>
      </dgm:prSet>
      <dgm:spPr/>
    </dgm:pt>
    <dgm:pt modelId="{C75696BE-BB92-4D53-99CD-C45F018D69C2}" type="pres">
      <dgm:prSet presAssocID="{42CF5C8E-CA00-4670-ABF2-9AF20E70BBC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A7874D05-6DC6-4F26-AC47-662271F91CAB}" type="presOf" srcId="{42CF5C8E-CA00-4670-ABF2-9AF20E70BBCE}" destId="{2453A9A9-D6A2-4B3D-822B-111E4389DC74}" srcOrd="0" destOrd="0" presId="urn:microsoft.com/office/officeart/2005/8/layout/vProcess5"/>
    <dgm:cxn modelId="{0FB1F406-F197-445C-9E95-55B9D87414A8}" srcId="{42CF5C8E-CA00-4670-ABF2-9AF20E70BBCE}" destId="{7BD2FA4E-7816-4B9B-8C0E-16093EBD566C}" srcOrd="4" destOrd="0" parTransId="{BB6E75D9-8C7D-4D3B-931F-2A4BB4DD82F1}" sibTransId="{7A0D05A8-656E-42C0-8F24-DF0579BFDC91}"/>
    <dgm:cxn modelId="{8E74E010-8C09-4D4E-9660-C5A85A453CB4}" srcId="{42CF5C8E-CA00-4670-ABF2-9AF20E70BBCE}" destId="{58FB1FFF-CD24-4D96-855D-A162BB7D6D48}" srcOrd="1" destOrd="0" parTransId="{EC343F85-4410-4637-B005-AA03C24D72D2}" sibTransId="{D1408770-4F44-4BFC-9EAC-9A2562DEB4F5}"/>
    <dgm:cxn modelId="{0FE37415-F10F-43AF-9337-44E34417D245}" type="presOf" srcId="{13B06D55-F74D-4748-9524-99551679FFFA}" destId="{42484CF8-A310-4BEC-A9DF-A7FE19CFB366}" srcOrd="0" destOrd="0" presId="urn:microsoft.com/office/officeart/2005/8/layout/vProcess5"/>
    <dgm:cxn modelId="{F87B5B23-09A9-43F0-965A-F6C2F8F17ED1}" type="presOf" srcId="{7BD2FA4E-7816-4B9B-8C0E-16093EBD566C}" destId="{C75696BE-BB92-4D53-99CD-C45F018D69C2}" srcOrd="1" destOrd="0" presId="urn:microsoft.com/office/officeart/2005/8/layout/vProcess5"/>
    <dgm:cxn modelId="{16D9E124-7492-4AFB-99E8-CA1E4DDFBD9C}" type="presOf" srcId="{EC5443D9-9F12-483C-AE34-51E0C4C729EE}" destId="{528692DD-A301-4741-B60C-259E6CD072D2}" srcOrd="0" destOrd="0" presId="urn:microsoft.com/office/officeart/2005/8/layout/vProcess5"/>
    <dgm:cxn modelId="{E1D7F130-700F-4486-8838-07D4078429DF}" type="presOf" srcId="{EAB6491E-CCF9-4D0E-907D-E5ED7229C38E}" destId="{9498DBA7-2D1D-4FAE-BD0B-F90B044A3D01}" srcOrd="1" destOrd="0" presId="urn:microsoft.com/office/officeart/2005/8/layout/vProcess5"/>
    <dgm:cxn modelId="{7BEAE53D-39F2-4715-98B2-F9A6C8F42618}" type="presOf" srcId="{0D59A10C-868C-404A-AEB9-0E732BC7E716}" destId="{547F34DF-9E17-4FBA-BC5C-3079DC4046B5}" srcOrd="0" destOrd="0" presId="urn:microsoft.com/office/officeart/2005/8/layout/vProcess5"/>
    <dgm:cxn modelId="{0D793F49-DE92-4AEF-A926-2C5C025DF2E7}" srcId="{42CF5C8E-CA00-4670-ABF2-9AF20E70BBCE}" destId="{B4B816F2-1D32-4519-A32A-B2F517AA1C4E}" srcOrd="0" destOrd="0" parTransId="{BDA29DFF-4DAD-41AE-A3DC-A0603C74DC23}" sibTransId="{0D59A10C-868C-404A-AEB9-0E732BC7E716}"/>
    <dgm:cxn modelId="{C7405269-DABA-4CCA-81A3-BCCD29EBF108}" type="presOf" srcId="{13B06D55-F74D-4748-9524-99551679FFFA}" destId="{AB10151A-DDB1-4A54-9A5C-21007927E32C}" srcOrd="1" destOrd="0" presId="urn:microsoft.com/office/officeart/2005/8/layout/vProcess5"/>
    <dgm:cxn modelId="{8A7D594B-CF18-4C3D-B035-63686ACF965F}" type="presOf" srcId="{D1408770-4F44-4BFC-9EAC-9A2562DEB4F5}" destId="{B2BD36C7-EC49-4D80-8AA5-C2223AA4022F}" srcOrd="0" destOrd="0" presId="urn:microsoft.com/office/officeart/2005/8/layout/vProcess5"/>
    <dgm:cxn modelId="{F99C589F-D04D-44A2-B1EF-9963DE623B3C}" type="presOf" srcId="{7BD2FA4E-7816-4B9B-8C0E-16093EBD566C}" destId="{66C1014C-4997-45D0-AB6C-849CD2B314F7}" srcOrd="0" destOrd="0" presId="urn:microsoft.com/office/officeart/2005/8/layout/vProcess5"/>
    <dgm:cxn modelId="{7D800DB3-EE09-4BA6-8139-5F8EE250C85A}" srcId="{42CF5C8E-CA00-4670-ABF2-9AF20E70BBCE}" destId="{EAB6491E-CCF9-4D0E-907D-E5ED7229C38E}" srcOrd="3" destOrd="0" parTransId="{DB716C6B-8737-4DA0-828A-1DD2726A61F4}" sibTransId="{EC5443D9-9F12-483C-AE34-51E0C4C729EE}"/>
    <dgm:cxn modelId="{031828BD-046E-456C-80AF-92EA75437687}" type="presOf" srcId="{58FB1FFF-CD24-4D96-855D-A162BB7D6D48}" destId="{9441E837-5C0D-4676-B9B4-C8E365885C8A}" srcOrd="1" destOrd="0" presId="urn:microsoft.com/office/officeart/2005/8/layout/vProcess5"/>
    <dgm:cxn modelId="{E7CFC8BE-E099-4012-9A91-11EEB1F1E2B8}" type="presOf" srcId="{B4B816F2-1D32-4519-A32A-B2F517AA1C4E}" destId="{CC5C97C5-3D3D-4284-9718-D72D1A3FCEE2}" srcOrd="1" destOrd="0" presId="urn:microsoft.com/office/officeart/2005/8/layout/vProcess5"/>
    <dgm:cxn modelId="{77EE53CD-BB5A-4E0D-A51D-3E7F5E31AFB8}" type="presOf" srcId="{EAB6491E-CCF9-4D0E-907D-E5ED7229C38E}" destId="{79ED1784-60F1-427F-8507-560C2FCB8812}" srcOrd="0" destOrd="0" presId="urn:microsoft.com/office/officeart/2005/8/layout/vProcess5"/>
    <dgm:cxn modelId="{85D268D8-8D72-4017-9977-3F98F77D4B5B}" type="presOf" srcId="{58FB1FFF-CD24-4D96-855D-A162BB7D6D48}" destId="{46F70647-4CB3-4650-BCC9-7867B622158E}" srcOrd="0" destOrd="0" presId="urn:microsoft.com/office/officeart/2005/8/layout/vProcess5"/>
    <dgm:cxn modelId="{5DE450DE-0CDE-4DC9-8DCB-D6579C576549}" type="presOf" srcId="{B4B816F2-1D32-4519-A32A-B2F517AA1C4E}" destId="{6A2621DE-6087-459E-A2EA-2F7F44F5A0F1}" srcOrd="0" destOrd="0" presId="urn:microsoft.com/office/officeart/2005/8/layout/vProcess5"/>
    <dgm:cxn modelId="{C118ACE3-18BC-4F43-A423-2BBA8A7CE26C}" srcId="{42CF5C8E-CA00-4670-ABF2-9AF20E70BBCE}" destId="{13B06D55-F74D-4748-9524-99551679FFFA}" srcOrd="2" destOrd="0" parTransId="{5D731779-9DE1-4CDE-8BD1-FE3C0967BCFB}" sibTransId="{452D6EE8-3B9B-4400-B332-2965BFA553A8}"/>
    <dgm:cxn modelId="{AD21D3EA-6110-4F51-8B1A-04EF5A2321CA}" type="presOf" srcId="{452D6EE8-3B9B-4400-B332-2965BFA553A8}" destId="{F06E455A-63A3-4F4E-9BF0-DA073C0474AC}" srcOrd="0" destOrd="0" presId="urn:microsoft.com/office/officeart/2005/8/layout/vProcess5"/>
    <dgm:cxn modelId="{59791FCC-20E3-4DC1-9162-48E9B309823F}" type="presParOf" srcId="{2453A9A9-D6A2-4B3D-822B-111E4389DC74}" destId="{D45F6869-AB3F-45EC-9EEA-A60DBE162E66}" srcOrd="0" destOrd="0" presId="urn:microsoft.com/office/officeart/2005/8/layout/vProcess5"/>
    <dgm:cxn modelId="{B8833F11-79CD-40B4-AFBE-04F7CFF7E577}" type="presParOf" srcId="{2453A9A9-D6A2-4B3D-822B-111E4389DC74}" destId="{6A2621DE-6087-459E-A2EA-2F7F44F5A0F1}" srcOrd="1" destOrd="0" presId="urn:microsoft.com/office/officeart/2005/8/layout/vProcess5"/>
    <dgm:cxn modelId="{547E4EBC-9A5D-49A6-94B2-A10585293D82}" type="presParOf" srcId="{2453A9A9-D6A2-4B3D-822B-111E4389DC74}" destId="{46F70647-4CB3-4650-BCC9-7867B622158E}" srcOrd="2" destOrd="0" presId="urn:microsoft.com/office/officeart/2005/8/layout/vProcess5"/>
    <dgm:cxn modelId="{8CA052DD-D453-4CFA-B107-D90E7A4744CC}" type="presParOf" srcId="{2453A9A9-D6A2-4B3D-822B-111E4389DC74}" destId="{42484CF8-A310-4BEC-A9DF-A7FE19CFB366}" srcOrd="3" destOrd="0" presId="urn:microsoft.com/office/officeart/2005/8/layout/vProcess5"/>
    <dgm:cxn modelId="{0445884F-0E7F-4891-9937-CDBDEB864D98}" type="presParOf" srcId="{2453A9A9-D6A2-4B3D-822B-111E4389DC74}" destId="{79ED1784-60F1-427F-8507-560C2FCB8812}" srcOrd="4" destOrd="0" presId="urn:microsoft.com/office/officeart/2005/8/layout/vProcess5"/>
    <dgm:cxn modelId="{3D3F7F0F-3B87-454A-86F8-9FE458093286}" type="presParOf" srcId="{2453A9A9-D6A2-4B3D-822B-111E4389DC74}" destId="{66C1014C-4997-45D0-AB6C-849CD2B314F7}" srcOrd="5" destOrd="0" presId="urn:microsoft.com/office/officeart/2005/8/layout/vProcess5"/>
    <dgm:cxn modelId="{F9CFF7B9-584B-4CAB-BD2D-4093C11FFA11}" type="presParOf" srcId="{2453A9A9-D6A2-4B3D-822B-111E4389DC74}" destId="{547F34DF-9E17-4FBA-BC5C-3079DC4046B5}" srcOrd="6" destOrd="0" presId="urn:microsoft.com/office/officeart/2005/8/layout/vProcess5"/>
    <dgm:cxn modelId="{38285886-83D3-4794-B7AC-30BA0C5DE643}" type="presParOf" srcId="{2453A9A9-D6A2-4B3D-822B-111E4389DC74}" destId="{B2BD36C7-EC49-4D80-8AA5-C2223AA4022F}" srcOrd="7" destOrd="0" presId="urn:microsoft.com/office/officeart/2005/8/layout/vProcess5"/>
    <dgm:cxn modelId="{A6A1EDE1-0BE7-45D7-83D7-DC6A2B9AE284}" type="presParOf" srcId="{2453A9A9-D6A2-4B3D-822B-111E4389DC74}" destId="{F06E455A-63A3-4F4E-9BF0-DA073C0474AC}" srcOrd="8" destOrd="0" presId="urn:microsoft.com/office/officeart/2005/8/layout/vProcess5"/>
    <dgm:cxn modelId="{DBFEF2D2-BD88-4426-A276-DBB383625194}" type="presParOf" srcId="{2453A9A9-D6A2-4B3D-822B-111E4389DC74}" destId="{528692DD-A301-4741-B60C-259E6CD072D2}" srcOrd="9" destOrd="0" presId="urn:microsoft.com/office/officeart/2005/8/layout/vProcess5"/>
    <dgm:cxn modelId="{6FEA4EE5-439B-450A-A3B3-182F3632274D}" type="presParOf" srcId="{2453A9A9-D6A2-4B3D-822B-111E4389DC74}" destId="{CC5C97C5-3D3D-4284-9718-D72D1A3FCEE2}" srcOrd="10" destOrd="0" presId="urn:microsoft.com/office/officeart/2005/8/layout/vProcess5"/>
    <dgm:cxn modelId="{41EB6B25-BE94-47DC-930C-1DEFBC84D741}" type="presParOf" srcId="{2453A9A9-D6A2-4B3D-822B-111E4389DC74}" destId="{9441E837-5C0D-4676-B9B4-C8E365885C8A}" srcOrd="11" destOrd="0" presId="urn:microsoft.com/office/officeart/2005/8/layout/vProcess5"/>
    <dgm:cxn modelId="{C4663E71-189D-4258-90A8-44D2E4367E50}" type="presParOf" srcId="{2453A9A9-D6A2-4B3D-822B-111E4389DC74}" destId="{AB10151A-DDB1-4A54-9A5C-21007927E32C}" srcOrd="12" destOrd="0" presId="urn:microsoft.com/office/officeart/2005/8/layout/vProcess5"/>
    <dgm:cxn modelId="{CE895187-5270-4CC2-8500-41A4B9E99593}" type="presParOf" srcId="{2453A9A9-D6A2-4B3D-822B-111E4389DC74}" destId="{9498DBA7-2D1D-4FAE-BD0B-F90B044A3D01}" srcOrd="13" destOrd="0" presId="urn:microsoft.com/office/officeart/2005/8/layout/vProcess5"/>
    <dgm:cxn modelId="{DE3E8397-66AF-48FA-BE58-1EC0965E5D8C}" type="presParOf" srcId="{2453A9A9-D6A2-4B3D-822B-111E4389DC74}" destId="{C75696BE-BB92-4D53-99CD-C45F018D69C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06E68-4B41-437B-9E29-37E55BF0DDC4}">
      <dsp:nvSpPr>
        <dsp:cNvPr id="0" name=""/>
        <dsp:cNvSpPr/>
      </dsp:nvSpPr>
      <dsp:spPr>
        <a:xfrm>
          <a:off x="772376" y="0"/>
          <a:ext cx="8753606" cy="442934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BE1290-E34C-4C81-B8F0-EDE17DA02D07}">
      <dsp:nvSpPr>
        <dsp:cNvPr id="0" name=""/>
        <dsp:cNvSpPr/>
      </dsp:nvSpPr>
      <dsp:spPr>
        <a:xfrm>
          <a:off x="0" y="1328803"/>
          <a:ext cx="10298359" cy="1771737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900" b="1" kern="1200" dirty="0"/>
            <a:t>إن العمل المخطط له جيدًا هو نصف العمل المنجز</a:t>
          </a:r>
          <a:endParaRPr lang="ar-SA" sz="4900" kern="1200" dirty="0"/>
        </a:p>
      </dsp:txBody>
      <dsp:txXfrm>
        <a:off x="86489" y="1415292"/>
        <a:ext cx="10125381" cy="15987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FEB760-B6ED-4D35-9605-FB81D08BD223}">
      <dsp:nvSpPr>
        <dsp:cNvPr id="0" name=""/>
        <dsp:cNvSpPr/>
      </dsp:nvSpPr>
      <dsp:spPr>
        <a:xfrm>
          <a:off x="0" y="313271"/>
          <a:ext cx="8128000" cy="3251199"/>
        </a:xfrm>
        <a:prstGeom prst="leftRightRibb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FCE5DD-F5CC-46BA-AD2C-5BA141279E89}">
      <dsp:nvSpPr>
        <dsp:cNvPr id="0" name=""/>
        <dsp:cNvSpPr/>
      </dsp:nvSpPr>
      <dsp:spPr>
        <a:xfrm>
          <a:off x="975360" y="850987"/>
          <a:ext cx="2682239" cy="1593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7348" rIns="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ar-EG" altLang="en-US" sz="3300" b="1" kern="120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rPr>
            <a:t>لتهيئة المنظمة لتحقيق نتائج إيجابية</a:t>
          </a:r>
          <a:endParaRPr lang="en-US" sz="3300" kern="1200" dirty="0">
            <a:solidFill>
              <a:schemeClr val="tx1"/>
            </a:solidFill>
          </a:endParaRPr>
        </a:p>
      </dsp:txBody>
      <dsp:txXfrm>
        <a:off x="975360" y="850987"/>
        <a:ext cx="2682239" cy="1593088"/>
      </dsp:txXfrm>
    </dsp:sp>
    <dsp:sp modelId="{8A99B84B-7185-46A1-8CB4-3B4A919A7398}">
      <dsp:nvSpPr>
        <dsp:cNvPr id="0" name=""/>
        <dsp:cNvSpPr/>
      </dsp:nvSpPr>
      <dsp:spPr>
        <a:xfrm>
          <a:off x="4064000" y="1371179"/>
          <a:ext cx="3169920" cy="1593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7348" rIns="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ar-EG" altLang="en-US" sz="3300" b="1" kern="1200" dirty="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rPr>
            <a:t>للتعامل بشكل مباشر مع القضايا/التهديدات</a:t>
          </a:r>
          <a:endParaRPr lang="en-US" altLang="en-US" sz="3300" b="1" kern="1200" dirty="0">
            <a:solidFill>
              <a:schemeClr val="tx1"/>
            </a:solidFill>
            <a:ea typeface="Geneva" pitchFamily="1" charset="-128"/>
            <a:cs typeface="Times New Roman" panose="02020603050405020304" pitchFamily="18" charset="0"/>
          </a:endParaRPr>
        </a:p>
      </dsp:txBody>
      <dsp:txXfrm>
        <a:off x="4064000" y="1371179"/>
        <a:ext cx="3169920" cy="15930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FE072A-DCA4-4A32-8EB1-8119B59C8CBE}">
      <dsp:nvSpPr>
        <dsp:cNvPr id="0" name=""/>
        <dsp:cNvSpPr/>
      </dsp:nvSpPr>
      <dsp:spPr>
        <a:xfrm rot="21300000">
          <a:off x="21019" y="1645753"/>
          <a:ext cx="9091449" cy="879295"/>
        </a:xfrm>
        <a:prstGeom prst="mathMinus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A3D08F-32C1-43E0-9233-0C0A18D13F06}">
      <dsp:nvSpPr>
        <dsp:cNvPr id="0" name=""/>
        <dsp:cNvSpPr/>
      </dsp:nvSpPr>
      <dsp:spPr>
        <a:xfrm>
          <a:off x="1096018" y="208540"/>
          <a:ext cx="2740046" cy="1668321"/>
        </a:xfrm>
        <a:prstGeom prst="downArrow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E2FD8E-5AE8-4CCE-861D-788D72DDDF34}">
      <dsp:nvSpPr>
        <dsp:cNvPr id="0" name=""/>
        <dsp:cNvSpPr/>
      </dsp:nvSpPr>
      <dsp:spPr>
        <a:xfrm>
          <a:off x="4840749" y="0"/>
          <a:ext cx="2922716" cy="1751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altLang="en-US" sz="2000" b="1" kern="1200" dirty="0">
              <a:solidFill>
                <a:srgbClr val="C00000"/>
              </a:solidFill>
              <a:latin typeface="Calibri" panose="020F0502020204030204" pitchFamily="34" charset="0"/>
            </a:rPr>
            <a:t>الأهداف المالية</a:t>
          </a:r>
          <a:endParaRPr lang="en-US" altLang="en-US" sz="2000" b="1" kern="1200" dirty="0">
            <a:solidFill>
              <a:srgbClr val="C00000"/>
            </a:solidFill>
            <a:latin typeface="Calibri" panose="020F050202020403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altLang="en-US" sz="2000" b="1" kern="1200" dirty="0">
              <a:solidFill>
                <a:srgbClr val="C00000"/>
              </a:solidFill>
              <a:latin typeface="Calibri" panose="020F0502020204030204" pitchFamily="34" charset="0"/>
            </a:rPr>
            <a:t>المتعلقة بالأداء المالي الداخلي المتوقع للمنظمة.</a:t>
          </a:r>
          <a:endParaRPr lang="en-US" sz="2000" kern="1200" dirty="0"/>
        </a:p>
      </dsp:txBody>
      <dsp:txXfrm>
        <a:off x="4840749" y="0"/>
        <a:ext cx="2922716" cy="1751737"/>
      </dsp:txXfrm>
    </dsp:sp>
    <dsp:sp modelId="{37ADC175-A94A-4E77-B4A0-0AB63FEA560A}">
      <dsp:nvSpPr>
        <dsp:cNvPr id="0" name=""/>
        <dsp:cNvSpPr/>
      </dsp:nvSpPr>
      <dsp:spPr>
        <a:xfrm>
          <a:off x="5297423" y="2293941"/>
          <a:ext cx="2740046" cy="1668321"/>
        </a:xfrm>
        <a:prstGeom prst="upArrow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3DBD77-4A2A-400E-8318-5B7710991DAE}">
      <dsp:nvSpPr>
        <dsp:cNvPr id="0" name=""/>
        <dsp:cNvSpPr/>
      </dsp:nvSpPr>
      <dsp:spPr>
        <a:xfrm>
          <a:off x="1370023" y="2419065"/>
          <a:ext cx="2922716" cy="1751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altLang="en-US" sz="2000" b="1" kern="1200" dirty="0">
              <a:solidFill>
                <a:srgbClr val="C00000"/>
              </a:solidFill>
              <a:latin typeface="Calibri" panose="020F0502020204030204" pitchFamily="34" charset="0"/>
            </a:rPr>
            <a:t>الأهداف الاستراتيجية</a:t>
          </a:r>
          <a:endParaRPr lang="en-US" altLang="en-US" sz="2000" b="1" kern="1200" dirty="0">
            <a:solidFill>
              <a:srgbClr val="C00000"/>
            </a:solidFill>
            <a:latin typeface="Calibri" panose="020F050202020403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altLang="en-US" sz="2000" b="1" kern="1200" dirty="0">
              <a:solidFill>
                <a:srgbClr val="C00000"/>
              </a:solidFill>
              <a:latin typeface="Calibri" panose="020F0502020204030204" pitchFamily="34" charset="0"/>
            </a:rPr>
            <a:t>المتعلقة بأداء الشركة نسبة إلى العوامل في بيئتها الخارجية (على سبيل المثال، المنافسين).</a:t>
          </a:r>
          <a:endParaRPr lang="en-US" altLang="en-US" sz="2000" b="1" kern="1200" dirty="0">
            <a:solidFill>
              <a:srgbClr val="C00000"/>
            </a:solidFill>
            <a:latin typeface="Calibri" panose="020F0502020204030204" pitchFamily="34" charset="0"/>
          </a:endParaRPr>
        </a:p>
      </dsp:txBody>
      <dsp:txXfrm>
        <a:off x="1370023" y="2419065"/>
        <a:ext cx="2922716" cy="17517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FDEEF1-F000-46FF-8803-A7EE5E488675}">
      <dsp:nvSpPr>
        <dsp:cNvPr id="0" name=""/>
        <dsp:cNvSpPr/>
      </dsp:nvSpPr>
      <dsp:spPr>
        <a:xfrm>
          <a:off x="1131" y="500768"/>
          <a:ext cx="2647459" cy="13237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b="1" kern="1200" dirty="0">
              <a:solidFill>
                <a:schemeClr val="bg1"/>
              </a:solidFill>
            </a:rPr>
            <a:t>التخطيط</a:t>
          </a:r>
          <a:endParaRPr lang="en-US" sz="6500" kern="1200" dirty="0">
            <a:solidFill>
              <a:schemeClr val="bg1"/>
            </a:solidFill>
          </a:endParaRPr>
        </a:p>
      </dsp:txBody>
      <dsp:txXfrm>
        <a:off x="39902" y="539539"/>
        <a:ext cx="2569917" cy="1246187"/>
      </dsp:txXfrm>
    </dsp:sp>
    <dsp:sp modelId="{5E5DC466-D957-417E-95F2-55EBE221FCD2}">
      <dsp:nvSpPr>
        <dsp:cNvPr id="0" name=""/>
        <dsp:cNvSpPr/>
      </dsp:nvSpPr>
      <dsp:spPr>
        <a:xfrm>
          <a:off x="265877" y="1824497"/>
          <a:ext cx="264745" cy="992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797"/>
              </a:lnTo>
              <a:lnTo>
                <a:pt x="264745" y="992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DE49D5-A097-4749-B171-035DA97964C4}">
      <dsp:nvSpPr>
        <dsp:cNvPr id="0" name=""/>
        <dsp:cNvSpPr/>
      </dsp:nvSpPr>
      <dsp:spPr>
        <a:xfrm>
          <a:off x="530623" y="2155430"/>
          <a:ext cx="2117967" cy="13237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عملية تحديد الأهداف وتحديد أفضل السبل لتحقيقها.</a:t>
          </a:r>
          <a:endParaRPr lang="en-US" sz="2200" kern="1200" dirty="0"/>
        </a:p>
      </dsp:txBody>
      <dsp:txXfrm>
        <a:off x="569394" y="2194201"/>
        <a:ext cx="2040425" cy="1246187"/>
      </dsp:txXfrm>
    </dsp:sp>
    <dsp:sp modelId="{6819AEBC-DA94-4FBC-9C04-28CC540DBAF3}">
      <dsp:nvSpPr>
        <dsp:cNvPr id="0" name=""/>
        <dsp:cNvSpPr/>
      </dsp:nvSpPr>
      <dsp:spPr>
        <a:xfrm>
          <a:off x="3310455" y="500768"/>
          <a:ext cx="2647459" cy="13237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b="1" kern="1200" dirty="0">
              <a:solidFill>
                <a:schemeClr val="bg1"/>
              </a:solidFill>
            </a:rPr>
            <a:t>الأهداف</a:t>
          </a:r>
          <a:endParaRPr lang="en-US" sz="6500" kern="1200" dirty="0">
            <a:solidFill>
              <a:schemeClr val="bg1"/>
            </a:solidFill>
          </a:endParaRPr>
        </a:p>
      </dsp:txBody>
      <dsp:txXfrm>
        <a:off x="3349226" y="539539"/>
        <a:ext cx="2569917" cy="1246187"/>
      </dsp:txXfrm>
    </dsp:sp>
    <dsp:sp modelId="{E0EACD2A-3B9A-4EBE-AE43-FD9CC61FE69C}">
      <dsp:nvSpPr>
        <dsp:cNvPr id="0" name=""/>
        <dsp:cNvSpPr/>
      </dsp:nvSpPr>
      <dsp:spPr>
        <a:xfrm>
          <a:off x="3575201" y="1824497"/>
          <a:ext cx="264745" cy="992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797"/>
              </a:lnTo>
              <a:lnTo>
                <a:pt x="264745" y="992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84DF9F-C614-4358-84CE-CDB0E66C849C}">
      <dsp:nvSpPr>
        <dsp:cNvPr id="0" name=""/>
        <dsp:cNvSpPr/>
      </dsp:nvSpPr>
      <dsp:spPr>
        <a:xfrm>
          <a:off x="3839947" y="2155430"/>
          <a:ext cx="2117967" cy="13237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90000"/>
            <a:buNone/>
          </a:pPr>
          <a:r>
            <a:rPr lang="ar-EG" sz="2200" b="1" kern="1200" dirty="0"/>
            <a:t>تحديد النتائج المحددة أو النتائج المرجوة التي ينوي الشخص تحقيقها.</a:t>
          </a:r>
          <a:endParaRPr lang="en-US" sz="2200" kern="1200" dirty="0"/>
        </a:p>
      </dsp:txBody>
      <dsp:txXfrm>
        <a:off x="3878718" y="2194201"/>
        <a:ext cx="2040425" cy="1246187"/>
      </dsp:txXfrm>
    </dsp:sp>
    <dsp:sp modelId="{08D85550-35B1-4E60-8649-B97A7FFF88CC}">
      <dsp:nvSpPr>
        <dsp:cNvPr id="0" name=""/>
        <dsp:cNvSpPr/>
      </dsp:nvSpPr>
      <dsp:spPr>
        <a:xfrm>
          <a:off x="6619779" y="500768"/>
          <a:ext cx="2647459" cy="13237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b="1" kern="1200" dirty="0">
              <a:solidFill>
                <a:schemeClr val="bg1"/>
              </a:solidFill>
            </a:rPr>
            <a:t>الخطة</a:t>
          </a:r>
          <a:endParaRPr lang="en-US" sz="6500" kern="1200" dirty="0">
            <a:solidFill>
              <a:schemeClr val="bg1"/>
            </a:solidFill>
          </a:endParaRPr>
        </a:p>
      </dsp:txBody>
      <dsp:txXfrm>
        <a:off x="6658550" y="539539"/>
        <a:ext cx="2569917" cy="1246187"/>
      </dsp:txXfrm>
    </dsp:sp>
    <dsp:sp modelId="{00783898-BAD8-4A97-9AA5-10F23ABEFEF9}">
      <dsp:nvSpPr>
        <dsp:cNvPr id="0" name=""/>
        <dsp:cNvSpPr/>
      </dsp:nvSpPr>
      <dsp:spPr>
        <a:xfrm>
          <a:off x="6884525" y="1824497"/>
          <a:ext cx="264745" cy="992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797"/>
              </a:lnTo>
              <a:lnTo>
                <a:pt x="264745" y="992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B904BE-DB27-4763-AE5F-D4EF34D71017}">
      <dsp:nvSpPr>
        <dsp:cNvPr id="0" name=""/>
        <dsp:cNvSpPr/>
      </dsp:nvSpPr>
      <dsp:spPr>
        <a:xfrm>
          <a:off x="7149271" y="2155430"/>
          <a:ext cx="2117967" cy="13237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ct val="90000"/>
            <a:buFont typeface="Wingdings" pitchFamily="2" charset="2"/>
            <a:buNone/>
          </a:pPr>
          <a:r>
            <a:rPr lang="ar-EG" sz="2200" b="1" kern="1200" dirty="0"/>
            <a:t>بيان خطوات العمل التي يجب اتخاذها لتحقيق الأهداف.</a:t>
          </a:r>
          <a:endParaRPr lang="en-US" sz="2200" kern="1200" dirty="0"/>
        </a:p>
      </dsp:txBody>
      <dsp:txXfrm>
        <a:off x="7188042" y="2194201"/>
        <a:ext cx="2040425" cy="12461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3E2512-2841-41A1-8F57-04E6B76763C7}">
      <dsp:nvSpPr>
        <dsp:cNvPr id="0" name=""/>
        <dsp:cNvSpPr/>
      </dsp:nvSpPr>
      <dsp:spPr>
        <a:xfrm>
          <a:off x="3221902" y="1240552"/>
          <a:ext cx="1683828" cy="1363992"/>
        </a:xfrm>
        <a:prstGeom prst="hexagon">
          <a:avLst>
            <a:gd name="adj" fmla="val 28570"/>
            <a:gd name="vf" fmla="val 115470"/>
          </a:avLst>
        </a:prstGeom>
        <a:solidFill>
          <a:srgbClr val="2D80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خطوات التخطيط</a:t>
          </a:r>
          <a:endParaRPr lang="en-US" sz="2200" b="1" kern="1200" dirty="0"/>
        </a:p>
      </dsp:txBody>
      <dsp:txXfrm>
        <a:off x="3492119" y="1459442"/>
        <a:ext cx="1143394" cy="926212"/>
      </dsp:txXfrm>
    </dsp:sp>
    <dsp:sp modelId="{9CE4C26F-93B8-43B2-9502-C88624DB6C96}">
      <dsp:nvSpPr>
        <dsp:cNvPr id="0" name=""/>
        <dsp:cNvSpPr/>
      </dsp:nvSpPr>
      <dsp:spPr>
        <a:xfrm>
          <a:off x="4262795" y="587974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D92507-AECA-47CE-B13E-223EEE65664C}">
      <dsp:nvSpPr>
        <dsp:cNvPr id="0" name=""/>
        <dsp:cNvSpPr/>
      </dsp:nvSpPr>
      <dsp:spPr>
        <a:xfrm>
          <a:off x="3420664" y="0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فهم الرسالة والرؤية</a:t>
          </a:r>
          <a:endParaRPr lang="en-US" sz="1400" kern="1200" dirty="0"/>
        </a:p>
      </dsp:txBody>
      <dsp:txXfrm>
        <a:off x="3634805" y="185257"/>
        <a:ext cx="863890" cy="747367"/>
      </dsp:txXfrm>
    </dsp:sp>
    <dsp:sp modelId="{3227078A-FCFC-416C-9E37-0B411E854B4C}">
      <dsp:nvSpPr>
        <dsp:cNvPr id="0" name=""/>
        <dsp:cNvSpPr/>
      </dsp:nvSpPr>
      <dsp:spPr>
        <a:xfrm>
          <a:off x="4957114" y="1546267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CC96D5-09B9-4C40-B953-B9F199EFEBB0}">
      <dsp:nvSpPr>
        <dsp:cNvPr id="0" name=""/>
        <dsp:cNvSpPr/>
      </dsp:nvSpPr>
      <dsp:spPr>
        <a:xfrm>
          <a:off x="4605736" y="687572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تحديد الهدف</a:t>
          </a:r>
          <a:endParaRPr lang="en-US" sz="1400" kern="1200" dirty="0"/>
        </a:p>
      </dsp:txBody>
      <dsp:txXfrm>
        <a:off x="4819877" y="872829"/>
        <a:ext cx="863890" cy="747367"/>
      </dsp:txXfrm>
    </dsp:sp>
    <dsp:sp modelId="{8145D9ED-5DD0-4CF3-A44A-1F058E633211}">
      <dsp:nvSpPr>
        <dsp:cNvPr id="0" name=""/>
        <dsp:cNvSpPr/>
      </dsp:nvSpPr>
      <dsp:spPr>
        <a:xfrm>
          <a:off x="4474795" y="2628001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C97BA-E244-4D1B-B79E-5529BAAC6C3D}">
      <dsp:nvSpPr>
        <dsp:cNvPr id="0" name=""/>
        <dsp:cNvSpPr/>
      </dsp:nvSpPr>
      <dsp:spPr>
        <a:xfrm>
          <a:off x="4605736" y="2039258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مسارات العمل</a:t>
          </a:r>
          <a:endParaRPr lang="en-US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+ تقييم البدائل</a:t>
          </a:r>
          <a:endParaRPr lang="en-US" sz="1400" kern="1200" dirty="0"/>
        </a:p>
      </dsp:txBody>
      <dsp:txXfrm>
        <a:off x="4819877" y="2224515"/>
        <a:ext cx="863890" cy="747367"/>
      </dsp:txXfrm>
    </dsp:sp>
    <dsp:sp modelId="{59EB559D-61E0-4F92-A4D9-ECA4AF814075}">
      <dsp:nvSpPr>
        <dsp:cNvPr id="0" name=""/>
        <dsp:cNvSpPr/>
      </dsp:nvSpPr>
      <dsp:spPr>
        <a:xfrm>
          <a:off x="3278353" y="2740289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996105-5833-4423-A417-998A2D5E1A0B}">
      <dsp:nvSpPr>
        <dsp:cNvPr id="0" name=""/>
        <dsp:cNvSpPr/>
      </dsp:nvSpPr>
      <dsp:spPr>
        <a:xfrm>
          <a:off x="3420664" y="2727599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اختيار مسار العمل</a:t>
          </a:r>
          <a:endParaRPr lang="en-US" sz="1400" kern="1200" dirty="0"/>
        </a:p>
      </dsp:txBody>
      <dsp:txXfrm>
        <a:off x="3634805" y="2912856"/>
        <a:ext cx="863890" cy="747367"/>
      </dsp:txXfrm>
    </dsp:sp>
    <dsp:sp modelId="{3C244B13-E6BE-4EC2-A07E-BDC2C8BA0521}">
      <dsp:nvSpPr>
        <dsp:cNvPr id="0" name=""/>
        <dsp:cNvSpPr/>
      </dsp:nvSpPr>
      <dsp:spPr>
        <a:xfrm>
          <a:off x="2572664" y="1782380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090AF2-0459-40C6-857C-7A926FA47BAA}">
      <dsp:nvSpPr>
        <dsp:cNvPr id="0" name=""/>
        <dsp:cNvSpPr/>
      </dsp:nvSpPr>
      <dsp:spPr>
        <a:xfrm>
          <a:off x="2230090" y="2040027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تنفيذ الخطة والمهام</a:t>
          </a:r>
          <a:endParaRPr lang="en-US" sz="1400" kern="1200" dirty="0"/>
        </a:p>
      </dsp:txBody>
      <dsp:txXfrm>
        <a:off x="2444231" y="2225284"/>
        <a:ext cx="863890" cy="747367"/>
      </dsp:txXfrm>
    </dsp:sp>
    <dsp:sp modelId="{5AC89801-35BE-4EBE-A969-889635EBF445}">
      <dsp:nvSpPr>
        <dsp:cNvPr id="0" name=""/>
        <dsp:cNvSpPr/>
      </dsp:nvSpPr>
      <dsp:spPr>
        <a:xfrm>
          <a:off x="2230090" y="686033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تحديد التتبع وتقييم النتائج</a:t>
          </a:r>
          <a:endParaRPr lang="en-US" sz="1400" b="1" kern="1200" dirty="0"/>
        </a:p>
      </dsp:txBody>
      <dsp:txXfrm>
        <a:off x="2444231" y="871290"/>
        <a:ext cx="863890" cy="74736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3E2512-2841-41A1-8F57-04E6B76763C7}">
      <dsp:nvSpPr>
        <dsp:cNvPr id="0" name=""/>
        <dsp:cNvSpPr/>
      </dsp:nvSpPr>
      <dsp:spPr>
        <a:xfrm>
          <a:off x="3221902" y="1240552"/>
          <a:ext cx="1683828" cy="1363992"/>
        </a:xfrm>
        <a:prstGeom prst="hexagon">
          <a:avLst>
            <a:gd name="adj" fmla="val 28570"/>
            <a:gd name="vf" fmla="val 115470"/>
          </a:avLst>
        </a:prstGeom>
        <a:solidFill>
          <a:srgbClr val="2D80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خطوات التخطيط</a:t>
          </a:r>
          <a:endParaRPr lang="en-US" sz="2200" b="1" kern="1200" dirty="0"/>
        </a:p>
      </dsp:txBody>
      <dsp:txXfrm>
        <a:off x="3492119" y="1459442"/>
        <a:ext cx="1143394" cy="926212"/>
      </dsp:txXfrm>
    </dsp:sp>
    <dsp:sp modelId="{9CE4C26F-93B8-43B2-9502-C88624DB6C96}">
      <dsp:nvSpPr>
        <dsp:cNvPr id="0" name=""/>
        <dsp:cNvSpPr/>
      </dsp:nvSpPr>
      <dsp:spPr>
        <a:xfrm>
          <a:off x="4262795" y="587974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D92507-AECA-47CE-B13E-223EEE65664C}">
      <dsp:nvSpPr>
        <dsp:cNvPr id="0" name=""/>
        <dsp:cNvSpPr/>
      </dsp:nvSpPr>
      <dsp:spPr>
        <a:xfrm>
          <a:off x="3420664" y="0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فهم الرسالة والرؤية</a:t>
          </a:r>
          <a:endParaRPr lang="en-US" sz="1400" kern="1200" dirty="0"/>
        </a:p>
      </dsp:txBody>
      <dsp:txXfrm>
        <a:off x="3634805" y="185257"/>
        <a:ext cx="863890" cy="747367"/>
      </dsp:txXfrm>
    </dsp:sp>
    <dsp:sp modelId="{3227078A-FCFC-416C-9E37-0B411E854B4C}">
      <dsp:nvSpPr>
        <dsp:cNvPr id="0" name=""/>
        <dsp:cNvSpPr/>
      </dsp:nvSpPr>
      <dsp:spPr>
        <a:xfrm>
          <a:off x="4957114" y="1546267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CC96D5-09B9-4C40-B953-B9F199EFEBB0}">
      <dsp:nvSpPr>
        <dsp:cNvPr id="0" name=""/>
        <dsp:cNvSpPr/>
      </dsp:nvSpPr>
      <dsp:spPr>
        <a:xfrm>
          <a:off x="4605736" y="687572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تحديد الهدف</a:t>
          </a:r>
          <a:endParaRPr lang="en-US" sz="1400" kern="1200" dirty="0"/>
        </a:p>
      </dsp:txBody>
      <dsp:txXfrm>
        <a:off x="4819877" y="872829"/>
        <a:ext cx="863890" cy="747367"/>
      </dsp:txXfrm>
    </dsp:sp>
    <dsp:sp modelId="{8145D9ED-5DD0-4CF3-A44A-1F058E633211}">
      <dsp:nvSpPr>
        <dsp:cNvPr id="0" name=""/>
        <dsp:cNvSpPr/>
      </dsp:nvSpPr>
      <dsp:spPr>
        <a:xfrm>
          <a:off x="4474795" y="2628001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C97BA-E244-4D1B-B79E-5529BAAC6C3D}">
      <dsp:nvSpPr>
        <dsp:cNvPr id="0" name=""/>
        <dsp:cNvSpPr/>
      </dsp:nvSpPr>
      <dsp:spPr>
        <a:xfrm>
          <a:off x="4605736" y="2039258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مسارات العمل</a:t>
          </a:r>
          <a:endParaRPr lang="en-US" sz="1400" b="1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+ تقييم البدائل</a:t>
          </a:r>
          <a:endParaRPr lang="en-US" sz="1400" kern="1200" dirty="0"/>
        </a:p>
      </dsp:txBody>
      <dsp:txXfrm>
        <a:off x="4819877" y="2224515"/>
        <a:ext cx="863890" cy="747367"/>
      </dsp:txXfrm>
    </dsp:sp>
    <dsp:sp modelId="{59EB559D-61E0-4F92-A4D9-ECA4AF814075}">
      <dsp:nvSpPr>
        <dsp:cNvPr id="0" name=""/>
        <dsp:cNvSpPr/>
      </dsp:nvSpPr>
      <dsp:spPr>
        <a:xfrm>
          <a:off x="3278353" y="2740289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996105-5833-4423-A417-998A2D5E1A0B}">
      <dsp:nvSpPr>
        <dsp:cNvPr id="0" name=""/>
        <dsp:cNvSpPr/>
      </dsp:nvSpPr>
      <dsp:spPr>
        <a:xfrm>
          <a:off x="3420664" y="2727599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اختيار مسار العمل</a:t>
          </a:r>
          <a:endParaRPr lang="en-US" sz="1400" kern="1200" dirty="0"/>
        </a:p>
      </dsp:txBody>
      <dsp:txXfrm>
        <a:off x="3634805" y="2912856"/>
        <a:ext cx="863890" cy="747367"/>
      </dsp:txXfrm>
    </dsp:sp>
    <dsp:sp modelId="{3C244B13-E6BE-4EC2-A07E-BDC2C8BA0521}">
      <dsp:nvSpPr>
        <dsp:cNvPr id="0" name=""/>
        <dsp:cNvSpPr/>
      </dsp:nvSpPr>
      <dsp:spPr>
        <a:xfrm>
          <a:off x="2572664" y="1782380"/>
          <a:ext cx="594920" cy="51260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090AF2-0459-40C6-857C-7A926FA47BAA}">
      <dsp:nvSpPr>
        <dsp:cNvPr id="0" name=""/>
        <dsp:cNvSpPr/>
      </dsp:nvSpPr>
      <dsp:spPr>
        <a:xfrm>
          <a:off x="2230090" y="2040027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تنفيذ الخطة والمهام</a:t>
          </a:r>
          <a:endParaRPr lang="en-US" sz="1400" kern="1200" dirty="0"/>
        </a:p>
      </dsp:txBody>
      <dsp:txXfrm>
        <a:off x="2444231" y="2225284"/>
        <a:ext cx="863890" cy="747367"/>
      </dsp:txXfrm>
    </dsp:sp>
    <dsp:sp modelId="{5AC89801-35BE-4EBE-A969-889635EBF445}">
      <dsp:nvSpPr>
        <dsp:cNvPr id="0" name=""/>
        <dsp:cNvSpPr/>
      </dsp:nvSpPr>
      <dsp:spPr>
        <a:xfrm>
          <a:off x="2230090" y="686033"/>
          <a:ext cx="1292172" cy="1117881"/>
        </a:xfrm>
        <a:prstGeom prst="hexagon">
          <a:avLst>
            <a:gd name="adj" fmla="val 28570"/>
            <a:gd name="vf" fmla="val 115470"/>
          </a:avLst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b="1" kern="1200" dirty="0"/>
            <a:t>تحديد التتبع وتقييم النتائج</a:t>
          </a:r>
          <a:endParaRPr lang="en-US" sz="1400" b="1" kern="1200" dirty="0"/>
        </a:p>
      </dsp:txBody>
      <dsp:txXfrm>
        <a:off x="2444231" y="871290"/>
        <a:ext cx="863890" cy="74736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F434F-FCDD-4C17-A112-FC0A981008F6}">
      <dsp:nvSpPr>
        <dsp:cNvPr id="0" name=""/>
        <dsp:cNvSpPr/>
      </dsp:nvSpPr>
      <dsp:spPr>
        <a:xfrm>
          <a:off x="1881940" y="0"/>
          <a:ext cx="5971813" cy="4790942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43C649-AE97-43BF-A868-A3A2C333AC5A}">
      <dsp:nvSpPr>
        <dsp:cNvPr id="0" name=""/>
        <dsp:cNvSpPr/>
      </dsp:nvSpPr>
      <dsp:spPr>
        <a:xfrm>
          <a:off x="4722207" y="595402"/>
          <a:ext cx="3114112" cy="113410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خطط طويلة المدى</a:t>
          </a:r>
          <a:endParaRPr lang="en-US" sz="2400" b="1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= 3 سنوات أو أكثر</a:t>
          </a:r>
          <a:endParaRPr lang="en-US" sz="2400" kern="1200" dirty="0"/>
        </a:p>
      </dsp:txBody>
      <dsp:txXfrm>
        <a:off x="4777569" y="650764"/>
        <a:ext cx="3003388" cy="1023381"/>
      </dsp:txXfrm>
    </dsp:sp>
    <dsp:sp modelId="{315CA308-352C-4ADA-8C5C-2631405A6FB3}">
      <dsp:nvSpPr>
        <dsp:cNvPr id="0" name=""/>
        <dsp:cNvSpPr/>
      </dsp:nvSpPr>
      <dsp:spPr>
        <a:xfrm>
          <a:off x="4792804" y="1786208"/>
          <a:ext cx="3114112" cy="113410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الخطط متوسطة المدى = 1 إلى 2 سنة</a:t>
          </a:r>
          <a:endParaRPr lang="en-US" sz="2400" kern="1200" dirty="0"/>
        </a:p>
      </dsp:txBody>
      <dsp:txXfrm>
        <a:off x="4848166" y="1841570"/>
        <a:ext cx="3003388" cy="1023381"/>
      </dsp:txXfrm>
    </dsp:sp>
    <dsp:sp modelId="{F307A8E6-9FC1-44E0-990B-46F2D69B69B9}">
      <dsp:nvSpPr>
        <dsp:cNvPr id="0" name=""/>
        <dsp:cNvSpPr/>
      </dsp:nvSpPr>
      <dsp:spPr>
        <a:xfrm>
          <a:off x="4792804" y="3043171"/>
          <a:ext cx="3114112" cy="113410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الخطط قصيرة المدى = سنة واحدة أو أقل</a:t>
          </a:r>
          <a:endParaRPr lang="en-US" sz="2400" kern="1200" dirty="0"/>
        </a:p>
      </dsp:txBody>
      <dsp:txXfrm>
        <a:off x="4848166" y="3098533"/>
        <a:ext cx="3003388" cy="102338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4CFD4-E639-4E53-AA62-3A2AC2B8438A}">
      <dsp:nvSpPr>
        <dsp:cNvPr id="0" name=""/>
        <dsp:cNvSpPr/>
      </dsp:nvSpPr>
      <dsp:spPr>
        <a:xfrm>
          <a:off x="0" y="410016"/>
          <a:ext cx="8765627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2F65EB-41E2-4440-BAC1-8AB98CA5A926}">
      <dsp:nvSpPr>
        <dsp:cNvPr id="0" name=""/>
        <dsp:cNvSpPr/>
      </dsp:nvSpPr>
      <dsp:spPr>
        <a:xfrm>
          <a:off x="438281" y="85296"/>
          <a:ext cx="6135938" cy="6494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924" tIns="0" rIns="2319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>
              <a:solidFill>
                <a:schemeClr val="tx1"/>
              </a:solidFill>
            </a:rPr>
            <a:t>الخطط الاستراتيجية</a:t>
          </a:r>
          <a:endParaRPr lang="en-US" sz="2200" b="1" kern="1200">
            <a:solidFill>
              <a:schemeClr val="tx1"/>
            </a:solidFill>
          </a:endParaRPr>
        </a:p>
      </dsp:txBody>
      <dsp:txXfrm>
        <a:off x="469984" y="116999"/>
        <a:ext cx="6072532" cy="586034"/>
      </dsp:txXfrm>
    </dsp:sp>
    <dsp:sp modelId="{6EF5D164-0BB8-439A-9F13-B754A7E0265B}">
      <dsp:nvSpPr>
        <dsp:cNvPr id="0" name=""/>
        <dsp:cNvSpPr/>
      </dsp:nvSpPr>
      <dsp:spPr>
        <a:xfrm>
          <a:off x="0" y="1407936"/>
          <a:ext cx="8765627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35568A-5758-475F-BA3F-FEE7503E6BA0}">
      <dsp:nvSpPr>
        <dsp:cNvPr id="0" name=""/>
        <dsp:cNvSpPr/>
      </dsp:nvSpPr>
      <dsp:spPr>
        <a:xfrm>
          <a:off x="438281" y="1083216"/>
          <a:ext cx="6135938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924" tIns="0" rIns="2319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>
              <a:solidFill>
                <a:schemeClr val="tx1"/>
              </a:solidFill>
            </a:rPr>
            <a:t>الخطط التشغيلية</a:t>
          </a:r>
          <a:endParaRPr lang="en-US" sz="2200" b="1" kern="1200">
            <a:solidFill>
              <a:schemeClr val="tx1"/>
            </a:solidFill>
          </a:endParaRPr>
        </a:p>
      </dsp:txBody>
      <dsp:txXfrm>
        <a:off x="469984" y="1114919"/>
        <a:ext cx="6072532" cy="586034"/>
      </dsp:txXfrm>
    </dsp:sp>
    <dsp:sp modelId="{EB52EE9F-5925-47EC-BB40-C92057C7A41B}">
      <dsp:nvSpPr>
        <dsp:cNvPr id="0" name=""/>
        <dsp:cNvSpPr/>
      </dsp:nvSpPr>
      <dsp:spPr>
        <a:xfrm>
          <a:off x="0" y="2405856"/>
          <a:ext cx="8765627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FD0C00-2674-4820-8AD8-27A3955DBF9C}">
      <dsp:nvSpPr>
        <dsp:cNvPr id="0" name=""/>
        <dsp:cNvSpPr/>
      </dsp:nvSpPr>
      <dsp:spPr>
        <a:xfrm>
          <a:off x="438281" y="2081136"/>
          <a:ext cx="6135938" cy="6494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924" tIns="0" rIns="2319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>
              <a:solidFill>
                <a:schemeClr val="tx1"/>
              </a:solidFill>
            </a:rPr>
            <a:t>السياسات والإجراءات</a:t>
          </a:r>
          <a:endParaRPr lang="en-US" sz="2200" b="1" kern="1200" dirty="0">
            <a:solidFill>
              <a:schemeClr val="tx1"/>
            </a:solidFill>
          </a:endParaRPr>
        </a:p>
      </dsp:txBody>
      <dsp:txXfrm>
        <a:off x="469984" y="2112839"/>
        <a:ext cx="6072532" cy="586034"/>
      </dsp:txXfrm>
    </dsp:sp>
    <dsp:sp modelId="{E2770564-20D8-458B-B572-79A694C1FAB9}">
      <dsp:nvSpPr>
        <dsp:cNvPr id="0" name=""/>
        <dsp:cNvSpPr/>
      </dsp:nvSpPr>
      <dsp:spPr>
        <a:xfrm>
          <a:off x="0" y="3403776"/>
          <a:ext cx="8765627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70765F-A85F-4391-B926-7B9B7F796307}">
      <dsp:nvSpPr>
        <dsp:cNvPr id="0" name=""/>
        <dsp:cNvSpPr/>
      </dsp:nvSpPr>
      <dsp:spPr>
        <a:xfrm>
          <a:off x="438281" y="3079056"/>
          <a:ext cx="6135938" cy="6494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924" tIns="0" rIns="2319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>
              <a:solidFill>
                <a:schemeClr val="tx1"/>
              </a:solidFill>
            </a:rPr>
            <a:t>الميزانيات وجداول المشاريع</a:t>
          </a:r>
          <a:endParaRPr lang="en-US" sz="2200" b="1" kern="1200" dirty="0">
            <a:solidFill>
              <a:schemeClr val="tx1"/>
            </a:solidFill>
          </a:endParaRPr>
        </a:p>
      </dsp:txBody>
      <dsp:txXfrm>
        <a:off x="469984" y="3110759"/>
        <a:ext cx="6072532" cy="5860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175B70-A9D9-4F23-B930-7D50749DAB03}">
      <dsp:nvSpPr>
        <dsp:cNvPr id="0" name=""/>
        <dsp:cNvSpPr/>
      </dsp:nvSpPr>
      <dsp:spPr>
        <a:xfrm>
          <a:off x="688578" y="410"/>
          <a:ext cx="3214687" cy="1928812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الخطط الدائمة</a:t>
          </a:r>
          <a:endParaRPr lang="en-US" sz="2000" b="1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هي خطط مصممة للاستخدام مرارًا وتكرارًا. وتشمل الأمثلة السياسات والإجراءات واللوائح.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88578" y="410"/>
        <a:ext cx="3214687" cy="1928812"/>
      </dsp:txXfrm>
    </dsp:sp>
    <dsp:sp modelId="{3B527AB0-FA7E-453C-9623-A9A18E03A704}">
      <dsp:nvSpPr>
        <dsp:cNvPr id="0" name=""/>
        <dsp:cNvSpPr/>
      </dsp:nvSpPr>
      <dsp:spPr>
        <a:xfrm>
          <a:off x="4224734" y="410"/>
          <a:ext cx="3214687" cy="1928812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i="0" kern="1200" dirty="0">
              <a:solidFill>
                <a:schemeClr val="tx1"/>
              </a:solidFill>
            </a:rPr>
            <a:t>الخطط ذات الاستخدام الواحد</a:t>
          </a:r>
          <a:endParaRPr lang="en-US" sz="2000" b="1" i="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i="0" kern="1200" dirty="0">
              <a:solidFill>
                <a:schemeClr val="tx1"/>
              </a:solidFill>
            </a:rPr>
            <a:t>الميزة الواضحة للخطط ذات الاستخدام الواحد هي أنها يمكن أن تكون محددة للغاية في كيفية معالجة احتياجات موقف معين.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224734" y="410"/>
        <a:ext cx="3214687" cy="1928812"/>
      </dsp:txXfrm>
    </dsp:sp>
    <dsp:sp modelId="{E25916D7-ED6A-4BBF-A917-D1B79F1C0BD8}">
      <dsp:nvSpPr>
        <dsp:cNvPr id="0" name=""/>
        <dsp:cNvSpPr/>
      </dsp:nvSpPr>
      <dsp:spPr>
        <a:xfrm>
          <a:off x="2456656" y="2250691"/>
          <a:ext cx="3214687" cy="1928812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i="0" kern="1200" dirty="0">
              <a:solidFill>
                <a:schemeClr val="tx1"/>
              </a:solidFill>
            </a:rPr>
            <a:t>السياسات والإجراءات واللوائح،</a:t>
          </a:r>
          <a:endParaRPr lang="en-US" sz="1800" b="1" i="0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i="0" kern="1200" dirty="0">
              <a:solidFill>
                <a:schemeClr val="tx1"/>
              </a:solidFill>
            </a:rPr>
            <a:t>عادةً ما يتم نشر هذه الخطط وتوزيعها على الموظفين الجدد أو نشرها على موقع الويب الخاص بالموظفين في المنظمة لسهولة الرجوع إليها.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456656" y="2250691"/>
        <a:ext cx="3214687" cy="19288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621DE-6087-459E-A2EA-2F7F44F5A0F1}">
      <dsp:nvSpPr>
        <dsp:cNvPr id="0" name=""/>
        <dsp:cNvSpPr/>
      </dsp:nvSpPr>
      <dsp:spPr>
        <a:xfrm>
          <a:off x="0" y="0"/>
          <a:ext cx="6877460" cy="6782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>
              <a:solidFill>
                <a:schemeClr val="tx1"/>
              </a:solidFill>
            </a:rPr>
            <a:t>1- التنبؤ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9864" y="19864"/>
        <a:ext cx="6066276" cy="638475"/>
      </dsp:txXfrm>
    </dsp:sp>
    <dsp:sp modelId="{46F70647-4CB3-4650-BCC9-7867B622158E}">
      <dsp:nvSpPr>
        <dsp:cNvPr id="0" name=""/>
        <dsp:cNvSpPr/>
      </dsp:nvSpPr>
      <dsp:spPr>
        <a:xfrm>
          <a:off x="513576" y="772398"/>
          <a:ext cx="6877460" cy="6782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>
              <a:solidFill>
                <a:schemeClr val="tx1"/>
              </a:solidFill>
            </a:rPr>
            <a:t>2- التخطيط للطوارئ</a:t>
          </a:r>
          <a:endParaRPr lang="en-US" sz="2900" b="1" kern="1200" dirty="0">
            <a:solidFill>
              <a:schemeClr val="tx1"/>
            </a:solidFill>
          </a:endParaRPr>
        </a:p>
      </dsp:txBody>
      <dsp:txXfrm>
        <a:off x="533440" y="792262"/>
        <a:ext cx="5883323" cy="638475"/>
      </dsp:txXfrm>
    </dsp:sp>
    <dsp:sp modelId="{42484CF8-A310-4BEC-A9DF-A7FE19CFB366}">
      <dsp:nvSpPr>
        <dsp:cNvPr id="0" name=""/>
        <dsp:cNvSpPr/>
      </dsp:nvSpPr>
      <dsp:spPr>
        <a:xfrm>
          <a:off x="1027153" y="1544796"/>
          <a:ext cx="6877460" cy="6782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>
              <a:solidFill>
                <a:schemeClr val="tx1"/>
              </a:solidFill>
            </a:rPr>
            <a:t>3- التخطيط للسيناريوهات</a:t>
          </a:r>
          <a:endParaRPr lang="en-US" sz="2900" b="1" kern="1200" dirty="0">
            <a:solidFill>
              <a:schemeClr val="tx1"/>
            </a:solidFill>
          </a:endParaRPr>
        </a:p>
      </dsp:txBody>
      <dsp:txXfrm>
        <a:off x="1047017" y="1564660"/>
        <a:ext cx="5883323" cy="638475"/>
      </dsp:txXfrm>
    </dsp:sp>
    <dsp:sp modelId="{79ED1784-60F1-427F-8507-560C2FCB8812}">
      <dsp:nvSpPr>
        <dsp:cNvPr id="0" name=""/>
        <dsp:cNvSpPr/>
      </dsp:nvSpPr>
      <dsp:spPr>
        <a:xfrm>
          <a:off x="1540729" y="2317194"/>
          <a:ext cx="6877460" cy="6782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>
              <a:solidFill>
                <a:schemeClr val="tx1"/>
              </a:solidFill>
            </a:rPr>
            <a:t>4- المقارنة المعيارية</a:t>
          </a:r>
          <a:endParaRPr lang="en-US" sz="2900" b="1" kern="1200" dirty="0">
            <a:solidFill>
              <a:schemeClr val="tx1"/>
            </a:solidFill>
          </a:endParaRPr>
        </a:p>
      </dsp:txBody>
      <dsp:txXfrm>
        <a:off x="1560593" y="2337058"/>
        <a:ext cx="5883323" cy="638475"/>
      </dsp:txXfrm>
    </dsp:sp>
    <dsp:sp modelId="{66C1014C-4997-45D0-AB6C-849CD2B314F7}">
      <dsp:nvSpPr>
        <dsp:cNvPr id="0" name=""/>
        <dsp:cNvSpPr/>
      </dsp:nvSpPr>
      <dsp:spPr>
        <a:xfrm>
          <a:off x="2054306" y="3089592"/>
          <a:ext cx="6877460" cy="67820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>
              <a:solidFill>
                <a:schemeClr val="tx1"/>
              </a:solidFill>
            </a:rPr>
            <a:t>5- استخدام مخططي الموظفين</a:t>
          </a:r>
          <a:endParaRPr lang="en-US" sz="2900" b="1" kern="1200" dirty="0">
            <a:solidFill>
              <a:schemeClr val="tx1"/>
            </a:solidFill>
          </a:endParaRPr>
        </a:p>
      </dsp:txBody>
      <dsp:txXfrm>
        <a:off x="2074170" y="3109456"/>
        <a:ext cx="5883323" cy="638475"/>
      </dsp:txXfrm>
    </dsp:sp>
    <dsp:sp modelId="{547F34DF-9E17-4FBA-BC5C-3079DC4046B5}">
      <dsp:nvSpPr>
        <dsp:cNvPr id="0" name=""/>
        <dsp:cNvSpPr/>
      </dsp:nvSpPr>
      <dsp:spPr>
        <a:xfrm>
          <a:off x="6436628" y="495465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>
            <a:solidFill>
              <a:schemeClr val="tx1"/>
            </a:solidFill>
          </a:endParaRPr>
        </a:p>
      </dsp:txBody>
      <dsp:txXfrm>
        <a:off x="6535815" y="495465"/>
        <a:ext cx="242458" cy="331726"/>
      </dsp:txXfrm>
    </dsp:sp>
    <dsp:sp modelId="{B2BD36C7-EC49-4D80-8AA5-C2223AA4022F}">
      <dsp:nvSpPr>
        <dsp:cNvPr id="0" name=""/>
        <dsp:cNvSpPr/>
      </dsp:nvSpPr>
      <dsp:spPr>
        <a:xfrm>
          <a:off x="6950205" y="1267863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7049392" y="1267863"/>
        <a:ext cx="242458" cy="331726"/>
      </dsp:txXfrm>
    </dsp:sp>
    <dsp:sp modelId="{F06E455A-63A3-4F4E-9BF0-DA073C0474AC}">
      <dsp:nvSpPr>
        <dsp:cNvPr id="0" name=""/>
        <dsp:cNvSpPr/>
      </dsp:nvSpPr>
      <dsp:spPr>
        <a:xfrm>
          <a:off x="7463781" y="2028958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7562968" y="2028958"/>
        <a:ext cx="242458" cy="331726"/>
      </dsp:txXfrm>
    </dsp:sp>
    <dsp:sp modelId="{528692DD-A301-4741-B60C-259E6CD072D2}">
      <dsp:nvSpPr>
        <dsp:cNvPr id="0" name=""/>
        <dsp:cNvSpPr/>
      </dsp:nvSpPr>
      <dsp:spPr>
        <a:xfrm>
          <a:off x="7977358" y="2808891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8076545" y="2808891"/>
        <a:ext cx="242458" cy="331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CB595-61B7-4BCB-AC4A-BB8639E70C6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FA51A-B6E6-42DD-A092-62F4C4278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44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0FA51A-B6E6-42DD-A092-62F4C4278D4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43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84D82-F960-3E97-07C5-306AEAA0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603ADA-3540-9355-B8B4-DC2C12C9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2A351-F790-AFE2-C1F3-D2D43631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54D24-C6DF-006A-3C2B-459D900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3D953-FE0D-58C6-71F4-77A1BB19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8B343-69CA-1B62-CA5E-FDB7C3F0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54576-0EC4-619B-F1B9-206233DA1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2B5DE5-D34B-8B9D-18D9-6D169F8F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FA3289-4D43-EB9D-F1A9-E67FAF4D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0E1E-56D1-079B-7D77-A4C7D066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96901-2BAD-8019-48AF-2293235B9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F1656-994C-C53D-3029-A78501C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39621-D171-2606-E120-048201DFF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E8674-2AB1-AE93-BD35-948E2C98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33BF9-D53F-9EA5-7C0D-65F44259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6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F7B1D-1F47-D7C1-5CC1-0EA9E6B5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C15FD-DA4D-E01D-6921-938C27BB5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5FB1B-F0B6-476A-2847-26D177E9E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F7CBA-1459-5542-05F4-90EBEF234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25DFF7-BF45-4F9B-C19C-1A39768E8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FE643-554D-A0C4-DBD8-FCDAD79F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4441E-663B-BE2B-42BE-E446FD5E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A40390-4169-E787-FC64-ED815D6FA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D565E3-F9B2-3C1B-8B83-FFB5107FA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D1749-AB0D-836F-51B2-9DF2A3080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8BAB0-8666-6B37-7D7E-08C4865E26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53409-22FC-36B4-F361-AC07535F3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FFD473-0E88-AE86-603D-4C704BE1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72FBFB-48E0-314D-D6F7-985DBA96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8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64B0A-54E4-F603-626F-63E81650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F81D5-8C62-5290-A4D9-2200A9007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42A1C0-8A4E-D28C-EEAB-CDAB7177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5F6319-8735-14E7-0AFF-F31C7A69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A637D1-2C08-DBFD-FDB6-F633650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97C3DD-754F-FD52-8315-BFA59F680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FD957-0C18-6C39-70D3-95BEB5F9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9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41A13-F86F-EE70-152A-5B1F4A25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32E41-70A3-B2FA-556D-B78172529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5E68B9-A52D-9A6B-E270-288CFD9BA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240FB-9D88-BFD4-FCF8-06A74E53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0940A-8F8E-CE2A-06B4-347D2BCF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FF0F0-4E54-0E18-6166-590C662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BECCD-B981-8234-3DAB-34EC7D63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9F9221-8AB6-D425-BC74-7CFB826DC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82750-D949-87F6-114B-2B6F8C3A2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C9048-DB48-BBFC-605A-13AC8C3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1D93C9-54DF-B76D-6B6B-70308843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0B996-1C2A-1515-3341-DEAEA2839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F832-FB4D-11CC-25BD-541ABF289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71CECE-EA3B-8CF8-434E-B91CDD731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5928E-A0A2-FC81-A230-3D222A3A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D8D4CF-440C-D1BB-CBD8-8DB3121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9AC52-4F74-E89E-730B-429948F5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9C9BCB-4022-6BB4-111F-E3168A80B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C04E1-80B8-D4C2-C54C-9396B41C0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48584-73D2-7453-5242-90D1C121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13365-D502-8E13-A224-63364CEB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B67AF-BF6F-328E-90BD-8C596146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3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70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1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3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72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65BBA-B99D-D132-4620-1489248F4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55AC-5B5A-8D7D-18F9-AF59F813E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B10F9-8668-4E9C-9E8F-22AC8EDB8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47D2-C530-429C-BB05-F084561562E2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53FF1-8FFA-EE55-DFA8-198BD7B3F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AADA0-5DC2-9B8B-0BD5-968F91782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8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بثينة محمود فؤاد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7251148" y="4613039"/>
            <a:ext cx="30796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MGM111</a:t>
            </a:r>
          </a:p>
          <a:p>
            <a:pPr algn="ctr" rtl="1"/>
            <a:r>
              <a:rPr lang="ar-EG" sz="2800" b="1" dirty="0">
                <a:solidFill>
                  <a:srgbClr val="C00000"/>
                </a:solidFill>
              </a:rPr>
              <a:t>مبادئ وأساسيات الإدارة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6362319" y="2892988"/>
            <a:ext cx="580461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ar-EG" sz="3600" dirty="0"/>
              <a:t>التخطيط</a:t>
            </a:r>
            <a:endParaRPr lang="en-US" sz="3600" dirty="0"/>
          </a:p>
          <a:p>
            <a:pPr algn="ctr"/>
            <a:r>
              <a:rPr lang="ar-EG" sz="3600" dirty="0"/>
              <a:t>المحاضرة الرابعة</a:t>
            </a:r>
            <a:r>
              <a:rPr lang="en-US" sz="36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80"/>
    </mc:Choice>
    <mc:Fallback xmlns="">
      <p:transition spd="slow" advTm="162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294" y="1723876"/>
            <a:ext cx="578464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80431" y="1959285"/>
            <a:ext cx="53004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buSzPct val="90000"/>
              <a:buFont typeface="Wingdings" pitchFamily="2" charset="2"/>
              <a:buChar char="Ø"/>
            </a:pPr>
            <a:r>
              <a:rPr lang="ar-EG" sz="2800" b="1" dirty="0">
                <a:solidFill>
                  <a:srgbClr val="C00000"/>
                </a:solidFill>
              </a:rPr>
              <a:t>تعريف التخطيط وفوائده</a:t>
            </a:r>
          </a:p>
          <a:p>
            <a:pPr algn="just" rtl="1">
              <a:buSzPct val="90000"/>
              <a:buFont typeface="Wingdings" pitchFamily="2" charset="2"/>
              <a:buChar char="Ø"/>
            </a:pPr>
            <a:r>
              <a:rPr lang="ar-EG" sz="2800" b="1" dirty="0">
                <a:solidFill>
                  <a:srgbClr val="C00000"/>
                </a:solidFill>
              </a:rPr>
              <a:t>عناصر التخطيط</a:t>
            </a:r>
          </a:p>
          <a:p>
            <a:pPr algn="just" rtl="1">
              <a:buSzPct val="90000"/>
              <a:buFont typeface="Wingdings" pitchFamily="2" charset="2"/>
              <a:buChar char="Ø"/>
            </a:pPr>
            <a:r>
              <a:rPr lang="ar-EG" sz="2800" b="1" dirty="0">
                <a:solidFill>
                  <a:srgbClr val="C00000"/>
                </a:solidFill>
              </a:rPr>
              <a:t>أنواع الخطط التي يستخدمها المديرون</a:t>
            </a:r>
          </a:p>
          <a:p>
            <a:pPr algn="just" rtl="1">
              <a:buSzPct val="90000"/>
              <a:buFont typeface="Wingdings" pitchFamily="2" charset="2"/>
              <a:buChar char="Ø"/>
            </a:pPr>
            <a:r>
              <a:rPr lang="ar-EG" sz="2800" b="1" dirty="0">
                <a:solidFill>
                  <a:srgbClr val="C00000"/>
                </a:solidFill>
              </a:rPr>
              <a:t>أدوات وتقنيات التخطيط المفيدة.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مخرجات التعلم من المحاضرة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43693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54D0DBD-E63A-B421-D88D-65E974C145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1026" name="Picture 2" descr="14 Principles of Management by Henri Fayol | Simplilearn">
            <a:extLst>
              <a:ext uri="{FF2B5EF4-FFF2-40B4-BE49-F238E27FC236}">
                <a16:creationId xmlns:a16="http://schemas.microsoft.com/office/drawing/2014/main" id="{8507AEAF-82B8-EB7B-8051-A2B8DB353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444" y="941381"/>
            <a:ext cx="4968701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725967"/>
      </p:ext>
    </p:extLst>
  </p:cSld>
  <p:clrMapOvr>
    <a:masterClrMapping/>
  </p:clrMapOvr>
  <p:transition spd="slow" advTm="31593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6">
            <a:extLst>
              <a:ext uri="{FF2B5EF4-FFF2-40B4-BE49-F238E27FC236}">
                <a16:creationId xmlns:a16="http://schemas.microsoft.com/office/drawing/2014/main" id="{998FE5B2-FB51-4C8F-AA84-BB4032D482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492360"/>
              </p:ext>
            </p:extLst>
          </p:nvPr>
        </p:nvGraphicFramePr>
        <p:xfrm>
          <a:off x="946820" y="1489762"/>
          <a:ext cx="10298360" cy="4429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5259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401"/>
    </mc:Choice>
    <mc:Fallback xmlns="">
      <p:transition advTm="11840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7927" y="137025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424156-CDCB-670F-1EBD-8B8E447FA7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715" t="34353" r="10017" b="22509"/>
          <a:stretch/>
        </p:blipFill>
        <p:spPr>
          <a:xfrm>
            <a:off x="666974" y="1573277"/>
            <a:ext cx="8649148" cy="3914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3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400"/>
    </mc:Choice>
    <mc:Fallback xmlns="">
      <p:transition spd="slow" advTm="2414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5500" y="2024034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التخطيط يسد الفجوة بين المكان الذي نحن فيه والمكان الذي نريد أن نذهب إليه.</a:t>
            </a:r>
          </a:p>
          <a:p>
            <a:pPr algn="ctr"/>
            <a:endParaRPr lang="ar-EG" sz="3200" b="1" dirty="0"/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3200" b="1" dirty="0">
                <a:solidFill>
                  <a:srgbClr val="C00000"/>
                </a:solidFill>
              </a:rPr>
              <a:t>التخطيط يقرر مسبقًا:</a:t>
            </a:r>
          </a:p>
          <a:p>
            <a:pPr algn="ctr"/>
            <a:r>
              <a:rPr lang="ar-EG" sz="3200" b="1" dirty="0"/>
              <a:t>ماذا نفعل، كيف نفعل</a:t>
            </a:r>
          </a:p>
          <a:p>
            <a:pPr algn="ctr"/>
            <a:r>
              <a:rPr lang="ar-EG" sz="3200" b="1" dirty="0"/>
              <a:t>لماذا نفعل</a:t>
            </a:r>
          </a:p>
          <a:p>
            <a:pPr algn="ctr"/>
            <a:r>
              <a:rPr lang="ar-EG" sz="3200" b="1" dirty="0"/>
              <a:t>أين نفعل</a:t>
            </a:r>
          </a:p>
          <a:p>
            <a:pPr algn="ctr"/>
            <a:r>
              <a:rPr lang="ar-EG" sz="3200" b="1" dirty="0"/>
              <a:t>من سيكون مسؤولاً عن القيام بذلك</a:t>
            </a:r>
            <a:endParaRPr lang="en-US" sz="28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98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328"/>
    </mc:Choice>
    <mc:Fallback xmlns="">
      <p:transition advTm="12432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7129D2-A180-D0ED-2CFC-D8FD60E470CF}"/>
              </a:ext>
            </a:extLst>
          </p:cNvPr>
          <p:cNvSpPr txBox="1"/>
          <p:nvPr/>
        </p:nvSpPr>
        <p:spPr>
          <a:xfrm>
            <a:off x="1333001" y="1385503"/>
            <a:ext cx="69064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/>
              <a:t>دور التخطيط والرقابة في العملية الإدارية.</a:t>
            </a:r>
            <a:endParaRPr lang="ar-SA" sz="2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8473C2-5A8E-CE37-5064-4D99C5DBC4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270" t="28864" r="17546" b="19843"/>
          <a:stretch/>
        </p:blipFill>
        <p:spPr>
          <a:xfrm>
            <a:off x="779000" y="2314949"/>
            <a:ext cx="8375757" cy="397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3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829"/>
    </mc:Choice>
    <mc:Fallback xmlns="">
      <p:transition spd="slow" advTm="16482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29489" y="115205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61D8BA03-3FF8-E2B1-38D0-04564B625684}"/>
              </a:ext>
            </a:extLst>
          </p:cNvPr>
          <p:cNvSpPr txBox="1">
            <a:spLocks/>
          </p:cNvSpPr>
          <p:nvPr/>
        </p:nvSpPr>
        <p:spPr>
          <a:xfrm>
            <a:off x="1630858" y="1786676"/>
            <a:ext cx="9445009" cy="368307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ar-SA" altLang="ar-SA" sz="3600" b="1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D3EB679-4F21-6414-09D8-B4CD4E9D494B}"/>
              </a:ext>
            </a:extLst>
          </p:cNvPr>
          <p:cNvSpPr/>
          <p:nvPr/>
        </p:nvSpPr>
        <p:spPr>
          <a:xfrm>
            <a:off x="762000" y="1533956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B6A335F-F777-63B5-79D4-DC674973DE1A}"/>
              </a:ext>
            </a:extLst>
          </p:cNvPr>
          <p:cNvSpPr txBox="1">
            <a:spLocks/>
          </p:cNvSpPr>
          <p:nvPr/>
        </p:nvSpPr>
        <p:spPr>
          <a:xfrm>
            <a:off x="2898658" y="435779"/>
            <a:ext cx="7772400" cy="1143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ar-EG" altLang="en-US" sz="4400" b="1" dirty="0">
                <a:solidFill>
                  <a:srgbClr val="C00000"/>
                </a:solidFill>
                <a:latin typeface="+mn-lt"/>
              </a:rPr>
              <a:t>ما المقصود بالتخطيط</a:t>
            </a:r>
            <a:endParaRPr lang="en-US" altLang="en-US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21A0012-459D-CA44-A4E8-11D030AEA54B}"/>
              </a:ext>
            </a:extLst>
          </p:cNvPr>
          <p:cNvSpPr txBox="1">
            <a:spLocks/>
          </p:cNvSpPr>
          <p:nvPr/>
        </p:nvSpPr>
        <p:spPr>
          <a:xfrm>
            <a:off x="880913" y="1643900"/>
            <a:ext cx="10635175" cy="4114800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 rtl="1"/>
            <a:r>
              <a:rPr lang="ar-EG" altLang="en-US" sz="3200" b="1" dirty="0"/>
              <a:t>تحديد واختيار الأهداف ومسارات العمل المناسبة للمنظمة.</a:t>
            </a:r>
          </a:p>
          <a:p>
            <a:pPr lvl="1" algn="ctr" rtl="1"/>
            <a:endParaRPr lang="ar-EG" altLang="en-US" sz="3200" b="1" dirty="0"/>
          </a:p>
          <a:p>
            <a:pPr lvl="1" algn="ctr" rtl="1"/>
            <a:r>
              <a:rPr lang="ar-EG" altLang="en-US" sz="3200" b="1" dirty="0"/>
              <a:t>الخطة التنظيمية الناتجة عن عملية التخطيط تحدد الأهداف وتحدد كيفية تحقيق المديرين لهذه الأهداف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3849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64"/>
    </mc:Choice>
    <mc:Fallback xmlns="">
      <p:transition spd="slow" advTm="4686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solidFill>
                  <a:srgbClr val="C00000"/>
                </a:solidFill>
              </a:rPr>
              <a:t>التخطيط هو تحديد</a:t>
            </a:r>
          </a:p>
          <a:p>
            <a:pPr algn="ctr" rtl="1"/>
            <a:endParaRPr lang="ar-EG" sz="3200" b="1" dirty="0">
              <a:solidFill>
                <a:srgbClr val="C00000"/>
              </a:solidFill>
            </a:endParaRPr>
          </a:p>
          <a:p>
            <a:pPr algn="ctr" rtl="1"/>
            <a:r>
              <a:rPr lang="ar-EG" sz="3200" b="1" dirty="0"/>
              <a:t>الأهداف وصياغة الأساليب لتحقيقها.</a:t>
            </a:r>
          </a:p>
          <a:p>
            <a:pPr algn="ctr" rtl="1"/>
            <a:r>
              <a:rPr lang="ar-EG" sz="3200" b="1" dirty="0"/>
              <a:t>وكيف سيتم تحقيقها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5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038"/>
    </mc:Choice>
    <mc:Fallback xmlns="">
      <p:transition advTm="3703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29489" y="115205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61D8BA03-3FF8-E2B1-38D0-04564B625684}"/>
              </a:ext>
            </a:extLst>
          </p:cNvPr>
          <p:cNvSpPr txBox="1">
            <a:spLocks/>
          </p:cNvSpPr>
          <p:nvPr/>
        </p:nvSpPr>
        <p:spPr>
          <a:xfrm>
            <a:off x="1630858" y="1786676"/>
            <a:ext cx="9445009" cy="368307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ar-SA" altLang="ar-SA" sz="3600" b="1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D3EB679-4F21-6414-09D8-B4CD4E9D494B}"/>
              </a:ext>
            </a:extLst>
          </p:cNvPr>
          <p:cNvSpPr/>
          <p:nvPr/>
        </p:nvSpPr>
        <p:spPr>
          <a:xfrm>
            <a:off x="762000" y="1533956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B6A335F-F777-63B5-79D4-DC674973DE1A}"/>
              </a:ext>
            </a:extLst>
          </p:cNvPr>
          <p:cNvSpPr txBox="1">
            <a:spLocks/>
          </p:cNvSpPr>
          <p:nvPr/>
        </p:nvSpPr>
        <p:spPr>
          <a:xfrm>
            <a:off x="2898658" y="435779"/>
            <a:ext cx="7772400" cy="1143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ar-EG" altLang="en-US" sz="3600" b="1" dirty="0">
                <a:solidFill>
                  <a:schemeClr val="tx1"/>
                </a:solidFill>
              </a:rPr>
              <a:t>قبل أن نبدأ في عملية التخطيط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21A0012-459D-CA44-A4E8-11D030AEA54B}"/>
              </a:ext>
            </a:extLst>
          </p:cNvPr>
          <p:cNvSpPr txBox="1">
            <a:spLocks/>
          </p:cNvSpPr>
          <p:nvPr/>
        </p:nvSpPr>
        <p:spPr>
          <a:xfrm>
            <a:off x="880913" y="1643900"/>
            <a:ext cx="10635175" cy="4114800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/>
            <a:endParaRPr lang="en-US" altLang="en-US" sz="3200" b="1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09A3388-9E69-E041-6C72-DD88850CF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814" y="1834037"/>
            <a:ext cx="10629187" cy="4282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9pPr>
          </a:lstStyle>
          <a:p>
            <a:pPr algn="r" rtl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توضيح الرسالة (  </a:t>
            </a:r>
            <a:r>
              <a:rPr lang="en-US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Mission</a:t>
            </a: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)</a:t>
            </a:r>
          </a:p>
          <a:p>
            <a:pPr marL="0" indent="0" algn="r" rtl="1">
              <a:spcBef>
                <a:spcPts val="0"/>
              </a:spcBef>
              <a:buNone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		</a:t>
            </a:r>
            <a:r>
              <a:rPr lang="ar-EG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ما نقوم به؛ الغرض من المنظمة</a:t>
            </a:r>
          </a:p>
          <a:p>
            <a:pPr algn="r" rtl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توضيح الرؤية (   </a:t>
            </a:r>
            <a:r>
              <a:rPr lang="en-US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Vision</a:t>
            </a: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)</a:t>
            </a:r>
          </a:p>
          <a:p>
            <a:pPr marL="0" indent="0" algn="r" rtl="1">
              <a:spcBef>
                <a:spcPts val="0"/>
              </a:spcBef>
              <a:buNone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		</a:t>
            </a:r>
            <a:r>
              <a:rPr lang="ar-EG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كيف نريدها أن تكون؛ الحالة المستقبلية للمنظمة</a:t>
            </a:r>
          </a:p>
          <a:p>
            <a:pPr algn="r" rtl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توضيح القيم (  </a:t>
            </a:r>
            <a:r>
              <a:rPr lang="en-US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Values</a:t>
            </a: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)</a:t>
            </a:r>
          </a:p>
          <a:p>
            <a:pPr marL="0" indent="0" algn="r" rtl="1">
              <a:spcBef>
                <a:spcPts val="0"/>
              </a:spcBef>
              <a:buNone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	</a:t>
            </a:r>
            <a:r>
              <a:rPr lang="en-US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	</a:t>
            </a:r>
            <a:r>
              <a:rPr lang="ar-EG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ما الذي ندافع عنه؛ إطار الثقافة</a:t>
            </a:r>
          </a:p>
          <a:p>
            <a:pPr algn="r" rtl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الأهداف الأساسية</a:t>
            </a:r>
            <a:r>
              <a:rPr lang="en-US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(  </a:t>
            </a:r>
            <a:r>
              <a:rPr lang="en-US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Primary Objectives</a:t>
            </a:r>
            <a:r>
              <a:rPr lang="ar-EG" altLang="en-US" sz="3200" b="1" cap="all" spc="-40" dirty="0">
                <a:solidFill>
                  <a:srgbClr val="C0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)</a:t>
            </a:r>
          </a:p>
          <a:p>
            <a:pPr marL="0" indent="0" algn="r" rtl="1">
              <a:spcBef>
                <a:spcPts val="0"/>
              </a:spcBef>
              <a:buNone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	</a:t>
            </a:r>
            <a:r>
              <a:rPr lang="en-US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	</a:t>
            </a:r>
            <a:r>
              <a:rPr lang="ar-EG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كيفية الوصول إلى هناك؛ تُترجم إلى أهداف وخطط عمل</a:t>
            </a:r>
            <a:endParaRPr lang="en-US" altLang="en-US" sz="3200" b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0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25"/>
    </mc:Choice>
    <mc:Fallback xmlns="">
      <p:transition spd="slow" advTm="15012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-1" y="1566307"/>
            <a:ext cx="71995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A6C660-F66B-CBE9-EF2E-1F14504DCA13}"/>
              </a:ext>
            </a:extLst>
          </p:cNvPr>
          <p:cNvSpPr txBox="1">
            <a:spLocks/>
          </p:cNvSpPr>
          <p:nvPr/>
        </p:nvSpPr>
        <p:spPr>
          <a:xfrm>
            <a:off x="1495969" y="663949"/>
            <a:ext cx="10515600" cy="8673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EG" sz="4400" b="1" dirty="0">
                <a:solidFill>
                  <a:srgbClr val="C00000"/>
                </a:solidFill>
                <a:latin typeface="+mn-lt"/>
              </a:rPr>
              <a:t>فهم الرسالة ( المهمة )</a:t>
            </a:r>
            <a:endParaRPr lang="en-US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BF73A65-D7D8-BBD9-C6B1-2F2E8A6FF979}"/>
              </a:ext>
            </a:extLst>
          </p:cNvPr>
          <p:cNvSpPr txBox="1">
            <a:spLocks/>
          </p:cNvSpPr>
          <p:nvPr/>
        </p:nvSpPr>
        <p:spPr>
          <a:xfrm>
            <a:off x="215348" y="1688506"/>
            <a:ext cx="5418197" cy="4685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EG" dirty="0"/>
          </a:p>
        </p:txBody>
      </p:sp>
      <p:sp>
        <p:nvSpPr>
          <p:cNvPr id="8" name="Google Shape;99;p5">
            <a:extLst>
              <a:ext uri="{FF2B5EF4-FFF2-40B4-BE49-F238E27FC236}">
                <a16:creationId xmlns:a16="http://schemas.microsoft.com/office/drawing/2014/main" id="{EA27DC2B-BCDA-90BF-9788-6DFEDE668538}"/>
              </a:ext>
            </a:extLst>
          </p:cNvPr>
          <p:cNvSpPr txBox="1">
            <a:spLocks/>
          </p:cNvSpPr>
          <p:nvPr/>
        </p:nvSpPr>
        <p:spPr>
          <a:xfrm>
            <a:off x="311175" y="1740292"/>
            <a:ext cx="647437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 indent="0" algn="ctr" rtl="1">
              <a:spcBef>
                <a:spcPts val="750"/>
              </a:spcBef>
              <a:buClr>
                <a:schemeClr val="dk1"/>
              </a:buClr>
              <a:buSzPts val="2800"/>
              <a:buNone/>
            </a:pPr>
            <a:r>
              <a:rPr lang="ar-EG" sz="3200" b="1" dirty="0"/>
              <a:t>بيان الرسالة (المهمة)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يصف ما يجب على المنظمة القيام به لتحقيق الرؤية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يكون أكثر تحديدًا من بيان الرؤية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ينقل إلى أصحاب المصلحة سبب وجود المنظمة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يشرح كيف تخلق قيمة للسوق أو المجتمع الأكبر</a:t>
            </a:r>
            <a:endParaRPr lang="en-US" sz="28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F6BB0B-07A7-8459-DAA4-8A45914A9D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559" t="22329" r="26484" b="14223"/>
          <a:stretch/>
        </p:blipFill>
        <p:spPr>
          <a:xfrm>
            <a:off x="7641021" y="1648606"/>
            <a:ext cx="4239804" cy="413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1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729"/>
    </mc:Choice>
    <mc:Fallback xmlns="">
      <p:transition spd="slow" advTm="11272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-1" y="1566307"/>
            <a:ext cx="71995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A6C660-F66B-CBE9-EF2E-1F14504DCA13}"/>
              </a:ext>
            </a:extLst>
          </p:cNvPr>
          <p:cNvSpPr txBox="1">
            <a:spLocks/>
          </p:cNvSpPr>
          <p:nvPr/>
        </p:nvSpPr>
        <p:spPr>
          <a:xfrm>
            <a:off x="1495969" y="663949"/>
            <a:ext cx="10515600" cy="8673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EG" sz="4400" b="1" dirty="0">
                <a:solidFill>
                  <a:srgbClr val="C00000"/>
                </a:solidFill>
                <a:latin typeface="+mn-lt"/>
              </a:rPr>
              <a:t>فهم الرؤية</a:t>
            </a:r>
            <a:endParaRPr lang="en-US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BF73A65-D7D8-BBD9-C6B1-2F2E8A6FF979}"/>
              </a:ext>
            </a:extLst>
          </p:cNvPr>
          <p:cNvSpPr txBox="1">
            <a:spLocks/>
          </p:cNvSpPr>
          <p:nvPr/>
        </p:nvSpPr>
        <p:spPr>
          <a:xfrm>
            <a:off x="215348" y="1688506"/>
            <a:ext cx="5418197" cy="4685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EG" dirty="0"/>
          </a:p>
        </p:txBody>
      </p:sp>
      <p:sp>
        <p:nvSpPr>
          <p:cNvPr id="8" name="Google Shape;99;p5">
            <a:extLst>
              <a:ext uri="{FF2B5EF4-FFF2-40B4-BE49-F238E27FC236}">
                <a16:creationId xmlns:a16="http://schemas.microsoft.com/office/drawing/2014/main" id="{EA27DC2B-BCDA-90BF-9788-6DFEDE668538}"/>
              </a:ext>
            </a:extLst>
          </p:cNvPr>
          <p:cNvSpPr txBox="1">
            <a:spLocks/>
          </p:cNvSpPr>
          <p:nvPr/>
        </p:nvSpPr>
        <p:spPr>
          <a:xfrm>
            <a:off x="-155846" y="1728406"/>
            <a:ext cx="7113693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endParaRPr lang="en-US" sz="2800" b="1" dirty="0"/>
          </a:p>
        </p:txBody>
      </p:sp>
      <p:sp>
        <p:nvSpPr>
          <p:cNvPr id="6" name="Google Shape;107;p6">
            <a:extLst>
              <a:ext uri="{FF2B5EF4-FFF2-40B4-BE49-F238E27FC236}">
                <a16:creationId xmlns:a16="http://schemas.microsoft.com/office/drawing/2014/main" id="{DA066BA4-AF9E-3F84-B878-1B6A6CBB2457}"/>
              </a:ext>
            </a:extLst>
          </p:cNvPr>
          <p:cNvSpPr txBox="1">
            <a:spLocks/>
          </p:cNvSpPr>
          <p:nvPr/>
        </p:nvSpPr>
        <p:spPr>
          <a:xfrm>
            <a:off x="-1" y="1890505"/>
            <a:ext cx="6957848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 indent="0" algn="ctr" rtl="1">
              <a:spcBef>
                <a:spcPts val="750"/>
              </a:spcBef>
              <a:buClr>
                <a:schemeClr val="dk1"/>
              </a:buClr>
              <a:buSzPts val="2800"/>
              <a:buNone/>
            </a:pPr>
            <a:r>
              <a:rPr lang="ar-EG" sz="3200" b="1" dirty="0"/>
              <a:t>بيان الرؤية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هو بيان لتطلعات المنظمة الشاملة لما تأمل في تحقيقه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يجب أن يلهم الناس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يحفز الناس على الرغبة في أن يكونوا جزءًا من المنظمة والمساهمة فيها.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يجب أن يكون واضحًا وموجزًا، وعادةً ما لا يزيد طوله عن فقرة قصيرة</a:t>
            </a:r>
            <a:endParaRPr lang="en-US" sz="28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0B9CD1-9166-9A78-D655-B4EFDFDCE42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559" t="22329" r="26484" b="14223"/>
          <a:stretch/>
        </p:blipFill>
        <p:spPr>
          <a:xfrm>
            <a:off x="7641021" y="1648606"/>
            <a:ext cx="4239804" cy="413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9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41"/>
    </mc:Choice>
    <mc:Fallback xmlns="">
      <p:transition spd="slow" advTm="7354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-1" y="1566307"/>
            <a:ext cx="71995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A6C660-F66B-CBE9-EF2E-1F14504DCA13}"/>
              </a:ext>
            </a:extLst>
          </p:cNvPr>
          <p:cNvSpPr txBox="1">
            <a:spLocks/>
          </p:cNvSpPr>
          <p:nvPr/>
        </p:nvSpPr>
        <p:spPr>
          <a:xfrm>
            <a:off x="1495969" y="663949"/>
            <a:ext cx="10515600" cy="8673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EG" sz="4400" b="1" dirty="0">
                <a:solidFill>
                  <a:srgbClr val="C00000"/>
                </a:solidFill>
                <a:latin typeface="+mn-lt"/>
              </a:rPr>
              <a:t>فهم القيم</a:t>
            </a:r>
            <a:endParaRPr lang="en-US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BF73A65-D7D8-BBD9-C6B1-2F2E8A6FF979}"/>
              </a:ext>
            </a:extLst>
          </p:cNvPr>
          <p:cNvSpPr txBox="1">
            <a:spLocks/>
          </p:cNvSpPr>
          <p:nvPr/>
        </p:nvSpPr>
        <p:spPr>
          <a:xfrm>
            <a:off x="215348" y="1688506"/>
            <a:ext cx="5418197" cy="4685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EG" dirty="0"/>
          </a:p>
        </p:txBody>
      </p:sp>
      <p:sp>
        <p:nvSpPr>
          <p:cNvPr id="8" name="Google Shape;99;p5">
            <a:extLst>
              <a:ext uri="{FF2B5EF4-FFF2-40B4-BE49-F238E27FC236}">
                <a16:creationId xmlns:a16="http://schemas.microsoft.com/office/drawing/2014/main" id="{EA27DC2B-BCDA-90BF-9788-6DFEDE668538}"/>
              </a:ext>
            </a:extLst>
          </p:cNvPr>
          <p:cNvSpPr txBox="1">
            <a:spLocks/>
          </p:cNvSpPr>
          <p:nvPr/>
        </p:nvSpPr>
        <p:spPr>
          <a:xfrm>
            <a:off x="-155846" y="1728406"/>
            <a:ext cx="7113693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endParaRPr lang="en-US" sz="2800" b="1" dirty="0"/>
          </a:p>
        </p:txBody>
      </p:sp>
      <p:sp>
        <p:nvSpPr>
          <p:cNvPr id="6" name="Google Shape;107;p6">
            <a:extLst>
              <a:ext uri="{FF2B5EF4-FFF2-40B4-BE49-F238E27FC236}">
                <a16:creationId xmlns:a16="http://schemas.microsoft.com/office/drawing/2014/main" id="{DA066BA4-AF9E-3F84-B878-1B6A6CBB2457}"/>
              </a:ext>
            </a:extLst>
          </p:cNvPr>
          <p:cNvSpPr txBox="1">
            <a:spLocks/>
          </p:cNvSpPr>
          <p:nvPr/>
        </p:nvSpPr>
        <p:spPr>
          <a:xfrm>
            <a:off x="-1" y="1890505"/>
            <a:ext cx="6957848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 indent="0" algn="ctr" rtl="1">
              <a:spcBef>
                <a:spcPts val="750"/>
              </a:spcBef>
              <a:buClr>
                <a:schemeClr val="dk1"/>
              </a:buClr>
              <a:buSzPts val="2800"/>
              <a:buNone/>
            </a:pPr>
            <a:r>
              <a:rPr lang="ar-EG" sz="3200" b="1" dirty="0"/>
              <a:t>بيان القيم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يحدد ما تؤمن به المنظمة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يصف كيف ينبغي للأشخاص أن يتصرفوا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يجب تعزيزه على جميع مستويات المنظمة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يسمى "مدونة الأخلاق"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3200" b="1" dirty="0"/>
              <a:t>يوفر معيارًا للموظفين للحكم على الانتهاكات.</a:t>
            </a:r>
            <a:endParaRPr lang="en-US" sz="28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6BB01-09AC-BAB1-4C69-EE9FCBE66B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559" t="22329" r="26484" b="14223"/>
          <a:stretch/>
        </p:blipFill>
        <p:spPr>
          <a:xfrm>
            <a:off x="7641021" y="1648606"/>
            <a:ext cx="4239804" cy="413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4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87"/>
    </mc:Choice>
    <mc:Fallback xmlns="">
      <p:transition spd="slow" advTm="7138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1862" y="1677060"/>
            <a:ext cx="10812720" cy="4519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78199" y="661528"/>
            <a:ext cx="92202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altLang="en-US" sz="4000" b="1" dirty="0">
                <a:solidFill>
                  <a:srgbClr val="C00000"/>
                </a:solidFill>
                <a:latin typeface="+mn-lt"/>
              </a:rPr>
              <a:t>فوائد التخطيط</a:t>
            </a:r>
            <a:endParaRPr lang="en-US" altLang="en-US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178199" y="2126984"/>
            <a:ext cx="10327810" cy="32766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ar-SA" sz="36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B9DCA2-6582-2D7E-4B2D-7705861D86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A71A31-FB3F-2F2C-C4F3-98B9B6A2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7C94C8E-2FF8-3CBB-9AC2-E2D0BB66B07A}"/>
              </a:ext>
            </a:extLst>
          </p:cNvPr>
          <p:cNvSpPr txBox="1">
            <a:spLocks/>
          </p:cNvSpPr>
          <p:nvPr/>
        </p:nvSpPr>
        <p:spPr>
          <a:xfrm>
            <a:off x="561862" y="2081731"/>
            <a:ext cx="10454976" cy="36437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EG" sz="32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يساعد التخطيط على تحديد الأهداف</a:t>
            </a:r>
          </a:p>
          <a:p>
            <a:r>
              <a:rPr lang="ar-EG" sz="32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يتحكم التخطيط في معايير المنظمة</a:t>
            </a:r>
          </a:p>
          <a:p>
            <a:r>
              <a:rPr lang="ar-EG" sz="32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يوفر التخطيط التوجيه ويحسن توجه العمل.</a:t>
            </a:r>
          </a:p>
          <a:p>
            <a:r>
              <a:rPr lang="ar-EG" sz="32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يتضمن التخطيط الاختيار</a:t>
            </a:r>
            <a:endParaRPr lang="en-US" sz="3200" dirty="0">
              <a:solidFill>
                <a:srgbClr val="202124"/>
              </a:solidFill>
              <a:highlight>
                <a:srgbClr val="FFFFFF"/>
              </a:highlight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77582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680"/>
    </mc:Choice>
    <mc:Fallback xmlns="">
      <p:transition advTm="15368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1862" y="1677060"/>
            <a:ext cx="10812720" cy="4519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78199" y="661528"/>
            <a:ext cx="92202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altLang="en-US" sz="4000" b="1" dirty="0">
                <a:solidFill>
                  <a:srgbClr val="C00000"/>
                </a:solidFill>
                <a:latin typeface="+mn-lt"/>
              </a:rPr>
              <a:t>تابع فوائد التخطيط</a:t>
            </a:r>
            <a:endParaRPr lang="en-US" altLang="en-US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178199" y="2126984"/>
            <a:ext cx="10327810" cy="32766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ar-SA" sz="36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B9DCA2-6582-2D7E-4B2D-7705861D86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A71A31-FB3F-2F2C-C4F3-98B9B6A2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7C94C8E-2FF8-3CBB-9AC2-E2D0BB66B07A}"/>
              </a:ext>
            </a:extLst>
          </p:cNvPr>
          <p:cNvSpPr txBox="1">
            <a:spLocks/>
          </p:cNvSpPr>
          <p:nvPr/>
        </p:nvSpPr>
        <p:spPr>
          <a:xfrm>
            <a:off x="561862" y="2081731"/>
            <a:ext cx="10454976" cy="36437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EG" sz="28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التخطيط يحسن الكفاءة والتحكم وإدارة الوقت</a:t>
            </a:r>
          </a:p>
          <a:p>
            <a:r>
              <a:rPr lang="ar-EG" sz="28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التخطيط يسمح بالمرونة ويحسن التركيز</a:t>
            </a:r>
          </a:p>
          <a:p>
            <a:r>
              <a:rPr lang="ar-EG" sz="28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التخطيط يعزز التعاون والتنسيق</a:t>
            </a:r>
          </a:p>
          <a:p>
            <a:r>
              <a:rPr lang="ar-EG" sz="28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التخطيط يحسن تخصيص الموارد ويحسن استخدامها</a:t>
            </a:r>
          </a:p>
          <a:p>
            <a:r>
              <a:rPr lang="ar-EG" sz="2800" b="1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التخطيط يعطي نتائج فعالة</a:t>
            </a:r>
            <a:endParaRPr lang="en-US" sz="2800" dirty="0">
              <a:solidFill>
                <a:srgbClr val="202124"/>
              </a:solidFill>
              <a:highlight>
                <a:srgbClr val="FFFFFF"/>
              </a:highlight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37704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980"/>
    </mc:Choice>
    <mc:Fallback xmlns="">
      <p:transition advTm="11498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1862" y="167706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78199" y="661528"/>
            <a:ext cx="92202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altLang="en-US" sz="4000" b="1" dirty="0">
                <a:solidFill>
                  <a:srgbClr val="C00000"/>
                </a:solidFill>
                <a:latin typeface="+mn-lt"/>
              </a:rPr>
              <a:t>لماذا يجب علينا التخطيط؟</a:t>
            </a:r>
            <a:endParaRPr lang="en-US" altLang="en-US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178199" y="2126984"/>
            <a:ext cx="10327810" cy="32766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ar-SA" sz="36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B9DCA2-6582-2D7E-4B2D-7705861D86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A71A31-FB3F-2F2C-C4F3-98B9B6A2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3D7838A8-4E4D-7091-318C-EA37D558D7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7707959"/>
              </p:ext>
            </p:extLst>
          </p:nvPr>
        </p:nvGraphicFramePr>
        <p:xfrm>
          <a:off x="2032000" y="1923393"/>
          <a:ext cx="8128000" cy="3815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5385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682"/>
    </mc:Choice>
    <mc:Fallback xmlns="">
      <p:transition advTm="8168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0949" y="182606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78199" y="661528"/>
            <a:ext cx="92202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altLang="en-US" sz="4000" b="1" dirty="0">
                <a:solidFill>
                  <a:srgbClr val="C00000"/>
                </a:solidFill>
                <a:latin typeface="+mn-lt"/>
              </a:rPr>
              <a:t>لماذا يجب علينا التخطيط؟ تابع</a:t>
            </a:r>
            <a:endParaRPr lang="en-US" altLang="en-US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178199" y="2126984"/>
            <a:ext cx="10327810" cy="32766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ar-SA" sz="36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B9DCA2-6582-2D7E-4B2D-7705861D86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A71A31-FB3F-2F2C-C4F3-98B9B6A2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7C94C8E-2FF8-3CBB-9AC2-E2D0BB66B07A}"/>
              </a:ext>
            </a:extLst>
          </p:cNvPr>
          <p:cNvSpPr txBox="1">
            <a:spLocks/>
          </p:cNvSpPr>
          <p:nvPr/>
        </p:nvSpPr>
        <p:spPr>
          <a:xfrm>
            <a:off x="412722" y="2240057"/>
            <a:ext cx="10454976" cy="34898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قيادة أفضل وتمنح المنظمة إحساسًا بالاتجاه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رسالة ورؤية واستراتيجية محددة بوضوح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صورة واضحة للاتجاهات التي قد تؤثر على المنظمة الآن وفي المستقبل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تحديد مجالات "الاهتمام" قصيرة وطويلة الأجل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خطط محددة لتحسين الأداء وتوقع التغيير المستقبلي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نجاح ثابت ومستدام، على عكس النجاح الهامشي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إشراك الموظفين في صنع القرار وفريق أكثر تماسكًا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يساعد في تنسيق الوظائف والأقسام المختلفة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تسهيل السيطرة وإظهار المساءلة</a:t>
            </a:r>
          </a:p>
          <a:p>
            <a:pPr algn="r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ar-EG" altLang="en-US" sz="1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الرغبة في التخطيط للتغيير، وليس أن تصبح ضحية للتغيير</a:t>
            </a:r>
            <a:endParaRPr lang="en-US" altLang="ar-SA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94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326"/>
    </mc:Choice>
    <mc:Fallback xmlns="">
      <p:transition advTm="13932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589924-1DB7-7CDF-9111-01ED5D43B70D}"/>
              </a:ext>
            </a:extLst>
          </p:cNvPr>
          <p:cNvSpPr txBox="1"/>
          <p:nvPr/>
        </p:nvSpPr>
        <p:spPr>
          <a:xfrm>
            <a:off x="1818289" y="1806567"/>
            <a:ext cx="8954813" cy="3564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Bef>
                <a:spcPct val="40000"/>
              </a:spcBef>
              <a:defRPr/>
            </a:pPr>
            <a:r>
              <a:rPr lang="ar-EG" sz="2400" b="1" dirty="0">
                <a:latin typeface="Calibri" charset="0"/>
              </a:rPr>
              <a:t>الأهداف (أو الأغراض أيضًا)</a:t>
            </a:r>
          </a:p>
          <a:p>
            <a:pPr marL="1257300" lvl="2" indent="-342900" algn="r" rtl="1">
              <a:spcBef>
                <a:spcPct val="40000"/>
              </a:spcBef>
              <a:buFont typeface="Arial" panose="020B0604020202020204" pitchFamily="34" charset="0"/>
              <a:buChar char="•"/>
              <a:defRPr/>
            </a:pPr>
            <a:r>
              <a:rPr lang="ar-EG" sz="2400" b="1" dirty="0">
                <a:solidFill>
                  <a:srgbClr val="C00000"/>
                </a:solidFill>
                <a:latin typeface="Calibri" charset="0"/>
              </a:rPr>
              <a:t>النتائج المرجوة للأفراد أو المجموعات أو المنظمات بأكملها</a:t>
            </a:r>
          </a:p>
          <a:p>
            <a:pPr marL="1257300" lvl="2" indent="-342900" algn="r" rtl="1">
              <a:spcBef>
                <a:spcPct val="40000"/>
              </a:spcBef>
              <a:buFont typeface="Arial" panose="020B0604020202020204" pitchFamily="34" charset="0"/>
              <a:buChar char="•"/>
              <a:defRPr/>
            </a:pPr>
            <a:r>
              <a:rPr lang="ar-EG" sz="2400" b="1" dirty="0">
                <a:solidFill>
                  <a:srgbClr val="C00000"/>
                </a:solidFill>
                <a:latin typeface="Calibri" charset="0"/>
              </a:rPr>
              <a:t>توفير التوجيه ومعايير تقييم الأداء</a:t>
            </a:r>
          </a:p>
          <a:p>
            <a:pPr algn="r" rtl="1">
              <a:spcBef>
                <a:spcPct val="40000"/>
              </a:spcBef>
              <a:defRPr/>
            </a:pPr>
            <a:endParaRPr lang="ar-EG" sz="2400" b="1" dirty="0">
              <a:solidFill>
                <a:srgbClr val="C00000"/>
              </a:solidFill>
              <a:latin typeface="Calibri" charset="0"/>
            </a:endParaRPr>
          </a:p>
          <a:p>
            <a:pPr algn="r" rtl="1">
              <a:spcBef>
                <a:spcPct val="40000"/>
              </a:spcBef>
              <a:defRPr/>
            </a:pPr>
            <a:r>
              <a:rPr lang="ar-EG" sz="2400" b="1" dirty="0">
                <a:latin typeface="Calibri" charset="0"/>
              </a:rPr>
              <a:t>الخطط</a:t>
            </a:r>
          </a:p>
          <a:p>
            <a:pPr marL="1257300" lvl="2" indent="-342900" algn="r" rtl="1">
              <a:spcBef>
                <a:spcPct val="40000"/>
              </a:spcBef>
              <a:buFont typeface="Arial" panose="020B0604020202020204" pitchFamily="34" charset="0"/>
              <a:buChar char="•"/>
              <a:defRPr/>
            </a:pPr>
            <a:r>
              <a:rPr lang="ar-EG" sz="2400" b="1" dirty="0">
                <a:solidFill>
                  <a:srgbClr val="C00000"/>
                </a:solidFill>
                <a:latin typeface="Calibri" charset="0"/>
              </a:rPr>
              <a:t>المستندات التي توضح كيفية تحقيق الأهداف</a:t>
            </a:r>
          </a:p>
          <a:p>
            <a:pPr marL="1257300" lvl="2" indent="-342900" algn="r" rtl="1">
              <a:spcBef>
                <a:spcPct val="40000"/>
              </a:spcBef>
              <a:buFont typeface="Arial" panose="020B0604020202020204" pitchFamily="34" charset="0"/>
              <a:buChar char="•"/>
              <a:defRPr/>
            </a:pPr>
            <a:r>
              <a:rPr lang="ar-EG" sz="2400" b="1" dirty="0">
                <a:solidFill>
                  <a:srgbClr val="C00000"/>
                </a:solidFill>
                <a:latin typeface="Calibri" charset="0"/>
              </a:rPr>
              <a:t>وصف كيفية تخصيص الموارد وإنشاء جداول الأنشطة</a:t>
            </a:r>
            <a:endParaRPr lang="en-US" sz="2400" b="1" dirty="0">
              <a:latin typeface="Calibri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069093-EC2C-1D5F-4AF0-2F0AC1ED08A9}"/>
              </a:ext>
            </a:extLst>
          </p:cNvPr>
          <p:cNvSpPr txBox="1"/>
          <p:nvPr/>
        </p:nvSpPr>
        <p:spPr>
          <a:xfrm>
            <a:off x="4753304" y="892819"/>
            <a:ext cx="39913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altLang="en-US" sz="2800" b="1" dirty="0">
                <a:solidFill>
                  <a:srgbClr val="C00000"/>
                </a:solidFill>
              </a:rPr>
              <a:t>عناصر التخطيط</a:t>
            </a:r>
            <a:endParaRPr lang="en-US" alt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19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921"/>
    </mc:Choice>
    <mc:Fallback xmlns="">
      <p:transition spd="slow" advTm="8192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71BDE64-34AD-BDE3-8844-130C39B7DB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442291"/>
              </p:ext>
            </p:extLst>
          </p:nvPr>
        </p:nvGraphicFramePr>
        <p:xfrm>
          <a:off x="1713186" y="1509772"/>
          <a:ext cx="9133489" cy="4170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8CD9BEF-4174-A080-7FD4-4D470BB2E285}"/>
              </a:ext>
            </a:extLst>
          </p:cNvPr>
          <p:cNvSpPr txBox="1"/>
          <p:nvPr/>
        </p:nvSpPr>
        <p:spPr>
          <a:xfrm>
            <a:off x="3071648" y="800485"/>
            <a:ext cx="6416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altLang="en-US" sz="2800" b="1" dirty="0">
                <a:solidFill>
                  <a:srgbClr val="C00000"/>
                </a:solidFill>
              </a:rPr>
              <a:t>أنواع الأهداف</a:t>
            </a:r>
            <a:endParaRPr lang="en-US" alt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09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65"/>
    </mc:Choice>
    <mc:Fallback xmlns="">
      <p:transition spd="slow" advTm="8186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AA7CA2-6E5D-AF9F-6567-90E057020869}"/>
              </a:ext>
            </a:extLst>
          </p:cNvPr>
          <p:cNvSpPr txBox="1"/>
          <p:nvPr/>
        </p:nvSpPr>
        <p:spPr>
          <a:xfrm>
            <a:off x="1630858" y="2274838"/>
            <a:ext cx="93457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480" lvl="1" algn="r" rtl="1">
              <a:buSzPct val="99000"/>
              <a:buFontTx/>
              <a:buAutoNum type="arabicPeriod"/>
            </a:pPr>
            <a:r>
              <a:rPr lang="ar-EG" altLang="en-US" sz="2400" b="1" dirty="0"/>
              <a:t>قم بمراجعة مهمة المنظمة والمهام الوظيفية الرئيسية للموظف.</a:t>
            </a:r>
          </a:p>
          <a:p>
            <a:pPr marL="571480" lvl="1" algn="r" rtl="1">
              <a:buSzPct val="99000"/>
              <a:buFontTx/>
              <a:buAutoNum type="arabicPeriod"/>
            </a:pPr>
            <a:r>
              <a:rPr lang="ar-EG" altLang="en-US" sz="2400" b="1" dirty="0"/>
              <a:t>قم بتقييم الموارد المتاحة.</a:t>
            </a:r>
          </a:p>
          <a:p>
            <a:pPr marL="571480" lvl="1" algn="r" rtl="1">
              <a:buSzPct val="99000"/>
              <a:buFontTx/>
              <a:buAutoNum type="arabicPeriod"/>
            </a:pPr>
            <a:r>
              <a:rPr lang="ar-EG" altLang="en-US" sz="2400" b="1" dirty="0"/>
              <a:t>قم بتحديد الأهداف بشكل فردي أو بمساعدة الآخرين.</a:t>
            </a:r>
          </a:p>
          <a:p>
            <a:pPr marL="571480" lvl="1" algn="r" rtl="1">
              <a:buSzPct val="99000"/>
              <a:buFontTx/>
              <a:buAutoNum type="arabicPeriod"/>
            </a:pPr>
            <a:r>
              <a:rPr lang="ar-EG" altLang="en-US" sz="2400" b="1" dirty="0"/>
              <a:t>تأكد من كتابة الأهداف بشكل جيد ثم قم بإيصالها إلى كل من يحتاج إلى معرفتها.</a:t>
            </a:r>
          </a:p>
          <a:p>
            <a:pPr marL="571480" lvl="1" algn="r" rtl="1">
              <a:buSzPct val="99000"/>
              <a:buFontTx/>
              <a:buAutoNum type="arabicPeriod"/>
            </a:pPr>
            <a:r>
              <a:rPr lang="ar-EG" altLang="en-US" sz="2400" b="1" dirty="0"/>
              <a:t>قم ببناء آليات ردود الفعل لتقييم تقدم الهدف.</a:t>
            </a:r>
          </a:p>
          <a:p>
            <a:pPr marL="571480" lvl="1" algn="r" rtl="1">
              <a:buSzPct val="99000"/>
              <a:buFontTx/>
              <a:buAutoNum type="arabicPeriod"/>
            </a:pPr>
            <a:r>
              <a:rPr lang="ar-EG" altLang="en-US" sz="2400" b="1" dirty="0"/>
              <a:t>قم بربط المكافآت بتحقيق الهدف.</a:t>
            </a:r>
            <a:endParaRPr lang="en-US" alt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07AD04-6846-156B-9173-758269F996FF}"/>
              </a:ext>
            </a:extLst>
          </p:cNvPr>
          <p:cNvSpPr txBox="1"/>
          <p:nvPr/>
        </p:nvSpPr>
        <p:spPr>
          <a:xfrm>
            <a:off x="3555668" y="788546"/>
            <a:ext cx="7696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altLang="en-US" sz="2800" b="1" dirty="0">
                <a:solidFill>
                  <a:srgbClr val="C00000"/>
                </a:solidFill>
              </a:rPr>
              <a:t>يتعين على المديرين اتباع ست خطوات عند تحديد الأهداف</a:t>
            </a:r>
            <a:endParaRPr lang="en-US" alt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39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157"/>
    </mc:Choice>
    <mc:Fallback xmlns="">
      <p:transition spd="slow" advTm="12315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32CCE5-24A4-1569-3FF8-A8C835B09F3A}"/>
              </a:ext>
            </a:extLst>
          </p:cNvPr>
          <p:cNvSpPr txBox="1"/>
          <p:nvPr/>
        </p:nvSpPr>
        <p:spPr>
          <a:xfrm>
            <a:off x="1831581" y="2879807"/>
            <a:ext cx="894430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altLang="en-US" sz="2800" b="1" dirty="0">
                <a:solidFill>
                  <a:srgbClr val="C00000"/>
                </a:solidFill>
              </a:rPr>
              <a:t>للحصول على أهداف مكتوبة بشكل جيد، عليك أن تأخذ في الاعتبار ما يلي: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altLang="en-US" sz="2800" b="1" dirty="0"/>
              <a:t>مكتوبة من حيث النتائج وليس الإجراءات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altLang="en-US" sz="2800" b="1" dirty="0"/>
              <a:t>قابلة للقياس والقياس الكمي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altLang="en-US" sz="2800" b="1" dirty="0"/>
              <a:t>واضحة فيما يتعلق بالإطار الزمني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altLang="en-US" sz="2800" b="1" dirty="0"/>
              <a:t>صعبة ولكن يمكن تحقيقها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altLang="en-US" sz="2800" b="1" dirty="0"/>
              <a:t>مُبلغة إلى جميع أعضاء المنظمة الضروريين</a:t>
            </a:r>
            <a:endParaRPr lang="en-US" alt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990AF6-FA6B-A979-237E-A735135DD002}"/>
              </a:ext>
            </a:extLst>
          </p:cNvPr>
          <p:cNvSpPr txBox="1"/>
          <p:nvPr/>
        </p:nvSpPr>
        <p:spPr>
          <a:xfrm>
            <a:off x="2626178" y="1683120"/>
            <a:ext cx="70643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altLang="en-US" sz="2800" b="1" dirty="0">
                <a:solidFill>
                  <a:srgbClr val="C00000"/>
                </a:solidFill>
              </a:rPr>
              <a:t>تذكر أنه يجب أن يكون لديك أهداف مكتوبة جيدًا</a:t>
            </a:r>
            <a:endParaRPr lang="en-US" alt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1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735"/>
    </mc:Choice>
    <mc:Fallback xmlns="">
      <p:transition spd="slow" advTm="15973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514AD9-D702-174D-5103-269EE00F7E4B}"/>
              </a:ext>
            </a:extLst>
          </p:cNvPr>
          <p:cNvSpPr txBox="1"/>
          <p:nvPr/>
        </p:nvSpPr>
        <p:spPr>
          <a:xfrm>
            <a:off x="3748568" y="768003"/>
            <a:ext cx="64165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خطة المديرين</a:t>
            </a:r>
            <a:endParaRPr lang="ar-SA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AC6E9C1E-5A16-E457-2DFB-5D1F951906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3253215"/>
              </p:ext>
            </p:extLst>
          </p:nvPr>
        </p:nvGraphicFramePr>
        <p:xfrm>
          <a:off x="1630858" y="1700647"/>
          <a:ext cx="9268370" cy="3979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6327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18"/>
    </mc:Choice>
    <mc:Fallback xmlns="">
      <p:transition spd="slow" advTm="8801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27537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A3B198-9126-8E5A-0FCB-8BA12C1B4238}"/>
              </a:ext>
            </a:extLst>
          </p:cNvPr>
          <p:cNvSpPr txBox="1"/>
          <p:nvPr/>
        </p:nvSpPr>
        <p:spPr>
          <a:xfrm>
            <a:off x="3515031" y="894259"/>
            <a:ext cx="76679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التخطيط هو عملية تتكون من عدة خطوات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CDC818-CCBB-B547-CEA4-F28E9B9F17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729" t="17169" r="15569" b="7076"/>
          <a:stretch/>
        </p:blipFill>
        <p:spPr>
          <a:xfrm>
            <a:off x="3415863" y="1546045"/>
            <a:ext cx="6232634" cy="445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92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98"/>
    </mc:Choice>
    <mc:Fallback xmlns="">
      <p:transition spd="slow" advTm="13809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321167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432679" y="1509772"/>
            <a:ext cx="6924562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D09EA0-6C60-B0D2-E1DE-C6B78FCED9D3}"/>
              </a:ext>
            </a:extLst>
          </p:cNvPr>
          <p:cNvSpPr txBox="1"/>
          <p:nvPr/>
        </p:nvSpPr>
        <p:spPr>
          <a:xfrm>
            <a:off x="791781" y="1870011"/>
            <a:ext cx="62063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rtl="1">
              <a:buFont typeface="+mj-lt"/>
              <a:buAutoNum type="arabicPeriod"/>
            </a:pPr>
            <a:r>
              <a:rPr lang="ar-EG" sz="2200" b="1" dirty="0"/>
              <a:t>فهم الرسالة والرؤية - </a:t>
            </a:r>
            <a:r>
              <a:rPr lang="ar-EG" sz="2200" dirty="0"/>
              <a:t>تحدد الرسالة والرؤية قيم المنظمة وهدفها. وسوف يدفعان تطوير الأهداف والغايات. وستعمل هذه الأهداف كمعايير لتحديد ما إذا كنت تعزز مهمة الشركة وتتحرك نحو رؤيتها.</a:t>
            </a:r>
          </a:p>
          <a:p>
            <a:pPr marL="457200" indent="-457200" algn="just" rtl="1">
              <a:buFont typeface="+mj-lt"/>
              <a:buAutoNum type="arabicPeriod"/>
            </a:pPr>
            <a:endParaRPr lang="ar-EG" sz="2200" b="1" dirty="0"/>
          </a:p>
          <a:p>
            <a:pPr marL="457200" indent="-457200" algn="just" rtl="1">
              <a:buFont typeface="+mj-lt"/>
              <a:buAutoNum type="arabicPeriod"/>
            </a:pPr>
            <a:r>
              <a:rPr lang="ar-EG" sz="2200" b="1" dirty="0"/>
              <a:t>تحديد الهدف - </a:t>
            </a:r>
            <a:r>
              <a:rPr lang="ar-EG" sz="2200" dirty="0"/>
              <a:t>هذه هي الأشياء التي ترغب الشركة في تحقيقها.</a:t>
            </a:r>
          </a:p>
          <a:p>
            <a:pPr marL="457200" indent="-457200" algn="just" rtl="1">
              <a:buFont typeface="+mj-lt"/>
              <a:buAutoNum type="arabicPeriod"/>
            </a:pPr>
            <a:endParaRPr lang="ar-EG" sz="2200" b="1" dirty="0"/>
          </a:p>
          <a:p>
            <a:pPr marL="457200" indent="-457200" algn="just" rtl="1">
              <a:buFont typeface="+mj-lt"/>
              <a:buAutoNum type="arabicPeriod"/>
            </a:pPr>
            <a:r>
              <a:rPr lang="ar-EG" sz="2200" b="1" dirty="0"/>
              <a:t>مسارات العمل</a:t>
            </a:r>
            <a:r>
              <a:rPr lang="ar-EG" sz="2200" dirty="0"/>
              <a:t> - ما هي مسارات العمل البديلة لتحقيق الأهداف المرجوة.</a:t>
            </a:r>
            <a:endParaRPr lang="en-US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A3B198-9126-8E5A-0FCB-8BA12C1B4238}"/>
              </a:ext>
            </a:extLst>
          </p:cNvPr>
          <p:cNvSpPr txBox="1"/>
          <p:nvPr/>
        </p:nvSpPr>
        <p:spPr>
          <a:xfrm>
            <a:off x="3557072" y="583558"/>
            <a:ext cx="6416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التخطيط هو عملية تتكون من عدة خطوات.</a:t>
            </a:r>
            <a:endParaRPr lang="en-US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C6A1BC6F-92C5-7C2E-8A0A-E764B77364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5833476"/>
              </p:ext>
            </p:extLst>
          </p:nvPr>
        </p:nvGraphicFramePr>
        <p:xfrm>
          <a:off x="5566985" y="1789462"/>
          <a:ext cx="8128000" cy="384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0618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24"/>
    </mc:Choice>
    <mc:Fallback xmlns="">
      <p:transition spd="slow" advTm="6162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369617" y="1537665"/>
            <a:ext cx="6416564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D09EA0-6C60-B0D2-E1DE-C6B78FCED9D3}"/>
              </a:ext>
            </a:extLst>
          </p:cNvPr>
          <p:cNvSpPr txBox="1"/>
          <p:nvPr/>
        </p:nvSpPr>
        <p:spPr>
          <a:xfrm>
            <a:off x="472969" y="2080812"/>
            <a:ext cx="6209859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200" b="1" dirty="0"/>
              <a:t>4. تقييم البدائل - </a:t>
            </a:r>
            <a:r>
              <a:rPr lang="ar-EG" sz="2200" dirty="0"/>
              <a:t>تقييم البدائل المختلفة لتحديد الخصائص والمتطلبات والنتائج المحتملة.</a:t>
            </a:r>
          </a:p>
          <a:p>
            <a:pPr algn="just" rtl="1"/>
            <a:r>
              <a:rPr lang="ar-EG" sz="2200" b="1" dirty="0"/>
              <a:t>5. اختيار مسار العمل - </a:t>
            </a:r>
            <a:r>
              <a:rPr lang="ar-EG" sz="2200" dirty="0"/>
              <a:t>بناءً على خصائص كل بديل، يجب على المخطط اتخاذ قرارات بشأن أفضل مسارات العمل لتحقيق الأهداف.</a:t>
            </a:r>
          </a:p>
          <a:p>
            <a:pPr algn="just" rtl="1"/>
            <a:r>
              <a:rPr lang="ar-EG" sz="2200" b="1" dirty="0"/>
              <a:t>6. تنفيذ الخطة - </a:t>
            </a:r>
            <a:r>
              <a:rPr lang="ar-EG" sz="2200" dirty="0"/>
              <a:t>يجب على المخطط الآن تنفيذ مسار العمل المختار</a:t>
            </a:r>
            <a:r>
              <a:rPr lang="ar-EG" sz="2200" b="1" dirty="0"/>
              <a:t>.</a:t>
            </a:r>
          </a:p>
          <a:p>
            <a:pPr algn="just" rtl="1"/>
            <a:r>
              <a:rPr lang="ar-EG" sz="2200" b="1" dirty="0"/>
              <a:t>7. تحديد التتبع وتقييم النتائج - </a:t>
            </a:r>
            <a:r>
              <a:rPr lang="ar-EG" sz="2200" dirty="0"/>
              <a:t>بعد تنفيذ الخطة، يجب على المخططين تقييم نجاح خططهم باستمرار واتخاذ إجراءات تصحيحية عند الضرورة.</a:t>
            </a: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93EC4F-5A07-F70E-EC79-E28D190742F0}"/>
              </a:ext>
            </a:extLst>
          </p:cNvPr>
          <p:cNvSpPr txBox="1"/>
          <p:nvPr/>
        </p:nvSpPr>
        <p:spPr>
          <a:xfrm>
            <a:off x="3557072" y="583558"/>
            <a:ext cx="6416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التخطيط هو عملية تتكون من عدة خطوات، تابع</a:t>
            </a:r>
            <a:endParaRPr lang="en-US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B992D7E-D281-DE7E-50E0-8A7FFDD0F0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5872254"/>
              </p:ext>
            </p:extLst>
          </p:nvPr>
        </p:nvGraphicFramePr>
        <p:xfrm>
          <a:off x="5566985" y="1789462"/>
          <a:ext cx="8128000" cy="384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559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44"/>
    </mc:Choice>
    <mc:Fallback xmlns="">
      <p:transition spd="slow" advTm="6744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693683" y="1509772"/>
            <a:ext cx="11035862" cy="4847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89853A-5B53-0A20-2420-06206E096482}"/>
              </a:ext>
            </a:extLst>
          </p:cNvPr>
          <p:cNvSpPr txBox="1"/>
          <p:nvPr/>
        </p:nvSpPr>
        <p:spPr>
          <a:xfrm>
            <a:off x="4156161" y="820379"/>
            <a:ext cx="6416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/>
              <a:t>أنواع التخطيط</a:t>
            </a:r>
            <a:endParaRPr lang="en-US" sz="2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9DAF7C-B1BA-665C-A9D0-FC53251271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804" t="30790" r="9030" b="10619"/>
          <a:stretch/>
        </p:blipFill>
        <p:spPr>
          <a:xfrm>
            <a:off x="5874908" y="1669907"/>
            <a:ext cx="5737267" cy="4512377"/>
          </a:xfrm>
          <a:prstGeom prst="rect">
            <a:avLst/>
          </a:prstGeom>
        </p:spPr>
      </p:pic>
      <p:pic>
        <p:nvPicPr>
          <p:cNvPr id="2" name="Picture 4" descr="Types Of Planning | Classification Of Planning | Planning Example">
            <a:extLst>
              <a:ext uri="{FF2B5EF4-FFF2-40B4-BE49-F238E27FC236}">
                <a16:creationId xmlns:a16="http://schemas.microsoft.com/office/drawing/2014/main" id="{EFFA96F1-0897-BB35-C24E-172782411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90" y="1617358"/>
            <a:ext cx="4822493" cy="467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07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9"/>
    </mc:Choice>
    <mc:Fallback xmlns="">
      <p:transition spd="slow" advTm="256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180431" y="117742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C42458-6B00-0685-486E-143832A7AC2C}"/>
              </a:ext>
            </a:extLst>
          </p:cNvPr>
          <p:cNvSpPr txBox="1"/>
          <p:nvPr/>
        </p:nvSpPr>
        <p:spPr>
          <a:xfrm>
            <a:off x="1504734" y="1700645"/>
            <a:ext cx="9345750" cy="3765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/>
              <a:t>الحفاظ على التركيز التنظيمي</a:t>
            </a:r>
          </a:p>
          <a:p>
            <a:pPr marL="1714500" lvl="3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>
                <a:solidFill>
                  <a:srgbClr val="C00000"/>
                </a:solidFill>
              </a:rPr>
              <a:t>تحديد أهداف محددة للنظر في رؤية ورسالة وقيم المنظمة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/>
              <a:t>تشجيع المشاركة المتنوعة</a:t>
            </a:r>
          </a:p>
          <a:p>
            <a:pPr marL="1714500" lvl="3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>
                <a:solidFill>
                  <a:srgbClr val="C00000"/>
                </a:solidFill>
              </a:rPr>
              <a:t>توفير الفرصة للمساهمة</a:t>
            </a:r>
          </a:p>
          <a:p>
            <a:pPr marL="1714500" lvl="3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>
                <a:solidFill>
                  <a:srgbClr val="C00000"/>
                </a:solidFill>
              </a:rPr>
              <a:t>إنشاء لجان تخطيطية تشمل عمدًا أشخاصًا من خلفيات متنوعة</a:t>
            </a:r>
          </a:p>
          <a:p>
            <a:pPr marL="342900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/>
              <a:t>تمكين وتحفيز الموظفين</a:t>
            </a:r>
          </a:p>
          <a:p>
            <a:pPr marL="1714500" lvl="3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>
                <a:solidFill>
                  <a:srgbClr val="C00000"/>
                </a:solidFill>
              </a:rPr>
              <a:t>تمكين الأشخاص من المساهمة</a:t>
            </a:r>
          </a:p>
          <a:p>
            <a:pPr marL="1714500" lvl="3" indent="-304800" algn="r" rtl="1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ar-EG" sz="2400" b="1" dirty="0">
                <a:solidFill>
                  <a:srgbClr val="C00000"/>
                </a:solidFill>
              </a:rPr>
              <a:t>تحفيزهم على دعم النتائج</a:t>
            </a:r>
            <a:endParaRPr 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89853A-5B53-0A20-2420-06206E096482}"/>
              </a:ext>
            </a:extLst>
          </p:cNvPr>
          <p:cNvSpPr txBox="1"/>
          <p:nvPr/>
        </p:nvSpPr>
        <p:spPr>
          <a:xfrm>
            <a:off x="4128422" y="780252"/>
            <a:ext cx="6416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/>
              <a:t>الجوانب الأساسية لوظيفة التخطيط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2544844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532DA3-20FF-61F9-AF52-04A0C1C3FB1F}"/>
              </a:ext>
            </a:extLst>
          </p:cNvPr>
          <p:cNvSpPr txBox="1"/>
          <p:nvPr/>
        </p:nvSpPr>
        <p:spPr>
          <a:xfrm>
            <a:off x="1880279" y="2153090"/>
            <a:ext cx="868086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SzPct val="90000"/>
              <a:buFont typeface="Wingdings" pitchFamily="2" charset="2"/>
              <a:buChar char="Ø"/>
            </a:pPr>
            <a:r>
              <a:rPr lang="ar-EG" sz="2400" b="1" dirty="0"/>
              <a:t>الخطط القصيرة والمتوسطة والطويلة المدى:</a:t>
            </a:r>
          </a:p>
          <a:p>
            <a:pPr lvl="3" algn="r" rtl="1">
              <a:buSzPct val="90000"/>
            </a:pPr>
            <a:r>
              <a:rPr lang="ar-EG" sz="2400" b="1" dirty="0"/>
              <a:t>الخطط القصيرة المدى = سنة واحدة أو أقل</a:t>
            </a:r>
          </a:p>
          <a:p>
            <a:pPr lvl="3" algn="r" rtl="1">
              <a:buSzPct val="90000"/>
            </a:pPr>
            <a:r>
              <a:rPr lang="ar-EG" sz="2400" b="1" dirty="0"/>
              <a:t>الخطط المتوسطة المدى = سنة إلى سنتين</a:t>
            </a:r>
          </a:p>
          <a:p>
            <a:pPr lvl="3" algn="r" rtl="1">
              <a:buSzPct val="90000"/>
            </a:pPr>
            <a:r>
              <a:rPr lang="ar-EG" sz="2400" b="1" dirty="0"/>
              <a:t>الخطط الطويلة المدى = ثلاث سنوات أو أكثر</a:t>
            </a:r>
          </a:p>
          <a:p>
            <a:pPr algn="r" rtl="1">
              <a:buSzPct val="90000"/>
              <a:buFont typeface="Wingdings" pitchFamily="2" charset="2"/>
              <a:buChar char="Ø"/>
            </a:pPr>
            <a:endParaRPr lang="ar-EG" sz="2400" b="1" dirty="0"/>
          </a:p>
          <a:p>
            <a:pPr algn="r" rtl="1">
              <a:buSzPct val="90000"/>
              <a:buFont typeface="Wingdings" pitchFamily="2" charset="2"/>
              <a:buChar char="Ø"/>
            </a:pPr>
            <a:r>
              <a:rPr lang="ar-EG" sz="2400" b="1" dirty="0"/>
              <a:t>يختلف الأشخاص في قدرتهم على التعامل بفعالية مع آفاق زمنية مختلفة.</a:t>
            </a:r>
          </a:p>
          <a:p>
            <a:pPr algn="r" rtl="1">
              <a:buSzPct val="90000"/>
              <a:buFont typeface="Wingdings" pitchFamily="2" charset="2"/>
              <a:buChar char="Ø"/>
            </a:pPr>
            <a:r>
              <a:rPr lang="ar-EG" sz="2400" b="1" dirty="0"/>
              <a:t>تركز مستويات الإدارة العليا على آفاق زمنية أطول.</a:t>
            </a:r>
            <a:endParaRPr 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6F962B-BC71-3683-38D9-80B727971C28}"/>
              </a:ext>
            </a:extLst>
          </p:cNvPr>
          <p:cNvSpPr txBox="1"/>
          <p:nvPr/>
        </p:nvSpPr>
        <p:spPr>
          <a:xfrm>
            <a:off x="3875328" y="568176"/>
            <a:ext cx="735437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ما هي أنواع الخطط التي يستخدمها المديرون (حسب الإطار الزمني)؟</a:t>
            </a:r>
            <a:endParaRPr lang="ar-SA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886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Content Placeholder 4">
            <a:extLst>
              <a:ext uri="{FF2B5EF4-FFF2-40B4-BE49-F238E27FC236}">
                <a16:creationId xmlns:a16="http://schemas.microsoft.com/office/drawing/2014/main" id="{A8CA7987-02C8-C14C-57CA-FC6A7A46E0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6962937"/>
              </p:ext>
            </p:extLst>
          </p:nvPr>
        </p:nvGraphicFramePr>
        <p:xfrm>
          <a:off x="1072620" y="1195754"/>
          <a:ext cx="10508474" cy="4790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33791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39FDE8E-9E1E-45D7-B2F1-075239DBC5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6057223"/>
              </p:ext>
            </p:extLst>
          </p:nvPr>
        </p:nvGraphicFramePr>
        <p:xfrm>
          <a:off x="1996966" y="1637101"/>
          <a:ext cx="8765627" cy="4043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27AF940-C773-6D20-FADD-3FB6986E5B86}"/>
              </a:ext>
            </a:extLst>
          </p:cNvPr>
          <p:cNvSpPr txBox="1"/>
          <p:nvPr/>
        </p:nvSpPr>
        <p:spPr>
          <a:xfrm>
            <a:off x="3877400" y="808183"/>
            <a:ext cx="73502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/>
              <a:t>ما هي أنواع الخطط التي يستخدمها المديرون؟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0661292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5FE8FA-7974-0281-F6DA-D359BA8036B9}"/>
              </a:ext>
            </a:extLst>
          </p:cNvPr>
          <p:cNvSpPr txBox="1"/>
          <p:nvPr/>
        </p:nvSpPr>
        <p:spPr>
          <a:xfrm>
            <a:off x="2885090" y="815311"/>
            <a:ext cx="62746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Rubik"/>
              </a:rPr>
              <a:t>التسلسل الإداري ونظام التخطيط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3B4643-8701-6687-CA1F-231A7B9338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01" t="31065" r="9132" b="15356"/>
          <a:stretch/>
        </p:blipFill>
        <p:spPr>
          <a:xfrm>
            <a:off x="1744717" y="2130443"/>
            <a:ext cx="8555422" cy="367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1573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5FE8FA-7974-0281-F6DA-D359BA8036B9}"/>
              </a:ext>
            </a:extLst>
          </p:cNvPr>
          <p:cNvSpPr txBox="1"/>
          <p:nvPr/>
        </p:nvSpPr>
        <p:spPr>
          <a:xfrm>
            <a:off x="2864069" y="937274"/>
            <a:ext cx="62746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Rubik"/>
              </a:rPr>
              <a:t>التسلسل الإداري ونظام التخطيط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C0CE65C-0D06-6FD1-0E24-6F08B1DE0B8D}"/>
              </a:ext>
            </a:extLst>
          </p:cNvPr>
          <p:cNvSpPr/>
          <p:nvPr/>
        </p:nvSpPr>
        <p:spPr>
          <a:xfrm>
            <a:off x="1328532" y="176511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A635C-FAAC-BFA6-C29F-C056A5086E3F}"/>
              </a:ext>
            </a:extLst>
          </p:cNvPr>
          <p:cNvSpPr txBox="1"/>
          <p:nvPr/>
        </p:nvSpPr>
        <p:spPr>
          <a:xfrm>
            <a:off x="1517718" y="2119022"/>
            <a:ext cx="898211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Font typeface="+mj-lt"/>
              <a:buAutoNum type="arabicPeriod"/>
            </a:pPr>
            <a:r>
              <a:rPr lang="ar-EG" sz="28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</a:rPr>
              <a:t>الخطة الاستراتيجية:</a:t>
            </a:r>
          </a:p>
          <a:p>
            <a:pPr algn="r" rtl="1">
              <a:buFont typeface="+mj-lt"/>
              <a:buAutoNum type="arabicPeriod"/>
            </a:pPr>
            <a:endParaRPr lang="ar-EG" sz="2800" b="1" i="0" dirty="0">
              <a:solidFill>
                <a:srgbClr val="004D40"/>
              </a:solidFill>
              <a:effectLst/>
              <a:highlight>
                <a:srgbClr val="FFFFFF"/>
              </a:highlight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</a:rPr>
              <a:t>تسمى الخطة الاستراتيجية أيضًا بالخطة الكبرى.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ar-EG" sz="2800" b="1" i="0" dirty="0">
              <a:solidFill>
                <a:srgbClr val="004D40"/>
              </a:solidFill>
              <a:effectLst/>
              <a:highlight>
                <a:srgbClr val="FFFFFF"/>
              </a:highlight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</a:rPr>
              <a:t>تتمتع بتوجه خارجي قوي وتغطي المنظمة بأكملها.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ar-EG" sz="2800" b="1" i="0" dirty="0">
              <a:solidFill>
                <a:srgbClr val="004D40"/>
              </a:solidFill>
              <a:effectLst/>
              <a:highlight>
                <a:srgbClr val="FFFFFF"/>
              </a:highlight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</a:rPr>
              <a:t>تبدأ بطرح الأسئلة حول الغرض أو المهمة والعملية التي تكرس لها المنظمة.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</a:rPr>
              <a:t>يتحمل كبار المديرين التنفيذيين مسؤولية تطوير هذه الخطط.</a:t>
            </a:r>
            <a:endParaRPr lang="en-US" sz="2400" b="0" i="0" dirty="0">
              <a:solidFill>
                <a:srgbClr val="333333"/>
              </a:solidFill>
              <a:effectLst/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678995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BC15962-BF65-4043-8D17-49585C738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5278" y="1637101"/>
            <a:ext cx="8894764" cy="3943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ar-EG" altLang="en-US" sz="3600" b="1" u="sng" dirty="0">
                <a:solidFill>
                  <a:srgbClr val="C00000"/>
                </a:solidFill>
              </a:rPr>
              <a:t>تذكر</a:t>
            </a:r>
          </a:p>
          <a:p>
            <a:pPr marL="0" indent="0" algn="ctr" rtl="1" eaLnBrk="1" hangingPunct="1">
              <a:buNone/>
            </a:pPr>
            <a:r>
              <a:rPr lang="ar-EG" altLang="en-US" sz="2800" b="1" dirty="0"/>
              <a:t>هناك فرق بين</a:t>
            </a:r>
          </a:p>
          <a:p>
            <a:pPr marL="0" indent="0" algn="r" rtl="1" eaLnBrk="1" hangingPunct="1">
              <a:buNone/>
            </a:pPr>
            <a:r>
              <a:rPr lang="ar-EG" altLang="en-US" sz="2800" b="1" dirty="0"/>
              <a:t>التخطيط الاستراتيجي</a:t>
            </a:r>
          </a:p>
          <a:p>
            <a:pPr marL="0" indent="0" algn="ctr" rtl="1" eaLnBrk="1" hangingPunct="1">
              <a:buNone/>
            </a:pPr>
            <a:r>
              <a:rPr lang="ar-EG" altLang="en-US" sz="2800" b="1" dirty="0"/>
              <a:t>مجموعة من الإجراءات لاتخاذ القرارات بشأن أهداف واستراتيجيات المنظمة طويلة المدى</a:t>
            </a:r>
          </a:p>
          <a:p>
            <a:pPr marL="0" indent="0" algn="r" rtl="1" eaLnBrk="1" hangingPunct="1">
              <a:buNone/>
            </a:pPr>
            <a:endParaRPr lang="ar-EG" altLang="en-US" sz="2800" b="1" dirty="0"/>
          </a:p>
          <a:p>
            <a:pPr marL="0" indent="0" algn="r" rtl="1" eaLnBrk="1" hangingPunct="1">
              <a:buNone/>
            </a:pPr>
            <a:r>
              <a:rPr lang="ar-EG" altLang="en-US" sz="2800" b="1" dirty="0"/>
              <a:t>الأهداف الاستراتيجية</a:t>
            </a:r>
          </a:p>
          <a:p>
            <a:pPr marL="0" indent="0" algn="ctr" rtl="1" eaLnBrk="1" hangingPunct="1">
              <a:buNone/>
            </a:pPr>
            <a:r>
              <a:rPr lang="ar-EG" altLang="en-US" sz="2800" b="1" dirty="0"/>
              <a:t>أهداف رئيسية أو نتائج نهائية تتعلق ببقاء المنظمة وقيمتها ونموها على المدى الطويل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59423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5FE8FA-7974-0281-F6DA-D359BA8036B9}"/>
              </a:ext>
            </a:extLst>
          </p:cNvPr>
          <p:cNvSpPr txBox="1"/>
          <p:nvPr/>
        </p:nvSpPr>
        <p:spPr>
          <a:xfrm>
            <a:off x="2864069" y="678815"/>
            <a:ext cx="62746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Rubik"/>
              </a:rPr>
              <a:t>التسلسل الإداري ونظام التخطيط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C0CE65C-0D06-6FD1-0E24-6F08B1DE0B8D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A635C-FAAC-BFA6-C29F-C056A5086E3F}"/>
              </a:ext>
            </a:extLst>
          </p:cNvPr>
          <p:cNvSpPr txBox="1"/>
          <p:nvPr/>
        </p:nvSpPr>
        <p:spPr>
          <a:xfrm>
            <a:off x="1865586" y="1765118"/>
            <a:ext cx="892853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2. الخطة التكتيكية:</a:t>
            </a:r>
          </a:p>
          <a:p>
            <a:pPr algn="r" rtl="1"/>
            <a:endParaRPr lang="ar-EG" sz="2400" b="1" i="0" dirty="0">
              <a:solidFill>
                <a:srgbClr val="004D40"/>
              </a:solidFill>
              <a:effectLst/>
              <a:highlight>
                <a:srgbClr val="FFFFFF"/>
              </a:highlight>
              <a:latin typeface="Rubik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تترجم الخطط التكتيكية الأهداف والخطط الاستراتيجية العامة إلى أهداف وخطط محددة.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وتركز بشكل أساسي على المجالات الوظيفية للمنظمة.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يقوم المديرون من المستوى المتوسط ​​المسؤولون عن الأقسام أو الفروع الرئيسية في المنظمة بتطوير الخطة التكتيكية.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تركز الخطط التكتيكية على الإجراءات الرئيسية التي يجب على الوحدة اتخاذها للوفاء بأجزائها من الخطة الاستراتيجية.</a:t>
            </a:r>
            <a:endParaRPr lang="en-US" sz="2400" b="0" i="0" dirty="0">
              <a:solidFill>
                <a:srgbClr val="333333"/>
              </a:solidFill>
              <a:effectLst/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688058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5FE8FA-7974-0281-F6DA-D359BA8036B9}"/>
              </a:ext>
            </a:extLst>
          </p:cNvPr>
          <p:cNvSpPr txBox="1"/>
          <p:nvPr/>
        </p:nvSpPr>
        <p:spPr>
          <a:xfrm>
            <a:off x="2864069" y="678815"/>
            <a:ext cx="62746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Rubik"/>
              </a:rPr>
              <a:t>التسلسل الإداري ونظام التخطيط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C0CE65C-0D06-6FD1-0E24-6F08B1DE0B8D}"/>
              </a:ext>
            </a:extLst>
          </p:cNvPr>
          <p:cNvSpPr/>
          <p:nvPr/>
        </p:nvSpPr>
        <p:spPr>
          <a:xfrm>
            <a:off x="1328532" y="163292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A635C-FAAC-BFA6-C29F-C056A5086E3F}"/>
              </a:ext>
            </a:extLst>
          </p:cNvPr>
          <p:cNvSpPr txBox="1"/>
          <p:nvPr/>
        </p:nvSpPr>
        <p:spPr>
          <a:xfrm>
            <a:off x="1826249" y="1977213"/>
            <a:ext cx="853950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3. الخطة التشغيلية:</a:t>
            </a:r>
          </a:p>
          <a:p>
            <a:pPr algn="r" rtl="1"/>
            <a:endParaRPr lang="ar-EG" sz="2400" b="1" i="0" dirty="0">
              <a:solidFill>
                <a:srgbClr val="004D40"/>
              </a:solidFill>
              <a:effectLst/>
              <a:highlight>
                <a:srgbClr val="FFFFFF"/>
              </a:highlight>
              <a:latin typeface="Rubik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تحدد الخطط التشغيلية الإجراءات والعمليات المحددة المطلوبة على المستوى الأدنى من المنظمة.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b="1" i="0" dirty="0">
              <a:solidFill>
                <a:srgbClr val="004D40"/>
              </a:solidFill>
              <a:effectLst/>
              <a:highlight>
                <a:srgbClr val="FFFFFF"/>
              </a:highlight>
              <a:latin typeface="Rubik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يتم إعداد هذه الخطط من قبل المديرين والمشرفين في الخطوط الأمامية. وتركز بشكل أساسي على الأنشطة اليومية والوظائف الروتينية.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b="1" i="0" dirty="0">
              <a:solidFill>
                <a:srgbClr val="004D40"/>
              </a:solidFill>
              <a:effectLst/>
              <a:highlight>
                <a:srgbClr val="FFFFFF"/>
              </a:highlight>
              <a:latin typeface="Rubik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solidFill>
                  <a:srgbClr val="004D40"/>
                </a:solidFill>
                <a:effectLst/>
                <a:highlight>
                  <a:srgbClr val="FFFFFF"/>
                </a:highlight>
                <a:latin typeface="Rubik"/>
              </a:rPr>
              <a:t>تترجم الأهداف التكتيكية إلى أنشطة تشغيلية محددة يتم تعيينها لأفراد أو مجموعات</a:t>
            </a:r>
            <a:endParaRPr lang="en-US" sz="2400" b="0" i="0" dirty="0">
              <a:solidFill>
                <a:srgbClr val="333333"/>
              </a:solidFill>
              <a:effectLst/>
              <a:highlight>
                <a:srgbClr val="FFFFFF"/>
              </a:highlight>
              <a:latin typeface="Rubik"/>
            </a:endParaRPr>
          </a:p>
        </p:txBody>
      </p:sp>
    </p:spTree>
    <p:extLst>
      <p:ext uri="{BB962C8B-B14F-4D97-AF65-F5344CB8AC3E}">
        <p14:creationId xmlns:p14="http://schemas.microsoft.com/office/powerpoint/2010/main" val="21994488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BC15962-BF65-4043-8D17-49585C738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4527" y="2017986"/>
            <a:ext cx="8242549" cy="3489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buSzPct val="90000"/>
              <a:buNone/>
            </a:pPr>
            <a:r>
              <a:rPr lang="ar-EG" b="1" dirty="0">
                <a:solidFill>
                  <a:srgbClr val="FF0000"/>
                </a:solidFill>
              </a:rPr>
              <a:t>أمثلة على الخطط التشغيلية</a:t>
            </a:r>
          </a:p>
          <a:p>
            <a:pPr marL="0" indent="0" algn="r" rtl="1">
              <a:buSzPct val="90000"/>
              <a:buNone/>
            </a:pPr>
            <a:r>
              <a:rPr lang="ar-EG" b="1" dirty="0"/>
              <a:t>خطط الإنتاج</a:t>
            </a:r>
          </a:p>
          <a:p>
            <a:pPr marL="0" indent="0" algn="r" rtl="1">
              <a:buSzPct val="90000"/>
              <a:buNone/>
            </a:pPr>
            <a:r>
              <a:rPr lang="ar-EG" b="1" dirty="0"/>
              <a:t>الخطط المالية</a:t>
            </a:r>
          </a:p>
          <a:p>
            <a:pPr marL="0" indent="0" algn="r" rtl="1">
              <a:buSzPct val="90000"/>
              <a:buNone/>
            </a:pPr>
            <a:r>
              <a:rPr lang="ar-EG" b="1" dirty="0"/>
              <a:t>خطط المرافق</a:t>
            </a:r>
          </a:p>
          <a:p>
            <a:pPr marL="0" indent="0" algn="r" rtl="1">
              <a:buSzPct val="90000"/>
              <a:buNone/>
            </a:pPr>
            <a:r>
              <a:rPr lang="ar-EG" b="1" dirty="0"/>
              <a:t>خطط التسويق</a:t>
            </a:r>
          </a:p>
          <a:p>
            <a:pPr marL="0" indent="0" algn="r" rtl="1">
              <a:buSzPct val="90000"/>
              <a:buNone/>
            </a:pPr>
            <a:r>
              <a:rPr lang="ar-EG" b="1" dirty="0"/>
              <a:t>خطط الموارد البشرية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911224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5FE8FA-7974-0281-F6DA-D359BA8036B9}"/>
              </a:ext>
            </a:extLst>
          </p:cNvPr>
          <p:cNvSpPr txBox="1"/>
          <p:nvPr/>
        </p:nvSpPr>
        <p:spPr>
          <a:xfrm>
            <a:off x="2864069" y="678815"/>
            <a:ext cx="627467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الخطط طويلة المدى والخطط قصيرة المدى وعلاقتها بمستويات الإدارة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A77276-79A1-763F-9D1A-92E8A8ABDF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110" t="31471" r="12298" b="11231"/>
          <a:stretch/>
        </p:blipFill>
        <p:spPr>
          <a:xfrm>
            <a:off x="1744717" y="1765118"/>
            <a:ext cx="8187559" cy="3929452"/>
          </a:xfrm>
          <a:prstGeom prst="rect">
            <a:avLst/>
          </a:prstGeom>
        </p:spPr>
      </p:pic>
      <p:sp>
        <p:nvSpPr>
          <p:cNvPr id="3" name="Flowchart: Process 2">
            <a:extLst>
              <a:ext uri="{FF2B5EF4-FFF2-40B4-BE49-F238E27FC236}">
                <a16:creationId xmlns:a16="http://schemas.microsoft.com/office/drawing/2014/main" id="{9DE62C26-C948-37DC-F082-7BCB47EBCADE}"/>
              </a:ext>
            </a:extLst>
          </p:cNvPr>
          <p:cNvSpPr/>
          <p:nvPr/>
        </p:nvSpPr>
        <p:spPr>
          <a:xfrm>
            <a:off x="8045425" y="4569876"/>
            <a:ext cx="1886851" cy="1124694"/>
          </a:xfrm>
          <a:prstGeom prst="flowChartProcess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dirty="0"/>
              <a:t>الميزانيات وجداول المشاريع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282073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D855BB9-C6C6-C5C2-6EF0-B7C46C96BF79}"/>
              </a:ext>
            </a:extLst>
          </p:cNvPr>
          <p:cNvSpPr/>
          <p:nvPr/>
        </p:nvSpPr>
        <p:spPr>
          <a:xfrm>
            <a:off x="1328532" y="176511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241A1CD7-F51F-3440-701E-791171C9FF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5558137"/>
              </p:ext>
            </p:extLst>
          </p:nvPr>
        </p:nvGraphicFramePr>
        <p:xfrm>
          <a:off x="2032000" y="1809756"/>
          <a:ext cx="8128000" cy="4179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60626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93F950-C0A0-F67C-6F3B-75BB044AC45C}"/>
              </a:ext>
            </a:extLst>
          </p:cNvPr>
          <p:cNvSpPr txBox="1"/>
          <p:nvPr/>
        </p:nvSpPr>
        <p:spPr>
          <a:xfrm>
            <a:off x="3751954" y="749474"/>
            <a:ext cx="76011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/>
              <a:t>أدوات وتقنيات التخطيط المفيدة</a:t>
            </a:r>
            <a:endParaRPr lang="ar-SA" sz="3200" b="1" dirty="0"/>
          </a:p>
        </p:txBody>
      </p:sp>
      <p:graphicFrame>
        <p:nvGraphicFramePr>
          <p:cNvPr id="3" name="Content Placeholder 7">
            <a:extLst>
              <a:ext uri="{FF2B5EF4-FFF2-40B4-BE49-F238E27FC236}">
                <a16:creationId xmlns:a16="http://schemas.microsoft.com/office/drawing/2014/main" id="{41751045-D1D5-4264-4323-CEA808151E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7279649"/>
              </p:ext>
            </p:extLst>
          </p:nvPr>
        </p:nvGraphicFramePr>
        <p:xfrm>
          <a:off x="1829030" y="1889614"/>
          <a:ext cx="8931767" cy="3767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53009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C0266-4C30-3303-CF64-2D511BD60FE8}"/>
              </a:ext>
            </a:extLst>
          </p:cNvPr>
          <p:cNvSpPr txBox="1"/>
          <p:nvPr/>
        </p:nvSpPr>
        <p:spPr>
          <a:xfrm>
            <a:off x="1779029" y="1786676"/>
            <a:ext cx="9049407" cy="3494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0000"/>
              </a:lnSpc>
              <a:buSzPct val="90000"/>
            </a:pPr>
            <a:r>
              <a:rPr lang="ar-EG" sz="2000" b="1" dirty="0">
                <a:solidFill>
                  <a:srgbClr val="FF0000"/>
                </a:solidFill>
              </a:rPr>
              <a:t>التنبؤ</a:t>
            </a:r>
            <a:endParaRPr lang="ar-EG" b="1" dirty="0">
              <a:solidFill>
                <a:srgbClr val="FF0000"/>
              </a:solidFill>
            </a:endParaRP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وضع افتراضات حول ما سيحدث في المستقبل.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التنبؤ النوعي يستخدم آراء الخبراء.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التنبؤ الكمي يستخدم التحليل الرياضي والإحصائي.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تعتمد جميع التوقعات على الحكم البشري.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التخطيط يتضمن اتخاذ القرار بشأن كيفية التعامل مع آثار التنبؤ.</a:t>
            </a:r>
          </a:p>
          <a:p>
            <a:pPr algn="r" rtl="1">
              <a:lnSpc>
                <a:spcPct val="110000"/>
              </a:lnSpc>
              <a:buSzPct val="90000"/>
            </a:pPr>
            <a:endParaRPr lang="ar-EG" b="1" dirty="0">
              <a:solidFill>
                <a:srgbClr val="FF0000"/>
              </a:solidFill>
            </a:endParaRPr>
          </a:p>
          <a:p>
            <a:pPr algn="r" rtl="1">
              <a:lnSpc>
                <a:spcPct val="110000"/>
              </a:lnSpc>
              <a:buSzPct val="90000"/>
            </a:pPr>
            <a:r>
              <a:rPr lang="ar-EG" sz="2000" b="1" dirty="0">
                <a:solidFill>
                  <a:srgbClr val="FF0000"/>
                </a:solidFill>
              </a:rPr>
              <a:t>التخطيط للطوارئ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تحديد مسارات العمل البديلة التي يمكن تنفيذها لتلبية احتياجات الظروف المتغيرة.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تتوقع خطط الطوارئ الظروف المتغيرة.</a:t>
            </a:r>
          </a:p>
          <a:p>
            <a:pPr marL="1200150" lvl="2" indent="-285750" algn="r" rtl="1">
              <a:lnSpc>
                <a:spcPct val="11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b="1" dirty="0"/>
              <a:t>تحتوي خطط الطوارئ على نقاط انطلاق</a:t>
            </a:r>
            <a:r>
              <a:rPr lang="ar-EG" b="1" dirty="0">
                <a:solidFill>
                  <a:srgbClr val="FF0000"/>
                </a:solidFill>
              </a:rPr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335637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29346A-C6A2-F437-1164-C0A65F005E24}"/>
              </a:ext>
            </a:extLst>
          </p:cNvPr>
          <p:cNvSpPr txBox="1"/>
          <p:nvPr/>
        </p:nvSpPr>
        <p:spPr>
          <a:xfrm>
            <a:off x="1720826" y="1668536"/>
            <a:ext cx="9115340" cy="402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30000"/>
              </a:lnSpc>
              <a:buSzPct val="90000"/>
            </a:pPr>
            <a:r>
              <a:rPr lang="ar-EG" sz="2000" b="1" dirty="0">
                <a:solidFill>
                  <a:srgbClr val="FF0000"/>
                </a:solidFill>
              </a:rPr>
              <a:t>تخطيط السيناريوهات</a:t>
            </a:r>
          </a:p>
          <a:p>
            <a:pPr marL="1200150" lvl="2" indent="-285750" algn="r" rtl="1">
              <a:lnSpc>
                <a:spcPct val="13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000" b="1" dirty="0"/>
              <a:t>نسخة طويلة المدى من التخطيط للطوارئ.</a:t>
            </a:r>
          </a:p>
          <a:p>
            <a:pPr marL="1200150" lvl="2" indent="-285750" algn="r" rtl="1">
              <a:lnSpc>
                <a:spcPct val="13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000" b="1" dirty="0"/>
              <a:t>تحديد السيناريوهات البديلة للمستقبل.</a:t>
            </a:r>
          </a:p>
          <a:p>
            <a:pPr marL="1200150" lvl="2" indent="-285750" algn="r" rtl="1">
              <a:lnSpc>
                <a:spcPct val="13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000" b="1" dirty="0"/>
              <a:t>وضع الخطط لكل سيناريو مستقبلي.</a:t>
            </a:r>
          </a:p>
          <a:p>
            <a:pPr marL="1200150" lvl="2" indent="-285750" algn="r" rtl="1">
              <a:lnSpc>
                <a:spcPct val="13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000" b="1" dirty="0"/>
              <a:t>زيادة مرونة المنظمة واستعدادها للصدمات المستقبلية.</a:t>
            </a:r>
          </a:p>
          <a:p>
            <a:pPr algn="r" rtl="1">
              <a:lnSpc>
                <a:spcPct val="130000"/>
              </a:lnSpc>
              <a:buSzPct val="90000"/>
            </a:pPr>
            <a:endParaRPr lang="ar-EG" sz="2000" b="1" dirty="0">
              <a:solidFill>
                <a:srgbClr val="FF0000"/>
              </a:solidFill>
            </a:endParaRPr>
          </a:p>
          <a:p>
            <a:pPr algn="r" rtl="1">
              <a:lnSpc>
                <a:spcPct val="130000"/>
              </a:lnSpc>
              <a:buSzPct val="90000"/>
            </a:pPr>
            <a:r>
              <a:rPr lang="ar-EG" sz="2000" b="1" dirty="0">
                <a:solidFill>
                  <a:srgbClr val="FF0000"/>
                </a:solidFill>
              </a:rPr>
              <a:t>المقارنة المعيارية</a:t>
            </a:r>
          </a:p>
          <a:p>
            <a:pPr marL="1200150" lvl="2" indent="-285750" algn="r" rtl="1">
              <a:lnSpc>
                <a:spcPct val="13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000" b="1" dirty="0"/>
              <a:t>استخدام المقارنات الخارجية لتقييم الأداء الحالي بشكل أفضل وتحديد الإجراءات الممكنة للمستقبل.</a:t>
            </a:r>
          </a:p>
          <a:p>
            <a:pPr marL="1200150" lvl="2" indent="-285750" algn="r" rtl="1">
              <a:lnSpc>
                <a:spcPct val="13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000" b="1" dirty="0"/>
              <a:t>تبني أفضل الممارسات للمنظمات الأخرى التي تحقق أداءً متفوقًا.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247794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16DE5A-20EA-14D4-9578-756D64E78D3D}"/>
              </a:ext>
            </a:extLst>
          </p:cNvPr>
          <p:cNvSpPr txBox="1"/>
          <p:nvPr/>
        </p:nvSpPr>
        <p:spPr>
          <a:xfrm>
            <a:off x="1870841" y="2302408"/>
            <a:ext cx="8870731" cy="1796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60000"/>
              </a:lnSpc>
              <a:buSzPct val="90000"/>
            </a:pPr>
            <a:r>
              <a:rPr lang="ar-EG" sz="2400" b="1" dirty="0">
                <a:solidFill>
                  <a:srgbClr val="FF0000"/>
                </a:solidFill>
              </a:rPr>
              <a:t>استخدام مخططي الموظفين</a:t>
            </a:r>
          </a:p>
          <a:p>
            <a:pPr marL="1200150" lvl="2" indent="-285750" algn="r" rtl="1">
              <a:lnSpc>
                <a:spcPct val="16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400" b="1" dirty="0"/>
              <a:t>تنسيق وظيفة التخطيط للمنظمة بأكملها أو أحد مكوناتها الرئيسية.</a:t>
            </a:r>
          </a:p>
          <a:p>
            <a:pPr marL="1200150" lvl="2" indent="-285750" algn="r" rtl="1">
              <a:lnSpc>
                <a:spcPct val="160000"/>
              </a:lnSpc>
              <a:buSzPct val="90000"/>
              <a:buFont typeface="Arial" panose="020B0604020202020204" pitchFamily="34" charset="0"/>
              <a:buChar char="•"/>
            </a:pPr>
            <a:r>
              <a:rPr lang="ar-EG" sz="2400" b="1" dirty="0"/>
              <a:t>فجوات الاتصال المحتملة بين مخططي الموظفين والإدارة التنفيذية</a:t>
            </a:r>
            <a:r>
              <a:rPr lang="ar-EG" sz="2400" b="1" dirty="0">
                <a:solidFill>
                  <a:srgbClr val="FF0000"/>
                </a:solidFill>
              </a:rPr>
              <a:t>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674249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44FC1A-2916-525F-3549-8AB09B6BBBD9}"/>
              </a:ext>
            </a:extLst>
          </p:cNvPr>
          <p:cNvSpPr txBox="1"/>
          <p:nvPr/>
        </p:nvSpPr>
        <p:spPr>
          <a:xfrm>
            <a:off x="2259724" y="2554464"/>
            <a:ext cx="830141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buFont typeface="Wingdings" pitchFamily="2" charset="2"/>
              <a:buNone/>
            </a:pPr>
            <a:r>
              <a:rPr lang="ar-EG" sz="2800" b="1" dirty="0"/>
              <a:t>"إذا كنت لا تعرف إلى أين أنت ذاهب، فكل الطرق ستوصلك إلى هناك؟"</a:t>
            </a:r>
          </a:p>
          <a:p>
            <a:pPr algn="ctr" rtl="1">
              <a:buFont typeface="Wingdings" pitchFamily="2" charset="2"/>
              <a:buNone/>
            </a:pPr>
            <a:r>
              <a:rPr lang="ar-EG" sz="2800" b="1" dirty="0"/>
              <a:t>"إذا كنت لا تعرف إلى أين أنت ذاهب، فكيف ستعرف متى ستصل إلى هناك؟"</a:t>
            </a:r>
          </a:p>
          <a:p>
            <a:pPr algn="ctr" rtl="1">
              <a:buFont typeface="Wingdings" pitchFamily="2" charset="2"/>
              <a:buNone/>
            </a:pPr>
            <a:endParaRPr lang="ar-EG" sz="2400" b="1" dirty="0">
              <a:solidFill>
                <a:srgbClr val="FF0000"/>
              </a:solidFill>
            </a:endParaRPr>
          </a:p>
          <a:p>
            <a:pPr algn="ctr" rtl="1">
              <a:buFont typeface="Wingdings" pitchFamily="2" charset="2"/>
              <a:buNone/>
            </a:pPr>
            <a:endParaRPr lang="ar-EG" sz="2400" b="1" dirty="0">
              <a:solidFill>
                <a:srgbClr val="FF0000"/>
              </a:solidFill>
            </a:endParaRPr>
          </a:p>
          <a:p>
            <a:pPr algn="ctr" rtl="1">
              <a:buFont typeface="Wingdings" pitchFamily="2" charset="2"/>
              <a:buNone/>
            </a:pPr>
            <a:endParaRPr lang="ar-EG" sz="2400" b="1" dirty="0">
              <a:solidFill>
                <a:srgbClr val="FF0000"/>
              </a:solidFill>
            </a:endParaRPr>
          </a:p>
          <a:p>
            <a:pPr algn="ctr" rtl="1">
              <a:buFont typeface="Wingdings" pitchFamily="2" charset="2"/>
              <a:buNone/>
            </a:pPr>
            <a:r>
              <a:rPr lang="ar-EG" sz="2400" b="1" dirty="0">
                <a:solidFill>
                  <a:srgbClr val="FF0000"/>
                </a:solidFill>
              </a:rPr>
              <a:t>التخطيط الاستراتيجي يحل هذه المشاكل.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6905244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0D4689-D553-11B5-8ACA-71E79623B1B1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1C7069A-9AA0-F6C2-CC35-937BC8488E2A}"/>
              </a:ext>
            </a:extLst>
          </p:cNvPr>
          <p:cNvSpPr/>
          <p:nvPr/>
        </p:nvSpPr>
        <p:spPr>
          <a:xfrm>
            <a:off x="1630858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12B81C5-26C9-E2C7-6977-969CCA6F3E99}"/>
              </a:ext>
            </a:extLst>
          </p:cNvPr>
          <p:cNvSpPr txBox="1">
            <a:spLocks noChangeArrowheads="1"/>
          </p:cNvSpPr>
          <p:nvPr/>
        </p:nvSpPr>
        <p:spPr>
          <a:xfrm>
            <a:off x="4116430" y="500900"/>
            <a:ext cx="6860178" cy="110092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ar-EG" altLang="en-US" sz="4000" b="1" dirty="0">
                <a:solidFill>
                  <a:srgbClr val="C00000"/>
                </a:solidFill>
                <a:latin typeface="+mn-lt"/>
              </a:rPr>
              <a:t>التخطيط في بيئة ديناميكية</a:t>
            </a:r>
            <a:endParaRPr lang="en-US" altLang="en-US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532E37-516E-FF77-3B18-FE277FCC4E6B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934167"/>
            <a:ext cx="10515600" cy="3238337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buFont typeface="Wingdings" panose="05000000000000000000" pitchFamily="2" charset="2"/>
              <a:buChar char="q"/>
            </a:pPr>
            <a:endParaRPr lang="en-US" altLang="en-US" sz="3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63D377-87EB-5154-62B9-346FA7367B3D}"/>
              </a:ext>
            </a:extLst>
          </p:cNvPr>
          <p:cNvSpPr txBox="1"/>
          <p:nvPr/>
        </p:nvSpPr>
        <p:spPr>
          <a:xfrm>
            <a:off x="3492063" y="2358563"/>
            <a:ext cx="641656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Font typeface="Wingdings" panose="05000000000000000000" pitchFamily="2" charset="2"/>
              <a:buChar char="q"/>
            </a:pPr>
            <a:r>
              <a:rPr lang="ar-EG" altLang="en-US" sz="2800" b="1" dirty="0"/>
              <a:t>يجب أن تكون الخطط محددة ومرنة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EG" altLang="en-US" sz="2800" b="1" dirty="0"/>
              <a:t>يجب أن يكون التخطيط عملية مستمرة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EG" altLang="en-US" sz="2800" b="1" dirty="0"/>
              <a:t>يجب أن يظل المديرون على دراية بالتغيرات البيئية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ar-EG" altLang="en-US" sz="2800" b="1" dirty="0"/>
              <a:t>جعل التسلسل الهرمي التنظيمي أكثر تسطحًا</a:t>
            </a:r>
            <a:endParaRPr lang="en-US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031604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9383DB3-D537-4460-8E01-0A3B0EACA237}"/>
</file>

<file path=customXml/itemProps2.xml><?xml version="1.0" encoding="utf-8"?>
<ds:datastoreItem xmlns:ds="http://schemas.openxmlformats.org/officeDocument/2006/customXml" ds:itemID="{0C6CCFBF-4785-4FAD-A2A6-030627CB1A81}"/>
</file>

<file path=customXml/itemProps3.xml><?xml version="1.0" encoding="utf-8"?>
<ds:datastoreItem xmlns:ds="http://schemas.openxmlformats.org/officeDocument/2006/customXml" ds:itemID="{8EEC990B-7ABC-41E9-91E4-F3CC1F7A04C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1529</Words>
  <Application>Microsoft Office PowerPoint</Application>
  <PresentationFormat>Widescreen</PresentationFormat>
  <Paragraphs>259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Geneva</vt:lpstr>
      <vt:lpstr>Google Sans</vt:lpstr>
      <vt:lpstr>Roboto Light</vt:lpstr>
      <vt:lpstr>Rubik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Bothaina Mahmoud Fouad</dc:creator>
  <cp:lastModifiedBy>Bothaina Mahmoud Fouad</cp:lastModifiedBy>
  <cp:revision>141</cp:revision>
  <dcterms:created xsi:type="dcterms:W3CDTF">2024-05-21T09:15:01Z</dcterms:created>
  <dcterms:modified xsi:type="dcterms:W3CDTF">2024-10-23T21:50:27Z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