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3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35.xml" ContentType="application/vnd.openxmlformats-officedocument.presentationml.slide+xml"/>
  <Override PartName="/ppt/slides/slide15.xml" ContentType="application/vnd.openxmlformats-officedocument.presentationml.slide+xml"/>
  <Override PartName="/ppt/slides/slide13.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14.xml" ContentType="application/vnd.openxmlformats-officedocument.presentationml.slide+xml"/>
  <Override PartName="/ppt/slides/slide8.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ppt/tags/tag1.xml" ContentType="application/vnd.openxmlformats-officedocument.presentationml.tag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480" r:id="rId2"/>
    <p:sldId id="303" r:id="rId3"/>
    <p:sldId id="313" r:id="rId4"/>
    <p:sldId id="276" r:id="rId5"/>
    <p:sldId id="529" r:id="rId6"/>
    <p:sldId id="530" r:id="rId7"/>
    <p:sldId id="570" r:id="rId8"/>
    <p:sldId id="571" r:id="rId9"/>
    <p:sldId id="531" r:id="rId10"/>
    <p:sldId id="532" r:id="rId11"/>
    <p:sldId id="533" r:id="rId12"/>
    <p:sldId id="534" r:id="rId13"/>
    <p:sldId id="535" r:id="rId14"/>
    <p:sldId id="536" r:id="rId15"/>
    <p:sldId id="537" r:id="rId16"/>
    <p:sldId id="538" r:id="rId17"/>
    <p:sldId id="539" r:id="rId18"/>
    <p:sldId id="540" r:id="rId19"/>
    <p:sldId id="541" r:id="rId20"/>
    <p:sldId id="542" r:id="rId21"/>
    <p:sldId id="543" r:id="rId22"/>
    <p:sldId id="544" r:id="rId23"/>
    <p:sldId id="545" r:id="rId24"/>
    <p:sldId id="546" r:id="rId25"/>
    <p:sldId id="547" r:id="rId26"/>
    <p:sldId id="548" r:id="rId27"/>
    <p:sldId id="549" r:id="rId28"/>
    <p:sldId id="550" r:id="rId29"/>
    <p:sldId id="551" r:id="rId30"/>
    <p:sldId id="552" r:id="rId31"/>
    <p:sldId id="553" r:id="rId32"/>
    <p:sldId id="554" r:id="rId33"/>
    <p:sldId id="555" r:id="rId34"/>
    <p:sldId id="556" r:id="rId35"/>
    <p:sldId id="557" r:id="rId36"/>
    <p:sldId id="558" r:id="rId37"/>
    <p:sldId id="559" r:id="rId38"/>
    <p:sldId id="560" r:id="rId39"/>
    <p:sldId id="561" r:id="rId40"/>
    <p:sldId id="562" r:id="rId41"/>
    <p:sldId id="563" r:id="rId42"/>
    <p:sldId id="564" r:id="rId43"/>
    <p:sldId id="565" r:id="rId44"/>
    <p:sldId id="566" r:id="rId45"/>
    <p:sldId id="567" r:id="rId46"/>
    <p:sldId id="568" r:id="rId47"/>
    <p:sldId id="569"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29"/>
            <p14:sldId id="530"/>
            <p14:sldId id="570"/>
            <p14:sldId id="571"/>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70" d="100"/>
          <a:sy n="70" d="100"/>
        </p:scale>
        <p:origin x="2118" y="918"/>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9/7/2025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9/7/2025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9/7/2025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9/7/2025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9/7/2025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9/7/2025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9/7/2025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9/7/2025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9/7/2025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9/7/2025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9/7/2025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9/7/2025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audio" Target="../media/media1.m4a"/><Relationship Id="rId7" Type="http://schemas.openxmlformats.org/officeDocument/2006/relationships/image" Target="../media/image3.png"/><Relationship Id="rId2" Type="http://schemas.microsoft.com/office/2007/relationships/media" Target="../media/media1.m4a"/><Relationship Id="rId1" Type="http://schemas.openxmlformats.org/officeDocument/2006/relationships/vmlDrawing" Target="../drawings/vmlDrawing1.vml"/><Relationship Id="rId6" Type="http://schemas.openxmlformats.org/officeDocument/2006/relationships/image" Target="../media/image8.jpeg"/><Relationship Id="rId5" Type="http://schemas.openxmlformats.org/officeDocument/2006/relationships/notesSlide" Target="../notesSlides/notesSlide3.xml"/><Relationship Id="rId10" Type="http://schemas.openxmlformats.org/officeDocument/2006/relationships/image" Target="../media/image7.wmf"/><Relationship Id="rId4" Type="http://schemas.openxmlformats.org/officeDocument/2006/relationships/slideLayout" Target="../slideLayouts/slideLayout14.xml"/><Relationship Id="rId9"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3.png"/><Relationship Id="rId2" Type="http://schemas.openxmlformats.org/officeDocument/2006/relationships/image" Target="../media/image17.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1</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6000"/>
    </mc:Choice>
    <mc:Fallback xmlns="">
      <p:transition spd="slow" advTm="46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9"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4534"/>
    </mc:Choice>
    <mc:Fallback xmlns="">
      <p:transition spd="slow" advTm="1453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6"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366500" y="6032500"/>
            <a:ext cx="609600" cy="609600"/>
          </a:xfrm>
          <a:prstGeom prst="rect">
            <a:avLst/>
          </a:prstGeom>
        </p:spPr>
      </p:pic>
      <p:sp>
        <p:nvSpPr>
          <p:cNvPr id="14" name="TextBox 13">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solidFill>
                  <a:srgbClr val="FF0000"/>
                </a:solidFill>
              </a:rPr>
              <a:t>Chapter 1: Introduction To </a:t>
            </a:r>
            <a:r>
              <a:rPr lang="en-US" dirty="0" smtClean="0">
                <a:solidFill>
                  <a:srgbClr val="FF0000"/>
                </a:solidFill>
              </a:rPr>
              <a:t>Statistics                                         </a:t>
            </a:r>
            <a:r>
              <a:rPr lang="ar-EG" dirty="0">
                <a:solidFill>
                  <a:srgbClr val="FF0000"/>
                </a:solidFill>
              </a:rPr>
              <a:t>الفصل الأول: مقدمة في </a:t>
            </a:r>
            <a:r>
              <a:rPr lang="ar-EG" dirty="0" smtClean="0">
                <a:solidFill>
                  <a:srgbClr val="FF0000"/>
                </a:solidFill>
              </a:rPr>
              <a:t>الإحصاء</a:t>
            </a:r>
            <a:endParaRPr lang="en-US" dirty="0">
              <a:solidFill>
                <a:srgbClr val="FF0000"/>
              </a:solidFill>
            </a:endParaRPr>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endParaRPr lang="en-US" dirty="0"/>
          </a:p>
          <a:p>
            <a:pPr marL="285750" indent="-285750">
              <a:buFont typeface="Arial" panose="020B0604020202020204" pitchFamily="34" charset="0"/>
              <a:buChar char="•"/>
            </a:pPr>
            <a:r>
              <a:rPr lang="en-US" dirty="0"/>
              <a:t>Chapter 3: </a:t>
            </a:r>
            <a:r>
              <a:rPr lang="en-US" dirty="0" smtClean="0"/>
              <a:t>Probability                                           </a:t>
            </a:r>
            <a:r>
              <a:rPr lang="ar-EG" dirty="0"/>
              <a:t>الفصل الثالث: </a:t>
            </a:r>
            <a:r>
              <a:rPr lang="ar-EG" dirty="0" smtClean="0"/>
              <a:t>الاحتمالات                            </a:t>
            </a:r>
            <a:endParaRPr lang="en-US" dirty="0"/>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t>Chapter 5: Normal Probability Distributions                </a:t>
            </a:r>
            <a:r>
              <a:rPr lang="ar-EG" dirty="0"/>
              <a:t>الفصل الخامس: </a:t>
            </a:r>
            <a:r>
              <a:rPr lang="ar-EG" dirty="0" smtClean="0"/>
              <a:t>التوزيع الاحتمالي الطبيعي</a:t>
            </a:r>
            <a:endParaRPr lang="en-US" dirty="0" smtClean="0"/>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t>Chapter 7: Hypothesis Testing with One </a:t>
            </a:r>
            <a:r>
              <a:rPr lang="en-US" dirty="0" smtClean="0"/>
              <a:t>Sample      </a:t>
            </a:r>
            <a:r>
              <a:rPr lang="ar-EG" dirty="0"/>
              <a:t>الفصل السابع: اختبار الفرضيات </a:t>
            </a:r>
            <a:r>
              <a:rPr lang="ar-EG" dirty="0" smtClean="0"/>
              <a:t>لعينة واحدة</a:t>
            </a:r>
            <a:r>
              <a:rPr lang="en-US" dirty="0" smtClean="0"/>
              <a:t>  </a:t>
            </a:r>
            <a:endParaRPr lang="en-US" dirty="0"/>
          </a:p>
          <a:p>
            <a:pPr marL="285750" indent="-285750">
              <a:buFont typeface="Arial" panose="020B0604020202020204" pitchFamily="34" charset="0"/>
              <a:buChar char="•"/>
            </a:pPr>
            <a:r>
              <a:rPr lang="en-US" dirty="0"/>
              <a:t>Chapter 8: Hypothesis Testing with Two </a:t>
            </a:r>
            <a:r>
              <a:rPr lang="en-US" dirty="0" smtClean="0"/>
              <a:t>Samples           </a:t>
            </a:r>
            <a:r>
              <a:rPr lang="ar-EG" dirty="0"/>
              <a:t>الفصل الثامن: اختبار الفرضيات </a:t>
            </a:r>
            <a:r>
              <a:rPr lang="ar-EG" dirty="0" smtClean="0"/>
              <a:t>لعينتين</a:t>
            </a:r>
            <a:r>
              <a:rPr lang="en-US" dirty="0" smtClean="0"/>
              <a:t> </a:t>
            </a:r>
            <a:endParaRPr lang="en-US" dirty="0"/>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t>Chapter 10: Chi-Square Tests and The </a:t>
            </a:r>
            <a:r>
              <a:rPr lang="en-US" i="1" dirty="0" smtClean="0"/>
              <a:t>F</a:t>
            </a:r>
            <a:r>
              <a:rPr lang="en-US" dirty="0" smtClean="0"/>
              <a:t>-Distribution                                                                    </a:t>
            </a:r>
          </a:p>
          <a:p>
            <a:pPr algn="r"/>
            <a:r>
              <a:rPr lang="ar-EG" dirty="0"/>
              <a:t>الفصل العاشر: اختبارات كاي تربيع  </a:t>
            </a:r>
            <a:r>
              <a:rPr lang="ar-EG" dirty="0" smtClean="0"/>
              <a:t>وتوزيع</a:t>
            </a:r>
            <a:r>
              <a:rPr lang="en-US" dirty="0" smtClean="0"/>
              <a:t> </a:t>
            </a:r>
            <a:r>
              <a:rPr lang="ar-EG" dirty="0" smtClean="0"/>
              <a:t> </a:t>
            </a:r>
            <a:endParaRPr lang="en-US" dirty="0">
              <a:solidFill>
                <a:schemeClr val="bg1"/>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5" name="Object 14"/>
          <p:cNvGraphicFramePr>
            <a:graphicFrameLocks noChangeAspect="1"/>
          </p:cNvGraphicFramePr>
          <p:nvPr>
            <p:extLst>
              <p:ext uri="{D42A27DB-BD31-4B8C-83A1-F6EECF244321}">
                <p14:modId xmlns:p14="http://schemas.microsoft.com/office/powerpoint/2010/main" val="2585359616"/>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1044" name="Equation" r:id="rId9" imgW="164880" imgH="164880" progId="Equation.DSMT4">
                  <p:embed/>
                </p:oleObj>
              </mc:Choice>
              <mc:Fallback>
                <p:oleObj name="Equation" r:id="rId9" imgW="164880" imgH="164880" progId="Equation.DSMT4">
                  <p:embed/>
                  <p:pic>
                    <p:nvPicPr>
                      <p:cNvPr id="12" name="Object 11"/>
                      <p:cNvPicPr/>
                      <p:nvPr/>
                    </p:nvPicPr>
                    <p:blipFill>
                      <a:blip r:embed="rId10"/>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47905"/>
    </mc:Choice>
    <mc:Fallback xmlns="">
      <p:transition spd="slow" advTm="479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Introduction to Statistics</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1431670" y="2153690"/>
            <a:ext cx="9666288" cy="2677656"/>
          </a:xfrm>
          <a:prstGeom prst="rect">
            <a:avLst/>
          </a:prstGeom>
          <a:solidFill>
            <a:schemeClr val="bg1"/>
          </a:solidFill>
        </p:spPr>
        <p:txBody>
          <a:bodyPr wrap="square" rtlCol="0">
            <a:spAutoFit/>
          </a:bodyPr>
          <a:lstStyle/>
          <a:p>
            <a:r>
              <a:rPr lang="en-US" sz="2400" b="1" dirty="0"/>
              <a:t>1- An Overview of statistics                                            </a:t>
            </a:r>
            <a:r>
              <a:rPr lang="ar-EG" sz="2400" b="1" dirty="0"/>
              <a:t>نظرة عامة على الاحصاء</a:t>
            </a:r>
            <a:r>
              <a:rPr lang="en-US" sz="2400" b="1" dirty="0"/>
              <a:t>    </a:t>
            </a:r>
          </a:p>
          <a:p>
            <a:endParaRPr lang="en-US" sz="2400" b="1" dirty="0"/>
          </a:p>
          <a:p>
            <a:endParaRPr lang="en-US" sz="2400" b="1" dirty="0"/>
          </a:p>
          <a:p>
            <a:r>
              <a:rPr lang="en-US" sz="2400" b="1" dirty="0"/>
              <a:t> 2- Data Classification                                       </a:t>
            </a:r>
            <a:r>
              <a:rPr lang="ar-EG" sz="2400" b="1" dirty="0"/>
              <a:t>تصنيف البيانات                  </a:t>
            </a:r>
            <a:endParaRPr lang="en-US" sz="2400" b="1" dirty="0"/>
          </a:p>
          <a:p>
            <a:endParaRPr lang="en-US" sz="2400" b="1" dirty="0"/>
          </a:p>
          <a:p>
            <a:endParaRPr lang="en-US" sz="2400" b="1" dirty="0"/>
          </a:p>
          <a:p>
            <a:r>
              <a:rPr lang="en-US" sz="2400" b="1" dirty="0"/>
              <a:t>3- Data Collection and Experimental Design          </a:t>
            </a:r>
            <a:r>
              <a:rPr lang="ar-EG" sz="2400" b="1" dirty="0"/>
              <a:t>جمع البيانات وتصميم التجارب </a:t>
            </a:r>
            <a:endParaRPr lang="en-US" sz="2400" b="1" dirty="0"/>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33111"/>
    </mc:Choice>
    <mc:Fallback xmlns="">
      <p:transition advTm="33111"/>
    </mc:Fallback>
  </mc:AlternateContent>
  <p:timing>
    <p:tnLst>
      <p:par>
        <p:cTn id="1" dur="indefinite" restart="never" nodeType="tmRoot"/>
      </p:par>
    </p:tnLst>
  </p:timing>
  <p:extLst mod="1">
    <p:ext uri="{3A86A75C-4F4B-4683-9AE1-C65F6400EC91}">
      <p14:laserTraceLst xmlns:p14="http://schemas.microsoft.com/office/powerpoint/2010/main">
        <p14:tracePtLst>
          <p14:tracePt t="7501" x="593725" y="5326063"/>
          <p14:tracePt t="7557" x="587375" y="5318125"/>
          <p14:tracePt t="7605" x="587375" y="5287963"/>
          <p14:tracePt t="7613" x="587375" y="5273675"/>
          <p14:tracePt t="7623" x="609600" y="5235575"/>
          <p14:tracePt t="7640" x="715963" y="5159375"/>
          <p14:tracePt t="7657" x="868363" y="5059363"/>
          <p14:tracePt t="7673" x="1112838" y="4922838"/>
          <p14:tracePt t="7690" x="1371600" y="4762500"/>
          <p14:tracePt t="7707" x="1592263" y="4610100"/>
          <p14:tracePt t="7723" x="1744663" y="4495800"/>
          <p14:tracePt t="7740" x="1851025" y="4397375"/>
          <p14:tracePt t="7757" x="1965325" y="4259263"/>
          <p14:tracePt t="7773" x="2035175" y="4137025"/>
          <p14:tracePt t="7790" x="2103438" y="4016375"/>
          <p14:tracePt t="7807" x="2163763" y="3902075"/>
          <p14:tracePt t="7823" x="2239963" y="3756025"/>
          <p14:tracePt t="7840" x="2308225" y="3657600"/>
          <p14:tracePt t="7857" x="2354263" y="3559175"/>
          <p14:tracePt t="7873" x="2384425" y="3482975"/>
          <p14:tracePt t="7891" x="2416175" y="3382963"/>
          <p14:tracePt t="7907" x="2438400" y="3292475"/>
          <p14:tracePt t="7923" x="2468563" y="3216275"/>
          <p14:tracePt t="7940" x="2506663" y="3108325"/>
          <p14:tracePt t="7957" x="2530475" y="3070225"/>
          <p14:tracePt t="7973" x="2536825" y="3040063"/>
          <p14:tracePt t="8007" x="2536825" y="3025775"/>
          <p14:tracePt t="8023" x="2552700" y="2979738"/>
          <p14:tracePt t="8040" x="2560638" y="2949575"/>
          <p14:tracePt t="8057" x="2560638" y="2911475"/>
          <p14:tracePt t="8073" x="2560638" y="2857500"/>
          <p14:tracePt t="8090" x="2560638" y="2797175"/>
          <p14:tracePt t="8107" x="2560638" y="2720975"/>
          <p14:tracePt t="8123" x="2552700" y="2636838"/>
          <p14:tracePt t="8140" x="2544763" y="2582863"/>
          <p14:tracePt t="8157" x="2536825" y="2568575"/>
          <p14:tracePt t="8173" x="2536825" y="2544763"/>
          <p14:tracePt t="8190" x="2522538" y="2530475"/>
          <p14:tracePt t="8238" x="2514600" y="2522538"/>
          <p14:tracePt t="8246" x="2506663" y="2522538"/>
          <p14:tracePt t="8257" x="2498725" y="2522538"/>
          <p14:tracePt t="8273" x="2476500" y="2514600"/>
          <p14:tracePt t="8290" x="2454275" y="2506663"/>
          <p14:tracePt t="8307" x="2422525" y="2492375"/>
          <p14:tracePt t="8323" x="2392363" y="2484438"/>
          <p14:tracePt t="8340" x="2324100" y="2454275"/>
          <p14:tracePt t="8357" x="2286000" y="2438400"/>
          <p14:tracePt t="9039" x="2308225" y="2460625"/>
          <p14:tracePt t="9046" x="2324100" y="2544763"/>
          <p14:tracePt t="9057" x="2346325" y="2598738"/>
          <p14:tracePt t="9074" x="2378075" y="2682875"/>
          <p14:tracePt t="9091" x="2392363" y="2727325"/>
          <p14:tracePt t="9190" x="2392363" y="2735263"/>
          <p14:tracePt t="9214" x="2408238" y="2727325"/>
          <p14:tracePt t="9222" x="2430463" y="2689225"/>
          <p14:tracePt t="9230" x="2446338" y="2667000"/>
          <p14:tracePt t="9241" x="2446338" y="2659063"/>
          <p14:tracePt t="9258" x="2446338" y="2628900"/>
          <p14:tracePt t="9274" x="2446338" y="2606675"/>
          <p14:tracePt t="9291" x="2446338" y="2590800"/>
          <p14:tracePt t="9307" x="2446338" y="2582863"/>
          <p14:tracePt t="9324" x="2446338" y="2574925"/>
          <p14:tracePt t="9360" x="2438400" y="2574925"/>
          <p14:tracePt t="9422" x="2430463" y="2574925"/>
          <p14:tracePt t="9430" x="2430463" y="2582863"/>
          <p14:tracePt t="9446" x="2422525" y="2590800"/>
          <p14:tracePt t="9470" x="2422525" y="2598738"/>
          <p14:tracePt t="9646" x="2416175" y="2598738"/>
          <p14:tracePt t="9654" x="2408238" y="2598738"/>
          <p14:tracePt t="9662" x="2400300" y="2598738"/>
          <p14:tracePt t="9675" x="2392363" y="2598738"/>
          <p14:tracePt t="9691" x="2362200" y="2598738"/>
          <p14:tracePt t="9708" x="2308225" y="2598738"/>
          <p14:tracePt t="9724" x="2255838" y="2606675"/>
          <p14:tracePt t="9741" x="2247900" y="2613025"/>
          <p14:tracePt t="9757" x="2239963" y="2613025"/>
          <p14:tracePt t="9774" x="2239963" y="2628900"/>
          <p14:tracePt t="9791" x="2247900" y="2644775"/>
          <p14:tracePt t="9808" x="2270125" y="2651125"/>
          <p14:tracePt t="9824" x="2286000" y="2659063"/>
          <p14:tracePt t="9841" x="2293938" y="2659063"/>
          <p14:tracePt t="9902" x="2301875" y="2659063"/>
          <p14:tracePt t="9909" x="2324100" y="2659063"/>
          <p14:tracePt t="9918" x="2339975" y="2659063"/>
          <p14:tracePt t="9925" x="2362200" y="2651125"/>
          <p14:tracePt t="9941" x="2460625" y="2644775"/>
          <p14:tracePt t="9957" x="2574925" y="2628900"/>
          <p14:tracePt t="9974" x="2674938" y="2620963"/>
          <p14:tracePt t="9992" x="2751138" y="2606675"/>
          <p14:tracePt t="10007" x="2819400" y="2606675"/>
          <p14:tracePt t="10024" x="2849563" y="2598738"/>
          <p14:tracePt t="10041" x="2873375" y="2590800"/>
          <p14:tracePt t="10057" x="2925763" y="2590800"/>
          <p14:tracePt t="10074" x="3048000" y="2582863"/>
          <p14:tracePt t="10091" x="3178175" y="2574925"/>
          <p14:tracePt t="10109" x="3368675" y="2568575"/>
          <p14:tracePt t="10124" x="3603625" y="2568575"/>
          <p14:tracePt t="10141" x="3894138" y="2568575"/>
          <p14:tracePt t="10158" x="4397375" y="2568575"/>
          <p14:tracePt t="10174" x="4702175" y="2536825"/>
          <p14:tracePt t="10191" x="4960938" y="2492375"/>
          <p14:tracePt t="10208" x="5121275" y="2454275"/>
          <p14:tracePt t="10224" x="5181600" y="2438400"/>
          <p14:tracePt t="10262" x="5181600" y="2422525"/>
          <p14:tracePt t="10274" x="5181600" y="2384425"/>
          <p14:tracePt t="10291" x="5181600" y="2293938"/>
          <p14:tracePt t="10308" x="5127625" y="2209800"/>
          <p14:tracePt t="10324" x="5051425" y="2111375"/>
          <p14:tracePt t="10341" x="4930775" y="2027238"/>
          <p14:tracePt t="10358" x="4694238" y="1927225"/>
          <p14:tracePt t="10374" x="4549775" y="1905000"/>
          <p14:tracePt t="10391" x="4403725" y="1889125"/>
          <p14:tracePt t="10408" x="4221163" y="1889125"/>
          <p14:tracePt t="10424" x="4046538" y="1889125"/>
          <p14:tracePt t="10441" x="3863975" y="1889125"/>
          <p14:tracePt t="10458" x="3649663" y="1905000"/>
          <p14:tracePt t="10474" x="3375025" y="1951038"/>
          <p14:tracePt t="10491" x="3154363" y="1997075"/>
          <p14:tracePt t="10508" x="3009900" y="2041525"/>
          <p14:tracePt t="10525" x="2895600" y="2117725"/>
          <p14:tracePt t="10541" x="2835275" y="2155825"/>
          <p14:tracePt t="10558" x="2797175" y="2232025"/>
          <p14:tracePt t="10575" x="2765425" y="2308225"/>
          <p14:tracePt t="10591" x="2759075" y="2384425"/>
          <p14:tracePt t="10609" x="2751138" y="2484438"/>
          <p14:tracePt t="10625" x="2751138" y="2606675"/>
          <p14:tracePt t="10641" x="2765425" y="2713038"/>
          <p14:tracePt t="10658" x="2827338" y="2797175"/>
          <p14:tracePt t="10675" x="2963863" y="2903538"/>
          <p14:tracePt t="10691" x="3178175" y="2979738"/>
          <p14:tracePt t="10708" x="3551238" y="3025775"/>
          <p14:tracePt t="10725" x="3962400" y="3025775"/>
          <p14:tracePt t="10741" x="4397375" y="3025775"/>
          <p14:tracePt t="10758" x="5037138" y="2873375"/>
          <p14:tracePt t="10775" x="5227638" y="2797175"/>
          <p14:tracePt t="10791" x="5334000" y="2720975"/>
          <p14:tracePt t="10809" x="5380038" y="2644775"/>
          <p14:tracePt t="10825" x="5380038" y="2598738"/>
          <p14:tracePt t="10841" x="5380038" y="2484438"/>
          <p14:tracePt t="10858" x="5295900" y="2324100"/>
          <p14:tracePt t="10875" x="5165725" y="2155825"/>
          <p14:tracePt t="10891" x="5059363" y="2035175"/>
          <p14:tracePt t="10908" x="4975225" y="1973263"/>
          <p14:tracePt t="10925" x="4860925" y="1905000"/>
          <p14:tracePt t="10928" x="4784725" y="1866900"/>
          <p14:tracePt t="10942" x="4656138" y="1851025"/>
          <p14:tracePt t="10958" x="4503738" y="1836738"/>
          <p14:tracePt t="10975" x="4381500" y="1836738"/>
          <p14:tracePt t="10991" x="4259263" y="1851025"/>
          <p14:tracePt t="11008" x="4152900" y="1905000"/>
          <p14:tracePt t="11025" x="4060825" y="1965325"/>
          <p14:tracePt t="11041" x="3940175" y="2065338"/>
          <p14:tracePt t="11058" x="3832225" y="2163763"/>
          <p14:tracePt t="11075" x="3749675" y="2263775"/>
          <p14:tracePt t="11091" x="3703638" y="2354263"/>
          <p14:tracePt t="11108" x="3687763" y="2454275"/>
          <p14:tracePt t="11125" x="3687763" y="2568575"/>
          <p14:tracePt t="11141" x="3695700" y="2590800"/>
          <p14:tracePt t="11158" x="3848100" y="2697163"/>
          <p14:tracePt t="11175" x="4030663" y="2765425"/>
          <p14:tracePt t="11191" x="4289425" y="2857500"/>
          <p14:tracePt t="11208" x="4564063" y="2865438"/>
          <p14:tracePt t="11225" x="4816475" y="2865438"/>
          <p14:tracePt t="11241" x="5067300" y="2865438"/>
          <p14:tracePt t="11258" x="5273675" y="2827338"/>
          <p14:tracePt t="11275" x="5456238" y="2751138"/>
          <p14:tracePt t="11291" x="5562600" y="2659063"/>
          <p14:tracePt t="11310" x="5616575" y="2530475"/>
          <p14:tracePt t="11325" x="5600700" y="2416175"/>
          <p14:tracePt t="11341" x="5570538" y="2346325"/>
          <p14:tracePt t="11358" x="5356225" y="2117725"/>
          <p14:tracePt t="11375" x="5181600" y="1997075"/>
          <p14:tracePt t="11391" x="5021263" y="1920875"/>
          <p14:tracePt t="11408" x="4846638" y="1874838"/>
          <p14:tracePt t="11425" x="4678363" y="1874838"/>
          <p14:tracePt t="11441" x="4487863" y="1874838"/>
          <p14:tracePt t="11458" x="4351338" y="1874838"/>
          <p14:tracePt t="11475" x="4198938" y="1920875"/>
          <p14:tracePt t="11492" x="4054475" y="2003425"/>
          <p14:tracePt t="11508" x="3940175" y="2095500"/>
          <p14:tracePt t="11525" x="3856038" y="2209800"/>
          <p14:tracePt t="11542" x="3741738" y="2384425"/>
          <p14:tracePt t="11558" x="3703638" y="2468563"/>
          <p14:tracePt t="11575" x="3679825" y="2522538"/>
          <p14:tracePt t="11592" x="3679825" y="2552700"/>
          <p14:tracePt t="11608" x="3679825" y="2582863"/>
          <p14:tracePt t="11625" x="3679825" y="2620963"/>
          <p14:tracePt t="11642" x="3687763" y="2651125"/>
          <p14:tracePt t="11658" x="3733800" y="2697163"/>
          <p14:tracePt t="11675" x="3763963" y="2705100"/>
          <p14:tracePt t="11692" x="3794125" y="2713038"/>
          <p14:tracePt t="11710" x="3832225" y="2727325"/>
          <p14:tracePt t="11726" x="3916363" y="2727325"/>
          <p14:tracePt t="11742" x="3978275" y="2727325"/>
          <p14:tracePt t="11758" x="4060825" y="2705100"/>
          <p14:tracePt t="11775" x="4183063" y="2667000"/>
          <p14:tracePt t="11792" x="4237038" y="2636838"/>
          <p14:tracePt t="11808" x="4267200" y="2613025"/>
          <p14:tracePt t="11825" x="4275138" y="2606675"/>
          <p14:tracePt t="11858" x="4275138" y="2598738"/>
          <p14:tracePt t="11875" x="4275138" y="2568575"/>
          <p14:tracePt t="11892" x="4275138" y="2536825"/>
          <p14:tracePt t="11908" x="4275138" y="2522538"/>
          <p14:tracePt t="11925" x="4275138" y="2492375"/>
          <p14:tracePt t="11928" x="4259263" y="2484438"/>
          <p14:tracePt t="11943" x="4244975" y="2476500"/>
          <p14:tracePt t="11958" x="4221163" y="2468563"/>
          <p14:tracePt t="11975" x="4206875" y="2468563"/>
          <p14:tracePt t="12903" x="4198938" y="2468563"/>
          <p14:tracePt t="12920" x="4191000" y="2468563"/>
          <p14:tracePt t="12927" x="4144963" y="2498725"/>
          <p14:tracePt t="12934" x="4106863" y="2552700"/>
          <p14:tracePt t="12943" x="4076700" y="2598738"/>
          <p14:tracePt t="12959" x="4000500" y="2705100"/>
          <p14:tracePt t="12975" x="3908425" y="2819400"/>
          <p14:tracePt t="12992" x="3794125" y="2917825"/>
          <p14:tracePt t="13009" x="3695700" y="3009900"/>
          <p14:tracePt t="13025" x="3573463" y="3078163"/>
          <p14:tracePt t="13042" x="3489325" y="3140075"/>
          <p14:tracePt t="13059" x="3398838" y="3200400"/>
          <p14:tracePt t="13075" x="3322638" y="3230563"/>
          <p14:tracePt t="13092" x="3246438" y="3246438"/>
          <p14:tracePt t="13109" x="3200400" y="3254375"/>
          <p14:tracePt t="13125" x="3132138" y="3260725"/>
          <p14:tracePt t="13142" x="3063875" y="3276600"/>
          <p14:tracePt t="13159" x="3032125" y="3284538"/>
          <p14:tracePt t="13175" x="3017838" y="3284538"/>
          <p14:tracePt t="13238" x="3017838" y="3292475"/>
          <p14:tracePt t="13246" x="3017838" y="3298825"/>
          <p14:tracePt t="13259" x="3017838" y="3322638"/>
          <p14:tracePt t="13275" x="3032125" y="3375025"/>
          <p14:tracePt t="13292" x="3055938" y="3436938"/>
          <p14:tracePt t="13309" x="3078163" y="3513138"/>
          <p14:tracePt t="13326" x="3078163" y="3535363"/>
          <p14:tracePt t="13342" x="3048000" y="3565525"/>
          <p14:tracePt t="13359" x="3025775" y="3581400"/>
          <p14:tracePt t="13518" x="3017838" y="3581400"/>
          <p14:tracePt t="13527" x="3017838" y="3589338"/>
          <p14:tracePt t="13550" x="3009900" y="3581400"/>
          <p14:tracePt t="13559" x="2979738" y="3581400"/>
          <p14:tracePt t="13566" x="2949575" y="3581400"/>
          <p14:tracePt t="13576" x="2895600" y="3565525"/>
          <p14:tracePt t="13592" x="2705100" y="3565525"/>
          <p14:tracePt t="13609" x="2492375" y="3559175"/>
          <p14:tracePt t="13626" x="2301875" y="3521075"/>
          <p14:tracePt t="13642" x="2171700" y="3505200"/>
          <p14:tracePt t="13659" x="2103438" y="3489325"/>
          <p14:tracePt t="13676" x="2073275" y="3482975"/>
          <p14:tracePt t="13692" x="2073275" y="3475038"/>
          <p14:tracePt t="13846" x="2065338" y="3475038"/>
          <p14:tracePt t="13854" x="2035175" y="3475038"/>
          <p14:tracePt t="13861" x="1973263" y="3475038"/>
          <p14:tracePt t="13875" x="1920875" y="3475038"/>
          <p14:tracePt t="13892" x="1798638" y="3475038"/>
          <p14:tracePt t="13909" x="1676400" y="3475038"/>
          <p14:tracePt t="13926" x="1554163" y="3451225"/>
          <p14:tracePt t="13942" x="1539875" y="3444875"/>
          <p14:tracePt t="13981" x="1539875" y="3429000"/>
          <p14:tracePt t="13990" x="1539875" y="3398838"/>
          <p14:tracePt t="13997" x="1539875" y="3375025"/>
          <p14:tracePt t="14009" x="1539875" y="3360738"/>
          <p14:tracePt t="14025" x="1539875" y="3336925"/>
          <p14:tracePt t="14042" x="1546225" y="3322638"/>
          <p14:tracePt t="14059" x="1546225" y="3314700"/>
          <p14:tracePt t="14110" x="1554163" y="3306763"/>
          <p14:tracePt t="14117" x="1584325" y="3276600"/>
          <p14:tracePt t="14125" x="1622425" y="3260725"/>
          <p14:tracePt t="14142" x="1706563" y="3216275"/>
          <p14:tracePt t="14159" x="1798638" y="3178175"/>
          <p14:tracePt t="14175" x="1951038" y="3116263"/>
          <p14:tracePt t="14192" x="2141538" y="3055938"/>
          <p14:tracePt t="14209" x="2293938" y="3017838"/>
          <p14:tracePt t="14226" x="2468563" y="2971800"/>
          <p14:tracePt t="14242" x="2682875" y="2933700"/>
          <p14:tracePt t="14259" x="2879725" y="2933700"/>
          <p14:tracePt t="14275" x="3101975" y="2933700"/>
          <p14:tracePt t="14292" x="3336925" y="2933700"/>
          <p14:tracePt t="14309" x="3535363" y="2933700"/>
          <p14:tracePt t="14326" x="3763963" y="2941638"/>
          <p14:tracePt t="14342" x="3856038" y="2949575"/>
          <p14:tracePt t="14359" x="3902075" y="2963863"/>
          <p14:tracePt t="14376" x="3916363" y="2963863"/>
          <p14:tracePt t="14431" x="3924300" y="2971800"/>
          <p14:tracePt t="14462" x="3946525" y="2994025"/>
          <p14:tracePt t="14469" x="3984625" y="3048000"/>
          <p14:tracePt t="14477" x="4022725" y="3094038"/>
          <p14:tracePt t="14492" x="4046538" y="3140075"/>
          <p14:tracePt t="14509" x="4130675" y="3268663"/>
          <p14:tracePt t="14526" x="4229100" y="3444875"/>
          <p14:tracePt t="14542" x="4259263" y="3527425"/>
          <p14:tracePt t="14559" x="4267200" y="3565525"/>
          <p14:tracePt t="14576" x="4267200" y="3581400"/>
          <p14:tracePt t="14592" x="4267200" y="3619500"/>
          <p14:tracePt t="14609" x="4244975" y="3687763"/>
          <p14:tracePt t="14626" x="4168775" y="3779838"/>
          <p14:tracePt t="14642" x="4060825" y="3870325"/>
          <p14:tracePt t="14659" x="3932238" y="3932238"/>
          <p14:tracePt t="14676" x="3779838" y="4008438"/>
          <p14:tracePt t="14693" x="3467100" y="4060825"/>
          <p14:tracePt t="14709" x="3352800" y="4076700"/>
          <p14:tracePt t="14726" x="3055938" y="4098925"/>
          <p14:tracePt t="14743" x="2879725" y="4098925"/>
          <p14:tracePt t="14759" x="2743200" y="4098925"/>
          <p14:tracePt t="14776" x="2628900" y="4076700"/>
          <p14:tracePt t="14793" x="2544763" y="4054475"/>
          <p14:tracePt t="14809" x="2454275" y="4008438"/>
          <p14:tracePt t="14827" x="2332038" y="3932238"/>
          <p14:tracePt t="14843" x="2217738" y="3870325"/>
          <p14:tracePt t="14859" x="2111375" y="3794125"/>
          <p14:tracePt t="14876" x="1997075" y="3717925"/>
          <p14:tracePt t="14894" x="1920875" y="3589338"/>
          <p14:tracePt t="14909" x="1920875" y="3573463"/>
          <p14:tracePt t="14926" x="1905000" y="3451225"/>
          <p14:tracePt t="14943" x="1905000" y="3390900"/>
          <p14:tracePt t="14959" x="1905000" y="3352800"/>
          <p14:tracePt t="14976" x="1905000" y="3306763"/>
          <p14:tracePt t="14993" x="1920875" y="3268663"/>
          <p14:tracePt t="15010" x="1943100" y="3222625"/>
          <p14:tracePt t="15027" x="1973263" y="3170238"/>
          <p14:tracePt t="15043" x="2011363" y="3132138"/>
          <p14:tracePt t="15059" x="2057400" y="3086100"/>
          <p14:tracePt t="15076" x="2125663" y="3040063"/>
          <p14:tracePt t="15094" x="2232025" y="2987675"/>
          <p14:tracePt t="15111" x="2324100" y="2963863"/>
          <p14:tracePt t="15126" x="2430463" y="2933700"/>
          <p14:tracePt t="15143" x="2574925" y="2911475"/>
          <p14:tracePt t="15160" x="2751138" y="2887663"/>
          <p14:tracePt t="15176" x="2903538" y="2865438"/>
          <p14:tracePt t="15193" x="3094038" y="2857500"/>
          <p14:tracePt t="15210" x="3268663" y="2857500"/>
          <p14:tracePt t="15226" x="3429000" y="2857500"/>
          <p14:tracePt t="15243" x="3573463" y="2857500"/>
          <p14:tracePt t="15260" x="3695700" y="2857500"/>
          <p14:tracePt t="15276" x="3810000" y="2895600"/>
          <p14:tracePt t="15293" x="3932238" y="2949575"/>
          <p14:tracePt t="15310" x="4054475" y="3009900"/>
          <p14:tracePt t="15327" x="4114800" y="3048000"/>
          <p14:tracePt t="15343" x="4160838" y="3086100"/>
          <p14:tracePt t="15360" x="4191000" y="3116263"/>
          <p14:tracePt t="15376" x="4206875" y="3170238"/>
          <p14:tracePt t="15393" x="4221163" y="3208338"/>
          <p14:tracePt t="15410" x="4221163" y="3246438"/>
          <p14:tracePt t="15426" x="4221163" y="3284538"/>
          <p14:tracePt t="15443" x="4221163" y="3344863"/>
          <p14:tracePt t="15445" x="4221163" y="3390900"/>
          <p14:tracePt t="15460" x="4191000" y="3451225"/>
          <p14:tracePt t="15476" x="4160838" y="3543300"/>
          <p14:tracePt t="15493" x="4092575" y="3641725"/>
          <p14:tracePt t="15510" x="3940175" y="3763963"/>
          <p14:tracePt t="15527" x="3810000" y="3817938"/>
          <p14:tracePt t="15543" x="3679825" y="3863975"/>
          <p14:tracePt t="15560" x="3543300" y="3902075"/>
          <p14:tracePt t="15576" x="3398838" y="3940175"/>
          <p14:tracePt t="15593" x="3246438" y="3946525"/>
          <p14:tracePt t="15610" x="3063875" y="3946525"/>
          <p14:tracePt t="15626" x="2841625" y="3946525"/>
          <p14:tracePt t="15643" x="2574925" y="3946525"/>
          <p14:tracePt t="15660" x="2301875" y="3946525"/>
          <p14:tracePt t="15676" x="2049463" y="3946525"/>
          <p14:tracePt t="15693" x="1851025" y="3932238"/>
          <p14:tracePt t="15710" x="1676400" y="3886200"/>
          <p14:tracePt t="15726" x="1638300" y="3856038"/>
          <p14:tracePt t="15743" x="1630363" y="3832225"/>
          <p14:tracePt t="15760" x="1616075" y="3810000"/>
          <p14:tracePt t="15776" x="1608138" y="3756025"/>
          <p14:tracePt t="15793" x="1584325" y="3679825"/>
          <p14:tracePt t="15810" x="1584325" y="3603625"/>
          <p14:tracePt t="15827" x="1584325" y="3513138"/>
          <p14:tracePt t="15843" x="1584325" y="3406775"/>
          <p14:tracePt t="15860" x="1616075" y="3330575"/>
          <p14:tracePt t="15876" x="1660525" y="3246438"/>
          <p14:tracePt t="15893" x="1744663" y="3170238"/>
          <p14:tracePt t="15910" x="1951038" y="3070225"/>
          <p14:tracePt t="15926" x="2163763" y="3001963"/>
          <p14:tracePt t="15943" x="2438400" y="2941638"/>
          <p14:tracePt t="15960" x="2773363" y="2903538"/>
          <p14:tracePt t="15977" x="3101975" y="2873375"/>
          <p14:tracePt t="15993" x="3390900" y="2873375"/>
          <p14:tracePt t="16010" x="3649663" y="2873375"/>
          <p14:tracePt t="16027" x="3870325" y="2873375"/>
          <p14:tracePt t="16043" x="4060825" y="2873375"/>
          <p14:tracePt t="16060" x="4198938" y="2873375"/>
          <p14:tracePt t="16077" x="4313238" y="2873375"/>
          <p14:tracePt t="16093" x="4373563" y="2887663"/>
          <p14:tracePt t="16110" x="4441825" y="2925763"/>
          <p14:tracePt t="16127" x="4518025" y="2979738"/>
          <p14:tracePt t="16143" x="4564063" y="3032125"/>
          <p14:tracePt t="16160" x="4610100" y="3094038"/>
          <p14:tracePt t="16177" x="4694238" y="3208338"/>
          <p14:tracePt t="16193" x="4740275" y="3292475"/>
          <p14:tracePt t="16210" x="4770438" y="3429000"/>
          <p14:tracePt t="16227" x="4778375" y="3513138"/>
          <p14:tracePt t="16243" x="4778375" y="3589338"/>
          <p14:tracePt t="16260" x="4762500" y="3657600"/>
          <p14:tracePt t="16277" x="4724400" y="3725863"/>
          <p14:tracePt t="16293" x="4648200" y="3810000"/>
          <p14:tracePt t="16310" x="4441825" y="3924300"/>
          <p14:tracePt t="16327" x="4297363" y="3978275"/>
          <p14:tracePt t="16343" x="4168775" y="4016375"/>
          <p14:tracePt t="16360" x="4008438" y="4046538"/>
          <p14:tracePt t="16377" x="3856038" y="4068763"/>
          <p14:tracePt t="16393" x="3703638" y="4076700"/>
          <p14:tracePt t="16410" x="3573463" y="4076700"/>
          <p14:tracePt t="16427" x="3421063" y="4076700"/>
          <p14:tracePt t="16443" x="3260725" y="4076700"/>
          <p14:tracePt t="16446" x="3170238" y="4076700"/>
          <p14:tracePt t="16460" x="3078163" y="4076700"/>
          <p14:tracePt t="16477" x="2903538" y="4054475"/>
          <p14:tracePt t="16493" x="2743200" y="4022725"/>
          <p14:tracePt t="16510" x="2506663" y="3984625"/>
          <p14:tracePt t="16527" x="2346325" y="3946525"/>
          <p14:tracePt t="16543" x="2209800" y="3908425"/>
          <p14:tracePt t="16560" x="2049463" y="3832225"/>
          <p14:tracePt t="16577" x="1866900" y="3763963"/>
          <p14:tracePt t="16593" x="1752600" y="3703638"/>
          <p14:tracePt t="16610" x="1684338" y="3649663"/>
          <p14:tracePt t="16627" x="1660525" y="3627438"/>
          <p14:tracePt t="16643" x="1630363" y="3573463"/>
          <p14:tracePt t="16660" x="1616075" y="3551238"/>
          <p14:tracePt t="16677" x="1608138" y="3521075"/>
          <p14:tracePt t="16693" x="1608138" y="3513138"/>
          <p14:tracePt t="16710" x="1608138" y="3467100"/>
          <p14:tracePt t="16727" x="1608138" y="3421063"/>
          <p14:tracePt t="16743" x="1608138" y="3382963"/>
          <p14:tracePt t="16760" x="1630363" y="3344863"/>
          <p14:tracePt t="16777" x="1668463" y="3298825"/>
          <p14:tracePt t="16793" x="1698625" y="3268663"/>
          <p14:tracePt t="16810" x="1744663" y="3254375"/>
          <p14:tracePt t="16827" x="1782763" y="3238500"/>
          <p14:tracePt t="16843" x="1844675" y="3222625"/>
          <p14:tracePt t="16860" x="1858963" y="3222625"/>
          <p14:tracePt t="16877" x="1874838" y="3216275"/>
          <p14:tracePt t="17974" x="1882775" y="3216275"/>
          <p14:tracePt t="17982" x="1882775" y="3314700"/>
          <p14:tracePt t="17994" x="1912938" y="3475038"/>
          <p14:tracePt t="18011" x="2011363" y="3810000"/>
          <p14:tracePt t="18027" x="2073275" y="4022725"/>
          <p14:tracePt t="18044" x="2103438" y="4144963"/>
          <p14:tracePt t="18061" x="2133600" y="4229100"/>
          <p14:tracePt t="18077" x="2149475" y="4297363"/>
          <p14:tracePt t="18094" x="2187575" y="4389438"/>
          <p14:tracePt t="18111" x="2201863" y="4465638"/>
          <p14:tracePt t="18128" x="2217738" y="4511675"/>
          <p14:tracePt t="18144" x="2232025" y="4556125"/>
          <p14:tracePt t="18161" x="2247900" y="4579938"/>
          <p14:tracePt t="18177" x="2255838" y="4618038"/>
          <p14:tracePt t="18194" x="2270125" y="4664075"/>
          <p14:tracePt t="18211" x="2293938" y="4708525"/>
          <p14:tracePt t="18227" x="2301875" y="4754563"/>
          <p14:tracePt t="18244" x="2301875" y="4808538"/>
          <p14:tracePt t="18261" x="2301875" y="4876800"/>
          <p14:tracePt t="18278" x="2301875" y="4922838"/>
          <p14:tracePt t="18294" x="2286000" y="4960938"/>
          <p14:tracePt t="18311" x="2263775" y="4968875"/>
          <p14:tracePt t="18327" x="2217738" y="4975225"/>
          <p14:tracePt t="18344" x="2209800" y="4975225"/>
          <p14:tracePt t="18361" x="2193925" y="4975225"/>
          <p14:tracePt t="18477" x="2179638" y="4975225"/>
          <p14:tracePt t="18485" x="2163763" y="4975225"/>
          <p14:tracePt t="18495" x="2149475" y="4975225"/>
          <p14:tracePt t="18511" x="2141538" y="4975225"/>
          <p14:tracePt t="18527" x="2125663" y="4968875"/>
          <p14:tracePt t="18544" x="2079625" y="4953000"/>
          <p14:tracePt t="18561" x="2019300" y="4922838"/>
          <p14:tracePt t="18577" x="1973263" y="4906963"/>
          <p14:tracePt t="18594" x="1958975" y="4892675"/>
          <p14:tracePt t="18611" x="1951038" y="4892675"/>
          <p14:tracePt t="18628" x="1943100" y="4892675"/>
          <p14:tracePt t="18644" x="1943100" y="4884738"/>
          <p14:tracePt t="18661" x="1943100" y="4876800"/>
          <p14:tracePt t="18678" x="1935163" y="4876800"/>
          <p14:tracePt t="18734" x="1935163" y="4860925"/>
          <p14:tracePt t="18782" x="1912938" y="4846638"/>
          <p14:tracePt t="18790" x="1905000" y="4822825"/>
          <p14:tracePt t="18798" x="1882775" y="4784725"/>
          <p14:tracePt t="18814" x="1874838" y="4770438"/>
          <p14:tracePt t="18827" x="1874838" y="4746625"/>
          <p14:tracePt t="18845" x="1851025" y="4702175"/>
          <p14:tracePt t="18878" x="1851025" y="4686300"/>
          <p14:tracePt t="18894" x="1851025" y="4656138"/>
          <p14:tracePt t="18911" x="1851025" y="4632325"/>
          <p14:tracePt t="18928" x="1851025" y="4602163"/>
          <p14:tracePt t="18945" x="1851025" y="4572000"/>
          <p14:tracePt t="18961" x="1851025" y="4525963"/>
          <p14:tracePt t="18978" x="1858963" y="4511675"/>
          <p14:tracePt t="18994" x="1858963" y="4495800"/>
          <p14:tracePt t="19028" x="1858963" y="4487863"/>
          <p14:tracePt t="19044" x="1897063" y="4457700"/>
          <p14:tracePt t="19061" x="1958975" y="4419600"/>
          <p14:tracePt t="19078" x="2027238" y="4373563"/>
          <p14:tracePt t="19094" x="2065338" y="4359275"/>
          <p14:tracePt t="19111" x="2111375" y="4327525"/>
          <p14:tracePt t="19128" x="2155825" y="4313238"/>
          <p14:tracePt t="19145" x="2163763" y="4297363"/>
          <p14:tracePt t="19178" x="2217738" y="4289425"/>
          <p14:tracePt t="19194" x="2278063" y="4275138"/>
          <p14:tracePt t="19211" x="2392363" y="4267200"/>
          <p14:tracePt t="19228" x="2530475" y="4244975"/>
          <p14:tracePt t="19244" x="2620963" y="4244975"/>
          <p14:tracePt t="19262" x="2759075" y="4244975"/>
          <p14:tracePt t="19278" x="2797175" y="4244975"/>
          <p14:tracePt t="19294" x="2827338" y="4244975"/>
          <p14:tracePt t="19311" x="2917825" y="4251325"/>
          <p14:tracePt t="19328" x="2994025" y="4259263"/>
          <p14:tracePt t="19344" x="3063875" y="4259263"/>
          <p14:tracePt t="19362" x="3170238" y="4259263"/>
          <p14:tracePt t="19378" x="3260725" y="4267200"/>
          <p14:tracePt t="19394" x="3382963" y="4267200"/>
          <p14:tracePt t="19411" x="3497263" y="4283075"/>
          <p14:tracePt t="19428" x="3619500" y="4283075"/>
          <p14:tracePt t="19444" x="3733800" y="4283075"/>
          <p14:tracePt t="19461" x="3825875" y="4289425"/>
          <p14:tracePt t="19463" x="3870325" y="4289425"/>
          <p14:tracePt t="19478" x="3984625" y="4297363"/>
          <p14:tracePt t="19494" x="4114800" y="4321175"/>
          <p14:tracePt t="19511" x="4289425" y="4343400"/>
          <p14:tracePt t="19528" x="4427538" y="4365625"/>
          <p14:tracePt t="19545" x="4533900" y="4373563"/>
          <p14:tracePt t="19561" x="4618038" y="4381500"/>
          <p14:tracePt t="19578" x="4708525" y="4381500"/>
          <p14:tracePt t="19594" x="4770438" y="4381500"/>
          <p14:tracePt t="19611" x="4830763" y="4381500"/>
          <p14:tracePt t="19628" x="4899025" y="4381500"/>
          <p14:tracePt t="19644" x="4968875" y="4381500"/>
          <p14:tracePt t="19661" x="5029200" y="4381500"/>
          <p14:tracePt t="19678" x="5097463" y="4381500"/>
          <p14:tracePt t="19694" x="5151438" y="4373563"/>
          <p14:tracePt t="19711" x="5235575" y="4373563"/>
          <p14:tracePt t="19728" x="5364163" y="4373563"/>
          <p14:tracePt t="19745" x="5532438" y="4365625"/>
          <p14:tracePt t="19761" x="5722938" y="4365625"/>
          <p14:tracePt t="19778" x="5913438" y="4343400"/>
          <p14:tracePt t="19795" x="6057900" y="4327525"/>
          <p14:tracePt t="19811" x="6180138" y="4321175"/>
          <p14:tracePt t="19828" x="6270625" y="4321175"/>
          <p14:tracePt t="19845" x="6332538" y="4321175"/>
          <p14:tracePt t="19861" x="6362700" y="4313238"/>
          <p14:tracePt t="19878" x="6384925" y="4313238"/>
          <p14:tracePt t="19911" x="6392863" y="4313238"/>
          <p14:tracePt t="19966" x="6408738" y="4313238"/>
          <p14:tracePt t="19974" x="6430963" y="4313238"/>
          <p14:tracePt t="19982" x="6477000" y="4313238"/>
          <p14:tracePt t="19995" x="6537325" y="4313238"/>
          <p14:tracePt t="20011" x="6645275" y="4313238"/>
          <p14:tracePt t="20028" x="6743700" y="4313238"/>
          <p14:tracePt t="20045" x="6911975" y="4313238"/>
          <p14:tracePt t="20061" x="6956425" y="4313238"/>
          <p14:tracePt t="20078" x="7048500" y="4327525"/>
          <p14:tracePt t="20095" x="7064375" y="4335463"/>
          <p14:tracePt t="20134" x="7070725" y="4343400"/>
          <p14:tracePt t="20150" x="7078663" y="4351338"/>
          <p14:tracePt t="20161" x="7078663" y="4365625"/>
          <p14:tracePt t="20178" x="7108825" y="4435475"/>
          <p14:tracePt t="20195" x="7116763" y="4495800"/>
          <p14:tracePt t="20212" x="7116763" y="4579938"/>
          <p14:tracePt t="20228" x="7116763" y="4670425"/>
          <p14:tracePt t="20245" x="7108825" y="4800600"/>
          <p14:tracePt t="20261" x="7102475" y="4822825"/>
          <p14:tracePt t="20278" x="7070725" y="4892675"/>
          <p14:tracePt t="20295" x="7040563" y="4922838"/>
          <p14:tracePt t="20312" x="6972300" y="4960938"/>
          <p14:tracePt t="20328" x="6865938" y="4999038"/>
          <p14:tracePt t="20345" x="6765925" y="5037138"/>
          <p14:tracePt t="20361" x="6659563" y="5067300"/>
          <p14:tracePt t="20378" x="6523038" y="5089525"/>
          <p14:tracePt t="20395" x="6362700" y="5089525"/>
          <p14:tracePt t="20412" x="6172200" y="5089525"/>
          <p14:tracePt t="20428" x="5935663" y="5089525"/>
          <p14:tracePt t="20445" x="5622925" y="5089525"/>
          <p14:tracePt t="20461" x="5516563" y="5089525"/>
          <p14:tracePt t="20463" x="5418138" y="5089525"/>
          <p14:tracePt t="20478" x="5241925" y="5089525"/>
          <p14:tracePt t="20495" x="5089525" y="5089525"/>
          <p14:tracePt t="20511" x="4930775" y="5089525"/>
          <p14:tracePt t="20528" x="4770438" y="5089525"/>
          <p14:tracePt t="20546" x="4610100" y="5083175"/>
          <p14:tracePt t="20562" x="4427538" y="5059363"/>
          <p14:tracePt t="20578" x="4244975" y="5029200"/>
          <p14:tracePt t="20595" x="4060825" y="5006975"/>
          <p14:tracePt t="20612" x="3886200" y="4975225"/>
          <p14:tracePt t="20629" x="3619500" y="4945063"/>
          <p14:tracePt t="20645" x="3482975" y="4922838"/>
          <p14:tracePt t="20662" x="3360738" y="4906963"/>
          <p14:tracePt t="20678" x="3216275" y="4906963"/>
          <p14:tracePt t="20695" x="3055938" y="4892675"/>
          <p14:tracePt t="20712" x="2903538" y="4884738"/>
          <p14:tracePt t="20729" x="2713038" y="4868863"/>
          <p14:tracePt t="20745" x="2476500" y="4830763"/>
          <p14:tracePt t="20762" x="2270125" y="4792663"/>
          <p14:tracePt t="20778" x="2103438" y="4778375"/>
          <p14:tracePt t="20795" x="1997075" y="4754563"/>
          <p14:tracePt t="20812" x="1889125" y="4740275"/>
          <p14:tracePt t="20828" x="1806575" y="4724400"/>
          <p14:tracePt t="20845" x="1722438" y="4724400"/>
          <p14:tracePt t="20862" x="1622425" y="4716463"/>
          <p14:tracePt t="20878" x="1562100" y="4708525"/>
          <p14:tracePt t="20895" x="1477963" y="4702175"/>
          <p14:tracePt t="20912" x="1425575" y="4686300"/>
          <p14:tracePt t="20928" x="1401763" y="4678363"/>
          <p14:tracePt t="20945" x="1393825" y="4678363"/>
          <p14:tracePt t="21070" x="1393825" y="4664075"/>
          <p14:tracePt t="21079" x="1393825" y="4640263"/>
          <p14:tracePt t="21086" x="1393825" y="4625975"/>
          <p14:tracePt t="21095" x="1393825" y="4618038"/>
          <p14:tracePt t="21112" x="1393825" y="4610100"/>
          <p14:tracePt t="21128" x="1393825" y="4579938"/>
          <p14:tracePt t="21145" x="1401763" y="4579938"/>
          <p14:tracePt t="21178" x="1431925" y="4533900"/>
          <p14:tracePt t="21195" x="1447800" y="4518025"/>
          <p14:tracePt t="21212" x="1477963" y="4495800"/>
          <p14:tracePt t="21228" x="1546225" y="4473575"/>
          <p14:tracePt t="21246" x="1600200" y="4457700"/>
          <p14:tracePt t="21262" x="1630363" y="4441825"/>
          <p14:tracePt t="21278" x="1646238" y="4441825"/>
          <p14:tracePt t="21295" x="1668463" y="4435475"/>
          <p14:tracePt t="21312" x="1706563" y="4427538"/>
          <p14:tracePt t="21328" x="1812925" y="4403725"/>
          <p14:tracePt t="21345" x="1927225" y="4397375"/>
          <p14:tracePt t="21362" x="2049463" y="4373563"/>
          <p14:tracePt t="21379" x="2155825" y="4359275"/>
          <p14:tracePt t="21395" x="2263775" y="4335463"/>
          <p14:tracePt t="21412" x="2316163" y="4335463"/>
          <p14:tracePt t="21429" x="2339975" y="4335463"/>
          <p14:tracePt t="21447" x="2384425" y="4335463"/>
          <p14:tracePt t="21462" x="2416175" y="4335463"/>
          <p14:tracePt t="21479" x="2476500" y="4335463"/>
          <p14:tracePt t="21495" x="2598738" y="4335463"/>
          <p14:tracePt t="21512" x="2735263" y="4335463"/>
          <p14:tracePt t="21529" x="2865438" y="4335463"/>
          <p14:tracePt t="21545" x="2994025" y="4335463"/>
          <p14:tracePt t="21562" x="3116263" y="4335463"/>
          <p14:tracePt t="21579" x="3200400" y="4335463"/>
          <p14:tracePt t="21595" x="3238500" y="4343400"/>
          <p14:tracePt t="21612" x="3276600" y="4343400"/>
          <p14:tracePt t="21629" x="3322638" y="4359275"/>
          <p14:tracePt t="21645" x="3429000" y="4373563"/>
          <p14:tracePt t="21662" x="3603625" y="4397375"/>
          <p14:tracePt t="21679" x="3779838" y="4403725"/>
          <p14:tracePt t="21695" x="3940175" y="4411663"/>
          <p14:tracePt t="21712" x="4068763" y="4419600"/>
          <p14:tracePt t="21729" x="4259263" y="4449763"/>
          <p14:tracePt t="21746" x="4389438" y="4465638"/>
          <p14:tracePt t="21762" x="4473575" y="4465638"/>
          <p14:tracePt t="21779" x="4556125" y="4465638"/>
          <p14:tracePt t="21795" x="4610100" y="4465638"/>
          <p14:tracePt t="21812" x="4656138" y="4473575"/>
          <p14:tracePt t="21829" x="4678363" y="4473575"/>
          <p14:tracePt t="21845" x="4708525" y="4473575"/>
          <p14:tracePt t="21862" x="4778375" y="4473575"/>
          <p14:tracePt t="21878" x="4816475" y="4473575"/>
          <p14:tracePt t="21895" x="4876800" y="4473575"/>
          <p14:tracePt t="21912" x="4991100" y="4473575"/>
          <p14:tracePt t="21928" x="5105400" y="4473575"/>
          <p14:tracePt t="21946" x="5211763" y="4473575"/>
          <p14:tracePt t="21950" x="5273675" y="4473575"/>
          <p14:tracePt t="21962" x="5318125" y="4473575"/>
          <p14:tracePt t="21979" x="5394325" y="4473575"/>
          <p14:tracePt t="21995" x="5418138" y="4473575"/>
          <p14:tracePt t="22012" x="5426075" y="4473575"/>
          <p14:tracePt t="22054" x="5440363" y="4473575"/>
          <p14:tracePt t="22062" x="5470525" y="4473575"/>
          <p14:tracePt t="22071" x="5494338" y="4473575"/>
          <p14:tracePt t="22079" x="5532438" y="4449763"/>
          <p14:tracePt t="22095" x="5646738" y="4441825"/>
          <p14:tracePt t="22112" x="5761038" y="4427538"/>
          <p14:tracePt t="22129" x="5897563" y="4403725"/>
          <p14:tracePt t="22145" x="6049963" y="4389438"/>
          <p14:tracePt t="22162" x="6172200" y="4365625"/>
          <p14:tracePt t="22179" x="6286500" y="4351338"/>
          <p14:tracePt t="22195" x="6370638" y="4335463"/>
          <p14:tracePt t="22212" x="6416675" y="4335463"/>
          <p14:tracePt t="22229" x="6454775" y="4327525"/>
          <p14:tracePt t="22246" x="6492875" y="4313238"/>
          <p14:tracePt t="22262" x="6523038" y="4305300"/>
          <p14:tracePt t="22279" x="6553200" y="4289425"/>
          <p14:tracePt t="22296" x="6621463" y="4275138"/>
          <p14:tracePt t="22312" x="6705600" y="4244975"/>
          <p14:tracePt t="22329" x="6789738" y="4237038"/>
          <p14:tracePt t="22346" x="6880225" y="4206875"/>
          <p14:tracePt t="22362" x="6942138" y="4198938"/>
          <p14:tracePt t="22379" x="6964363" y="4191000"/>
          <p14:tracePt t="22502" x="6972300" y="4183063"/>
          <p14:tracePt t="22518" x="6980238" y="4183063"/>
          <p14:tracePt t="22526" x="6988175" y="4183063"/>
          <p14:tracePt t="22534" x="7002463" y="4183063"/>
          <p14:tracePt t="22546" x="7010400" y="4183063"/>
          <p14:tracePt t="22562" x="7040563" y="4183063"/>
          <p14:tracePt t="22579" x="7102475" y="4183063"/>
          <p14:tracePt t="22596" x="7162800" y="4183063"/>
          <p14:tracePt t="22612" x="7185025" y="4183063"/>
          <p14:tracePt t="22629" x="7208838" y="4183063"/>
          <p14:tracePt t="22647" x="7223125" y="4191000"/>
          <p14:tracePt t="22686" x="7246938" y="4198938"/>
          <p14:tracePt t="22702" x="7246938" y="4206875"/>
          <p14:tracePt t="22712" x="7261225" y="4221163"/>
          <p14:tracePt t="22729" x="7277100" y="4267200"/>
          <p14:tracePt t="22746" x="7292975" y="4313238"/>
          <p14:tracePt t="22762" x="7292975" y="4327525"/>
          <p14:tracePt t="22779" x="7292975" y="4343400"/>
          <p14:tracePt t="22796" x="7299325" y="4351338"/>
          <p14:tracePt t="22812" x="7299325" y="4373563"/>
          <p14:tracePt t="22829" x="7299325" y="4389438"/>
          <p14:tracePt t="22846" x="7299325" y="4403725"/>
          <p14:tracePt t="22862" x="7299325" y="4449763"/>
          <p14:tracePt t="22879" x="7299325" y="4479925"/>
          <p14:tracePt t="22896" x="7292975" y="4518025"/>
          <p14:tracePt t="22912" x="7292975" y="4533900"/>
          <p14:tracePt t="22929" x="7292975" y="4549775"/>
          <p14:tracePt t="22946" x="7285038" y="4572000"/>
          <p14:tracePt t="22962" x="7277100" y="4610100"/>
          <p14:tracePt t="22966" x="7254875" y="4648200"/>
          <p14:tracePt t="22979" x="7231063" y="4694238"/>
          <p14:tracePt t="22996" x="7192963" y="4770438"/>
          <p14:tracePt t="23012" x="7140575" y="4854575"/>
          <p14:tracePt t="23029" x="7086600" y="4899025"/>
          <p14:tracePt t="23046" x="6942138" y="5021263"/>
          <p14:tracePt t="23062" x="6835775" y="5089525"/>
          <p14:tracePt t="23079" x="6689725" y="5165725"/>
          <p14:tracePt t="23096" x="6575425" y="5219700"/>
          <p14:tracePt t="23112" x="6446838" y="5257800"/>
          <p14:tracePt t="23129" x="6278563" y="5295900"/>
          <p14:tracePt t="23147" x="6088063" y="5295900"/>
          <p14:tracePt t="23162" x="5897563" y="5295900"/>
          <p14:tracePt t="23179" x="5730875" y="5295900"/>
          <p14:tracePt t="23196" x="5554663" y="5295900"/>
          <p14:tracePt t="23212" x="5364163" y="5295900"/>
          <p14:tracePt t="23229" x="5159375" y="5295900"/>
          <p14:tracePt t="23246" x="4846638" y="5265738"/>
          <p14:tracePt t="23263" x="4587875" y="5197475"/>
          <p14:tracePt t="23279" x="4244975" y="5135563"/>
          <p14:tracePt t="23296" x="3886200" y="5075238"/>
          <p14:tracePt t="23313" x="3535363" y="4975225"/>
          <p14:tracePt t="23329" x="3246438" y="4899025"/>
          <p14:tracePt t="23346" x="3086100" y="4860925"/>
          <p14:tracePt t="23363" x="2963863" y="4822825"/>
          <p14:tracePt t="23379" x="2849563" y="4778375"/>
          <p14:tracePt t="23396" x="2773363" y="4740275"/>
          <p14:tracePt t="23413" x="2735263" y="4724400"/>
          <p14:tracePt t="23429" x="2620963" y="4678363"/>
          <p14:tracePt t="23446" x="2430463" y="4594225"/>
          <p14:tracePt t="23463" x="2286000" y="4549775"/>
          <p14:tracePt t="23479" x="2117725" y="4487863"/>
          <p14:tracePt t="23496" x="1973263" y="4449763"/>
          <p14:tracePt t="23513" x="1874838" y="4411663"/>
          <p14:tracePt t="23529" x="1806575" y="4389438"/>
          <p14:tracePt t="23546" x="1774825" y="4365625"/>
          <p14:tracePt t="25182" x="1774825" y="4359275"/>
          <p14:tracePt t="25190" x="1844675" y="4359275"/>
          <p14:tracePt t="25200" x="1912938" y="4359275"/>
          <p14:tracePt t="25213" x="2003425" y="4335463"/>
          <p14:tracePt t="25230" x="2179638" y="4289425"/>
          <p14:tracePt t="25247" x="2384425" y="4237038"/>
          <p14:tracePt t="25264" x="2460625" y="4206875"/>
          <p14:tracePt t="25399" x="2468563" y="4206875"/>
          <p14:tracePt t="25406" x="2476500" y="4191000"/>
          <p14:tracePt t="25416" x="2498725" y="4160838"/>
          <p14:tracePt t="25430" x="2544763" y="4106863"/>
          <p14:tracePt t="25447" x="2568575" y="4092575"/>
          <p14:tracePt t="25463" x="2606675" y="4060825"/>
          <p14:tracePt t="25480" x="2651125" y="4046538"/>
          <p14:tracePt t="25497" x="2697163" y="4022725"/>
          <p14:tracePt t="25513" x="2727325" y="4016375"/>
          <p14:tracePt t="25531" x="2773363" y="3992563"/>
          <p14:tracePt t="25547" x="2797175" y="3984625"/>
          <p14:tracePt t="26054" x="2819400" y="3954463"/>
          <p14:tracePt t="26062" x="2879725" y="3840163"/>
          <p14:tracePt t="26071" x="2917825" y="3794125"/>
          <p14:tracePt t="26080" x="2941638" y="3756025"/>
          <p14:tracePt t="26097" x="2994025" y="3665538"/>
          <p14:tracePt t="26114" x="3017838" y="3597275"/>
          <p14:tracePt t="26130" x="3025775" y="3551238"/>
          <p14:tracePt t="26147" x="3009900" y="3459163"/>
          <p14:tracePt t="26164" x="2949575" y="3330575"/>
          <p14:tracePt t="26180" x="2849563" y="3192463"/>
          <p14:tracePt t="26197" x="2743200" y="3070225"/>
          <p14:tracePt t="26214" x="2636838" y="2941638"/>
          <p14:tracePt t="26230" x="2582863" y="2879725"/>
          <p14:tracePt t="26247" x="2568575" y="2827338"/>
          <p14:tracePt t="26264" x="2560638" y="2797175"/>
          <p14:tracePt t="26280" x="2560638" y="2743200"/>
          <p14:tracePt t="26297" x="2560638" y="2689225"/>
          <p14:tracePt t="26314" x="2560638" y="2651125"/>
          <p14:tracePt t="26330" x="2560638" y="2598738"/>
          <p14:tracePt t="26347" x="2560638" y="2536825"/>
          <p14:tracePt t="26364" x="2560638" y="2476500"/>
          <p14:tracePt t="26380" x="2560638" y="2416175"/>
          <p14:tracePt t="26397" x="2560638" y="2370138"/>
          <p14:tracePt t="26414" x="2560638" y="2354263"/>
          <p14:tracePt t="26463" x="2560638" y="2346325"/>
          <p14:tracePt t="26678" x="2560638" y="2339975"/>
          <p14:tracePt t="26694" x="2590800" y="2362200"/>
          <p14:tracePt t="26702" x="2636838" y="2438400"/>
          <p14:tracePt t="26714" x="2689225" y="2498725"/>
          <p14:tracePt t="26730" x="2773363" y="2582863"/>
          <p14:tracePt t="26747" x="2827338" y="2628900"/>
          <p14:tracePt t="26764" x="2857500" y="2659063"/>
          <p14:tracePt t="26780" x="2865438" y="2682875"/>
          <p14:tracePt t="26797" x="2887663" y="2735263"/>
          <p14:tracePt t="26814" x="2911475" y="2797175"/>
          <p14:tracePt t="26831" x="2917825" y="2835275"/>
          <p14:tracePt t="26847" x="2925763" y="2879725"/>
          <p14:tracePt t="26864" x="2925763" y="2933700"/>
          <p14:tracePt t="26880" x="2941638" y="2987675"/>
          <p14:tracePt t="26897" x="2933700" y="3070225"/>
          <p14:tracePt t="26914" x="2895600" y="3146425"/>
          <p14:tracePt t="26930" x="2857500" y="3208338"/>
          <p14:tracePt t="26947" x="2857500" y="3216275"/>
          <p14:tracePt t="26982" x="2857500" y="3222625"/>
          <p14:tracePt t="26997" x="2857500" y="3246438"/>
          <p14:tracePt t="27014" x="2925763" y="3254375"/>
          <p14:tracePt t="27030" x="2941638" y="3268663"/>
          <p14:tracePt t="27094" x="2879725" y="3284538"/>
          <p14:tracePt t="27102" x="2803525" y="3322638"/>
          <p14:tracePt t="27114" x="2727325" y="3352800"/>
          <p14:tracePt t="27131" x="2568575" y="3436938"/>
          <p14:tracePt t="27147" x="2408238" y="3573463"/>
          <p14:tracePt t="27165" x="2232025" y="3908425"/>
          <p14:tracePt t="27181" x="2187575" y="4092575"/>
          <p14:tracePt t="27198" x="2125663" y="4525963"/>
          <p14:tracePt t="27214" x="2095500" y="5105400"/>
          <p14:tracePt t="27231" x="2057400" y="5356225"/>
          <p14:tracePt t="27247" x="2019300" y="5562600"/>
          <p14:tracePt t="27264" x="1973263" y="5753100"/>
          <p14:tracePt t="27281" x="1927225" y="5897563"/>
          <p14:tracePt t="27297" x="1889125" y="5997575"/>
          <p14:tracePt t="27314" x="1874838" y="6019800"/>
          <p14:tracePt t="27414" x="1874838" y="6027738"/>
          <p14:tracePt t="27423" x="1866900" y="6027738"/>
          <p14:tracePt t="27439" x="1858963" y="6035675"/>
          <p14:tracePt t="27486" x="1851025" y="6042025"/>
          <p14:tracePt t="27494" x="1851025" y="6049963"/>
          <p14:tracePt t="27502" x="1844675" y="6073775"/>
          <p14:tracePt t="27514" x="1836738" y="6088063"/>
          <p14:tracePt t="27531" x="1806575" y="6126163"/>
          <p14:tracePt t="27547" x="1774825" y="6164263"/>
          <p14:tracePt t="27564" x="1730375" y="6194425"/>
          <p14:tracePt t="27581" x="1692275" y="6232525"/>
          <p14:tracePt t="27597" x="1660525" y="6302375"/>
          <p14:tracePt t="27614" x="1638300" y="6392863"/>
          <p14:tracePt t="27631" x="1622425" y="6423025"/>
          <p14:tracePt t="27647" x="1622425" y="6446838"/>
          <p14:tracePt t="27664" x="1592263" y="6469063"/>
          <p14:tracePt t="27681" x="1554163" y="6492875"/>
          <p14:tracePt t="27697" x="1493838" y="6515100"/>
          <p14:tracePt t="27714" x="1447800" y="6545263"/>
          <p14:tracePt t="27731" x="1431925" y="6569075"/>
          <p14:tracePt t="29148" x="715963" y="6384925"/>
          <p14:tracePt t="29164" x="715963" y="6302375"/>
          <p14:tracePt t="29181" x="715963" y="6210300"/>
          <p14:tracePt t="29198" x="715963" y="6134100"/>
          <p14:tracePt t="29214" x="715963" y="6073775"/>
          <p14:tracePt t="29231" x="715963" y="6019800"/>
          <p14:tracePt t="29248" x="715963" y="5959475"/>
          <p14:tracePt t="29264" x="715963" y="5889625"/>
          <p14:tracePt t="29281" x="715963" y="5829300"/>
          <p14:tracePt t="31557" x="0" y="0"/>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An Overview of Statistics</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014365" y="2153690"/>
            <a:ext cx="9666288" cy="3679854"/>
          </a:xfrm>
          <a:prstGeom prst="rect">
            <a:avLst/>
          </a:prstGeom>
          <a:solidFill>
            <a:schemeClr val="bg1"/>
          </a:solidFill>
        </p:spPr>
        <p:txBody>
          <a:bodyPr wrap="square" rtlCol="0">
            <a:spAutoFit/>
          </a:bodyPr>
          <a:lstStyle/>
          <a:p>
            <a:pPr>
              <a:lnSpc>
                <a:spcPct val="200000"/>
              </a:lnSpc>
            </a:pPr>
            <a:r>
              <a:rPr lang="en-US" sz="2400" b="1" dirty="0"/>
              <a:t>Definition of Statistics </a:t>
            </a:r>
            <a:r>
              <a:rPr lang="ar-EG" sz="2400" b="1" dirty="0"/>
              <a:t>تعريف الاحصاء                                                 </a:t>
            </a:r>
            <a:endParaRPr lang="en-US" sz="2400" b="1" dirty="0"/>
          </a:p>
          <a:p>
            <a:pPr>
              <a:lnSpc>
                <a:spcPct val="200000"/>
              </a:lnSpc>
            </a:pPr>
            <a:r>
              <a:rPr lang="en-US" sz="2400" b="1" dirty="0"/>
              <a:t>Population and Sample </a:t>
            </a:r>
            <a:r>
              <a:rPr lang="ar-EG" sz="2400" b="1" dirty="0"/>
              <a:t>      عينة ومجتمع الدراسة                                           </a:t>
            </a:r>
            <a:endParaRPr lang="en-US" sz="2400" b="1" dirty="0"/>
          </a:p>
          <a:p>
            <a:pPr>
              <a:lnSpc>
                <a:spcPct val="200000"/>
              </a:lnSpc>
            </a:pPr>
            <a:r>
              <a:rPr lang="en-US" sz="2400" b="1" dirty="0"/>
              <a:t>Parameter and Statistic </a:t>
            </a:r>
            <a:r>
              <a:rPr lang="ar-EG" sz="2400" b="1" dirty="0"/>
              <a:t>   المعلمة والاحصائية                                               </a:t>
            </a:r>
            <a:endParaRPr lang="en-US" sz="2400" b="1" dirty="0"/>
          </a:p>
          <a:p>
            <a:pPr>
              <a:lnSpc>
                <a:spcPct val="200000"/>
              </a:lnSpc>
            </a:pPr>
            <a:r>
              <a:rPr lang="en-US" sz="2400" b="1" dirty="0"/>
              <a:t>Branches of Statistics (Descriptive statistics and Inferential statistics) </a:t>
            </a:r>
          </a:p>
          <a:p>
            <a:pPr>
              <a:lnSpc>
                <a:spcPct val="200000"/>
              </a:lnSpc>
            </a:pPr>
            <a:r>
              <a:rPr lang="ar-EG" sz="2400" b="1" dirty="0"/>
              <a:t>فروع الاحصاء (الاحصاء الوصفي والاحصاء الاستدلالي )                                   </a:t>
            </a:r>
            <a:endParaRPr lang="en-US" sz="2400" b="1" dirty="0"/>
          </a:p>
        </p:txBody>
      </p:sp>
    </p:spTree>
    <p:extLst>
      <p:ext uri="{BB962C8B-B14F-4D97-AF65-F5344CB8AC3E}">
        <p14:creationId xmlns:p14="http://schemas.microsoft.com/office/powerpoint/2010/main" val="1416212323"/>
      </p:ext>
    </p:extLst>
  </p:cSld>
  <p:clrMapOvr>
    <a:masterClrMapping/>
  </p:clrMapOvr>
  <mc:AlternateContent xmlns:mc="http://schemas.openxmlformats.org/markup-compatibility/2006" xmlns:p14="http://schemas.microsoft.com/office/powerpoint/2010/main">
    <mc:Choice Requires="p14">
      <p:transition p14:dur="10" advTm="47774"/>
    </mc:Choice>
    <mc:Fallback xmlns="">
      <p:transition advTm="47774"/>
    </mc:Fallback>
  </mc:AlternateContent>
  <p:timing>
    <p:tnLst>
      <p:par>
        <p:cTn id="1" dur="indefinite" restart="never" nodeType="tmRoot"/>
      </p:par>
    </p:tnLst>
  </p:timing>
  <p:extLst mod="1">
    <p:ext uri="{3A86A75C-4F4B-4683-9AE1-C65F6400EC91}">
      <p14:laserTraceLst xmlns:p14="http://schemas.microsoft.com/office/powerpoint/2010/main">
        <p14:tracePtLst>
          <p14:tracePt t="15109" x="601663" y="5334000"/>
          <p14:tracePt t="15205" x="601663" y="5326063"/>
          <p14:tracePt t="15213" x="617538" y="5287963"/>
          <p14:tracePt t="15221" x="663575" y="5257800"/>
          <p14:tracePt t="15229" x="708025" y="5241925"/>
          <p14:tracePt t="15243" x="777875" y="5203825"/>
          <p14:tracePt t="15259" x="892175" y="5143500"/>
          <p14:tracePt t="15276" x="1006475" y="5097463"/>
          <p14:tracePt t="15293" x="1112838" y="5037138"/>
          <p14:tracePt t="15309" x="1235075" y="4914900"/>
          <p14:tracePt t="15326" x="1325563" y="4830763"/>
          <p14:tracePt t="15343" x="1387475" y="4732338"/>
          <p14:tracePt t="15359" x="1477963" y="4610100"/>
          <p14:tracePt t="15376" x="1539875" y="4518025"/>
          <p14:tracePt t="15393" x="1638300" y="4389438"/>
          <p14:tracePt t="15409" x="1714500" y="4283075"/>
          <p14:tracePt t="15426" x="1760538" y="4198938"/>
          <p14:tracePt t="15443" x="1806575" y="4122738"/>
          <p14:tracePt t="15459" x="1844675" y="4060825"/>
          <p14:tracePt t="15476" x="1858963" y="4022725"/>
          <p14:tracePt t="15493" x="1874838" y="3978275"/>
          <p14:tracePt t="15509" x="1889125" y="3962400"/>
          <p14:tracePt t="15526" x="1897063" y="3954463"/>
          <p14:tracePt t="15543" x="1905000" y="3946525"/>
          <p14:tracePt t="15559" x="1997075" y="3902075"/>
          <p14:tracePt t="15576" x="2073275" y="3863975"/>
          <p14:tracePt t="15593" x="2171700" y="3825875"/>
          <p14:tracePt t="15609" x="2255838" y="3787775"/>
          <p14:tracePt t="15627" x="2301875" y="3771900"/>
          <p14:tracePt t="15643" x="2308225" y="3763963"/>
          <p14:tracePt t="15743" x="2308225" y="3717925"/>
          <p14:tracePt t="15750" x="2316163" y="3687763"/>
          <p14:tracePt t="15760" x="2324100" y="3679825"/>
          <p14:tracePt t="15777" x="2339975" y="3657600"/>
          <p14:tracePt t="15793" x="2378075" y="3619500"/>
          <p14:tracePt t="15810" x="2422525" y="3581400"/>
          <p14:tracePt t="15843" x="2438400" y="3565525"/>
          <p14:tracePt t="16606" x="2430463" y="3565525"/>
          <p14:tracePt t="16614" x="2400300" y="3565525"/>
          <p14:tracePt t="16627" x="2378075" y="3565525"/>
          <p14:tracePt t="16644" x="2346325" y="3565525"/>
          <p14:tracePt t="16660" x="2301875" y="3559175"/>
          <p14:tracePt t="16678" x="2225675" y="3559175"/>
          <p14:tracePt t="16694" x="2117725" y="3565525"/>
          <p14:tracePt t="16710" x="1997075" y="3581400"/>
          <p14:tracePt t="16727" x="1828800" y="3603625"/>
          <p14:tracePt t="16744" x="1616075" y="3619500"/>
          <p14:tracePt t="16760" x="1431925" y="3619500"/>
          <p14:tracePt t="16777" x="1287463" y="3619500"/>
          <p14:tracePt t="16794" x="1227138" y="3619500"/>
          <p14:tracePt t="16810" x="1196975" y="3619500"/>
          <p14:tracePt t="16911" x="1189038" y="3611563"/>
          <p14:tracePt t="16918" x="1158875" y="3597275"/>
          <p14:tracePt t="16928" x="1143000" y="3565525"/>
          <p14:tracePt t="16944" x="1112838" y="3527425"/>
          <p14:tracePt t="16960" x="1096963" y="3489325"/>
          <p14:tracePt t="16977" x="1082675" y="3459163"/>
          <p14:tracePt t="16995" x="1074738" y="3421063"/>
          <p14:tracePt t="17010" x="1050925" y="3375025"/>
          <p14:tracePt t="17070" x="1050925" y="3344863"/>
          <p14:tracePt t="17079" x="1050925" y="3298825"/>
          <p14:tracePt t="17086" x="1082675" y="3254375"/>
          <p14:tracePt t="17095" x="1127125" y="3216275"/>
          <p14:tracePt t="17110" x="1265238" y="3146425"/>
          <p14:tracePt t="17127" x="1379538" y="3078163"/>
          <p14:tracePt t="17144" x="1524000" y="3017838"/>
          <p14:tracePt t="17160" x="1638300" y="2971800"/>
          <p14:tracePt t="17177" x="1722438" y="2955925"/>
          <p14:tracePt t="17194" x="1798638" y="2949575"/>
          <p14:tracePt t="17211" x="1889125" y="2941638"/>
          <p14:tracePt t="17227" x="1965325" y="2941638"/>
          <p14:tracePt t="17246" x="2057400" y="2941638"/>
          <p14:tracePt t="17260" x="2103438" y="2941638"/>
          <p14:tracePt t="17277" x="2209800" y="2941638"/>
          <p14:tracePt t="17294" x="2438400" y="2941638"/>
          <p14:tracePt t="17311" x="2560638" y="2963863"/>
          <p14:tracePt t="17327" x="2613025" y="2971800"/>
          <p14:tracePt t="17382" x="2628900" y="2987675"/>
          <p14:tracePt t="17406" x="2636838" y="3032125"/>
          <p14:tracePt t="17414" x="2667000" y="3108325"/>
          <p14:tracePt t="17428" x="2674938" y="3170238"/>
          <p14:tracePt t="17444" x="2697163" y="3260725"/>
          <p14:tracePt t="17461" x="2713038" y="3375025"/>
          <p14:tracePt t="17464" x="2727325" y="3451225"/>
          <p14:tracePt t="17477" x="2727325" y="3489325"/>
          <p14:tracePt t="17494" x="2727325" y="3635375"/>
          <p14:tracePt t="17511" x="2674938" y="3711575"/>
          <p14:tracePt t="17527" x="2613025" y="3741738"/>
          <p14:tracePt t="17545" x="2498725" y="3771900"/>
          <p14:tracePt t="17561" x="2354263" y="3787775"/>
          <p14:tracePt t="17577" x="2171700" y="3787775"/>
          <p14:tracePt t="17594" x="1958975" y="3810000"/>
          <p14:tracePt t="17611" x="1744663" y="3817938"/>
          <p14:tracePt t="17627" x="1546225" y="3817938"/>
          <p14:tracePt t="17644" x="1387475" y="3817938"/>
          <p14:tracePt t="17661" x="1249363" y="3802063"/>
          <p14:tracePt t="17677" x="1120775" y="3749675"/>
          <p14:tracePt t="17694" x="968375" y="3673475"/>
          <p14:tracePt t="17711" x="906463" y="3627438"/>
          <p14:tracePt t="17727" x="876300" y="3581400"/>
          <p14:tracePt t="17745" x="868363" y="3527425"/>
          <p14:tracePt t="17761" x="868363" y="3436938"/>
          <p14:tracePt t="17777" x="868363" y="3368675"/>
          <p14:tracePt t="17794" x="898525" y="3276600"/>
          <p14:tracePt t="17811" x="968375" y="3170238"/>
          <p14:tracePt t="17828" x="1028700" y="3101975"/>
          <p14:tracePt t="17844" x="1104900" y="3048000"/>
          <p14:tracePt t="17861" x="1235075" y="2994025"/>
          <p14:tracePt t="17877" x="1295400" y="2971800"/>
          <p14:tracePt t="17894" x="1546225" y="2925763"/>
          <p14:tracePt t="17911" x="1736725" y="2903538"/>
          <p14:tracePt t="17927" x="1889125" y="2895600"/>
          <p14:tracePt t="17944" x="2019300" y="2895600"/>
          <p14:tracePt t="17961" x="2095500" y="2895600"/>
          <p14:tracePt t="17977" x="2141538" y="2903538"/>
          <p14:tracePt t="17994" x="2179638" y="2925763"/>
          <p14:tracePt t="18011" x="2232025" y="3001963"/>
          <p14:tracePt t="18027" x="2270125" y="3086100"/>
          <p14:tracePt t="18044" x="2270125" y="3178175"/>
          <p14:tracePt t="18061" x="2270125" y="3352800"/>
          <p14:tracePt t="18077" x="2263775" y="3406775"/>
          <p14:tracePt t="18094" x="2209800" y="3559175"/>
          <p14:tracePt t="18111" x="2125663" y="3635375"/>
          <p14:tracePt t="18127" x="2035175" y="3679825"/>
          <p14:tracePt t="18144" x="1920875" y="3695700"/>
          <p14:tracePt t="18161" x="1774825" y="3695700"/>
          <p14:tracePt t="18178" x="1608138" y="3695700"/>
          <p14:tracePt t="18194" x="1417638" y="3695700"/>
          <p14:tracePt t="18211" x="1241425" y="3695700"/>
          <p14:tracePt t="18228" x="1096963" y="3695700"/>
          <p14:tracePt t="18246" x="982663" y="3673475"/>
          <p14:tracePt t="18261" x="968375" y="3673475"/>
          <p14:tracePt t="18294" x="968375" y="3665538"/>
          <p14:tracePt t="18326" x="968375" y="3657600"/>
          <p14:tracePt t="18334" x="968375" y="3635375"/>
          <p14:tracePt t="18344" x="982663" y="3619500"/>
          <p14:tracePt t="18361" x="982663" y="3611563"/>
          <p14:tracePt t="18378" x="982663" y="3603625"/>
          <p14:tracePt t="18462" x="990600" y="3603625"/>
          <p14:tracePt t="18470" x="1028700" y="3619500"/>
          <p14:tracePt t="18479" x="1050925" y="3627438"/>
          <p14:tracePt t="18494" x="1112838" y="3673475"/>
          <p14:tracePt t="18511" x="1173163" y="3741738"/>
          <p14:tracePt t="18528" x="1295400" y="3794125"/>
          <p14:tracePt t="18544" x="1554163" y="3894138"/>
          <p14:tracePt t="18561" x="1989138" y="3954463"/>
          <p14:tracePt t="18578" x="2430463" y="3978275"/>
          <p14:tracePt t="18594" x="2751138" y="3978275"/>
          <p14:tracePt t="18611" x="2955925" y="3978275"/>
          <p14:tracePt t="18628" x="3017838" y="3962400"/>
          <p14:tracePt t="18710" x="3025775" y="3962400"/>
          <p14:tracePt t="18744" x="3025775" y="3946525"/>
          <p14:tracePt t="18750" x="3017838" y="3894138"/>
          <p14:tracePt t="18761" x="3001963" y="3825875"/>
          <p14:tracePt t="18778" x="2994025" y="3810000"/>
          <p14:tracePt t="18794" x="2994025" y="3787775"/>
          <p14:tracePt t="18811" x="2994025" y="3673475"/>
          <p14:tracePt t="18828" x="2994025" y="3597275"/>
          <p14:tracePt t="18844" x="3032125" y="3489325"/>
          <p14:tracePt t="18861" x="3086100" y="3390900"/>
          <p14:tracePt t="18878" x="3124200" y="3314700"/>
          <p14:tracePt t="18894" x="3132138" y="3292475"/>
          <p14:tracePt t="18911" x="3154363" y="3268663"/>
          <p14:tracePt t="18928" x="3184525" y="3230563"/>
          <p14:tracePt t="18945" x="3208338" y="3216275"/>
          <p14:tracePt t="18961" x="3268663" y="3192463"/>
          <p14:tracePt t="18978" x="3390900" y="3170238"/>
          <p14:tracePt t="18994" x="3551238" y="3162300"/>
          <p14:tracePt t="19011" x="3725863" y="3162300"/>
          <p14:tracePt t="19028" x="3908425" y="3162300"/>
          <p14:tracePt t="19044" x="4046538" y="3162300"/>
          <p14:tracePt t="19061" x="4183063" y="3162300"/>
          <p14:tracePt t="19078" x="4259263" y="3162300"/>
          <p14:tracePt t="19095" x="4275138" y="3170238"/>
          <p14:tracePt t="19143" x="4275138" y="3184525"/>
          <p14:tracePt t="19150" x="4275138" y="3260725"/>
          <p14:tracePt t="19161" x="4289425" y="3336925"/>
          <p14:tracePt t="19178" x="4297363" y="3459163"/>
          <p14:tracePt t="19195" x="4289425" y="3589338"/>
          <p14:tracePt t="19211" x="4221163" y="3711575"/>
          <p14:tracePt t="19228" x="4114800" y="3825875"/>
          <p14:tracePt t="19245" x="3984625" y="3878263"/>
          <p14:tracePt t="19261" x="3787775" y="3908425"/>
          <p14:tracePt t="19278" x="3292475" y="3908425"/>
          <p14:tracePt t="19295" x="2971800" y="3863975"/>
          <p14:tracePt t="19311" x="2713038" y="3763963"/>
          <p14:tracePt t="19328" x="2598738" y="3673475"/>
          <p14:tracePt t="19345" x="2590800" y="3641725"/>
          <p14:tracePt t="19361" x="2590800" y="3597275"/>
          <p14:tracePt t="19378" x="2620963" y="3535363"/>
          <p14:tracePt t="19395" x="2713038" y="3467100"/>
          <p14:tracePt t="19411" x="2789238" y="3421063"/>
          <p14:tracePt t="19428" x="2811463" y="3413125"/>
          <p14:tracePt t="19622" x="2803525" y="3413125"/>
          <p14:tracePt t="19630" x="2789238" y="3413125"/>
          <p14:tracePt t="19638" x="2759075" y="3413125"/>
          <p14:tracePt t="19647" x="2705100" y="3413125"/>
          <p14:tracePt t="19661" x="2644775" y="3436938"/>
          <p14:tracePt t="19678" x="2438400" y="3535363"/>
          <p14:tracePt t="19695" x="2263775" y="3603625"/>
          <p14:tracePt t="19711" x="2095500" y="3649663"/>
          <p14:tracePt t="19728" x="1965325" y="3703638"/>
          <p14:tracePt t="19745" x="1844675" y="3763963"/>
          <p14:tracePt t="19761" x="1744663" y="3840163"/>
          <p14:tracePt t="19778" x="1668463" y="3894138"/>
          <p14:tracePt t="19795" x="1616075" y="3940175"/>
          <p14:tracePt t="19811" x="1592263" y="3954463"/>
          <p14:tracePt t="19828" x="1577975" y="3970338"/>
          <p14:tracePt t="19846" x="1562100" y="3992563"/>
          <p14:tracePt t="19862" x="1524000" y="4030663"/>
          <p14:tracePt t="19878" x="1485900" y="4092575"/>
          <p14:tracePt t="19895" x="1393825" y="4221163"/>
          <p14:tracePt t="19911" x="1295400" y="4351338"/>
          <p14:tracePt t="19928" x="1219200" y="4495800"/>
          <p14:tracePt t="19945" x="1165225" y="4594225"/>
          <p14:tracePt t="19961" x="1143000" y="4625975"/>
          <p14:tracePt t="19978" x="1143000" y="4640263"/>
          <p14:tracePt t="20094" x="1127125" y="4640263"/>
          <p14:tracePt t="20118" x="1127125" y="4625975"/>
          <p14:tracePt t="20126" x="1127125" y="4618038"/>
          <p14:tracePt t="20134" x="1127125" y="4594225"/>
          <p14:tracePt t="20150" x="1127125" y="4587875"/>
          <p14:tracePt t="20162" x="1127125" y="4564063"/>
          <p14:tracePt t="20178" x="1127125" y="4487863"/>
          <p14:tracePt t="20195" x="1150938" y="4419600"/>
          <p14:tracePt t="20212" x="1249363" y="4343400"/>
          <p14:tracePt t="20228" x="1363663" y="4275138"/>
          <p14:tracePt t="20245" x="1531938" y="4213225"/>
          <p14:tracePt t="20262" x="1577975" y="4206875"/>
          <p14:tracePt t="20318" x="1584325" y="4206875"/>
          <p14:tracePt t="20326" x="1600200" y="4206875"/>
          <p14:tracePt t="20342" x="1616075" y="4213225"/>
          <p14:tracePt t="20391" x="1630363" y="4221163"/>
          <p14:tracePt t="20398" x="1638300" y="4259263"/>
          <p14:tracePt t="20412" x="1646238" y="4289425"/>
          <p14:tracePt t="20428" x="1660525" y="4321175"/>
          <p14:tracePt t="20445" x="1668463" y="4343400"/>
          <p14:tracePt t="20462" x="1676400" y="4351338"/>
          <p14:tracePt t="20478" x="1684338" y="4351338"/>
          <p14:tracePt t="20495" x="1692275" y="4365625"/>
          <p14:tracePt t="20512" x="1706563" y="4365625"/>
          <p14:tracePt t="20528" x="1730375" y="4373563"/>
          <p14:tracePt t="20545" x="1744663" y="4373563"/>
          <p14:tracePt t="20726" x="1752600" y="4373563"/>
          <p14:tracePt t="20758" x="1760538" y="4373563"/>
          <p14:tracePt t="20766" x="1782763" y="4373563"/>
          <p14:tracePt t="20778" x="1858963" y="4373563"/>
          <p14:tracePt t="20795" x="1989138" y="4373563"/>
          <p14:tracePt t="20812" x="2133600" y="4373563"/>
          <p14:tracePt t="20828" x="2293938" y="4365625"/>
          <p14:tracePt t="20845" x="2362200" y="4365625"/>
          <p14:tracePt t="20902" x="2354263" y="4359275"/>
          <p14:tracePt t="20910" x="2293938" y="4343400"/>
          <p14:tracePt t="20918" x="2225675" y="4343400"/>
          <p14:tracePt t="20929" x="2141538" y="4327525"/>
          <p14:tracePt t="20945" x="1935163" y="4343400"/>
          <p14:tracePt t="20962" x="1722438" y="4373563"/>
          <p14:tracePt t="20979" x="1539875" y="4373563"/>
          <p14:tracePt t="20995" x="1379538" y="4373563"/>
          <p14:tracePt t="21012" x="1317625" y="4373563"/>
          <p14:tracePt t="21029" x="1303338" y="4373563"/>
          <p14:tracePt t="21110" x="1311275" y="4373563"/>
          <p14:tracePt t="21118" x="1325563" y="4373563"/>
          <p14:tracePt t="21128" x="1341438" y="4373563"/>
          <p14:tracePt t="21145" x="1393825" y="4373563"/>
          <p14:tracePt t="21162" x="1455738" y="4373563"/>
          <p14:tracePt t="21179" x="1524000" y="4365625"/>
          <p14:tracePt t="21195" x="1584325" y="4343400"/>
          <p14:tracePt t="21212" x="1600200" y="4343400"/>
          <p14:tracePt t="21270" x="1608138" y="4343400"/>
          <p14:tracePt t="21278" x="1616075" y="4343400"/>
          <p14:tracePt t="21286" x="1638300" y="4343400"/>
          <p14:tracePt t="21295" x="1668463" y="4343400"/>
          <p14:tracePt t="21312" x="1782763" y="4335463"/>
          <p14:tracePt t="21329" x="1943100" y="4327525"/>
          <p14:tracePt t="21345" x="2095500" y="4327525"/>
          <p14:tracePt t="21363" x="2286000" y="4327525"/>
          <p14:tracePt t="21379" x="2438400" y="4327525"/>
          <p14:tracePt t="21395" x="2514600" y="4327525"/>
          <p14:tracePt t="21446" x="2514600" y="4321175"/>
          <p14:tracePt t="21454" x="2476500" y="4313238"/>
          <p14:tracePt t="21463" x="2438400" y="4297363"/>
          <p14:tracePt t="21479" x="2301875" y="4267200"/>
          <p14:tracePt t="21495" x="2117725" y="4267200"/>
          <p14:tracePt t="21512" x="1836738" y="4267200"/>
          <p14:tracePt t="21529" x="1600200" y="4267200"/>
          <p14:tracePt t="21545" x="1447800" y="4267200"/>
          <p14:tracePt t="21563" x="1393825" y="4259263"/>
          <p14:tracePt t="21614" x="1425575" y="4259263"/>
          <p14:tracePt t="21622" x="1493838" y="4267200"/>
          <p14:tracePt t="21630" x="1524000" y="4275138"/>
          <p14:tracePt t="21645" x="1562100" y="4275138"/>
          <p14:tracePt t="21662" x="1630363" y="4275138"/>
          <p14:tracePt t="21744" x="1592263" y="4267200"/>
          <p14:tracePt t="21750" x="1546225" y="4259263"/>
          <p14:tracePt t="21762" x="1493838" y="4244975"/>
          <p14:tracePt t="21780" x="1409700" y="4229100"/>
          <p14:tracePt t="21795" x="1295400" y="4229100"/>
          <p14:tracePt t="21812" x="1257300" y="4229100"/>
          <p14:tracePt t="21878" x="1257300" y="4237038"/>
          <p14:tracePt t="21902" x="1273175" y="4244975"/>
          <p14:tracePt t="21910" x="1303338" y="4251325"/>
          <p14:tracePt t="21918" x="1325563" y="4267200"/>
          <p14:tracePt t="21929" x="1363663" y="4267200"/>
          <p14:tracePt t="21946" x="1417638" y="4297363"/>
          <p14:tracePt t="21962" x="1431925" y="4297363"/>
          <p14:tracePt t="22030" x="1425575" y="4297363"/>
          <p14:tracePt t="22038" x="1387475" y="4297363"/>
          <p14:tracePt t="22046" x="1317625" y="4313238"/>
          <p14:tracePt t="22062" x="1203325" y="4343400"/>
          <p14:tracePt t="22079" x="1089025" y="4373563"/>
          <p14:tracePt t="22096" x="1036638" y="4403725"/>
          <p14:tracePt t="22112" x="1028700" y="4403725"/>
          <p14:tracePt t="22174" x="1050925" y="4419600"/>
          <p14:tracePt t="22182" x="1089025" y="4427538"/>
          <p14:tracePt t="22190" x="1112838" y="4435475"/>
          <p14:tracePt t="22198" x="1143000" y="4441825"/>
          <p14:tracePt t="22212" x="1165225" y="4441825"/>
          <p14:tracePt t="22229" x="1189038" y="4449763"/>
          <p14:tracePt t="22374" x="1181100" y="4449763"/>
          <p14:tracePt t="22486" x="1203325" y="4457700"/>
          <p14:tracePt t="22494" x="1219200" y="4473575"/>
          <p14:tracePt t="22502" x="1227138" y="4473575"/>
          <p14:tracePt t="22513" x="1249363" y="4487863"/>
          <p14:tracePt t="22529" x="1303338" y="4503738"/>
          <p14:tracePt t="22546" x="1349375" y="4518025"/>
          <p14:tracePt t="22562" x="1355725" y="4518025"/>
          <p14:tracePt t="22638" x="1371600" y="4518025"/>
          <p14:tracePt t="22646" x="1387475" y="4518025"/>
          <p14:tracePt t="22654" x="1393825" y="4518025"/>
          <p14:tracePt t="22662" x="1409700" y="4511675"/>
          <p14:tracePt t="22679" x="1425575" y="4511675"/>
          <p14:tracePt t="22696" x="1455738" y="4511675"/>
          <p14:tracePt t="22713" x="1531938" y="4511675"/>
          <p14:tracePt t="22729" x="1630363" y="4511675"/>
          <p14:tracePt t="22746" x="1782763" y="4495800"/>
          <p14:tracePt t="22763" x="1912938" y="4479925"/>
          <p14:tracePt t="22779" x="2011363" y="4473575"/>
          <p14:tracePt t="22796" x="2079625" y="4457700"/>
          <p14:tracePt t="22813" x="2155825" y="4441825"/>
          <p14:tracePt t="22830" x="2201863" y="4441825"/>
          <p14:tracePt t="22846" x="2209800" y="4441825"/>
          <p14:tracePt t="22863" x="2239963" y="4441825"/>
          <p14:tracePt t="22879" x="2332038" y="4435475"/>
          <p14:tracePt t="22896" x="2438400" y="4435475"/>
          <p14:tracePt t="22913" x="2628900" y="4419600"/>
          <p14:tracePt t="22929" x="2887663" y="4397375"/>
          <p14:tracePt t="22946" x="3116263" y="4373563"/>
          <p14:tracePt t="22963" x="3330575" y="4359275"/>
          <p14:tracePt t="22979" x="3489325" y="4335463"/>
          <p14:tracePt t="22982" x="3565525" y="4327525"/>
          <p14:tracePt t="22996" x="3597275" y="4321175"/>
          <p14:tracePt t="23013" x="3627438" y="4313238"/>
          <p14:tracePt t="23206" x="3627438" y="4305300"/>
          <p14:tracePt t="23214" x="3627438" y="4297363"/>
          <p14:tracePt t="23222" x="3657600" y="4251325"/>
          <p14:tracePt t="23231" x="3673475" y="4237038"/>
          <p14:tracePt t="23264" x="3673475" y="4229100"/>
          <p14:tracePt t="23286" x="3687763" y="4221163"/>
          <p14:tracePt t="23294" x="3695700" y="4206875"/>
          <p14:tracePt t="23302" x="3703638" y="4191000"/>
          <p14:tracePt t="23313" x="3717925" y="4175125"/>
          <p14:tracePt t="23438" x="3725863" y="4168775"/>
          <p14:tracePt t="23455" x="3741738" y="4168775"/>
          <p14:tracePt t="23462" x="3749675" y="4168775"/>
          <p14:tracePt t="23472" x="3771900" y="4168775"/>
          <p14:tracePt t="23479" x="3802063" y="4168775"/>
          <p14:tracePt t="23496" x="3863975" y="4168775"/>
          <p14:tracePt t="23513" x="3908425" y="4168775"/>
          <p14:tracePt t="23529" x="3932238" y="4168775"/>
          <p14:tracePt t="23546" x="3946525" y="4168775"/>
          <p14:tracePt t="23579" x="3962400" y="4168775"/>
          <p14:tracePt t="23596" x="3970338" y="4175125"/>
          <p14:tracePt t="23694" x="3978275" y="4183063"/>
          <p14:tracePt t="23703" x="3984625" y="4183063"/>
          <p14:tracePt t="23718" x="4008438" y="4183063"/>
          <p14:tracePt t="23730" x="4016375" y="4183063"/>
          <p14:tracePt t="23746" x="4054475" y="4206875"/>
          <p14:tracePt t="23763" x="4092575" y="4221163"/>
          <p14:tracePt t="23780" x="4175125" y="4275138"/>
          <p14:tracePt t="23796" x="4229100" y="4289425"/>
          <p14:tracePt t="23813" x="4305300" y="4321175"/>
          <p14:tracePt t="23830" x="4321175" y="4321175"/>
          <p14:tracePt t="23950" x="4289425" y="4321175"/>
          <p14:tracePt t="23958" x="4267200" y="4321175"/>
          <p14:tracePt t="23966" x="4237038" y="4305300"/>
          <p14:tracePt t="23979" x="4213225" y="4305300"/>
          <p14:tracePt t="23996" x="4168775" y="4297363"/>
          <p14:tracePt t="24013" x="4122738" y="4275138"/>
          <p14:tracePt t="24029" x="4106863" y="4275138"/>
          <p14:tracePt t="24046" x="4076700" y="4289425"/>
          <p14:tracePt t="24063" x="4030663" y="4321175"/>
          <p14:tracePt t="24080" x="4000500" y="4351338"/>
          <p14:tracePt t="24096" x="3924300" y="4403725"/>
          <p14:tracePt t="24113" x="3878263" y="4449763"/>
          <p14:tracePt t="24130" x="3810000" y="4487863"/>
          <p14:tracePt t="24146" x="3695700" y="4525963"/>
          <p14:tracePt t="24164" x="3527425" y="4594225"/>
          <p14:tracePt t="24180" x="3268663" y="4686300"/>
          <p14:tracePt t="24196" x="3009900" y="4770438"/>
          <p14:tracePt t="24213" x="2697163" y="4854575"/>
          <p14:tracePt t="24230" x="2117725" y="5021263"/>
          <p14:tracePt t="24246" x="1774825" y="5089525"/>
          <p14:tracePt t="24263" x="1524000" y="5165725"/>
          <p14:tracePt t="24280" x="1379538" y="5211763"/>
          <p14:tracePt t="24296" x="1325563" y="5241925"/>
          <p14:tracePt t="24313" x="1317625" y="5241925"/>
          <p14:tracePt t="24446" x="1311275" y="5241925"/>
          <p14:tracePt t="24454" x="1295400" y="5241925"/>
          <p14:tracePt t="24463" x="1287463" y="5241925"/>
          <p14:tracePt t="24480" x="1265238" y="5241925"/>
          <p14:tracePt t="24497" x="1249363" y="5241925"/>
          <p14:tracePt t="24513" x="1241425" y="5241925"/>
          <p14:tracePt t="25927" x="1241425" y="5235575"/>
          <p14:tracePt t="25958" x="1257300" y="5235575"/>
          <p14:tracePt t="25966" x="1273175" y="5235575"/>
          <p14:tracePt t="25974" x="1279525" y="5235575"/>
          <p14:tracePt t="34494" x="1311275" y="5235575"/>
          <p14:tracePt t="34502" x="1393825" y="5265738"/>
          <p14:tracePt t="34510" x="1493838" y="5287963"/>
          <p14:tracePt t="34518" x="1592263" y="5318125"/>
          <p14:tracePt t="34533" x="1668463" y="5318125"/>
          <p14:tracePt t="34550" x="1997075" y="5311775"/>
          <p14:tracePt t="34567" x="2217738" y="5273675"/>
          <p14:tracePt t="34584" x="2460625" y="5235575"/>
          <p14:tracePt t="34601" x="2705100" y="5197475"/>
          <p14:tracePt t="34617" x="2849563" y="5173663"/>
          <p14:tracePt t="34634" x="2925763" y="5159375"/>
          <p14:tracePt t="34650" x="3017838" y="5151438"/>
          <p14:tracePt t="34667" x="3086100" y="5127625"/>
          <p14:tracePt t="34684" x="3094038" y="5127625"/>
          <p14:tracePt t="34726" x="3101975" y="5127625"/>
          <p14:tracePt t="34742" x="3101975" y="5121275"/>
          <p14:tracePt t="34751" x="3108325" y="5113338"/>
          <p14:tracePt t="34767" x="3200400" y="5013325"/>
          <p14:tracePt t="34783" x="3292475" y="4945063"/>
          <p14:tracePt t="34801" x="3421063" y="4892675"/>
          <p14:tracePt t="34817" x="3565525" y="4854575"/>
          <p14:tracePt t="34833" x="3717925" y="4830763"/>
          <p14:tracePt t="34850" x="3856038" y="4822825"/>
          <p14:tracePt t="34867" x="3984625" y="4822825"/>
          <p14:tracePt t="34883" x="4098925" y="4822825"/>
          <p14:tracePt t="34900" x="4213225" y="4822825"/>
          <p14:tracePt t="34917" x="4389438" y="4846638"/>
          <p14:tracePt t="34933" x="4525963" y="4868863"/>
          <p14:tracePt t="34950" x="4686300" y="4884738"/>
          <p14:tracePt t="34967" x="4830763" y="4914900"/>
          <p14:tracePt t="34983" x="4945063" y="4930775"/>
          <p14:tracePt t="35000" x="5006975" y="4937125"/>
          <p14:tracePt t="35017" x="5013325" y="4945063"/>
          <p14:tracePt t="35110" x="5045075" y="4953000"/>
          <p14:tracePt t="35118" x="5067300" y="4968875"/>
          <p14:tracePt t="35126" x="5083175" y="4975225"/>
          <p14:tracePt t="35134" x="5105400" y="4975225"/>
          <p14:tracePt t="35150" x="5151438" y="4999038"/>
          <p14:tracePt t="35167" x="5211763" y="5013325"/>
          <p14:tracePt t="35183" x="5349875" y="5083175"/>
          <p14:tracePt t="35200" x="5470525" y="5113338"/>
          <p14:tracePt t="35217" x="5508625" y="5127625"/>
          <p14:tracePt t="35254" x="5516563" y="5127625"/>
          <p14:tracePt t="35942" x="5502275" y="5127625"/>
          <p14:tracePt t="35950" x="5470525" y="5127625"/>
          <p14:tracePt t="35958" x="5448300" y="5127625"/>
          <p14:tracePt t="35967" x="5426075" y="5121275"/>
          <p14:tracePt t="35984" x="5402263" y="5121275"/>
          <p14:tracePt t="36001" x="5356225" y="5121275"/>
          <p14:tracePt t="36017" x="5303838" y="5121275"/>
          <p14:tracePt t="36034" x="5265738" y="5121275"/>
          <p14:tracePt t="36067" x="5235575" y="5127625"/>
          <p14:tracePt t="36084" x="5151438" y="5159375"/>
          <p14:tracePt t="36101" x="4999038" y="5197475"/>
          <p14:tracePt t="36118" x="4914900" y="5227638"/>
          <p14:tracePt t="36134" x="4846638" y="5241925"/>
          <p14:tracePt t="36151" x="4800600" y="5241925"/>
          <p14:tracePt t="36167" x="4792663" y="5249863"/>
          <p14:tracePt t="39398" x="4792663" y="5227638"/>
          <p14:tracePt t="39406" x="4792663" y="5189538"/>
          <p14:tracePt t="39419" x="4792663" y="5165725"/>
          <p14:tracePt t="39614" x="4792663" y="5159375"/>
          <p14:tracePt t="39631" x="4800600" y="5143500"/>
          <p14:tracePt t="39638" x="4816475" y="5113338"/>
          <p14:tracePt t="39646" x="4830763" y="5097463"/>
          <p14:tracePt t="39654" x="4830763" y="5089525"/>
          <p14:tracePt t="39669" x="4846638" y="5075238"/>
          <p14:tracePt t="39685" x="4846638" y="5067300"/>
          <p14:tracePt t="39702" x="4846638" y="5059363"/>
          <p14:tracePt t="39735" x="4854575" y="5051425"/>
          <p14:tracePt t="39752" x="4854575" y="5045075"/>
          <p14:tracePt t="39769" x="4876800" y="5021263"/>
          <p14:tracePt t="39785" x="4892675" y="4999038"/>
          <p14:tracePt t="39802" x="4922838" y="4975225"/>
          <p14:tracePt t="39818" x="4930775" y="4968875"/>
          <p14:tracePt t="39910" x="4937125" y="4960938"/>
          <p14:tracePt t="39917" x="4945063" y="4945063"/>
          <p14:tracePt t="39925" x="4960938" y="4922838"/>
          <p14:tracePt t="39935" x="4960938" y="4914900"/>
          <p14:tracePt t="39952" x="4960938" y="4906963"/>
          <p14:tracePt t="39968" x="4975225" y="4892675"/>
          <p14:tracePt t="40002" x="4975225" y="4884738"/>
          <p14:tracePt t="40142" x="4975225" y="4860925"/>
          <p14:tracePt t="40150" x="4975225" y="4816475"/>
          <p14:tracePt t="40158" x="4983163" y="4792663"/>
          <p14:tracePt t="40169" x="4983163" y="4770438"/>
          <p14:tracePt t="40186" x="4991100" y="4746625"/>
          <p14:tracePt t="40202" x="4999038" y="4708525"/>
          <p14:tracePt t="40220" x="5006975" y="4664075"/>
          <p14:tracePt t="40236" x="5006975" y="4632325"/>
          <p14:tracePt t="40252" x="5006975" y="4587875"/>
          <p14:tracePt t="40269" x="5013325" y="4564063"/>
          <p14:tracePt t="40286" x="5013325" y="4533900"/>
          <p14:tracePt t="40302" x="5013325" y="4511675"/>
          <p14:tracePt t="40319" x="5037138" y="4457700"/>
          <p14:tracePt t="40336" x="5045075" y="4419600"/>
          <p14:tracePt t="40352" x="5059363" y="4351338"/>
          <p14:tracePt t="40369" x="5067300" y="4259263"/>
          <p14:tracePt t="40386" x="5075238" y="4198938"/>
          <p14:tracePt t="40402" x="5075238" y="4130675"/>
          <p14:tracePt t="40419" x="5075238" y="4068763"/>
          <p14:tracePt t="40436" x="5075238" y="4030663"/>
          <p14:tracePt t="40452" x="5067300" y="3970338"/>
          <p14:tracePt t="40469" x="5067300" y="3916363"/>
          <p14:tracePt t="40486" x="5037138" y="3794125"/>
          <p14:tracePt t="40502" x="5029200" y="3733800"/>
          <p14:tracePt t="40519" x="5021263" y="3649663"/>
          <p14:tracePt t="40536" x="5013325" y="3581400"/>
          <p14:tracePt t="40552" x="4999038" y="3535363"/>
          <p14:tracePt t="40569" x="4999038" y="3521075"/>
          <p14:tracePt t="43790" x="4999038" y="3513138"/>
          <p14:tracePt t="43814" x="4960938" y="3505200"/>
          <p14:tracePt t="43822" x="4892675" y="3475038"/>
          <p14:tracePt t="43831" x="4816475" y="3459163"/>
          <p14:tracePt t="43838" x="4732338" y="3436938"/>
          <p14:tracePt t="43854" x="4594225" y="3398838"/>
          <p14:tracePt t="43870" x="4275138" y="3298825"/>
          <p14:tracePt t="43887" x="4016375" y="3254375"/>
          <p14:tracePt t="43904" x="3802063" y="3222625"/>
          <p14:tracePt t="43920" x="3619500" y="3200400"/>
          <p14:tracePt t="43937" x="3413125" y="3184525"/>
          <p14:tracePt t="43954" x="3170238" y="3146425"/>
          <p14:tracePt t="43970" x="2955925" y="3140075"/>
          <p14:tracePt t="43987" x="2720975" y="3140075"/>
          <p14:tracePt t="44004" x="2530475" y="3140075"/>
          <p14:tracePt t="44020" x="2332038" y="3140075"/>
          <p14:tracePt t="44038" x="2073275" y="3140075"/>
          <p14:tracePt t="44054" x="1927225" y="3140075"/>
          <p14:tracePt t="44070" x="1798638" y="3170238"/>
          <p14:tracePt t="44087" x="1668463" y="3200400"/>
          <p14:tracePt t="44104" x="1546225" y="3254375"/>
          <p14:tracePt t="44120" x="1447800" y="3298825"/>
          <p14:tracePt t="44137" x="1371600" y="3330575"/>
          <p14:tracePt t="44154" x="1295400" y="3382963"/>
          <p14:tracePt t="44170" x="1249363" y="3421063"/>
          <p14:tracePt t="44187" x="1196975" y="3482975"/>
          <p14:tracePt t="44204" x="1150938" y="3589338"/>
          <p14:tracePt t="44220" x="1120775" y="3717925"/>
          <p14:tracePt t="44238" x="1089025" y="3825875"/>
          <p14:tracePt t="44254" x="1089025" y="3848100"/>
          <p14:tracePt t="44270" x="1089025" y="3856038"/>
          <p14:tracePt t="44287" x="1096963" y="3886200"/>
          <p14:tracePt t="44304" x="1120775" y="3924300"/>
          <p14:tracePt t="44320" x="1181100" y="3978275"/>
          <p14:tracePt t="44337" x="1279525" y="4046538"/>
          <p14:tracePt t="44354" x="1401763" y="4106863"/>
          <p14:tracePt t="44370" x="1562100" y="4168775"/>
          <p14:tracePt t="44387" x="1744663" y="4191000"/>
          <p14:tracePt t="44404" x="1973263" y="4213225"/>
          <p14:tracePt t="44420" x="2193925" y="4213225"/>
          <p14:tracePt t="44437" x="2422525" y="4206875"/>
          <p14:tracePt t="44454" x="2803525" y="4152900"/>
          <p14:tracePt t="44470" x="3009900" y="4130675"/>
          <p14:tracePt t="44487" x="3146425" y="4106863"/>
          <p14:tracePt t="44504" x="3260725" y="4098925"/>
          <p14:tracePt t="44520" x="3360738" y="4076700"/>
          <p14:tracePt t="44538" x="3459163" y="4076700"/>
          <p14:tracePt t="44554" x="3521075" y="4076700"/>
          <p14:tracePt t="44570" x="3565525" y="4076700"/>
          <p14:tracePt t="44587" x="3619500" y="4076700"/>
          <p14:tracePt t="44604" x="3695700" y="4076700"/>
          <p14:tracePt t="44621" x="3848100" y="4076700"/>
          <p14:tracePt t="44637" x="4068763" y="4076700"/>
          <p14:tracePt t="44654" x="4359275" y="4076700"/>
          <p14:tracePt t="44671" x="4541838" y="4076700"/>
          <p14:tracePt t="44687" x="4746625" y="4092575"/>
          <p14:tracePt t="44704" x="4991100" y="4098925"/>
          <p14:tracePt t="44721" x="5203825" y="4114800"/>
          <p14:tracePt t="44739" x="5318125" y="4114800"/>
          <p14:tracePt t="44754" x="5334000" y="4114800"/>
          <p14:tracePt t="45494" x="5341938" y="4114800"/>
          <p14:tracePt t="45550" x="5341938" y="4106863"/>
          <p14:tracePt t="45558" x="5341938" y="4098925"/>
          <p14:tracePt t="45566" x="5341938" y="4084638"/>
          <p14:tracePt t="45574" x="5341938" y="4068763"/>
          <p14:tracePt t="47424" x="5318125" y="4068763"/>
          <p14:tracePt t="47430" x="5280025" y="4068763"/>
          <p14:tracePt t="47439" x="5265738" y="4076700"/>
          <p14:tracePt t="47455" x="5241925" y="4098925"/>
          <p14:tracePt t="47472" x="5235575" y="4106863"/>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Definition </a:t>
            </a:r>
            <a:r>
              <a:rPr lang="en-US" sz="2800" b="1" dirty="0">
                <a:latin typeface="Times New Roman" panose="02020603050405020304" pitchFamily="18" charset="0"/>
                <a:cs typeface="Times New Roman" panose="02020603050405020304" pitchFamily="18" charset="0"/>
              </a:rPr>
              <a:t>of Statistics</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014365" y="1652211"/>
            <a:ext cx="9666288" cy="1754326"/>
          </a:xfrm>
          <a:prstGeom prst="rect">
            <a:avLst/>
          </a:prstGeom>
          <a:solidFill>
            <a:schemeClr val="bg1"/>
          </a:solidFill>
        </p:spPr>
        <p:txBody>
          <a:bodyPr wrap="square" rtlCol="0">
            <a:spAutoFit/>
          </a:bodyPr>
          <a:lstStyle/>
          <a:p>
            <a:r>
              <a:rPr lang="en-US" sz="3600" b="1" dirty="0" smtClean="0"/>
              <a:t>Statistics </a:t>
            </a:r>
            <a:r>
              <a:rPr lang="en-US" sz="3600" dirty="0" smtClean="0"/>
              <a:t>is </a:t>
            </a:r>
            <a:r>
              <a:rPr lang="en-US" sz="3600" dirty="0"/>
              <a:t>the science of collecting, organizing, analyzing, and </a:t>
            </a:r>
            <a:r>
              <a:rPr lang="en-US" sz="3600" dirty="0" smtClean="0"/>
              <a:t>interpreting data </a:t>
            </a:r>
          </a:p>
          <a:p>
            <a:r>
              <a:rPr lang="en-US" sz="3600" dirty="0" smtClean="0"/>
              <a:t>in </a:t>
            </a:r>
            <a:r>
              <a:rPr lang="en-US" sz="3600" dirty="0"/>
              <a:t>order to make decisions.</a:t>
            </a:r>
            <a:endParaRPr lang="en-US" sz="3600" dirty="0">
              <a:latin typeface="Tajawal ExtraBold" panose="00000800000000000000" pitchFamily="2" charset="-78"/>
              <a:cs typeface="Tajawal ExtraBold" panose="00000800000000000000" pitchFamily="2" charset="-78"/>
            </a:endParaRPr>
          </a:p>
        </p:txBody>
      </p:sp>
      <p:pic>
        <p:nvPicPr>
          <p:cNvPr id="9" name="Picture 8"/>
          <p:cNvPicPr>
            <a:picLocks noChangeAspect="1"/>
          </p:cNvPicPr>
          <p:nvPr/>
        </p:nvPicPr>
        <p:blipFill>
          <a:blip r:embed="rId3"/>
          <a:stretch>
            <a:fillRect/>
          </a:stretch>
        </p:blipFill>
        <p:spPr>
          <a:xfrm>
            <a:off x="7404100" y="3534085"/>
            <a:ext cx="3676650" cy="2438030"/>
          </a:xfrm>
          <a:prstGeom prst="rect">
            <a:avLst/>
          </a:prstGeom>
          <a:ln>
            <a:solidFill>
              <a:schemeClr val="tx1"/>
            </a:solidFill>
          </a:ln>
        </p:spPr>
      </p:pic>
      <p:sp>
        <p:nvSpPr>
          <p:cNvPr id="10" name="Rectangle 9">
            <a:extLst>
              <a:ext uri="{FF2B5EF4-FFF2-40B4-BE49-F238E27FC236}">
                <a16:creationId xmlns:a16="http://schemas.microsoft.com/office/drawing/2014/main" id="{0AC2650A-C51A-9ACB-723B-68D89C868D01}"/>
              </a:ext>
            </a:extLst>
          </p:cNvPr>
          <p:cNvSpPr/>
          <p:nvPr/>
        </p:nvSpPr>
        <p:spPr>
          <a:xfrm>
            <a:off x="722489" y="3702630"/>
            <a:ext cx="6087744" cy="2031325"/>
          </a:xfrm>
          <a:prstGeom prst="rect">
            <a:avLst/>
          </a:prstGeom>
        </p:spPr>
        <p:txBody>
          <a:bodyPr wrap="square">
            <a:spAutoFit/>
          </a:bodyPr>
          <a:lstStyle/>
          <a:p>
            <a:pPr algn="r">
              <a:lnSpc>
                <a:spcPct val="150000"/>
              </a:lnSpc>
            </a:pPr>
            <a:r>
              <a:rPr lang="ar-EG" sz="2800" dirty="0" smtClean="0"/>
              <a:t>تعريف علم الإحصاء </a:t>
            </a:r>
            <a:endParaRPr lang="ar-EG" sz="2800" b="1" dirty="0"/>
          </a:p>
          <a:p>
            <a:pPr algn="r">
              <a:lnSpc>
                <a:spcPct val="150000"/>
              </a:lnSpc>
            </a:pPr>
            <a:r>
              <a:rPr lang="ar-EG" sz="2800" dirty="0" smtClean="0"/>
              <a:t>هو علم جمع البيانات وتنظيمها وتحليلها وتفسيرها من أجل اتخاذ القرارات.</a:t>
            </a:r>
            <a:endParaRPr lang="en-US" sz="28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0884722"/>
      </p:ext>
    </p:extLst>
  </p:cSld>
  <p:clrMapOvr>
    <a:masterClrMapping/>
  </p:clrMapOvr>
  <mc:AlternateContent xmlns:mc="http://schemas.openxmlformats.org/markup-compatibility/2006" xmlns:p14="http://schemas.microsoft.com/office/powerpoint/2010/main">
    <mc:Choice Requires="p14">
      <p:transition p14:dur="10" advTm="291960"/>
    </mc:Choice>
    <mc:Fallback xmlns="">
      <p:transition advTm="291960"/>
    </mc:Fallback>
  </mc:AlternateContent>
  <p:timing>
    <p:tnLst>
      <p:par>
        <p:cTn id="1" dur="indefinite" restart="never" nodeType="tmRoot"/>
      </p:par>
    </p:tnLst>
  </p:timing>
  <p:extLst mod="1">
    <p:ext uri="{3A86A75C-4F4B-4683-9AE1-C65F6400EC91}">
      <p14:laserTraceLst xmlns:p14="http://schemas.microsoft.com/office/powerpoint/2010/main">
        <p14:tracePtLst>
          <p14:tracePt t="327" x="5211763" y="4106863"/>
          <p14:tracePt t="335" x="5203825" y="4106863"/>
          <p14:tracePt t="347" x="5165725" y="4114800"/>
          <p14:tracePt t="364" x="5075238" y="4183063"/>
          <p14:tracePt t="380" x="4937125" y="4229100"/>
          <p14:tracePt t="397" x="4716463" y="4321175"/>
          <p14:tracePt t="414" x="4495800" y="4411663"/>
          <p14:tracePt t="430" x="4289425" y="4503738"/>
          <p14:tracePt t="447" x="4060825" y="4625975"/>
          <p14:tracePt t="464" x="3916363" y="4694238"/>
          <p14:tracePt t="480" x="3771900" y="4784725"/>
          <p14:tracePt t="497" x="3619500" y="4860925"/>
          <p14:tracePt t="514" x="3482975" y="4945063"/>
          <p14:tracePt t="530" x="3306763" y="5037138"/>
          <p14:tracePt t="547" x="3146425" y="5127625"/>
          <p14:tracePt t="564" x="3009900" y="5203825"/>
          <p14:tracePt t="581" x="2887663" y="5265738"/>
          <p14:tracePt t="597" x="2781300" y="5318125"/>
          <p14:tracePt t="614" x="2682875" y="5356225"/>
          <p14:tracePt t="630" x="2598738" y="5372100"/>
          <p14:tracePt t="647" x="2468563" y="5394325"/>
          <p14:tracePt t="664" x="2354263" y="5402263"/>
          <p14:tracePt t="680" x="2232025" y="5402263"/>
          <p14:tracePt t="697" x="2111375" y="5402263"/>
          <p14:tracePt t="714" x="1989138" y="5402263"/>
          <p14:tracePt t="730" x="1912938" y="5387975"/>
          <p14:tracePt t="747" x="1866900" y="5356225"/>
          <p14:tracePt t="764" x="1828800" y="5341938"/>
          <p14:tracePt t="781" x="1812925" y="5326063"/>
          <p14:tracePt t="797" x="1806575" y="5303838"/>
          <p14:tracePt t="814" x="1798638" y="5280025"/>
          <p14:tracePt t="830" x="1790700" y="5181600"/>
          <p14:tracePt t="847" x="1782763" y="5037138"/>
          <p14:tracePt t="864" x="1782763" y="4930775"/>
          <p14:tracePt t="880" x="1782763" y="4868863"/>
          <p14:tracePt t="897" x="1782763" y="4830763"/>
          <p14:tracePt t="914" x="1782763" y="4800600"/>
          <p14:tracePt t="930" x="1790700" y="4746625"/>
          <p14:tracePt t="947" x="1798638" y="4732338"/>
          <p14:tracePt t="1367" x="1798638" y="4754563"/>
          <p14:tracePt t="1375" x="1790700" y="4854575"/>
          <p14:tracePt t="1383" x="1752600" y="4991100"/>
          <p14:tracePt t="1397" x="1722438" y="5151438"/>
          <p14:tracePt t="1414" x="1493838" y="5783263"/>
          <p14:tracePt t="1430" x="1303338" y="6308725"/>
          <p14:tracePt t="1447" x="1165225" y="6675438"/>
          <p14:tracePt t="2057" x="854075" y="6537325"/>
          <p14:tracePt t="2064" x="876300" y="6515100"/>
          <p14:tracePt t="2081" x="930275" y="6461125"/>
          <p14:tracePt t="2097" x="974725" y="6423025"/>
          <p14:tracePt t="2114" x="1006475" y="6370638"/>
          <p14:tracePt t="2131" x="1050925" y="6308725"/>
          <p14:tracePt t="2148" x="1135063" y="6218238"/>
          <p14:tracePt t="2164" x="1287463" y="6103938"/>
          <p14:tracePt t="2181" x="1592263" y="5883275"/>
          <p14:tracePt t="2198" x="1997075" y="5654675"/>
          <p14:tracePt t="2214" x="2438400" y="5334000"/>
          <p14:tracePt t="2231" x="3276600" y="4838700"/>
          <p14:tracePt t="2248" x="3870325" y="4572000"/>
          <p14:tracePt t="2264" x="4465638" y="4403725"/>
          <p14:tracePt t="2281" x="5059363" y="4275138"/>
          <p14:tracePt t="2298" x="5570538" y="4213225"/>
          <p14:tracePt t="2314" x="5951538" y="4144963"/>
          <p14:tracePt t="2331" x="6324600" y="4054475"/>
          <p14:tracePt t="2348" x="6629400" y="3992563"/>
          <p14:tracePt t="2364" x="6827838" y="3940175"/>
          <p14:tracePt t="2381" x="7010400" y="3894138"/>
          <p14:tracePt t="2398" x="7094538" y="3863975"/>
          <p14:tracePt t="2415" x="7146925" y="3840163"/>
          <p14:tracePt t="2431" x="7162800" y="3832225"/>
          <p14:tracePt t="2464" x="7178675" y="3810000"/>
          <p14:tracePt t="2482" x="7269163" y="3635375"/>
          <p14:tracePt t="2498" x="7331075" y="3482975"/>
          <p14:tracePt t="2514" x="7399338" y="3330575"/>
          <p14:tracePt t="2531" x="7429500" y="3154363"/>
          <p14:tracePt t="2548" x="7437438" y="3001963"/>
          <p14:tracePt t="2564" x="7429500" y="2819400"/>
          <p14:tracePt t="2580" x="7299325" y="2620963"/>
          <p14:tracePt t="2597" x="7154863" y="2438400"/>
          <p14:tracePt t="2614" x="6956425" y="2247900"/>
          <p14:tracePt t="2630" x="6850063" y="2217738"/>
          <p14:tracePt t="2647" x="6773863" y="2193925"/>
          <p14:tracePt t="2664" x="6727825" y="2179638"/>
          <p14:tracePt t="2681" x="6683375" y="2171700"/>
          <p14:tracePt t="2697" x="6659563" y="2163763"/>
          <p14:tracePt t="2714" x="6613525" y="2149475"/>
          <p14:tracePt t="2731" x="6477000" y="2141538"/>
          <p14:tracePt t="2747" x="5981700" y="2087563"/>
          <p14:tracePt t="2764" x="5584825" y="2087563"/>
          <p14:tracePt t="2781" x="5273675" y="2087563"/>
          <p14:tracePt t="2797" x="4884738" y="2125663"/>
          <p14:tracePt t="2799" x="4664075" y="2163763"/>
          <p14:tracePt t="2814" x="4327525" y="2201863"/>
          <p14:tracePt t="2831" x="4130675" y="2217738"/>
          <p14:tracePt t="2847" x="3954463" y="2217738"/>
          <p14:tracePt t="2864" x="3771900" y="2217738"/>
          <p14:tracePt t="2881" x="3573463" y="2217738"/>
          <p14:tracePt t="2897" x="3322638" y="2217738"/>
          <p14:tracePt t="2914" x="3009900" y="2217738"/>
          <p14:tracePt t="2931" x="2773363" y="2217738"/>
          <p14:tracePt t="2947" x="2446338" y="2217738"/>
          <p14:tracePt t="2964" x="2049463" y="2217738"/>
          <p14:tracePt t="2981" x="1782763" y="2217738"/>
          <p14:tracePt t="2997" x="1646238" y="2217738"/>
          <p14:tracePt t="3014" x="1570038" y="2217738"/>
          <p14:tracePt t="3031" x="1562100" y="2209800"/>
          <p14:tracePt t="3127" x="1546225" y="2209800"/>
          <p14:tracePt t="3135" x="1524000" y="2209800"/>
          <p14:tracePt t="3148" x="1508125" y="2209800"/>
          <p14:tracePt t="3165" x="1485900" y="2209800"/>
          <p14:tracePt t="3183" x="1447800" y="2201863"/>
          <p14:tracePt t="3487" x="1455738" y="2201863"/>
          <p14:tracePt t="6447" x="1470025" y="2201863"/>
          <p14:tracePt t="6456" x="1531938" y="2201863"/>
          <p14:tracePt t="6466" x="1622425" y="2201863"/>
          <p14:tracePt t="6482" x="1768475" y="2201863"/>
          <p14:tracePt t="6500" x="1851025" y="2201863"/>
          <p14:tracePt t="6516" x="2011363" y="2201863"/>
          <p14:tracePt t="6532" x="2179638" y="2201863"/>
          <p14:tracePt t="6549" x="2332038" y="2201863"/>
          <p14:tracePt t="6566" x="2446338" y="2201863"/>
          <p14:tracePt t="6583" x="2460625" y="2201863"/>
          <p14:tracePt t="6599" x="2468563" y="2201863"/>
          <p14:tracePt t="6712" x="2468563" y="2193925"/>
          <p14:tracePt t="6719" x="2492375" y="2179638"/>
          <p14:tracePt t="6732" x="2536825" y="2163763"/>
          <p14:tracePt t="6749" x="2674938" y="2149475"/>
          <p14:tracePt t="6766" x="3032125" y="2141538"/>
          <p14:tracePt t="6783" x="3154363" y="2141538"/>
          <p14:tracePt t="6799" x="3603625" y="2141538"/>
          <p14:tracePt t="6816" x="3771900" y="2141538"/>
          <p14:tracePt t="6832" x="3810000" y="2141538"/>
          <p14:tracePt t="7055" x="3810000" y="2133600"/>
          <p14:tracePt t="7063" x="3794125" y="2133600"/>
          <p14:tracePt t="7071" x="3756025" y="2133600"/>
          <p14:tracePt t="7083" x="3703638" y="2141538"/>
          <p14:tracePt t="7099" x="3559175" y="2179638"/>
          <p14:tracePt t="7116" x="3382963" y="2225675"/>
          <p14:tracePt t="7133" x="3154363" y="2255838"/>
          <p14:tracePt t="7149" x="2941638" y="2293938"/>
          <p14:tracePt t="7166" x="2827338" y="2301875"/>
          <p14:tracePt t="7183" x="2803525" y="2301875"/>
          <p14:tracePt t="7527" x="2797175" y="2301875"/>
          <p14:tracePt t="7535" x="2803525" y="2286000"/>
          <p14:tracePt t="7549" x="2849563" y="2255838"/>
          <p14:tracePt t="7566" x="2911475" y="2225675"/>
          <p14:tracePt t="7583" x="3001963" y="2171700"/>
          <p14:tracePt t="7601" x="3017838" y="2155825"/>
          <p14:tracePt t="7616" x="3025775" y="2141538"/>
          <p14:tracePt t="7767" x="3040063" y="2125663"/>
          <p14:tracePt t="7776" x="3063875" y="2095500"/>
          <p14:tracePt t="7783" x="3086100" y="2079625"/>
          <p14:tracePt t="7800" x="3124200" y="2065338"/>
          <p14:tracePt t="7816" x="3192463" y="2041525"/>
          <p14:tracePt t="7833" x="3230563" y="2035175"/>
          <p14:tracePt t="7850" x="3260725" y="2027238"/>
          <p14:tracePt t="7866" x="3276600" y="2019300"/>
          <p14:tracePt t="7959" x="3298825" y="2019300"/>
          <p14:tracePt t="7968" x="3314700" y="2019300"/>
          <p14:tracePt t="7975" x="3336925" y="2019300"/>
          <p14:tracePt t="7983" x="3360738" y="2027238"/>
          <p14:tracePt t="8000" x="3398838" y="2035175"/>
          <p14:tracePt t="8016" x="3444875" y="2049463"/>
          <p14:tracePt t="8033" x="3482975" y="2057400"/>
          <p14:tracePt t="8050" x="3505200" y="2065338"/>
          <p14:tracePt t="8066" x="3581400" y="2079625"/>
          <p14:tracePt t="8083" x="3627438" y="2095500"/>
          <p14:tracePt t="8101" x="3657600" y="2111375"/>
          <p14:tracePt t="8116" x="3695700" y="2117725"/>
          <p14:tracePt t="8133" x="3725863" y="2125663"/>
          <p14:tracePt t="8150" x="3749675" y="2141538"/>
          <p14:tracePt t="8166" x="3810000" y="2149475"/>
          <p14:tracePt t="8183" x="3840163" y="2155825"/>
          <p14:tracePt t="8200" x="3863975" y="2163763"/>
          <p14:tracePt t="8216" x="3902075" y="2171700"/>
          <p14:tracePt t="8233" x="4038600" y="2187575"/>
          <p14:tracePt t="8250" x="4160838" y="2201863"/>
          <p14:tracePt t="8266" x="4289425" y="2201863"/>
          <p14:tracePt t="8283" x="4373563" y="2201863"/>
          <p14:tracePt t="8300" x="4435475" y="2201863"/>
          <p14:tracePt t="8316" x="4503738" y="2201863"/>
          <p14:tracePt t="8319" x="4564063" y="2201863"/>
          <p14:tracePt t="8333" x="4602163" y="2193925"/>
          <p14:tracePt t="8351" x="4822825" y="2163763"/>
          <p14:tracePt t="8366" x="4892675" y="2149475"/>
          <p14:tracePt t="8383" x="5045075" y="2111375"/>
          <p14:tracePt t="8400" x="5089525" y="2087563"/>
          <p14:tracePt t="8416" x="5105400" y="2087563"/>
          <p14:tracePt t="8464" x="5121275" y="2087563"/>
          <p14:tracePt t="8481" x="5127625" y="2087563"/>
          <p14:tracePt t="8487" x="5143500" y="2087563"/>
          <p14:tracePt t="8500" x="5159375" y="2079625"/>
          <p14:tracePt t="8516" x="5211763" y="2065338"/>
          <p14:tracePt t="8533" x="5295900" y="2057400"/>
          <p14:tracePt t="8550" x="5478463" y="2049463"/>
          <p14:tracePt t="8567" x="5540375" y="2027238"/>
          <p14:tracePt t="8583" x="5676900" y="2011363"/>
          <p14:tracePt t="8600" x="5699125" y="2011363"/>
          <p14:tracePt t="8775" x="5707063" y="2011363"/>
          <p14:tracePt t="8791" x="5715000" y="2041525"/>
          <p14:tracePt t="8799" x="5722938" y="2065338"/>
          <p14:tracePt t="8807" x="5722938" y="2079625"/>
          <p14:tracePt t="8824" x="5722938" y="2095500"/>
          <p14:tracePt t="8833" x="5737225" y="2111375"/>
          <p14:tracePt t="8850" x="5745163" y="2125663"/>
          <p14:tracePt t="8867" x="5761038" y="2141538"/>
          <p14:tracePt t="9007" x="5768975" y="2141538"/>
          <p14:tracePt t="9015" x="5799138" y="2141538"/>
          <p14:tracePt t="9024" x="5859463" y="2141538"/>
          <p14:tracePt t="9034" x="5951538" y="2141538"/>
          <p14:tracePt t="9050" x="6142038" y="2141538"/>
          <p14:tracePt t="9067" x="6316663" y="2141538"/>
          <p14:tracePt t="9083" x="6499225" y="2133600"/>
          <p14:tracePt t="9100" x="6743700" y="2117725"/>
          <p14:tracePt t="9117" x="6827838" y="2111375"/>
          <p14:tracePt t="9135" x="6888163" y="2111375"/>
          <p14:tracePt t="9247" x="6904038" y="2111375"/>
          <p14:tracePt t="9255" x="6918325" y="2111375"/>
          <p14:tracePt t="9267" x="6942138" y="2111375"/>
          <p14:tracePt t="9283" x="7002463" y="2117725"/>
          <p14:tracePt t="9300" x="7102475" y="2149475"/>
          <p14:tracePt t="9317" x="7285038" y="2163763"/>
          <p14:tracePt t="9321" x="7331075" y="2171700"/>
          <p14:tracePt t="9333" x="7375525" y="2171700"/>
          <p14:tracePt t="9351" x="7589838" y="2171700"/>
          <p14:tracePt t="9367" x="7642225" y="2171700"/>
          <p14:tracePt t="9384" x="7666038" y="2171700"/>
          <p14:tracePt t="9447" x="7673975" y="2171700"/>
          <p14:tracePt t="9455" x="7696200" y="2171700"/>
          <p14:tracePt t="9467" x="7718425" y="2171700"/>
          <p14:tracePt t="9484" x="7810500" y="2171700"/>
          <p14:tracePt t="9500" x="7916863" y="2171700"/>
          <p14:tracePt t="9518" x="8085138" y="2171700"/>
          <p14:tracePt t="9534" x="8137525" y="2171700"/>
          <p14:tracePt t="9551" x="8382000" y="2171700"/>
          <p14:tracePt t="9567" x="8496300" y="2171700"/>
          <p14:tracePt t="9584" x="8564563" y="2171700"/>
          <p14:tracePt t="9600" x="8618538" y="2171700"/>
          <p14:tracePt t="9617" x="8664575" y="2171700"/>
          <p14:tracePt t="9744" x="8670925" y="2171700"/>
          <p14:tracePt t="9752" x="8678863" y="2171700"/>
          <p14:tracePt t="9759" x="8702675" y="2187575"/>
          <p14:tracePt t="9768" x="8724900" y="2187575"/>
          <p14:tracePt t="9784" x="8801100" y="2187575"/>
          <p14:tracePt t="9800" x="8861425" y="2187575"/>
          <p14:tracePt t="9818" x="8915400" y="2187575"/>
          <p14:tracePt t="9834" x="8953500" y="2187575"/>
          <p14:tracePt t="9850" x="9013825" y="2187575"/>
          <p14:tracePt t="9867" x="9105900" y="2187575"/>
          <p14:tracePt t="9884" x="9136063" y="2187575"/>
          <p14:tracePt t="9985" x="9144000" y="2187575"/>
          <p14:tracePt t="9999" x="9159875" y="2187575"/>
          <p14:tracePt t="10009" x="9182100" y="2187575"/>
          <p14:tracePt t="10017" x="9197975" y="2187575"/>
          <p14:tracePt t="10647" x="9204325" y="2187575"/>
          <p14:tracePt t="10656" x="9236075" y="2187575"/>
          <p14:tracePt t="10667" x="9326563" y="2187575"/>
          <p14:tracePt t="10684" x="9517063" y="2187575"/>
          <p14:tracePt t="10701" x="9647238" y="2187575"/>
          <p14:tracePt t="10719" x="9769475" y="2187575"/>
          <p14:tracePt t="10735" x="9807575" y="2187575"/>
          <p14:tracePt t="10751" x="9813925" y="2193925"/>
          <p14:tracePt t="10840" x="9807575" y="2255838"/>
          <p14:tracePt t="10847" x="9693275" y="2362200"/>
          <p14:tracePt t="10856" x="9547225" y="2476500"/>
          <p14:tracePt t="10867" x="9342438" y="2606675"/>
          <p14:tracePt t="10884" x="8801100" y="2849563"/>
          <p14:tracePt t="10901" x="8054975" y="3108325"/>
          <p14:tracePt t="10917" x="7407275" y="3246438"/>
          <p14:tracePt t="10934" x="6675438" y="3260725"/>
          <p14:tracePt t="10951" x="5478463" y="3292475"/>
          <p14:tracePt t="10967" x="4876800" y="3292475"/>
          <p14:tracePt t="10984" x="4541838" y="3292475"/>
          <p14:tracePt t="11001" x="4297363" y="3292475"/>
          <p14:tracePt t="11018" x="4122738" y="3284538"/>
          <p14:tracePt t="11034" x="3916363" y="3246438"/>
          <p14:tracePt t="11051" x="3665538" y="3200400"/>
          <p14:tracePt t="11067" x="3330575" y="3146425"/>
          <p14:tracePt t="11084" x="2917825" y="3094038"/>
          <p14:tracePt t="11101" x="2613025" y="3078163"/>
          <p14:tracePt t="11117" x="2378075" y="3070225"/>
          <p14:tracePt t="11134" x="2201863" y="3070225"/>
          <p14:tracePt t="11151" x="1989138" y="3032125"/>
          <p14:tracePt t="11167" x="1897063" y="3017838"/>
          <p14:tracePt t="11184" x="1760538" y="2987675"/>
          <p14:tracePt t="11201" x="1608138" y="2963863"/>
          <p14:tracePt t="11218" x="1463675" y="2949575"/>
          <p14:tracePt t="11234" x="1317625" y="2917825"/>
          <p14:tracePt t="11251" x="1112838" y="2895600"/>
          <p14:tracePt t="11268" x="930275" y="2849563"/>
          <p14:tracePt t="11284" x="792163" y="2811463"/>
          <p14:tracePt t="11301" x="731838" y="2789238"/>
          <p14:tracePt t="11318" x="685800" y="2759075"/>
          <p14:tracePt t="11407" x="685800" y="2751138"/>
          <p14:tracePt t="11415" x="685800" y="2743200"/>
          <p14:tracePt t="11424" x="715963" y="2735263"/>
          <p14:tracePt t="11434" x="754063" y="2720975"/>
          <p14:tracePt t="11451" x="860425" y="2697163"/>
          <p14:tracePt t="11468" x="974725" y="2659063"/>
          <p14:tracePt t="11484" x="1058863" y="2644775"/>
          <p14:tracePt t="11501" x="1120775" y="2636838"/>
          <p14:tracePt t="11560" x="1135063" y="2636838"/>
          <p14:tracePt t="11567" x="1143000" y="2636838"/>
          <p14:tracePt t="11583" x="1150938" y="2636838"/>
          <p14:tracePt t="11591" x="1158875" y="2636838"/>
          <p14:tracePt t="11601" x="1165225" y="2636838"/>
          <p14:tracePt t="11671" x="1173163" y="2636838"/>
          <p14:tracePt t="11679" x="1196975" y="2636838"/>
          <p14:tracePt t="11687" x="1219200" y="2644775"/>
          <p14:tracePt t="11701" x="1241425" y="2644775"/>
          <p14:tracePt t="11718" x="1387475" y="2644775"/>
          <p14:tracePt t="11734" x="1425575" y="2644775"/>
          <p14:tracePt t="11751" x="1516063" y="2651125"/>
          <p14:tracePt t="11767" x="1577975" y="2651125"/>
          <p14:tracePt t="11784" x="1584325" y="2667000"/>
          <p14:tracePt t="11801" x="1600200" y="2667000"/>
          <p14:tracePt t="11817" x="1622425" y="2667000"/>
          <p14:tracePt t="11834" x="1638300" y="2667000"/>
          <p14:tracePt t="11851" x="1692275" y="2667000"/>
          <p14:tracePt t="11867" x="1798638" y="2667000"/>
          <p14:tracePt t="11884" x="1905000" y="2667000"/>
          <p14:tracePt t="11901" x="2049463" y="2667000"/>
          <p14:tracePt t="11919" x="2263775" y="2667000"/>
          <p14:tracePt t="11934" x="2332038" y="2667000"/>
          <p14:tracePt t="11951" x="2476500" y="2674938"/>
          <p14:tracePt t="11968" x="2598738" y="2697163"/>
          <p14:tracePt t="11984" x="2659063" y="2713038"/>
          <p14:tracePt t="12001" x="2697163" y="2713038"/>
          <p14:tracePt t="12018" x="2713038" y="2713038"/>
          <p14:tracePt t="12034" x="2720975" y="2713038"/>
          <p14:tracePt t="12068" x="2743200" y="2713038"/>
          <p14:tracePt t="12084" x="2865438" y="2713038"/>
          <p14:tracePt t="12101" x="2971800" y="2713038"/>
          <p14:tracePt t="12118" x="3208338" y="2713038"/>
          <p14:tracePt t="12134" x="3336925" y="2713038"/>
          <p14:tracePt t="12151" x="3421063" y="2713038"/>
          <p14:tracePt t="12168" x="3429000" y="2713038"/>
          <p14:tracePt t="12255" x="3451225" y="2713038"/>
          <p14:tracePt t="12263" x="3467100" y="2713038"/>
          <p14:tracePt t="12271" x="3482975" y="2713038"/>
          <p14:tracePt t="12311" x="3505200" y="2720975"/>
          <p14:tracePt t="12319" x="3513138" y="2720975"/>
          <p14:tracePt t="12327" x="3527425" y="2727325"/>
          <p14:tracePt t="13527" x="3543300" y="2727325"/>
          <p14:tracePt t="13537" x="3657600" y="2720975"/>
          <p14:tracePt t="13543" x="3840163" y="2689225"/>
          <p14:tracePt t="13552" x="4054475" y="2659063"/>
          <p14:tracePt t="13568" x="4487863" y="2598738"/>
          <p14:tracePt t="13585" x="4906963" y="2544763"/>
          <p14:tracePt t="13602" x="5173663" y="2514600"/>
          <p14:tracePt t="13619" x="5311775" y="2498725"/>
          <p14:tracePt t="13635" x="5356225" y="2492375"/>
          <p14:tracePt t="13919" x="5356225" y="2506663"/>
          <p14:tracePt t="13927" x="5356225" y="2552700"/>
          <p14:tracePt t="13936" x="5356225" y="2568575"/>
          <p14:tracePt t="13952" x="5356225" y="2598738"/>
          <p14:tracePt t="13968" x="5349875" y="2628900"/>
          <p14:tracePt t="13985" x="5349875" y="2667000"/>
          <p14:tracePt t="14002" x="5349875" y="2705100"/>
          <p14:tracePt t="14019" x="5364163" y="2727325"/>
          <p14:tracePt t="14095" x="5394325" y="2727325"/>
          <p14:tracePt t="14103" x="5456238" y="2727325"/>
          <p14:tracePt t="14111" x="5502275" y="2727325"/>
          <p14:tracePt t="14120" x="5562600" y="2727325"/>
          <p14:tracePt t="14136" x="5630863" y="2727325"/>
          <p14:tracePt t="14152" x="5661025" y="2727325"/>
          <p14:tracePt t="14239" x="5668963" y="2727325"/>
          <p14:tracePt t="14255" x="5684838" y="2720975"/>
          <p14:tracePt t="14264" x="5715000" y="2720975"/>
          <p14:tracePt t="14271" x="5745163" y="2705100"/>
          <p14:tracePt t="14285" x="5791200" y="2689225"/>
          <p14:tracePt t="14302" x="5875338" y="2674938"/>
          <p14:tracePt t="14319" x="6042025" y="2659063"/>
          <p14:tracePt t="14335" x="6126163" y="2636838"/>
          <p14:tracePt t="14352" x="6226175" y="2628900"/>
          <p14:tracePt t="14369" x="6294438" y="2628900"/>
          <p14:tracePt t="14385" x="6346825" y="2620963"/>
          <p14:tracePt t="14402" x="6370638" y="2620963"/>
          <p14:tracePt t="14419" x="6400800" y="2620963"/>
          <p14:tracePt t="14435" x="6430963" y="2620963"/>
          <p14:tracePt t="14452" x="6438900" y="2620963"/>
          <p14:tracePt t="14495" x="6454775" y="2620963"/>
          <p14:tracePt t="14504" x="6461125" y="2620963"/>
          <p14:tracePt t="14519" x="6515100" y="2620963"/>
          <p14:tracePt t="14537" x="6637338" y="2620963"/>
          <p14:tracePt t="14553" x="6743700" y="2620963"/>
          <p14:tracePt t="14569" x="6804025" y="2620963"/>
          <p14:tracePt t="14585" x="6850063" y="2620963"/>
          <p14:tracePt t="14602" x="6934200" y="2620963"/>
          <p14:tracePt t="14619" x="7032625" y="2620963"/>
          <p14:tracePt t="14635" x="7086600" y="2620963"/>
          <p14:tracePt t="14652" x="7154863" y="2620963"/>
          <p14:tracePt t="14669" x="7178675" y="2620963"/>
          <p14:tracePt t="14791" x="7178675" y="2636838"/>
          <p14:tracePt t="14799" x="7162800" y="2659063"/>
          <p14:tracePt t="14807" x="7116763" y="2674938"/>
          <p14:tracePt t="14819" x="7048500" y="2720975"/>
          <p14:tracePt t="14835" x="6904038" y="2781300"/>
          <p14:tracePt t="14852" x="6607175" y="2857500"/>
          <p14:tracePt t="14856" x="6416675" y="2911475"/>
          <p14:tracePt t="14869" x="6180138" y="2949575"/>
          <p14:tracePt t="14885" x="5676900" y="3025775"/>
          <p14:tracePt t="14902" x="5227638" y="3094038"/>
          <p14:tracePt t="14919" x="4479925" y="3208338"/>
          <p14:tracePt t="14936" x="4092575" y="3254375"/>
          <p14:tracePt t="14952" x="3810000" y="3298825"/>
          <p14:tracePt t="14969" x="3589338" y="3330575"/>
          <p14:tracePt t="14986" x="3382963" y="3352800"/>
          <p14:tracePt t="15002" x="3192463" y="3360738"/>
          <p14:tracePt t="15019" x="3017838" y="3360738"/>
          <p14:tracePt t="15037" x="2811463" y="3360738"/>
          <p14:tracePt t="15052" x="2582863" y="3360738"/>
          <p14:tracePt t="15069" x="2370138" y="3360738"/>
          <p14:tracePt t="15087" x="2111375" y="3360738"/>
          <p14:tracePt t="15102" x="2049463" y="3360738"/>
          <p14:tracePt t="15119" x="1905000" y="3360738"/>
          <p14:tracePt t="15136" x="1866900" y="3360738"/>
          <p14:tracePt t="15152" x="1844675" y="3360738"/>
          <p14:tracePt t="15169" x="1812925" y="3360738"/>
          <p14:tracePt t="15186" x="1782763" y="3352800"/>
          <p14:tracePt t="15202" x="1744663" y="3336925"/>
          <p14:tracePt t="15219" x="1698625" y="3330575"/>
          <p14:tracePt t="15236" x="1646238" y="3322638"/>
          <p14:tracePt t="15252" x="1630363" y="3314700"/>
          <p14:tracePt t="15287" x="1622425" y="3314700"/>
          <p14:tracePt t="15488" x="1622425" y="3306763"/>
          <p14:tracePt t="15495" x="1622425" y="3298825"/>
          <p14:tracePt t="15504" x="1646238" y="3284538"/>
          <p14:tracePt t="15519" x="1676400" y="3276600"/>
          <p14:tracePt t="15537" x="1722438" y="3260725"/>
          <p14:tracePt t="15552" x="1782763" y="3260725"/>
          <p14:tracePt t="15569" x="1828800" y="3260725"/>
          <p14:tracePt t="15586" x="1851025" y="3254375"/>
          <p14:tracePt t="15602" x="1897063" y="3246438"/>
          <p14:tracePt t="15619" x="1912938" y="3246438"/>
          <p14:tracePt t="15636" x="1951038" y="3246438"/>
          <p14:tracePt t="15652" x="2041525" y="3246438"/>
          <p14:tracePt t="15669" x="2155825" y="3238500"/>
          <p14:tracePt t="15686" x="2332038" y="3230563"/>
          <p14:tracePt t="15703" x="2454275" y="3230563"/>
          <p14:tracePt t="15720" x="2574925" y="3230563"/>
          <p14:tracePt t="15737" x="2651125" y="3230563"/>
          <p14:tracePt t="15752" x="2682875" y="3230563"/>
          <p14:tracePt t="15769" x="2697163" y="3230563"/>
          <p14:tracePt t="15786" x="2727325" y="3230563"/>
          <p14:tracePt t="15803" x="2797175" y="3230563"/>
          <p14:tracePt t="15819" x="2879725" y="3230563"/>
          <p14:tracePt t="15836" x="2971800" y="3230563"/>
          <p14:tracePt t="15853" x="3086100" y="3230563"/>
          <p14:tracePt t="15856" x="3154363" y="3230563"/>
          <p14:tracePt t="15869" x="3230563" y="3230563"/>
          <p14:tracePt t="15886" x="3360738" y="3230563"/>
          <p14:tracePt t="15903" x="3475038" y="3230563"/>
          <p14:tracePt t="15919" x="3657600" y="3230563"/>
          <p14:tracePt t="15937" x="3787775" y="3230563"/>
          <p14:tracePt t="15953" x="3894138" y="3230563"/>
          <p14:tracePt t="15969" x="3992563" y="3230563"/>
          <p14:tracePt t="15986" x="4098925" y="3230563"/>
          <p14:tracePt t="16003" x="4160838" y="3230563"/>
          <p14:tracePt t="16019" x="4191000" y="3230563"/>
          <p14:tracePt t="16036" x="4237038" y="3230563"/>
          <p14:tracePt t="16053" x="4267200" y="3230563"/>
          <p14:tracePt t="16069" x="4321175" y="3230563"/>
          <p14:tracePt t="16086" x="4435475" y="3230563"/>
          <p14:tracePt t="16103" x="4495800" y="3230563"/>
          <p14:tracePt t="16119" x="4664075" y="3230563"/>
          <p14:tracePt t="16136" x="4784725" y="3230563"/>
          <p14:tracePt t="16153" x="4884738" y="3230563"/>
          <p14:tracePt t="16169" x="4953000" y="3230563"/>
          <p14:tracePt t="16186" x="5021263" y="3230563"/>
          <p14:tracePt t="16203" x="5067300" y="3230563"/>
          <p14:tracePt t="16219" x="5075238" y="3230563"/>
          <p14:tracePt t="16253" x="5083175" y="3230563"/>
          <p14:tracePt t="16269" x="5097463" y="3230563"/>
          <p14:tracePt t="16286" x="5127625" y="3238500"/>
          <p14:tracePt t="16303" x="5159375" y="3238500"/>
          <p14:tracePt t="16319" x="5203825" y="3238500"/>
          <p14:tracePt t="16336" x="5235575" y="3238500"/>
          <p14:tracePt t="16353" x="5241925" y="3238500"/>
          <p14:tracePt t="16511" x="5249863" y="3238500"/>
          <p14:tracePt t="16519" x="5257800" y="3246438"/>
          <p14:tracePt t="16527" x="5265738" y="3246438"/>
          <p14:tracePt t="16536" x="5280025" y="3254375"/>
          <p14:tracePt t="16560" x="5295900" y="3260725"/>
          <p14:tracePt t="16569" x="5311775" y="3268663"/>
          <p14:tracePt t="16586" x="5364163" y="3268663"/>
          <p14:tracePt t="16603" x="5432425" y="3292475"/>
          <p14:tracePt t="16620" x="5440363" y="3292475"/>
          <p14:tracePt t="16711" x="5440363" y="3298825"/>
          <p14:tracePt t="16727" x="5440363" y="3344863"/>
          <p14:tracePt t="16735" x="5440363" y="3375025"/>
          <p14:tracePt t="16744" x="5418138" y="3413125"/>
          <p14:tracePt t="16753" x="5387975" y="3451225"/>
          <p14:tracePt t="16770" x="5280025" y="3551238"/>
          <p14:tracePt t="16786" x="5165725" y="3627438"/>
          <p14:tracePt t="16803" x="5021263" y="3679825"/>
          <p14:tracePt t="16820" x="4868863" y="3711575"/>
          <p14:tracePt t="16836" x="4694238" y="3741738"/>
          <p14:tracePt t="16853" x="4525963" y="3756025"/>
          <p14:tracePt t="16856" x="4435475" y="3779838"/>
          <p14:tracePt t="16870" x="4351338" y="3787775"/>
          <p14:tracePt t="16886" x="4221163" y="3794125"/>
          <p14:tracePt t="16903" x="4152900" y="3802063"/>
          <p14:tracePt t="28631" x="4152900" y="3787775"/>
          <p14:tracePt t="28639" x="4152900" y="3635375"/>
          <p14:tracePt t="28647" x="4152900" y="3421063"/>
          <p14:tracePt t="28657" x="4144963" y="3330575"/>
          <p14:tracePt t="28674" x="4106863" y="3254375"/>
          <p14:tracePt t="28691" x="4038600" y="3162300"/>
          <p14:tracePt t="28707" x="3924300" y="3070225"/>
          <p14:tracePt t="28724" x="3756025" y="3025775"/>
          <p14:tracePt t="28741" x="3589338" y="2979738"/>
          <p14:tracePt t="28757" x="3467100" y="2941638"/>
          <p14:tracePt t="28775" x="3178175" y="2933700"/>
          <p14:tracePt t="28791" x="2963863" y="2933700"/>
          <p14:tracePt t="28807" x="2827338" y="2933700"/>
          <p14:tracePt t="28824" x="2759075" y="2933700"/>
          <p14:tracePt t="28927" x="2781300" y="2925763"/>
          <p14:tracePt t="28936" x="2835275" y="2895600"/>
          <p14:tracePt t="28943" x="2879725" y="2865438"/>
          <p14:tracePt t="28958" x="2887663" y="2857500"/>
          <p14:tracePt t="46847" x="2887663" y="2849563"/>
          <p14:tracePt t="46855" x="2835275" y="2827338"/>
          <p14:tracePt t="46864" x="2743200" y="2797175"/>
          <p14:tracePt t="46881" x="2536825" y="2743200"/>
          <p14:tracePt t="46897" x="2506663" y="2735263"/>
          <p14:tracePt t="46931" x="2949575" y="3146425"/>
          <p14:tracePt t="46948" x="3924300" y="3924300"/>
          <p14:tracePt t="46951" x="4419600" y="4275138"/>
          <p14:tracePt t="46964" x="4876800" y="4594225"/>
          <p14:tracePt t="46981" x="5578475" y="5089525"/>
          <p14:tracePt t="46997" x="6019800" y="5410200"/>
          <p14:tracePt t="47014" x="6324600" y="5584825"/>
          <p14:tracePt t="47031" x="6599238" y="5715000"/>
          <p14:tracePt t="47047" x="6651625" y="5722938"/>
          <p14:tracePt t="47064" x="6659563" y="5737225"/>
          <p14:tracePt t="47151" x="6721475" y="5722938"/>
          <p14:tracePt t="47160" x="6904038" y="5630863"/>
          <p14:tracePt t="47167" x="7223125" y="5502275"/>
          <p14:tracePt t="47181" x="7635875" y="5380038"/>
          <p14:tracePt t="47197" x="8466138" y="5235575"/>
          <p14:tracePt t="47214" x="9380538" y="5173663"/>
          <p14:tracePt t="47231" x="10888663" y="5159375"/>
          <p14:tracePt t="47248" x="11772900" y="5159375"/>
          <p14:tracePt t="47264" x="12184063" y="5211763"/>
          <p14:tracePt t="47281" x="12184063" y="5235575"/>
          <p14:tracePt t="47376" x="12184063" y="5211763"/>
          <p14:tracePt t="47383" x="12161838" y="5143500"/>
          <p14:tracePt t="47393" x="12093575" y="5051425"/>
          <p14:tracePt t="47399" x="12039600" y="4983163"/>
          <p14:tracePt t="47414" x="11993563" y="4937125"/>
          <p14:tracePt t="47431" x="11780838" y="4822825"/>
          <p14:tracePt t="47448" x="11460163" y="4625975"/>
          <p14:tracePt t="47464" x="11179175" y="4457700"/>
          <p14:tracePt t="47481" x="10942638" y="4335463"/>
          <p14:tracePt t="47498" x="10614025" y="4198938"/>
          <p14:tracePt t="47514" x="10118725" y="4054475"/>
          <p14:tracePt t="47531" x="9677400" y="3978275"/>
          <p14:tracePt t="47548" x="9258300" y="3916363"/>
          <p14:tracePt t="47564" x="8855075" y="3886200"/>
          <p14:tracePt t="47581" x="8397875" y="3886200"/>
          <p14:tracePt t="47598" x="7924800" y="3886200"/>
          <p14:tracePt t="47614" x="7527925" y="3924300"/>
          <p14:tracePt t="47631" x="7132638" y="4068763"/>
          <p14:tracePt t="47648" x="6942138" y="4213225"/>
          <p14:tracePt t="47664" x="6804025" y="4359275"/>
          <p14:tracePt t="47681" x="6721475" y="4572000"/>
          <p14:tracePt t="47698" x="6713538" y="4868863"/>
          <p14:tracePt t="47714" x="6759575" y="5203825"/>
          <p14:tracePt t="47731" x="6964363" y="5570538"/>
          <p14:tracePt t="47748" x="7277100" y="5921375"/>
          <p14:tracePt t="47764" x="7772400" y="6149975"/>
          <p14:tracePt t="47781" x="8275638" y="6226175"/>
          <p14:tracePt t="47798" x="8785225" y="6194425"/>
          <p14:tracePt t="47814" x="9280525" y="5981700"/>
          <p14:tracePt t="47831" x="9883775" y="5440363"/>
          <p14:tracePt t="47848" x="10036175" y="5075238"/>
          <p14:tracePt t="47864" x="10066338" y="4746625"/>
          <p14:tracePt t="47881" x="10028238" y="4487863"/>
          <p14:tracePt t="47898" x="9761538" y="4098925"/>
          <p14:tracePt t="47914" x="9471025" y="3840163"/>
          <p14:tracePt t="47931" x="9242425" y="3733800"/>
          <p14:tracePt t="47948" x="9083675" y="3695700"/>
          <p14:tracePt t="47952" x="9021763" y="3695700"/>
          <p14:tracePt t="47964" x="8975725" y="3703638"/>
          <p14:tracePt t="47981" x="8839200" y="3802063"/>
          <p14:tracePt t="47998" x="8588375" y="4191000"/>
          <p14:tracePt t="48014" x="8518525" y="4381500"/>
          <p14:tracePt t="48031" x="8450263" y="4968875"/>
          <p14:tracePt t="48047" x="8474075" y="5318125"/>
          <p14:tracePt t="48064" x="8632825" y="5584825"/>
          <p14:tracePt t="48081" x="8831263" y="5745163"/>
          <p14:tracePt t="48097" x="8999538" y="5807075"/>
          <p14:tracePt t="48114" x="9136063" y="5829300"/>
          <p14:tracePt t="48131" x="9326563" y="5775325"/>
          <p14:tracePt t="48148" x="9502775" y="5638800"/>
          <p14:tracePt t="48164" x="9578975" y="5516563"/>
          <p14:tracePt t="48181" x="9593263" y="5349875"/>
          <p14:tracePt t="48197" x="9578975" y="5121275"/>
          <p14:tracePt t="48214" x="9418638" y="4876800"/>
          <p14:tracePt t="48231" x="8953500" y="4594225"/>
          <p14:tracePt t="48248" x="8656638" y="4495800"/>
          <p14:tracePt t="48264" x="8404225" y="4487863"/>
          <p14:tracePt t="48281" x="8213725" y="4487863"/>
          <p14:tracePt t="48298" x="8099425" y="4549775"/>
          <p14:tracePt t="48314" x="8061325" y="4625975"/>
          <p14:tracePt t="48331" x="8061325" y="4678363"/>
          <p14:tracePt t="48348" x="8061325" y="4746625"/>
          <p14:tracePt t="48364" x="8093075" y="4816475"/>
          <p14:tracePt t="48381" x="8123238" y="4854575"/>
          <p14:tracePt t="48398" x="8175625" y="4876800"/>
          <p14:tracePt t="49152" x="8183563" y="4868863"/>
          <p14:tracePt t="49159" x="8207375" y="4792663"/>
          <p14:tracePt t="49167" x="8237538" y="4708525"/>
          <p14:tracePt t="49181" x="8251825" y="4656138"/>
          <p14:tracePt t="49198" x="8251825" y="4640263"/>
          <p14:tracePt t="50872" x="8251825" y="4648200"/>
          <p14:tracePt t="50879" x="8251825" y="4670425"/>
          <p14:tracePt t="50888" x="8251825" y="4694238"/>
          <p14:tracePt t="50899" x="8251825" y="4702175"/>
          <p14:tracePt t="50915" x="8251825" y="4724400"/>
          <p14:tracePt t="50932" x="8251825" y="4732338"/>
          <p14:tracePt t="50949" x="8251825" y="4746625"/>
          <p14:tracePt t="50965" x="8245475" y="4770438"/>
          <p14:tracePt t="50982" x="8229600" y="4800600"/>
          <p14:tracePt t="50985" x="8221663" y="4816475"/>
          <p14:tracePt t="50999" x="8213725" y="4838700"/>
          <p14:tracePt t="51015" x="8199438" y="4860925"/>
          <p14:tracePt t="51032" x="8191500" y="4884738"/>
          <p14:tracePt t="51049" x="8175625" y="4937125"/>
          <p14:tracePt t="51066" x="8161338" y="5006975"/>
          <p14:tracePt t="51082" x="8153400" y="5067300"/>
          <p14:tracePt t="51099" x="8137525" y="5165725"/>
          <p14:tracePt t="51116" x="8123238" y="5265738"/>
          <p14:tracePt t="51132" x="8093075" y="5387975"/>
          <p14:tracePt t="51149" x="8031163" y="5516563"/>
          <p14:tracePt t="51166" x="7940675" y="5646738"/>
          <p14:tracePt t="51182" x="7886700" y="5730875"/>
          <p14:tracePt t="51199" x="7832725" y="5783263"/>
          <p14:tracePt t="51216" x="7832725" y="5791200"/>
          <p14:tracePt t="51295" x="7826375" y="5791200"/>
          <p14:tracePt t="51303" x="7802563" y="5783263"/>
          <p14:tracePt t="51316" x="7802563" y="5775325"/>
          <p14:tracePt t="51332" x="7772400" y="5753100"/>
          <p14:tracePt t="51349" x="7712075" y="5699125"/>
          <p14:tracePt t="51366" x="7666038" y="5646738"/>
          <p14:tracePt t="51383" x="7612063" y="5584825"/>
          <p14:tracePt t="51399" x="7559675" y="5554663"/>
          <p14:tracePt t="51416" x="7559675" y="5546725"/>
          <p14:tracePt t="51449" x="7559675" y="5540375"/>
          <p14:tracePt t="51466" x="7559675" y="5486400"/>
          <p14:tracePt t="51482" x="7559675" y="5456238"/>
          <p14:tracePt t="51499" x="7559675" y="5402263"/>
          <p14:tracePt t="51516" x="7559675" y="5334000"/>
          <p14:tracePt t="51532" x="7559675" y="5311775"/>
          <p14:tracePt t="51566" x="7559675" y="5287963"/>
          <p14:tracePt t="51582" x="7559675" y="5257800"/>
          <p14:tracePt t="51599" x="7559675" y="5227638"/>
          <p14:tracePt t="51616" x="7559675" y="5203825"/>
          <p14:tracePt t="51632" x="7559675" y="5189538"/>
          <p14:tracePt t="51649" x="7573963" y="5159375"/>
          <p14:tracePt t="51666" x="7589838" y="5135563"/>
          <p14:tracePt t="51727" x="7589838" y="5127625"/>
          <p14:tracePt t="51735" x="7597775" y="5113338"/>
          <p14:tracePt t="51744" x="7597775" y="5097463"/>
          <p14:tracePt t="51792" x="7604125" y="5089525"/>
          <p14:tracePt t="51935" x="7612063" y="5089525"/>
          <p14:tracePt t="51943" x="7635875" y="5113338"/>
          <p14:tracePt t="51951" x="7666038" y="5159375"/>
          <p14:tracePt t="51967" x="7734300" y="5311775"/>
          <p14:tracePt t="51983" x="7802563" y="5456238"/>
          <p14:tracePt t="51999" x="7856538" y="5592763"/>
          <p14:tracePt t="52016" x="7894638" y="5715000"/>
          <p14:tracePt t="52032" x="7924800" y="5783263"/>
          <p14:tracePt t="52049" x="7932738" y="5813425"/>
          <p14:tracePt t="52168" x="7932738" y="5821363"/>
          <p14:tracePt t="52184" x="7932738" y="5837238"/>
          <p14:tracePt t="52192" x="7932738" y="5867400"/>
          <p14:tracePt t="52199" x="7932738" y="5889625"/>
          <p14:tracePt t="52216" x="7924800" y="5927725"/>
          <p14:tracePt t="52233" x="7916863" y="5973763"/>
          <p14:tracePt t="52249" x="7902575" y="6003925"/>
          <p14:tracePt t="52266" x="7902575" y="6019800"/>
          <p14:tracePt t="52303" x="7894638" y="6019800"/>
          <p14:tracePt t="52316" x="7886700" y="6019800"/>
          <p14:tracePt t="52333" x="7864475" y="6019800"/>
          <p14:tracePt t="52349" x="7810500" y="6019800"/>
          <p14:tracePt t="52366" x="7734300" y="5997575"/>
          <p14:tracePt t="52383" x="7726363" y="5997575"/>
          <p14:tracePt t="52399" x="7712075" y="5997575"/>
          <p14:tracePt t="56031" x="7712075" y="5981700"/>
          <p14:tracePt t="56039" x="7718425" y="5951538"/>
          <p14:tracePt t="56051" x="7734300" y="5927725"/>
          <p14:tracePt t="56067" x="7742238" y="5913438"/>
          <p14:tracePt t="56084" x="7764463" y="5883275"/>
          <p14:tracePt t="56101" x="7780338" y="5851525"/>
          <p14:tracePt t="56117" x="7788275" y="5837238"/>
          <p14:tracePt t="56134" x="7802563" y="5829300"/>
          <p14:tracePt t="56151" x="7826375" y="5813425"/>
          <p14:tracePt t="56167" x="7832725" y="5807075"/>
          <p14:tracePt t="56247" x="7840663" y="5807075"/>
          <p14:tracePt t="56255" x="7856538" y="5799138"/>
          <p14:tracePt t="56591" x="7856538" y="5791200"/>
          <p14:tracePt t="56599" x="7856538" y="5768975"/>
          <p14:tracePt t="56607" x="7856538" y="5753100"/>
          <p14:tracePt t="56618" x="7856538" y="5737225"/>
          <p14:tracePt t="56647" x="7856538" y="5715000"/>
          <p14:tracePt t="56656" x="7856538" y="5692775"/>
          <p14:tracePt t="56668" x="7856538" y="5684838"/>
          <p14:tracePt t="56719" x="7856538" y="5676900"/>
          <p14:tracePt t="56727" x="7856538" y="5661025"/>
          <p14:tracePt t="56736" x="7856538" y="5654675"/>
          <p14:tracePt t="56751" x="7856538" y="5630863"/>
          <p14:tracePt t="56768" x="7856538" y="5616575"/>
          <p14:tracePt t="56967" x="7864475" y="5616575"/>
          <p14:tracePt t="56975" x="7878763" y="5616575"/>
          <p14:tracePt t="56985" x="7902575" y="5638800"/>
          <p14:tracePt t="57001" x="7954963" y="5753100"/>
          <p14:tracePt t="57018" x="8001000" y="5821363"/>
          <p14:tracePt t="57034" x="8031163" y="5875338"/>
          <p14:tracePt t="57051" x="8061325" y="5935663"/>
          <p14:tracePt t="57068" x="8077200" y="5981700"/>
          <p14:tracePt t="57084" x="8077200" y="5989638"/>
          <p14:tracePt t="57385" x="8069263" y="5989638"/>
          <p14:tracePt t="57391" x="8061325" y="5989638"/>
          <p14:tracePt t="57407" x="8054975" y="5989638"/>
          <p14:tracePt t="57418" x="8047038" y="5989638"/>
          <p14:tracePt t="57435" x="8031163" y="5989638"/>
          <p14:tracePt t="57451" x="8023225" y="5989638"/>
          <p14:tracePt t="57468" x="8016875" y="5989638"/>
          <p14:tracePt t="57485" x="8008938" y="5989638"/>
          <p14:tracePt t="57688" x="7993063" y="5981700"/>
          <p14:tracePt t="57735" x="7985125" y="5973763"/>
          <p14:tracePt t="59855" x="7970838" y="5973763"/>
          <p14:tracePt t="59864" x="7954963" y="5965825"/>
          <p14:tracePt t="59871" x="7940675" y="5959475"/>
          <p14:tracePt t="59885" x="7908925" y="5951538"/>
          <p14:tracePt t="59902" x="7878763" y="5951538"/>
          <p14:tracePt t="59919" x="7810500" y="5921375"/>
          <p14:tracePt t="59936" x="7794625" y="5921375"/>
          <p14:tracePt t="59952" x="7788275" y="5921375"/>
          <p14:tracePt t="60319" x="7780338" y="5913438"/>
          <p14:tracePt t="60335" x="7788275" y="5897563"/>
          <p14:tracePt t="60344" x="7794625" y="5897563"/>
          <p14:tracePt t="60352" x="7818438" y="5897563"/>
          <p14:tracePt t="60369" x="7848600" y="5875338"/>
          <p14:tracePt t="60386" x="7870825" y="5875338"/>
          <p14:tracePt t="60402" x="7902575" y="5867400"/>
          <p14:tracePt t="60419" x="7916863" y="5867400"/>
          <p14:tracePt t="60624" x="7924800" y="5867400"/>
          <p14:tracePt t="60631" x="7924800" y="5889625"/>
          <p14:tracePt t="60641" x="7924800" y="5897563"/>
          <p14:tracePt t="60656" x="7924800" y="5905500"/>
          <p14:tracePt t="60669" x="7924800" y="5921375"/>
          <p14:tracePt t="60686" x="7916863" y="5927725"/>
          <p14:tracePt t="60703" x="7902575" y="5927725"/>
          <p14:tracePt t="60736" x="7894638" y="5927725"/>
          <p14:tracePt t="60775" x="7878763" y="5927725"/>
          <p14:tracePt t="61039" x="7878763" y="5921375"/>
          <p14:tracePt t="61070" x="7878763" y="5905500"/>
          <p14:tracePt t="61078" x="7870825" y="5897563"/>
          <p14:tracePt t="61094" x="7864475" y="5889625"/>
          <p14:tracePt t="61110" x="7864475" y="5883275"/>
          <p14:tracePt t="61126" x="7856538" y="5875338"/>
          <p14:tracePt t="61807" x="7864475" y="5875338"/>
          <p14:tracePt t="61815" x="7870825" y="5875338"/>
          <p14:tracePt t="61823" x="7886700" y="5875338"/>
          <p14:tracePt t="61839" x="7902575" y="5875338"/>
          <p14:tracePt t="61853" x="7916863" y="5883275"/>
          <p14:tracePt t="61869" x="7954963" y="5889625"/>
          <p14:tracePt t="61886" x="7970838" y="5889625"/>
          <p14:tracePt t="61904" x="7978775" y="5889625"/>
          <p14:tracePt t="61977" x="7985125" y="5889625"/>
          <p14:tracePt t="61984" x="8023225" y="5905500"/>
          <p14:tracePt t="61992" x="8039100" y="5905500"/>
          <p14:tracePt t="62003" x="8077200" y="5905500"/>
          <p14:tracePt t="62020" x="8229600" y="5905500"/>
          <p14:tracePt t="62023" x="8305800" y="5905500"/>
          <p14:tracePt t="62036" x="8397875" y="5905500"/>
          <p14:tracePt t="62053" x="8518525" y="5905500"/>
          <p14:tracePt t="62070" x="8564563" y="5897563"/>
          <p14:tracePt t="62127" x="8564563" y="5889625"/>
          <p14:tracePt t="62144" x="8564563" y="5883275"/>
          <p14:tracePt t="62343" x="8556625" y="5883275"/>
          <p14:tracePt t="62359" x="8556625" y="5889625"/>
          <p14:tracePt t="62367" x="8572500" y="5889625"/>
          <p14:tracePt t="62375" x="8594725" y="5897563"/>
          <p14:tracePt t="62386" x="8610600" y="5905500"/>
          <p14:tracePt t="62404" x="8626475" y="5905500"/>
          <p14:tracePt t="62420" x="8632825" y="5905500"/>
          <p14:tracePt t="62436" x="8640763" y="5905500"/>
          <p14:tracePt t="62535" x="8648700" y="5905500"/>
          <p14:tracePt t="62544" x="8664575" y="5905500"/>
          <p14:tracePt t="62553" x="8678863" y="5905500"/>
          <p14:tracePt t="62570" x="8716963" y="5905500"/>
          <p14:tracePt t="62586" x="8785225" y="5883275"/>
          <p14:tracePt t="62604" x="8831263" y="5875338"/>
          <p14:tracePt t="62620" x="8855075" y="5867400"/>
          <p14:tracePt t="62759" x="8877300" y="5867400"/>
          <p14:tracePt t="62767" x="8899525" y="5867400"/>
          <p14:tracePt t="62775" x="8907463" y="5867400"/>
          <p14:tracePt t="62786" x="8923338" y="5867400"/>
          <p14:tracePt t="62803" x="8931275" y="5867400"/>
          <p14:tracePt t="62820" x="8991600" y="5867400"/>
          <p14:tracePt t="62837" x="9051925" y="5867400"/>
          <p14:tracePt t="62853" x="9105900" y="5867400"/>
          <p14:tracePt t="62870" x="9113838" y="5867400"/>
          <p14:tracePt t="62951" x="9128125" y="5867400"/>
          <p14:tracePt t="62959" x="9144000" y="5867400"/>
          <p14:tracePt t="62970" x="9159875" y="5867400"/>
          <p14:tracePt t="62987" x="9204325" y="5867400"/>
          <p14:tracePt t="63003" x="9288463" y="5867400"/>
          <p14:tracePt t="63020" x="9350375" y="5867400"/>
          <p14:tracePt t="63022" x="9394825" y="5867400"/>
          <p14:tracePt t="63037" x="9432925" y="5867400"/>
          <p14:tracePt t="63053" x="9547225" y="5867400"/>
          <p14:tracePt t="63070" x="9647238" y="5867400"/>
          <p14:tracePt t="63087" x="9661525" y="5867400"/>
          <p14:tracePt t="63287" x="9669463" y="5867400"/>
          <p14:tracePt t="63296" x="9685338" y="5867400"/>
          <p14:tracePt t="63305" x="9699625" y="5867400"/>
          <p14:tracePt t="63320" x="9799638" y="5859463"/>
          <p14:tracePt t="63337" x="9921875" y="5859463"/>
          <p14:tracePt t="63353" x="10066338" y="5859463"/>
          <p14:tracePt t="63370" x="10218738" y="5859463"/>
          <p14:tracePt t="63387" x="10340975" y="5859463"/>
          <p14:tracePt t="63403" x="10401300" y="5859463"/>
          <p14:tracePt t="63420" x="10409238" y="5859463"/>
          <p14:tracePt t="63744" x="10431463" y="5859463"/>
          <p14:tracePt t="63752" x="10455275" y="5859463"/>
          <p14:tracePt t="63759" x="10469563" y="5859463"/>
          <p14:tracePt t="63770" x="10485438" y="5859463"/>
          <p14:tracePt t="63937" x="10507663" y="5859463"/>
          <p14:tracePt t="63944" x="10537825" y="5859463"/>
          <p14:tracePt t="63954" x="10591800" y="5875338"/>
          <p14:tracePt t="63970" x="10736263" y="5889625"/>
          <p14:tracePt t="63987" x="10798175" y="5889625"/>
          <p14:tracePt t="64004" x="10858500" y="5889625"/>
          <p14:tracePt t="64020" x="10866438" y="5889625"/>
          <p14:tracePt t="64279" x="10842625" y="5889625"/>
          <p14:tracePt t="64287" x="10782300" y="5883275"/>
          <p14:tracePt t="64295" x="10706100" y="5883275"/>
          <p14:tracePt t="64304" x="10545763" y="5883275"/>
          <p14:tracePt t="64321" x="10012363" y="5883275"/>
          <p14:tracePt t="64337" x="9372600" y="5883275"/>
          <p14:tracePt t="64354" x="8709025" y="5883275"/>
          <p14:tracePt t="64370" x="8001000" y="5851525"/>
          <p14:tracePt t="64387" x="7246938" y="5783263"/>
          <p14:tracePt t="64404" x="6705600" y="5707063"/>
          <p14:tracePt t="64420" x="6438900" y="5707063"/>
          <p14:tracePt t="64437" x="6370638" y="5707063"/>
          <p14:tracePt t="64544" x="6370638" y="5692775"/>
          <p14:tracePt t="64551" x="6370638" y="5630863"/>
          <p14:tracePt t="64559" x="6378575" y="5592763"/>
          <p14:tracePt t="64570" x="6384925" y="5570538"/>
          <p14:tracePt t="64587" x="6384925" y="5524500"/>
          <p14:tracePt t="64604" x="6384925" y="5456238"/>
          <p14:tracePt t="64620" x="6392863" y="5426075"/>
          <p14:tracePt t="64727" x="6392863" y="5418138"/>
          <p14:tracePt t="64759" x="6408738" y="5380038"/>
          <p14:tracePt t="64767" x="6438900" y="5311775"/>
          <p14:tracePt t="64775" x="6484938" y="5241925"/>
          <p14:tracePt t="64787" x="6537325" y="5181600"/>
          <p14:tracePt t="64804" x="6651625" y="5089525"/>
          <p14:tracePt t="64821" x="6819900" y="4968875"/>
          <p14:tracePt t="64837" x="7026275" y="4876800"/>
          <p14:tracePt t="64855" x="7292975" y="4770438"/>
          <p14:tracePt t="64871" x="7399338" y="4708525"/>
          <p14:tracePt t="64887" x="7505700" y="4640263"/>
          <p14:tracePt t="64904" x="7627938" y="4579938"/>
          <p14:tracePt t="64921" x="7734300" y="4518025"/>
          <p14:tracePt t="64937" x="7840663" y="4441825"/>
          <p14:tracePt t="64954" x="7908925" y="4397375"/>
          <p14:tracePt t="64971" x="7954963" y="4365625"/>
          <p14:tracePt t="64987" x="7978775" y="4359275"/>
          <p14:tracePt t="65583" x="7985125" y="4351338"/>
          <p14:tracePt t="65591" x="7993063" y="4343400"/>
          <p14:tracePt t="65600" x="8023225" y="4313238"/>
          <p14:tracePt t="65607" x="8085138" y="4267200"/>
          <p14:tracePt t="65621" x="8131175" y="4229100"/>
          <p14:tracePt t="65638" x="8199438" y="4183063"/>
          <p14:tracePt t="65654" x="8283575" y="4130675"/>
          <p14:tracePt t="65671" x="8374063" y="4084638"/>
          <p14:tracePt t="65688" x="8397875" y="4084638"/>
          <p14:tracePt t="65721" x="8389938" y="4076700"/>
          <p14:tracePt t="65738" x="8289925" y="4046538"/>
          <p14:tracePt t="66119" x="8297863" y="4046538"/>
          <p14:tracePt t="66128" x="8297863" y="4030663"/>
          <p14:tracePt t="66144" x="8313738" y="4030663"/>
          <p14:tracePt t="66160" x="8321675" y="4030663"/>
          <p14:tracePt t="66184" x="8335963" y="4046538"/>
          <p14:tracePt t="66191" x="8335963" y="4068763"/>
          <p14:tracePt t="66204" x="8343900" y="4076700"/>
          <p14:tracePt t="66222" x="8359775" y="4084638"/>
          <p14:tracePt t="66254" x="8366125" y="4084638"/>
          <p14:tracePt t="66271" x="8382000" y="4092575"/>
          <p14:tracePt t="66304" x="8389938" y="4092575"/>
          <p14:tracePt t="66311" x="8397875" y="4098925"/>
          <p14:tracePt t="66360" x="8397875" y="4106863"/>
          <p14:tracePt t="66376" x="8404225" y="4106863"/>
          <p14:tracePt t="66408" x="8412163" y="4114800"/>
          <p14:tracePt t="68311" x="8404225" y="4114800"/>
          <p14:tracePt t="68328" x="8397875" y="4114800"/>
          <p14:tracePt t="68337" x="8389938" y="4114800"/>
          <p14:tracePt t="68407" x="8382000" y="4114800"/>
          <p14:tracePt t="68415" x="8374063" y="4114800"/>
          <p14:tracePt t="68423" x="8366125" y="4114800"/>
          <p14:tracePt t="68439" x="8359775" y="4106863"/>
          <p14:tracePt t="68455" x="8343900" y="4106863"/>
          <p14:tracePt t="68472" x="8321675" y="4098925"/>
          <p14:tracePt t="68489" x="8289925" y="4092575"/>
          <p14:tracePt t="68505" x="8251825" y="4092575"/>
          <p14:tracePt t="68523" x="8207375" y="4068763"/>
          <p14:tracePt t="68539" x="8161338" y="4068763"/>
          <p14:tracePt t="68555" x="8099425" y="4068763"/>
          <p14:tracePt t="68572" x="8054975" y="4076700"/>
          <p14:tracePt t="68589" x="8008938" y="4084638"/>
          <p14:tracePt t="68605" x="7962900" y="4084638"/>
          <p14:tracePt t="68622" x="7908925" y="4084638"/>
          <p14:tracePt t="68639" x="7832725" y="4106863"/>
          <p14:tracePt t="68655" x="7802563" y="4106863"/>
          <p14:tracePt t="68751" x="7794625" y="4106863"/>
          <p14:tracePt t="68759" x="7788275" y="4106863"/>
          <p14:tracePt t="68767" x="7772400" y="4106863"/>
          <p14:tracePt t="68775" x="7764463" y="4106863"/>
          <p14:tracePt t="68789" x="7742238" y="4106863"/>
          <p14:tracePt t="68805" x="7718425" y="4106863"/>
          <p14:tracePt t="68823" x="7627938" y="4114800"/>
          <p14:tracePt t="68839" x="7559675" y="4144963"/>
          <p14:tracePt t="68855" x="7467600" y="4175125"/>
          <p14:tracePt t="68872" x="7353300" y="4206875"/>
          <p14:tracePt t="68889" x="7216775" y="4244975"/>
          <p14:tracePt t="68905" x="7070725" y="4259263"/>
          <p14:tracePt t="68922" x="6926263" y="4283075"/>
          <p14:tracePt t="68939" x="6789738" y="4305300"/>
          <p14:tracePt t="68955" x="6667500" y="4327525"/>
          <p14:tracePt t="68972" x="6569075" y="4351338"/>
          <p14:tracePt t="68989" x="6484938" y="4373563"/>
          <p14:tracePt t="69005" x="6423025" y="4397375"/>
          <p14:tracePt t="69023" x="6378575" y="4427538"/>
          <p14:tracePt t="69039" x="6362700" y="4435475"/>
          <p14:tracePt t="69079" x="6354763" y="4441825"/>
          <p14:tracePt t="69095" x="6340475" y="4449763"/>
          <p14:tracePt t="69104" x="6332538" y="4449763"/>
          <p14:tracePt t="69111" x="6324600" y="4449763"/>
          <p14:tracePt t="69122" x="6308725" y="4449763"/>
          <p14:tracePt t="69167" x="6302375" y="4449763"/>
          <p14:tracePt t="75399" x="6332538" y="4457700"/>
          <p14:tracePt t="75407" x="6354763" y="4465638"/>
          <p14:tracePt t="75415" x="6378575" y="4479925"/>
          <p14:tracePt t="75424" x="6384925" y="4479925"/>
          <p14:tracePt t="75441" x="6416675" y="4487863"/>
          <p14:tracePt t="75458" x="6607175" y="4572000"/>
          <p14:tracePt t="75474" x="6904038" y="4678363"/>
          <p14:tracePt t="75491" x="7200900" y="4762500"/>
          <p14:tracePt t="75508" x="7543800" y="4838700"/>
          <p14:tracePt t="75525" x="7940675" y="4899025"/>
          <p14:tracePt t="75541" x="8199438" y="4906963"/>
          <p14:tracePt t="75558" x="8480425" y="4906963"/>
          <p14:tracePt t="75574" x="8564563" y="4906963"/>
          <p14:tracePt t="75576" x="8610600" y="4906963"/>
          <p14:tracePt t="75591" x="8648700" y="4906963"/>
          <p14:tracePt t="79375" x="8594725" y="4906963"/>
          <p14:tracePt t="79384" x="8504238" y="4937125"/>
          <p14:tracePt t="79392" x="8412163" y="5013325"/>
          <p14:tracePt t="79409" x="8297863" y="5097463"/>
          <p14:tracePt t="79426" x="8229600" y="5159375"/>
          <p14:tracePt t="79443" x="8161338" y="5241925"/>
          <p14:tracePt t="79459" x="8099425" y="5326063"/>
          <p14:tracePt t="79476" x="8069263" y="5364163"/>
          <p14:tracePt t="79493" x="8054975" y="5402263"/>
          <p14:tracePt t="79509" x="8039100" y="5418138"/>
          <p14:tracePt t="79526" x="8039100" y="5426075"/>
          <p14:tracePt t="79543" x="8023225" y="5432425"/>
          <p14:tracePt t="79559" x="7970838" y="5448300"/>
          <p14:tracePt t="79576" x="7940675" y="5448300"/>
          <p14:tracePt t="79593" x="7924800" y="5448300"/>
          <p14:tracePt t="79609" x="7916863" y="5448300"/>
          <p14:tracePt t="79727" x="7908925" y="5432425"/>
          <p14:tracePt t="79735" x="7908925" y="5402263"/>
          <p14:tracePt t="79744" x="7902575" y="5387975"/>
          <p14:tracePt t="80991" x="7886700" y="5387975"/>
          <p14:tracePt t="80999" x="7886700" y="5402263"/>
          <p14:tracePt t="81010" x="7886700" y="5440363"/>
          <p14:tracePt t="81027" x="7864475" y="5486400"/>
          <p14:tracePt t="81043" x="7810500" y="5570538"/>
          <p14:tracePt t="81060" x="7734300" y="5638800"/>
          <p14:tracePt t="81077" x="7635875" y="5692775"/>
          <p14:tracePt t="81079" x="7589838" y="5715000"/>
          <p14:tracePt t="81093" x="7543800" y="5745163"/>
          <p14:tracePt t="81110" x="7323138" y="5851525"/>
          <p14:tracePt t="81126" x="7185025" y="5905500"/>
          <p14:tracePt t="81143" x="7056438" y="5951538"/>
          <p14:tracePt t="81160" x="6950075" y="5981700"/>
          <p14:tracePt t="81176" x="6911975" y="5981700"/>
          <p14:tracePt t="81193" x="6904038" y="5981700"/>
          <p14:tracePt t="81911" x="6880225" y="5959475"/>
          <p14:tracePt t="81919" x="6842125" y="5897563"/>
          <p14:tracePt t="81927" x="6789738" y="5807075"/>
          <p14:tracePt t="81944" x="6721475" y="5699125"/>
          <p14:tracePt t="81960" x="6637338" y="5570538"/>
          <p14:tracePt t="81977" x="6492875" y="5349875"/>
          <p14:tracePt t="81994" x="6264275" y="5045075"/>
          <p14:tracePt t="82010" x="6057900" y="4754563"/>
          <p14:tracePt t="82027" x="5973763" y="4549775"/>
          <p14:tracePt t="82044" x="5959475" y="4397375"/>
          <p14:tracePt t="82060" x="5959475" y="4213225"/>
          <p14:tracePt t="82077" x="5981700" y="3992563"/>
          <p14:tracePt t="82093" x="6080125" y="3695700"/>
          <p14:tracePt t="82095" x="6142038" y="3581400"/>
          <p14:tracePt t="82110" x="6194425" y="3429000"/>
          <p14:tracePt t="82127" x="6370638" y="3009900"/>
          <p14:tracePt t="82144" x="6446838" y="2819400"/>
          <p14:tracePt t="82160" x="6484938" y="2659063"/>
          <p14:tracePt t="82177" x="6530975" y="2476500"/>
          <p14:tracePt t="82194" x="6561138" y="2324100"/>
          <p14:tracePt t="82210" x="6607175" y="2171700"/>
          <p14:tracePt t="82227" x="6621463" y="2041525"/>
          <p14:tracePt t="82244" x="6637338" y="1927225"/>
          <p14:tracePt t="82260" x="6645275" y="1882775"/>
          <p14:tracePt t="82520" x="6675438" y="1874838"/>
          <p14:tracePt t="82527" x="6873875" y="1874838"/>
          <p14:tracePt t="82536" x="7178675" y="1874838"/>
          <p14:tracePt t="82544" x="7383463" y="1905000"/>
          <p14:tracePt t="82560" x="7673975" y="1943100"/>
          <p14:tracePt t="82577" x="7947025" y="1973263"/>
          <p14:tracePt t="82594" x="8221663" y="2019300"/>
          <p14:tracePt t="82610" x="8428038" y="2041525"/>
          <p14:tracePt t="82627" x="8542338" y="2041525"/>
          <p14:tracePt t="82644" x="8550275" y="2041525"/>
          <p14:tracePt t="82785" x="8556625" y="2041525"/>
          <p14:tracePt t="82791" x="8564563" y="2041525"/>
          <p14:tracePt t="82807" x="8588375" y="2049463"/>
          <p14:tracePt t="82815" x="8594725" y="2057400"/>
          <p14:tracePt t="82831" x="8610600" y="2065338"/>
          <p14:tracePt t="82844" x="8618538" y="2079625"/>
          <p14:tracePt t="82861" x="8632825" y="2103438"/>
          <p14:tracePt t="82877" x="8648700" y="2111375"/>
          <p14:tracePt t="82895" x="8656638" y="2111375"/>
          <p14:tracePt t="82999" x="8664575" y="2117725"/>
          <p14:tracePt t="83007" x="8664575" y="2163763"/>
          <p14:tracePt t="83015" x="8664575" y="2270125"/>
          <p14:tracePt t="83027" x="8664575" y="2392363"/>
          <p14:tracePt t="83044" x="8664575" y="2659063"/>
          <p14:tracePt t="83061" x="8640763" y="2917825"/>
          <p14:tracePt t="83077" x="8588375" y="3276600"/>
          <p14:tracePt t="83095" x="8504238" y="3870325"/>
          <p14:tracePt t="83111" x="8435975" y="4229100"/>
          <p14:tracePt t="83127" x="8389938" y="4525963"/>
          <p14:tracePt t="83144" x="8351838" y="4708525"/>
          <p14:tracePt t="83161" x="8305800" y="4846638"/>
          <p14:tracePt t="83177" x="8259763" y="4975225"/>
          <p14:tracePt t="83194" x="8191500" y="5135563"/>
          <p14:tracePt t="83211" x="8099425" y="5265738"/>
          <p14:tracePt t="83227" x="8023225" y="5394325"/>
          <p14:tracePt t="83244" x="7924800" y="5508625"/>
          <p14:tracePt t="83261" x="7826375" y="5592763"/>
          <p14:tracePt t="83279" x="7718425" y="5692775"/>
          <p14:tracePt t="83294" x="7642225" y="5730875"/>
          <p14:tracePt t="83311" x="7589838" y="5761038"/>
          <p14:tracePt t="83327" x="7573963" y="5768975"/>
          <p14:tracePt t="83431" x="7559675" y="5768975"/>
          <p14:tracePt t="83439" x="7543800" y="5753100"/>
          <p14:tracePt t="83447" x="7535863" y="5737225"/>
          <p14:tracePt t="83461" x="7527925" y="5707063"/>
          <p14:tracePt t="83479" x="7521575" y="5661025"/>
          <p14:tracePt t="83494" x="7521575" y="5646738"/>
          <p14:tracePt t="83511" x="7513638" y="5608638"/>
          <p14:tracePt t="83527" x="7497763" y="5578475"/>
          <p14:tracePt t="83544" x="7497763" y="5570538"/>
          <p14:tracePt t="83561" x="7489825" y="5562600"/>
          <p14:tracePt t="83577" x="7489825" y="5540375"/>
          <p14:tracePt t="83594" x="7489825" y="5508625"/>
          <p14:tracePt t="83611" x="7489825" y="5486400"/>
          <p14:tracePt t="83627" x="7489825" y="5456238"/>
          <p14:tracePt t="83644" x="7489825" y="5432425"/>
          <p14:tracePt t="83661" x="7475538" y="5410200"/>
          <p14:tracePt t="83679" x="7459663" y="5387975"/>
          <p14:tracePt t="83694" x="7451725" y="5380038"/>
          <p14:tracePt t="83711" x="7437438" y="5349875"/>
          <p14:tracePt t="83728" x="7437438" y="5334000"/>
          <p14:tracePt t="83744" x="7437438" y="5295900"/>
          <p14:tracePt t="83761" x="7437438" y="5235575"/>
          <p14:tracePt t="83778" x="7437438" y="5197475"/>
          <p14:tracePt t="83794" x="7437438" y="5165725"/>
          <p14:tracePt t="83811" x="7445375" y="5135563"/>
          <p14:tracePt t="83828" x="7459663" y="5089525"/>
          <p14:tracePt t="83844" x="7489825" y="5029200"/>
          <p14:tracePt t="83861" x="7551738" y="4937125"/>
          <p14:tracePt t="83878" x="7604125" y="4860925"/>
          <p14:tracePt t="83894" x="7658100" y="4770438"/>
          <p14:tracePt t="83911" x="7750175" y="4640263"/>
          <p14:tracePt t="83928" x="7802563" y="4579938"/>
          <p14:tracePt t="83944" x="7848600" y="4518025"/>
          <p14:tracePt t="83961" x="7894638" y="4457700"/>
          <p14:tracePt t="83978" x="7962900" y="4389438"/>
          <p14:tracePt t="83994" x="8061325" y="4335463"/>
          <p14:tracePt t="84011" x="8191500" y="4275138"/>
          <p14:tracePt t="84028" x="8289925" y="4221163"/>
          <p14:tracePt t="84044" x="8389938" y="4168775"/>
          <p14:tracePt t="84061" x="8466138" y="4130675"/>
          <p14:tracePt t="84078" x="8526463" y="4092575"/>
          <p14:tracePt t="84094" x="8542338" y="4076700"/>
          <p14:tracePt t="84175" x="8556625" y="4076700"/>
          <p14:tracePt t="84183" x="8602663" y="4054475"/>
          <p14:tracePt t="84194" x="8678863" y="4022725"/>
          <p14:tracePt t="84211" x="8877300" y="4000500"/>
          <p14:tracePt t="84228" x="9228138" y="3946525"/>
          <p14:tracePt t="84244" x="9677400" y="3902075"/>
          <p14:tracePt t="84261" x="10058400" y="3902075"/>
          <p14:tracePt t="84278" x="10493375" y="3902075"/>
          <p14:tracePt t="84294" x="10675938" y="3902075"/>
          <p14:tracePt t="84311" x="10850563" y="3902075"/>
          <p14:tracePt t="84328" x="10972800" y="3902075"/>
          <p14:tracePt t="84344" x="11049000" y="3916363"/>
          <p14:tracePt t="84361" x="11117263" y="3940175"/>
          <p14:tracePt t="84378" x="11155363" y="3954463"/>
          <p14:tracePt t="84395" x="11255375" y="4046538"/>
          <p14:tracePt t="84411" x="11345863" y="4160838"/>
          <p14:tracePt t="84428" x="11430000" y="4267200"/>
          <p14:tracePt t="84444" x="11552238" y="4435475"/>
          <p14:tracePt t="84461" x="11674475" y="4618038"/>
          <p14:tracePt t="84478" x="11811000" y="4868863"/>
          <p14:tracePt t="84495" x="11857038" y="5021263"/>
          <p14:tracePt t="84511" x="11879263" y="5097463"/>
          <p14:tracePt t="84528" x="11879263" y="5151438"/>
          <p14:tracePt t="84544" x="11879263" y="5227638"/>
          <p14:tracePt t="84561" x="11849100" y="5334000"/>
          <p14:tracePt t="84578" x="11795125" y="5432425"/>
          <p14:tracePt t="84595" x="11734800" y="5540375"/>
          <p14:tracePt t="84611" x="11658600" y="5638800"/>
          <p14:tracePt t="84628" x="11574463" y="5730875"/>
          <p14:tracePt t="84645" x="11483975" y="5807075"/>
          <p14:tracePt t="84661" x="11369675" y="5905500"/>
          <p14:tracePt t="84678" x="11239500" y="5981700"/>
          <p14:tracePt t="84695" x="11079163" y="6057900"/>
          <p14:tracePt t="84711" x="10874375" y="6118225"/>
          <p14:tracePt t="84728" x="10728325" y="6134100"/>
          <p14:tracePt t="84745" x="10545763" y="6134100"/>
          <p14:tracePt t="84761" x="10385425" y="6134100"/>
          <p14:tracePt t="84778" x="10194925" y="6134100"/>
          <p14:tracePt t="84795" x="10012363" y="6134100"/>
          <p14:tracePt t="84812" x="9829800" y="6134100"/>
          <p14:tracePt t="84828" x="9647238" y="6134100"/>
          <p14:tracePt t="84845" x="9440863" y="6149975"/>
          <p14:tracePt t="84861" x="9236075" y="6149975"/>
          <p14:tracePt t="84878" x="8937625" y="6149975"/>
          <p14:tracePt t="84895" x="8747125" y="6142038"/>
          <p14:tracePt t="84911" x="8580438" y="6096000"/>
          <p14:tracePt t="84928" x="8474075" y="6065838"/>
          <p14:tracePt t="84945" x="8366125" y="6003925"/>
          <p14:tracePt t="84961" x="8245475" y="5935663"/>
          <p14:tracePt t="84978" x="8191500" y="5867400"/>
          <p14:tracePt t="84995" x="8123238" y="5745163"/>
          <p14:tracePt t="85012" x="8085138" y="5622925"/>
          <p14:tracePt t="85028" x="8077200" y="5486400"/>
          <p14:tracePt t="85045" x="8077200" y="5326063"/>
          <p14:tracePt t="85061" x="8077200" y="5181600"/>
          <p14:tracePt t="85078" x="8145463" y="5021263"/>
          <p14:tracePt t="85095" x="8183563" y="4922838"/>
          <p14:tracePt t="85111" x="8245475" y="4808538"/>
          <p14:tracePt t="85128" x="8351838" y="4678363"/>
          <p14:tracePt t="85145" x="8474075" y="4579938"/>
          <p14:tracePt t="85161" x="8648700" y="4479925"/>
          <p14:tracePt t="85178" x="8847138" y="4365625"/>
          <p14:tracePt t="85196" x="9037638" y="4289425"/>
          <p14:tracePt t="85211" x="9204325" y="4213225"/>
          <p14:tracePt t="85228" x="9364663" y="4152900"/>
          <p14:tracePt t="85245" x="9509125" y="4092575"/>
          <p14:tracePt t="85261" x="9639300" y="4054475"/>
          <p14:tracePt t="85278" x="9761538" y="4016375"/>
          <p14:tracePt t="85295" x="9974263" y="3954463"/>
          <p14:tracePt t="85311" x="10088563" y="3946525"/>
          <p14:tracePt t="85328" x="10150475" y="3940175"/>
          <p14:tracePt t="85345" x="10188575" y="3940175"/>
          <p14:tracePt t="85361" x="10194925" y="3940175"/>
          <p14:tracePt t="85378" x="10233025" y="3940175"/>
          <p14:tracePt t="85395" x="10294938" y="3954463"/>
          <p14:tracePt t="85411" x="10385425" y="3984625"/>
          <p14:tracePt t="85429" x="10499725" y="4046538"/>
          <p14:tracePt t="85445" x="10668000" y="4160838"/>
          <p14:tracePt t="85462" x="10744200" y="4237038"/>
          <p14:tracePt t="85478" x="10812463" y="4327525"/>
          <p14:tracePt t="85495" x="10912475" y="4525963"/>
          <p14:tracePt t="85511" x="10942638" y="4648200"/>
          <p14:tracePt t="85528" x="10964863" y="4792663"/>
          <p14:tracePt t="85545" x="10964863" y="4914900"/>
          <p14:tracePt t="85562" x="10942638" y="5037138"/>
          <p14:tracePt t="85578" x="10866438" y="5159375"/>
          <p14:tracePt t="85595" x="10790238" y="5241925"/>
          <p14:tracePt t="85612" x="10690225" y="5318125"/>
          <p14:tracePt t="85628" x="10583863" y="5387975"/>
          <p14:tracePt t="85645" x="10455275" y="5464175"/>
          <p14:tracePt t="85662" x="10271125" y="5540375"/>
          <p14:tracePt t="85678" x="9837738" y="5676900"/>
          <p14:tracePt t="85695" x="9410700" y="5768975"/>
          <p14:tracePt t="85712" x="9013825" y="5829300"/>
          <p14:tracePt t="85728" x="8594725" y="5845175"/>
          <p14:tracePt t="85746" x="8183563" y="5845175"/>
          <p14:tracePt t="85762" x="7826375" y="5845175"/>
          <p14:tracePt t="85778" x="7505700" y="5768975"/>
          <p14:tracePt t="85795" x="7192963" y="5699125"/>
          <p14:tracePt t="85812" x="6926263" y="5584825"/>
          <p14:tracePt t="85828" x="6727825" y="5470525"/>
          <p14:tracePt t="85845" x="6613525" y="5372100"/>
          <p14:tracePt t="85862" x="6523038" y="5257800"/>
          <p14:tracePt t="85878" x="6484938" y="5151438"/>
          <p14:tracePt t="85896" x="6469063" y="4930775"/>
          <p14:tracePt t="85912" x="6484938" y="4784725"/>
          <p14:tracePt t="85928" x="6553200" y="4632325"/>
          <p14:tracePt t="85945" x="6621463" y="4479925"/>
          <p14:tracePt t="85962" x="6727825" y="4321175"/>
          <p14:tracePt t="85978" x="6858000" y="4152900"/>
          <p14:tracePt t="85995" x="6994525" y="4022725"/>
          <p14:tracePt t="86012" x="7178675" y="3908425"/>
          <p14:tracePt t="86028" x="7337425" y="3810000"/>
          <p14:tracePt t="86045" x="7497763" y="3733800"/>
          <p14:tracePt t="86063" x="7750175" y="3649663"/>
          <p14:tracePt t="86078" x="7864475" y="3611563"/>
          <p14:tracePt t="86096" x="8183563" y="3565525"/>
          <p14:tracePt t="86112" x="8335963" y="3551238"/>
          <p14:tracePt t="86128" x="8458200" y="3543300"/>
          <p14:tracePt t="86145" x="8542338" y="3543300"/>
          <p14:tracePt t="86162" x="8572500" y="3543300"/>
          <p14:tracePt t="86179" x="8632825" y="3559175"/>
          <p14:tracePt t="86195" x="8702675" y="3565525"/>
          <p14:tracePt t="86212" x="8770938" y="3597275"/>
          <p14:tracePt t="86228" x="8809038" y="3603625"/>
          <p14:tracePt t="86245" x="8847138" y="3619500"/>
          <p14:tracePt t="86263" x="9037638" y="3711575"/>
          <p14:tracePt t="86279" x="9190038" y="3756025"/>
          <p14:tracePt t="86295" x="9364663" y="3810000"/>
          <p14:tracePt t="86312" x="9555163" y="3870325"/>
          <p14:tracePt t="86328" x="9693275" y="3916363"/>
          <p14:tracePt t="86345" x="9813925" y="3970338"/>
          <p14:tracePt t="86362" x="9890125" y="4030663"/>
          <p14:tracePt t="86379" x="9921875" y="4046538"/>
          <p14:tracePt t="86395" x="9928225" y="4060825"/>
          <p14:tracePt t="86412" x="9952038" y="4092575"/>
          <p14:tracePt t="86429" x="9974263" y="4144963"/>
          <p14:tracePt t="86445" x="10004425" y="4213225"/>
          <p14:tracePt t="86462" x="10042525" y="4313238"/>
          <p14:tracePt t="86478" x="10066338" y="4403725"/>
          <p14:tracePt t="86495" x="10104438" y="4556125"/>
          <p14:tracePt t="86512" x="10134600" y="4648200"/>
          <p14:tracePt t="86529" x="10150475" y="4732338"/>
          <p14:tracePt t="86545" x="10156825" y="4792663"/>
          <p14:tracePt t="86562" x="10164763" y="4868863"/>
          <p14:tracePt t="86579" x="10172700" y="4937125"/>
          <p14:tracePt t="86596" x="10172700" y="4999038"/>
          <p14:tracePt t="86612" x="10172700" y="5045075"/>
          <p14:tracePt t="86629" x="10172700" y="5105400"/>
          <p14:tracePt t="86645" x="10172700" y="5165725"/>
          <p14:tracePt t="86662" x="10172700" y="5241925"/>
          <p14:tracePt t="86679" x="10104438" y="5372100"/>
          <p14:tracePt t="86695" x="10042525" y="5464175"/>
          <p14:tracePt t="86712" x="9990138" y="5524500"/>
          <p14:tracePt t="86729" x="9898063" y="5584825"/>
          <p14:tracePt t="86745" x="9769475" y="5630863"/>
          <p14:tracePt t="86762" x="9609138" y="5676900"/>
          <p14:tracePt t="86779" x="9432925" y="5730875"/>
          <p14:tracePt t="86795" x="9266238" y="5775325"/>
          <p14:tracePt t="86812" x="9067800" y="5791200"/>
          <p14:tracePt t="86829" x="8839200" y="5799138"/>
          <p14:tracePt t="86845" x="8618538" y="5799138"/>
          <p14:tracePt t="86862" x="8420100" y="5799138"/>
          <p14:tracePt t="86879" x="8229600" y="5783263"/>
          <p14:tracePt t="86895" x="8107363" y="5737225"/>
          <p14:tracePt t="86912" x="7993063" y="5676900"/>
          <p14:tracePt t="86929" x="7908925" y="5600700"/>
          <p14:tracePt t="86945" x="7840663" y="5540375"/>
          <p14:tracePt t="86962" x="7794625" y="5456238"/>
          <p14:tracePt t="86979" x="7756525" y="5349875"/>
          <p14:tracePt t="86995" x="7742238" y="5257800"/>
          <p14:tracePt t="87012" x="7742238" y="5173663"/>
          <p14:tracePt t="87029" x="7726363" y="5037138"/>
          <p14:tracePt t="87045" x="7726363" y="4922838"/>
          <p14:tracePt t="87062" x="7742238" y="4800600"/>
          <p14:tracePt t="87079" x="7886700" y="4572000"/>
          <p14:tracePt t="87096" x="7993063" y="4449763"/>
          <p14:tracePt t="87112" x="8107363" y="4321175"/>
          <p14:tracePt t="87129" x="8213725" y="4213225"/>
          <p14:tracePt t="87145" x="8328025" y="4114800"/>
          <p14:tracePt t="87162" x="8458200" y="4030663"/>
          <p14:tracePt t="87179" x="8626475" y="3954463"/>
          <p14:tracePt t="87195" x="8885238" y="3870325"/>
          <p14:tracePt t="87212" x="9220200" y="3802063"/>
          <p14:tracePt t="87229" x="9532938" y="3763963"/>
          <p14:tracePt t="87245" x="9867900" y="3717925"/>
          <p14:tracePt t="87262" x="10096500" y="3711575"/>
          <p14:tracePt t="87279" x="10317163" y="3711575"/>
          <p14:tracePt t="87296" x="10379075" y="3711575"/>
          <p14:tracePt t="87343" x="10385425" y="3711575"/>
          <p14:tracePt t="87352" x="10401300" y="3711575"/>
          <p14:tracePt t="87362" x="10423525" y="3725863"/>
          <p14:tracePt t="87379" x="10485438" y="3832225"/>
          <p14:tracePt t="87396" x="10553700" y="4046538"/>
          <p14:tracePt t="87412" x="10645775" y="4267200"/>
          <p14:tracePt t="87429" x="10714038" y="4457700"/>
          <p14:tracePt t="87446" x="10752138" y="4640263"/>
          <p14:tracePt t="87462" x="10752138" y="4784725"/>
          <p14:tracePt t="87479" x="10744200" y="4999038"/>
          <p14:tracePt t="87496" x="10690225" y="5105400"/>
          <p14:tracePt t="87512" x="10591800" y="5241925"/>
          <p14:tracePt t="87529" x="10409238" y="5394325"/>
          <p14:tracePt t="87546" x="10096500" y="5600700"/>
          <p14:tracePt t="87562" x="9715500" y="5813425"/>
          <p14:tracePt t="87579" x="9258300" y="5965825"/>
          <p14:tracePt t="87596" x="8839200" y="6088063"/>
          <p14:tracePt t="87612" x="8550275" y="6126163"/>
          <p14:tracePt t="87629" x="8283575" y="6156325"/>
          <p14:tracePt t="87646" x="7970838" y="6156325"/>
          <p14:tracePt t="87662" x="7712075" y="6088063"/>
          <p14:tracePt t="87679" x="7459663" y="5965825"/>
          <p14:tracePt t="87696" x="7369175" y="5859463"/>
          <p14:tracePt t="87712" x="7292975" y="5707063"/>
          <p14:tracePt t="87729" x="7231063" y="5570538"/>
          <p14:tracePt t="87746" x="7192963" y="5418138"/>
          <p14:tracePt t="87762" x="7162800" y="5295900"/>
          <p14:tracePt t="87779" x="7132638" y="5173663"/>
          <p14:tracePt t="87796" x="7132638" y="5029200"/>
          <p14:tracePt t="87812" x="7154863" y="4876800"/>
          <p14:tracePt t="87829" x="7216775" y="4732338"/>
          <p14:tracePt t="87846" x="7315200" y="4572000"/>
          <p14:tracePt t="87863" x="7467600" y="4365625"/>
          <p14:tracePt t="87879" x="7620000" y="4251325"/>
          <p14:tracePt t="87896" x="7810500" y="4137025"/>
          <p14:tracePt t="87912" x="7993063" y="4046538"/>
          <p14:tracePt t="87929" x="8191500" y="3992563"/>
          <p14:tracePt t="87946" x="8374063" y="3946525"/>
          <p14:tracePt t="87962" x="8572500" y="3932238"/>
          <p14:tracePt t="87979" x="8740775" y="3932238"/>
          <p14:tracePt t="87997" x="8969375" y="3932238"/>
          <p14:tracePt t="88012" x="9236075" y="3932238"/>
          <p14:tracePt t="88029" x="9517063" y="3940175"/>
          <p14:tracePt t="88046" x="9753600" y="3978275"/>
          <p14:tracePt t="88063" x="9875838" y="4008438"/>
          <p14:tracePt t="88079" x="9906000" y="4016375"/>
          <p14:tracePt t="88096" x="9921875" y="4022725"/>
          <p14:tracePt t="88119" x="9928225" y="4022725"/>
          <p14:tracePt t="88129" x="9928225" y="4030663"/>
          <p14:tracePt t="88146" x="9952038" y="4092575"/>
          <p14:tracePt t="88162" x="9990138" y="4221163"/>
          <p14:tracePt t="88179" x="10020300" y="4351338"/>
          <p14:tracePt t="88196" x="10096500" y="4541838"/>
          <p14:tracePt t="88212" x="10156825" y="4724400"/>
          <p14:tracePt t="88229" x="10226675" y="4892675"/>
          <p14:tracePt t="88246" x="10264775" y="5021263"/>
          <p14:tracePt t="88263" x="10264775" y="5075238"/>
          <p14:tracePt t="88279" x="10264775" y="5127625"/>
          <p14:tracePt t="88296" x="10256838" y="5235575"/>
          <p14:tracePt t="88312" x="10194925" y="5364163"/>
          <p14:tracePt t="88329" x="10088563" y="5516563"/>
          <p14:tracePt t="88346" x="9952038" y="5638800"/>
          <p14:tracePt t="88363" x="9761538" y="5775325"/>
          <p14:tracePt t="88379" x="9540875" y="5889625"/>
          <p14:tracePt t="88396" x="9312275" y="5951538"/>
          <p14:tracePt t="88413" x="9029700" y="6011863"/>
          <p14:tracePt t="88429" x="8686800" y="6035675"/>
          <p14:tracePt t="88446" x="8085138" y="6035675"/>
          <p14:tracePt t="88463" x="7718425" y="5965825"/>
          <p14:tracePt t="88479" x="7421563" y="5883275"/>
          <p14:tracePt t="88497" x="7254875" y="5791200"/>
          <p14:tracePt t="88513" x="7154863" y="5699125"/>
          <p14:tracePt t="88529" x="7108825" y="5578475"/>
          <p14:tracePt t="88546" x="7086600" y="5448300"/>
          <p14:tracePt t="88563" x="7064375" y="5273675"/>
          <p14:tracePt t="88579" x="7048500" y="5121275"/>
          <p14:tracePt t="88596" x="7048500" y="4960938"/>
          <p14:tracePt t="88598" x="7048500" y="4876800"/>
          <p14:tracePt t="88613" x="7056438" y="4792663"/>
          <p14:tracePt t="88629" x="7108825" y="4648200"/>
          <p14:tracePt t="88646" x="7254875" y="4427538"/>
          <p14:tracePt t="88663" x="7307263" y="4351338"/>
          <p14:tracePt t="88679" x="7521575" y="4168775"/>
          <p14:tracePt t="88696" x="7650163" y="4084638"/>
          <p14:tracePt t="88713" x="7794625" y="4000500"/>
          <p14:tracePt t="88729" x="7947025" y="3946525"/>
          <p14:tracePt t="88746" x="8115300" y="3908425"/>
          <p14:tracePt t="88763" x="8297863" y="3902075"/>
          <p14:tracePt t="88779" x="8488363" y="3902075"/>
          <p14:tracePt t="88796" x="8740775" y="3902075"/>
          <p14:tracePt t="88813" x="9007475" y="3902075"/>
          <p14:tracePt t="88829" x="9250363" y="3916363"/>
          <p14:tracePt t="88846" x="9502775" y="3970338"/>
          <p14:tracePt t="88863" x="9761538" y="4054475"/>
          <p14:tracePt t="88879" x="9913938" y="4122738"/>
          <p14:tracePt t="88897" x="10050463" y="4175125"/>
          <p14:tracePt t="88913" x="10172700" y="4259263"/>
          <p14:tracePt t="88929" x="10264775" y="4335463"/>
          <p14:tracePt t="88946" x="10347325" y="4479925"/>
          <p14:tracePt t="88963" x="10379075" y="4610100"/>
          <p14:tracePt t="88979" x="10393363" y="4746625"/>
          <p14:tracePt t="88996" x="10393363" y="4846638"/>
          <p14:tracePt t="89013" x="10393363" y="4922838"/>
          <p14:tracePt t="89029" x="10325100" y="5013325"/>
          <p14:tracePt t="89046" x="10134600" y="5127625"/>
          <p14:tracePt t="89063" x="9906000" y="5197475"/>
          <p14:tracePt t="89079" x="9502775" y="5219700"/>
          <p14:tracePt t="89096" x="9045575" y="5219700"/>
          <p14:tracePt t="89113" x="8610600" y="5219700"/>
          <p14:tracePt t="89130" x="8199438" y="5219700"/>
          <p14:tracePt t="89146" x="7856538" y="5165725"/>
          <p14:tracePt t="89163" x="7642225" y="5113338"/>
          <p14:tracePt t="89180" x="7566025" y="5075238"/>
          <p14:tracePt t="89213" x="7635875" y="5021263"/>
          <p14:tracePt t="89230" x="7924800" y="4937125"/>
          <p14:tracePt t="89246" x="8626475" y="4854575"/>
          <p14:tracePt t="89263" x="9761538" y="4822825"/>
          <p14:tracePt t="89280" x="10287000" y="4800600"/>
          <p14:tracePt t="89296" x="10507663" y="4800600"/>
          <p14:tracePt t="89313" x="10531475" y="4800600"/>
          <p14:tracePt t="89330" x="10531475" y="4808538"/>
          <p14:tracePt t="89346" x="10355263" y="4876800"/>
          <p14:tracePt t="89363" x="9821863" y="4937125"/>
          <p14:tracePt t="89380" x="9113838" y="4953000"/>
          <p14:tracePt t="89397" x="8435975" y="4953000"/>
          <p14:tracePt t="89413" x="8077200" y="4953000"/>
          <p14:tracePt t="89430" x="7985125" y="4953000"/>
          <p14:tracePt t="89447" x="8001000" y="4968875"/>
          <p14:tracePt t="89463" x="8199438" y="4975225"/>
          <p14:tracePt t="89480" x="8594725" y="4975225"/>
          <p14:tracePt t="89496" x="8915400" y="4975225"/>
          <p14:tracePt t="89513" x="9075738" y="4975225"/>
          <p14:tracePt t="89530" x="9090025" y="4983163"/>
          <p14:tracePt t="89546" x="9067800" y="4983163"/>
          <p14:tracePt t="89563" x="8869363" y="5029200"/>
          <p14:tracePt t="89580" x="8518525" y="5067300"/>
          <p14:tracePt t="89596" x="8183563" y="5127625"/>
          <p14:tracePt t="89599" x="8099425" y="5135563"/>
          <p14:tracePt t="89613" x="8047038" y="5151438"/>
          <p14:tracePt t="89630" x="8023225" y="5151438"/>
          <p14:tracePt t="89646" x="8039100" y="5159375"/>
          <p14:tracePt t="89663" x="8199438" y="5203825"/>
          <p14:tracePt t="89680" x="8297863" y="5235575"/>
          <p14:tracePt t="89696" x="8343900" y="5257800"/>
          <p14:tracePt t="89713" x="8359775" y="5265738"/>
          <p14:tracePt t="89730" x="8366125" y="5273675"/>
          <p14:tracePt t="89763" x="8366125" y="5280025"/>
          <p14:tracePt t="89783" x="8359775" y="5287963"/>
          <p14:tracePt t="89807" x="8366125" y="5303838"/>
          <p14:tracePt t="89815" x="8404225" y="5318125"/>
          <p14:tracePt t="89830" x="8496300" y="5334000"/>
          <p14:tracePt t="89846" x="8534400" y="5356225"/>
          <p14:tracePt t="89863" x="8564563" y="5394325"/>
          <p14:tracePt t="89880" x="8564563" y="5402263"/>
          <p14:tracePt t="89896" x="8564563" y="5502275"/>
          <p14:tracePt t="89913" x="8526463" y="5584825"/>
          <p14:tracePt t="89930" x="8435975" y="5684838"/>
          <p14:tracePt t="89947" x="8382000" y="5737225"/>
          <p14:tracePt t="89963" x="8366125" y="5753100"/>
          <p14:tracePt t="89997" x="8366125" y="5783263"/>
          <p14:tracePt t="90014" x="8512175" y="5821363"/>
          <p14:tracePt t="90030" x="8983663" y="5875338"/>
          <p14:tracePt t="90046" x="9128125" y="5889625"/>
          <p14:tracePt t="90063" x="9204325" y="5889625"/>
          <p14:tracePt t="90119" x="9151938" y="5889625"/>
          <p14:tracePt t="90127" x="9045575" y="5875338"/>
          <p14:tracePt t="90135" x="8953500" y="5875338"/>
          <p14:tracePt t="90147" x="8877300" y="5875338"/>
          <p14:tracePt t="90163" x="8816975" y="5875338"/>
          <p14:tracePt t="90224" x="8847138" y="5875338"/>
          <p14:tracePt t="90231" x="8923338" y="5897563"/>
          <p14:tracePt t="90239" x="9013825" y="5921375"/>
          <p14:tracePt t="90247" x="9090025" y="5927725"/>
          <p14:tracePt t="90263" x="9128125" y="5935663"/>
          <p14:tracePt t="90311" x="9090025" y="5935663"/>
          <p14:tracePt t="90319" x="9007475" y="5935663"/>
          <p14:tracePt t="90330" x="8885238" y="5935663"/>
          <p14:tracePt t="90347" x="8594725" y="5935663"/>
          <p14:tracePt t="90363" x="8366125" y="5935663"/>
          <p14:tracePt t="90380" x="8297863" y="5935663"/>
          <p14:tracePt t="90415" x="8328025" y="5943600"/>
          <p14:tracePt t="90431" x="8480425" y="5943600"/>
          <p14:tracePt t="90447" x="8580438" y="5943600"/>
          <p14:tracePt t="90463" x="8861425" y="5943600"/>
          <p14:tracePt t="90480" x="8915400" y="5943600"/>
          <p14:tracePt t="90519" x="8899525" y="5943600"/>
          <p14:tracePt t="90530" x="8816975" y="5943600"/>
          <p14:tracePt t="90547" x="8588375" y="5943600"/>
          <p14:tracePt t="90563" x="8389938" y="5943600"/>
          <p14:tracePt t="90580" x="8335963" y="5943600"/>
          <p14:tracePt t="90613" x="8335963" y="5951538"/>
          <p14:tracePt t="90630" x="8442325" y="5965825"/>
          <p14:tracePt t="90647" x="8702675" y="5965825"/>
          <p14:tracePt t="90663" x="8885238" y="5965825"/>
          <p14:tracePt t="90680" x="8945563" y="5965825"/>
          <p14:tracePt t="90735" x="8931275" y="5965825"/>
          <p14:tracePt t="90743" x="8915400" y="5965825"/>
          <p14:tracePt t="90751" x="8885238" y="5965825"/>
          <p14:tracePt t="90764" x="8861425" y="5951538"/>
          <p14:tracePt t="90927" x="8847138" y="5951538"/>
          <p14:tracePt t="90935" x="8823325" y="5951538"/>
          <p14:tracePt t="90947" x="8763000" y="5943600"/>
          <p14:tracePt t="90964" x="8640763" y="5943600"/>
          <p14:tracePt t="90980" x="8512175" y="5943600"/>
          <p14:tracePt t="90997" x="8382000" y="5943600"/>
          <p14:tracePt t="91014" x="8267700" y="5943600"/>
          <p14:tracePt t="91030" x="8213725" y="5935663"/>
          <p14:tracePt t="91359" x="8213725" y="5927725"/>
          <p14:tracePt t="91367" x="8207375" y="5921375"/>
          <p14:tracePt t="91399" x="8199438" y="5913438"/>
          <p14:tracePt t="91415" x="8183563" y="5913438"/>
          <p14:tracePt t="91559" x="8183563" y="5905500"/>
          <p14:tracePt t="91567" x="8169275" y="5889625"/>
          <p14:tracePt t="91583" x="8161338" y="5889625"/>
          <p14:tracePt t="91591" x="8153400" y="5875338"/>
          <p14:tracePt t="91624" x="8145463" y="5867400"/>
          <p14:tracePt t="91632" x="8137525" y="5859463"/>
          <p14:tracePt t="92351" x="8131175" y="5859463"/>
          <p14:tracePt t="94471" x="8115300" y="5859463"/>
          <p14:tracePt t="94479" x="8077200" y="5845175"/>
          <p14:tracePt t="94487" x="8039100" y="5821363"/>
          <p14:tracePt t="94498" x="7962900" y="5745163"/>
          <p14:tracePt t="94515" x="7802563" y="5584825"/>
          <p14:tracePt t="94531" x="7658100" y="5426075"/>
          <p14:tracePt t="94548" x="7521575" y="5257800"/>
          <p14:tracePt t="94565" x="7421563" y="5105400"/>
          <p14:tracePt t="94582" x="7361238" y="4975225"/>
          <p14:tracePt t="94598" x="7345363" y="4830763"/>
          <p14:tracePt t="94600" x="7345363" y="4762500"/>
          <p14:tracePt t="94615" x="7345363" y="4625975"/>
          <p14:tracePt t="94631" x="7383463" y="4441825"/>
          <p14:tracePt t="94648" x="7451725" y="4251325"/>
          <p14:tracePt t="94665" x="7535863" y="4084638"/>
          <p14:tracePt t="94682" x="7627938" y="3932238"/>
          <p14:tracePt t="94698" x="7718425" y="3787775"/>
          <p14:tracePt t="94715" x="7856538" y="3657600"/>
          <p14:tracePt t="94731" x="8039100" y="3565525"/>
          <p14:tracePt t="94748" x="8259763" y="3467100"/>
          <p14:tracePt t="94765" x="8526463" y="3368675"/>
          <p14:tracePt t="94782" x="8740775" y="3322638"/>
          <p14:tracePt t="94798" x="8899525" y="3276600"/>
          <p14:tracePt t="94815" x="9182100" y="3238500"/>
          <p14:tracePt t="94832" x="9380538" y="3238500"/>
          <p14:tracePt t="94848" x="9563100" y="3238500"/>
          <p14:tracePt t="94865" x="9783763" y="3238500"/>
          <p14:tracePt t="94882" x="10066338" y="3314700"/>
          <p14:tracePt t="94898" x="10248900" y="3368675"/>
          <p14:tracePt t="94915" x="10379075" y="3444875"/>
          <p14:tracePt t="94932" x="10461625" y="3505200"/>
          <p14:tracePt t="94948" x="10515600" y="3559175"/>
          <p14:tracePt t="94965" x="10575925" y="3649663"/>
          <p14:tracePt t="94982" x="10690225" y="3810000"/>
          <p14:tracePt t="94998" x="10782300" y="3978275"/>
          <p14:tracePt t="95015" x="10904538" y="4259263"/>
          <p14:tracePt t="95032" x="10964863" y="4449763"/>
          <p14:tracePt t="95048" x="11010900" y="4625975"/>
          <p14:tracePt t="95065" x="11033125" y="4792663"/>
          <p14:tracePt t="95082" x="11033125" y="4906963"/>
          <p14:tracePt t="95098" x="11033125" y="4983163"/>
          <p14:tracePt t="95115" x="11018838" y="5067300"/>
          <p14:tracePt t="95132" x="10980738" y="5159375"/>
          <p14:tracePt t="95148" x="10904538" y="5265738"/>
          <p14:tracePt t="95165" x="10798175" y="5380038"/>
          <p14:tracePt t="95182" x="10545763" y="5554663"/>
          <p14:tracePt t="95198" x="10439400" y="5600700"/>
          <p14:tracePt t="95215" x="10020300" y="5768975"/>
          <p14:tracePt t="95232" x="9693275" y="5867400"/>
          <p14:tracePt t="95249" x="9394825" y="5921375"/>
          <p14:tracePt t="95265" x="9097963" y="5959475"/>
          <p14:tracePt t="95282" x="8793163" y="5973763"/>
          <p14:tracePt t="95298" x="8594725" y="5997575"/>
          <p14:tracePt t="95315" x="8412163" y="5997575"/>
          <p14:tracePt t="95332" x="8237538" y="5997575"/>
          <p14:tracePt t="95349" x="8077200" y="5997575"/>
          <p14:tracePt t="95365" x="7947025" y="5951538"/>
          <p14:tracePt t="95382" x="7696200" y="5851525"/>
          <p14:tracePt t="95398" x="7635875" y="5813425"/>
          <p14:tracePt t="95415" x="7489825" y="5676900"/>
          <p14:tracePt t="95432" x="7413625" y="5570538"/>
          <p14:tracePt t="95449" x="7383463" y="5478463"/>
          <p14:tracePt t="95465" x="7361238" y="5410200"/>
          <p14:tracePt t="95482" x="7361238" y="5349875"/>
          <p14:tracePt t="95499" x="7361238" y="5303838"/>
          <p14:tracePt t="95515" x="7375525" y="5227638"/>
          <p14:tracePt t="95532" x="7399338" y="5189538"/>
          <p14:tracePt t="95549" x="7429500" y="5135563"/>
          <p14:tracePt t="95566" x="7445375" y="5113338"/>
          <p14:tracePt t="95582" x="7451725" y="5083175"/>
          <p14:tracePt t="95647" x="7459663" y="5045075"/>
          <p14:tracePt t="95655" x="7475538" y="5013325"/>
          <p14:tracePt t="95665" x="7489825" y="4975225"/>
          <p14:tracePt t="95682" x="7489825" y="4960938"/>
          <p14:tracePt t="95699" x="7513638" y="4892675"/>
          <p14:tracePt t="95715" x="7535863" y="4800600"/>
          <p14:tracePt t="95732" x="7551738" y="4754563"/>
          <p14:tracePt t="95749" x="7589838" y="4664075"/>
          <p14:tracePt t="95767" x="7627938" y="4556125"/>
          <p14:tracePt t="95782" x="7673975" y="4473575"/>
          <p14:tracePt t="95799" x="7750175" y="4389438"/>
          <p14:tracePt t="95815" x="7826375" y="4305300"/>
          <p14:tracePt t="95833" x="7947025" y="4198938"/>
          <p14:tracePt t="95849" x="8069263" y="4106863"/>
          <p14:tracePt t="95865" x="8213725" y="4022725"/>
          <p14:tracePt t="95882" x="8335963" y="3954463"/>
          <p14:tracePt t="95899" x="8474075" y="3878263"/>
          <p14:tracePt t="95915" x="8632825" y="3810000"/>
          <p14:tracePt t="95932" x="8801100" y="3733800"/>
          <p14:tracePt t="95949" x="8969375" y="3679825"/>
          <p14:tracePt t="95965" x="9121775" y="3635375"/>
          <p14:tracePt t="95983" x="9288463" y="3573463"/>
          <p14:tracePt t="95999" x="9364663" y="3543300"/>
          <p14:tracePt t="96015" x="9418638" y="3527425"/>
          <p14:tracePt t="96033" x="9478963" y="3527425"/>
          <p14:tracePt t="96049" x="9555163" y="3527425"/>
          <p14:tracePt t="96065" x="9723438" y="3527425"/>
          <p14:tracePt t="96082" x="9936163" y="3527425"/>
          <p14:tracePt t="96098" x="10142538" y="3527425"/>
          <p14:tracePt t="96115" x="10417175" y="3573463"/>
          <p14:tracePt t="96132" x="10736263" y="3649663"/>
          <p14:tracePt t="96148" x="10980738" y="3725863"/>
          <p14:tracePt t="96165" x="11201400" y="3817938"/>
          <p14:tracePt t="96183" x="11490325" y="3984625"/>
          <p14:tracePt t="96199" x="11590338" y="4076700"/>
          <p14:tracePt t="96215" x="11650663" y="4198938"/>
          <p14:tracePt t="96232" x="11650663" y="4289425"/>
          <p14:tracePt t="96249" x="11650663" y="4411663"/>
          <p14:tracePt t="96265" x="11650663" y="4533900"/>
          <p14:tracePt t="96282" x="11650663" y="4678363"/>
          <p14:tracePt t="96299" x="11650663" y="4838700"/>
          <p14:tracePt t="96315" x="11620500" y="4983163"/>
          <p14:tracePt t="96333" x="11582400" y="5113338"/>
          <p14:tracePt t="96349" x="11522075" y="5219700"/>
          <p14:tracePt t="96366" x="11445875" y="5311775"/>
          <p14:tracePt t="96382" x="11353800" y="5410200"/>
          <p14:tracePt t="96399" x="11147425" y="5516563"/>
          <p14:tracePt t="96415" x="10912475" y="5584825"/>
          <p14:tracePt t="96432" x="10583863" y="5676900"/>
          <p14:tracePt t="96449" x="10180638" y="5730875"/>
          <p14:tracePt t="96466" x="9769475" y="5791200"/>
          <p14:tracePt t="96482" x="9432925" y="5837238"/>
          <p14:tracePt t="96499" x="9166225" y="5875338"/>
          <p14:tracePt t="96516" x="8953500" y="5875338"/>
          <p14:tracePt t="96532" x="8778875" y="5875338"/>
          <p14:tracePt t="96549" x="8664575" y="5867400"/>
          <p14:tracePt t="96566" x="8534400" y="5829300"/>
          <p14:tracePt t="96582" x="8397875" y="5761038"/>
          <p14:tracePt t="96599" x="8251825" y="5646738"/>
          <p14:tracePt t="96616" x="8123238" y="5540375"/>
          <p14:tracePt t="96632" x="8001000" y="5432425"/>
          <p14:tracePt t="96649" x="7902575" y="5311775"/>
          <p14:tracePt t="96666" x="7840663" y="5189538"/>
          <p14:tracePt t="96682" x="7802563" y="5059363"/>
          <p14:tracePt t="96699" x="7788275" y="4914900"/>
          <p14:tracePt t="96716" x="7788275" y="4792663"/>
          <p14:tracePt t="96733" x="7818438" y="4656138"/>
          <p14:tracePt t="96749" x="7856538" y="4533900"/>
          <p14:tracePt t="96766" x="7902575" y="4435475"/>
          <p14:tracePt t="96782" x="7978775" y="4313238"/>
          <p14:tracePt t="96799" x="8093075" y="4160838"/>
          <p14:tracePt t="96816" x="8183563" y="4084638"/>
          <p14:tracePt t="96832" x="8305800" y="4000500"/>
          <p14:tracePt t="96849" x="8420100" y="3954463"/>
          <p14:tracePt t="96866" x="8518525" y="3916363"/>
          <p14:tracePt t="96882" x="8640763" y="3870325"/>
          <p14:tracePt t="96899" x="8793163" y="3825875"/>
          <p14:tracePt t="96916" x="8969375" y="3771900"/>
          <p14:tracePt t="96932" x="9144000" y="3756025"/>
          <p14:tracePt t="96949" x="9266238" y="3756025"/>
          <p14:tracePt t="96966" x="9364663" y="3756025"/>
          <p14:tracePt t="96983" x="9388475" y="3756025"/>
          <p14:tracePt t="96999" x="9471025" y="3771900"/>
          <p14:tracePt t="97016" x="9525000" y="3794125"/>
          <p14:tracePt t="97033" x="9547225" y="3794125"/>
          <p14:tracePt t="97049" x="9563100" y="3802063"/>
          <p14:tracePt t="97103" x="9593263" y="3817938"/>
          <p14:tracePt t="97111" x="9631363" y="3832225"/>
          <p14:tracePt t="97119" x="9685338" y="3870325"/>
          <p14:tracePt t="97132" x="9783763" y="3992563"/>
          <p14:tracePt t="97149" x="10012363" y="4237038"/>
          <p14:tracePt t="97166" x="10226675" y="4495800"/>
          <p14:tracePt t="97183" x="10340975" y="4610100"/>
          <p14:tracePt t="97199" x="10417175" y="4702175"/>
          <p14:tracePt t="97216" x="10447338" y="4762500"/>
          <p14:tracePt t="97233" x="10455275" y="4816475"/>
          <p14:tracePt t="97249" x="10469563" y="4945063"/>
          <p14:tracePt t="97266" x="10461625" y="5105400"/>
          <p14:tracePt t="97282" x="10393363" y="5303838"/>
          <p14:tracePt t="97299" x="10325100" y="5456238"/>
          <p14:tracePt t="97316" x="10264775" y="5578475"/>
          <p14:tracePt t="97332" x="10210800" y="5646738"/>
          <p14:tracePt t="97349" x="10118725" y="5722938"/>
          <p14:tracePt t="97366" x="9944100" y="5829300"/>
          <p14:tracePt t="97383" x="9837738" y="5875338"/>
          <p14:tracePt t="97399" x="9571038" y="5935663"/>
          <p14:tracePt t="97416" x="9364663" y="5959475"/>
          <p14:tracePt t="97432" x="9113838" y="5959475"/>
          <p14:tracePt t="97449" x="8778875" y="5959475"/>
          <p14:tracePt t="97466" x="8488363" y="5935663"/>
          <p14:tracePt t="97483" x="8161338" y="5845175"/>
          <p14:tracePt t="97499" x="7878763" y="5753100"/>
          <p14:tracePt t="97516" x="7704138" y="5676900"/>
          <p14:tracePt t="97533" x="7620000" y="5600700"/>
          <p14:tracePt t="97549" x="7597775" y="5562600"/>
          <p14:tracePt t="97566" x="7589838" y="5410200"/>
          <p14:tracePt t="97583" x="7589838" y="5273675"/>
          <p14:tracePt t="97599" x="7650163" y="5135563"/>
          <p14:tracePt t="97616" x="7718425" y="4975225"/>
          <p14:tracePt t="97633" x="7788275" y="4860925"/>
          <p14:tracePt t="97649" x="7864475" y="4770438"/>
          <p14:tracePt t="97666" x="7947025" y="4686300"/>
          <p14:tracePt t="97683" x="8047038" y="4618038"/>
          <p14:tracePt t="97699" x="8175625" y="4541838"/>
          <p14:tracePt t="97716" x="8335963" y="4487863"/>
          <p14:tracePt t="97733" x="8534400" y="4457700"/>
          <p14:tracePt t="97749" x="8755063" y="4449763"/>
          <p14:tracePt t="97766" x="9059863" y="4449763"/>
          <p14:tracePt t="97783" x="9509125" y="4473575"/>
          <p14:tracePt t="97799" x="9769475" y="4518025"/>
          <p14:tracePt t="97816" x="9944100" y="4587875"/>
          <p14:tracePt t="97833" x="10074275" y="4656138"/>
          <p14:tracePt t="97849" x="10134600" y="4708525"/>
          <p14:tracePt t="97866" x="10188575" y="4808538"/>
          <p14:tracePt t="97883" x="10194925" y="4922838"/>
          <p14:tracePt t="97899" x="10202863" y="5059363"/>
          <p14:tracePt t="97916" x="10194925" y="5181600"/>
          <p14:tracePt t="97933" x="10134600" y="5341938"/>
          <p14:tracePt t="97949" x="10004425" y="5502275"/>
          <p14:tracePt t="97966" x="9821863" y="5646738"/>
          <p14:tracePt t="97983" x="9464675" y="5799138"/>
          <p14:tracePt t="97999" x="9212263" y="5859463"/>
          <p14:tracePt t="98016" x="8915400" y="5875338"/>
          <p14:tracePt t="98033" x="8618538" y="5875338"/>
          <p14:tracePt t="98050" x="8289925" y="5851525"/>
          <p14:tracePt t="98066" x="7993063" y="5745163"/>
          <p14:tracePt t="98083" x="7826375" y="5638800"/>
          <p14:tracePt t="98099" x="7750175" y="5546725"/>
          <p14:tracePt t="98103" x="7734300" y="5494338"/>
          <p14:tracePt t="98116" x="7712075" y="5432425"/>
          <p14:tracePt t="98133" x="7712075" y="5257800"/>
          <p14:tracePt t="98149" x="7750175" y="5075238"/>
          <p14:tracePt t="98166" x="7878763" y="4838700"/>
          <p14:tracePt t="98183" x="8107363" y="4533900"/>
          <p14:tracePt t="98200" x="8289925" y="4343400"/>
          <p14:tracePt t="98216" x="8542338" y="4175125"/>
          <p14:tracePt t="98234" x="8855075" y="4016375"/>
          <p14:tracePt t="98250" x="9151938" y="3908425"/>
          <p14:tracePt t="98266" x="9464675" y="3840163"/>
          <p14:tracePt t="98283" x="9693275" y="3763963"/>
          <p14:tracePt t="98300" x="9867900" y="3749675"/>
          <p14:tracePt t="98316" x="10028238" y="3749675"/>
          <p14:tracePt t="98333" x="10080625" y="3749675"/>
          <p14:tracePt t="98350" x="10088563" y="3749675"/>
          <p14:tracePt t="98366" x="10104438" y="3756025"/>
          <p14:tracePt t="98383" x="10156825" y="3984625"/>
          <p14:tracePt t="98400" x="10188575" y="4144963"/>
          <p14:tracePt t="98416" x="10202863" y="4351338"/>
          <p14:tracePt t="98434" x="10202863" y="4503738"/>
          <p14:tracePt t="98450" x="10180638" y="4640263"/>
          <p14:tracePt t="98466" x="10112375" y="4746625"/>
          <p14:tracePt t="98483" x="9959975" y="4822825"/>
          <p14:tracePt t="98500" x="9699625" y="4868863"/>
          <p14:tracePt t="98516" x="9426575" y="4876800"/>
          <p14:tracePt t="98533" x="9236075" y="4876800"/>
          <p14:tracePt t="98550" x="9090025" y="4876800"/>
          <p14:tracePt t="98566" x="8999538" y="4830763"/>
          <p14:tracePt t="98583" x="8983663" y="4808538"/>
          <p14:tracePt t="98600" x="8975725" y="4746625"/>
          <p14:tracePt t="98616" x="8969375" y="4664075"/>
          <p14:tracePt t="98634" x="8969375" y="4625975"/>
          <p14:tracePt t="98650" x="8969375" y="4572000"/>
          <p14:tracePt t="98666" x="8975725" y="4549775"/>
          <p14:tracePt t="98700" x="9013825" y="4525963"/>
          <p14:tracePt t="98716" x="9067800" y="4518025"/>
          <p14:tracePt t="98733" x="9090025" y="4518025"/>
          <p14:tracePt t="98750" x="9128125" y="4518025"/>
          <p14:tracePt t="98792" x="9128125" y="4525963"/>
          <p14:tracePt t="98800" x="9136063" y="4541838"/>
          <p14:tracePt t="98816" x="9151938" y="4618038"/>
          <p14:tracePt t="98833" x="9159875" y="4664075"/>
          <p14:tracePt t="98850" x="9159875" y="4708525"/>
          <p14:tracePt t="98866" x="9144000" y="4754563"/>
          <p14:tracePt t="98883" x="9113838" y="4792663"/>
          <p14:tracePt t="98900" x="9097963" y="4800600"/>
          <p14:tracePt t="98916" x="9083675" y="4800600"/>
          <p14:tracePt t="103815" x="9083675" y="4792663"/>
          <p14:tracePt t="103824" x="9105900" y="4754563"/>
          <p14:tracePt t="103835" x="9136063" y="4716463"/>
          <p14:tracePt t="103853" x="9151938" y="4694238"/>
          <p14:tracePt t="103991" x="9151938" y="4686300"/>
          <p14:tracePt t="104024" x="9159875" y="4670425"/>
          <p14:tracePt t="104031" x="9159875" y="4664075"/>
          <p14:tracePt t="104039" x="9159875" y="4648200"/>
          <p14:tracePt t="104052" x="9159875" y="4640263"/>
          <p14:tracePt t="104068" x="9166225" y="4640263"/>
          <p14:tracePt t="104085" x="9174163" y="4587875"/>
          <p14:tracePt t="104102" x="9174163" y="4579938"/>
          <p14:tracePt t="104119" x="9174163" y="4564063"/>
          <p14:tracePt t="104135" x="9182100" y="4487863"/>
          <p14:tracePt t="104152" x="9212263" y="4435475"/>
          <p14:tracePt t="104168" x="9242425" y="4397375"/>
          <p14:tracePt t="104185" x="9258300" y="4381500"/>
          <p14:tracePt t="104202" x="9258300" y="4373563"/>
          <p14:tracePt t="104235" x="9266238" y="4359275"/>
          <p14:tracePt t="104252" x="9296400" y="4313238"/>
          <p14:tracePt t="104268" x="9342438" y="4289425"/>
          <p14:tracePt t="104285" x="9402763" y="4275138"/>
          <p14:tracePt t="104302" x="9532938" y="4244975"/>
          <p14:tracePt t="104319" x="9563100" y="4244975"/>
          <p14:tracePt t="104335" x="9585325" y="4237038"/>
          <p14:tracePt t="104360" x="9593263" y="4229100"/>
          <p14:tracePt t="104424" x="9593263" y="4213225"/>
          <p14:tracePt t="104431" x="9593263" y="4160838"/>
          <p14:tracePt t="104439" x="9593263" y="4137025"/>
          <p14:tracePt t="104452" x="9593263" y="4122738"/>
          <p14:tracePt t="104469" x="9623425" y="4060825"/>
          <p14:tracePt t="104485" x="9631363" y="4038600"/>
          <p14:tracePt t="104502" x="9639300" y="4030663"/>
          <p14:tracePt t="104607" x="9601200" y="4076700"/>
          <p14:tracePt t="104615" x="9563100" y="4137025"/>
          <p14:tracePt t="104623" x="9532938" y="4198938"/>
          <p14:tracePt t="104635" x="9486900" y="4267200"/>
          <p14:tracePt t="104652" x="9448800" y="4343400"/>
          <p14:tracePt t="104669" x="9426575" y="4389438"/>
          <p14:tracePt t="104750" x="9418638" y="4389438"/>
          <p14:tracePt t="104790" x="9418638" y="4351338"/>
          <p14:tracePt t="104798" x="9418638" y="4335463"/>
          <p14:tracePt t="104943" x="9418638" y="4403725"/>
          <p14:tracePt t="104951" x="9432925" y="4457700"/>
          <p14:tracePt t="104959" x="9440863" y="4495800"/>
          <p14:tracePt t="104969" x="9471025" y="4541838"/>
          <p14:tracePt t="104985" x="9486900" y="4579938"/>
          <p14:tracePt t="105032" x="9486900" y="4572000"/>
          <p14:tracePt t="105039" x="9486900" y="4511675"/>
          <p14:tracePt t="105053" x="9486900" y="4435475"/>
          <p14:tracePt t="105069" x="9486900" y="4321175"/>
          <p14:tracePt t="105085" x="9486900" y="4183063"/>
          <p14:tracePt t="105089" x="9486900" y="4152900"/>
          <p14:tracePt t="105102" x="9486900" y="4130675"/>
          <p14:tracePt t="105185" x="9502775" y="4206875"/>
          <p14:tracePt t="105191" x="9509125" y="4275138"/>
          <p14:tracePt t="105202" x="9532938" y="4327525"/>
          <p14:tracePt t="105219" x="9563100" y="4441825"/>
          <p14:tracePt t="105235" x="9601200" y="4511675"/>
          <p14:tracePt t="105295" x="9617075" y="4503738"/>
          <p14:tracePt t="105303" x="9617075" y="4479925"/>
          <p14:tracePt t="105311" x="9617075" y="4457700"/>
          <p14:tracePt t="105320" x="9623425" y="4435475"/>
          <p14:tracePt t="105335" x="9631363" y="4419600"/>
          <p14:tracePt t="105407" x="9639300" y="4449763"/>
          <p14:tracePt t="105415" x="9647238" y="4487863"/>
          <p14:tracePt t="105423" x="9647238" y="4503738"/>
          <p14:tracePt t="105436" x="9647238" y="4525963"/>
          <p14:tracePt t="105452" x="9647238" y="4541838"/>
          <p14:tracePt t="105503" x="9655175" y="4541838"/>
          <p14:tracePt t="105511" x="9655175" y="4511675"/>
          <p14:tracePt t="105519" x="9655175" y="4487863"/>
          <p14:tracePt t="105536" x="9647238" y="4449763"/>
          <p14:tracePt t="105552" x="9631363" y="4403725"/>
          <p14:tracePt t="105703" x="9623425" y="4397375"/>
          <p14:tracePt t="105959" x="9601200" y="4381500"/>
          <p14:tracePt t="105967" x="9578975" y="4365625"/>
          <p14:tracePt t="105975" x="9540875" y="4335463"/>
          <p14:tracePt t="105986" x="9502775" y="4321175"/>
          <p14:tracePt t="106003" x="9478963" y="4297363"/>
          <p14:tracePt t="106019" x="9464675" y="4289425"/>
          <p14:tracePt t="106337" x="9464675" y="4275138"/>
          <p14:tracePt t="106359" x="9464675" y="4283075"/>
          <p14:tracePt t="106367" x="9471025" y="4283075"/>
          <p14:tracePt t="106375" x="9478963" y="4283075"/>
          <p14:tracePt t="106386" x="9494838" y="4283075"/>
          <p14:tracePt t="106402" x="9502775" y="4283075"/>
          <p14:tracePt t="106419" x="9509125" y="4283075"/>
          <p14:tracePt t="106436" x="9525000" y="4283075"/>
          <p14:tracePt t="106453" x="9547225" y="4289425"/>
          <p14:tracePt t="106471" x="9555163" y="4305300"/>
          <p14:tracePt t="106486" x="9563100" y="4313238"/>
          <p14:tracePt t="108223" x="9571038" y="4321175"/>
          <p14:tracePt t="108231" x="9571038" y="4297363"/>
          <p14:tracePt t="108239" x="9571038" y="4275138"/>
          <p14:tracePt t="108271" x="9571038" y="4267200"/>
          <p14:tracePt t="108295" x="9571038" y="4259263"/>
          <p14:tracePt t="108303" x="9571038" y="4244975"/>
          <p14:tracePt t="108312" x="9571038" y="4229100"/>
          <p14:tracePt t="108320" x="9571038" y="4221163"/>
          <p14:tracePt t="108607" x="9571038" y="4229100"/>
          <p14:tracePt t="108615" x="9571038" y="4275138"/>
          <p14:tracePt t="108623" x="9571038" y="4335463"/>
          <p14:tracePt t="108637" x="9571038" y="4359275"/>
          <p14:tracePt t="108653" x="9571038" y="4403725"/>
          <p14:tracePt t="108671" x="9571038" y="4511675"/>
          <p14:tracePt t="108687" x="9571038" y="4572000"/>
          <p14:tracePt t="108703" x="9571038" y="4648200"/>
          <p14:tracePt t="108720" x="9571038" y="4716463"/>
          <p14:tracePt t="108737" x="9571038" y="4784725"/>
          <p14:tracePt t="108753" x="9571038" y="4854575"/>
          <p14:tracePt t="108770" x="9571038" y="4930775"/>
          <p14:tracePt t="108787" x="9571038" y="4991100"/>
          <p14:tracePt t="108803" x="9571038" y="5051425"/>
          <p14:tracePt t="108820" x="9571038" y="5113338"/>
          <p14:tracePt t="108837" x="9571038" y="5181600"/>
          <p14:tracePt t="108853" x="9578975" y="5249863"/>
          <p14:tracePt t="108870" x="9578975" y="5311775"/>
          <p14:tracePt t="108887" x="9578975" y="5448300"/>
          <p14:tracePt t="108903" x="9578975" y="5508625"/>
          <p14:tracePt t="108920" x="9578975" y="5562600"/>
          <p14:tracePt t="108937" x="9578975" y="5622925"/>
          <p14:tracePt t="108953" x="9578975" y="5692775"/>
          <p14:tracePt t="108970" x="9578975" y="5745163"/>
          <p14:tracePt t="108987" x="9578975" y="5775325"/>
          <p14:tracePt t="109003" x="9578975" y="5813425"/>
          <p14:tracePt t="109020" x="9578975" y="5859463"/>
          <p14:tracePt t="109037" x="9578975" y="5875338"/>
          <p14:tracePt t="109053" x="9578975" y="5905500"/>
          <p14:tracePt t="109071" x="9578975" y="5951538"/>
          <p14:tracePt t="109087" x="9578975" y="5973763"/>
          <p14:tracePt t="109111" x="9578975" y="5989638"/>
          <p14:tracePt t="109239" x="9578975" y="5935663"/>
          <p14:tracePt t="109247" x="9578975" y="5875338"/>
          <p14:tracePt t="109255" x="9578975" y="5845175"/>
          <p14:tracePt t="109270" x="9578975" y="5821363"/>
          <p14:tracePt t="109287" x="9578975" y="5692775"/>
          <p14:tracePt t="109304" x="9578975" y="5630863"/>
          <p14:tracePt t="109320" x="9578975" y="5554663"/>
          <p14:tracePt t="109337" x="9578975" y="5486400"/>
          <p14:tracePt t="109354" x="9578975" y="5426075"/>
          <p14:tracePt t="109370" x="9578975" y="5341938"/>
          <p14:tracePt t="109387" x="9578975" y="5273675"/>
          <p14:tracePt t="109404" x="9578975" y="5203825"/>
          <p14:tracePt t="109420" x="9578975" y="5105400"/>
          <p14:tracePt t="109437" x="9578975" y="5021263"/>
          <p14:tracePt t="109454" x="9578975" y="4914900"/>
          <p14:tracePt t="109470" x="9578975" y="4816475"/>
          <p14:tracePt t="109487" x="9578975" y="4694238"/>
          <p14:tracePt t="109504" x="9578975" y="4625975"/>
          <p14:tracePt t="109520" x="9578975" y="4564063"/>
          <p14:tracePt t="109537" x="9571038" y="4479925"/>
          <p14:tracePt t="109554" x="9555163" y="4411663"/>
          <p14:tracePt t="109571" x="9555163" y="4373563"/>
          <p14:tracePt t="109587" x="9555163" y="4321175"/>
          <p14:tracePt t="109604" x="9555163" y="4259263"/>
          <p14:tracePt t="109620" x="9547225" y="4183063"/>
          <p14:tracePt t="109637" x="9532938" y="4160838"/>
          <p14:tracePt t="109654" x="9532938" y="4068763"/>
          <p14:tracePt t="109670" x="9532938" y="4060825"/>
          <p14:tracePt t="109687" x="9532938" y="4054475"/>
          <p14:tracePt t="109704" x="9532938" y="4046538"/>
          <p14:tracePt t="109919" x="9525000" y="4046538"/>
          <p14:tracePt t="110727" x="9517063" y="4068763"/>
          <p14:tracePt t="110736" x="9517063" y="4076700"/>
          <p14:tracePt t="110744" x="9517063" y="4098925"/>
          <p14:tracePt t="110754" x="9509125" y="4137025"/>
          <p14:tracePt t="110771" x="9502775" y="4191000"/>
          <p14:tracePt t="110788" x="9502775" y="4259263"/>
          <p14:tracePt t="110804" x="9502775" y="4359275"/>
          <p14:tracePt t="110821" x="9502775" y="4449763"/>
          <p14:tracePt t="110837" x="9517063" y="4556125"/>
          <p14:tracePt t="110854" x="9547225" y="4664075"/>
          <p14:tracePt t="110871" x="9593263" y="4822825"/>
          <p14:tracePt t="110887" x="9623425" y="4937125"/>
          <p14:tracePt t="110904" x="9655175" y="5045075"/>
          <p14:tracePt t="110921" x="9677400" y="5121275"/>
          <p14:tracePt t="110938" x="9707563" y="5211763"/>
          <p14:tracePt t="110954" x="9731375" y="5303838"/>
          <p14:tracePt t="110971" x="9783763" y="5426075"/>
          <p14:tracePt t="110988" x="9821863" y="5540375"/>
          <p14:tracePt t="111004" x="9852025" y="5661025"/>
          <p14:tracePt t="111021" x="9883775" y="5775325"/>
          <p14:tracePt t="111038" x="9906000" y="5845175"/>
          <p14:tracePt t="111054" x="9928225" y="5889625"/>
          <p14:tracePt t="111071" x="9928225" y="5897563"/>
          <p14:tracePt t="111088" x="9944100" y="5905500"/>
          <p14:tracePt t="111104" x="9966325" y="5905500"/>
          <p14:tracePt t="111122" x="9982200" y="5921375"/>
          <p14:tracePt t="111138" x="9998075" y="5921375"/>
          <p14:tracePt t="111154" x="10042525" y="5921375"/>
          <p14:tracePt t="111171" x="10126663" y="5921375"/>
          <p14:tracePt t="111188" x="10210800" y="5921375"/>
          <p14:tracePt t="111204" x="10279063" y="5921375"/>
          <p14:tracePt t="111221" x="10371138" y="5913438"/>
          <p14:tracePt t="111238" x="10431463" y="5905500"/>
          <p14:tracePt t="111254" x="10499725" y="5889625"/>
          <p14:tracePt t="111271" x="10553700" y="5883275"/>
          <p14:tracePt t="111304" x="10561638" y="5875338"/>
          <p14:tracePt t="111327" x="10561638" y="5867400"/>
          <p14:tracePt t="111338" x="10575925" y="5845175"/>
          <p14:tracePt t="111354" x="10607675" y="5807075"/>
          <p14:tracePt t="111371" x="10629900" y="5775325"/>
          <p14:tracePt t="111388" x="10645775" y="5761038"/>
          <p14:tracePt t="111404" x="10660063" y="5745163"/>
          <p14:tracePt t="111421" x="10675938" y="5737225"/>
          <p14:tracePt t="111439" x="10690225" y="5730875"/>
          <p14:tracePt t="111454" x="10690225" y="5722938"/>
          <p14:tracePt t="111471" x="10698163" y="5722938"/>
          <p14:tracePt t="111519" x="10706100" y="5722938"/>
          <p14:tracePt t="111527" x="10721975" y="5699125"/>
          <p14:tracePt t="111538" x="10736263" y="5684838"/>
          <p14:tracePt t="111555" x="10798175" y="5638800"/>
          <p14:tracePt t="111571" x="10874375" y="5584825"/>
          <p14:tracePt t="111588" x="10904538" y="5570538"/>
          <p14:tracePt t="111604" x="10918825" y="5562600"/>
          <p14:tracePt t="111681" x="10912475" y="5562600"/>
          <p14:tracePt t="111687" x="10904538" y="5570538"/>
          <p14:tracePt t="111695" x="10896600" y="5592763"/>
          <p14:tracePt t="111704" x="10866438" y="5630863"/>
          <p14:tracePt t="111721" x="10858500" y="5646738"/>
          <p14:tracePt t="111738" x="10842625" y="5661025"/>
          <p14:tracePt t="111919" x="10836275" y="5661025"/>
          <p14:tracePt t="111928" x="10820400" y="5661025"/>
          <p14:tracePt t="111938" x="10790238" y="5661025"/>
          <p14:tracePt t="111955" x="10766425" y="5661025"/>
          <p14:tracePt t="111972" x="10760075" y="5661025"/>
          <p14:tracePt t="112175" x="10760075" y="5668963"/>
          <p14:tracePt t="112184" x="10760075" y="5676900"/>
          <p14:tracePt t="112191" x="10760075" y="5684838"/>
          <p14:tracePt t="112223" x="10760075" y="5692775"/>
          <p14:tracePt t="112264" x="10760075" y="5699125"/>
          <p14:tracePt t="112279" x="10752138" y="5707063"/>
          <p14:tracePt t="113271" x="10744200" y="5707063"/>
          <p14:tracePt t="113279" x="10721975" y="5707063"/>
          <p14:tracePt t="113288" x="10714038" y="5707063"/>
          <p14:tracePt t="113305" x="10621963" y="5699125"/>
          <p14:tracePt t="113322" x="10409238" y="5684838"/>
          <p14:tracePt t="113338" x="10126663" y="5638800"/>
          <p14:tracePt t="113355" x="9852025" y="5600700"/>
          <p14:tracePt t="113372" x="9647238" y="5570538"/>
          <p14:tracePt t="113389" x="9471025" y="5546725"/>
          <p14:tracePt t="113405" x="9388475" y="5516563"/>
          <p14:tracePt t="113422" x="9380538" y="5508625"/>
          <p14:tracePt t="113438" x="9372600" y="5508625"/>
          <p14:tracePt t="113455" x="9372600" y="5394325"/>
          <p14:tracePt t="113472" x="9372600" y="5318125"/>
          <p14:tracePt t="113488" x="9372600" y="5203825"/>
          <p14:tracePt t="113505" x="9372600" y="5059363"/>
          <p14:tracePt t="113522" x="9372600" y="4930775"/>
          <p14:tracePt t="113538" x="9364663" y="4784725"/>
          <p14:tracePt t="113555" x="9356725" y="4664075"/>
          <p14:tracePt t="113572" x="9356725" y="4556125"/>
          <p14:tracePt t="113589" x="9356725" y="4479925"/>
          <p14:tracePt t="113605" x="9342438" y="4427538"/>
          <p14:tracePt t="113622" x="9342438" y="4419600"/>
          <p14:tracePt t="113640" x="9342438" y="4411663"/>
          <p14:tracePt t="113704" x="9342438" y="4403725"/>
          <p14:tracePt t="113711" x="9342438" y="4373563"/>
          <p14:tracePt t="113722" x="9342438" y="4335463"/>
          <p14:tracePt t="113739" x="9350375" y="4275138"/>
          <p14:tracePt t="113755" x="9394825" y="4168775"/>
          <p14:tracePt t="113772" x="9440863" y="4084638"/>
          <p14:tracePt t="113789" x="9486900" y="4022725"/>
          <p14:tracePt t="113805" x="9517063" y="3962400"/>
          <p14:tracePt t="113822" x="9525000" y="3962400"/>
          <p14:tracePt t="113838" x="9525000" y="3954463"/>
          <p14:tracePt t="113935" x="9525000" y="3946525"/>
          <p14:tracePt t="113943" x="9540875" y="3946525"/>
          <p14:tracePt t="113959" x="9555163" y="3946525"/>
          <p14:tracePt t="113972" x="9571038" y="3946525"/>
          <p14:tracePt t="113989" x="9609138" y="3992563"/>
          <p14:tracePt t="114005" x="9655175" y="4160838"/>
          <p14:tracePt t="114022" x="9693275" y="4313238"/>
          <p14:tracePt t="114039" x="9693275" y="4518025"/>
          <p14:tracePt t="114055" x="9693275" y="4587875"/>
          <p14:tracePt t="114072" x="9693275" y="4618038"/>
          <p14:tracePt t="114105" x="9677400" y="4618038"/>
          <p14:tracePt t="114122" x="9655175" y="4618038"/>
          <p14:tracePt t="114139" x="9639300" y="4602163"/>
          <p14:tracePt t="114155" x="9617075" y="4503738"/>
          <p14:tracePt t="114172" x="9593263" y="4397375"/>
          <p14:tracePt t="114189" x="9578975" y="4289425"/>
          <p14:tracePt t="114205" x="9578975" y="4244975"/>
          <p14:tracePt t="114222" x="9578975" y="4198938"/>
          <p14:tracePt t="114399" x="9563100" y="4213225"/>
          <p14:tracePt t="114407" x="9547225" y="4267200"/>
          <p14:tracePt t="114415" x="9532938" y="4289425"/>
          <p14:tracePt t="114439" x="9532938" y="4297363"/>
          <p14:tracePt t="114455" x="9525000" y="4305300"/>
          <p14:tracePt t="114824" x="9532938" y="4297363"/>
          <p14:tracePt t="114831" x="9532938" y="4289425"/>
          <p14:tracePt t="114847" x="9540875" y="4275138"/>
          <p14:tracePt t="114856" x="9547225" y="4251325"/>
          <p14:tracePt t="114872" x="9563100" y="4237038"/>
          <p14:tracePt t="114889" x="9571038" y="4206875"/>
          <p14:tracePt t="114906" x="9578975" y="4206875"/>
          <p14:tracePt t="115007" x="9578975" y="4198938"/>
          <p14:tracePt t="115024" x="9585325" y="4191000"/>
          <p14:tracePt t="115031" x="9585325" y="4183063"/>
          <p14:tracePt t="115040" x="9601200" y="4183063"/>
          <p14:tracePt t="115056" x="9617075" y="4168775"/>
          <p14:tracePt t="115072" x="9655175" y="4137025"/>
          <p14:tracePt t="115089" x="9693275" y="4114800"/>
          <p14:tracePt t="115106" x="9753600" y="4084638"/>
          <p14:tracePt t="115122" x="9775825" y="4054475"/>
          <p14:tracePt t="115139" x="9799638" y="4022725"/>
          <p14:tracePt t="115172" x="9799638" y="4000500"/>
          <p14:tracePt t="115189" x="9799638" y="3992563"/>
          <p14:tracePt t="115206" x="9799638" y="3954463"/>
          <p14:tracePt t="115223" x="9775825" y="3932238"/>
          <p14:tracePt t="115239" x="9753600" y="3924300"/>
          <p14:tracePt t="115256" x="9723438" y="3894138"/>
          <p14:tracePt t="115272" x="9693275" y="3863975"/>
          <p14:tracePt t="115289" x="9661525" y="3856038"/>
          <p14:tracePt t="115306" x="9631363" y="3840163"/>
          <p14:tracePt t="115323" x="9623425" y="3832225"/>
          <p14:tracePt t="115339" x="9617075" y="3832225"/>
          <p14:tracePt t="115424" x="9609138" y="3832225"/>
          <p14:tracePt t="115431" x="9593263" y="3832225"/>
          <p14:tracePt t="115439" x="9585325" y="3832225"/>
          <p14:tracePt t="115456" x="9563100" y="3832225"/>
          <p14:tracePt t="115473" x="9540875" y="3825875"/>
          <p14:tracePt t="115489" x="9517063" y="3825875"/>
          <p14:tracePt t="115507" x="9478963" y="3825875"/>
          <p14:tracePt t="115523" x="9440863" y="3832225"/>
          <p14:tracePt t="115539" x="9402763" y="3856038"/>
          <p14:tracePt t="115556" x="9388475" y="3870325"/>
          <p14:tracePt t="115573" x="9364663" y="3902075"/>
          <p14:tracePt t="115589" x="9342438" y="3940175"/>
          <p14:tracePt t="115607" x="9318625" y="4016375"/>
          <p14:tracePt t="115623" x="9312275" y="4106863"/>
          <p14:tracePt t="115639" x="9304338" y="4191000"/>
          <p14:tracePt t="115656" x="9304338" y="4289425"/>
          <p14:tracePt t="115673" x="9304338" y="4397375"/>
          <p14:tracePt t="115689" x="9342438" y="4479925"/>
          <p14:tracePt t="115706" x="9402763" y="4587875"/>
          <p14:tracePt t="115723" x="9432925" y="4632325"/>
          <p14:tracePt t="115739" x="9471025" y="4686300"/>
          <p14:tracePt t="115756" x="9502775" y="4708525"/>
          <p14:tracePt t="115773" x="9540875" y="4724400"/>
          <p14:tracePt t="115789" x="9547225" y="4724400"/>
          <p14:tracePt t="115823" x="9623425" y="4686300"/>
          <p14:tracePt t="115839" x="9655175" y="4625975"/>
          <p14:tracePt t="115856" x="9699625" y="4518025"/>
          <p14:tracePt t="115873" x="9731375" y="4449763"/>
          <p14:tracePt t="115889" x="9737725" y="4403725"/>
          <p14:tracePt t="115906" x="9737725" y="4359275"/>
          <p14:tracePt t="115923" x="9737725" y="4327525"/>
          <p14:tracePt t="115939" x="9669463" y="4244975"/>
          <p14:tracePt t="115956" x="9601200" y="4160838"/>
          <p14:tracePt t="115973" x="9547225" y="4144963"/>
          <p14:tracePt t="115989" x="9532938" y="4130675"/>
          <p14:tracePt t="116007" x="9517063" y="4130675"/>
          <p14:tracePt t="116095" x="9486900" y="4168775"/>
          <p14:tracePt t="116103" x="9471025" y="4213225"/>
          <p14:tracePt t="116111" x="9448800" y="4259263"/>
          <p14:tracePt t="116123" x="9448800" y="4305300"/>
          <p14:tracePt t="116140" x="9440863" y="4403725"/>
          <p14:tracePt t="116156" x="9440863" y="4465638"/>
          <p14:tracePt t="116173" x="9440863" y="4503738"/>
          <p14:tracePt t="116189" x="9440863" y="4518025"/>
          <p14:tracePt t="116207" x="9440863" y="4525963"/>
          <p14:tracePt t="116655" x="9440863" y="4541838"/>
          <p14:tracePt t="116664" x="9394825" y="4572000"/>
          <p14:tracePt t="116673" x="9342438" y="4602163"/>
          <p14:tracePt t="116690" x="9182100" y="4686300"/>
          <p14:tracePt t="116707" x="8931275" y="4762500"/>
          <p14:tracePt t="116723" x="8664575" y="4830763"/>
          <p14:tracePt t="116740" x="8488363" y="4876800"/>
          <p14:tracePt t="116756" x="8389938" y="4876800"/>
          <p14:tracePt t="116773" x="8343900" y="4876800"/>
          <p14:tracePt t="116790" x="8321675" y="4876800"/>
          <p14:tracePt t="116806" x="8305800" y="4876800"/>
          <p14:tracePt t="116823" x="8199438" y="4876800"/>
          <p14:tracePt t="116840" x="8077200" y="4876800"/>
          <p14:tracePt t="116856" x="7940675" y="4876800"/>
          <p14:tracePt t="116873" x="7780338" y="4876800"/>
          <p14:tracePt t="116890" x="7680325" y="4876800"/>
          <p14:tracePt t="116907" x="7581900" y="4876800"/>
          <p14:tracePt t="116923" x="7551738" y="4876800"/>
          <p14:tracePt t="117111" x="7551738" y="4860925"/>
          <p14:tracePt t="117119" x="7551738" y="4846638"/>
          <p14:tracePt t="117143" x="7559675" y="4830763"/>
          <p14:tracePt t="117151" x="7581900" y="4808538"/>
          <p14:tracePt t="117159" x="7620000" y="4784725"/>
          <p14:tracePt t="117173" x="7642225" y="4778375"/>
          <p14:tracePt t="117190" x="7794625" y="4740275"/>
          <p14:tracePt t="117207" x="7864475" y="4708525"/>
          <p14:tracePt t="117223" x="7878763" y="4708525"/>
          <p14:tracePt t="117327" x="7886700" y="4708525"/>
          <p14:tracePt t="117351" x="7894638" y="4708525"/>
          <p14:tracePt t="117400" x="7902575" y="4716463"/>
          <p14:tracePt t="117423" x="7902575" y="4732338"/>
          <p14:tracePt t="117431" x="7902575" y="4746625"/>
          <p14:tracePt t="117440" x="7908925" y="4754563"/>
          <p14:tracePt t="117463" x="7908925" y="4762500"/>
          <p14:tracePt t="117495" x="7908925" y="4770438"/>
          <p14:tracePt t="117527" x="7902575" y="4770438"/>
          <p14:tracePt t="118391" x="7916863" y="4822825"/>
          <p14:tracePt t="118399" x="7947025" y="4876800"/>
          <p14:tracePt t="118408" x="7970838" y="4945063"/>
          <p14:tracePt t="118424" x="8047038" y="5075238"/>
          <p14:tracePt t="118440" x="8099425" y="5203825"/>
          <p14:tracePt t="118457" x="8115300" y="5241925"/>
          <p14:tracePt t="118474" x="8123238" y="5249863"/>
          <p14:tracePt t="118551" x="8131175" y="5249863"/>
          <p14:tracePt t="118559" x="8145463" y="5203825"/>
          <p14:tracePt t="118567" x="8161338" y="5173663"/>
          <p14:tracePt t="118575" x="8175625" y="5151438"/>
          <p14:tracePt t="118590" x="8191500" y="5121275"/>
          <p14:tracePt t="118608" x="8207375" y="5075238"/>
          <p14:tracePt t="118719" x="8213725" y="5067300"/>
          <p14:tracePt t="118735" x="8237538" y="5067300"/>
          <p14:tracePt t="118743" x="8267700" y="5067300"/>
          <p14:tracePt t="118751" x="8313738" y="5083175"/>
          <p14:tracePt t="118759" x="8343900" y="5105400"/>
          <p14:tracePt t="118774" x="8404225" y="5135563"/>
          <p14:tracePt t="118790" x="8428038" y="5143500"/>
          <p14:tracePt t="118808" x="8488363" y="5181600"/>
          <p14:tracePt t="118871" x="8466138" y="5181600"/>
          <p14:tracePt t="118879" x="8450263" y="5181600"/>
          <p14:tracePt t="118890" x="8435975" y="5181600"/>
          <p14:tracePt t="118920" x="8428038" y="5173663"/>
          <p14:tracePt t="120456" x="8428038" y="5165725"/>
          <p14:tracePt t="120463" x="8458200" y="5173663"/>
          <p14:tracePt t="120474" x="8480425" y="5197475"/>
          <p14:tracePt t="120491" x="8572500" y="5295900"/>
          <p14:tracePt t="120508" x="8648700" y="5356225"/>
          <p14:tracePt t="120525" x="8740775" y="5402263"/>
          <p14:tracePt t="120541" x="8831263" y="5432425"/>
          <p14:tracePt t="120558" x="8877300" y="5440363"/>
          <p14:tracePt t="120647" x="8907463" y="5440363"/>
          <p14:tracePt t="120656" x="8975725" y="5440363"/>
          <p14:tracePt t="120664" x="9059863" y="5440363"/>
          <p14:tracePt t="120674" x="9166225" y="5440363"/>
          <p14:tracePt t="120691" x="9350375" y="5440363"/>
          <p14:tracePt t="120708" x="9471025" y="5432425"/>
          <p14:tracePt t="120726" x="9494838" y="5432425"/>
          <p14:tracePt t="120799" x="9486900" y="5426075"/>
          <p14:tracePt t="120807" x="9456738" y="5418138"/>
          <p14:tracePt t="120815" x="9432925" y="5402263"/>
          <p14:tracePt t="120825" x="9426575" y="5402263"/>
          <p14:tracePt t="120855" x="9410700" y="5402263"/>
          <p14:tracePt t="120863" x="9394825" y="5394325"/>
          <p14:tracePt t="120879" x="9388475" y="5394325"/>
          <p14:tracePt t="120895" x="9380538" y="5394325"/>
          <p14:tracePt t="120908" x="9356725" y="5394325"/>
          <p14:tracePt t="120925" x="9326563" y="5387975"/>
          <p14:tracePt t="120941" x="9296400" y="5387975"/>
          <p14:tracePt t="120958" x="9280525" y="5387975"/>
          <p14:tracePt t="121063" x="9274175" y="5387975"/>
          <p14:tracePt t="121071" x="9266238" y="5380038"/>
          <p14:tracePt t="121079" x="9250363" y="5364163"/>
          <p14:tracePt t="121091" x="9228138" y="5364163"/>
          <p14:tracePt t="121108" x="9113838" y="5295900"/>
          <p14:tracePt t="121124" x="8945563" y="5249863"/>
          <p14:tracePt t="121141" x="8847138" y="5203825"/>
          <p14:tracePt t="121144" x="8816975" y="5181600"/>
          <p14:tracePt t="121158" x="8801100" y="5173663"/>
          <p14:tracePt t="121584" x="8823325" y="5173663"/>
          <p14:tracePt t="121592" x="8869363" y="5197475"/>
          <p14:tracePt t="121599" x="8945563" y="5249863"/>
          <p14:tracePt t="121608" x="9021763" y="5287963"/>
          <p14:tracePt t="121625" x="9236075" y="5372100"/>
          <p14:tracePt t="121641" x="9394825" y="5410200"/>
          <p14:tracePt t="121658" x="9509125" y="5418138"/>
          <p14:tracePt t="121675" x="9563100" y="5432425"/>
          <p14:tracePt t="121784" x="9578975" y="5432425"/>
          <p14:tracePt t="121792" x="9593263" y="5432425"/>
          <p14:tracePt t="121799" x="9617075" y="5432425"/>
          <p14:tracePt t="121809" x="9655175" y="5432425"/>
          <p14:tracePt t="121825" x="9753600" y="5432425"/>
          <p14:tracePt t="121842" x="9898063" y="5432425"/>
          <p14:tracePt t="121858" x="10036175" y="5432425"/>
          <p14:tracePt t="121875" x="10150475" y="5432425"/>
          <p14:tracePt t="121892" x="10180638" y="5432425"/>
          <p14:tracePt t="122086" x="10180638" y="5426075"/>
          <p14:tracePt t="122151" x="10180638" y="5418138"/>
          <p14:tracePt t="122184" x="10180638" y="5410200"/>
          <p14:tracePt t="122191" x="10180638" y="5387975"/>
          <p14:tracePt t="122991" x="10180638" y="5402263"/>
          <p14:tracePt t="122999" x="10180638" y="5410200"/>
          <p14:tracePt t="123009" x="10194925" y="5432425"/>
          <p14:tracePt t="123025" x="10202863" y="5470525"/>
          <p14:tracePt t="123042" x="10218738" y="5502275"/>
          <p14:tracePt t="123059" x="10264775" y="5570538"/>
          <p14:tracePt t="123075" x="10309225" y="5638800"/>
          <p14:tracePt t="123092" x="10363200" y="5692775"/>
          <p14:tracePt t="123109" x="10379075" y="5707063"/>
          <p14:tracePt t="123126" x="10423525" y="5745163"/>
          <p14:tracePt t="123142" x="10455275" y="5753100"/>
          <p14:tracePt t="123145" x="10461625" y="5761038"/>
          <p14:tracePt t="123159" x="10469563" y="5761038"/>
          <p14:tracePt t="123239" x="10477500" y="5761038"/>
          <p14:tracePt t="123247" x="10499725" y="5761038"/>
          <p14:tracePt t="123259" x="10537825" y="5753100"/>
          <p14:tracePt t="123275" x="10614025" y="5745163"/>
          <p14:tracePt t="123292" x="10698163" y="5722938"/>
          <p14:tracePt t="123309" x="10812463" y="5722938"/>
          <p14:tracePt t="123325" x="10904538" y="5722938"/>
          <p14:tracePt t="123342" x="10934700" y="5722938"/>
          <p14:tracePt t="123415" x="10950575" y="5715000"/>
          <p14:tracePt t="123431" x="10950575" y="5668963"/>
          <p14:tracePt t="123439" x="10950575" y="5630863"/>
          <p14:tracePt t="123447" x="10950575" y="5608638"/>
          <p14:tracePt t="123459" x="10950575" y="5592763"/>
          <p14:tracePt t="123475" x="10942638" y="5532438"/>
          <p14:tracePt t="123492" x="10942638" y="5508625"/>
          <p14:tracePt t="123509" x="10942638" y="5478463"/>
          <p14:tracePt t="123527" x="10942638" y="5464175"/>
          <p14:tracePt t="123559" x="10842625" y="5380038"/>
          <p14:tracePt t="123575" x="10721975" y="5318125"/>
          <p14:tracePt t="123592" x="10575925" y="5273675"/>
          <p14:tracePt t="123609" x="10431463" y="5241925"/>
          <p14:tracePt t="123626" x="10317163" y="5227638"/>
          <p14:tracePt t="123642" x="10256838" y="5219700"/>
          <p14:tracePt t="123659" x="10240963" y="5219700"/>
          <p14:tracePt t="123679" x="10233025" y="5219700"/>
          <p14:tracePt t="123692" x="10218738" y="5227638"/>
          <p14:tracePt t="123709" x="10218738" y="5287963"/>
          <p14:tracePt t="123726" x="10218738" y="5402263"/>
          <p14:tracePt t="123742" x="10218738" y="5502275"/>
          <p14:tracePt t="123759" x="10256838" y="5684838"/>
          <p14:tracePt t="123776" x="10333038" y="5783263"/>
          <p14:tracePt t="123792" x="10455275" y="5905500"/>
          <p14:tracePt t="123809" x="10575925" y="5981700"/>
          <p14:tracePt t="123826" x="10721975" y="6019800"/>
          <p14:tracePt t="123842" x="10874375" y="6042025"/>
          <p14:tracePt t="123859" x="11056938" y="6042025"/>
          <p14:tracePt t="123876" x="11193463" y="5989638"/>
          <p14:tracePt t="123892" x="11285538" y="5889625"/>
          <p14:tracePt t="123909" x="11323638" y="5807075"/>
          <p14:tracePt t="123926" x="11331575" y="5730875"/>
          <p14:tracePt t="123942" x="11331575" y="5616575"/>
          <p14:tracePt t="123959" x="11185525" y="5426075"/>
          <p14:tracePt t="123976" x="11056938" y="5326063"/>
          <p14:tracePt t="123992" x="10972800" y="5287963"/>
          <p14:tracePt t="124009" x="10934700" y="5265738"/>
          <p14:tracePt t="124027" x="10918825" y="5265738"/>
          <p14:tracePt t="124042" x="10896600" y="5265738"/>
          <p14:tracePt t="124059" x="10888663" y="5265738"/>
          <p14:tracePt t="124076" x="10850563" y="5265738"/>
          <p14:tracePt t="124092" x="10728325" y="5326063"/>
          <p14:tracePt t="124109" x="10637838" y="5380038"/>
          <p14:tracePt t="124126" x="10537825" y="5516563"/>
          <p14:tracePt t="124143" x="10523538" y="5546725"/>
          <p14:tracePt t="124145" x="10507663" y="5592763"/>
          <p14:tracePt t="124159" x="10507663" y="5676900"/>
          <p14:tracePt t="124176" x="10507663" y="5730875"/>
          <p14:tracePt t="124192" x="10545763" y="5799138"/>
          <p14:tracePt t="124209" x="10607675" y="5851525"/>
          <p14:tracePt t="124226" x="10736263" y="5905500"/>
          <p14:tracePt t="124242" x="10896600" y="5927725"/>
          <p14:tracePt t="124259" x="11033125" y="5927725"/>
          <p14:tracePt t="124276" x="11125200" y="5875338"/>
          <p14:tracePt t="124292" x="11163300" y="5829300"/>
          <p14:tracePt t="124309" x="11163300" y="5791200"/>
          <p14:tracePt t="124327" x="11147425" y="5692775"/>
          <p14:tracePt t="124343" x="11026775" y="5608638"/>
          <p14:tracePt t="124359" x="10760075" y="5524500"/>
          <p14:tracePt t="124376" x="10477500" y="5464175"/>
          <p14:tracePt t="124392" x="10218738" y="5440363"/>
          <p14:tracePt t="124409" x="10042525" y="5440363"/>
          <p14:tracePt t="124426" x="9952038" y="5440363"/>
          <p14:tracePt t="124442" x="9936163" y="5440363"/>
          <p14:tracePt t="124459" x="9936163" y="5486400"/>
          <p14:tracePt t="124476" x="9990138" y="5622925"/>
          <p14:tracePt t="124492" x="10156825" y="5799138"/>
          <p14:tracePt t="124509" x="10363200" y="5927725"/>
          <p14:tracePt t="124527" x="10629900" y="6035675"/>
          <p14:tracePt t="124542" x="10721975" y="6042025"/>
          <p14:tracePt t="124559" x="10888663" y="6049963"/>
          <p14:tracePt t="124576" x="10934700" y="6027738"/>
          <p14:tracePt t="124593" x="10956925" y="5959475"/>
          <p14:tracePt t="124609" x="10956925" y="5859463"/>
          <p14:tracePt t="124626" x="10934700" y="5768975"/>
          <p14:tracePt t="124643" x="10850563" y="5684838"/>
          <p14:tracePt t="124659" x="10798175" y="5654675"/>
          <p14:tracePt t="124676" x="10774363" y="5646738"/>
          <p14:tracePt t="124709" x="10760075" y="5646738"/>
          <p14:tracePt t="124727" x="10736263" y="5722938"/>
          <p14:tracePt t="124743" x="10736263" y="5761038"/>
          <p14:tracePt t="124759" x="10744200" y="5859463"/>
          <p14:tracePt t="124776" x="10782300" y="5875338"/>
          <p14:tracePt t="124793" x="10828338" y="5883275"/>
          <p14:tracePt t="124809" x="10866438" y="5883275"/>
          <p14:tracePt t="124826" x="10904538" y="5883275"/>
          <p14:tracePt t="124859" x="10904538" y="5867400"/>
          <p14:tracePt t="124876" x="10904538" y="5829300"/>
          <p14:tracePt t="124893" x="10850563" y="5783263"/>
          <p14:tracePt t="124909" x="10721975" y="5761038"/>
          <p14:tracePt t="124926" x="10607675" y="5761038"/>
          <p14:tracePt t="124943" x="10583863" y="5761038"/>
          <p14:tracePt t="124959" x="10575925" y="5807075"/>
          <p14:tracePt t="124976" x="10629900" y="5875338"/>
          <p14:tracePt t="124993" x="10820400" y="5935663"/>
          <p14:tracePt t="125009" x="11095038" y="5959475"/>
          <p14:tracePt t="125027" x="11331575" y="5959475"/>
          <p14:tracePt t="125043" x="11490325" y="5959475"/>
          <p14:tracePt t="125059" x="11544300" y="5935663"/>
          <p14:tracePt t="125093" x="11528425" y="5897563"/>
          <p14:tracePt t="125109" x="11179175" y="5783263"/>
          <p14:tracePt t="125126" x="10537825" y="5684838"/>
          <p14:tracePt t="125143" x="10066338" y="5668963"/>
          <p14:tracePt t="125159" x="9898063" y="5707063"/>
          <p14:tracePt t="125176" x="9875838" y="5722938"/>
          <p14:tracePt t="125209" x="9906000" y="5745163"/>
          <p14:tracePt t="125227" x="10080625" y="5783263"/>
          <p14:tracePt t="125243" x="10340975" y="5821363"/>
          <p14:tracePt t="125259" x="10531475" y="5821363"/>
          <p14:tracePt t="125276" x="10607675" y="5799138"/>
          <p14:tracePt t="125293" x="10614025" y="5799138"/>
          <p14:tracePt t="125309" x="10599738" y="5761038"/>
          <p14:tracePt t="125326" x="10455275" y="5668963"/>
          <p14:tracePt t="125343" x="10088563" y="5592763"/>
          <p14:tracePt t="125360" x="9928225" y="5584825"/>
          <p14:tracePt t="125376" x="9821863" y="5592763"/>
          <p14:tracePt t="125393" x="9783763" y="5622925"/>
          <p14:tracePt t="125410" x="9775825" y="5661025"/>
          <p14:tracePt t="125427" x="9783763" y="5707063"/>
          <p14:tracePt t="125443" x="9898063" y="5761038"/>
          <p14:tracePt t="125460" x="10104438" y="5791200"/>
          <p14:tracePt t="125476" x="10333038" y="5791200"/>
          <p14:tracePt t="125493" x="10499725" y="5768975"/>
          <p14:tracePt t="125510" x="10561638" y="5722938"/>
          <p14:tracePt t="125526" x="10561638" y="5692775"/>
          <p14:tracePt t="125543" x="10515600" y="5584825"/>
          <p14:tracePt t="125560" x="10347325" y="5508625"/>
          <p14:tracePt t="125576" x="10194925" y="5502275"/>
          <p14:tracePt t="125593" x="10112375" y="5508625"/>
          <p14:tracePt t="125610" x="10066338" y="5562600"/>
          <p14:tracePt t="125626" x="10058400" y="5638800"/>
          <p14:tracePt t="125643" x="10058400" y="5745163"/>
          <p14:tracePt t="125660" x="10164763" y="5837238"/>
          <p14:tracePt t="125676" x="10317163" y="5889625"/>
          <p14:tracePt t="125693" x="10493375" y="5897563"/>
          <p14:tracePt t="125710" x="10668000" y="5875338"/>
          <p14:tracePt t="125726" x="10766425" y="5821363"/>
          <p14:tracePt t="125743" x="10766425" y="5730875"/>
          <p14:tracePt t="125760" x="10683875" y="5630863"/>
          <p14:tracePt t="125776" x="10523538" y="5578475"/>
          <p14:tracePt t="125793" x="10309225" y="5546725"/>
          <p14:tracePt t="125810" x="10150475" y="5532438"/>
          <p14:tracePt t="125826" x="10096500" y="5554663"/>
          <p14:tracePt t="125844" x="10080625" y="5570538"/>
          <p14:tracePt t="125860" x="10080625" y="5584825"/>
          <p14:tracePt t="125876" x="10126663" y="5638800"/>
          <p14:tracePt t="125893" x="10302875" y="5684838"/>
          <p14:tracePt t="125910" x="10485438" y="5699125"/>
          <p14:tracePt t="125927" x="10607675" y="5699125"/>
          <p14:tracePt t="125943" x="10621963" y="5692775"/>
          <p14:tracePt t="125960" x="10621963" y="5684838"/>
          <p14:tracePt t="125976" x="10614025" y="5646738"/>
          <p14:tracePt t="125993" x="10553700" y="5608638"/>
          <p14:tracePt t="126010" x="10531475" y="5600700"/>
          <p14:tracePt t="126559" x="10531475" y="5608638"/>
          <p14:tracePt t="126743" x="10523538" y="5600700"/>
          <p14:tracePt t="126751" x="10469563" y="5578475"/>
          <p14:tracePt t="126760" x="10417175" y="5570538"/>
          <p14:tracePt t="126777" x="10210800" y="5584825"/>
          <p14:tracePt t="126794" x="10020300" y="5616575"/>
          <p14:tracePt t="126810" x="9821863" y="5630863"/>
          <p14:tracePt t="126827" x="9655175" y="5630863"/>
          <p14:tracePt t="126843" x="9517063" y="5630863"/>
          <p14:tracePt t="126860" x="9478963" y="5638800"/>
          <p14:tracePt t="126927" x="9471025" y="5638800"/>
          <p14:tracePt t="126937" x="9440863" y="5638800"/>
          <p14:tracePt t="126944" x="9350375" y="5616575"/>
          <p14:tracePt t="126960" x="9128125" y="5524500"/>
          <p14:tracePt t="126977" x="8885238" y="5410200"/>
          <p14:tracePt t="126993" x="8572500" y="5265738"/>
          <p14:tracePt t="127010" x="8213725" y="5075238"/>
          <p14:tracePt t="127027" x="7940675" y="4892675"/>
          <p14:tracePt t="127043" x="7788275" y="4754563"/>
          <p14:tracePt t="127060" x="7750175" y="4678363"/>
          <p14:tracePt t="127077" x="7726363" y="4579938"/>
          <p14:tracePt t="127093" x="7726363" y="4465638"/>
          <p14:tracePt t="127111" x="7726363" y="4213225"/>
          <p14:tracePt t="127127" x="7718425" y="4060825"/>
          <p14:tracePt t="127144" x="7673975" y="3924300"/>
          <p14:tracePt t="127160" x="7642225" y="3856038"/>
          <p14:tracePt t="127177" x="7597775" y="3810000"/>
          <p14:tracePt t="127194" x="7489825" y="3779838"/>
          <p14:tracePt t="127211" x="7337425" y="3733800"/>
          <p14:tracePt t="127227" x="7102475" y="3725863"/>
          <p14:tracePt t="127244" x="6645275" y="3725863"/>
          <p14:tracePt t="127260" x="6378575" y="3825875"/>
          <p14:tracePt t="127277" x="6232525" y="3978275"/>
          <p14:tracePt t="127294" x="6149975" y="4244975"/>
          <p14:tracePt t="127311" x="6172200" y="4724400"/>
          <p14:tracePt t="127327" x="6408738" y="4983163"/>
          <p14:tracePt t="127345" x="6950075" y="5173663"/>
          <p14:tracePt t="127360" x="7620000" y="5189538"/>
          <p14:tracePt t="127377" x="8199438" y="5083175"/>
          <p14:tracePt t="127394" x="8534400" y="4876800"/>
          <p14:tracePt t="127410" x="8670925" y="4648200"/>
          <p14:tracePt t="127427" x="8678863" y="4441825"/>
          <p14:tracePt t="127444" x="8504238" y="4130675"/>
          <p14:tracePt t="127460" x="8175625" y="3848100"/>
          <p14:tracePt t="127477" x="7726363" y="3673475"/>
          <p14:tracePt t="127494" x="7375525" y="3627438"/>
          <p14:tracePt t="127510" x="7124700" y="3641725"/>
          <p14:tracePt t="127528" x="6865938" y="4000500"/>
          <p14:tracePt t="127544" x="6804025" y="4397375"/>
          <p14:tracePt t="127560" x="6865938" y="4830763"/>
          <p14:tracePt t="127577" x="7170738" y="5197475"/>
          <p14:tracePt t="127594" x="7712075" y="5387975"/>
          <p14:tracePt t="127610" x="8397875" y="5402263"/>
          <p14:tracePt t="127627" x="9007475" y="5303838"/>
          <p14:tracePt t="127644" x="9312275" y="5121275"/>
          <p14:tracePt t="127660" x="9418638" y="4975225"/>
          <p14:tracePt t="127663" x="9426575" y="4892675"/>
          <p14:tracePt t="127677" x="9426575" y="4800600"/>
          <p14:tracePt t="127694" x="9380538" y="4625975"/>
          <p14:tracePt t="127710" x="9258300" y="4495800"/>
          <p14:tracePt t="127727" x="9037638" y="4435475"/>
          <p14:tracePt t="127744" x="8869363" y="4449763"/>
          <p14:tracePt t="127760" x="8740775" y="4594225"/>
          <p14:tracePt t="127777" x="8694738" y="4846638"/>
          <p14:tracePt t="127794" x="8709025" y="5075238"/>
          <p14:tracePt t="127810" x="8877300" y="5311775"/>
          <p14:tracePt t="127827" x="9151938" y="5426075"/>
          <p14:tracePt t="127845" x="9631363" y="5426075"/>
          <p14:tracePt t="127860" x="10104438" y="5303838"/>
          <p14:tracePt t="127877" x="10417175" y="5105400"/>
          <p14:tracePt t="127895" x="10523538" y="4884738"/>
          <p14:tracePt t="127910" x="10523538" y="4808538"/>
          <p14:tracePt t="127927" x="10248900" y="4465638"/>
          <p14:tracePt t="127944" x="9677400" y="4244975"/>
          <p14:tracePt t="127960" x="8991600" y="4144963"/>
          <p14:tracePt t="127977" x="8328025" y="4144963"/>
          <p14:tracePt t="127994" x="7772400" y="4283075"/>
          <p14:tracePt t="128010" x="7521575" y="4503738"/>
          <p14:tracePt t="128027" x="7513638" y="4648200"/>
          <p14:tracePt t="128044" x="7666038" y="4816475"/>
          <p14:tracePt t="128060" x="8359775" y="4991100"/>
          <p14:tracePt t="128077" x="9280525" y="5051425"/>
          <p14:tracePt t="128094" x="10118725" y="5029200"/>
          <p14:tracePt t="128111" x="10180638" y="4999038"/>
          <p14:tracePt t="128127" x="10202863" y="4930775"/>
          <p14:tracePt t="128144" x="9966325" y="4830763"/>
          <p14:tracePt t="128161" x="9059863" y="4694238"/>
          <p14:tracePt t="128177" x="7970838" y="4594225"/>
          <p14:tracePt t="128194" x="7231063" y="4594225"/>
          <p14:tracePt t="128211" x="6904038" y="4594225"/>
          <p14:tracePt t="128227" x="6835775" y="4594225"/>
          <p14:tracePt t="128261" x="6888163" y="4556125"/>
          <p14:tracePt t="128277" x="7116763" y="4525963"/>
          <p14:tracePt t="128295" x="7483475" y="4411663"/>
          <p14:tracePt t="128311" x="7535863" y="4373563"/>
          <p14:tracePt t="128327" x="7650163" y="4206875"/>
          <p14:tracePt t="128345" x="7658100" y="4084638"/>
          <p14:tracePt t="128361" x="7658100" y="3962400"/>
          <p14:tracePt t="128377" x="7627938" y="3863975"/>
          <p14:tracePt t="128394" x="7612063" y="3825875"/>
          <p14:tracePt t="128495" x="7612063" y="3840163"/>
          <p14:tracePt t="128504" x="7612063" y="3984625"/>
          <p14:tracePt t="128511" x="7612063" y="4152900"/>
          <p14:tracePt t="128527" x="7559675" y="4473575"/>
          <p14:tracePt t="128544" x="7489825" y="4792663"/>
          <p14:tracePt t="128561" x="7437438" y="4960938"/>
          <p14:tracePt t="128577" x="7429500" y="4991100"/>
          <p14:tracePt t="128611" x="7429500" y="4892675"/>
          <p14:tracePt t="128627" x="7429500" y="4587875"/>
          <p14:tracePt t="128644" x="7429500" y="4191000"/>
          <p14:tracePt t="128661" x="7429500" y="3817938"/>
          <p14:tracePt t="128663" x="7421563" y="3665538"/>
          <p14:tracePt t="128677" x="7421563" y="3551238"/>
          <p14:tracePt t="128694" x="7421563" y="3467100"/>
          <p14:tracePt t="128743" x="7421563" y="3513138"/>
          <p14:tracePt t="128751" x="7421563" y="3703638"/>
          <p14:tracePt t="128761" x="7445375" y="3902075"/>
          <p14:tracePt t="128777" x="7513638" y="4373563"/>
          <p14:tracePt t="128794" x="7551738" y="4708525"/>
          <p14:tracePt t="128811" x="7566025" y="4778375"/>
          <p14:tracePt t="128844" x="7573963" y="4746625"/>
          <p14:tracePt t="128861" x="7597775" y="4533900"/>
          <p14:tracePt t="128877" x="7597775" y="4313238"/>
          <p14:tracePt t="128894" x="7589838" y="4076700"/>
          <p14:tracePt t="128911" x="7573963" y="3932238"/>
          <p14:tracePt t="128975" x="7573963" y="4060825"/>
          <p14:tracePt t="128984" x="7573963" y="4175125"/>
          <p14:tracePt t="128994" x="7573963" y="4275138"/>
          <p14:tracePt t="129011" x="7589838" y="4427538"/>
          <p14:tracePt t="129028" x="7589838" y="4441825"/>
          <p14:tracePt t="129061" x="7589838" y="4411663"/>
          <p14:tracePt t="129078" x="7535863" y="4191000"/>
          <p14:tracePt t="129094" x="7451725" y="3970338"/>
          <p14:tracePt t="129111" x="7375525" y="3717925"/>
          <p14:tracePt t="129128" x="7369175" y="3695700"/>
          <p14:tracePt t="129199" x="7369175" y="3763963"/>
          <p14:tracePt t="129207" x="7375525" y="3848100"/>
          <p14:tracePt t="129215" x="7391400" y="3916363"/>
          <p14:tracePt t="129228" x="7391400" y="3962400"/>
          <p14:tracePt t="129245" x="7399338" y="4016375"/>
          <p14:tracePt t="129295" x="7407275" y="4016375"/>
          <p14:tracePt t="129303" x="7407275" y="3970338"/>
          <p14:tracePt t="129312" x="7399338" y="3940175"/>
          <p14:tracePt t="129328" x="7391400" y="3916363"/>
          <p14:tracePt t="129344" x="7383463" y="3902075"/>
          <p14:tracePt t="129384" x="7383463" y="3908425"/>
          <p14:tracePt t="129394" x="7383463" y="4016375"/>
          <p14:tracePt t="129411" x="7383463" y="4221163"/>
          <p14:tracePt t="129428" x="7361238" y="4411663"/>
          <p14:tracePt t="129444" x="7337425" y="4556125"/>
          <p14:tracePt t="129461" x="7337425" y="4579938"/>
          <p14:tracePt t="129496" x="7323138" y="4487863"/>
          <p14:tracePt t="129504" x="7292975" y="4403725"/>
          <p14:tracePt t="129512" x="7277100" y="4343400"/>
          <p14:tracePt t="129528" x="7246938" y="4206875"/>
          <p14:tracePt t="129544" x="7246938" y="4175125"/>
          <p14:tracePt t="129599" x="7246938" y="4259263"/>
          <p14:tracePt t="129607" x="7261225" y="4403725"/>
          <p14:tracePt t="129615" x="7277100" y="4541838"/>
          <p14:tracePt t="129628" x="7285038" y="4694238"/>
          <p14:tracePt t="129644" x="7285038" y="4945063"/>
          <p14:tracePt t="129661" x="7285038" y="5083175"/>
          <p14:tracePt t="129664" x="7292975" y="5105400"/>
          <p14:tracePt t="129696" x="7299325" y="5097463"/>
          <p14:tracePt t="129704" x="7299325" y="5037138"/>
          <p14:tracePt t="129711" x="7292975" y="4953000"/>
          <p14:tracePt t="129728" x="7261225" y="4792663"/>
          <p14:tracePt t="129745" x="7246938" y="4625975"/>
          <p14:tracePt t="129761" x="7246938" y="4556125"/>
          <p14:tracePt t="129778" x="7246938" y="4533900"/>
          <p14:tracePt t="129831" x="7269163" y="4640263"/>
          <p14:tracePt t="129839" x="7307263" y="4746625"/>
          <p14:tracePt t="129847" x="7353300" y="4854575"/>
          <p14:tracePt t="129861" x="7369175" y="4937125"/>
          <p14:tracePt t="129879" x="7451725" y="5121275"/>
          <p14:tracePt t="129895" x="7475538" y="5151438"/>
          <p14:tracePt t="129928" x="7497763" y="5151438"/>
          <p14:tracePt t="129945" x="7527925" y="5045075"/>
          <p14:tracePt t="129961" x="7527925" y="4906963"/>
          <p14:tracePt t="129978" x="7543800" y="4778375"/>
          <p14:tracePt t="129995" x="7551738" y="4724400"/>
          <p14:tracePt t="130011" x="7551738" y="4708525"/>
          <p14:tracePt t="130045" x="7559675" y="4708525"/>
          <p14:tracePt t="130061" x="7635875" y="4784725"/>
          <p14:tracePt t="130078" x="7704138" y="4868863"/>
          <p14:tracePt t="130095" x="7750175" y="4922838"/>
          <p14:tracePt t="130111" x="7832725" y="4937125"/>
          <p14:tracePt t="130128" x="7886700" y="4937125"/>
          <p14:tracePt t="130145" x="7940675" y="4930775"/>
          <p14:tracePt t="130161" x="7954963" y="4876800"/>
          <p14:tracePt t="130178" x="7954963" y="4816475"/>
          <p14:tracePt t="130195" x="7954963" y="4770438"/>
          <p14:tracePt t="130211" x="7916863" y="4702175"/>
          <p14:tracePt t="130228" x="7894638" y="4678363"/>
          <p14:tracePt t="130279" x="7886700" y="4678363"/>
          <p14:tracePt t="130287" x="7886700" y="4694238"/>
          <p14:tracePt t="130295" x="7894638" y="4716463"/>
          <p14:tracePt t="130311" x="7916863" y="4740275"/>
          <p14:tracePt t="130328" x="7916863" y="4746625"/>
          <p14:tracePt t="131031" x="7916863" y="4816475"/>
          <p14:tracePt t="131040" x="7916863" y="4892675"/>
          <p14:tracePt t="131047" x="7924800" y="4930775"/>
          <p14:tracePt t="131063" x="7924800" y="5051425"/>
          <p14:tracePt t="131078" x="7940675" y="5135563"/>
          <p14:tracePt t="131095" x="7970838" y="5341938"/>
          <p14:tracePt t="131112" x="7970838" y="5464175"/>
          <p14:tracePt t="131128" x="7970838" y="5570538"/>
          <p14:tracePt t="131145" x="7970838" y="5630863"/>
          <p14:tracePt t="131162" x="7970838" y="5646738"/>
          <p14:tracePt t="131215" x="7962900" y="5646738"/>
          <p14:tracePt t="131224" x="7947025" y="5638800"/>
          <p14:tracePt t="131231" x="7886700" y="5524500"/>
          <p14:tracePt t="131245" x="7840663" y="5418138"/>
          <p14:tracePt t="131263" x="7718425" y="5121275"/>
          <p14:tracePt t="131279" x="7673975" y="5006975"/>
          <p14:tracePt t="131295" x="7673975" y="4983163"/>
          <p14:tracePt t="131367" x="7673975" y="5037138"/>
          <p14:tracePt t="131375" x="7680325" y="5127625"/>
          <p14:tracePt t="131384" x="7696200" y="5227638"/>
          <p14:tracePt t="131395" x="7696200" y="5303838"/>
          <p14:tracePt t="131412" x="7696200" y="5464175"/>
          <p14:tracePt t="131428" x="7696200" y="5562600"/>
          <p14:tracePt t="131487" x="7696200" y="5494338"/>
          <p14:tracePt t="131496" x="7696200" y="5426075"/>
          <p14:tracePt t="131503" x="7673975" y="5349875"/>
          <p14:tracePt t="131512" x="7673975" y="5273675"/>
          <p14:tracePt t="131528" x="7673975" y="5135563"/>
          <p14:tracePt t="131545" x="7673975" y="5075238"/>
          <p14:tracePt t="131562" x="7673975" y="5059363"/>
          <p14:tracePt t="131631" x="7673975" y="5067300"/>
          <p14:tracePt t="131639" x="7688263" y="5121275"/>
          <p14:tracePt t="131647" x="7718425" y="5151438"/>
          <p14:tracePt t="131662" x="7726363" y="5189538"/>
          <p14:tracePt t="131696" x="7734300" y="5189538"/>
          <p14:tracePt t="131712" x="7742238" y="5181600"/>
          <p14:tracePt t="131729" x="7780338" y="5105400"/>
          <p14:tracePt t="131745" x="7794625" y="4975225"/>
          <p14:tracePt t="131762" x="7818438" y="4868863"/>
          <p14:tracePt t="131779" x="7818438" y="4816475"/>
          <p14:tracePt t="131795" x="7818438" y="4792663"/>
          <p14:tracePt t="131967" x="7818438" y="4770438"/>
          <p14:tracePt t="131975" x="7840663" y="4740275"/>
          <p14:tracePt t="131999" x="7840663" y="4732338"/>
          <p14:tracePt t="132239" x="7848600" y="4778375"/>
          <p14:tracePt t="132247" x="7856538" y="4868863"/>
          <p14:tracePt t="132255" x="7864475" y="4945063"/>
          <p14:tracePt t="132264" x="7864475" y="5029200"/>
          <p14:tracePt t="132279" x="7864475" y="5181600"/>
          <p14:tracePt t="132295" x="7886700" y="5318125"/>
          <p14:tracePt t="132313" x="7894638" y="5402263"/>
          <p14:tracePt t="132329" x="7902575" y="5464175"/>
          <p14:tracePt t="132345" x="7902575" y="5502275"/>
          <p14:tracePt t="132363" x="7902575" y="5508625"/>
          <p14:tracePt t="132439" x="7902575" y="5516563"/>
          <p14:tracePt t="132455" x="7902575" y="5562600"/>
          <p14:tracePt t="132464" x="7916863" y="5646738"/>
          <p14:tracePt t="132471" x="7916863" y="5699125"/>
          <p14:tracePt t="132480" x="7916863" y="5753100"/>
          <p14:tracePt t="132495" x="7916863" y="5829300"/>
          <p14:tracePt t="132512" x="7916863" y="5883275"/>
          <p14:tracePt t="132529" x="7916863" y="5889625"/>
          <p14:tracePt t="132800" x="7924800" y="5897563"/>
          <p14:tracePt t="132817" x="7947025" y="5897563"/>
          <p14:tracePt t="132824" x="7985125" y="5889625"/>
          <p14:tracePt t="132831" x="8047038" y="5875338"/>
          <p14:tracePt t="132846" x="8191500" y="5821363"/>
          <p14:tracePt t="132863" x="8313738" y="5768975"/>
          <p14:tracePt t="132879" x="8458200" y="5707063"/>
          <p14:tracePt t="132896" x="8534400" y="5668963"/>
          <p14:tracePt t="132912" x="8564563" y="5630863"/>
          <p14:tracePt t="132929" x="8564563" y="5600700"/>
          <p14:tracePt t="132946" x="8564563" y="5516563"/>
          <p14:tracePt t="132962" x="8504238" y="5402263"/>
          <p14:tracePt t="132979" x="8428038" y="5318125"/>
          <p14:tracePt t="132996" x="8351838" y="5241925"/>
          <p14:tracePt t="133012" x="8313738" y="5211763"/>
          <p14:tracePt t="133103" x="8313738" y="5203825"/>
          <p14:tracePt t="133111" x="8313738" y="5165725"/>
          <p14:tracePt t="133119" x="8305800" y="5127625"/>
          <p14:tracePt t="133135" x="8305800" y="5121275"/>
          <p14:tracePt t="133146" x="8305800" y="5105400"/>
          <p14:tracePt t="133162" x="8305800" y="5045075"/>
          <p14:tracePt t="133179" x="8305800" y="5037138"/>
          <p14:tracePt t="133196" x="8305800" y="5006975"/>
          <p14:tracePt t="133212" x="8305800" y="4960938"/>
          <p14:tracePt t="133229" x="8305800" y="4930775"/>
          <p14:tracePt t="133246" x="8305800" y="4899025"/>
          <p14:tracePt t="133407" x="8305800" y="4906963"/>
          <p14:tracePt t="133415" x="8313738" y="4975225"/>
          <p14:tracePt t="133424" x="8313738" y="5021263"/>
          <p14:tracePt t="133431" x="8313738" y="5083175"/>
          <p14:tracePt t="133446" x="8321675" y="5181600"/>
          <p14:tracePt t="133462" x="8321675" y="5211763"/>
          <p14:tracePt t="133479" x="8335963" y="5303838"/>
          <p14:tracePt t="133496" x="8335963" y="5326063"/>
          <p14:tracePt t="133512" x="8343900" y="5326063"/>
          <p14:tracePt t="133703" x="8343900" y="5295900"/>
          <p14:tracePt t="133711" x="8343900" y="5273675"/>
          <p14:tracePt t="133719" x="8351838" y="5249863"/>
          <p14:tracePt t="133729" x="8359775" y="5211763"/>
          <p14:tracePt t="133746" x="8374063" y="5165725"/>
          <p14:tracePt t="133764" x="8374063" y="5143500"/>
          <p14:tracePt t="133779" x="8374063" y="5121275"/>
          <p14:tracePt t="133796" x="8374063" y="5097463"/>
          <p14:tracePt t="133829" x="8389938" y="5089525"/>
          <p14:tracePt t="133983" x="8389938" y="5083175"/>
          <p14:tracePt t="133991" x="8397875" y="5067300"/>
          <p14:tracePt t="133999" x="8404225" y="5059363"/>
          <p14:tracePt t="134015" x="8404225" y="5051425"/>
          <p14:tracePt t="134031" x="8404225" y="5037138"/>
          <p14:tracePt t="134046" x="8404225" y="5021263"/>
          <p14:tracePt t="134064" x="8412163" y="5021263"/>
          <p14:tracePt t="134079" x="8420100" y="5013325"/>
          <p14:tracePt t="134479" x="8420100" y="5006975"/>
          <p14:tracePt t="134519" x="8420100" y="4999038"/>
          <p14:tracePt t="134527" x="8420100" y="4983163"/>
          <p14:tracePt t="134536" x="8428038" y="4975225"/>
          <p14:tracePt t="134552" x="8428038" y="4968875"/>
          <p14:tracePt t="134567" x="8428038" y="4945063"/>
          <p14:tracePt t="134580" x="8435975" y="4930775"/>
          <p14:tracePt t="134599" x="8442325" y="4914900"/>
          <p14:tracePt t="134613" x="8442325" y="4884738"/>
          <p14:tracePt t="134630" x="8450263" y="4876800"/>
          <p14:tracePt t="134646" x="8450263" y="4868863"/>
          <p14:tracePt t="134977" x="8450263" y="4914900"/>
          <p14:tracePt t="134984" x="8450263" y="4930775"/>
          <p14:tracePt t="134996" x="8450263" y="4960938"/>
          <p14:tracePt t="135013" x="8450263" y="5045075"/>
          <p14:tracePt t="135030" x="8450263" y="5143500"/>
          <p14:tracePt t="135047" x="8450263" y="5219700"/>
          <p14:tracePt t="135063" x="8450263" y="5318125"/>
          <p14:tracePt t="135080" x="8450263" y="5402263"/>
          <p14:tracePt t="135096" x="8450263" y="5486400"/>
          <p14:tracePt t="135113" x="8450263" y="5562600"/>
          <p14:tracePt t="135130" x="8450263" y="5600700"/>
          <p14:tracePt t="135146" x="8450263" y="5622925"/>
          <p14:tracePt t="135164" x="8450263" y="5668963"/>
          <p14:tracePt t="135167" x="8450263" y="5699125"/>
          <p14:tracePt t="135180" x="8450263" y="5722938"/>
          <p14:tracePt t="135196" x="8450263" y="5768975"/>
          <p14:tracePt t="135213" x="8442325" y="5799138"/>
          <p14:tracePt t="135271" x="8435975" y="5799138"/>
          <p14:tracePt t="135279" x="8435975" y="5768975"/>
          <p14:tracePt t="135287" x="8435975" y="5684838"/>
          <p14:tracePt t="135296" x="8428038" y="5608638"/>
          <p14:tracePt t="135313" x="8397875" y="5456238"/>
          <p14:tracePt t="135330" x="8382000" y="5295900"/>
          <p14:tracePt t="135347" x="8366125" y="5159375"/>
          <p14:tracePt t="135363" x="8359775" y="5067300"/>
          <p14:tracePt t="135380" x="8351838" y="5021263"/>
          <p14:tracePt t="135413" x="8351838" y="5013325"/>
          <p14:tracePt t="135535" x="8351838" y="5059363"/>
          <p14:tracePt t="135544" x="8351838" y="5151438"/>
          <p14:tracePt t="135551" x="8351838" y="5219700"/>
          <p14:tracePt t="135563" x="8366125" y="5303838"/>
          <p14:tracePt t="135580" x="8366125" y="5432425"/>
          <p14:tracePt t="135597" x="8366125" y="5508625"/>
          <p14:tracePt t="135613" x="8366125" y="5532438"/>
          <p14:tracePt t="135682" x="8366125" y="5502275"/>
          <p14:tracePt t="135687" x="8366125" y="5448300"/>
          <p14:tracePt t="135697" x="8366125" y="5410200"/>
          <p14:tracePt t="135713" x="8382000" y="5326063"/>
          <p14:tracePt t="135730" x="8404225" y="5235575"/>
          <p14:tracePt t="135747" x="8420100" y="5211763"/>
          <p14:tracePt t="135763" x="8420100" y="5197475"/>
          <p14:tracePt t="135797" x="8420100" y="5189538"/>
          <p14:tracePt t="135855" x="8428038" y="5197475"/>
          <p14:tracePt t="135863" x="8435975" y="5257800"/>
          <p14:tracePt t="135871" x="8450263" y="5303838"/>
          <p14:tracePt t="135881" x="8466138" y="5334000"/>
          <p14:tracePt t="135897" x="8466138" y="5394325"/>
          <p14:tracePt t="135913" x="8474075" y="5402263"/>
          <p14:tracePt t="135930" x="8474075" y="5410200"/>
          <p14:tracePt t="136031" x="8480425" y="5418138"/>
          <p14:tracePt t="136039" x="8504238" y="5418138"/>
          <p14:tracePt t="136048" x="8534400" y="5418138"/>
          <p14:tracePt t="136063" x="8626475" y="5410200"/>
          <p14:tracePt t="136080" x="8709025" y="5410200"/>
          <p14:tracePt t="136097" x="8809038" y="5410200"/>
          <p14:tracePt t="136113" x="8907463" y="5410200"/>
          <p14:tracePt t="136130" x="8961438" y="5410200"/>
          <p14:tracePt t="136231" x="8983663" y="5394325"/>
          <p14:tracePt t="136239" x="9007475" y="5372100"/>
          <p14:tracePt t="136248" x="9021763" y="5356225"/>
          <p14:tracePt t="136264" x="9051925" y="5326063"/>
          <p14:tracePt t="136280" x="9083675" y="5295900"/>
          <p14:tracePt t="136297" x="9090025" y="5295900"/>
          <p14:tracePt t="136335" x="9090025" y="5280025"/>
          <p14:tracePt t="136347" x="9090025" y="5265738"/>
          <p14:tracePt t="136364" x="9090025" y="5257800"/>
          <p14:tracePt t="136423" x="9090025" y="5249863"/>
          <p14:tracePt t="136487" x="9090025" y="5227638"/>
          <p14:tracePt t="136495" x="9090025" y="5197475"/>
          <p14:tracePt t="136504" x="9090025" y="5189538"/>
          <p14:tracePt t="136528" x="9090025" y="5181600"/>
          <p14:tracePt t="136544" x="9090025" y="5165725"/>
          <p14:tracePt t="136583" x="9090025" y="5151438"/>
          <p14:tracePt t="136607" x="9090025" y="5127625"/>
          <p14:tracePt t="136967" x="9090025" y="5121275"/>
          <p14:tracePt t="136975" x="9083675" y="5113338"/>
          <p14:tracePt t="136984" x="9075738" y="5113338"/>
          <p14:tracePt t="136997" x="9059863" y="5097463"/>
          <p14:tracePt t="137016" x="9045575" y="5083175"/>
          <p14:tracePt t="138544" x="9037638" y="5083175"/>
          <p14:tracePt t="138599" x="9021763" y="5083175"/>
          <p14:tracePt t="138679" x="9021763" y="5089525"/>
          <p14:tracePt t="138687" x="9013825" y="5105400"/>
          <p14:tracePt t="138698" x="9013825" y="5121275"/>
          <p14:tracePt t="138720" x="9013825" y="5127625"/>
          <p14:tracePt t="138731" x="9007475" y="5143500"/>
          <p14:tracePt t="138776" x="8999538" y="5151438"/>
          <p14:tracePt t="138984" x="8999538" y="5159375"/>
          <p14:tracePt t="138991" x="8999538" y="5173663"/>
          <p14:tracePt t="138999" x="9007475" y="5189538"/>
          <p14:tracePt t="139015" x="9013825" y="5203825"/>
          <p14:tracePt t="139031" x="9051925" y="5273675"/>
          <p14:tracePt t="139048" x="9059863" y="5318125"/>
          <p14:tracePt t="139065" x="9090025" y="5364163"/>
          <p14:tracePt t="139081" x="9090025" y="5410200"/>
          <p14:tracePt t="139098" x="9097963" y="5426075"/>
          <p14:tracePt t="139215" x="9097963" y="5432425"/>
          <p14:tracePt t="139223" x="9075738" y="5432425"/>
          <p14:tracePt t="139231" x="9051925" y="5394325"/>
          <p14:tracePt t="139248" x="9007475" y="5318125"/>
          <p14:tracePt t="139265" x="8991600" y="5265738"/>
          <p14:tracePt t="139282" x="8975725" y="5227638"/>
          <p14:tracePt t="139298" x="8975725" y="5219700"/>
          <p14:tracePt t="139315" x="8975725" y="5211763"/>
          <p14:tracePt t="139383" x="8969375" y="5211763"/>
          <p14:tracePt t="139392" x="8945563" y="5241925"/>
          <p14:tracePt t="139399" x="8937625" y="5287963"/>
          <p14:tracePt t="139415" x="8907463" y="5372100"/>
          <p14:tracePt t="139431" x="8869363" y="5426075"/>
          <p14:tracePt t="139448" x="8861425" y="5456238"/>
          <p14:tracePt t="139519" x="8855075" y="5456238"/>
          <p14:tracePt t="139527" x="8855075" y="5432425"/>
          <p14:tracePt t="139535" x="8855075" y="5394325"/>
          <p14:tracePt t="139548" x="8855075" y="5372100"/>
          <p14:tracePt t="139565" x="8855075" y="5326063"/>
          <p14:tracePt t="139581" x="8861425" y="5303838"/>
          <p14:tracePt t="139598" x="8861425" y="5287963"/>
          <p14:tracePt t="139615" x="8861425" y="5273675"/>
          <p14:tracePt t="139711" x="8877300" y="5287963"/>
          <p14:tracePt t="139719" x="8885238" y="5318125"/>
          <p14:tracePt t="139731" x="8915400" y="5356225"/>
          <p14:tracePt t="139748" x="8961438" y="5456238"/>
          <p14:tracePt t="139765" x="9045575" y="5562600"/>
          <p14:tracePt t="139781" x="9113838" y="5630863"/>
          <p14:tracePt t="139798" x="9228138" y="5707063"/>
          <p14:tracePt t="139815" x="9312275" y="5730875"/>
          <p14:tracePt t="139832" x="9334500" y="5730875"/>
          <p14:tracePt t="139848" x="9350375" y="5730875"/>
          <p14:tracePt t="139865" x="9410700" y="5684838"/>
          <p14:tracePt t="139882" x="9494838" y="5592763"/>
          <p14:tracePt t="139898" x="9585325" y="5486400"/>
          <p14:tracePt t="139915" x="9655175" y="5394325"/>
          <p14:tracePt t="139932" x="9723438" y="5311775"/>
          <p14:tracePt t="139948" x="9745663" y="5265738"/>
          <p14:tracePt t="139965" x="9753600" y="5257800"/>
          <p14:tracePt t="139983" x="9761538" y="5227638"/>
          <p14:tracePt t="139998" x="9761538" y="5219700"/>
          <p14:tracePt t="140079" x="9761538" y="5211763"/>
          <p14:tracePt t="140095" x="9761538" y="5203825"/>
          <p14:tracePt t="140103" x="9753600" y="5165725"/>
          <p14:tracePt t="140115" x="9745663" y="5165725"/>
          <p14:tracePt t="140132" x="9745663" y="5159375"/>
          <p14:tracePt t="140167" x="9745663" y="5151438"/>
          <p14:tracePt t="140184" x="9737725" y="5135563"/>
          <p14:tracePt t="140191" x="9707563" y="5127625"/>
          <p14:tracePt t="140200" x="9685338" y="5113338"/>
          <p14:tracePt t="140215" x="9639300" y="5113338"/>
          <p14:tracePt t="140232" x="9593263" y="5105400"/>
          <p14:tracePt t="140248" x="9448800" y="5105400"/>
          <p14:tracePt t="140265" x="9274175" y="5151438"/>
          <p14:tracePt t="140282" x="9090025" y="5211763"/>
          <p14:tracePt t="140298" x="8937625" y="5249863"/>
          <p14:tracePt t="140315" x="8755063" y="5257800"/>
          <p14:tracePt t="140332" x="8610600" y="5257800"/>
          <p14:tracePt t="140348" x="8474075" y="5257800"/>
          <p14:tracePt t="140365" x="8343900" y="5219700"/>
          <p14:tracePt t="140384" x="8115300" y="5083175"/>
          <p14:tracePt t="140398" x="8039100" y="5013325"/>
          <p14:tracePt t="140415" x="7916863" y="4800600"/>
          <p14:tracePt t="140432" x="7832725" y="4610100"/>
          <p14:tracePt t="140448" x="7680325" y="4343400"/>
          <p14:tracePt t="140465" x="7521575" y="4084638"/>
          <p14:tracePt t="140482" x="7375525" y="3825875"/>
          <p14:tracePt t="140498" x="7292975" y="3611563"/>
          <p14:tracePt t="140515" x="7246938" y="3489325"/>
          <p14:tracePt t="140532" x="7231063" y="3375025"/>
          <p14:tracePt t="140548" x="7231063" y="3298825"/>
          <p14:tracePt t="140565" x="7231063" y="3276600"/>
          <p14:tracePt t="140639" x="7231063" y="3344863"/>
          <p14:tracePt t="140647" x="7231063" y="3559175"/>
          <p14:tracePt t="140655" x="7231063" y="3763963"/>
          <p14:tracePt t="140665" x="7231063" y="4016375"/>
          <p14:tracePt t="140683" x="7231063" y="4610100"/>
          <p14:tracePt t="140698" x="7231063" y="4983163"/>
          <p14:tracePt t="140715" x="7231063" y="5159375"/>
          <p14:tracePt t="140732" x="7231063" y="5165725"/>
          <p14:tracePt t="140749" x="7239000" y="5165725"/>
          <p14:tracePt t="140765" x="7331075" y="4968875"/>
          <p14:tracePt t="140782" x="7437438" y="4610100"/>
          <p14:tracePt t="140799" x="7535863" y="4168775"/>
          <p14:tracePt t="140815" x="7627938" y="3649663"/>
          <p14:tracePt t="140832" x="7642225" y="3559175"/>
          <p14:tracePt t="140880" x="7642225" y="3611563"/>
          <p14:tracePt t="140887" x="7642225" y="3779838"/>
          <p14:tracePt t="140899" x="7642225" y="3962400"/>
          <p14:tracePt t="140915" x="7635875" y="4381500"/>
          <p14:tracePt t="140932" x="7589838" y="4792663"/>
          <p14:tracePt t="140949" x="7589838" y="4899025"/>
          <p14:tracePt t="140965" x="7589838" y="4906963"/>
          <p14:tracePt t="140982" x="7658100" y="4648200"/>
          <p14:tracePt t="140999" x="7696200" y="4503738"/>
          <p14:tracePt t="141015" x="7756525" y="3954463"/>
          <p14:tracePt t="141032" x="7756525" y="3741738"/>
          <p14:tracePt t="141049" x="7756525" y="3695700"/>
          <p14:tracePt t="141087" x="7742238" y="3802063"/>
          <p14:tracePt t="141099" x="7712075" y="3984625"/>
          <p14:tracePt t="141115" x="7680325" y="4267200"/>
          <p14:tracePt t="141132" x="7642225" y="4465638"/>
          <p14:tracePt t="141149" x="7635875" y="4487863"/>
          <p14:tracePt t="141182" x="7635875" y="4389438"/>
          <p14:tracePt t="141199" x="7635875" y="4114800"/>
          <p14:tracePt t="141215" x="7635875" y="3916363"/>
          <p14:tracePt t="141232" x="7635875" y="3810000"/>
          <p14:tracePt t="141249" x="7627938" y="3802063"/>
          <p14:tracePt t="141282" x="7627938" y="3810000"/>
          <p14:tracePt t="141299" x="7627938" y="4076700"/>
          <p14:tracePt t="141315" x="7627938" y="4335463"/>
          <p14:tracePt t="141332" x="7718425" y="4610100"/>
          <p14:tracePt t="141349" x="7832725" y="4816475"/>
          <p14:tracePt t="141365" x="7993063" y="4899025"/>
          <p14:tracePt t="141383" x="8420100" y="4930775"/>
          <p14:tracePt t="141399" x="8801100" y="4914900"/>
          <p14:tracePt t="141415" x="9166225" y="4830763"/>
          <p14:tracePt t="141432" x="9394825" y="4746625"/>
          <p14:tracePt t="141449" x="9502775" y="4686300"/>
          <p14:tracePt t="141465" x="9517063" y="4678363"/>
          <p14:tracePt t="141575" x="9517063" y="4732338"/>
          <p14:tracePt t="141584" x="9547225" y="4784725"/>
          <p14:tracePt t="141591" x="9555163" y="4822825"/>
          <p14:tracePt t="141601" x="9563100" y="4860925"/>
          <p14:tracePt t="141615" x="9578975" y="4914900"/>
          <p14:tracePt t="141632" x="9578975" y="4922838"/>
          <p14:tracePt t="141727" x="9585325" y="4930775"/>
          <p14:tracePt t="141735" x="9593263" y="4930775"/>
          <p14:tracePt t="141744" x="9601200" y="4930775"/>
          <p14:tracePt t="141871" x="9609138" y="4968875"/>
          <p14:tracePt t="141879" x="9609138" y="5021263"/>
          <p14:tracePt t="141889" x="9609138" y="5097463"/>
          <p14:tracePt t="141899" x="9593263" y="5181600"/>
          <p14:tracePt t="141916" x="9555163" y="5349875"/>
          <p14:tracePt t="141932" x="9525000" y="5516563"/>
          <p14:tracePt t="141949" x="9509125" y="5630863"/>
          <p14:tracePt t="141966" x="9486900" y="5692775"/>
          <p14:tracePt t="141982" x="9464675" y="5722938"/>
          <p14:tracePt t="142304" x="9464675" y="5684838"/>
          <p14:tracePt t="142311" x="9464675" y="5608638"/>
          <p14:tracePt t="142319" x="9464675" y="5532438"/>
          <p14:tracePt t="142333" x="9464675" y="5470525"/>
          <p14:tracePt t="142349" x="9448800" y="5287963"/>
          <p14:tracePt t="142366" x="9426575" y="5083175"/>
          <p14:tracePt t="142383" x="9402763" y="4960938"/>
          <p14:tracePt t="142399" x="9394825" y="4854575"/>
          <p14:tracePt t="142416" x="9388475" y="4770438"/>
          <p14:tracePt t="142433" x="9372600" y="4678363"/>
          <p14:tracePt t="142449" x="9372600" y="4602163"/>
          <p14:tracePt t="142466" x="9372600" y="4541838"/>
          <p14:tracePt t="142499" x="9372600" y="4533900"/>
          <p14:tracePt t="142516" x="9372600" y="4511675"/>
          <p14:tracePt t="142532" x="9372600" y="4441825"/>
          <p14:tracePt t="142549" x="9372600" y="4403725"/>
          <p14:tracePt t="142566" x="9380538" y="4321175"/>
          <p14:tracePt t="142582" x="9402763" y="4267200"/>
          <p14:tracePt t="142600" x="9418638" y="4206875"/>
          <p14:tracePt t="142616" x="9426575" y="4175125"/>
          <p14:tracePt t="142632" x="9426575" y="4168775"/>
          <p14:tracePt t="142649" x="9432925" y="4168775"/>
          <p14:tracePt t="142687" x="9456738" y="4160838"/>
          <p14:tracePt t="142699" x="9471025" y="4144963"/>
          <p14:tracePt t="142716" x="9494838" y="4122738"/>
          <p14:tracePt t="142733" x="9540875" y="4092575"/>
          <p14:tracePt t="142749" x="9555163" y="4084638"/>
          <p14:tracePt t="143047" x="9563100" y="4084638"/>
          <p14:tracePt t="143055" x="9578975" y="4084638"/>
          <p14:tracePt t="143067" x="9593263" y="4084638"/>
          <p14:tracePt t="143083" x="9617075" y="4092575"/>
          <p14:tracePt t="143099" x="9631363" y="4106863"/>
          <p14:tracePt t="143116" x="9661525" y="4191000"/>
          <p14:tracePt t="143133" x="9669463" y="4198938"/>
          <p14:tracePt t="143231" x="9661525" y="4198938"/>
          <p14:tracePt t="143239" x="9655175" y="4198938"/>
          <p14:tracePt t="143279" x="9639300" y="4198938"/>
          <p14:tracePt t="143359" x="9631363" y="4191000"/>
          <p14:tracePt t="143391" x="9623425" y="4191000"/>
          <p14:tracePt t="143415" x="9617075" y="4191000"/>
          <p14:tracePt t="143447" x="9609138" y="4191000"/>
          <p14:tracePt t="143455" x="9601200" y="4183063"/>
          <p14:tracePt t="143656" x="9593263" y="4183063"/>
          <p14:tracePt t="143679" x="9578975" y="4183063"/>
          <p14:tracePt t="143687" x="9571038" y="4183063"/>
          <p14:tracePt t="143700" x="9563100" y="4175125"/>
          <p14:tracePt t="143716" x="9555163" y="4168775"/>
          <p14:tracePt t="144025" x="9547225" y="4237038"/>
          <p14:tracePt t="144031" x="9571038" y="4411663"/>
          <p14:tracePt t="144040" x="9623425" y="4618038"/>
          <p14:tracePt t="144050" x="9715500" y="4868863"/>
          <p14:tracePt t="144066" x="9867900" y="5356225"/>
          <p14:tracePt t="144083" x="10066338" y="5821363"/>
          <p14:tracePt t="144100" x="10218738" y="6156325"/>
          <p14:tracePt t="144116" x="10302875" y="6324600"/>
          <p14:tracePt t="144133" x="10355263" y="6408738"/>
          <p14:tracePt t="144201" x="10355263" y="6378575"/>
          <p14:tracePt t="144207" x="10355263" y="6294438"/>
          <p14:tracePt t="144216" x="10340975" y="6232525"/>
          <p14:tracePt t="144233" x="10317163" y="6126163"/>
          <p14:tracePt t="144250" x="10302875" y="6049963"/>
          <p14:tracePt t="144266" x="10302875" y="5997575"/>
          <p14:tracePt t="144283" x="10302875" y="5959475"/>
          <p14:tracePt t="144300" x="10302875" y="5913438"/>
          <p14:tracePt t="144316" x="10302875" y="5889625"/>
          <p14:tracePt t="144333" x="10302875" y="5883275"/>
          <p14:tracePt t="144350" x="10302875" y="5859463"/>
          <p14:tracePt t="144366" x="10294938" y="5837238"/>
          <p14:tracePt t="144383" x="10264775" y="5761038"/>
          <p14:tracePt t="144400" x="10256838" y="5730875"/>
          <p14:tracePt t="144417" x="10233025" y="5699125"/>
          <p14:tracePt t="144433" x="10233025" y="5684838"/>
          <p14:tracePt t="144450" x="10226675" y="5592763"/>
          <p14:tracePt t="144467" x="10202863" y="5532438"/>
          <p14:tracePt t="144483" x="10194925" y="5486400"/>
          <p14:tracePt t="144500" x="10188575" y="5440363"/>
          <p14:tracePt t="144517" x="10180638" y="5418138"/>
          <p14:tracePt t="144533" x="10180638" y="5402263"/>
          <p14:tracePt t="144551" x="10172700" y="5364163"/>
          <p14:tracePt t="144567" x="10172700" y="5356225"/>
          <p14:tracePt t="144583" x="10150475" y="5295900"/>
          <p14:tracePt t="144600" x="10150475" y="5273675"/>
          <p14:tracePt t="144719" x="10150475" y="5257800"/>
          <p14:tracePt t="144727" x="10150475" y="5235575"/>
          <p14:tracePt t="144735" x="10150475" y="5219700"/>
          <p14:tracePt t="144759" x="10150475" y="5203825"/>
          <p14:tracePt t="145055" x="10134600" y="5249863"/>
          <p14:tracePt t="145063" x="10118725" y="5287963"/>
          <p14:tracePt t="145071" x="10104438" y="5311775"/>
          <p14:tracePt t="145083" x="10096500" y="5341938"/>
          <p14:tracePt t="145100" x="10074275" y="5394325"/>
          <p14:tracePt t="145117" x="10058400" y="5426075"/>
          <p14:tracePt t="145133" x="10050463" y="5432425"/>
          <p14:tracePt t="145264" x="10050463" y="5440363"/>
          <p14:tracePt t="145271" x="10042525" y="5456238"/>
          <p14:tracePt t="145283" x="10042525" y="5486400"/>
          <p14:tracePt t="145300" x="10042525" y="5532438"/>
          <p14:tracePt t="145317" x="10042525" y="5578475"/>
          <p14:tracePt t="145334" x="10042525" y="5622925"/>
          <p14:tracePt t="145350" x="10042525" y="5654675"/>
          <p14:tracePt t="145367" x="10042525" y="5692775"/>
          <p14:tracePt t="145519" x="10042525" y="5699125"/>
          <p14:tracePt t="145575" x="10050463" y="5707063"/>
          <p14:tracePt t="145639" x="10058400" y="5692775"/>
          <p14:tracePt t="145647" x="10058400" y="5676900"/>
          <p14:tracePt t="145655" x="10066338" y="5661025"/>
          <p14:tracePt t="145667" x="10066338" y="5654675"/>
          <p14:tracePt t="145684" x="10080625" y="5616575"/>
          <p14:tracePt t="145700" x="10080625" y="5592763"/>
          <p14:tracePt t="145717" x="10088563" y="5562600"/>
          <p14:tracePt t="145734" x="10088563" y="5546725"/>
          <p14:tracePt t="145750" x="10088563" y="5524500"/>
          <p14:tracePt t="145767" x="10104438" y="5516563"/>
          <p14:tracePt t="145784" x="10104438" y="5494338"/>
          <p14:tracePt t="145800" x="10104438" y="5486400"/>
          <p14:tracePt t="145817" x="10104438" y="5478463"/>
          <p14:tracePt t="145834" x="10112375" y="5464175"/>
          <p14:tracePt t="145850" x="10118725" y="5432425"/>
          <p14:tracePt t="145867" x="10118725" y="5410200"/>
          <p14:tracePt t="145884" x="10126663" y="5387975"/>
          <p14:tracePt t="145901" x="10134600" y="5364163"/>
          <p14:tracePt t="145917" x="10134600" y="5356225"/>
          <p14:tracePt t="145975" x="10134600" y="5341938"/>
          <p14:tracePt t="145983" x="10134600" y="5334000"/>
          <p14:tracePt t="147063" x="10150475" y="5334000"/>
          <p14:tracePt t="147071" x="10180638" y="5334000"/>
          <p14:tracePt t="147079" x="10226675" y="5334000"/>
          <p14:tracePt t="147087" x="10264775" y="5349875"/>
          <p14:tracePt t="147100" x="10347325" y="5402263"/>
          <p14:tracePt t="147118" x="10675938" y="5540375"/>
          <p14:tracePt t="147135" x="10774363" y="5578475"/>
          <p14:tracePt t="147151" x="10850563" y="5600700"/>
          <p14:tracePt t="147344" x="10858500" y="5608638"/>
          <p14:tracePt t="147455" x="10850563" y="5608638"/>
          <p14:tracePt t="147464" x="10836275" y="5608638"/>
          <p14:tracePt t="147479" x="10828338" y="5608638"/>
          <p14:tracePt t="147585" x="10820400" y="5608638"/>
          <p14:tracePt t="147591" x="10812463" y="5608638"/>
          <p14:tracePt t="147601" x="10804525" y="5600700"/>
          <p14:tracePt t="147631" x="10798175" y="5600700"/>
          <p14:tracePt t="147887" x="10790238" y="5600700"/>
          <p14:tracePt t="147895" x="10782300" y="5600700"/>
          <p14:tracePt t="147927" x="10774363" y="5600700"/>
          <p14:tracePt t="147936" x="10766425" y="5600700"/>
          <p14:tracePt t="147944" x="10760075" y="5592763"/>
          <p14:tracePt t="147967" x="10752138" y="5592763"/>
          <p14:tracePt t="147991" x="10744200" y="5592763"/>
          <p14:tracePt t="148009" x="10736263" y="5592763"/>
          <p14:tracePt t="149407" x="10714038" y="5592763"/>
          <p14:tracePt t="149416" x="10690225" y="5592763"/>
          <p14:tracePt t="149424" x="10660063" y="5592763"/>
          <p14:tracePt t="149435" x="10607675" y="5570538"/>
          <p14:tracePt t="149452" x="10294938" y="5508625"/>
          <p14:tracePt t="149468" x="9974263" y="5432425"/>
          <p14:tracePt t="149485" x="9783763" y="5387975"/>
          <p14:tracePt t="149502" x="9661525" y="5349875"/>
          <p14:tracePt t="149519" x="9547225" y="5273675"/>
          <p14:tracePt t="149535" x="9547225" y="5241925"/>
          <p14:tracePt t="149552" x="9547225" y="5127625"/>
          <p14:tracePt t="149568" x="9547225" y="5051425"/>
          <p14:tracePt t="149585" x="9547225" y="4914900"/>
          <p14:tracePt t="149602" x="9563100" y="4800600"/>
          <p14:tracePt t="149618" x="9578975" y="4716463"/>
          <p14:tracePt t="149635" x="9578975" y="4640263"/>
          <p14:tracePt t="149652" x="9578975" y="4572000"/>
          <p14:tracePt t="149668" x="9540875" y="4473575"/>
          <p14:tracePt t="149685" x="9486900" y="4389438"/>
          <p14:tracePt t="149702" x="9448800" y="4335463"/>
          <p14:tracePt t="149719" x="9440863" y="4327525"/>
          <p14:tracePt t="149855" x="9440863" y="4283075"/>
          <p14:tracePt t="149863" x="9440863" y="4251325"/>
          <p14:tracePt t="149887" x="9440863" y="4244975"/>
          <p14:tracePt t="149895" x="9440863" y="4221163"/>
          <p14:tracePt t="149903" x="9440863" y="4198938"/>
          <p14:tracePt t="149935" x="9448800" y="4191000"/>
          <p14:tracePt t="150039" x="9471025" y="4191000"/>
          <p14:tracePt t="150047" x="9494838" y="4191000"/>
          <p14:tracePt t="150055" x="9509125" y="4206875"/>
          <p14:tracePt t="150069" x="9525000" y="4206875"/>
          <p14:tracePt t="150085" x="9563100" y="4229100"/>
          <p14:tracePt t="150102" x="9585325" y="4297363"/>
          <p14:tracePt t="150119" x="9609138" y="4343400"/>
          <p14:tracePt t="150152" x="9609138" y="4373563"/>
          <p14:tracePt t="150191" x="9609138" y="4381500"/>
          <p14:tracePt t="151080" x="9609138" y="4351338"/>
          <p14:tracePt t="151087" x="9609138" y="4283075"/>
          <p14:tracePt t="151096" x="9609138" y="4244975"/>
          <p14:tracePt t="151120" x="9609138" y="4213225"/>
          <p14:tracePt t="151127" x="9609138" y="4191000"/>
          <p14:tracePt t="151175" x="9609138" y="4183063"/>
          <p14:tracePt t="151271" x="9609138" y="4251325"/>
          <p14:tracePt t="151279" x="9631363" y="4427538"/>
          <p14:tracePt t="151287" x="9639300" y="4556125"/>
          <p14:tracePt t="151303" x="9639300" y="4830763"/>
          <p14:tracePt t="151319" x="9639300" y="5021263"/>
          <p14:tracePt t="151336" x="9639300" y="5159375"/>
          <p14:tracePt t="151352" x="9639300" y="5189538"/>
          <p14:tracePt t="151423" x="9639300" y="5121275"/>
          <p14:tracePt t="151431" x="9639300" y="5037138"/>
          <p14:tracePt t="151439" x="9639300" y="4945063"/>
          <p14:tracePt t="151452" x="9609138" y="4830763"/>
          <p14:tracePt t="151469" x="9547225" y="4618038"/>
          <p14:tracePt t="151487" x="9478963" y="4411663"/>
          <p14:tracePt t="151502" x="9471025" y="4397375"/>
          <p14:tracePt t="151520" x="9464675" y="4381500"/>
          <p14:tracePt t="151575" x="9464675" y="4397375"/>
          <p14:tracePt t="151583" x="9464675" y="4479925"/>
          <p14:tracePt t="151591" x="9464675" y="4541838"/>
          <p14:tracePt t="151602" x="9464675" y="4648200"/>
          <p14:tracePt t="151619" x="9464675" y="4860925"/>
          <p14:tracePt t="151636" x="9471025" y="5006975"/>
          <p14:tracePt t="151653" x="9478963" y="5037138"/>
          <p14:tracePt t="151687" x="9478963" y="5021263"/>
          <p14:tracePt t="151703" x="9478963" y="4953000"/>
          <p14:tracePt t="151719" x="9478963" y="4800600"/>
          <p14:tracePt t="151736" x="9478963" y="4694238"/>
          <p14:tracePt t="151753" x="9478963" y="4678363"/>
          <p14:tracePt t="151824" x="9486900" y="4678363"/>
          <p14:tracePt t="151831" x="9494838" y="4678363"/>
          <p14:tracePt t="151839" x="9509125" y="4678363"/>
          <p14:tracePt t="151853" x="9509125" y="4686300"/>
          <p14:tracePt t="151869" x="9525000" y="4762500"/>
          <p14:tracePt t="151887" x="9547225" y="4838700"/>
          <p14:tracePt t="151903" x="9547225" y="4846638"/>
          <p14:tracePt t="151919" x="9555163" y="4854575"/>
          <p14:tracePt t="151953" x="9555163" y="4792663"/>
          <p14:tracePt t="151969" x="9555163" y="4678363"/>
          <p14:tracePt t="151986" x="9555163" y="4525963"/>
          <p14:tracePt t="152003" x="9555163" y="4449763"/>
          <p14:tracePt t="152019" x="9555163" y="4435475"/>
          <p14:tracePt t="152087" x="9555163" y="4457700"/>
          <p14:tracePt t="152095" x="9555163" y="4503738"/>
          <p14:tracePt t="152103" x="9555163" y="4533900"/>
          <p14:tracePt t="152119" x="9555163" y="4625975"/>
          <p14:tracePt t="152136" x="9555163" y="4664075"/>
          <p14:tracePt t="152217" x="9555163" y="4632325"/>
          <p14:tracePt t="152224" x="9547225" y="4610100"/>
          <p14:tracePt t="152236" x="9547225" y="4594225"/>
          <p14:tracePt t="152253" x="9547225" y="4556125"/>
          <p14:tracePt t="154440" x="9547225" y="4587875"/>
          <p14:tracePt t="154447" x="9601200" y="4740275"/>
          <p14:tracePt t="154455" x="9677400" y="4892675"/>
          <p14:tracePt t="154470" x="9745663" y="5013325"/>
          <p14:tracePt t="154487" x="9829800" y="5249863"/>
          <p14:tracePt t="154504" x="9867900" y="5318125"/>
          <p14:tracePt t="154520" x="9928225" y="5418138"/>
          <p14:tracePt t="154537" x="10004425" y="5532438"/>
          <p14:tracePt t="154554" x="10080625" y="5630863"/>
          <p14:tracePt t="154570" x="10156825" y="5745163"/>
          <p14:tracePt t="154587" x="10233025" y="5829300"/>
          <p14:tracePt t="154604" x="10317163" y="5905500"/>
          <p14:tracePt t="154620" x="10409238" y="5959475"/>
          <p14:tracePt t="154638" x="10499725" y="6003925"/>
          <p14:tracePt t="154654" x="10545763" y="6011863"/>
          <p14:tracePt t="154670" x="10561638" y="6011863"/>
          <p14:tracePt t="154688" x="10575925" y="6011863"/>
          <p14:tracePt t="154704" x="10621963" y="5951538"/>
          <p14:tracePt t="154720" x="10652125" y="5889625"/>
          <p14:tracePt t="154737" x="10675938" y="5837238"/>
          <p14:tracePt t="154754" x="10706100" y="5791200"/>
          <p14:tracePt t="154770" x="10736263" y="5753100"/>
          <p14:tracePt t="154787" x="10744200" y="5737225"/>
          <p14:tracePt t="154983" x="10752138" y="5730875"/>
          <p14:tracePt t="154991" x="10752138" y="5699125"/>
          <p14:tracePt t="154999" x="10766425" y="5668963"/>
          <p14:tracePt t="155023" x="10782300" y="5638800"/>
          <p14:tracePt t="155031" x="10782300" y="5616575"/>
          <p14:tracePt t="155039" x="10782300" y="5608638"/>
          <p14:tracePt t="156791" x="10774363" y="5584825"/>
          <p14:tracePt t="156799" x="10744200" y="5584825"/>
          <p14:tracePt t="156807" x="10645775" y="5584825"/>
          <p14:tracePt t="156821" x="10439400" y="5584825"/>
          <p14:tracePt t="156838" x="9837738" y="5584825"/>
          <p14:tracePt t="156855" x="9494838" y="5554663"/>
          <p14:tracePt t="156871" x="9274175" y="5516563"/>
          <p14:tracePt t="156888" x="9166225" y="5486400"/>
          <p14:tracePt t="156904" x="9151938" y="5478463"/>
          <p14:tracePt t="156938" x="9151938" y="5432425"/>
          <p14:tracePt t="156955" x="9174163" y="5380038"/>
          <p14:tracePt t="156971" x="9197975" y="5311775"/>
          <p14:tracePt t="156988" x="9220200" y="5203825"/>
          <p14:tracePt t="157004" x="9236075" y="5089525"/>
          <p14:tracePt t="157021" x="9258300" y="4945063"/>
          <p14:tracePt t="157038" x="9280525" y="4762500"/>
          <p14:tracePt t="157055" x="9288463" y="4610100"/>
          <p14:tracePt t="157071" x="9288463" y="4487863"/>
          <p14:tracePt t="157088" x="9288463" y="4389438"/>
          <p14:tracePt t="157105" x="9288463" y="4335463"/>
          <p14:tracePt t="157121" x="9288463" y="4327525"/>
          <p14:tracePt t="157258" x="9312275" y="4289425"/>
          <p14:tracePt t="157264" x="9342438" y="4237038"/>
          <p14:tracePt t="157272" x="9364663" y="4213225"/>
          <p14:tracePt t="157288" x="9380538" y="4183063"/>
          <p14:tracePt t="157305" x="9410700" y="4137025"/>
          <p14:tracePt t="157321" x="9426575" y="4122738"/>
          <p14:tracePt t="157338" x="9426575" y="4098925"/>
          <p14:tracePt t="157355" x="9432925" y="4098925"/>
          <p14:tracePt t="157371" x="9440863" y="4092575"/>
          <p14:tracePt t="157388" x="9440863" y="4076700"/>
          <p14:tracePt t="157495" x="9456738" y="4076700"/>
          <p14:tracePt t="157504" x="9486900" y="4076700"/>
          <p14:tracePt t="157511" x="9509125" y="4076700"/>
          <p14:tracePt t="157521" x="9555163" y="4076700"/>
          <p14:tracePt t="157538" x="9593263" y="4092575"/>
          <p14:tracePt t="157555" x="9631363" y="4098925"/>
          <p14:tracePt t="157571" x="9647238" y="4114800"/>
          <p14:tracePt t="157631" x="9647238" y="4130675"/>
          <p14:tracePt t="157639" x="9647238" y="4168775"/>
          <p14:tracePt t="157647" x="9647238" y="4198938"/>
          <p14:tracePt t="157655" x="9647238" y="4221163"/>
          <p14:tracePt t="157671" x="9623425" y="4305300"/>
          <p14:tracePt t="157688" x="9555163" y="4365625"/>
          <p14:tracePt t="157705" x="9486900" y="4403725"/>
          <p14:tracePt t="157721" x="9432925" y="4411663"/>
          <p14:tracePt t="157738" x="9388475" y="4411663"/>
          <p14:tracePt t="157755" x="9372600" y="4411663"/>
          <p14:tracePt t="157799" x="9372600" y="4397375"/>
          <p14:tracePt t="157807" x="9372600" y="4351338"/>
          <p14:tracePt t="157821" x="9372600" y="4305300"/>
          <p14:tracePt t="157838" x="9372600" y="4221163"/>
          <p14:tracePt t="157855" x="9456738" y="4060825"/>
          <p14:tracePt t="157871" x="9509125" y="4008438"/>
          <p14:tracePt t="157889" x="9585325" y="3940175"/>
          <p14:tracePt t="157905" x="9655175" y="3916363"/>
          <p14:tracePt t="157921" x="9693275" y="3916363"/>
          <p14:tracePt t="157938" x="9731375" y="3916363"/>
          <p14:tracePt t="157956" x="9791700" y="3916363"/>
          <p14:tracePt t="157971" x="9821863" y="3932238"/>
          <p14:tracePt t="157988" x="9852025" y="3978275"/>
          <p14:tracePt t="158005" x="9936163" y="4183063"/>
          <p14:tracePt t="158022" x="9936163" y="4305300"/>
          <p14:tracePt t="158038" x="9890125" y="4479925"/>
          <p14:tracePt t="158055" x="9775825" y="4533900"/>
          <p14:tracePt t="158072" x="9655175" y="4533900"/>
          <p14:tracePt t="158088" x="9540875" y="4503738"/>
          <p14:tracePt t="158105" x="9418638" y="4427538"/>
          <p14:tracePt t="158122" x="9266238" y="4297363"/>
          <p14:tracePt t="158138" x="9190038" y="4191000"/>
          <p14:tracePt t="158155" x="9166225" y="4060825"/>
          <p14:tracePt t="158172" x="9159875" y="3978275"/>
          <p14:tracePt t="158188" x="9174163" y="3916363"/>
          <p14:tracePt t="158205" x="9228138" y="3870325"/>
          <p14:tracePt t="158222" x="9288463" y="3870325"/>
          <p14:tracePt t="158238" x="9372600" y="3870325"/>
          <p14:tracePt t="158255" x="9471025" y="3886200"/>
          <p14:tracePt t="158272" x="9517063" y="3916363"/>
          <p14:tracePt t="158288" x="9578975" y="3992563"/>
          <p14:tracePt t="158305" x="9685338" y="4175125"/>
          <p14:tracePt t="158322" x="9699625" y="4321175"/>
          <p14:tracePt t="158338" x="9693275" y="4479925"/>
          <p14:tracePt t="158355" x="9623425" y="4602163"/>
          <p14:tracePt t="158372" x="9509125" y="4625975"/>
          <p14:tracePt t="158388" x="9364663" y="4625975"/>
          <p14:tracePt t="158405" x="9228138" y="4587875"/>
          <p14:tracePt t="158422" x="8778875" y="4259263"/>
          <p14:tracePt t="158438" x="8648700" y="4144963"/>
          <p14:tracePt t="158456" x="8504238" y="3902075"/>
          <p14:tracePt t="158472" x="8504238" y="3810000"/>
          <p14:tracePt t="158488" x="8542338" y="3725863"/>
          <p14:tracePt t="158505" x="8664575" y="3711575"/>
          <p14:tracePt t="158522" x="8839200" y="3711575"/>
          <p14:tracePt t="158538" x="9021763" y="3725863"/>
          <p14:tracePt t="158555" x="9342438" y="3902075"/>
          <p14:tracePt t="158572" x="9502775" y="4084638"/>
          <p14:tracePt t="158588" x="9563100" y="4289425"/>
          <p14:tracePt t="158605" x="9563100" y="4518025"/>
          <p14:tracePt t="158622" x="9471025" y="4686300"/>
          <p14:tracePt t="158640" x="9220200" y="4770438"/>
          <p14:tracePt t="158655" x="8953500" y="4746625"/>
          <p14:tracePt t="158672" x="8618538" y="4587875"/>
          <p14:tracePt t="158688" x="8428038" y="4389438"/>
          <p14:tracePt t="158705" x="8382000" y="4191000"/>
          <p14:tracePt t="158722" x="8420100" y="3978275"/>
          <p14:tracePt t="158739" x="8618538" y="3787775"/>
          <p14:tracePt t="158755" x="8983663" y="3619500"/>
          <p14:tracePt t="158772" x="9394825" y="3573463"/>
          <p14:tracePt t="158774" x="9585325" y="3573463"/>
          <p14:tracePt t="158788" x="9783763" y="3597275"/>
          <p14:tracePt t="158805" x="10012363" y="3687763"/>
          <p14:tracePt t="158823" x="10142538" y="3902075"/>
          <p14:tracePt t="158839" x="10156825" y="4206875"/>
          <p14:tracePt t="158855" x="10156825" y="4556125"/>
          <p14:tracePt t="158872" x="10012363" y="4854575"/>
          <p14:tracePt t="158889" x="9867900" y="4983163"/>
          <p14:tracePt t="158905" x="9775825" y="4983163"/>
          <p14:tracePt t="158922" x="9669463" y="4960938"/>
          <p14:tracePt t="158939" x="9540875" y="4816475"/>
          <p14:tracePt t="158956" x="9464675" y="4602163"/>
          <p14:tracePt t="158972" x="9464675" y="4411663"/>
          <p14:tracePt t="158989" x="9525000" y="4213225"/>
          <p14:tracePt t="159005" x="9655175" y="4076700"/>
          <p14:tracePt t="159022" x="9791700" y="4030663"/>
          <p14:tracePt t="159039" x="9906000" y="4030663"/>
          <p14:tracePt t="159055" x="9936163" y="4046538"/>
          <p14:tracePt t="159072" x="9998075" y="4221163"/>
          <p14:tracePt t="159089" x="10012363" y="4403725"/>
          <p14:tracePt t="159105" x="9990138" y="4556125"/>
          <p14:tracePt t="159122" x="9913938" y="4610100"/>
          <p14:tracePt t="159139" x="9813925" y="4610100"/>
          <p14:tracePt t="159156" x="9715500" y="4572000"/>
          <p14:tracePt t="159172" x="9563100" y="4419600"/>
          <p14:tracePt t="159189" x="9418638" y="4152900"/>
          <p14:tracePt t="159205" x="9410700" y="3962400"/>
          <p14:tracePt t="159222" x="9464675" y="3794125"/>
          <p14:tracePt t="159239" x="9547225" y="3657600"/>
          <p14:tracePt t="159255" x="9601200" y="3635375"/>
          <p14:tracePt t="159272" x="9623425" y="3635375"/>
          <p14:tracePt t="159289" x="9647238" y="3635375"/>
          <p14:tracePt t="159305" x="9661525" y="3695700"/>
          <p14:tracePt t="159322" x="9699625" y="3832225"/>
          <p14:tracePt t="159339" x="9699625" y="3984625"/>
          <p14:tracePt t="159355" x="9699625" y="4084638"/>
          <p14:tracePt t="159372" x="9669463" y="4137025"/>
          <p14:tracePt t="159389" x="9617075" y="4137025"/>
          <p14:tracePt t="159405" x="9525000" y="4122738"/>
          <p14:tracePt t="159422" x="9372600" y="4030663"/>
          <p14:tracePt t="159439" x="9220200" y="3902075"/>
          <p14:tracePt t="159456" x="9212263" y="3894138"/>
          <p14:tracePt t="159472" x="9212263" y="3863975"/>
          <p14:tracePt t="159489" x="9220200" y="3840163"/>
          <p14:tracePt t="159522" x="9242425" y="3840163"/>
          <p14:tracePt t="159539" x="9258300" y="3840163"/>
          <p14:tracePt t="159572" x="9266238" y="3840163"/>
          <p14:tracePt t="159589" x="9274175" y="3840163"/>
          <p14:tracePt t="160015" x="9280525" y="3832225"/>
          <p14:tracePt t="160039" x="9288463" y="3825875"/>
          <p14:tracePt t="160055" x="9304338" y="3810000"/>
          <p14:tracePt t="160064" x="9312275" y="3810000"/>
          <p14:tracePt t="160087" x="9312275" y="3802063"/>
          <p14:tracePt t="160095" x="9326563" y="3794125"/>
          <p14:tracePt t="160106" x="9356725" y="3771900"/>
          <p14:tracePt t="160122" x="9456738" y="3733800"/>
          <p14:tracePt t="160139" x="9563100" y="3695700"/>
          <p14:tracePt t="160156" x="9753600" y="3635375"/>
          <p14:tracePt t="160172" x="9898063" y="3619500"/>
          <p14:tracePt t="160189" x="9966325" y="3597275"/>
          <p14:tracePt t="160255" x="9974263" y="3597275"/>
          <p14:tracePt t="160271" x="9990138" y="3597275"/>
          <p14:tracePt t="160279" x="9998075" y="3597275"/>
          <p14:tracePt t="160289" x="10028238" y="3611563"/>
          <p14:tracePt t="160306" x="10074275" y="3703638"/>
          <p14:tracePt t="160322" x="10112375" y="3817938"/>
          <p14:tracePt t="160339" x="10112375" y="3932238"/>
          <p14:tracePt t="160356" x="10112375" y="4060825"/>
          <p14:tracePt t="160372" x="10096500" y="4206875"/>
          <p14:tracePt t="160389" x="10050463" y="4335463"/>
          <p14:tracePt t="160406" x="9966325" y="4479925"/>
          <p14:tracePt t="160422" x="9921875" y="4525963"/>
          <p14:tracePt t="160439" x="9745663" y="4579938"/>
          <p14:tracePt t="160456" x="9655175" y="4579938"/>
          <p14:tracePt t="160472" x="9601200" y="4579938"/>
          <p14:tracePt t="160489" x="9532938" y="4579938"/>
          <p14:tracePt t="160506" x="9517063" y="4556125"/>
          <p14:tracePt t="160522" x="9478963" y="4525963"/>
          <p14:tracePt t="160539" x="9440863" y="4457700"/>
          <p14:tracePt t="160557" x="9410700" y="4359275"/>
          <p14:tracePt t="160572" x="9402763" y="4251325"/>
          <p14:tracePt t="160589" x="9394825" y="4122738"/>
          <p14:tracePt t="160607" x="9394825" y="3954463"/>
          <p14:tracePt t="160623" x="9394825" y="3916363"/>
          <p14:tracePt t="160639" x="9432925" y="3794125"/>
          <p14:tracePt t="160656" x="9448800" y="3749675"/>
          <p14:tracePt t="160689" x="9456738" y="3741738"/>
          <p14:tracePt t="160706" x="9478963" y="3741738"/>
          <p14:tracePt t="160723" x="9532938" y="3733800"/>
          <p14:tracePt t="160739" x="9609138" y="3725863"/>
          <p14:tracePt t="160756" x="9661525" y="3711575"/>
          <p14:tracePt t="160772" x="9693275" y="3711575"/>
          <p14:tracePt t="160776" x="9699625" y="3711575"/>
          <p14:tracePt t="160789" x="9707563" y="3711575"/>
          <p14:tracePt t="160808" x="9715500" y="3711575"/>
          <p14:tracePt t="160823" x="9723438" y="3725863"/>
          <p14:tracePt t="160839" x="9775825" y="3940175"/>
          <p14:tracePt t="160857" x="9775825" y="4068763"/>
          <p14:tracePt t="160873" x="9775825" y="4191000"/>
          <p14:tracePt t="160889" x="9723438" y="4305300"/>
          <p14:tracePt t="160906" x="9623425" y="4397375"/>
          <p14:tracePt t="160923" x="9517063" y="4441825"/>
          <p14:tracePt t="160939" x="9394825" y="4441825"/>
          <p14:tracePt t="160956" x="9296400" y="4441825"/>
          <p14:tracePt t="160973" x="9236075" y="4403725"/>
          <p14:tracePt t="160989" x="9174163" y="4343400"/>
          <p14:tracePt t="161006" x="9174163" y="4183063"/>
          <p14:tracePt t="161023" x="9174163" y="4106863"/>
          <p14:tracePt t="161039" x="9288463" y="3878263"/>
          <p14:tracePt t="161057" x="9426575" y="3756025"/>
          <p14:tracePt t="161073" x="9563100" y="3703638"/>
          <p14:tracePt t="161089" x="9661525" y="3695700"/>
          <p14:tracePt t="161106" x="9731375" y="3695700"/>
          <p14:tracePt t="161123" x="9783763" y="3725863"/>
          <p14:tracePt t="161139" x="9906000" y="3878263"/>
          <p14:tracePt t="161156" x="9982200" y="4060825"/>
          <p14:tracePt t="161173" x="9982200" y="4305300"/>
          <p14:tracePt t="161189" x="9890125" y="4732338"/>
          <p14:tracePt t="161206" x="9699625" y="5113338"/>
          <p14:tracePt t="161223" x="9502775" y="5356225"/>
          <p14:tracePt t="161239" x="9266238" y="5486400"/>
          <p14:tracePt t="161257" x="9159875" y="5470525"/>
          <p14:tracePt t="161273" x="9059863" y="5387975"/>
          <p14:tracePt t="161289" x="9013825" y="5241925"/>
          <p14:tracePt t="161306" x="8991600" y="5029200"/>
          <p14:tracePt t="161323" x="8999538" y="4816475"/>
          <p14:tracePt t="161339" x="9083675" y="4648200"/>
          <p14:tracePt t="161356" x="9159875" y="4572000"/>
          <p14:tracePt t="161373" x="9174163" y="4556125"/>
          <p14:tracePt t="161406" x="9182100" y="4556125"/>
          <p14:tracePt t="161423" x="9280525" y="4922838"/>
          <p14:tracePt t="161439" x="9356725" y="5303838"/>
          <p14:tracePt t="161456" x="9372600" y="5562600"/>
          <p14:tracePt t="161473" x="9372600" y="5661025"/>
          <p14:tracePt t="161511" x="9380538" y="5630863"/>
          <p14:tracePt t="161523" x="9380538" y="5440363"/>
          <p14:tracePt t="161539" x="9380538" y="5051425"/>
          <p14:tracePt t="161557" x="9380538" y="4610100"/>
          <p14:tracePt t="161573" x="9380538" y="4313238"/>
          <p14:tracePt t="161590" x="9388475" y="4221163"/>
          <p14:tracePt t="161624" x="9394825" y="4259263"/>
          <p14:tracePt t="161639" x="9563100" y="4945063"/>
          <p14:tracePt t="161656" x="9715500" y="5584825"/>
          <p14:tracePt t="161673" x="9845675" y="6035675"/>
          <p14:tracePt t="161690" x="9890125" y="6118225"/>
          <p14:tracePt t="161706" x="9906000" y="6118225"/>
          <p14:tracePt t="161723" x="9990138" y="5851525"/>
          <p14:tracePt t="161740" x="10050463" y="5456238"/>
          <p14:tracePt t="161757" x="10050463" y="4899025"/>
          <p14:tracePt t="161760" x="10012363" y="4716463"/>
          <p14:tracePt t="161773" x="9952038" y="4549775"/>
          <p14:tracePt t="161790" x="9928225" y="4465638"/>
          <p14:tracePt t="161823" x="9898063" y="4678363"/>
          <p14:tracePt t="161840" x="9883775" y="4922838"/>
          <p14:tracePt t="161856" x="9883775" y="5083175"/>
          <p14:tracePt t="161873" x="9883775" y="5105400"/>
          <p14:tracePt t="161906" x="9883775" y="5045075"/>
          <p14:tracePt t="161923" x="9883775" y="4816475"/>
          <p14:tracePt t="161940" x="9883775" y="4594225"/>
          <p14:tracePt t="161956" x="9883775" y="4343400"/>
          <p14:tracePt t="161973" x="9883775" y="4237038"/>
          <p14:tracePt t="162015" x="9883775" y="4289425"/>
          <p14:tracePt t="162024" x="9883775" y="4381500"/>
          <p14:tracePt t="162040" x="9883775" y="4479925"/>
          <p14:tracePt t="162056" x="9883775" y="4511675"/>
          <p14:tracePt t="162095" x="9883775" y="4479925"/>
          <p14:tracePt t="162106" x="9883775" y="4397375"/>
          <p14:tracePt t="162123" x="9883775" y="4335463"/>
          <p14:tracePt t="162139" x="9883775" y="4327525"/>
          <p14:tracePt t="162173" x="9883775" y="4343400"/>
          <p14:tracePt t="162189" x="9791700" y="4686300"/>
          <p14:tracePt t="162206" x="9715500" y="5037138"/>
          <p14:tracePt t="162223" x="9661525" y="5211763"/>
          <p14:tracePt t="162239" x="9655175" y="5219700"/>
          <p14:tracePt t="162273" x="9655175" y="5045075"/>
          <p14:tracePt t="162289" x="9655175" y="4784725"/>
          <p14:tracePt t="162306" x="9655175" y="4441825"/>
          <p14:tracePt t="162323" x="9655175" y="4198938"/>
          <p14:tracePt t="162340" x="9655175" y="4130675"/>
          <p14:tracePt t="162375" x="9639300" y="4191000"/>
          <p14:tracePt t="162389" x="9631363" y="4297363"/>
          <p14:tracePt t="162406" x="9617075" y="4556125"/>
          <p14:tracePt t="162423" x="9623425" y="4594225"/>
          <p14:tracePt t="162440" x="9631363" y="4602163"/>
          <p14:tracePt t="162456" x="9669463" y="4556125"/>
          <p14:tracePt t="162474" x="9715500" y="4411663"/>
          <p14:tracePt t="162490" x="9731375" y="4237038"/>
          <p14:tracePt t="162506" x="9731375" y="4114800"/>
          <p14:tracePt t="162523" x="9731375" y="4076700"/>
          <p14:tracePt t="162567" x="9723438" y="4122738"/>
          <p14:tracePt t="162575" x="9693275" y="4191000"/>
          <p14:tracePt t="162590" x="9677400" y="4259263"/>
          <p14:tracePt t="162606" x="9677400" y="4267200"/>
          <p14:tracePt t="162623" x="9677400" y="4275138"/>
          <p14:tracePt t="162679" x="9669463" y="4237038"/>
          <p14:tracePt t="162687" x="9661525" y="4206875"/>
          <p14:tracePt t="162743" x="9661525" y="4259263"/>
          <p14:tracePt t="162751" x="9661525" y="4359275"/>
          <p14:tracePt t="162759" x="9661525" y="4441825"/>
          <p14:tracePt t="162773" x="9661525" y="4533900"/>
          <p14:tracePt t="162790" x="9647238" y="4664075"/>
          <p14:tracePt t="162806" x="9647238" y="4670425"/>
          <p14:tracePt t="162840" x="9647238" y="4618038"/>
          <p14:tracePt t="162856" x="9639300" y="4479925"/>
          <p14:tracePt t="162873" x="9631363" y="4373563"/>
          <p14:tracePt t="162890" x="9623425" y="4313238"/>
          <p14:tracePt t="162944" x="9623425" y="4321175"/>
          <p14:tracePt t="162951" x="9623425" y="4397375"/>
          <p14:tracePt t="162959" x="9623425" y="4457700"/>
          <p14:tracePt t="162973" x="9623425" y="4487863"/>
          <p14:tracePt t="162990" x="9623425" y="4533900"/>
          <p14:tracePt t="163047" x="9623425" y="4518025"/>
          <p14:tracePt t="163055" x="9617075" y="4473575"/>
          <p14:tracePt t="163064" x="9617075" y="4449763"/>
          <p14:tracePt t="163073" x="9609138" y="4403725"/>
          <p14:tracePt t="163090" x="9593263" y="4321175"/>
          <p14:tracePt t="163107" x="9585325" y="4305300"/>
          <p14:tracePt t="163123" x="9585325" y="4289425"/>
          <p14:tracePt t="163176" x="9585325" y="4321175"/>
          <p14:tracePt t="163184" x="9585325" y="4359275"/>
          <p14:tracePt t="163192" x="9585325" y="4381500"/>
          <p14:tracePt t="163207" x="9585325" y="4435475"/>
          <p14:tracePt t="163223" x="9585325" y="4441825"/>
          <p14:tracePt t="163591" x="9585325" y="4419600"/>
          <p14:tracePt t="163599" x="9578975" y="4403725"/>
          <p14:tracePt t="163615" x="9578975" y="4389438"/>
          <p14:tracePt t="163624" x="9578975" y="4373563"/>
          <p14:tracePt t="163641" x="9571038" y="4351338"/>
          <p14:tracePt t="163657" x="9571038" y="4335463"/>
          <p14:tracePt t="163674" x="9571038" y="4321175"/>
          <p14:tracePt t="163690" x="9571038" y="4305300"/>
          <p14:tracePt t="163707" x="9571038" y="4297363"/>
          <p14:tracePt t="163831" x="9571038" y="4289425"/>
          <p14:tracePt t="163887" x="9571038" y="4267200"/>
          <p14:tracePt t="163896" x="9571038" y="4259263"/>
          <p14:tracePt t="163919" x="9571038" y="4237038"/>
          <p14:tracePt t="163927" x="9571038" y="4229100"/>
          <p14:tracePt t="163943" x="9571038" y="4221163"/>
          <p14:tracePt t="163957" x="9571038" y="4213225"/>
          <p14:tracePt t="163974" x="9571038" y="4191000"/>
          <p14:tracePt t="166200" x="9547225" y="4206875"/>
          <p14:tracePt t="166207" x="9540875" y="4267200"/>
          <p14:tracePt t="166215" x="9517063" y="4313238"/>
          <p14:tracePt t="166225" x="9509125" y="4373563"/>
          <p14:tracePt t="166241" x="9502775" y="4487863"/>
          <p14:tracePt t="166258" x="9502775" y="4632325"/>
          <p14:tracePt t="166275" x="9502775" y="4800600"/>
          <p14:tracePt t="166291" x="9555163" y="4968875"/>
          <p14:tracePt t="166308" x="9639300" y="5121275"/>
          <p14:tracePt t="166325" x="9715500" y="5241925"/>
          <p14:tracePt t="166341" x="9799638" y="5334000"/>
          <p14:tracePt t="166358" x="9921875" y="5394325"/>
          <p14:tracePt t="166375" x="9944100" y="5402263"/>
          <p14:tracePt t="166391" x="9974263" y="5410200"/>
          <p14:tracePt t="166408" x="9990138" y="5410200"/>
          <p14:tracePt t="166464" x="10012363" y="5410200"/>
          <p14:tracePt t="166471" x="10042525" y="5410200"/>
          <p14:tracePt t="166479" x="10066338" y="5410200"/>
          <p14:tracePt t="166491" x="10080625" y="5402263"/>
          <p14:tracePt t="166508" x="10134600" y="5402263"/>
          <p14:tracePt t="166525" x="10302875" y="5402263"/>
          <p14:tracePt t="166541" x="10409238" y="5402263"/>
          <p14:tracePt t="166558" x="10583863" y="5464175"/>
          <p14:tracePt t="166575" x="10614025" y="5478463"/>
          <p14:tracePt t="166591" x="10621963" y="5486400"/>
          <p14:tracePt t="166608" x="10621963" y="5494338"/>
          <p14:tracePt t="166625" x="10629900" y="5532438"/>
          <p14:tracePt t="166641" x="10637838" y="5562600"/>
          <p14:tracePt t="166658" x="10652125" y="5600700"/>
          <p14:tracePt t="166675" x="10660063" y="5622925"/>
          <p14:tracePt t="166691" x="10675938" y="5646738"/>
          <p14:tracePt t="166708" x="10683875" y="5654675"/>
          <p14:tracePt t="166741" x="10706100" y="5661025"/>
          <p14:tracePt t="166759" x="10774363" y="5661025"/>
          <p14:tracePt t="166775" x="10880725" y="5661025"/>
          <p14:tracePt t="166791" x="10926763" y="5646738"/>
          <p14:tracePt t="166808" x="10934700" y="5646738"/>
          <p14:tracePt t="166825" x="10942638" y="5584825"/>
          <p14:tracePt t="166841" x="10942638" y="5540375"/>
          <p14:tracePt t="166858" x="10918825" y="5456238"/>
          <p14:tracePt t="166875" x="10858500" y="5364163"/>
          <p14:tracePt t="166891" x="10804525" y="5311775"/>
          <p14:tracePt t="166908" x="10728325" y="5273675"/>
          <p14:tracePt t="166925" x="10690225" y="5249863"/>
          <p14:tracePt t="166941" x="10683875" y="5241925"/>
          <p14:tracePt t="166968" x="10675938" y="5241925"/>
          <p14:tracePt t="166983" x="10660063" y="5241925"/>
          <p14:tracePt t="166999" x="10645775" y="5241925"/>
          <p14:tracePt t="167008" x="10607675" y="5280025"/>
          <p14:tracePt t="167025" x="10561638" y="5341938"/>
          <p14:tracePt t="167042" x="10493375" y="5440363"/>
          <p14:tracePt t="167058" x="10477500" y="5494338"/>
          <p14:tracePt t="167075" x="10469563" y="5524500"/>
          <p14:tracePt t="167092" x="10461625" y="5532438"/>
          <p14:tracePt t="167159" x="10461625" y="5540375"/>
          <p14:tracePt t="167184" x="10477500" y="5546725"/>
          <p14:tracePt t="167192" x="10485438" y="5546725"/>
          <p14:tracePt t="167207" x="10493375" y="5546725"/>
          <p14:tracePt t="167215" x="10523538" y="5540375"/>
          <p14:tracePt t="167225" x="10561638" y="5502275"/>
          <p14:tracePt t="167242" x="10591800" y="5486400"/>
          <p14:tracePt t="167258" x="10637838" y="5426075"/>
          <p14:tracePt t="167276" x="10652125" y="5410200"/>
          <p14:tracePt t="167295" x="10652125" y="5402263"/>
          <p14:tracePt t="167308" x="10652125" y="5387975"/>
          <p14:tracePt t="167325" x="10652125" y="5349875"/>
          <p14:tracePt t="167342" x="10645775" y="5326063"/>
          <p14:tracePt t="167358" x="10629900" y="5311775"/>
          <p14:tracePt t="167375" x="10591800" y="5303838"/>
          <p14:tracePt t="167392" x="10553700" y="5303838"/>
          <p14:tracePt t="167408" x="10499725" y="5303838"/>
          <p14:tracePt t="167425" x="10379075" y="5372100"/>
          <p14:tracePt t="167442" x="10302875" y="5478463"/>
          <p14:tracePt t="167458" x="10264775" y="5600700"/>
          <p14:tracePt t="167475" x="10264775" y="5737225"/>
          <p14:tracePt t="167492" x="10317163" y="5851525"/>
          <p14:tracePt t="167508" x="10401300" y="5943600"/>
          <p14:tracePt t="167525" x="10515600" y="5997575"/>
          <p14:tracePt t="167542" x="10706100" y="6042025"/>
          <p14:tracePt t="167558" x="10798175" y="6057900"/>
          <p14:tracePt t="167575" x="10866438" y="6042025"/>
          <p14:tracePt t="167592" x="10880725" y="5973763"/>
          <p14:tracePt t="167608" x="10880725" y="5867400"/>
          <p14:tracePt t="167625" x="10828338" y="5722938"/>
          <p14:tracePt t="167642" x="10706100" y="5592763"/>
          <p14:tracePt t="167658" x="10545763" y="5478463"/>
          <p14:tracePt t="167675" x="10417175" y="5426075"/>
          <p14:tracePt t="167692" x="10302875" y="5402263"/>
          <p14:tracePt t="167708" x="10218738" y="5402263"/>
          <p14:tracePt t="167725" x="10202863" y="5418138"/>
          <p14:tracePt t="167742" x="10172700" y="5600700"/>
          <p14:tracePt t="167758" x="10172700" y="5668963"/>
          <p14:tracePt t="167761" x="10218738" y="5768975"/>
          <p14:tracePt t="167775" x="10385425" y="5989638"/>
          <p14:tracePt t="167792" x="10599738" y="6156325"/>
          <p14:tracePt t="167808" x="10858500" y="6232525"/>
          <p14:tracePt t="167825" x="11049000" y="6232525"/>
          <p14:tracePt t="167842" x="11155363" y="6180138"/>
          <p14:tracePt t="167858" x="11185525" y="6118225"/>
          <p14:tracePt t="167875" x="11185525" y="5973763"/>
          <p14:tracePt t="167892" x="11109325" y="5821363"/>
          <p14:tracePt t="167909" x="10964863" y="5699125"/>
          <p14:tracePt t="167925" x="10812463" y="5616575"/>
          <p14:tracePt t="167942" x="10736263" y="5600700"/>
          <p14:tracePt t="167975" x="10736263" y="5646738"/>
          <p14:tracePt t="167993" x="10752138" y="5745163"/>
          <p14:tracePt t="168009" x="10812463" y="5821363"/>
          <p14:tracePt t="168025" x="10842625" y="5829300"/>
          <p14:tracePt t="168042" x="10866438" y="5829300"/>
          <p14:tracePt t="168075" x="10880725" y="5775325"/>
          <p14:tracePt t="168092" x="10880725" y="5707063"/>
          <p14:tracePt t="168109" x="10866438" y="5600700"/>
          <p14:tracePt t="168125" x="10842625" y="5562600"/>
          <p14:tracePt t="168142" x="10828338" y="5532438"/>
          <p14:tracePt t="168159" x="10804525" y="5508625"/>
          <p14:tracePt t="168192" x="10804525" y="5502275"/>
          <p14:tracePt t="168359" x="10798175" y="5502275"/>
          <p14:tracePt t="168367" x="10790238" y="5502275"/>
          <p14:tracePt t="168528" x="10782300" y="5494338"/>
          <p14:tracePt t="168551" x="10782300" y="5478463"/>
          <p14:tracePt t="168559" x="10782300" y="5470525"/>
          <p14:tracePt t="168567" x="10774363" y="5464175"/>
          <p14:tracePt t="168575" x="10774363" y="5456238"/>
          <p14:tracePt t="168592" x="10760075" y="5440363"/>
          <p14:tracePt t="168609" x="10744200" y="5432425"/>
          <p14:tracePt t="168625" x="10728325" y="5432425"/>
          <p14:tracePt t="168642" x="10714038" y="5426075"/>
          <p14:tracePt t="168689" x="10706100" y="5426075"/>
          <p14:tracePt t="168695" x="10698163" y="5440363"/>
          <p14:tracePt t="168709" x="10675938" y="5470525"/>
          <p14:tracePt t="168725" x="10660063" y="5546725"/>
          <p14:tracePt t="168743" x="10660063" y="5616575"/>
          <p14:tracePt t="168759" x="10660063" y="5668963"/>
          <p14:tracePt t="168775" x="10660063" y="5684838"/>
          <p14:tracePt t="168839" x="10668000" y="5684838"/>
          <p14:tracePt t="168847" x="10675938" y="5684838"/>
          <p14:tracePt t="168859" x="10698163" y="5668963"/>
          <p14:tracePt t="168875" x="10714038" y="5646738"/>
          <p14:tracePt t="168893" x="10736263" y="5608638"/>
          <p14:tracePt t="168909" x="10736263" y="5592763"/>
          <p14:tracePt t="168926" x="10736263" y="5578475"/>
          <p14:tracePt t="168942" x="10736263" y="5546725"/>
          <p14:tracePt t="168960" x="10629900" y="5508625"/>
          <p14:tracePt t="168975" x="10591800" y="5508625"/>
          <p14:tracePt t="168992" x="10569575" y="5508625"/>
          <p14:tracePt t="169009" x="10537825" y="5508625"/>
          <p14:tracePt t="169026" x="10531475" y="5508625"/>
          <p14:tracePt t="169042" x="10515600" y="5562600"/>
          <p14:tracePt t="169059" x="10515600" y="5608638"/>
          <p14:tracePt t="169076" x="10531475" y="5676900"/>
          <p14:tracePt t="169093" x="10583863" y="5699125"/>
          <p14:tracePt t="169109" x="10629900" y="5699125"/>
          <p14:tracePt t="169126" x="10714038" y="5699125"/>
          <p14:tracePt t="169142" x="10812463" y="5699125"/>
          <p14:tracePt t="169159" x="10828338" y="5654675"/>
          <p14:tracePt t="169176" x="10850563" y="5616575"/>
          <p14:tracePt t="169192" x="10836275" y="5562600"/>
          <p14:tracePt t="169209" x="10752138" y="5486400"/>
          <p14:tracePt t="169226" x="10652125" y="5448300"/>
          <p14:tracePt t="169242" x="10569575" y="5418138"/>
          <p14:tracePt t="169259" x="10531475" y="5402263"/>
          <p14:tracePt t="169292" x="10515600" y="5440363"/>
          <p14:tracePt t="169309" x="10499725" y="5502275"/>
          <p14:tracePt t="169326" x="10499725" y="5608638"/>
          <p14:tracePt t="169343" x="10575925" y="5715000"/>
          <p14:tracePt t="169359" x="10721975" y="5745163"/>
          <p14:tracePt t="169376" x="10896600" y="5761038"/>
          <p14:tracePt t="169392" x="11064875" y="5730875"/>
          <p14:tracePt t="169409" x="11095038" y="5654675"/>
          <p14:tracePt t="169426" x="11102975" y="5592763"/>
          <p14:tracePt t="169442" x="11049000" y="5494338"/>
          <p14:tracePt t="169459" x="10874375" y="5402263"/>
          <p14:tracePt t="169476" x="10607675" y="5326063"/>
          <p14:tracePt t="169492" x="10417175" y="5318125"/>
          <p14:tracePt t="169509" x="10317163" y="5341938"/>
          <p14:tracePt t="169526" x="10294938" y="5470525"/>
          <p14:tracePt t="169543" x="10294938" y="5524500"/>
          <p14:tracePt t="169559" x="10477500" y="5676900"/>
          <p14:tracePt t="169576" x="10698163" y="5722938"/>
          <p14:tracePt t="169593" x="10850563" y="5722938"/>
          <p14:tracePt t="169609" x="10904538" y="5692775"/>
          <p14:tracePt t="169626" x="10904538" y="5638800"/>
          <p14:tracePt t="169642" x="10866438" y="5554663"/>
          <p14:tracePt t="169659" x="10721975" y="5448300"/>
          <p14:tracePt t="169676" x="10507663" y="5402263"/>
          <p14:tracePt t="169692" x="10347325" y="5380038"/>
          <p14:tracePt t="169709" x="10271125" y="5394325"/>
          <p14:tracePt t="169726" x="10264775" y="5524500"/>
          <p14:tracePt t="169743" x="10340975" y="5646738"/>
          <p14:tracePt t="169759" x="10477500" y="5737225"/>
          <p14:tracePt t="169776" x="10660063" y="5768975"/>
          <p14:tracePt t="169793" x="10804525" y="5768975"/>
          <p14:tracePt t="169809" x="10842625" y="5730875"/>
          <p14:tracePt t="169826" x="10850563" y="5676900"/>
          <p14:tracePt t="169842" x="10842625" y="5600700"/>
          <p14:tracePt t="169859" x="10752138" y="5546725"/>
          <p14:tracePt t="169876" x="10637838" y="5516563"/>
          <p14:tracePt t="169893" x="10583863" y="5516563"/>
          <p14:tracePt t="169909" x="10553700" y="5546725"/>
          <p14:tracePt t="169927" x="10545763" y="5661025"/>
          <p14:tracePt t="169943" x="10553700" y="5707063"/>
          <p14:tracePt t="169959" x="10621963" y="5768975"/>
          <p14:tracePt t="169976" x="10690225" y="5775325"/>
          <p14:tracePt t="169993" x="10736263" y="5775325"/>
          <p14:tracePt t="170009" x="10782300" y="5715000"/>
          <p14:tracePt t="170026" x="10782300" y="5630863"/>
          <p14:tracePt t="170043" x="10782300" y="5562600"/>
          <p14:tracePt t="170059" x="10714038" y="5478463"/>
          <p14:tracePt t="170076" x="10645775" y="5464175"/>
          <p14:tracePt t="170093" x="10637838" y="5464175"/>
          <p14:tracePt t="170109" x="10599738" y="5478463"/>
          <p14:tracePt t="170127" x="10575925" y="5546725"/>
          <p14:tracePt t="170143" x="10575925" y="5570538"/>
          <p14:tracePt t="170191" x="10575925" y="5546725"/>
          <p14:tracePt t="170199" x="10583863" y="5516563"/>
          <p14:tracePt t="170209" x="10583863" y="5508625"/>
          <p14:tracePt t="170226" x="10583863" y="5448300"/>
          <p14:tracePt t="170243" x="10583863" y="5440363"/>
          <p14:tracePt t="170303" x="10583863" y="5470525"/>
          <p14:tracePt t="170311" x="10583863" y="5494338"/>
          <p14:tracePt t="170319" x="10583863" y="5532438"/>
          <p14:tracePt t="170328" x="10583863" y="5554663"/>
          <p14:tracePt t="170343" x="10599738" y="5570538"/>
          <p14:tracePt t="170376" x="10607675" y="5570538"/>
          <p14:tracePt t="170393" x="10637838" y="5570538"/>
          <p14:tracePt t="170409" x="10652125" y="5532438"/>
          <p14:tracePt t="170426" x="10660063" y="5524500"/>
          <p14:tracePt t="170519" x="10668000" y="5524500"/>
          <p14:tracePt t="170551" x="10668000" y="5532438"/>
          <p14:tracePt t="170575" x="10675938" y="5532438"/>
          <p14:tracePt t="170583" x="10698163" y="5532438"/>
          <p14:tracePt t="170593" x="10728325" y="5508625"/>
          <p14:tracePt t="170609" x="10782300" y="5478463"/>
          <p14:tracePt t="170626" x="10812463" y="5464175"/>
          <p14:tracePt t="170704" x="10798175" y="5470525"/>
          <p14:tracePt t="170711" x="10782300" y="5486400"/>
          <p14:tracePt t="170720" x="10774363" y="5502275"/>
          <p14:tracePt t="170728" x="10774363" y="5516563"/>
          <p14:tracePt t="170743" x="10774363" y="5524500"/>
          <p14:tracePt t="170800" x="10774363" y="5532438"/>
          <p14:tracePt t="170855" x="10782300" y="5532438"/>
          <p14:tracePt t="170871" x="10782300" y="5524500"/>
          <p14:tracePt t="170895" x="10782300" y="5502275"/>
          <p14:tracePt t="170904" x="10782300" y="5486400"/>
          <p14:tracePt t="170911" x="10774363" y="5470525"/>
          <p14:tracePt t="170928" x="10760075" y="5470525"/>
          <p14:tracePt t="170943" x="10728325" y="5470525"/>
          <p14:tracePt t="170960" x="10721975" y="5464175"/>
          <p14:tracePt t="171031" x="10721975" y="5470525"/>
          <p14:tracePt t="171039" x="10721975" y="5478463"/>
          <p14:tracePt t="171047" x="10728325" y="5486400"/>
          <p14:tracePt t="171060" x="10736263" y="5486400"/>
          <p14:tracePt t="171076" x="10782300" y="5494338"/>
          <p14:tracePt t="171093" x="10804525" y="5502275"/>
          <p14:tracePt t="171110" x="10836275" y="5508625"/>
          <p14:tracePt t="171126" x="10850563" y="5508625"/>
          <p14:tracePt t="171160" x="10858500" y="5502275"/>
          <p14:tracePt t="171176" x="10850563" y="5486400"/>
          <p14:tracePt t="171193" x="10850563" y="5470525"/>
          <p14:tracePt t="171210" x="10828338" y="5440363"/>
          <p14:tracePt t="171226" x="10804525" y="5440363"/>
          <p14:tracePt t="171243" x="10774363" y="5426075"/>
          <p14:tracePt t="171260" x="10728325" y="5418138"/>
          <p14:tracePt t="171276" x="10683875" y="5410200"/>
          <p14:tracePt t="171279" x="10668000" y="5410200"/>
          <p14:tracePt t="171293" x="10637838" y="5410200"/>
          <p14:tracePt t="171310" x="10583863" y="5410200"/>
          <p14:tracePt t="171343" x="10545763" y="5440363"/>
          <p14:tracePt t="171360" x="10537825" y="5456238"/>
          <p14:tracePt t="171376" x="10515600" y="5524500"/>
          <p14:tracePt t="171393" x="10507663" y="5570538"/>
          <p14:tracePt t="171410" x="10507663" y="5600700"/>
          <p14:tracePt t="171426" x="10507663" y="5646738"/>
          <p14:tracePt t="171443" x="10507663" y="5676900"/>
          <p14:tracePt t="171460" x="10531475" y="5715000"/>
          <p14:tracePt t="171476" x="10614025" y="5791200"/>
          <p14:tracePt t="171495" x="10836275" y="5883275"/>
          <p14:tracePt t="171510" x="10995025" y="5883275"/>
          <p14:tracePt t="171526" x="11087100" y="5883275"/>
          <p14:tracePt t="171543" x="11307763" y="5859463"/>
          <p14:tracePt t="171560" x="11383963" y="5799138"/>
          <p14:tracePt t="171577" x="11399838" y="5715000"/>
          <p14:tracePt t="171593" x="11399838" y="5562600"/>
          <p14:tracePt t="171610" x="11293475" y="5387975"/>
          <p14:tracePt t="171627" x="11133138" y="5235575"/>
          <p14:tracePt t="171643" x="10950575" y="5135563"/>
          <p14:tracePt t="171660" x="10760075" y="5067300"/>
          <p14:tracePt t="171677" x="10614025" y="5029200"/>
          <p14:tracePt t="171693" x="10553700" y="5029200"/>
          <p14:tracePt t="171710" x="10545763" y="5029200"/>
          <p14:tracePt t="171727" x="10507663" y="5059363"/>
          <p14:tracePt t="171743" x="10477500" y="5181600"/>
          <p14:tracePt t="171760" x="10447338" y="5341938"/>
          <p14:tracePt t="171777" x="10431463" y="5502275"/>
          <p14:tracePt t="171793" x="10423525" y="5630863"/>
          <p14:tracePt t="171810" x="10423525" y="5730875"/>
          <p14:tracePt t="171827" x="10447338" y="5775325"/>
          <p14:tracePt t="171843" x="10469563" y="5775325"/>
          <p14:tracePt t="171860" x="10523538" y="5775325"/>
          <p14:tracePt t="171877" x="10614025" y="5753100"/>
          <p14:tracePt t="171893" x="10683875" y="5692775"/>
          <p14:tracePt t="171911" x="10752138" y="5540375"/>
          <p14:tracePt t="171927" x="10766425" y="5478463"/>
          <p14:tracePt t="171943" x="10774363" y="5440363"/>
          <p14:tracePt t="171960" x="10774363" y="5418138"/>
          <p14:tracePt t="171977" x="10736263" y="5402263"/>
          <p14:tracePt t="171994" x="10683875" y="5394325"/>
          <p14:tracePt t="172010" x="10668000" y="5394325"/>
          <p14:tracePt t="172027" x="10629900" y="5402263"/>
          <p14:tracePt t="172043" x="10599738" y="5464175"/>
          <p14:tracePt t="172060" x="10599738" y="5524500"/>
          <p14:tracePt t="172077" x="10599738" y="5592763"/>
          <p14:tracePt t="172093" x="10621963" y="5654675"/>
          <p14:tracePt t="172111" x="10721975" y="5699125"/>
          <p14:tracePt t="172127" x="10836275" y="5699125"/>
          <p14:tracePt t="172143" x="10995025" y="5699125"/>
          <p14:tracePt t="172160" x="11056938" y="5654675"/>
          <p14:tracePt t="172177" x="11056938" y="5608638"/>
          <p14:tracePt t="172193" x="11056938" y="5562600"/>
          <p14:tracePt t="172210" x="11010900" y="5494338"/>
          <p14:tracePt t="172227" x="10912475" y="5448300"/>
          <p14:tracePt t="172243" x="10774363" y="5410200"/>
          <p14:tracePt t="172260" x="10668000" y="5402263"/>
          <p14:tracePt t="172262" x="10645775" y="5394325"/>
          <p14:tracePt t="172319" x="10637838" y="5394325"/>
          <p14:tracePt t="172327" x="10637838" y="5402263"/>
          <p14:tracePt t="172335" x="10637838" y="5426075"/>
          <p14:tracePt t="172343" x="10645775" y="5448300"/>
          <p14:tracePt t="172360" x="10660063" y="5486400"/>
          <p14:tracePt t="172377" x="10698163" y="5502275"/>
          <p14:tracePt t="172393" x="10728325" y="5516563"/>
          <p14:tracePt t="172410" x="10736263" y="5516563"/>
          <p14:tracePt t="172456" x="10736263" y="5502275"/>
          <p14:tracePt t="172463" x="10736263" y="5470525"/>
          <p14:tracePt t="172479" x="10736263" y="5464175"/>
          <p14:tracePt t="172495" x="10736263" y="5432425"/>
          <p14:tracePt t="172510" x="10721975" y="5418138"/>
          <p14:tracePt t="172527" x="10698163" y="5387975"/>
          <p14:tracePt t="172544" x="10683875" y="5372100"/>
          <p14:tracePt t="172560" x="10675938" y="5364163"/>
          <p14:tracePt t="172631" x="10668000" y="5364163"/>
          <p14:tracePt t="172704" x="10668000" y="5372100"/>
          <p14:tracePt t="172767" x="10668000" y="5380038"/>
          <p14:tracePt t="172879" x="10645775" y="5380038"/>
          <p14:tracePt t="172887" x="10621963" y="5380038"/>
          <p14:tracePt t="172896" x="10599738" y="5372100"/>
          <p14:tracePt t="172911" x="10575925" y="5372100"/>
          <p14:tracePt t="172928" x="10515600" y="5380038"/>
          <p14:tracePt t="172944" x="10515600" y="5387975"/>
          <p14:tracePt t="172960" x="10507663" y="5402263"/>
          <p14:tracePt t="172977" x="10499725" y="5410200"/>
          <p14:tracePt t="172994" x="10499725" y="5448300"/>
          <p14:tracePt t="173011" x="10515600" y="5494338"/>
          <p14:tracePt t="173027" x="10531475" y="5516563"/>
          <p14:tracePt t="173044" x="10575925" y="5524500"/>
          <p14:tracePt t="173060" x="10591800" y="5524500"/>
          <p14:tracePt t="173077" x="10629900" y="5524500"/>
          <p14:tracePt t="173094" x="10637838" y="5524500"/>
          <p14:tracePt t="173110" x="10645775" y="5524500"/>
          <p14:tracePt t="173127" x="10645775" y="5494338"/>
          <p14:tracePt t="173208" x="10645775" y="5486400"/>
          <p14:tracePt t="173239" x="10637838" y="5486400"/>
          <p14:tracePt t="173247" x="10629900" y="5508625"/>
          <p14:tracePt t="173255" x="10629900" y="5516563"/>
          <p14:tracePt t="173263" x="10629900" y="5524500"/>
          <p14:tracePt t="173277" x="10621963" y="5546725"/>
          <p14:tracePt t="173294" x="10621963" y="5608638"/>
          <p14:tracePt t="173310" x="10621963" y="5616575"/>
          <p14:tracePt t="173327" x="10629900" y="5654675"/>
          <p14:tracePt t="173344" x="10637838" y="5654675"/>
          <p14:tracePt t="173415" x="10652125" y="5654675"/>
          <p14:tracePt t="173424" x="10683875" y="5646738"/>
          <p14:tracePt t="173431" x="10690225" y="5630863"/>
          <p14:tracePt t="173444" x="10698163" y="5630863"/>
          <p14:tracePt t="173461" x="10714038" y="5622925"/>
          <p14:tracePt t="173477" x="10714038" y="5608638"/>
          <p14:tracePt t="173576" x="10721975" y="5608638"/>
          <p14:tracePt t="173592" x="10721975" y="5630863"/>
          <p14:tracePt t="173601" x="10721975" y="5676900"/>
          <p14:tracePt t="173611" x="10721975" y="5692775"/>
          <p14:tracePt t="173627" x="10752138" y="5737225"/>
          <p14:tracePt t="173644" x="10774363" y="5737225"/>
          <p14:tracePt t="173661" x="10782300" y="5737225"/>
          <p14:tracePt t="173677" x="10798175" y="5737225"/>
          <p14:tracePt t="173694" x="10812463" y="5707063"/>
          <p14:tracePt t="173711" x="10812463" y="5646738"/>
          <p14:tracePt t="173727" x="10812463" y="5600700"/>
          <p14:tracePt t="173744" x="10790238" y="5540375"/>
          <p14:tracePt t="173761" x="10760075" y="5502275"/>
          <p14:tracePt t="173777" x="10736263" y="5486400"/>
          <p14:tracePt t="173839" x="10721975" y="5486400"/>
          <p14:tracePt t="173847" x="10714038" y="5502275"/>
          <p14:tracePt t="173855" x="10698163" y="5546725"/>
          <p14:tracePt t="173863" x="10683875" y="5570538"/>
          <p14:tracePt t="173877" x="10683875" y="5608638"/>
          <p14:tracePt t="173895" x="10675938" y="5646738"/>
          <p14:tracePt t="173928" x="10675938" y="5654675"/>
          <p14:tracePt t="173944" x="10698163" y="5654675"/>
          <p14:tracePt t="173961" x="10728325" y="5654675"/>
          <p14:tracePt t="173977" x="10736263" y="5654675"/>
          <p14:tracePt t="173994" x="10744200" y="5638800"/>
          <p14:tracePt t="174027" x="10744200" y="5630863"/>
          <p14:tracePt t="174044" x="10744200" y="5616575"/>
          <p14:tracePt t="174061" x="10744200" y="5608638"/>
          <p14:tracePt t="174896" x="10714038" y="5622925"/>
          <p14:tracePt t="174903" x="10698163" y="5646738"/>
          <p14:tracePt t="174912" x="10683875" y="5661025"/>
          <p14:tracePt t="174928" x="10660063" y="5676900"/>
          <p14:tracePt t="174944" x="10637838" y="5699125"/>
          <p14:tracePt t="174961" x="10614025" y="5707063"/>
          <p14:tracePt t="174978" x="10591800" y="5715000"/>
          <p14:tracePt t="174994" x="10561638" y="5715000"/>
          <p14:tracePt t="175011" x="10523538" y="5715000"/>
          <p14:tracePt t="175028" x="10469563" y="5715000"/>
          <p14:tracePt t="175044" x="10379075" y="5715000"/>
          <p14:tracePt t="175061" x="10264775" y="5707063"/>
          <p14:tracePt t="175079" x="10050463" y="5661025"/>
          <p14:tracePt t="175094" x="9974263" y="5654675"/>
          <p14:tracePt t="175112" x="9799638" y="5622925"/>
          <p14:tracePt t="175128" x="9699625" y="5616575"/>
          <p14:tracePt t="175145" x="9585325" y="5592763"/>
          <p14:tracePt t="175161" x="9440863" y="5578475"/>
          <p14:tracePt t="175178" x="9342438" y="5554663"/>
          <p14:tracePt t="175195" x="9266238" y="5546725"/>
          <p14:tracePt t="175211" x="9151938" y="5540375"/>
          <p14:tracePt t="175228" x="9021763" y="5540375"/>
          <p14:tracePt t="175245" x="8823325" y="5540375"/>
          <p14:tracePt t="175261" x="8526463" y="5540375"/>
          <p14:tracePt t="175278" x="7947025" y="5540375"/>
          <p14:tracePt t="175294" x="7794625" y="5540375"/>
          <p14:tracePt t="175312" x="7421563" y="5540375"/>
          <p14:tracePt t="175328" x="7285038" y="5532438"/>
          <p14:tracePt t="175345" x="7216775" y="5508625"/>
          <p14:tracePt t="175361" x="7154863" y="5448300"/>
          <p14:tracePt t="175378" x="7116763" y="5380038"/>
          <p14:tracePt t="175395" x="7086600" y="5265738"/>
          <p14:tracePt t="175411" x="7086600" y="5127625"/>
          <p14:tracePt t="175428" x="7086600" y="4999038"/>
          <p14:tracePt t="175445" x="7162800" y="4838700"/>
          <p14:tracePt t="175461" x="7239000" y="4686300"/>
          <p14:tracePt t="175479" x="7369175" y="4503738"/>
          <p14:tracePt t="175495" x="7459663" y="4389438"/>
          <p14:tracePt t="175513" x="7566025" y="4275138"/>
          <p14:tracePt t="175528" x="7680325" y="4183063"/>
          <p14:tracePt t="175545" x="7856538" y="4084638"/>
          <p14:tracePt t="175561" x="8085138" y="3978275"/>
          <p14:tracePt t="175578" x="8404225" y="3856038"/>
          <p14:tracePt t="175595" x="8747125" y="3711575"/>
          <p14:tracePt t="175611" x="8999538" y="3603625"/>
          <p14:tracePt t="175628" x="9204325" y="3513138"/>
          <p14:tracePt t="175645" x="9356725" y="3459163"/>
          <p14:tracePt t="175661" x="9502775" y="3413125"/>
          <p14:tracePt t="175678" x="9639300" y="3382963"/>
          <p14:tracePt t="175695" x="9677400" y="3382963"/>
          <p14:tracePt t="175711" x="9731375" y="3382963"/>
          <p14:tracePt t="175728" x="9799638" y="3390900"/>
          <p14:tracePt t="175745" x="9898063" y="3436938"/>
          <p14:tracePt t="175761" x="10096500" y="3619500"/>
          <p14:tracePt t="175778" x="10371138" y="3924300"/>
          <p14:tracePt t="175795" x="10561638" y="4213225"/>
          <p14:tracePt t="175812" x="10736263" y="4572000"/>
          <p14:tracePt t="175828" x="10888663" y="4922838"/>
          <p14:tracePt t="175845" x="10950575" y="5159375"/>
          <p14:tracePt t="175861" x="10964863" y="5295900"/>
          <p14:tracePt t="175878" x="10956925" y="5387975"/>
          <p14:tracePt t="175895" x="10836275" y="5554663"/>
          <p14:tracePt t="175911" x="10614025" y="5668963"/>
          <p14:tracePt t="175928" x="10287000" y="5753100"/>
          <p14:tracePt t="175945" x="9944100" y="5783263"/>
          <p14:tracePt t="175961" x="9609138" y="5783263"/>
          <p14:tracePt t="175978" x="9288463" y="5783263"/>
          <p14:tracePt t="175995" x="9067800" y="5745163"/>
          <p14:tracePt t="176013" x="8899525" y="5684838"/>
          <p14:tracePt t="176028" x="8785225" y="5616575"/>
          <p14:tracePt t="176045" x="8686800" y="5508625"/>
          <p14:tracePt t="176061" x="8610600" y="5356225"/>
          <p14:tracePt t="176078" x="8556625" y="5151438"/>
          <p14:tracePt t="176095" x="8542338" y="4846638"/>
          <p14:tracePt t="176112" x="8594725" y="4632325"/>
          <p14:tracePt t="176128" x="8686800" y="4465638"/>
          <p14:tracePt t="176145" x="8809038" y="4313238"/>
          <p14:tracePt t="176162" x="8923338" y="4206875"/>
          <p14:tracePt t="176178" x="9090025" y="4122738"/>
          <p14:tracePt t="176195" x="9296400" y="4068763"/>
          <p14:tracePt t="176212" x="9547225" y="4046538"/>
          <p14:tracePt t="176228" x="9821863" y="4046538"/>
          <p14:tracePt t="176245" x="10066338" y="4046538"/>
          <p14:tracePt t="176262" x="10294938" y="4114800"/>
          <p14:tracePt t="176264" x="10393363" y="4183063"/>
          <p14:tracePt t="176278" x="10477500" y="4237038"/>
          <p14:tracePt t="176295" x="10660063" y="4479925"/>
          <p14:tracePt t="176312" x="10774363" y="4746625"/>
          <p14:tracePt t="176328" x="10836275" y="5089525"/>
          <p14:tracePt t="176345" x="10836275" y="5448300"/>
          <p14:tracePt t="176362" x="10766425" y="5715000"/>
          <p14:tracePt t="176378" x="10607675" y="5935663"/>
          <p14:tracePt t="176395" x="10294938" y="6088063"/>
          <p14:tracePt t="176412" x="9731375" y="6180138"/>
          <p14:tracePt t="176428" x="9067800" y="6172200"/>
          <p14:tracePt t="176445" x="8435975" y="6035675"/>
          <p14:tracePt t="176462" x="7902575" y="5829300"/>
          <p14:tracePt t="176478" x="7475538" y="5554663"/>
          <p14:tracePt t="176495" x="7285038" y="5227638"/>
          <p14:tracePt t="176513" x="7285038" y="5013325"/>
          <p14:tracePt t="176528" x="7399338" y="4770438"/>
          <p14:tracePt t="176545" x="7581900" y="4518025"/>
          <p14:tracePt t="176562" x="7802563" y="4335463"/>
          <p14:tracePt t="176578" x="8047038" y="4191000"/>
          <p14:tracePt t="176595" x="8343900" y="4038600"/>
          <p14:tracePt t="176612" x="8512175" y="3962400"/>
          <p14:tracePt t="176628" x="8580438" y="3916363"/>
          <p14:tracePt t="176645" x="8602663" y="3894138"/>
          <p14:tracePt t="176744" x="8564563" y="3940175"/>
          <p14:tracePt t="176752" x="8474075" y="4046538"/>
          <p14:tracePt t="176762" x="8328025" y="4144963"/>
          <p14:tracePt t="176778" x="7902575" y="4313238"/>
          <p14:tracePt t="176795" x="7170738" y="4457700"/>
          <p14:tracePt t="176812" x="6408738" y="4564063"/>
          <p14:tracePt t="176828" x="5761038" y="4572000"/>
          <p14:tracePt t="176845" x="5349875" y="4572000"/>
          <p14:tracePt t="176862" x="5165725" y="4572000"/>
          <p14:tracePt t="176879" x="5097463" y="4572000"/>
          <p14:tracePt t="176895" x="5067300" y="4572000"/>
          <p14:tracePt t="177096" x="5089525" y="4587875"/>
          <p14:tracePt t="177104" x="5121275" y="4594225"/>
          <p14:tracePt t="177143" x="5121275" y="4587875"/>
          <p14:tracePt t="177151" x="5121275" y="4572000"/>
          <p14:tracePt t="177162" x="5121275" y="4556125"/>
          <p14:tracePt t="177179" x="5121275" y="4503738"/>
          <p14:tracePt t="177195" x="5121275" y="4457700"/>
          <p14:tracePt t="177213" x="5121275" y="4397375"/>
          <p14:tracePt t="177229" x="5127625" y="4313238"/>
          <p14:tracePt t="177245" x="5159375" y="4244975"/>
          <p14:tracePt t="177262" x="5197475" y="4183063"/>
          <p14:tracePt t="177264" x="5241925" y="4144963"/>
          <p14:tracePt t="177279" x="5273675" y="4130675"/>
          <p14:tracePt t="177295" x="5470525" y="4068763"/>
          <p14:tracePt t="177312" x="5684838" y="4060825"/>
          <p14:tracePt t="177329" x="5921375" y="4060825"/>
          <p14:tracePt t="177345" x="6232525" y="4068763"/>
          <p14:tracePt t="177362" x="6515100" y="4137025"/>
          <p14:tracePt t="177379" x="6667500" y="4191000"/>
          <p14:tracePt t="177395" x="6735763" y="4221163"/>
          <p14:tracePt t="177412" x="6819900" y="4275138"/>
          <p14:tracePt t="177429" x="7032625" y="4473575"/>
          <p14:tracePt t="177445" x="7170738" y="4602163"/>
          <p14:tracePt t="177462" x="7223125" y="4664075"/>
          <p14:tracePt t="177479" x="7331075" y="4732338"/>
          <p14:tracePt t="177495" x="7399338" y="4746625"/>
          <p14:tracePt t="177512" x="7413625" y="4746625"/>
          <p14:tracePt t="177567" x="7421563" y="4746625"/>
          <p14:tracePt t="177575" x="7429500" y="4740275"/>
          <p14:tracePt t="177583" x="7429500" y="4702175"/>
          <p14:tracePt t="177595" x="7429500" y="4678363"/>
          <p14:tracePt t="177612" x="7437438" y="4656138"/>
          <p14:tracePt t="177631" x="7445375" y="4648200"/>
          <p14:tracePt t="177645" x="7445375" y="4640263"/>
          <p14:tracePt t="177662" x="7483475" y="4587875"/>
          <p14:tracePt t="177679" x="7483475" y="4579938"/>
          <p14:tracePt t="178208" x="7497763" y="4564063"/>
          <p14:tracePt t="178215" x="7543800" y="4487863"/>
          <p14:tracePt t="178224" x="7559675" y="4465638"/>
          <p14:tracePt t="178231" x="7566025" y="4457700"/>
          <p14:tracePt t="178247" x="7573963" y="4449763"/>
          <p14:tracePt t="178262" x="7620000" y="4403725"/>
          <p14:tracePt t="178279" x="7658100" y="4365625"/>
          <p14:tracePt t="178296" x="7673975" y="4359275"/>
          <p14:tracePt t="178312" x="7734300" y="4267200"/>
          <p14:tracePt t="178329" x="7772400" y="4221163"/>
          <p14:tracePt t="178346" x="7832725" y="4183063"/>
          <p14:tracePt t="178362" x="7932738" y="4152900"/>
          <p14:tracePt t="178379" x="8023225" y="4130675"/>
          <p14:tracePt t="178396" x="8169275" y="4098925"/>
          <p14:tracePt t="178412" x="8289925" y="4092575"/>
          <p14:tracePt t="178429" x="8466138" y="4084638"/>
          <p14:tracePt t="178447" x="8716963" y="4076700"/>
          <p14:tracePt t="178462" x="8801100" y="4076700"/>
          <p14:tracePt t="178479" x="8937625" y="4076700"/>
          <p14:tracePt t="178496" x="8991600" y="4084638"/>
          <p14:tracePt t="178512" x="9029700" y="4098925"/>
          <p14:tracePt t="178529" x="9090025" y="4114800"/>
          <p14:tracePt t="178546" x="9121775" y="4130675"/>
          <p14:tracePt t="178562" x="9159875" y="4137025"/>
          <p14:tracePt t="178579" x="9204325" y="4168775"/>
          <p14:tracePt t="178596" x="9326563" y="4259263"/>
          <p14:tracePt t="178612" x="9364663" y="4283075"/>
          <p14:tracePt t="178629" x="9432925" y="4327525"/>
          <p14:tracePt t="178647" x="9578975" y="4518025"/>
          <p14:tracePt t="178663" x="9669463" y="4632325"/>
          <p14:tracePt t="178679" x="9753600" y="4724400"/>
          <p14:tracePt t="178696" x="9813925" y="4800600"/>
          <p14:tracePt t="178712" x="9821863" y="4822825"/>
          <p14:tracePt t="178751" x="9821863" y="4854575"/>
          <p14:tracePt t="178763" x="9813925" y="4884738"/>
          <p14:tracePt t="178779" x="9769475" y="4945063"/>
          <p14:tracePt t="178796" x="9707563" y="5006975"/>
          <p14:tracePt t="178812" x="9623425" y="5075238"/>
          <p14:tracePt t="178829" x="9517063" y="5121275"/>
          <p14:tracePt t="178847" x="9350375" y="5189538"/>
          <p14:tracePt t="178863" x="9220200" y="5219700"/>
          <p14:tracePt t="178879" x="9105900" y="5235575"/>
          <p14:tracePt t="178896" x="9051925" y="5235575"/>
          <p14:tracePt t="178912" x="9037638" y="5235575"/>
          <p14:tracePt t="178930" x="9013825" y="5235575"/>
          <p14:tracePt t="178946" x="8975725" y="5197475"/>
          <p14:tracePt t="178963" x="8945563" y="5151438"/>
          <p14:tracePt t="178979" x="8877300" y="5067300"/>
          <p14:tracePt t="178996" x="8839200" y="5013325"/>
          <p14:tracePt t="179013" x="8831263" y="4983163"/>
          <p14:tracePt t="179029" x="8816975" y="4945063"/>
          <p14:tracePt t="179046" x="8809038" y="4906963"/>
          <p14:tracePt t="180015" x="8809038" y="4892675"/>
          <p14:tracePt t="180025" x="8809038" y="4854575"/>
          <p14:tracePt t="180031" x="8809038" y="4830763"/>
          <p14:tracePt t="180046" x="8801100" y="4822825"/>
          <p14:tracePt t="180063" x="8632825" y="4754563"/>
          <p14:tracePt t="180080" x="8466138" y="4716463"/>
          <p14:tracePt t="180096" x="8107363" y="4686300"/>
          <p14:tracePt t="180113" x="7794625" y="4686300"/>
          <p14:tracePt t="180130" x="7620000" y="4686300"/>
          <p14:tracePt t="180146" x="7527925" y="4686300"/>
          <p14:tracePt t="180163" x="7513638" y="4678363"/>
          <p14:tracePt t="180180" x="7505700" y="4678363"/>
          <p14:tracePt t="180263" x="7497763" y="4670425"/>
          <p14:tracePt t="180271" x="7489825" y="4670425"/>
          <p14:tracePt t="180295" x="7489825" y="4656138"/>
          <p14:tracePt t="180304" x="7483475" y="4587875"/>
          <p14:tracePt t="180313" x="7467600" y="4533900"/>
          <p14:tracePt t="180330" x="7467600" y="4473575"/>
          <p14:tracePt t="180346" x="7467600" y="4373563"/>
          <p14:tracePt t="180363" x="7497763" y="4267200"/>
          <p14:tracePt t="180380" x="7543800" y="4160838"/>
          <p14:tracePt t="180396" x="7604125" y="4084638"/>
          <p14:tracePt t="180413" x="7712075" y="3978275"/>
          <p14:tracePt t="180430" x="7818438" y="3878263"/>
          <p14:tracePt t="180446" x="7940675" y="3794125"/>
          <p14:tracePt t="180463" x="8131175" y="3673475"/>
          <p14:tracePt t="180480" x="8259763" y="3603625"/>
          <p14:tracePt t="180496" x="8366125" y="3565525"/>
          <p14:tracePt t="180513" x="8480425" y="3535363"/>
          <p14:tracePt t="180530" x="8572500" y="3521075"/>
          <p14:tracePt t="180546" x="8670925" y="3505200"/>
          <p14:tracePt t="180563" x="8755063" y="3505200"/>
          <p14:tracePt t="180580" x="8823325" y="3505200"/>
          <p14:tracePt t="180597" x="8899525" y="3535363"/>
          <p14:tracePt t="180613" x="8975725" y="3565525"/>
          <p14:tracePt t="180630" x="9242425" y="3673475"/>
          <p14:tracePt t="180647" x="9402763" y="3741738"/>
          <p14:tracePt t="180663" x="9623425" y="3856038"/>
          <p14:tracePt t="180680" x="9723438" y="3924300"/>
          <p14:tracePt t="180697" x="9898063" y="4098925"/>
          <p14:tracePt t="180713" x="9913938" y="4183063"/>
          <p14:tracePt t="180731" x="9913938" y="4297363"/>
          <p14:tracePt t="180747" x="9890125" y="4403725"/>
          <p14:tracePt t="180763" x="9845675" y="4465638"/>
          <p14:tracePt t="180780" x="9821863" y="4487863"/>
          <p14:tracePt t="180797" x="9807575" y="4495800"/>
          <p14:tracePt t="180813" x="9799638" y="4503738"/>
          <p14:tracePt t="180903" x="9799638" y="4465638"/>
          <p14:tracePt t="180911" x="9799638" y="4365625"/>
          <p14:tracePt t="180919" x="9791700" y="4313238"/>
          <p14:tracePt t="180930" x="9775825" y="4267200"/>
          <p14:tracePt t="180947" x="9769475" y="4183063"/>
          <p14:tracePt t="180963" x="9737725" y="4122738"/>
          <p14:tracePt t="180980" x="9731375" y="4098925"/>
          <p14:tracePt t="180997" x="9731375" y="4092575"/>
          <p14:tracePt t="181013" x="9715500" y="4076700"/>
          <p14:tracePt t="181057" x="9707563" y="4076700"/>
          <p14:tracePt t="181064" x="9699625" y="4076700"/>
          <p14:tracePt t="181071" x="9693275" y="4076700"/>
          <p14:tracePt t="181095" x="9685338" y="4076700"/>
          <p14:tracePt t="181103" x="9669463" y="4076700"/>
          <p14:tracePt t="181127" x="9647238" y="4076700"/>
          <p14:tracePt t="181135" x="9593263" y="4106863"/>
          <p14:tracePt t="181147" x="9547225" y="4175125"/>
          <p14:tracePt t="181163" x="9494838" y="4229100"/>
          <p14:tracePt t="181180" x="9478963" y="4259263"/>
          <p14:tracePt t="181197" x="9478963" y="4267200"/>
          <p14:tracePt t="181213" x="9478963" y="4275138"/>
          <p14:tracePt t="181273" x="9478963" y="4259263"/>
          <p14:tracePt t="181279" x="9486900" y="4229100"/>
          <p14:tracePt t="181287" x="9486900" y="4206875"/>
          <p14:tracePt t="181297" x="9486900" y="4198938"/>
          <p14:tracePt t="181313" x="9486900" y="4183063"/>
          <p14:tracePt t="181330" x="9494838" y="4160838"/>
          <p14:tracePt t="181751" x="9502775" y="4152900"/>
          <p14:tracePt t="181767" x="9509125" y="4144963"/>
          <p14:tracePt t="181799" x="9509125" y="4137025"/>
          <p14:tracePt t="181822" x="9517063" y="4137025"/>
          <p14:tracePt t="181863" x="9517063" y="4130675"/>
          <p14:tracePt t="181967" x="9517063" y="4122738"/>
          <p14:tracePt t="181983" x="9532938" y="4106863"/>
          <p14:tracePt t="181999" x="9540875" y="4106863"/>
          <p14:tracePt t="182199" x="9547225" y="4098925"/>
          <p14:tracePt t="182911" x="9547225" y="4106863"/>
          <p14:tracePt t="182927" x="9547225" y="4114800"/>
          <p14:tracePt t="182944" x="9555163" y="4130675"/>
          <p14:tracePt t="182951" x="9555163" y="4137025"/>
          <p14:tracePt t="182964" x="9555163" y="4144963"/>
          <p14:tracePt t="182981" x="9555163" y="4152900"/>
          <p14:tracePt t="182999" x="9547225" y="4160838"/>
          <p14:tracePt t="183014" x="9502775" y="4160838"/>
          <p14:tracePt t="183031" x="9394825" y="4168775"/>
          <p14:tracePt t="183047" x="9364663" y="4168775"/>
          <p14:tracePt t="183719" x="9364663" y="4175125"/>
          <p14:tracePt t="183729" x="9372600" y="4191000"/>
          <p14:tracePt t="183735" x="9380538" y="4198938"/>
          <p14:tracePt t="183841" x="9394825" y="4198938"/>
          <p14:tracePt t="183847" x="9418638" y="4198938"/>
          <p14:tracePt t="183855" x="9432925" y="4198938"/>
          <p14:tracePt t="183865" x="9486900" y="4198938"/>
          <p14:tracePt t="183881" x="9571038" y="4198938"/>
          <p14:tracePt t="183898" x="9669463" y="4198938"/>
          <p14:tracePt t="183914" x="9723438" y="4198938"/>
          <p14:tracePt t="183931" x="9753600" y="4198938"/>
          <p14:tracePt t="183964" x="9761538" y="4198938"/>
          <p14:tracePt t="184055" x="9761538" y="4191000"/>
          <p14:tracePt t="184064" x="9761538" y="4175125"/>
          <p14:tracePt t="184071" x="9745663" y="4168775"/>
          <p14:tracePt t="184081" x="9731375" y="4144963"/>
          <p14:tracePt t="184098" x="9715500" y="4130675"/>
          <p14:tracePt t="184114" x="9693275" y="4114800"/>
          <p14:tracePt t="184131" x="9677400" y="4098925"/>
          <p14:tracePt t="184148" x="9655175" y="4098925"/>
          <p14:tracePt t="184164" x="9631363" y="4084638"/>
          <p14:tracePt t="184198" x="9623425" y="4076700"/>
          <p14:tracePt t="184215" x="9623425" y="4068763"/>
          <p14:tracePt t="185199" x="9609138" y="4068763"/>
          <p14:tracePt t="185207" x="9593263" y="4068763"/>
          <p14:tracePt t="185215" x="9563100" y="4068763"/>
          <p14:tracePt t="185232" x="9540875" y="4084638"/>
          <p14:tracePt t="185249" x="9532938" y="4092575"/>
          <p14:tracePt t="185282" x="9532938" y="4098925"/>
          <p14:tracePt t="185689" x="9525000" y="4098925"/>
          <p14:tracePt t="185799" x="9525000" y="4106863"/>
          <p14:tracePt t="185815" x="9517063" y="4106863"/>
          <p14:tracePt t="185824" x="9517063" y="4130675"/>
          <p14:tracePt t="185832" x="9502775" y="4198938"/>
          <p14:tracePt t="185848" x="9478963" y="4327525"/>
          <p14:tracePt t="185865" x="9471025" y="4449763"/>
          <p14:tracePt t="185882" x="9464675" y="4533900"/>
          <p14:tracePt t="185898" x="9456738" y="4594225"/>
          <p14:tracePt t="185915" x="9456738" y="4618038"/>
          <p14:tracePt t="185932" x="9456738" y="4708525"/>
          <p14:tracePt t="185949" x="9456738" y="4860925"/>
          <p14:tracePt t="185965" x="9456738" y="5013325"/>
          <p14:tracePt t="185983" x="9456738" y="5165725"/>
          <p14:tracePt t="185998" x="9456738" y="5189538"/>
          <p14:tracePt t="186015" x="9440863" y="5203825"/>
          <p14:tracePt t="186055" x="9440863" y="5211763"/>
          <p14:tracePt t="186065" x="9440863" y="5249863"/>
          <p14:tracePt t="186082" x="9464675" y="5426075"/>
          <p14:tracePt t="186099" x="9478963" y="5584825"/>
          <p14:tracePt t="186115" x="9494838" y="5692775"/>
          <p14:tracePt t="186132" x="9502775" y="5761038"/>
          <p14:tracePt t="186149" x="9502775" y="5775325"/>
          <p14:tracePt t="186165" x="9502775" y="5783263"/>
          <p14:tracePt t="186248" x="9502775" y="5791200"/>
          <p14:tracePt t="186255" x="9502775" y="5821363"/>
          <p14:tracePt t="186265" x="9509125" y="5867400"/>
          <p14:tracePt t="186282" x="9517063" y="5913438"/>
          <p14:tracePt t="186299" x="9525000" y="5927725"/>
          <p14:tracePt t="186399" x="9525000" y="5851525"/>
          <p14:tracePt t="186407" x="9525000" y="5761038"/>
          <p14:tracePt t="186415" x="9525000" y="5676900"/>
          <p14:tracePt t="186432" x="9525000" y="5524500"/>
          <p14:tracePt t="186449" x="9525000" y="5372100"/>
          <p14:tracePt t="186465" x="9525000" y="5241925"/>
          <p14:tracePt t="186482" x="9525000" y="5143500"/>
          <p14:tracePt t="186499" x="9525000" y="5083175"/>
          <p14:tracePt t="186515" x="9525000" y="5045075"/>
          <p14:tracePt t="186532" x="9525000" y="5029200"/>
          <p14:tracePt t="186549" x="9525000" y="4983163"/>
          <p14:tracePt t="186565" x="9525000" y="4937125"/>
          <p14:tracePt t="186582" x="9525000" y="4930775"/>
          <p14:tracePt t="186599" x="9540875" y="4784725"/>
          <p14:tracePt t="186615" x="9555163" y="4702175"/>
          <p14:tracePt t="186632" x="9563100" y="4632325"/>
          <p14:tracePt t="186649" x="9571038" y="4564063"/>
          <p14:tracePt t="186665" x="9571038" y="4511675"/>
          <p14:tracePt t="186682" x="9571038" y="4441825"/>
          <p14:tracePt t="186699" x="9571038" y="4359275"/>
          <p14:tracePt t="186715" x="9578975" y="4259263"/>
          <p14:tracePt t="186732" x="9593263" y="4144963"/>
          <p14:tracePt t="186749" x="9593263" y="4084638"/>
          <p14:tracePt t="186765" x="9593263" y="4030663"/>
          <p14:tracePt t="186769" x="9593263" y="4000500"/>
          <p14:tracePt t="186782" x="9593263" y="3970338"/>
          <p14:tracePt t="186799" x="9593263" y="3932238"/>
          <p14:tracePt t="186815" x="9593263" y="3924300"/>
          <p14:tracePt t="186832" x="9593263" y="3908425"/>
          <p14:tracePt t="186849" x="9593263" y="3886200"/>
          <p14:tracePt t="186865" x="9593263" y="3878263"/>
          <p14:tracePt t="186961" x="9593263" y="3886200"/>
          <p14:tracePt t="186967" x="9593263" y="3962400"/>
          <p14:tracePt t="186975" x="9585325" y="4060825"/>
          <p14:tracePt t="186984" x="9585325" y="4122738"/>
          <p14:tracePt t="186999" x="9585325" y="4283075"/>
          <p14:tracePt t="187016" x="9585325" y="4427538"/>
          <p14:tracePt t="187032" x="9585325" y="4511675"/>
          <p14:tracePt t="187049" x="9585325" y="4594225"/>
          <p14:tracePt t="187066" x="9585325" y="4640263"/>
          <p14:tracePt t="187082" x="9585325" y="4686300"/>
          <p14:tracePt t="187099" x="9585325" y="4746625"/>
          <p14:tracePt t="187116" x="9585325" y="4816475"/>
          <p14:tracePt t="187132" x="9578975" y="4892675"/>
          <p14:tracePt t="187150" x="9578975" y="4975225"/>
          <p14:tracePt t="187166" x="9578975" y="5051425"/>
          <p14:tracePt t="187182" x="9563100" y="5113338"/>
          <p14:tracePt t="187199" x="9563100" y="5227638"/>
          <p14:tracePt t="187216" x="9563100" y="5311775"/>
          <p14:tracePt t="187232" x="9563100" y="5341938"/>
          <p14:tracePt t="187249" x="9563100" y="5349875"/>
          <p14:tracePt t="187295" x="9555163" y="5356225"/>
          <p14:tracePt t="187335" x="9555163" y="5364163"/>
          <p14:tracePt t="187343" x="9555163" y="5387975"/>
          <p14:tracePt t="187351" x="9547225" y="5426075"/>
          <p14:tracePt t="187366" x="9547225" y="5448300"/>
          <p14:tracePt t="187382" x="9547225" y="5494338"/>
          <p14:tracePt t="187399" x="9532938" y="5578475"/>
          <p14:tracePt t="187416" x="9532938" y="5622925"/>
          <p14:tracePt t="187432" x="9532938" y="5661025"/>
          <p14:tracePt t="188031" x="9525000" y="5661025"/>
          <p14:tracePt t="188039" x="9525000" y="5654675"/>
          <p14:tracePt t="188049" x="9525000" y="5638800"/>
          <p14:tracePt t="188066" x="9517063" y="5600700"/>
          <p14:tracePt t="188083" x="9502775" y="5516563"/>
          <p14:tracePt t="188099" x="9494838" y="5440363"/>
          <p14:tracePt t="188116" x="9486900" y="5364163"/>
          <p14:tracePt t="188133" x="9486900" y="5303838"/>
          <p14:tracePt t="188151" x="9486900" y="5197475"/>
          <p14:tracePt t="188166" x="9486900" y="5097463"/>
          <p14:tracePt t="188183" x="9486900" y="5051425"/>
          <p14:tracePt t="188199" x="9486900" y="4892675"/>
          <p14:tracePt t="188216" x="9486900" y="4770438"/>
          <p14:tracePt t="188233" x="9486900" y="4664075"/>
          <p14:tracePt t="188249" x="9486900" y="4587875"/>
          <p14:tracePt t="188266" x="9486900" y="4525963"/>
          <p14:tracePt t="188283" x="9494838" y="4457700"/>
          <p14:tracePt t="188299" x="9494838" y="4435475"/>
          <p14:tracePt t="188316" x="9494838" y="4427538"/>
          <p14:tracePt t="188333" x="9502775" y="4373563"/>
          <p14:tracePt t="188349" x="9502775" y="4359275"/>
          <p14:tracePt t="188375" x="9502775" y="4343400"/>
          <p14:tracePt t="188384" x="9502775" y="4313238"/>
          <p14:tracePt t="188399" x="9509125" y="4259263"/>
          <p14:tracePt t="188416" x="9517063" y="4206875"/>
          <p14:tracePt t="188433" x="9532938" y="4144963"/>
          <p14:tracePt t="188449" x="9532938" y="4106863"/>
          <p14:tracePt t="188466" x="9540875" y="4038600"/>
          <p14:tracePt t="188483" x="9555163" y="3992563"/>
          <p14:tracePt t="188516" x="9555163" y="3984625"/>
          <p14:tracePt t="188533" x="9563100" y="3954463"/>
          <p14:tracePt t="188575" x="9563100" y="3946525"/>
          <p14:tracePt t="188591" x="9563100" y="3932238"/>
          <p14:tracePt t="188600" x="9563100" y="3916363"/>
          <p14:tracePt t="188865" x="9563100" y="3954463"/>
          <p14:tracePt t="188871" x="9555163" y="4008438"/>
          <p14:tracePt t="188884" x="9547225" y="4030663"/>
          <p14:tracePt t="188900" x="9540875" y="4060825"/>
          <p14:tracePt t="188916" x="9532938" y="4106863"/>
          <p14:tracePt t="188933" x="9525000" y="4130675"/>
          <p14:tracePt t="188950" x="9525000" y="4160838"/>
          <p14:tracePt t="188966" x="9525000" y="4168775"/>
          <p14:tracePt t="188983" x="9517063" y="4191000"/>
          <p14:tracePt t="189159" x="9517063" y="4198938"/>
          <p14:tracePt t="189175" x="9517063" y="4221163"/>
          <p14:tracePt t="189216" x="9517063" y="4229100"/>
          <p14:tracePt t="189233" x="9517063" y="4237038"/>
          <p14:tracePt t="189247" x="9517063" y="4244975"/>
          <p14:tracePt t="189264" x="9517063" y="4251325"/>
          <p14:tracePt t="189279" x="9517063" y="4259263"/>
          <p14:tracePt t="189287" x="9517063" y="4267200"/>
          <p14:tracePt t="189300" x="9517063" y="4275138"/>
          <p14:tracePt t="189316" x="9517063" y="4289425"/>
          <p14:tracePt t="189333" x="9517063" y="4313238"/>
          <p14:tracePt t="189350" x="9517063" y="4335463"/>
          <p14:tracePt t="189367" x="9517063" y="4359275"/>
          <p14:tracePt t="189383" x="9517063" y="4381500"/>
          <p14:tracePt t="189416" x="9517063" y="4403725"/>
          <p14:tracePt t="189450" x="9525000" y="4427538"/>
          <p14:tracePt t="189466" x="9532938" y="4435475"/>
          <p14:tracePt t="189483" x="9532938" y="4449763"/>
          <p14:tracePt t="189500" x="9532938" y="4473575"/>
          <p14:tracePt t="189517" x="9532938" y="4479925"/>
          <p14:tracePt t="189533" x="9532938" y="4487863"/>
          <p14:tracePt t="189550" x="9532938" y="4503738"/>
          <p14:tracePt t="189567" x="9532938" y="4525963"/>
          <p14:tracePt t="189583" x="9532938" y="4541838"/>
          <p14:tracePt t="189600" x="9532938" y="4556125"/>
          <p14:tracePt t="189617" x="9532938" y="4572000"/>
          <p14:tracePt t="189650" x="9532938" y="4579938"/>
          <p14:tracePt t="189679" x="9532938" y="4587875"/>
          <p14:tracePt t="191799" x="9532938" y="4579938"/>
          <p14:tracePt t="192591" x="9540875" y="4572000"/>
          <p14:tracePt t="200047" x="9540875" y="4602163"/>
          <p14:tracePt t="200056" x="9571038" y="4694238"/>
          <p14:tracePt t="200064" x="9601200" y="4740275"/>
          <p14:tracePt t="200072" x="9623425" y="4778375"/>
          <p14:tracePt t="200088" x="9639300" y="4860925"/>
          <p14:tracePt t="200104" x="9677400" y="4937125"/>
          <p14:tracePt t="200120" x="9731375" y="5051425"/>
          <p14:tracePt t="200137" x="9769475" y="5135563"/>
          <p14:tracePt t="200154" x="9791700" y="5197475"/>
          <p14:tracePt t="200171" x="9807575" y="5219700"/>
          <p14:tracePt t="200187" x="9813925" y="5219700"/>
          <p14:tracePt t="200204" x="9821863" y="5235575"/>
          <p14:tracePt t="200220" x="9859963" y="5257800"/>
          <p14:tracePt t="200237" x="9959975" y="5341938"/>
          <p14:tracePt t="200254" x="10066338" y="5418138"/>
          <p14:tracePt t="200270" x="10202863" y="5486400"/>
          <p14:tracePt t="200287" x="10393363" y="5562600"/>
          <p14:tracePt t="200304" x="10439400" y="5578475"/>
          <p14:tracePt t="200320" x="10447338" y="5578475"/>
          <p14:tracePt t="200337" x="10455275" y="5578475"/>
          <p14:tracePt t="200391" x="10461625" y="5584825"/>
          <p14:tracePt t="200399" x="10461625" y="5592763"/>
          <p14:tracePt t="200407" x="10469563" y="5600700"/>
          <p14:tracePt t="200420" x="10493375" y="5600700"/>
          <p14:tracePt t="200437" x="10599738" y="5630863"/>
          <p14:tracePt t="200454" x="10828338" y="5699125"/>
          <p14:tracePt t="200471" x="10964863" y="5737225"/>
          <p14:tracePt t="200488" x="11033125" y="5761038"/>
          <p14:tracePt t="200575" x="11026775" y="5761038"/>
          <p14:tracePt t="200584" x="11002963" y="5737225"/>
          <p14:tracePt t="200591" x="10988675" y="5722938"/>
          <p14:tracePt t="200604" x="10972800" y="5707063"/>
          <p14:tracePt t="200621" x="10964863" y="5692775"/>
          <p14:tracePt t="200637" x="10950575" y="5668963"/>
          <p14:tracePt t="200671" x="10950575" y="5661025"/>
          <p14:tracePt t="200687" x="10950575" y="5646738"/>
          <p14:tracePt t="200728" x="10942638" y="5646738"/>
          <p14:tracePt t="200735" x="10942638" y="5638800"/>
          <p14:tracePt t="200743" x="10934700" y="5638800"/>
          <p14:tracePt t="200754" x="10934700" y="5630863"/>
          <p14:tracePt t="200771" x="10918825" y="5630863"/>
          <p14:tracePt t="200787" x="10912475" y="5622925"/>
          <p14:tracePt t="200821" x="10904538" y="5616575"/>
          <p14:tracePt t="200837" x="10880725" y="5616575"/>
          <p14:tracePt t="200855" x="10874375" y="5600700"/>
          <p14:tracePt t="200887" x="10866438" y="5592763"/>
          <p14:tracePt t="200905" x="10858500" y="5592763"/>
          <p14:tracePt t="200928" x="10850563" y="5592763"/>
          <p14:tracePt t="200944" x="10842625" y="5592763"/>
          <p14:tracePt t="200960" x="10836275" y="5592763"/>
          <p14:tracePt t="200971" x="10828338" y="5584825"/>
          <p14:tracePt t="200987" x="10820400" y="5584825"/>
          <p14:tracePt t="201015" x="10812463" y="5584825"/>
          <p14:tracePt t="201047" x="10798175" y="5584825"/>
          <p14:tracePt t="201055" x="10774363" y="5584825"/>
          <p14:tracePt t="201064" x="10744200" y="5600700"/>
          <p14:tracePt t="201072" x="10736263" y="5608638"/>
          <p14:tracePt t="201087" x="10706100" y="5638800"/>
          <p14:tracePt t="201104" x="10698163" y="5661025"/>
          <p14:tracePt t="201121" x="10698163" y="5676900"/>
          <p14:tracePt t="201137" x="10698163" y="5684838"/>
          <p14:tracePt t="201154" x="10698163" y="5699125"/>
          <p14:tracePt t="201171" x="10698163" y="5707063"/>
          <p14:tracePt t="201187" x="10721975" y="5707063"/>
          <p14:tracePt t="201204" x="10728325" y="5707063"/>
          <p14:tracePt t="201221" x="10736263" y="5707063"/>
          <p14:tracePt t="201237" x="10752138" y="5654675"/>
          <p14:tracePt t="201254" x="10752138" y="5608638"/>
          <p14:tracePt t="201271" x="10752138" y="5562600"/>
          <p14:tracePt t="201287" x="10736263" y="5554663"/>
          <p14:tracePt t="201304" x="10714038" y="5546725"/>
          <p14:tracePt t="201321" x="10683875" y="5540375"/>
          <p14:tracePt t="202272" x="10675938" y="5540375"/>
          <p14:tracePt t="202306" x="10675938" y="5546725"/>
          <p14:tracePt t="202999" x="10683875" y="5554663"/>
          <p14:tracePt t="203031" x="10690225" y="5554663"/>
          <p14:tracePt t="203039" x="10698163" y="5562600"/>
          <p14:tracePt t="208111" x="10706100" y="5562600"/>
          <p14:tracePt t="208119" x="10706100" y="5494338"/>
          <p14:tracePt t="208127" x="10706100" y="5478463"/>
          <p14:tracePt t="208140" x="10706100" y="5470525"/>
          <p14:tracePt t="208157" x="10706100" y="5464175"/>
          <p14:tracePt t="208173" x="10706100" y="5380038"/>
          <p14:tracePt t="208190" x="10706100" y="5372100"/>
          <p14:tracePt t="208207" x="10706100" y="5364163"/>
          <p14:tracePt t="208560" x="10721975" y="5364163"/>
          <p14:tracePt t="208568" x="10752138" y="5364163"/>
          <p14:tracePt t="208575" x="10790238" y="5364163"/>
          <p14:tracePt t="208590" x="10828338" y="5372100"/>
          <p14:tracePt t="208607" x="10912475" y="5372100"/>
          <p14:tracePt t="208623" x="10972800" y="5372100"/>
          <p14:tracePt t="208640" x="10980738" y="5372100"/>
          <p14:tracePt t="208729" x="10980738" y="5356225"/>
          <p14:tracePt t="208735" x="10964863" y="5334000"/>
          <p14:tracePt t="208743" x="10956925" y="5303838"/>
          <p14:tracePt t="208757" x="10942638" y="5295900"/>
          <p14:tracePt t="208773" x="10918825" y="5280025"/>
          <p14:tracePt t="208790" x="10888663" y="5273675"/>
          <p14:tracePt t="208807" x="10858500" y="5265738"/>
          <p14:tracePt t="208823" x="10836275" y="5257800"/>
          <p14:tracePt t="208841" x="10804525" y="5249863"/>
          <p14:tracePt t="208857" x="10782300" y="5249863"/>
          <p14:tracePt t="208874" x="10774363" y="5249863"/>
          <p14:tracePt t="208890" x="10752138" y="5249863"/>
          <p14:tracePt t="208907" x="10652125" y="5257800"/>
          <p14:tracePt t="208924" x="10591800" y="5280025"/>
          <p14:tracePt t="208941" x="10561638" y="5303838"/>
          <p14:tracePt t="208957" x="10545763" y="5311775"/>
          <p14:tracePt t="208984" x="10537825" y="5311775"/>
          <p14:tracePt t="208999" x="10537825" y="5318125"/>
          <p14:tracePt t="209008" x="10523538" y="5356225"/>
          <p14:tracePt t="209024" x="10477500" y="5432425"/>
          <p14:tracePt t="209040" x="10447338" y="5494338"/>
          <p14:tracePt t="209057" x="10431463" y="5532438"/>
          <p14:tracePt t="209074" x="10417175" y="5584825"/>
          <p14:tracePt t="209090" x="10409238" y="5600700"/>
          <p14:tracePt t="209107" x="10409238" y="5638800"/>
          <p14:tracePt t="209124" x="10409238" y="5684838"/>
          <p14:tracePt t="209140" x="10409238" y="5730875"/>
          <p14:tracePt t="209157" x="10423525" y="5775325"/>
          <p14:tracePt t="209173" x="10455275" y="5813425"/>
          <p14:tracePt t="209190" x="10499725" y="5859463"/>
          <p14:tracePt t="209207" x="10652125" y="5905500"/>
          <p14:tracePt t="209223" x="10760075" y="5921375"/>
          <p14:tracePt t="209241" x="10790238" y="5921375"/>
          <p14:tracePt t="209303" x="10798175" y="5921375"/>
          <p14:tracePt t="209311" x="10804525" y="5897563"/>
          <p14:tracePt t="209319" x="10828338" y="5851525"/>
          <p14:tracePt t="209327" x="10836275" y="5813425"/>
          <p14:tracePt t="209340" x="10858500" y="5783263"/>
          <p14:tracePt t="209357" x="10896600" y="5699125"/>
          <p14:tracePt t="209373" x="10934700" y="5622925"/>
          <p14:tracePt t="209390" x="10950575" y="5570538"/>
          <p14:tracePt t="209407" x="10950575" y="5546725"/>
          <p14:tracePt t="209423" x="10950575" y="5494338"/>
          <p14:tracePt t="209441" x="10912475" y="5440363"/>
          <p14:tracePt t="209457" x="10866438" y="5387975"/>
          <p14:tracePt t="209474" x="10812463" y="5318125"/>
          <p14:tracePt t="209490" x="10766425" y="5287963"/>
          <p14:tracePt t="209507" x="10744200" y="5280025"/>
          <p14:tracePt t="209523" x="10728325" y="5273675"/>
          <p14:tracePt t="209540" x="10721975" y="5273675"/>
          <p14:tracePt t="209557" x="10714038" y="5273675"/>
          <p14:tracePt t="209574" x="10660063" y="5257800"/>
          <p14:tracePt t="209590" x="10614025" y="5257800"/>
          <p14:tracePt t="209607" x="10409238" y="5273675"/>
          <p14:tracePt t="209624" x="10309225" y="5326063"/>
          <p14:tracePt t="209640" x="10256838" y="5364163"/>
          <p14:tracePt t="209657" x="10233025" y="5418138"/>
          <p14:tracePt t="209674" x="10210800" y="5486400"/>
          <p14:tracePt t="209690" x="10210800" y="5546725"/>
          <p14:tracePt t="209707" x="10210800" y="5616575"/>
          <p14:tracePt t="209724" x="10240963" y="5692775"/>
          <p14:tracePt t="209741" x="10279063" y="5730875"/>
          <p14:tracePt t="209757" x="10317163" y="5768975"/>
          <p14:tracePt t="209774" x="10363200" y="5799138"/>
          <p14:tracePt t="209791" x="10385425" y="5799138"/>
          <p14:tracePt t="209807" x="10417175" y="5807075"/>
          <p14:tracePt t="209824" x="10423525" y="5807075"/>
          <p14:tracePt t="209857" x="10431463" y="5807075"/>
          <p14:tracePt t="209874" x="10439400" y="5807075"/>
          <p14:tracePt t="209890" x="10515600" y="5737225"/>
          <p14:tracePt t="209907" x="10575925" y="5661025"/>
          <p14:tracePt t="209924" x="10660063" y="5570538"/>
          <p14:tracePt t="209941" x="10698163" y="5524500"/>
          <p14:tracePt t="209957" x="10698163" y="5502275"/>
          <p14:tracePt t="209974" x="10714038" y="5402263"/>
          <p14:tracePt t="209990" x="10683875" y="5318125"/>
          <p14:tracePt t="210007" x="10621963" y="5235575"/>
          <p14:tracePt t="210024" x="10575925" y="5181600"/>
          <p14:tracePt t="210041" x="10545763" y="5159375"/>
          <p14:tracePt t="210079" x="10537825" y="5159375"/>
          <p14:tracePt t="210091" x="10531475" y="5151438"/>
          <p14:tracePt t="210107" x="10523538" y="5151438"/>
          <p14:tracePt t="210124" x="10515600" y="5151438"/>
          <p14:tracePt t="210141" x="10499725" y="5151438"/>
          <p14:tracePt t="210157" x="10461625" y="5227638"/>
          <p14:tracePt t="210174" x="10455275" y="5341938"/>
          <p14:tracePt t="210191" x="10455275" y="5508625"/>
          <p14:tracePt t="210208" x="10455275" y="5600700"/>
          <p14:tracePt t="210224" x="10461625" y="5630863"/>
          <p14:tracePt t="210241" x="10485438" y="5646738"/>
          <p14:tracePt t="210257" x="10507663" y="5654675"/>
          <p14:tracePt t="210274" x="10537825" y="5661025"/>
          <p14:tracePt t="210291" x="10545763" y="5661025"/>
          <p14:tracePt t="210308" x="10553700" y="5661025"/>
          <p14:tracePt t="210351" x="10561638" y="5654675"/>
          <p14:tracePt t="210359" x="10561638" y="5638800"/>
          <p14:tracePt t="210376" x="10561638" y="5622925"/>
          <p14:tracePt t="210391" x="10561638" y="5600700"/>
          <p14:tracePt t="210407" x="10561638" y="5570538"/>
          <p14:tracePt t="210535" x="10583863" y="5592763"/>
          <p14:tracePt t="210543" x="10645775" y="5638800"/>
          <p14:tracePt t="210551" x="10683875" y="5661025"/>
          <p14:tracePt t="210559" x="10744200" y="5692775"/>
          <p14:tracePt t="210574" x="10798175" y="5707063"/>
          <p14:tracePt t="210591" x="10896600" y="5745163"/>
          <p14:tracePt t="210687" x="10888663" y="5730875"/>
          <p14:tracePt t="210695" x="10880725" y="5715000"/>
          <p14:tracePt t="210708" x="10866438" y="5707063"/>
          <p14:tracePt t="210725" x="10850563" y="5684838"/>
          <p14:tracePt t="210741" x="10842625" y="5676900"/>
          <p14:tracePt t="210775" x="10836275" y="5676900"/>
          <p14:tracePt t="210799" x="10828338" y="5676900"/>
          <p14:tracePt t="210807" x="10820400" y="5676900"/>
          <p14:tracePt t="210815" x="10804525" y="5668963"/>
          <p14:tracePt t="210824" x="10782300" y="5668963"/>
          <p14:tracePt t="210842" x="10744200" y="5661025"/>
          <p14:tracePt t="210858" x="10721975" y="5654675"/>
          <p14:tracePt t="210874" x="10714038" y="5654675"/>
          <p14:tracePt t="210908" x="10706100" y="5654675"/>
          <p14:tracePt t="210983" x="10706100" y="5638800"/>
          <p14:tracePt t="211007" x="10706100" y="5630863"/>
          <p14:tracePt t="211127" x="10706100" y="5616575"/>
          <p14:tracePt t="211136" x="10706100" y="5600700"/>
          <p14:tracePt t="211232" x="10698163" y="5584825"/>
          <p14:tracePt t="211239" x="10690225" y="5578475"/>
          <p14:tracePt t="211247" x="10668000" y="5578475"/>
          <p14:tracePt t="211258" x="10645775" y="5554663"/>
          <p14:tracePt t="211274" x="10607675" y="5540375"/>
          <p14:tracePt t="211291" x="10469563" y="5470525"/>
          <p14:tracePt t="211308" x="10240963" y="5418138"/>
          <p14:tracePt t="211324" x="10066338" y="5372100"/>
          <p14:tracePt t="211343" x="9791700" y="5257800"/>
          <p14:tracePt t="211359" x="9723438" y="5189538"/>
          <p14:tracePt t="211374" x="9715500" y="5189538"/>
          <p14:tracePt t="211391" x="9715500" y="5151438"/>
          <p14:tracePt t="211408" x="9715500" y="5021263"/>
          <p14:tracePt t="211425" x="9715500" y="4930775"/>
          <p14:tracePt t="211441" x="9715500" y="4816475"/>
          <p14:tracePt t="211458" x="9715500" y="4724400"/>
          <p14:tracePt t="211475" x="9707563" y="4670425"/>
          <p14:tracePt t="211491" x="9707563" y="4625975"/>
          <p14:tracePt t="211508" x="9699625" y="4594225"/>
          <p14:tracePt t="211525" x="9699625" y="4579938"/>
          <p14:tracePt t="211655" x="9685338" y="4564063"/>
          <p14:tracePt t="211664" x="9655175" y="4525963"/>
          <p14:tracePt t="211675" x="9617075" y="4495800"/>
          <p14:tracePt t="211691" x="9525000" y="4435475"/>
          <p14:tracePt t="211708" x="9448800" y="4373563"/>
          <p14:tracePt t="211725" x="9426575" y="4351338"/>
          <p14:tracePt t="211741" x="9402763" y="4327525"/>
          <p14:tracePt t="211758" x="9394825" y="4321175"/>
          <p14:tracePt t="211791" x="9394825" y="4313238"/>
          <p14:tracePt t="212024" x="9388475" y="4313238"/>
          <p14:tracePt t="212031" x="9356725" y="4313238"/>
          <p14:tracePt t="212041" x="9274175" y="4351338"/>
          <p14:tracePt t="212058" x="9067800" y="4449763"/>
          <p14:tracePt t="212075" x="8893175" y="4525963"/>
          <p14:tracePt t="212091" x="8694738" y="4594225"/>
          <p14:tracePt t="212108" x="8480425" y="4656138"/>
          <p14:tracePt t="212125" x="8374063" y="4670425"/>
          <p14:tracePt t="212141" x="8343900" y="4670425"/>
          <p14:tracePt t="212158" x="8335963" y="4670425"/>
          <p14:tracePt t="212200" x="8328025" y="4670425"/>
          <p14:tracePt t="212207" x="8297863" y="4670425"/>
          <p14:tracePt t="212216" x="8267700" y="4656138"/>
          <p14:tracePt t="212225" x="8245475" y="4648200"/>
          <p14:tracePt t="212241" x="8153400" y="4625975"/>
          <p14:tracePt t="212258" x="8008938" y="4610100"/>
          <p14:tracePt t="212275" x="7788275" y="4610100"/>
          <p14:tracePt t="212291" x="7712075" y="4594225"/>
          <p14:tracePt t="212353" x="7704138" y="4594225"/>
          <p14:tracePt t="212367" x="7704138" y="4610100"/>
          <p14:tracePt t="212375" x="7704138" y="4625975"/>
          <p14:tracePt t="212384" x="7704138" y="4648200"/>
          <p14:tracePt t="212392" x="7704138" y="4678363"/>
          <p14:tracePt t="212408" x="7704138" y="4740275"/>
          <p14:tracePt t="212425" x="7696200" y="4808538"/>
          <p14:tracePt t="212441" x="7673975" y="4860925"/>
          <p14:tracePt t="212458" x="7658100" y="4906963"/>
          <p14:tracePt t="212475" x="7642225" y="4914900"/>
          <p14:tracePt t="212508" x="7642225" y="4922838"/>
          <p14:tracePt t="212527" x="7635875" y="4922838"/>
          <p14:tracePt t="212544" x="7627938" y="4906963"/>
          <p14:tracePt t="212558" x="7620000" y="4899025"/>
          <p14:tracePt t="212576" x="7620000" y="4892675"/>
          <p14:tracePt t="212592" x="7620000" y="4876800"/>
          <p14:tracePt t="212625" x="7620000" y="4868863"/>
          <p14:tracePt t="212679" x="7620000" y="4854575"/>
          <p14:tracePt t="212687" x="7627938" y="4854575"/>
          <p14:tracePt t="212695" x="7642225" y="4846638"/>
          <p14:tracePt t="212708" x="7642225" y="4838700"/>
          <p14:tracePt t="212725" x="7658100" y="4830763"/>
          <p14:tracePt t="212742" x="7696200" y="4800600"/>
          <p14:tracePt t="212758" x="7734300" y="4778375"/>
          <p14:tracePt t="212775" x="7802563" y="4732338"/>
          <p14:tracePt t="212792" x="7826375" y="4708525"/>
          <p14:tracePt t="212808" x="7840663" y="4694238"/>
          <p14:tracePt t="212951" x="7848600" y="4694238"/>
          <p14:tracePt t="212960" x="7864475" y="4694238"/>
          <p14:tracePt t="212967" x="7870825" y="4694238"/>
          <p14:tracePt t="212975" x="7894638" y="4694238"/>
          <p14:tracePt t="212992" x="7940675" y="4694238"/>
          <p14:tracePt t="213008" x="8031163" y="4694238"/>
          <p14:tracePt t="213025" x="8099425" y="4702175"/>
          <p14:tracePt t="213095" x="8107363" y="4708525"/>
          <p14:tracePt t="213105" x="8115300" y="4716463"/>
          <p14:tracePt t="213111" x="8137525" y="4724400"/>
          <p14:tracePt t="213125" x="8145463" y="4724400"/>
          <p14:tracePt t="213142" x="8245475" y="4800600"/>
          <p14:tracePt t="213158" x="8313738" y="4860925"/>
          <p14:tracePt t="213175" x="8351838" y="4876800"/>
          <p14:tracePt t="213192" x="8397875" y="4930775"/>
          <p14:tracePt t="213209" x="8420100" y="4953000"/>
          <p14:tracePt t="213225" x="8466138" y="4968875"/>
          <p14:tracePt t="213242" x="8518525" y="4991100"/>
          <p14:tracePt t="213259" x="8610600" y="5029200"/>
          <p14:tracePt t="213275" x="8648700" y="5037138"/>
          <p14:tracePt t="213292" x="8656638" y="5037138"/>
          <p14:tracePt t="213360" x="8664575" y="5045075"/>
          <p14:tracePt t="213367" x="8678863" y="5045075"/>
          <p14:tracePt t="213376" x="8716963" y="5045075"/>
          <p14:tracePt t="213392" x="8755063" y="5045075"/>
          <p14:tracePt t="213409" x="8869363" y="5051425"/>
          <p14:tracePt t="213425" x="8983663" y="5083175"/>
          <p14:tracePt t="213442" x="9121775" y="5121275"/>
          <p14:tracePt t="213459" x="9288463" y="5173663"/>
          <p14:tracePt t="213475" x="9471025" y="5203825"/>
          <p14:tracePt t="213492" x="9631363" y="5219700"/>
          <p14:tracePt t="213509" x="9761538" y="5249863"/>
          <p14:tracePt t="213525" x="9852025" y="5249863"/>
          <p14:tracePt t="213542" x="9928225" y="5249863"/>
          <p14:tracePt t="213559" x="9944100" y="5249863"/>
          <p14:tracePt t="213575" x="9966325" y="5249863"/>
          <p14:tracePt t="213592" x="9998075" y="5241925"/>
          <p14:tracePt t="213609" x="10036175" y="5227638"/>
          <p14:tracePt t="213625" x="10058400" y="5211763"/>
          <p14:tracePt t="213642" x="10126663" y="5181600"/>
          <p14:tracePt t="213659" x="10202863" y="5151438"/>
          <p14:tracePt t="213675" x="10325100" y="5083175"/>
          <p14:tracePt t="213692" x="10401300" y="5037138"/>
          <p14:tracePt t="213709" x="10439400" y="4968875"/>
          <p14:tracePt t="213725" x="10469563" y="4899025"/>
          <p14:tracePt t="213742" x="10469563" y="4784725"/>
          <p14:tracePt t="213759" x="10317163" y="4457700"/>
          <p14:tracePt t="213775" x="10020300" y="4160838"/>
          <p14:tracePt t="213792" x="9699625" y="3924300"/>
          <p14:tracePt t="213809" x="9350375" y="3756025"/>
          <p14:tracePt t="213825" x="8953500" y="3635375"/>
          <p14:tracePt t="213842" x="8709025" y="3627438"/>
          <p14:tracePt t="213859" x="8496300" y="3627438"/>
          <p14:tracePt t="213875" x="8267700" y="3657600"/>
          <p14:tracePt t="213892" x="8093075" y="3741738"/>
          <p14:tracePt t="213909" x="7932738" y="3878263"/>
          <p14:tracePt t="213925" x="7704138" y="4160838"/>
          <p14:tracePt t="213943" x="7451725" y="4632325"/>
          <p14:tracePt t="213959" x="7375525" y="4884738"/>
          <p14:tracePt t="213975" x="7345363" y="5121275"/>
          <p14:tracePt t="213992" x="7353300" y="5334000"/>
          <p14:tracePt t="214009" x="7445375" y="5502275"/>
          <p14:tracePt t="214025" x="7718425" y="5661025"/>
          <p14:tracePt t="214042" x="8283575" y="5753100"/>
          <p14:tracePt t="214059" x="8885238" y="5753100"/>
          <p14:tracePt t="214075" x="9525000" y="5676900"/>
          <p14:tracePt t="214092" x="9990138" y="5508625"/>
          <p14:tracePt t="214109" x="10317163" y="5311775"/>
          <p14:tracePt t="214126" x="10447338" y="5135563"/>
          <p14:tracePt t="214142" x="10485438" y="4991100"/>
          <p14:tracePt t="214159" x="10469563" y="4792663"/>
          <p14:tracePt t="214175" x="10340975" y="4625975"/>
          <p14:tracePt t="214192" x="10150475" y="4487863"/>
          <p14:tracePt t="214209" x="9775825" y="4321175"/>
          <p14:tracePt t="214226" x="9494838" y="4259263"/>
          <p14:tracePt t="214242" x="9266238" y="4237038"/>
          <p14:tracePt t="214259" x="9075738" y="4237038"/>
          <p14:tracePt t="214275" x="8931275" y="4283075"/>
          <p14:tracePt t="214292" x="8839200" y="4389438"/>
          <p14:tracePt t="214309" x="8793163" y="4511675"/>
          <p14:tracePt t="214326" x="8785225" y="4625975"/>
          <p14:tracePt t="214342" x="8785225" y="4732338"/>
          <p14:tracePt t="214359" x="8907463" y="4854575"/>
          <p14:tracePt t="214376" x="8991600" y="4876800"/>
          <p14:tracePt t="214392" x="9045575" y="4884738"/>
          <p14:tracePt t="214409" x="9051925" y="4884738"/>
          <p14:tracePt t="214426" x="9067800" y="4884738"/>
          <p14:tracePt t="214442" x="9075738" y="4876800"/>
          <p14:tracePt t="214459" x="9075738" y="4846638"/>
          <p14:tracePt t="214476" x="9075738" y="4800600"/>
          <p14:tracePt t="214492" x="9075738" y="4784725"/>
          <p14:tracePt t="214509" x="9075738" y="4770438"/>
          <p14:tracePt t="214526" x="9051925" y="4754563"/>
          <p14:tracePt t="214543" x="9029700" y="4754563"/>
          <p14:tracePt t="214559" x="8923338" y="4740275"/>
          <p14:tracePt t="214576" x="8747125" y="4740275"/>
          <p14:tracePt t="214592" x="8632825" y="4724400"/>
          <p14:tracePt t="214609" x="8610600" y="4724400"/>
          <p14:tracePt t="214855" x="8632825" y="4754563"/>
          <p14:tracePt t="214919" x="8632825" y="4762500"/>
          <p14:tracePt t="215015" x="8632825" y="4770438"/>
          <p14:tracePt t="215047" x="8626475" y="4770438"/>
          <p14:tracePt t="215055" x="8618538" y="4770438"/>
          <p14:tracePt t="215064" x="8602663" y="4770438"/>
          <p14:tracePt t="215076" x="8588375" y="4770438"/>
          <p14:tracePt t="215092" x="8564563" y="4770438"/>
          <p14:tracePt t="215111" x="8542338" y="4770438"/>
          <p14:tracePt t="218184" x="8534400" y="4770438"/>
          <p14:tracePt t="218224" x="8518525" y="4770438"/>
          <p14:tracePt t="218239" x="8512175" y="4770438"/>
          <p14:tracePt t="218247" x="8496300" y="4770438"/>
          <p14:tracePt t="218263" x="8480425" y="4762500"/>
          <p14:tracePt t="218277" x="8466138" y="4762500"/>
          <p14:tracePt t="218294" x="8435975" y="4746625"/>
          <p14:tracePt t="218310" x="8428038" y="4746625"/>
          <p14:tracePt t="218327" x="8420100" y="4746625"/>
          <p14:tracePt t="218359" x="8404225" y="4746625"/>
          <p14:tracePt t="218367" x="8389938" y="4746625"/>
          <p14:tracePt t="218377" x="8374063" y="4746625"/>
          <p14:tracePt t="218394" x="8251825" y="4754563"/>
          <p14:tracePt t="218410" x="8093075" y="4792663"/>
          <p14:tracePt t="218427" x="7970838" y="4808538"/>
          <p14:tracePt t="218444" x="7864475" y="4846638"/>
          <p14:tracePt t="218461" x="7818438" y="4860925"/>
          <p14:tracePt t="218477" x="7788275" y="4860925"/>
          <p14:tracePt t="218494" x="7673975" y="4860925"/>
          <p14:tracePt t="218510" x="7627938" y="4860925"/>
          <p14:tracePt t="218527" x="7391400" y="4868863"/>
          <p14:tracePt t="218544" x="7216775" y="4876800"/>
          <p14:tracePt t="218560" x="7048500" y="4884738"/>
          <p14:tracePt t="218577" x="6911975" y="4884738"/>
          <p14:tracePt t="218594" x="6797675" y="4884738"/>
          <p14:tracePt t="218610" x="6751638" y="4884738"/>
          <p14:tracePt t="218627" x="6735763" y="4884738"/>
          <p14:tracePt t="218840" x="6727825" y="4892675"/>
          <p14:tracePt t="218857" x="6705600" y="4892675"/>
          <p14:tracePt t="218863" x="6697663" y="4892675"/>
          <p14:tracePt t="218871" x="6683375" y="4892675"/>
          <p14:tracePt t="218880" x="6675438" y="4892675"/>
          <p14:tracePt t="218894" x="6659563" y="4892675"/>
          <p14:tracePt t="218911" x="6651625" y="4892675"/>
          <p14:tracePt t="236999" x="6659563" y="4899025"/>
          <p14:tracePt t="237009" x="6697663" y="4906963"/>
          <p14:tracePt t="237017" x="6751638" y="4930775"/>
          <p14:tracePt t="237034" x="6842125" y="4937125"/>
          <p14:tracePt t="237051" x="7185025" y="4906963"/>
          <p14:tracePt t="237067" x="7459663" y="4846638"/>
          <p14:tracePt t="237084" x="7551738" y="4830763"/>
          <p14:tracePt t="237101" x="7620000" y="4830763"/>
          <p14:tracePt t="237117" x="7764463" y="4800600"/>
          <p14:tracePt t="237135" x="7954963" y="4746625"/>
          <p14:tracePt t="237150" x="8031163" y="4732338"/>
          <p14:tracePt t="237167" x="8145463" y="4724400"/>
          <p14:tracePt t="237183" x="8321675" y="4694238"/>
          <p14:tracePt t="237200" x="8458200" y="4694238"/>
          <p14:tracePt t="237217" x="8626475" y="4694238"/>
          <p14:tracePt t="237234" x="8847138" y="4694238"/>
          <p14:tracePt t="237250" x="9113838" y="4694238"/>
          <p14:tracePt t="237267" x="9364663" y="4694238"/>
          <p14:tracePt t="237284" x="9631363" y="4664075"/>
          <p14:tracePt t="237300" x="9898063" y="4664075"/>
          <p14:tracePt t="237317" x="10096500" y="4656138"/>
          <p14:tracePt t="237334" x="10240963" y="4625975"/>
          <p14:tracePt t="237350" x="10256838" y="4625975"/>
          <p14:tracePt t="237384" x="10264775" y="4618038"/>
          <p14:tracePt t="237839" x="10226675" y="4618038"/>
          <p14:tracePt t="237849" x="10134600" y="4579938"/>
          <p14:tracePt t="237855" x="10036175" y="4564063"/>
          <p14:tracePt t="237868" x="9913938" y="4525963"/>
          <p14:tracePt t="237884" x="9699625" y="4473575"/>
          <p14:tracePt t="237901" x="9494838" y="4435475"/>
          <p14:tracePt t="237918" x="8809038" y="4435475"/>
          <p14:tracePt t="237935" x="8001000" y="4435475"/>
          <p14:tracePt t="237951" x="7772400" y="4457700"/>
          <p14:tracePt t="237968" x="7543800" y="4511675"/>
          <p14:tracePt t="237984" x="7383463" y="4579938"/>
          <p14:tracePt t="238001" x="7345363" y="4602163"/>
          <p14:tracePt t="238018" x="7331075" y="4610100"/>
          <p14:tracePt t="238080" x="7331075" y="4618038"/>
          <p14:tracePt t="238150" x="7315200" y="4670425"/>
          <p14:tracePt t="238159" x="7285038" y="4724400"/>
          <p14:tracePt t="238167" x="7269163" y="4778375"/>
          <p14:tracePt t="238184" x="7246938" y="4846638"/>
          <p14:tracePt t="238201" x="7239000" y="4906963"/>
          <p14:tracePt t="238217" x="7239000" y="4968875"/>
          <p14:tracePt t="238234" x="7239000" y="4983163"/>
          <p14:tracePt t="238267" x="7269163" y="5006975"/>
          <p14:tracePt t="238284" x="7345363" y="5021263"/>
          <p14:tracePt t="238301" x="7475538" y="5059363"/>
          <p14:tracePt t="238317" x="7620000" y="5089525"/>
          <p14:tracePt t="238336" x="8313738" y="5089525"/>
          <p14:tracePt t="238351" x="8664575" y="5089525"/>
          <p14:tracePt t="238368" x="8961438" y="5089525"/>
          <p14:tracePt t="238384" x="9228138" y="5089525"/>
          <p14:tracePt t="238401" x="9456738" y="5089525"/>
          <p14:tracePt t="238418" x="9578975" y="5089525"/>
          <p14:tracePt t="238434" x="9647238" y="5089525"/>
          <p14:tracePt t="238451" x="9677400" y="5089525"/>
          <p14:tracePt t="238471" x="9685338" y="5089525"/>
          <p14:tracePt t="238484" x="9699625" y="5089525"/>
          <p14:tracePt t="238501" x="9753600" y="5089525"/>
          <p14:tracePt t="238519" x="10020300" y="5067300"/>
          <p14:tracePt t="238534" x="10172700" y="5051425"/>
          <p14:tracePt t="238551" x="10607675" y="5021263"/>
          <p14:tracePt t="238568" x="10820400" y="5006975"/>
          <p14:tracePt t="238584" x="11033125" y="4975225"/>
          <p14:tracePt t="238601" x="11201400" y="4914900"/>
          <p14:tracePt t="238618" x="11261725" y="4884738"/>
          <p14:tracePt t="238635" x="11277600" y="4868863"/>
          <p14:tracePt t="238651" x="11277600" y="4822825"/>
          <p14:tracePt t="238668" x="11247438" y="4632325"/>
          <p14:tracePt t="238685" x="11087100" y="4427538"/>
          <p14:tracePt t="238701" x="10760075" y="4152900"/>
          <p14:tracePt t="238718" x="10340975" y="3863975"/>
          <p14:tracePt t="238735" x="10226675" y="3802063"/>
          <p14:tracePt t="238751" x="10080625" y="3725863"/>
          <p14:tracePt t="238768" x="10050463" y="3711575"/>
          <p14:tracePt t="238785" x="10028238" y="3703638"/>
          <p14:tracePt t="238801" x="9959975" y="3679825"/>
          <p14:tracePt t="238818" x="9890125" y="3673475"/>
          <p14:tracePt t="238836" x="9829800" y="3665538"/>
          <p14:tracePt t="238851" x="9745663" y="3649663"/>
          <p14:tracePt t="238868" x="9372600" y="3741738"/>
          <p14:tracePt t="238885" x="9121775" y="3817938"/>
          <p14:tracePt t="238901" x="8793163" y="3954463"/>
          <p14:tracePt t="238918" x="8199438" y="4221163"/>
          <p14:tracePt t="238935" x="7894638" y="4351338"/>
          <p14:tracePt t="238951" x="7712075" y="4473575"/>
          <p14:tracePt t="238968" x="7627938" y="4594225"/>
          <p14:tracePt t="238985" x="7620000" y="4708525"/>
          <p14:tracePt t="239001" x="7650163" y="4876800"/>
          <p14:tracePt t="239018" x="7947025" y="5211763"/>
          <p14:tracePt t="239035" x="8458200" y="5608638"/>
          <p14:tracePt t="239052" x="9128125" y="5997575"/>
          <p14:tracePt t="239068" x="9715500" y="6232525"/>
          <p14:tracePt t="239085" x="10042525" y="6302375"/>
          <p14:tracePt t="239101" x="10202863" y="6302375"/>
          <p14:tracePt t="239119" x="10379075" y="6210300"/>
          <p14:tracePt t="239135" x="10461625" y="6049963"/>
          <p14:tracePt t="239152" x="10485438" y="5821363"/>
          <p14:tracePt t="239168" x="10431463" y="5448300"/>
          <p14:tracePt t="239185" x="10210800" y="5013325"/>
          <p14:tracePt t="239201" x="9845675" y="4610100"/>
          <p14:tracePt t="239218" x="9440863" y="4297363"/>
          <p14:tracePt t="239235" x="9007475" y="4106863"/>
          <p14:tracePt t="239252" x="8564563" y="4022725"/>
          <p14:tracePt t="239268" x="8229600" y="4016375"/>
          <p14:tracePt t="239285" x="7826375" y="4137025"/>
          <p14:tracePt t="239301" x="7459663" y="4343400"/>
          <p14:tracePt t="239319" x="6980238" y="4945063"/>
          <p14:tracePt t="239335" x="6811963" y="5410200"/>
          <p14:tracePt t="239353" x="6765925" y="5761038"/>
          <p14:tracePt t="239368" x="6781800" y="6027738"/>
          <p14:tracePt t="239385" x="6942138" y="6286500"/>
          <p14:tracePt t="239401" x="7116763" y="6423025"/>
          <p14:tracePt t="239418" x="7345363" y="6477000"/>
          <p14:tracePt t="239435" x="7581900" y="6484938"/>
          <p14:tracePt t="239451" x="7993063" y="6384925"/>
          <p14:tracePt t="239469" x="8366125" y="6202363"/>
          <p14:tracePt t="239471" x="8496300" y="6118225"/>
          <p14:tracePt t="239485" x="8572500" y="6042025"/>
          <p14:tracePt t="239502" x="8618538" y="5943600"/>
          <p14:tracePt t="239518" x="8618538" y="5851525"/>
          <p14:tracePt t="239535" x="8435975" y="5600700"/>
          <p14:tracePt t="239552" x="8169275" y="5494338"/>
          <p14:tracePt t="239568" x="7985125" y="5464175"/>
          <p14:tracePt t="239585" x="7802563" y="5456238"/>
          <p14:tracePt t="239602" x="7742238" y="5456238"/>
          <p14:tracePt t="240184" x="7734300" y="5456238"/>
          <p14:tracePt t="240191" x="7704138" y="5456238"/>
          <p14:tracePt t="240202" x="7658100" y="5440363"/>
          <p14:tracePt t="240218" x="7551738" y="5418138"/>
          <p14:tracePt t="240235" x="7445375" y="5387975"/>
          <p14:tracePt t="240252" x="7331075" y="5356225"/>
          <p14:tracePt t="240268" x="7146925" y="5356225"/>
          <p14:tracePt t="240285" x="6804025" y="5380038"/>
          <p14:tracePt t="240303" x="6461125" y="5380038"/>
          <p14:tracePt t="240319" x="6332538" y="5380038"/>
          <p14:tracePt t="240335" x="6278563" y="5380038"/>
          <p14:tracePt t="240352" x="6256338" y="5380038"/>
          <p14:tracePt t="240368" x="6232525" y="5380038"/>
          <p14:tracePt t="240385" x="6202363" y="5372100"/>
          <p14:tracePt t="240402" x="6188075" y="5364163"/>
          <p14:tracePt t="240419" x="6142038" y="5349875"/>
          <p14:tracePt t="240435" x="6073775" y="5295900"/>
          <p14:tracePt t="240452" x="5943600" y="5219700"/>
          <p14:tracePt t="240469" x="5813425" y="5143500"/>
          <p14:tracePt t="240471" x="5737225" y="5097463"/>
          <p14:tracePt t="240485" x="5668963" y="5051425"/>
          <p14:tracePt t="240503" x="5394325" y="4892675"/>
          <p14:tracePt t="240519" x="5197475" y="4816475"/>
          <p14:tracePt t="240535" x="5067300" y="4754563"/>
          <p14:tracePt t="240552" x="5029200" y="4740275"/>
          <p14:tracePt t="241415" x="5013325" y="4740275"/>
          <p14:tracePt t="241423" x="4937125" y="4708525"/>
          <p14:tracePt t="241431" x="4846638" y="4678363"/>
          <p14:tracePt t="241439" x="4716463" y="4656138"/>
          <p14:tracePt t="241452" x="4518025" y="4632325"/>
          <p14:tracePt t="241469" x="3940175" y="4632325"/>
          <p14:tracePt t="241471" x="3749675" y="4625975"/>
          <p14:tracePt t="241486" x="3635375" y="4618038"/>
          <p14:tracePt t="241502" x="3459163" y="4572000"/>
          <p14:tracePt t="241519" x="3230563" y="4479925"/>
          <p14:tracePt t="241536" x="3108325" y="4403725"/>
          <p14:tracePt t="241552" x="3063875" y="4365625"/>
          <p14:tracePt t="241657" x="3070225" y="4365625"/>
          <p14:tracePt t="241664" x="3070225" y="4373563"/>
          <p14:tracePt t="241671" x="3078163" y="4419600"/>
          <p14:tracePt t="241686" x="3094038" y="4479925"/>
          <p14:tracePt t="241702" x="3132138" y="4602163"/>
          <p14:tracePt t="241719" x="3184525" y="4808538"/>
          <p14:tracePt t="241736" x="3184525" y="4838700"/>
          <p14:tracePt t="241944" x="3200400" y="4846638"/>
          <p14:tracePt t="241960" x="3208338" y="4846638"/>
          <p14:tracePt t="241967" x="3216275" y="4846638"/>
          <p14:tracePt t="241984" x="3230563" y="4846638"/>
          <p14:tracePt t="241999" x="3246438" y="4846638"/>
          <p14:tracePt t="242007" x="3254375" y="4846638"/>
          <p14:tracePt t="242031" x="3260725" y="4846638"/>
          <p14:tracePt t="242064" x="3268663" y="4846638"/>
          <p14:tracePt t="242119" x="3268663" y="4838700"/>
          <p14:tracePt t="242128" x="3268663" y="4830763"/>
          <p14:tracePt t="242143" x="3268663" y="4822825"/>
          <p14:tracePt t="245359" x="3268663" y="4816475"/>
          <p14:tracePt t="245367" x="3284538" y="4816475"/>
          <p14:tracePt t="245376" x="3336925" y="4808538"/>
          <p14:tracePt t="245387" x="3444875" y="4754563"/>
          <p14:tracePt t="245404" x="3848100" y="4541838"/>
          <p14:tracePt t="245420" x="4054475" y="4449763"/>
          <p14:tracePt t="245437" x="4084638" y="4449763"/>
          <p14:tracePt t="245454" x="4092575" y="4441825"/>
          <p14:tracePt t="245471" x="4175125" y="4381500"/>
          <p14:tracePt t="245504" x="4191000" y="4373563"/>
          <p14:tracePt t="245520" x="4191000" y="4359275"/>
          <p14:tracePt t="245537" x="4237038" y="4335463"/>
          <p14:tracePt t="245554" x="4237038" y="4327525"/>
          <p14:tracePt t="252601" x="4244975" y="4327525"/>
          <p14:tracePt t="252608" x="4259263" y="4327525"/>
          <p14:tracePt t="252615" x="4267200" y="4327525"/>
          <p14:tracePt t="252624" x="4283075" y="4327525"/>
          <p14:tracePt t="252640" x="4327525" y="4335463"/>
          <p14:tracePt t="252656" x="4397375" y="4373563"/>
          <p14:tracePt t="252673" x="4435475" y="4403725"/>
          <p14:tracePt t="252690" x="4473575" y="4435475"/>
          <p14:tracePt t="252706" x="4495800" y="4441825"/>
          <p14:tracePt t="262296" x="4495800" y="4449763"/>
          <p14:tracePt t="262303" x="4457700" y="4449763"/>
          <p14:tracePt t="262312" x="4411663" y="4441825"/>
          <p14:tracePt t="262327" x="4305300" y="4403725"/>
          <p14:tracePt t="262343" x="4229100" y="4381500"/>
          <p14:tracePt t="262360" x="4206875" y="4373563"/>
          <p14:tracePt t="262551" x="4198938" y="4373563"/>
          <p14:tracePt t="262559" x="4098925" y="4373563"/>
          <p14:tracePt t="262567" x="3779838" y="4533900"/>
          <p14:tracePt t="262577" x="3314700" y="4770438"/>
          <p14:tracePt t="262593" x="2620963" y="5143500"/>
          <p14:tracePt t="262610" x="2239963" y="5426075"/>
          <p14:tracePt t="262627" x="1782763" y="5761038"/>
          <p14:tracePt t="262643" x="1257300" y="6142038"/>
          <p14:tracePt t="262660" x="754063" y="6446838"/>
          <p14:tracePt t="262677" x="304800" y="6705600"/>
          <p14:tracePt t="265178" x="723900" y="6392863"/>
          <p14:tracePt t="266814" x="0" y="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Definition </a:t>
            </a:r>
            <a:r>
              <a:rPr lang="en-US" sz="2800" b="1" dirty="0">
                <a:latin typeface="Times New Roman" panose="02020603050405020304" pitchFamily="18" charset="0"/>
                <a:cs typeface="Times New Roman" panose="02020603050405020304" pitchFamily="18" charset="0"/>
              </a:rPr>
              <a:t>of Statistics</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014365" y="1652211"/>
            <a:ext cx="9666288" cy="1754326"/>
          </a:xfrm>
          <a:prstGeom prst="rect">
            <a:avLst/>
          </a:prstGeom>
          <a:solidFill>
            <a:schemeClr val="bg1"/>
          </a:solidFill>
        </p:spPr>
        <p:txBody>
          <a:bodyPr wrap="square" rtlCol="0">
            <a:spAutoFit/>
          </a:bodyPr>
          <a:lstStyle/>
          <a:p>
            <a:r>
              <a:rPr lang="en-US" sz="3600" b="1" dirty="0" smtClean="0"/>
              <a:t>Statistics </a:t>
            </a:r>
            <a:r>
              <a:rPr lang="en-US" sz="3600" dirty="0" smtClean="0"/>
              <a:t>is </a:t>
            </a:r>
            <a:r>
              <a:rPr lang="en-US" sz="3600" dirty="0"/>
              <a:t>the science of collecting, organizing, analyzing, and </a:t>
            </a:r>
            <a:r>
              <a:rPr lang="en-US" sz="3600" dirty="0" smtClean="0"/>
              <a:t>interpreting data </a:t>
            </a:r>
          </a:p>
          <a:p>
            <a:r>
              <a:rPr lang="en-US" sz="3600" dirty="0" smtClean="0"/>
              <a:t>in </a:t>
            </a:r>
            <a:r>
              <a:rPr lang="en-US" sz="3600" dirty="0"/>
              <a:t>order to make decisions.</a:t>
            </a:r>
            <a:endParaRPr lang="en-US" sz="3600" dirty="0">
              <a:latin typeface="Tajawal ExtraBold" panose="00000800000000000000" pitchFamily="2" charset="-78"/>
              <a:cs typeface="Tajawal ExtraBold" panose="00000800000000000000" pitchFamily="2" charset="-78"/>
            </a:endParaRPr>
          </a:p>
        </p:txBody>
      </p:sp>
      <p:sp>
        <p:nvSpPr>
          <p:cNvPr id="10" name="Rectangle 9">
            <a:extLst>
              <a:ext uri="{FF2B5EF4-FFF2-40B4-BE49-F238E27FC236}">
                <a16:creationId xmlns:a16="http://schemas.microsoft.com/office/drawing/2014/main" id="{0AC2650A-C51A-9ACB-723B-68D89C868D01}"/>
              </a:ext>
            </a:extLst>
          </p:cNvPr>
          <p:cNvSpPr/>
          <p:nvPr/>
        </p:nvSpPr>
        <p:spPr>
          <a:xfrm>
            <a:off x="722489" y="3702630"/>
            <a:ext cx="6087744" cy="2031325"/>
          </a:xfrm>
          <a:prstGeom prst="rect">
            <a:avLst/>
          </a:prstGeom>
        </p:spPr>
        <p:txBody>
          <a:bodyPr wrap="square">
            <a:spAutoFit/>
          </a:bodyPr>
          <a:lstStyle/>
          <a:p>
            <a:pPr algn="r">
              <a:lnSpc>
                <a:spcPct val="150000"/>
              </a:lnSpc>
            </a:pPr>
            <a:r>
              <a:rPr lang="ar-EG" sz="2800" dirty="0" smtClean="0"/>
              <a:t>تعريف علم الإحصاء </a:t>
            </a:r>
            <a:endParaRPr lang="ar-EG" sz="2800" b="1" dirty="0"/>
          </a:p>
          <a:p>
            <a:pPr algn="r">
              <a:lnSpc>
                <a:spcPct val="150000"/>
              </a:lnSpc>
            </a:pPr>
            <a:r>
              <a:rPr lang="ar-EG" sz="2800" dirty="0" smtClean="0"/>
              <a:t>هو علم جمع البيانات وتنظيمها وتحليلها وتفسيرها من أجل اتخاذ القرارات.</a:t>
            </a:r>
            <a:endParaRPr lang="en-US" sz="2800" dirty="0">
              <a:solidFill>
                <a:srgbClr val="000000"/>
              </a:solidFill>
              <a:latin typeface="Times New Roman" panose="02020603050405020304" pitchFamily="18" charset="0"/>
              <a:cs typeface="Times New Roman" panose="02020603050405020304" pitchFamily="18" charset="0"/>
            </a:endParaRPr>
          </a:p>
        </p:txBody>
      </p:sp>
      <p:pic>
        <p:nvPicPr>
          <p:cNvPr id="11" name="Picture 1"/>
          <p:cNvPicPr>
            <a:picLocks noChangeAspect="1"/>
          </p:cNvPicPr>
          <p:nvPr/>
        </p:nvPicPr>
        <p:blipFill>
          <a:blip r:embed="rId3">
            <a:extLst>
              <a:ext uri="{28A0092B-C50C-407E-A947-70E740481C1C}">
                <a14:useLocalDpi xmlns:a14="http://schemas.microsoft.com/office/drawing/2010/main" val="0"/>
              </a:ext>
            </a:extLst>
          </a:blip>
          <a:srcRect l="29836" t="32813" r="35616" b="24678"/>
          <a:stretch>
            <a:fillRect/>
          </a:stretch>
        </p:blipFill>
        <p:spPr bwMode="auto">
          <a:xfrm>
            <a:off x="7267739" y="3538901"/>
            <a:ext cx="3816217" cy="264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63957068"/>
      </p:ext>
    </p:extLst>
  </p:cSld>
  <p:clrMapOvr>
    <a:masterClrMapping/>
  </p:clrMapOvr>
  <mc:AlternateContent xmlns:mc="http://schemas.openxmlformats.org/markup-compatibility/2006" xmlns:p14="http://schemas.microsoft.com/office/powerpoint/2010/main">
    <mc:Choice Requires="p14">
      <p:transition p14:dur="10" advTm="216670"/>
    </mc:Choice>
    <mc:Fallback xmlns="">
      <p:transition advTm="216670"/>
    </mc:Fallback>
  </mc:AlternateContent>
  <p:timing>
    <p:tnLst>
      <p:par>
        <p:cTn id="1" dur="indefinite" restart="never" nodeType="tmRoot"/>
      </p:par>
    </p:tnLst>
  </p:timing>
  <p:extLst mod="1">
    <p:ext uri="{3A86A75C-4F4B-4683-9AE1-C65F6400EC91}">
      <p14:laserTraceLst xmlns:p14="http://schemas.microsoft.com/office/powerpoint/2010/main">
        <p14:tracePtLst>
          <p14:tracePt t="7729" x="431800" y="5518150"/>
          <p14:tracePt t="7905" x="438150" y="5518150"/>
          <p14:tracePt t="7913" x="457200" y="5518150"/>
          <p14:tracePt t="7921" x="488950" y="5518150"/>
          <p14:tracePt t="7932" x="558800" y="5518150"/>
          <p14:tracePt t="7948" x="908050" y="5524500"/>
          <p14:tracePt t="7965" x="1530350" y="5524500"/>
          <p14:tracePt t="7982" x="2178050" y="5524500"/>
          <p14:tracePt t="7998" x="2952750" y="5524500"/>
          <p14:tracePt t="8015" x="3898900" y="5524500"/>
          <p14:tracePt t="8032" x="4629150" y="5480050"/>
          <p14:tracePt t="8049" x="5194300" y="5403850"/>
          <p14:tracePt t="8065" x="5283200" y="5391150"/>
          <p14:tracePt t="8082" x="5295900" y="5384800"/>
          <p14:tracePt t="66515" x="5321300" y="5378450"/>
          <p14:tracePt t="66563" x="8032750" y="5613400"/>
          <p14:tracePt t="66581" x="8248650" y="5734050"/>
          <p14:tracePt t="66600" x="8483600" y="5829300"/>
          <p14:tracePt t="66617" x="8775700" y="5956300"/>
          <p14:tracePt t="66634" x="9321800" y="6146800"/>
          <p14:tracePt t="66650" x="9709150" y="6165850"/>
          <p14:tracePt t="66667" x="9994900" y="6184900"/>
          <p14:tracePt t="66684" x="10210800" y="6184900"/>
          <p14:tracePt t="66700" x="10375900" y="6184900"/>
          <p14:tracePt t="66717" x="10496550" y="6184900"/>
          <p14:tracePt t="66734" x="10541000" y="6184900"/>
          <p14:tracePt t="66750" x="10566400" y="6197600"/>
          <p14:tracePt t="66767" x="10591800" y="6223000"/>
          <p14:tracePt t="66784" x="10598150" y="6280150"/>
          <p14:tracePt t="66800" x="10598150" y="6356350"/>
          <p14:tracePt t="66817" x="10579100" y="6381750"/>
          <p14:tracePt t="66850" x="10566400" y="6381750"/>
          <p14:tracePt t="66867" x="10541000" y="6381750"/>
          <p14:tracePt t="66884" x="10521950" y="6343650"/>
          <p14:tracePt t="66900" x="10483850" y="6292850"/>
          <p14:tracePt t="66917" x="10426700" y="6223000"/>
          <p14:tracePt t="66934" x="10344150" y="6165850"/>
          <p14:tracePt t="66950" x="10185400" y="6007100"/>
          <p14:tracePt t="66967" x="9886950" y="5657850"/>
          <p14:tracePt t="66984" x="9715500" y="5397500"/>
          <p14:tracePt t="67000" x="9626600" y="5314950"/>
          <p14:tracePt t="67017" x="9448800" y="5175250"/>
          <p14:tracePt t="67034" x="9277350" y="4889500"/>
          <p14:tracePt t="67050" x="9213850" y="4616450"/>
          <p14:tracePt t="67067" x="9207500" y="4572000"/>
          <p14:tracePt t="67194" x="9207500" y="4565650"/>
          <p14:tracePt t="67290" x="9194800" y="4565650"/>
          <p14:tracePt t="67298" x="9150350" y="4565650"/>
          <p14:tracePt t="67306" x="9099550" y="4565650"/>
          <p14:tracePt t="67317" x="9061450" y="4565650"/>
          <p14:tracePt t="67334" x="9010650" y="4565650"/>
          <p14:tracePt t="67351" x="8978900" y="4565650"/>
          <p14:tracePt t="67434" x="8978900" y="4552950"/>
          <p14:tracePt t="67442" x="8978900" y="4533900"/>
          <p14:tracePt t="67451" x="8978900" y="4502150"/>
          <p14:tracePt t="67468" x="8978900" y="4375150"/>
          <p14:tracePt t="67484" x="9194800" y="4152900"/>
          <p14:tracePt t="67501" x="9512300" y="3898900"/>
          <p14:tracePt t="67518" x="9798050" y="3695700"/>
          <p14:tracePt t="67534" x="9874250" y="3644900"/>
          <p14:tracePt t="67551" x="9880600" y="3638550"/>
          <p14:tracePt t="67786" x="9925050" y="3638550"/>
          <p14:tracePt t="67794" x="10033000" y="3619500"/>
          <p14:tracePt t="67803" x="10140950" y="3619500"/>
          <p14:tracePt t="67818" x="10325100" y="3619500"/>
          <p14:tracePt t="67834" x="10439400" y="3606800"/>
          <p14:tracePt t="67851" x="10464800" y="3594100"/>
          <p14:tracePt t="67891" x="10471150" y="3594100"/>
          <p14:tracePt t="67906" x="10471150" y="3562350"/>
          <p14:tracePt t="67918" x="10471150" y="3543300"/>
          <p14:tracePt t="67934" x="10458450" y="3486150"/>
          <p14:tracePt t="67951" x="10433050" y="3460750"/>
          <p14:tracePt t="67968" x="10401300" y="3448050"/>
          <p14:tracePt t="67985" x="10363200" y="3435350"/>
          <p14:tracePt t="68002" x="10325100" y="3435350"/>
          <p14:tracePt t="68018" x="10287000" y="3435350"/>
          <p14:tracePt t="68035" x="10255250" y="3441700"/>
          <p14:tracePt t="68051" x="10229850" y="3467100"/>
          <p14:tracePt t="68068" x="10172700" y="3498850"/>
          <p14:tracePt t="68085" x="10045700" y="3556000"/>
          <p14:tracePt t="68102" x="9874250" y="3632200"/>
          <p14:tracePt t="68118" x="9550400" y="3752850"/>
          <p14:tracePt t="68135" x="9220200" y="3873500"/>
          <p14:tracePt t="68151" x="8890000" y="3949700"/>
          <p14:tracePt t="68168" x="8756650" y="3994150"/>
          <p14:tracePt t="68185" x="8724900" y="4006850"/>
          <p14:tracePt t="68224" x="8718550" y="4006850"/>
          <p14:tracePt t="68242" x="8718550" y="4013200"/>
          <p14:tracePt t="68274" x="8731250" y="4013200"/>
          <p14:tracePt t="68282" x="8743950" y="4013200"/>
          <p14:tracePt t="68289" x="8763000" y="4013200"/>
          <p14:tracePt t="68301" x="8794750" y="4013200"/>
          <p14:tracePt t="68318" x="8883650" y="4013200"/>
          <p14:tracePt t="68334" x="8997950" y="4013200"/>
          <p14:tracePt t="68351" x="9150350" y="4013200"/>
          <p14:tracePt t="68367" x="9283700" y="4013200"/>
          <p14:tracePt t="68384" x="9366250" y="4013200"/>
          <p14:tracePt t="68401" x="9410700" y="4000500"/>
          <p14:tracePt t="68418" x="9423400" y="3987800"/>
          <p14:tracePt t="68434" x="9429750" y="3981450"/>
          <p14:tracePt t="68474" x="9436100" y="3975100"/>
          <p14:tracePt t="68484" x="9410700" y="3968750"/>
          <p14:tracePt t="68501" x="9347200" y="3949700"/>
          <p14:tracePt t="68518" x="9309100" y="3949700"/>
          <p14:tracePt t="68534" x="9290050" y="3949700"/>
          <p14:tracePt t="68551" x="9283700" y="3968750"/>
          <p14:tracePt t="68568" x="9328150" y="4064000"/>
          <p14:tracePt t="68584" x="9474200" y="4203700"/>
          <p14:tracePt t="68601" x="9867900" y="4387850"/>
          <p14:tracePt t="68618" x="10140950" y="4425950"/>
          <p14:tracePt t="68634" x="10236200" y="4425950"/>
          <p14:tracePt t="68651" x="10248900" y="4425950"/>
          <p14:tracePt t="68684" x="10153650" y="4305300"/>
          <p14:tracePt t="68701" x="10039350" y="4197350"/>
          <p14:tracePt t="68718" x="9925050" y="4102100"/>
          <p14:tracePt t="68734" x="9836150" y="4044950"/>
          <p14:tracePt t="68751" x="9791700" y="4025900"/>
          <p14:tracePt t="68768" x="9772650" y="4025900"/>
          <p14:tracePt t="68833" x="9772650" y="4044950"/>
          <p14:tracePt t="68841" x="9772650" y="4064000"/>
          <p14:tracePt t="68851" x="9785350" y="4102100"/>
          <p14:tracePt t="68868" x="9798050" y="4159250"/>
          <p14:tracePt t="68884" x="9836150" y="4235450"/>
          <p14:tracePt t="68901" x="9855200" y="4248150"/>
          <p14:tracePt t="68961" x="9804400" y="4254500"/>
          <p14:tracePt t="68969" x="9613900" y="4254500"/>
          <p14:tracePt t="68977" x="9302750" y="4254500"/>
          <p14:tracePt t="68985" x="8928100" y="4254500"/>
          <p14:tracePt t="69001" x="8515350" y="4254500"/>
          <p14:tracePt t="69018" x="7340600" y="4108450"/>
          <p14:tracePt t="69034" x="6877050" y="4038600"/>
          <p14:tracePt t="69051" x="6813550" y="4032250"/>
          <p14:tracePt t="69089" x="6819900" y="4032250"/>
          <p14:tracePt t="69101" x="6858000" y="4019550"/>
          <p14:tracePt t="69118" x="6934200" y="4006850"/>
          <p14:tracePt t="69135" x="7048500" y="3994150"/>
          <p14:tracePt t="69152" x="7156450" y="3981450"/>
          <p14:tracePt t="69168" x="7194550" y="3968750"/>
          <p14:tracePt t="69402" x="7239000" y="3968750"/>
          <p14:tracePt t="69410" x="7378700" y="3930650"/>
          <p14:tracePt t="69418" x="7588250" y="3911600"/>
          <p14:tracePt t="69435" x="7943850" y="3892550"/>
          <p14:tracePt t="69452" x="8223250" y="3892550"/>
          <p14:tracePt t="69469" x="8515350" y="3892550"/>
          <p14:tracePt t="69485" x="8775700" y="3892550"/>
          <p14:tracePt t="69502" x="8902700" y="3886200"/>
          <p14:tracePt t="69518" x="8947150" y="3873500"/>
          <p14:tracePt t="69552" x="8953500" y="3867150"/>
          <p14:tracePt t="69569" x="8972550" y="3835400"/>
          <p14:tracePt t="69585" x="8972550" y="3803650"/>
          <p14:tracePt t="69602" x="8972550" y="3790950"/>
          <p14:tracePt t="69618" x="8972550" y="3771900"/>
          <p14:tracePt t="69707" x="8972550" y="3784600"/>
          <p14:tracePt t="69714" x="8972550" y="3816350"/>
          <p14:tracePt t="69722" x="8972550" y="3860800"/>
          <p14:tracePt t="69735" x="8972550" y="3886200"/>
          <p14:tracePt t="69752" x="8972550" y="3937000"/>
          <p14:tracePt t="69768" x="8972550" y="3968750"/>
          <p14:tracePt t="69786" x="8890000" y="4019550"/>
          <p14:tracePt t="69802" x="8743950" y="4032250"/>
          <p14:tracePt t="69818" x="8578850" y="4032250"/>
          <p14:tracePt t="69835" x="8401050" y="4032250"/>
          <p14:tracePt t="69852" x="8267700" y="4032250"/>
          <p14:tracePt t="69868" x="8204200" y="4032250"/>
          <p14:tracePt t="69885" x="8191500" y="4032250"/>
          <p14:tracePt t="69962" x="8185150" y="4044950"/>
          <p14:tracePt t="69971" x="8185150" y="4051300"/>
          <p14:tracePt t="69978" x="8185150" y="4070350"/>
          <p14:tracePt t="69987" x="8185150" y="4083050"/>
          <p14:tracePt t="70002" x="8185150" y="4159250"/>
          <p14:tracePt t="70018" x="8159750" y="4318000"/>
          <p14:tracePt t="70035" x="8140700" y="4470400"/>
          <p14:tracePt t="70052" x="8128000" y="4552950"/>
          <p14:tracePt t="70069" x="8128000" y="4597400"/>
          <p14:tracePt t="70085" x="8128000" y="4616450"/>
          <p14:tracePt t="70102" x="8128000" y="4622800"/>
          <p14:tracePt t="70290" x="8128000" y="4635500"/>
          <p14:tracePt t="70298" x="8128000" y="4648200"/>
          <p14:tracePt t="70314" x="8121650" y="4648200"/>
          <p14:tracePt t="70370" x="8115300" y="4679950"/>
          <p14:tracePt t="70379" x="8096250" y="4730750"/>
          <p14:tracePt t="70387" x="8083550" y="4794250"/>
          <p14:tracePt t="70402" x="8058150" y="4889500"/>
          <p14:tracePt t="70419" x="8032750" y="4991100"/>
          <p14:tracePt t="70435" x="8020050" y="5035550"/>
          <p14:tracePt t="70452" x="8020050" y="5060950"/>
          <p14:tracePt t="70469" x="8020050" y="5080000"/>
          <p14:tracePt t="70485" x="8013700" y="5080000"/>
          <p14:tracePt t="70502" x="8013700" y="5099050"/>
          <p14:tracePt t="70519" x="8013700" y="5105400"/>
          <p14:tracePt t="70552" x="8013700" y="5130800"/>
          <p14:tracePt t="70569" x="8013700" y="5232400"/>
          <p14:tracePt t="70586" x="7962900" y="5391150"/>
          <p14:tracePt t="70602" x="7848600" y="5422900"/>
          <p14:tracePt t="70619" x="7772400" y="5422900"/>
          <p14:tracePt t="71066" x="7766050" y="5422900"/>
          <p14:tracePt t="71091" x="7759700" y="5422900"/>
          <p14:tracePt t="71098" x="7753350" y="5422900"/>
          <p14:tracePt t="71106" x="7747000" y="5422900"/>
          <p14:tracePt t="71119" x="7740650" y="5422900"/>
          <p14:tracePt t="71136" x="7727950" y="5429250"/>
          <p14:tracePt t="71152" x="7727950" y="5435600"/>
          <p14:tracePt t="71202" x="7727950" y="5416550"/>
          <p14:tracePt t="71210" x="7734300" y="5410200"/>
          <p14:tracePt t="71219" x="7747000" y="5397500"/>
          <p14:tracePt t="71236" x="7753350" y="5365750"/>
          <p14:tracePt t="71252" x="7753350" y="5359400"/>
          <p14:tracePt t="71286" x="7753350" y="5353050"/>
          <p14:tracePt t="71531" x="7753350" y="5334000"/>
          <p14:tracePt t="71538" x="7753350" y="5321300"/>
          <p14:tracePt t="71546" x="7753350" y="5308600"/>
          <p14:tracePt t="71554" x="7753350" y="5302250"/>
          <p14:tracePt t="75331" x="7759700" y="5276850"/>
          <p14:tracePt t="75338" x="7829550" y="5219700"/>
          <p14:tracePt t="75346" x="7886700" y="5181600"/>
          <p14:tracePt t="75355" x="7893050" y="5168900"/>
          <p14:tracePt t="75426" x="7893050" y="5162550"/>
          <p14:tracePt t="75434" x="7893050" y="5143500"/>
          <p14:tracePt t="75442" x="7893050" y="5124450"/>
          <p14:tracePt t="75453" x="7893050" y="5092700"/>
          <p14:tracePt t="75470" x="7893050" y="5022850"/>
          <p14:tracePt t="75487" x="7905750" y="4933950"/>
          <p14:tracePt t="75504" x="7905750" y="4851400"/>
          <p14:tracePt t="75520" x="7905750" y="4762500"/>
          <p14:tracePt t="75538" x="7893050" y="4679950"/>
          <p14:tracePt t="75553" x="7880350" y="4654550"/>
          <p14:tracePt t="75570" x="7848600" y="4591050"/>
          <p14:tracePt t="75587" x="7829550" y="4546600"/>
          <p14:tracePt t="75604" x="7759700" y="4464050"/>
          <p14:tracePt t="75620" x="7620000" y="4349750"/>
          <p14:tracePt t="75637" x="7372350" y="4222750"/>
          <p14:tracePt t="75654" x="7029450" y="4121150"/>
          <p14:tracePt t="75670" x="6604000" y="4019550"/>
          <p14:tracePt t="75687" x="6337300" y="3975100"/>
          <p14:tracePt t="75704" x="6216650" y="3962400"/>
          <p14:tracePt t="75720" x="6210300" y="3962400"/>
          <p14:tracePt t="75746" x="6203950" y="3962400"/>
          <p14:tracePt t="75770" x="6197600" y="3994150"/>
          <p14:tracePt t="75778" x="6197600" y="4032250"/>
          <p14:tracePt t="75787" x="6184900" y="4089400"/>
          <p14:tracePt t="75804" x="6165850" y="4254500"/>
          <p14:tracePt t="75820" x="6165850" y="4400550"/>
          <p14:tracePt t="75837" x="6172200" y="4508500"/>
          <p14:tracePt t="75854" x="6197600" y="4565650"/>
          <p14:tracePt t="75870" x="6210300" y="4578350"/>
          <p14:tracePt t="75887" x="6216650" y="4584700"/>
          <p14:tracePt t="75906" x="6223000" y="4584700"/>
          <p14:tracePt t="75920" x="6235700" y="4584700"/>
          <p14:tracePt t="75937" x="6242050" y="4584700"/>
          <p14:tracePt t="75954" x="6267450" y="4584700"/>
          <p14:tracePt t="75970" x="6292850" y="4559300"/>
          <p14:tracePt t="75987" x="6311900" y="4533900"/>
          <p14:tracePt t="76004" x="6330950" y="4527550"/>
          <p14:tracePt t="76020" x="6330950" y="4521200"/>
          <p14:tracePt t="76037" x="6330950" y="4514850"/>
          <p14:tracePt t="76054" x="6330950" y="4476750"/>
          <p14:tracePt t="76070" x="6330950" y="4464050"/>
          <p14:tracePt t="76307" x="6330950" y="4451350"/>
          <p14:tracePt t="76314" x="6451600" y="4419600"/>
          <p14:tracePt t="76322" x="6667500" y="4400550"/>
          <p14:tracePt t="76338" x="7124700" y="4286250"/>
          <p14:tracePt t="76354" x="7473950" y="4229100"/>
          <p14:tracePt t="76370" x="7734300" y="4191000"/>
          <p14:tracePt t="76387" x="7931150" y="4165600"/>
          <p14:tracePt t="76404" x="8032750" y="4146550"/>
          <p14:tracePt t="76420" x="8051800" y="4140200"/>
          <p14:tracePt t="81075" x="8064500" y="4140200"/>
          <p14:tracePt t="81082" x="8140700" y="4159250"/>
          <p14:tracePt t="81090" x="8293100" y="4178300"/>
          <p14:tracePt t="81105" x="8509000" y="4222750"/>
          <p14:tracePt t="81122" x="9378950" y="4343400"/>
          <p14:tracePt t="81138" x="9861550" y="4413250"/>
          <p14:tracePt t="81155" x="10128250" y="4445000"/>
          <p14:tracePt t="81172" x="10179050" y="4457700"/>
          <p14:tracePt t="81234" x="10179050" y="4464050"/>
          <p14:tracePt t="81242" x="10179050" y="4476750"/>
          <p14:tracePt t="81251" x="10166350" y="4495800"/>
          <p14:tracePt t="81258" x="10160000" y="4514850"/>
          <p14:tracePt t="81272" x="10147300" y="4533900"/>
          <p14:tracePt t="81289" x="10128250" y="4565650"/>
          <p14:tracePt t="81306" x="10096500" y="4591050"/>
          <p14:tracePt t="81322" x="10090150" y="4603750"/>
          <p14:tracePt t="81339" x="10071100" y="4616450"/>
          <p14:tracePt t="81386" x="10064750" y="4616450"/>
          <p14:tracePt t="206243" x="10134600" y="4616450"/>
          <p14:tracePt t="206314" x="12185650" y="5403850"/>
          <p14:tracePt t="206327" x="12185650" y="5454650"/>
          <p14:tracePt t="206344" x="12160250" y="5511800"/>
          <p14:tracePt t="206619" x="12128500" y="5511800"/>
          <p14:tracePt t="206627" x="12115800" y="5518150"/>
          <p14:tracePt t="206635" x="12109450" y="5530850"/>
          <p14:tracePt t="206645" x="12109450" y="5537200"/>
          <p14:tracePt t="206661" x="12109450" y="5543550"/>
          <p14:tracePt t="206678" x="12109450" y="5562600"/>
          <p14:tracePt t="206695" x="12115800" y="5575300"/>
          <p14:tracePt t="213187" x="12185650" y="5562600"/>
          <p14:tracePt t="213243" x="12141200" y="5537200"/>
          <p14:tracePt t="213250" x="12007850" y="5441950"/>
          <p14:tracePt t="213259" x="11880850" y="5283200"/>
          <p14:tracePt t="213267" x="11715750" y="4997450"/>
          <p14:tracePt t="213280" x="11563350" y="4432300"/>
          <p14:tracePt t="213297" x="11334750" y="3930650"/>
          <p14:tracePt t="213635" x="11328400" y="3930650"/>
          <p14:tracePt t="213643" x="11296650" y="3930650"/>
          <p14:tracePt t="213650" x="11252200" y="3917950"/>
          <p14:tracePt t="213664" x="11214100" y="3905250"/>
          <p14:tracePt t="213680" x="11176000" y="3905250"/>
          <p14:tracePt t="213697" x="11169650" y="3905250"/>
          <p14:tracePt t="213714" x="11163300" y="3898900"/>
          <p14:tracePt t="215561" x="0" y="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Definition </a:t>
            </a:r>
            <a:r>
              <a:rPr lang="en-US" sz="2800" b="1" dirty="0">
                <a:latin typeface="Times New Roman" panose="02020603050405020304" pitchFamily="18" charset="0"/>
                <a:cs typeface="Times New Roman" panose="02020603050405020304" pitchFamily="18" charset="0"/>
              </a:rPr>
              <a:t>of Statistics</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014365" y="1652211"/>
            <a:ext cx="9666288" cy="1754326"/>
          </a:xfrm>
          <a:prstGeom prst="rect">
            <a:avLst/>
          </a:prstGeom>
          <a:solidFill>
            <a:schemeClr val="bg1"/>
          </a:solidFill>
        </p:spPr>
        <p:txBody>
          <a:bodyPr wrap="square" rtlCol="0">
            <a:spAutoFit/>
          </a:bodyPr>
          <a:lstStyle/>
          <a:p>
            <a:r>
              <a:rPr lang="en-US" sz="3600" b="1" dirty="0" smtClean="0"/>
              <a:t>Statistics </a:t>
            </a:r>
            <a:r>
              <a:rPr lang="en-US" sz="3600" dirty="0" smtClean="0"/>
              <a:t>is </a:t>
            </a:r>
            <a:r>
              <a:rPr lang="en-US" sz="3600" dirty="0"/>
              <a:t>the science of collecting, organizing, analyzing, and </a:t>
            </a:r>
            <a:r>
              <a:rPr lang="en-US" sz="3600" dirty="0" smtClean="0"/>
              <a:t>interpreting data </a:t>
            </a:r>
          </a:p>
          <a:p>
            <a:r>
              <a:rPr lang="en-US" sz="3600" dirty="0" smtClean="0"/>
              <a:t>in </a:t>
            </a:r>
            <a:r>
              <a:rPr lang="en-US" sz="3600" dirty="0"/>
              <a:t>order to make decisions.</a:t>
            </a:r>
            <a:endParaRPr lang="en-US" sz="3600" dirty="0">
              <a:latin typeface="Tajawal ExtraBold" panose="00000800000000000000" pitchFamily="2" charset="-78"/>
              <a:cs typeface="Tajawal ExtraBold" panose="00000800000000000000" pitchFamily="2" charset="-78"/>
            </a:endParaRPr>
          </a:p>
        </p:txBody>
      </p:sp>
      <p:sp>
        <p:nvSpPr>
          <p:cNvPr id="10" name="Rectangle 9">
            <a:extLst>
              <a:ext uri="{FF2B5EF4-FFF2-40B4-BE49-F238E27FC236}">
                <a16:creationId xmlns:a16="http://schemas.microsoft.com/office/drawing/2014/main" id="{0AC2650A-C51A-9ACB-723B-68D89C868D01}"/>
              </a:ext>
            </a:extLst>
          </p:cNvPr>
          <p:cNvSpPr/>
          <p:nvPr/>
        </p:nvSpPr>
        <p:spPr>
          <a:xfrm>
            <a:off x="722489" y="3702630"/>
            <a:ext cx="6087744" cy="2031325"/>
          </a:xfrm>
          <a:prstGeom prst="rect">
            <a:avLst/>
          </a:prstGeom>
        </p:spPr>
        <p:txBody>
          <a:bodyPr wrap="square">
            <a:spAutoFit/>
          </a:bodyPr>
          <a:lstStyle/>
          <a:p>
            <a:pPr algn="r">
              <a:lnSpc>
                <a:spcPct val="150000"/>
              </a:lnSpc>
            </a:pPr>
            <a:r>
              <a:rPr lang="ar-EG" sz="2800" dirty="0" smtClean="0"/>
              <a:t>تعريف علم الإحصاء </a:t>
            </a:r>
            <a:endParaRPr lang="ar-EG" sz="2800" b="1" dirty="0"/>
          </a:p>
          <a:p>
            <a:pPr algn="r">
              <a:lnSpc>
                <a:spcPct val="150000"/>
              </a:lnSpc>
            </a:pPr>
            <a:r>
              <a:rPr lang="ar-EG" sz="2800" dirty="0" smtClean="0"/>
              <a:t>هو علم جمع البيانات وتنظيمها وتحليلها وتفسيرها من أجل اتخاذ القرارات.</a:t>
            </a:r>
            <a:endParaRPr lang="en-US" sz="2800" dirty="0">
              <a:solidFill>
                <a:srgbClr val="000000"/>
              </a:solidFill>
              <a:latin typeface="Times New Roman" panose="02020603050405020304" pitchFamily="18" charset="0"/>
              <a:cs typeface="Times New Roman" panose="02020603050405020304" pitchFamily="18" charset="0"/>
            </a:endParaRPr>
          </a:p>
        </p:txBody>
      </p:sp>
      <p:pic>
        <p:nvPicPr>
          <p:cNvPr id="9" name="Picture 1"/>
          <p:cNvPicPr>
            <a:picLocks noChangeAspect="1"/>
          </p:cNvPicPr>
          <p:nvPr/>
        </p:nvPicPr>
        <p:blipFill>
          <a:blip r:embed="rId3">
            <a:extLst>
              <a:ext uri="{28A0092B-C50C-407E-A947-70E740481C1C}">
                <a14:useLocalDpi xmlns:a14="http://schemas.microsoft.com/office/drawing/2010/main" val="0"/>
              </a:ext>
            </a:extLst>
          </a:blip>
          <a:srcRect l="33675" t="24088" r="33652" b="37907"/>
          <a:stretch>
            <a:fillRect/>
          </a:stretch>
        </p:blipFill>
        <p:spPr bwMode="auto">
          <a:xfrm>
            <a:off x="7041053" y="3592795"/>
            <a:ext cx="3870420" cy="253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9709839"/>
      </p:ext>
    </p:extLst>
  </p:cSld>
  <p:clrMapOvr>
    <a:masterClrMapping/>
  </p:clrMapOvr>
  <mc:AlternateContent xmlns:mc="http://schemas.openxmlformats.org/markup-compatibility/2006" xmlns:p14="http://schemas.microsoft.com/office/powerpoint/2010/main">
    <mc:Choice Requires="p14">
      <p:transition p14:dur="10" advTm="183351"/>
    </mc:Choice>
    <mc:Fallback xmlns="">
      <p:transition advTm="183351"/>
    </mc:Fallback>
  </mc:AlternateContent>
  <p:timing>
    <p:tnLst>
      <p:par>
        <p:cTn id="1" dur="indefinite" restart="never" nodeType="tmRoot"/>
      </p:par>
    </p:tnLst>
  </p:timing>
  <p:extLst mod="1">
    <p:ext uri="{3A86A75C-4F4B-4683-9AE1-C65F6400EC91}">
      <p14:laserTraceLst xmlns:p14="http://schemas.microsoft.com/office/powerpoint/2010/main">
        <p14:tracePtLst>
          <p14:tracePt t="5717" x="425450" y="5530850"/>
          <p14:tracePt t="5766" x="431800" y="5518150"/>
          <p14:tracePt t="5773" x="476250" y="5492750"/>
          <p14:tracePt t="5781" x="520700" y="5473700"/>
          <p14:tracePt t="5794" x="584200" y="5454650"/>
          <p14:tracePt t="5811" x="850900" y="5346700"/>
          <p14:tracePt t="5828" x="1276350" y="5149850"/>
          <p14:tracePt t="5844" x="1905000" y="4787900"/>
          <p14:tracePt t="5861" x="2844800" y="3498850"/>
          <p14:tracePt t="5878" x="3575050" y="2768600"/>
          <p14:tracePt t="5894" x="4292600" y="2305050"/>
          <p14:tracePt t="5911" x="4883150" y="2000250"/>
          <p14:tracePt t="5928" x="5276850" y="1828800"/>
          <p14:tracePt t="5945" x="5492750" y="1739900"/>
          <p14:tracePt t="5961" x="5600700" y="1689100"/>
          <p14:tracePt t="5978" x="5638800" y="1676400"/>
          <p14:tracePt t="6543" x="5651500" y="1676400"/>
          <p14:tracePt t="6551" x="5695950" y="1727200"/>
          <p14:tracePt t="6562" x="5759450" y="1790700"/>
          <p14:tracePt t="6578" x="6026150" y="1936750"/>
          <p14:tracePt t="6595" x="6292850" y="2063750"/>
          <p14:tracePt t="6611" x="6496050" y="2184400"/>
          <p14:tracePt t="6628" x="6648450" y="2298700"/>
          <p14:tracePt t="6645" x="6718300" y="2349500"/>
          <p14:tracePt t="6662" x="6737350" y="2362200"/>
          <p14:tracePt t="6678" x="6750050" y="2432050"/>
          <p14:tracePt t="6695" x="6750050" y="2514600"/>
          <p14:tracePt t="6712" x="6750050" y="2603500"/>
          <p14:tracePt t="6728" x="6750050" y="2724150"/>
          <p14:tracePt t="6745" x="6743700" y="2870200"/>
          <p14:tracePt t="6762" x="6699250" y="3028950"/>
          <p14:tracePt t="6778" x="6699250" y="3130550"/>
          <p14:tracePt t="6795" x="6699250" y="3270250"/>
          <p14:tracePt t="6812" x="6699250" y="3352800"/>
          <p14:tracePt t="6828" x="6699250" y="3397250"/>
          <p14:tracePt t="6845" x="6731000" y="3416300"/>
          <p14:tracePt t="6862" x="6775450" y="3441700"/>
          <p14:tracePt t="6878" x="6870700" y="3460750"/>
          <p14:tracePt t="6895" x="6889750" y="3460750"/>
          <p14:tracePt t="181703" x="0" y="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Population </a:t>
            </a:r>
            <a:r>
              <a:rPr lang="en-US" sz="2800" b="1" dirty="0">
                <a:latin typeface="Times New Roman" panose="02020603050405020304" pitchFamily="18" charset="0"/>
                <a:cs typeface="Times New Roman" panose="02020603050405020304" pitchFamily="18" charset="0"/>
              </a:rPr>
              <a:t>and Sample </a:t>
            </a:r>
          </a:p>
          <a:p>
            <a:endParaRPr lang="en-US"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354841" y="1637731"/>
            <a:ext cx="5800298" cy="3539430"/>
          </a:xfrm>
          <a:prstGeom prst="rect">
            <a:avLst/>
          </a:prstGeom>
          <a:solidFill>
            <a:schemeClr val="bg1"/>
          </a:solidFill>
        </p:spPr>
        <p:txBody>
          <a:bodyPr wrap="square" rtlCol="0">
            <a:spAutoFit/>
          </a:bodyPr>
          <a:lstStyle/>
          <a:p>
            <a:r>
              <a:rPr lang="en-US" sz="3200" dirty="0"/>
              <a:t>A </a:t>
            </a:r>
            <a:r>
              <a:rPr lang="en-US" sz="3200" b="1" dirty="0"/>
              <a:t>population </a:t>
            </a:r>
            <a:r>
              <a:rPr lang="en-US" sz="3200" dirty="0"/>
              <a:t>is the collection of </a:t>
            </a:r>
            <a:r>
              <a:rPr lang="en-US" sz="3200" i="1" dirty="0"/>
              <a:t>all </a:t>
            </a:r>
            <a:r>
              <a:rPr lang="en-US" sz="3200" dirty="0" smtClean="0"/>
              <a:t>outcomes, responses</a:t>
            </a:r>
            <a:r>
              <a:rPr lang="en-US" sz="3200" dirty="0"/>
              <a:t>, measurements, </a:t>
            </a:r>
            <a:r>
              <a:rPr lang="en-US" sz="3200" dirty="0" smtClean="0"/>
              <a:t>or counts </a:t>
            </a:r>
            <a:r>
              <a:rPr lang="en-US" sz="3200" dirty="0"/>
              <a:t>that are of interest</a:t>
            </a:r>
            <a:r>
              <a:rPr lang="en-US" sz="3200" dirty="0" smtClean="0"/>
              <a:t>.</a:t>
            </a:r>
          </a:p>
          <a:p>
            <a:endParaRPr lang="en-US" sz="3200" dirty="0"/>
          </a:p>
          <a:p>
            <a:r>
              <a:rPr lang="en-US" sz="3200" dirty="0"/>
              <a:t>A </a:t>
            </a:r>
            <a:r>
              <a:rPr lang="en-US" sz="3200" b="1" dirty="0"/>
              <a:t>sample </a:t>
            </a:r>
            <a:r>
              <a:rPr lang="en-US" sz="3200" dirty="0"/>
              <a:t>is a subset, or part, of a population.</a:t>
            </a:r>
            <a:endParaRPr lang="en-US" sz="3200" dirty="0">
              <a:latin typeface="Tajawal ExtraBold" panose="00000800000000000000" pitchFamily="2" charset="-78"/>
              <a:cs typeface="Tajawal ExtraBold" panose="00000800000000000000" pitchFamily="2" charset="-78"/>
            </a:endParaRPr>
          </a:p>
        </p:txBody>
      </p:sp>
      <p:sp>
        <p:nvSpPr>
          <p:cNvPr id="10" name="TextBox 9"/>
          <p:cNvSpPr txBox="1"/>
          <p:nvPr/>
        </p:nvSpPr>
        <p:spPr>
          <a:xfrm>
            <a:off x="6425725" y="1854786"/>
            <a:ext cx="5577675" cy="3046988"/>
          </a:xfrm>
          <a:prstGeom prst="rect">
            <a:avLst/>
          </a:prstGeom>
          <a:solidFill>
            <a:schemeClr val="bg1"/>
          </a:solidFill>
        </p:spPr>
        <p:txBody>
          <a:bodyPr wrap="square" rtlCol="0">
            <a:spAutoFit/>
          </a:bodyPr>
          <a:lstStyle/>
          <a:p>
            <a:pPr algn="r"/>
            <a:r>
              <a:rPr lang="ar-EG" sz="3200" b="1" dirty="0" smtClean="0"/>
              <a:t>المجتمع</a:t>
            </a:r>
            <a:r>
              <a:rPr lang="ar-EG" sz="3200" dirty="0" smtClean="0"/>
              <a:t> </a:t>
            </a:r>
            <a:r>
              <a:rPr lang="ar-EG" sz="3200" dirty="0"/>
              <a:t>عبارة عن مجموعة من جميع النتائج أو الاستجابات أو القياسات أو الأعداد ذات الأهمية.</a:t>
            </a:r>
          </a:p>
          <a:p>
            <a:pPr algn="r"/>
            <a:endParaRPr lang="ar-EG" sz="3200" dirty="0"/>
          </a:p>
          <a:p>
            <a:pPr algn="r"/>
            <a:r>
              <a:rPr lang="ar-EG" sz="3200" b="1" dirty="0"/>
              <a:t>العينة</a:t>
            </a:r>
            <a:r>
              <a:rPr lang="ar-EG" sz="3200" dirty="0"/>
              <a:t> هي مجموعة فرعية أو جزء من المجتمع.</a:t>
            </a:r>
            <a:endParaRPr lang="en-US" sz="3200"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21342603"/>
      </p:ext>
    </p:extLst>
  </p:cSld>
  <p:clrMapOvr>
    <a:masterClrMapping/>
  </p:clrMapOvr>
  <mc:AlternateContent xmlns:mc="http://schemas.openxmlformats.org/markup-compatibility/2006" xmlns:p14="http://schemas.microsoft.com/office/powerpoint/2010/main">
    <mc:Choice Requires="p14">
      <p:transition p14:dur="10" advTm="166241"/>
    </mc:Choice>
    <mc:Fallback xmlns="">
      <p:transition advTm="16624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 </a:t>
            </a:r>
            <a:r>
              <a:rPr lang="en-US" sz="2800" b="1" dirty="0">
                <a:latin typeface="Times New Roman" panose="02020603050405020304" pitchFamily="18" charset="0"/>
                <a:cs typeface="Times New Roman" panose="02020603050405020304" pitchFamily="18" charset="0"/>
              </a:rPr>
              <a:t>1</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471890" y="1642734"/>
            <a:ext cx="5477354" cy="3847207"/>
          </a:xfrm>
          <a:prstGeom prst="rect">
            <a:avLst/>
          </a:prstGeom>
          <a:solidFill>
            <a:schemeClr val="bg1"/>
          </a:solidFill>
        </p:spPr>
        <p:txBody>
          <a:bodyPr wrap="square" rtlCol="0">
            <a:spAutoFit/>
          </a:bodyPr>
          <a:lstStyle/>
          <a:p>
            <a:pPr algn="just"/>
            <a:r>
              <a:rPr lang="en-US" b="1" dirty="0"/>
              <a:t>In a recent survey, 1500 adults in the United States were asked if they </a:t>
            </a:r>
            <a:r>
              <a:rPr lang="en-US" b="1" dirty="0" smtClean="0"/>
              <a:t>thought there </a:t>
            </a:r>
            <a:r>
              <a:rPr lang="en-US" b="1" dirty="0"/>
              <a:t>was solid evidence of global warming. Eight hundred fifty-five of </a:t>
            </a:r>
            <a:r>
              <a:rPr lang="en-US" b="1" dirty="0" smtClean="0"/>
              <a:t>the adults </a:t>
            </a:r>
            <a:r>
              <a:rPr lang="en-US" b="1" dirty="0"/>
              <a:t>said yes. Identify the population and the sample. Describe </a:t>
            </a:r>
            <a:r>
              <a:rPr lang="en-US" b="1" dirty="0" smtClean="0"/>
              <a:t>the sample</a:t>
            </a:r>
            <a:r>
              <a:rPr lang="en-US" b="1" dirty="0"/>
              <a:t> </a:t>
            </a:r>
            <a:r>
              <a:rPr lang="en-US" b="1" dirty="0" smtClean="0"/>
              <a:t>data </a:t>
            </a:r>
            <a:r>
              <a:rPr lang="en-US" b="1" dirty="0"/>
              <a:t>set</a:t>
            </a:r>
            <a:r>
              <a:rPr lang="en-US" b="1" dirty="0" smtClean="0"/>
              <a:t>.</a:t>
            </a:r>
          </a:p>
          <a:p>
            <a:pPr algn="just"/>
            <a:endParaRPr lang="en-US" sz="1000" dirty="0"/>
          </a:p>
          <a:p>
            <a:pPr algn="just"/>
            <a:r>
              <a:rPr lang="en-US" b="1" dirty="0" smtClean="0"/>
              <a:t>Solution</a:t>
            </a:r>
          </a:p>
          <a:p>
            <a:pPr algn="just"/>
            <a:endParaRPr lang="en-US" dirty="0">
              <a:latin typeface="Tajawal ExtraBold" panose="00000800000000000000" pitchFamily="2" charset="-78"/>
              <a:cs typeface="Tajawal ExtraBold" panose="00000800000000000000" pitchFamily="2" charset="-78"/>
            </a:endParaRPr>
          </a:p>
          <a:p>
            <a:pPr algn="just"/>
            <a:r>
              <a:rPr lang="en-US" dirty="0"/>
              <a:t>The population consists of the responses of all adults in the United States, </a:t>
            </a:r>
            <a:r>
              <a:rPr lang="en-US" dirty="0" smtClean="0"/>
              <a:t>and the </a:t>
            </a:r>
            <a:r>
              <a:rPr lang="en-US" dirty="0"/>
              <a:t>sample consists of the responses of the 1500 adults in the United States </a:t>
            </a:r>
            <a:r>
              <a:rPr lang="en-US" dirty="0" smtClean="0"/>
              <a:t>in the </a:t>
            </a:r>
            <a:r>
              <a:rPr lang="en-US" dirty="0"/>
              <a:t>survey. </a:t>
            </a:r>
            <a:r>
              <a:rPr lang="en-US" dirty="0" smtClean="0"/>
              <a:t>The </a:t>
            </a:r>
            <a:r>
              <a:rPr lang="en-US" dirty="0"/>
              <a:t>sample is a subset of the responses of all adults in the </a:t>
            </a:r>
            <a:r>
              <a:rPr lang="en-US" dirty="0" smtClean="0"/>
              <a:t>United States. The </a:t>
            </a:r>
            <a:r>
              <a:rPr lang="en-US" dirty="0"/>
              <a:t>sample data set consists of 855 yes’s and 645 no’s.</a:t>
            </a:r>
            <a:endParaRPr lang="en-US" dirty="0">
              <a:latin typeface="Tajawal ExtraBold" panose="00000800000000000000" pitchFamily="2" charset="-78"/>
              <a:cs typeface="Tajawal ExtraBold" panose="00000800000000000000" pitchFamily="2" charset="-78"/>
            </a:endParaRPr>
          </a:p>
        </p:txBody>
      </p:sp>
      <p:sp>
        <p:nvSpPr>
          <p:cNvPr id="9" name="TextBox 8"/>
          <p:cNvSpPr txBox="1"/>
          <p:nvPr/>
        </p:nvSpPr>
        <p:spPr>
          <a:xfrm>
            <a:off x="6193946" y="1996676"/>
            <a:ext cx="5477354" cy="3139321"/>
          </a:xfrm>
          <a:prstGeom prst="rect">
            <a:avLst/>
          </a:prstGeom>
          <a:solidFill>
            <a:schemeClr val="bg1"/>
          </a:solidFill>
        </p:spPr>
        <p:txBody>
          <a:bodyPr wrap="square" rtlCol="0">
            <a:spAutoFit/>
          </a:bodyPr>
          <a:lstStyle/>
          <a:p>
            <a:pPr algn="r"/>
            <a:r>
              <a:rPr lang="ar-EG" b="1" dirty="0"/>
              <a:t>في دراسة حديثة، تم سؤال 1500 شخص بالغ في الولايات المتحدة عما إذا كانوا يعتقدون أن هناك أدلة قوية على ظاهرة </a:t>
            </a:r>
            <a:r>
              <a:rPr lang="ar-EG" b="1" dirty="0" smtClean="0"/>
              <a:t>الاحتباس </a:t>
            </a:r>
            <a:r>
              <a:rPr lang="ar-EG" b="1" dirty="0"/>
              <a:t>الحراري العالمي. قال </a:t>
            </a:r>
            <a:r>
              <a:rPr lang="ar-EG" b="1" dirty="0" smtClean="0"/>
              <a:t>858 من </a:t>
            </a:r>
            <a:r>
              <a:rPr lang="ar-EG" b="1" dirty="0"/>
              <a:t>البالغين نعم. </a:t>
            </a:r>
            <a:r>
              <a:rPr lang="ar-EG" b="1" dirty="0" smtClean="0"/>
              <a:t>حدد </a:t>
            </a:r>
            <a:r>
              <a:rPr lang="ar-EG" b="1" dirty="0"/>
              <a:t>المجتمع والعينة. وصف مجموعة بيانات العينة.</a:t>
            </a:r>
          </a:p>
          <a:p>
            <a:pPr algn="just"/>
            <a:endParaRPr lang="ar-EG" b="1" dirty="0"/>
          </a:p>
          <a:p>
            <a:pPr algn="r"/>
            <a:r>
              <a:rPr lang="ar-EG" b="1" dirty="0" smtClean="0"/>
              <a:t>الاجابة</a:t>
            </a:r>
            <a:endParaRPr lang="ar-EG" b="1" dirty="0"/>
          </a:p>
          <a:p>
            <a:pPr algn="just"/>
            <a:endParaRPr lang="ar-EG" b="1" dirty="0"/>
          </a:p>
          <a:p>
            <a:pPr algn="r"/>
            <a:r>
              <a:rPr lang="ar-EG" b="1" dirty="0"/>
              <a:t>يتكون المجتمع من ردود جميع البالغين في الولايات المتحدة، وتتكون العينة من ردود 1500 شخص بالغ في الولايات المتحدة في الاستطلاع. العينة هي مجموعة فرعية من ردود جميع البالغين في الولايات المتحدة. تتكون مجموعة بيانات العينة من 855 نعم و645 لا.</a:t>
            </a:r>
            <a:endParaRPr lang="en-US" dirty="0">
              <a:latin typeface="Tajawal ExtraBold" panose="00000800000000000000" pitchFamily="2" charset="-78"/>
              <a:cs typeface="Tajawal ExtraBold" panose="00000800000000000000" pitchFamily="2" charset="-78"/>
            </a:endParaRPr>
          </a:p>
        </p:txBody>
      </p:sp>
    </p:spTree>
    <p:custDataLst>
      <p:tags r:id="rId1"/>
    </p:custDataLst>
    <p:extLst>
      <p:ext uri="{BB962C8B-B14F-4D97-AF65-F5344CB8AC3E}">
        <p14:creationId xmlns:p14="http://schemas.microsoft.com/office/powerpoint/2010/main" val="3931315268"/>
      </p:ext>
    </p:extLst>
  </p:cSld>
  <p:clrMapOvr>
    <a:masterClrMapping/>
  </p:clrMapOvr>
  <mc:AlternateContent xmlns:mc="http://schemas.openxmlformats.org/markup-compatibility/2006" xmlns:p14="http://schemas.microsoft.com/office/powerpoint/2010/main">
    <mc:Choice Requires="p14">
      <p:transition p14:dur="10" advTm="143672"/>
    </mc:Choice>
    <mc:Fallback xmlns="">
      <p:transition advTm="143672"/>
    </mc:Fallback>
  </mc:AlternateContent>
  <p:timing>
    <p:tnLst>
      <p:par>
        <p:cTn id="1" dur="indefinite" restart="never" nodeType="tmRoot"/>
      </p:par>
    </p:tnLst>
  </p:timing>
  <p:extLst mod="1">
    <p:ext uri="{3A86A75C-4F4B-4683-9AE1-C65F6400EC91}">
      <p14:laserTraceLst xmlns:p14="http://schemas.microsoft.com/office/powerpoint/2010/main">
        <p14:tracePtLst>
          <p14:tracePt t="54781" x="587375" y="5356225"/>
          <p14:tracePt t="54805" x="587375" y="5334000"/>
          <p14:tracePt t="54817" x="609600" y="5257800"/>
          <p14:tracePt t="54834" x="669925" y="5173663"/>
          <p14:tracePt t="54851" x="822325" y="5097463"/>
          <p14:tracePt t="54867" x="1050925" y="4991100"/>
          <p14:tracePt t="54884" x="1463675" y="4830763"/>
          <p14:tracePt t="54901" x="2225675" y="4518025"/>
          <p14:tracePt t="54917" x="2727325" y="4251325"/>
          <p14:tracePt t="54934" x="3192463" y="3984625"/>
          <p14:tracePt t="54951" x="3505200" y="3771900"/>
          <p14:tracePt t="54967" x="3802063" y="3559175"/>
          <p14:tracePt t="54984" x="4054475" y="3375025"/>
          <p14:tracePt t="55001" x="4251325" y="3238500"/>
          <p14:tracePt t="55017" x="4487863" y="3078163"/>
          <p14:tracePt t="55034" x="4678363" y="2941638"/>
          <p14:tracePt t="55051" x="4822825" y="2835275"/>
          <p14:tracePt t="55067" x="4937125" y="2735263"/>
          <p14:tracePt t="55084" x="5021263" y="2667000"/>
          <p14:tracePt t="55101" x="5151438" y="2552700"/>
          <p14:tracePt t="55118" x="5265738" y="2476500"/>
          <p14:tracePt t="55134" x="5356225" y="2408238"/>
          <p14:tracePt t="55151" x="5456238" y="2354263"/>
          <p14:tracePt t="55168" x="5508625" y="2316163"/>
          <p14:tracePt t="55185" x="5524500" y="2301875"/>
          <p14:tracePt t="55230" x="5532438" y="2293938"/>
          <p14:tracePt t="55238" x="5532438" y="2278063"/>
          <p14:tracePt t="55251" x="5540375" y="2225675"/>
          <p14:tracePt t="55268" x="5540375" y="2187575"/>
          <p14:tracePt t="55284" x="5540375" y="2155825"/>
          <p14:tracePt t="55301" x="5540375" y="2079625"/>
          <p14:tracePt t="55318" x="5502275" y="2011363"/>
          <p14:tracePt t="55334" x="5448300" y="1973263"/>
          <p14:tracePt t="55351" x="5402263" y="1965325"/>
          <p14:tracePt t="55368" x="5372100" y="1958975"/>
          <p14:tracePt t="55385" x="5311775" y="1951038"/>
          <p14:tracePt t="55401" x="5159375" y="1951038"/>
          <p14:tracePt t="55418" x="5006975" y="2019300"/>
          <p14:tracePt t="55435" x="4846638" y="2103438"/>
          <p14:tracePt t="55451" x="4670425" y="2171700"/>
          <p14:tracePt t="55468" x="4556125" y="2225675"/>
          <p14:tracePt t="55485" x="4503738" y="2239963"/>
          <p14:tracePt t="55501" x="4487863" y="2247900"/>
          <p14:tracePt t="55574" x="4479925" y="2247900"/>
          <p14:tracePt t="55591" x="4479925" y="2209800"/>
          <p14:tracePt t="55599" x="4479925" y="2193925"/>
          <p14:tracePt t="56286" x="4564063" y="2232025"/>
          <p14:tracePt t="56294" x="4732338" y="2293938"/>
          <p14:tracePt t="56303" x="4975225" y="2332038"/>
          <p14:tracePt t="56318" x="5486400" y="2384425"/>
          <p14:tracePt t="56335" x="6111875" y="2392363"/>
          <p14:tracePt t="56352" x="6880225" y="2454275"/>
          <p14:tracePt t="56368" x="7505700" y="2454275"/>
          <p14:tracePt t="56385" x="8123238" y="2454275"/>
          <p14:tracePt t="56402" x="8556625" y="2454275"/>
          <p14:tracePt t="56418" x="8885238" y="2422525"/>
          <p14:tracePt t="56435" x="9151938" y="2370138"/>
          <p14:tracePt t="56452" x="9342438" y="2316163"/>
          <p14:tracePt t="56468" x="9471025" y="2286000"/>
          <p14:tracePt t="56485" x="9509125" y="2270125"/>
          <p14:tracePt t="56574" x="9525000" y="2270125"/>
          <p14:tracePt t="56582" x="9532938" y="2270125"/>
          <p14:tracePt t="56591" x="9585325" y="2293938"/>
          <p14:tracePt t="56603" x="9639300" y="2362200"/>
          <p14:tracePt t="56619" x="9723438" y="2446338"/>
          <p14:tracePt t="56635" x="9769475" y="2484438"/>
          <p14:tracePt t="56652" x="9829800" y="2514600"/>
          <p14:tracePt t="56668" x="9875838" y="2536825"/>
          <p14:tracePt t="56686" x="10066338" y="2568575"/>
          <p14:tracePt t="56702" x="10233025" y="2568575"/>
          <p14:tracePt t="56719" x="10417175" y="2568575"/>
          <p14:tracePt t="56735" x="10499725" y="2560638"/>
          <p14:tracePt t="56752" x="10515600" y="2560638"/>
          <p14:tracePt t="56785" x="10455275" y="2514600"/>
          <p14:tracePt t="56803" x="10355263" y="2484438"/>
          <p14:tracePt t="56819" x="10256838" y="2460625"/>
          <p14:tracePt t="56835" x="10096500" y="2446338"/>
          <p14:tracePt t="56852" x="9898063" y="2416175"/>
          <p14:tracePt t="56869" x="9639300" y="2416175"/>
          <p14:tracePt t="56885" x="9280525" y="2416175"/>
          <p14:tracePt t="56902" x="8823325" y="2416175"/>
          <p14:tracePt t="56919" x="8656638" y="2416175"/>
          <p14:tracePt t="56935" x="8588375" y="2408238"/>
          <p14:tracePt t="56975" x="8588375" y="2400300"/>
          <p14:tracePt t="56985" x="8602663" y="2362200"/>
          <p14:tracePt t="57002" x="8747125" y="2301875"/>
          <p14:tracePt t="57019" x="8975725" y="2225675"/>
          <p14:tracePt t="57035" x="9258300" y="2163763"/>
          <p14:tracePt t="57052" x="9471025" y="2111375"/>
          <p14:tracePt t="57069" x="9525000" y="2087563"/>
          <p14:tracePt t="57085" x="9525000" y="2079625"/>
          <p14:tracePt t="57103" x="9509125" y="2079625"/>
          <p14:tracePt t="57119" x="9136063" y="2073275"/>
          <p14:tracePt t="57136" x="8556625" y="2073275"/>
          <p14:tracePt t="57152" x="8161338" y="2073275"/>
          <p14:tracePt t="57169" x="7985125" y="2073275"/>
          <p14:tracePt t="57215" x="7993063" y="2073275"/>
          <p14:tracePt t="57222" x="8077200" y="2073275"/>
          <p14:tracePt t="57236" x="8245475" y="2073275"/>
          <p14:tracePt t="57252" x="8550275" y="2095500"/>
          <p14:tracePt t="57269" x="8610600" y="2095500"/>
          <p14:tracePt t="57303" x="8618538" y="2095500"/>
          <p14:tracePt t="57319" x="8542338" y="2133600"/>
          <p14:tracePt t="57336" x="8458200" y="2163763"/>
          <p14:tracePt t="57352" x="8359775" y="2193925"/>
          <p14:tracePt t="57369" x="8297863" y="2201863"/>
          <p14:tracePt t="57385" x="8283575" y="2201863"/>
          <p14:tracePt t="57402" x="8275638" y="2209800"/>
          <p14:tracePt t="57479" x="8305800" y="2247900"/>
          <p14:tracePt t="57487" x="8382000" y="2308225"/>
          <p14:tracePt t="57495" x="8496300" y="2384425"/>
          <p14:tracePt t="57503" x="8648700" y="2438400"/>
          <p14:tracePt t="57519" x="8931275" y="2514600"/>
          <p14:tracePt t="57535" x="9151938" y="2560638"/>
          <p14:tracePt t="57552" x="9250363" y="2568575"/>
          <p14:tracePt t="57568" x="9266238" y="2568575"/>
          <p14:tracePt t="57670" x="9304338" y="2568575"/>
          <p14:tracePt t="57679" x="9402763" y="2568575"/>
          <p14:tracePt t="57687" x="9525000" y="2568575"/>
          <p14:tracePt t="57702" x="9837738" y="2568575"/>
          <p14:tracePt t="57719" x="10042525" y="2568575"/>
          <p14:tracePt t="57736" x="10164763" y="2568575"/>
          <p14:tracePt t="57926" x="10172700" y="2568575"/>
          <p14:tracePt t="57935" x="10233025" y="2568575"/>
          <p14:tracePt t="57943" x="10309225" y="2568575"/>
          <p14:tracePt t="57952" x="10385425" y="2568575"/>
          <p14:tracePt t="57969" x="10393363" y="2568575"/>
          <p14:tracePt t="58008" x="10355263" y="2568575"/>
          <p14:tracePt t="58015" x="10202863" y="2568575"/>
          <p14:tracePt t="58023" x="9952038" y="2568575"/>
          <p14:tracePt t="58036" x="9661525" y="2568575"/>
          <p14:tracePt t="58052" x="9136063" y="2590800"/>
          <p14:tracePt t="58070" x="8640763" y="2620963"/>
          <p14:tracePt t="58086" x="8556625" y="2620963"/>
          <p14:tracePt t="58102" x="8534400" y="2620963"/>
          <p14:tracePt t="58151" x="8588375" y="2620963"/>
          <p14:tracePt t="58159" x="8686800" y="2620963"/>
          <p14:tracePt t="58169" x="8778875" y="2620963"/>
          <p14:tracePt t="58186" x="8999538" y="2606675"/>
          <p14:tracePt t="58202" x="9204325" y="2582863"/>
          <p14:tracePt t="58219" x="9318625" y="2582863"/>
          <p14:tracePt t="58271" x="9326563" y="2574925"/>
          <p14:tracePt t="58278" x="9304338" y="2568575"/>
          <p14:tracePt t="58288" x="9236075" y="2568575"/>
          <p14:tracePt t="58302" x="9151938" y="2568575"/>
          <p14:tracePt t="58319" x="9144000" y="2568575"/>
          <p14:tracePt t="58359" x="9136063" y="2568575"/>
          <p14:tracePt t="58369" x="9166225" y="2574925"/>
          <p14:tracePt t="58386" x="9356725" y="2574925"/>
          <p14:tracePt t="58402" x="9601200" y="2574925"/>
          <p14:tracePt t="58419" x="9775825" y="2574925"/>
          <p14:tracePt t="58436" x="9829800" y="2574925"/>
          <p14:tracePt t="58487" x="9807575" y="2574925"/>
          <p14:tracePt t="58496" x="9791700" y="2574925"/>
          <p14:tracePt t="58574" x="9829800" y="2574925"/>
          <p14:tracePt t="58583" x="9859963" y="2574925"/>
          <p14:tracePt t="58590" x="9890125" y="2574925"/>
          <p14:tracePt t="58603" x="9906000" y="2574925"/>
          <p14:tracePt t="58619" x="9944100" y="2574925"/>
          <p14:tracePt t="63551" x="9959975" y="2606675"/>
          <p14:tracePt t="63559" x="9959975" y="2713038"/>
          <p14:tracePt t="63571" x="9959975" y="2781300"/>
          <p14:tracePt t="63588" x="9821863" y="2857500"/>
          <p14:tracePt t="63604" x="9517063" y="2955925"/>
          <p14:tracePt t="63622" x="8861425" y="2987675"/>
          <p14:tracePt t="63638" x="8670925" y="2987675"/>
          <p14:tracePt t="63654" x="8191500" y="2987675"/>
          <p14:tracePt t="63671" x="8031163" y="2987675"/>
          <p14:tracePt t="63688" x="7916863" y="2987675"/>
          <p14:tracePt t="63704" x="7794625" y="2979738"/>
          <p14:tracePt t="63721" x="7666038" y="2971800"/>
          <p14:tracePt t="63738" x="7521575" y="2971800"/>
          <p14:tracePt t="63754" x="7345363" y="2971800"/>
          <p14:tracePt t="63771" x="7185025" y="2971800"/>
          <p14:tracePt t="63788" x="7032625" y="2971800"/>
          <p14:tracePt t="63804" x="6904038" y="2971800"/>
          <p14:tracePt t="63822" x="6751638" y="2971800"/>
          <p14:tracePt t="63838" x="6675438" y="2971800"/>
          <p14:tracePt t="63854" x="6659563" y="2987675"/>
          <p14:tracePt t="63919" x="6645275" y="2987675"/>
          <p14:tracePt t="63926" x="6621463" y="2979738"/>
          <p14:tracePt t="63938" x="6591300" y="2971800"/>
          <p14:tracePt t="63955" x="6507163" y="2949575"/>
          <p14:tracePt t="63971" x="6400800" y="2917825"/>
          <p14:tracePt t="63988" x="6248400" y="2911475"/>
          <p14:tracePt t="64005" x="6088063" y="2911475"/>
          <p14:tracePt t="64021" x="5965825" y="2911475"/>
          <p14:tracePt t="64038" x="5867400" y="2911475"/>
          <p14:tracePt t="64055" x="5859463" y="2911475"/>
          <p14:tracePt t="64071" x="5851525" y="2911475"/>
          <p14:tracePt t="73784" x="5837238" y="2911475"/>
          <p14:tracePt t="73791" x="5791200" y="2911475"/>
          <p14:tracePt t="73800" x="5722938" y="2917825"/>
          <p14:tracePt t="73808" x="5646738" y="2979738"/>
          <p14:tracePt t="73825" x="5516563" y="3055938"/>
          <p14:tracePt t="73841" x="5418138" y="3132138"/>
          <p14:tracePt t="73859" x="5318125" y="3238500"/>
          <p14:tracePt t="73875" x="5197475" y="3314700"/>
          <p14:tracePt t="73892" x="5075238" y="3390900"/>
          <p14:tracePt t="73908" x="4991100" y="3436938"/>
          <p14:tracePt t="73925" x="4937125" y="3444875"/>
          <p14:tracePt t="73942" x="4930775" y="3444875"/>
          <p14:tracePt t="85927" x="5067300" y="3260725"/>
          <p14:tracePt t="85935" x="5295900" y="2873375"/>
          <p14:tracePt t="85946" x="5464175" y="2620963"/>
          <p14:tracePt t="85963" x="5540375" y="2438400"/>
          <p14:tracePt t="85979" x="5494338" y="2346325"/>
          <p14:tracePt t="85996" x="5402263" y="2149475"/>
          <p14:tracePt t="86013" x="5318125" y="2003425"/>
          <p14:tracePt t="86030" x="5280025" y="1965325"/>
          <p14:tracePt t="86046" x="5257800" y="1943100"/>
          <p14:tracePt t="86063" x="5241925" y="1935163"/>
          <p14:tracePt t="86079" x="5227638" y="1935163"/>
          <p14:tracePt t="86096" x="5203825" y="1920875"/>
          <p14:tracePt t="86113" x="5165725" y="1912938"/>
          <p14:tracePt t="86129" x="5105400" y="1897063"/>
          <p14:tracePt t="86146" x="5089525" y="1889125"/>
          <p14:tracePt t="86163" x="5059363" y="1889125"/>
          <p14:tracePt t="86179" x="4937125" y="1889125"/>
          <p14:tracePt t="86197" x="4800600" y="1912938"/>
          <p14:tracePt t="86213" x="4664075" y="1973263"/>
          <p14:tracePt t="86230" x="4556125" y="2035175"/>
          <p14:tracePt t="86246" x="4397375" y="2163763"/>
          <p14:tracePt t="86263" x="4321175" y="2225675"/>
          <p14:tracePt t="86279" x="4289425" y="2255838"/>
          <p14:tracePt t="86296" x="4275138" y="2263775"/>
          <p14:tracePt t="86392" x="4297363" y="2263775"/>
          <p14:tracePt t="86400" x="4359275" y="2263775"/>
          <p14:tracePt t="86407" x="4419600" y="2263775"/>
          <p14:tracePt t="86414" x="4479925" y="2263775"/>
          <p14:tracePt t="86430" x="4525963" y="2263775"/>
          <p14:tracePt t="86446" x="4556125" y="2263775"/>
          <p14:tracePt t="86503" x="4533900" y="2263775"/>
          <p14:tracePt t="86511" x="4449763" y="2255838"/>
          <p14:tracePt t="86519" x="4373563" y="2225675"/>
          <p14:tracePt t="86530" x="4297363" y="2225675"/>
          <p14:tracePt t="86546" x="4221163" y="2225675"/>
          <p14:tracePt t="86563" x="4213225" y="2225675"/>
          <p14:tracePt t="86580" x="4213225" y="2232025"/>
          <p14:tracePt t="86596" x="4373563" y="2278063"/>
          <p14:tracePt t="86614" x="4930775" y="2370138"/>
          <p14:tracePt t="86630" x="5067300" y="2384425"/>
          <p14:tracePt t="86646" x="5113338" y="2392363"/>
          <p14:tracePt t="86671" x="5105400" y="2392363"/>
          <p14:tracePt t="86680" x="5029200" y="2378075"/>
          <p14:tracePt t="86696" x="4792663" y="2346325"/>
          <p14:tracePt t="86713" x="4670425" y="2346325"/>
          <p14:tracePt t="86729" x="4664075" y="2346325"/>
          <p14:tracePt t="86763" x="4670425" y="2346325"/>
          <p14:tracePt t="86780" x="4762500" y="2370138"/>
          <p14:tracePt t="86796" x="4800600" y="2378075"/>
          <p14:tracePt t="86943" x="4792663" y="2378075"/>
          <p14:tracePt t="86950" x="4770438" y="2378075"/>
          <p14:tracePt t="86959" x="4740275" y="2378075"/>
          <p14:tracePt t="86966" x="4724400" y="2378075"/>
          <p14:tracePt t="86980" x="4708525" y="2378075"/>
          <p14:tracePt t="86996" x="4686300" y="2370138"/>
          <p14:tracePt t="87111" x="4694238" y="2370138"/>
          <p14:tracePt t="87119" x="4702175" y="2370138"/>
          <p14:tracePt t="87130" x="4708525" y="2370138"/>
          <p14:tracePt t="87182" x="4702175" y="2370138"/>
          <p14:tracePt t="87190" x="4648200" y="2370138"/>
          <p14:tracePt t="87198" x="4594225" y="2362200"/>
          <p14:tracePt t="87213" x="4479925" y="2324100"/>
          <p14:tracePt t="87230" x="4427538" y="2316163"/>
          <p14:tracePt t="87246" x="4411663" y="2308225"/>
          <p14:tracePt t="87311" x="4457700" y="2308225"/>
          <p14:tracePt t="87319" x="4518025" y="2308225"/>
          <p14:tracePt t="87330" x="4556125" y="2324100"/>
          <p14:tracePt t="87347" x="4579938" y="2324100"/>
          <p14:tracePt t="87399" x="4511675" y="2316163"/>
          <p14:tracePt t="87407" x="4427538" y="2293938"/>
          <p14:tracePt t="87415" x="4365625" y="2278063"/>
          <p14:tracePt t="87430" x="4313238" y="2270125"/>
          <p14:tracePt t="87447" x="4275138" y="2247900"/>
          <p14:tracePt t="87495" x="4321175" y="2255838"/>
          <p14:tracePt t="87503" x="4373563" y="2270125"/>
          <p14:tracePt t="87513" x="4419600" y="2293938"/>
          <p14:tracePt t="87530" x="4457700" y="2301875"/>
          <p14:tracePt t="87582" x="4449763" y="2301875"/>
          <p14:tracePt t="87591" x="4403725" y="2301875"/>
          <p14:tracePt t="87598" x="4381500" y="2293938"/>
          <p14:tracePt t="87671" x="4441825" y="2301875"/>
          <p14:tracePt t="87679" x="4518025" y="2324100"/>
          <p14:tracePt t="87687" x="4602163" y="2339975"/>
          <p14:tracePt t="87697" x="4640263" y="2346325"/>
          <p14:tracePt t="87713" x="4708525" y="2370138"/>
          <p14:tracePt t="87730" x="4716463" y="2370138"/>
          <p14:tracePt t="87764" x="4686300" y="2370138"/>
          <p14:tracePt t="87780" x="4572000" y="2354263"/>
          <p14:tracePt t="87797" x="4449763" y="2316163"/>
          <p14:tracePt t="87813" x="4427538" y="2308225"/>
          <p14:tracePt t="87886" x="4441825" y="2308225"/>
          <p14:tracePt t="87895" x="4449763" y="2308225"/>
          <p14:tracePt t="88230" x="4441825" y="2286000"/>
          <p14:tracePt t="88238" x="4441825" y="2263775"/>
          <p14:tracePt t="88247" x="4435475" y="2239963"/>
          <p14:tracePt t="88263" x="4419600" y="2217738"/>
          <p14:tracePt t="88280" x="4419600" y="2209800"/>
          <p14:tracePt t="93383" x="4435475" y="2209800"/>
          <p14:tracePt t="93391" x="4441825" y="2209800"/>
          <p14:tracePt t="93407" x="4449763" y="2209800"/>
          <p14:tracePt t="94502" x="4441825" y="2209800"/>
          <p14:tracePt t="94511" x="4419600" y="2201863"/>
          <p14:tracePt t="94518" x="4403725" y="2193925"/>
          <p14:tracePt t="94534" x="4213225" y="2193925"/>
          <p14:tracePt t="94550" x="4068763" y="2193925"/>
          <p14:tracePt t="94566" x="3611563" y="2155825"/>
          <p14:tracePt t="94582" x="3178175" y="2095500"/>
          <p14:tracePt t="94599" x="2765425" y="2049463"/>
          <p14:tracePt t="94616" x="2430463" y="2003425"/>
          <p14:tracePt t="94632" x="2095500" y="1951038"/>
          <p14:tracePt t="94649" x="1698625" y="1897063"/>
          <p14:tracePt t="94666" x="1401763" y="1858963"/>
          <p14:tracePt t="94682" x="1303338" y="1820863"/>
          <p14:tracePt t="94699" x="1295400" y="1812925"/>
          <p14:tracePt t="94751" x="1279525" y="1768475"/>
          <p14:tracePt t="94759" x="1235075" y="1684338"/>
          <p14:tracePt t="94767" x="1211263" y="1616075"/>
          <p14:tracePt t="94783" x="1158875" y="1516063"/>
          <p14:tracePt t="94799" x="1096963" y="1409700"/>
          <p14:tracePt t="94816" x="974725" y="1265238"/>
          <p14:tracePt t="94833" x="860425" y="1120775"/>
          <p14:tracePt t="94849" x="792163" y="1050925"/>
          <p14:tracePt t="94866" x="762000" y="990600"/>
          <p14:tracePt t="94883" x="739775" y="922338"/>
          <p14:tracePt t="94899" x="731838" y="892175"/>
          <p14:tracePt t="94916" x="731838" y="846138"/>
          <p14:tracePt t="94934" x="731838" y="808038"/>
          <p14:tracePt t="94949" x="731838" y="792163"/>
          <p14:tracePt t="94966" x="715963" y="715963"/>
          <p14:tracePt t="94983" x="708025" y="701675"/>
          <p14:tracePt t="94999" x="693738" y="655638"/>
          <p14:tracePt t="95016" x="685800" y="631825"/>
          <p14:tracePt t="95033" x="685800" y="625475"/>
          <p14:tracePt t="95142" x="685800" y="617538"/>
          <p14:tracePt t="95151" x="669925" y="609600"/>
          <p14:tracePt t="95159" x="669925" y="593725"/>
          <p14:tracePt t="95470" x="677863" y="593725"/>
          <p14:tracePt t="95495" x="701675" y="593725"/>
          <p14:tracePt t="95502" x="715963" y="593725"/>
          <p14:tracePt t="95511" x="731838" y="593725"/>
          <p14:tracePt t="95526" x="731838" y="601663"/>
          <p14:tracePt t="95534" x="731838" y="625475"/>
          <p14:tracePt t="95567" x="739775" y="631825"/>
          <p14:tracePt t="95575" x="746125" y="663575"/>
          <p14:tracePt t="95583" x="792163" y="762000"/>
          <p14:tracePt t="95600" x="914400" y="1104900"/>
          <p14:tracePt t="95616" x="1044575" y="1660525"/>
          <p14:tracePt t="95634" x="1196975" y="2408238"/>
          <p14:tracePt t="95650" x="1295400" y="3108325"/>
          <p14:tracePt t="95666" x="1363663" y="3665538"/>
          <p14:tracePt t="95683" x="1401763" y="3962400"/>
          <p14:tracePt t="95700" x="1409700" y="4122738"/>
          <p14:tracePt t="95716" x="1409700" y="4198938"/>
          <p14:tracePt t="95734" x="1409700" y="4289425"/>
          <p14:tracePt t="95750" x="1409700" y="4313238"/>
          <p14:tracePt t="95766" x="1425575" y="4403725"/>
          <p14:tracePt t="95783" x="1455738" y="4487863"/>
          <p14:tracePt t="95800" x="1485900" y="4556125"/>
          <p14:tracePt t="95816" x="1516063" y="4618038"/>
          <p14:tracePt t="95833" x="1546225" y="4686300"/>
          <p14:tracePt t="95850" x="1577975" y="4732338"/>
          <p14:tracePt t="95866" x="1600200" y="4778375"/>
          <p14:tracePt t="95883" x="1630363" y="4838700"/>
          <p14:tracePt t="95900" x="1660525" y="4892675"/>
          <p14:tracePt t="95916" x="1676400" y="4906963"/>
          <p14:tracePt t="95934" x="1684338" y="4953000"/>
          <p14:tracePt t="95950" x="1684338" y="4991100"/>
          <p14:tracePt t="95966" x="1684338" y="5143500"/>
          <p14:tracePt t="95983" x="1676400" y="5249863"/>
          <p14:tracePt t="96000" x="1654175" y="5349875"/>
          <p14:tracePt t="96016" x="1646238" y="5394325"/>
          <p14:tracePt t="96033" x="1646238" y="5426075"/>
          <p14:tracePt t="96050" x="1622425" y="5464175"/>
          <p14:tracePt t="96066" x="1622425" y="5494338"/>
          <p14:tracePt t="96083" x="1616075" y="5546725"/>
          <p14:tracePt t="96100" x="1577975" y="5630863"/>
          <p14:tracePt t="96116" x="1508125" y="5730875"/>
          <p14:tracePt t="96134" x="1379538" y="5867400"/>
          <p14:tracePt t="96150" x="1303338" y="5981700"/>
          <p14:tracePt t="96166" x="1249363" y="6065838"/>
          <p14:tracePt t="96183" x="1219200" y="6126163"/>
          <p14:tracePt t="96200" x="1203325" y="6156325"/>
          <p14:tracePt t="96216" x="1189038" y="6226175"/>
          <p14:tracePt t="96233" x="1173163" y="6302375"/>
          <p14:tracePt t="96249" x="1127125" y="6400800"/>
          <p14:tracePt t="96266" x="1082675" y="6507163"/>
          <p14:tracePt t="96283" x="1006475" y="6629400"/>
          <p14:tracePt t="98317" x="0" y="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Parameter </a:t>
            </a:r>
            <a:r>
              <a:rPr lang="en-US" sz="2800" b="1" dirty="0">
                <a:latin typeface="Times New Roman" panose="02020603050405020304" pitchFamily="18" charset="0"/>
                <a:cs typeface="Times New Roman" panose="02020603050405020304" pitchFamily="18" charset="0"/>
              </a:rPr>
              <a:t>and Statistic</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540920" y="2331629"/>
            <a:ext cx="5622813" cy="3170099"/>
          </a:xfrm>
          <a:prstGeom prst="rect">
            <a:avLst/>
          </a:prstGeom>
          <a:solidFill>
            <a:schemeClr val="bg1"/>
          </a:solidFill>
        </p:spPr>
        <p:txBody>
          <a:bodyPr wrap="square" rtlCol="0">
            <a:spAutoFit/>
          </a:bodyPr>
          <a:lstStyle/>
          <a:p>
            <a:pPr algn="just"/>
            <a:r>
              <a:rPr lang="en-US" sz="3200" dirty="0"/>
              <a:t>A </a:t>
            </a:r>
            <a:r>
              <a:rPr lang="en-US" sz="3200" b="1" dirty="0" smtClean="0"/>
              <a:t>Parameter</a:t>
            </a:r>
            <a:endParaRPr lang="ar-EG" sz="3200" b="1" dirty="0" smtClean="0"/>
          </a:p>
          <a:p>
            <a:pPr algn="just"/>
            <a:r>
              <a:rPr lang="en-US" sz="3200" b="1" dirty="0" smtClean="0"/>
              <a:t> </a:t>
            </a:r>
            <a:r>
              <a:rPr lang="en-US" sz="2400" dirty="0"/>
              <a:t>is a numerical description of a </a:t>
            </a:r>
            <a:r>
              <a:rPr lang="en-US" sz="2400" i="1" dirty="0" smtClean="0"/>
              <a:t>population </a:t>
            </a:r>
            <a:r>
              <a:rPr lang="en-US" sz="2400" dirty="0" smtClean="0"/>
              <a:t>characteristic.</a:t>
            </a:r>
          </a:p>
          <a:p>
            <a:pPr algn="just"/>
            <a:endParaRPr lang="en-US" sz="3200" dirty="0"/>
          </a:p>
          <a:p>
            <a:pPr algn="just"/>
            <a:r>
              <a:rPr lang="en-US" sz="3200" dirty="0"/>
              <a:t>A </a:t>
            </a:r>
            <a:r>
              <a:rPr lang="en-US" sz="3200" b="1" dirty="0" smtClean="0"/>
              <a:t>Statistic </a:t>
            </a:r>
            <a:endParaRPr lang="ar-EG" sz="3200" b="1" dirty="0" smtClean="0"/>
          </a:p>
          <a:p>
            <a:pPr algn="just"/>
            <a:r>
              <a:rPr lang="en-US" sz="2400" dirty="0" smtClean="0"/>
              <a:t>is </a:t>
            </a:r>
            <a:r>
              <a:rPr lang="en-US" sz="2400" dirty="0"/>
              <a:t>a numerical description of a </a:t>
            </a:r>
            <a:r>
              <a:rPr lang="en-US" sz="2400" i="1" dirty="0" smtClean="0"/>
              <a:t>sample </a:t>
            </a:r>
            <a:r>
              <a:rPr lang="en-US" sz="2400" dirty="0" smtClean="0"/>
              <a:t>characteristic</a:t>
            </a:r>
            <a:r>
              <a:rPr lang="en-US" sz="2400" dirty="0"/>
              <a:t>.</a:t>
            </a:r>
            <a:endParaRPr lang="en-US" sz="2400" dirty="0">
              <a:latin typeface="Tajawal ExtraBold" panose="00000800000000000000" pitchFamily="2" charset="-78"/>
              <a:cs typeface="Tajawal ExtraBold" panose="00000800000000000000" pitchFamily="2" charset="-78"/>
            </a:endParaRPr>
          </a:p>
        </p:txBody>
      </p:sp>
      <p:sp>
        <p:nvSpPr>
          <p:cNvPr id="9" name="TextBox 8"/>
          <p:cNvSpPr txBox="1"/>
          <p:nvPr/>
        </p:nvSpPr>
        <p:spPr>
          <a:xfrm>
            <a:off x="6258012" y="2738029"/>
            <a:ext cx="5622813" cy="2554545"/>
          </a:xfrm>
          <a:prstGeom prst="rect">
            <a:avLst/>
          </a:prstGeom>
          <a:solidFill>
            <a:schemeClr val="bg1"/>
          </a:solidFill>
        </p:spPr>
        <p:txBody>
          <a:bodyPr wrap="square" rtlCol="0">
            <a:spAutoFit/>
          </a:bodyPr>
          <a:lstStyle/>
          <a:p>
            <a:pPr algn="r"/>
            <a:r>
              <a:rPr lang="ar-EG" sz="3200" dirty="0"/>
              <a:t>معلمة</a:t>
            </a:r>
          </a:p>
          <a:p>
            <a:pPr algn="r"/>
            <a:r>
              <a:rPr lang="ar-EG" sz="3200" dirty="0"/>
              <a:t> هو وصف عددي لخاصية السكان.</a:t>
            </a:r>
          </a:p>
          <a:p>
            <a:pPr algn="r"/>
            <a:endParaRPr lang="ar-EG" sz="3200" dirty="0"/>
          </a:p>
          <a:p>
            <a:pPr algn="r"/>
            <a:r>
              <a:rPr lang="ar-EG" sz="3200" dirty="0"/>
              <a:t>إحصائية </a:t>
            </a:r>
          </a:p>
          <a:p>
            <a:pPr algn="r"/>
            <a:r>
              <a:rPr lang="ar-EG" sz="3200" dirty="0"/>
              <a:t>هو وصف عددي لخاصية العينة.</a:t>
            </a:r>
            <a:endParaRPr lang="en-US" sz="2400"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373579911"/>
      </p:ext>
    </p:extLst>
  </p:cSld>
  <p:clrMapOvr>
    <a:masterClrMapping/>
  </p:clrMapOvr>
  <mc:AlternateContent xmlns:mc="http://schemas.openxmlformats.org/markup-compatibility/2006" xmlns:p14="http://schemas.microsoft.com/office/powerpoint/2010/main">
    <mc:Choice Requires="p14">
      <p:transition p14:dur="10" advTm="50831"/>
    </mc:Choice>
    <mc:Fallback xmlns="">
      <p:transition advTm="50831"/>
    </mc:Fallback>
  </mc:AlternateContent>
  <p:timing>
    <p:tnLst>
      <p:par>
        <p:cTn id="1" dur="indefinite" restart="never" nodeType="tmRoot"/>
      </p:par>
    </p:tnLst>
  </p:timing>
  <p:extLst mod="1">
    <p:ext uri="{3A86A75C-4F4B-4683-9AE1-C65F6400EC91}">
      <p14:laserTraceLst xmlns:p14="http://schemas.microsoft.com/office/powerpoint/2010/main">
        <p14:tracePtLst>
          <p14:tracePt t="20261" x="731838" y="5295900"/>
          <p14:tracePt t="20318" x="762000" y="5241925"/>
          <p14:tracePt t="20326" x="800100" y="5203825"/>
          <p14:tracePt t="20336" x="860425" y="5165725"/>
          <p14:tracePt t="20352" x="990600" y="5075238"/>
          <p14:tracePt t="20369" x="1173163" y="4975225"/>
          <p14:tracePt t="20386" x="1417638" y="4838700"/>
          <p14:tracePt t="20402" x="1684338" y="4664075"/>
          <p14:tracePt t="20420" x="1889125" y="4503738"/>
          <p14:tracePt t="20421" x="1989138" y="4397375"/>
          <p14:tracePt t="20436" x="2035175" y="4313238"/>
          <p14:tracePt t="20452" x="2141538" y="4152900"/>
          <p14:tracePt t="20469" x="2187575" y="4038600"/>
          <p14:tracePt t="20486" x="2201863" y="3970338"/>
          <p14:tracePt t="20519" x="2217738" y="3924300"/>
          <p14:tracePt t="20536" x="2255838" y="3810000"/>
          <p14:tracePt t="20552" x="2263775" y="3756025"/>
          <p14:tracePt t="20569" x="2301875" y="3635375"/>
          <p14:tracePt t="20586" x="2324100" y="3551238"/>
          <p14:tracePt t="20603" x="2332038" y="3489325"/>
          <p14:tracePt t="20619" x="2354263" y="3368675"/>
          <p14:tracePt t="20636" x="2370138" y="3292475"/>
          <p14:tracePt t="20653" x="2408238" y="3170238"/>
          <p14:tracePt t="20669" x="2446338" y="3055938"/>
          <p14:tracePt t="20686" x="2514600" y="2887663"/>
          <p14:tracePt t="20703" x="2552700" y="2811463"/>
          <p14:tracePt t="20719" x="2574925" y="2743200"/>
          <p14:tracePt t="20736" x="2606675" y="2682875"/>
          <p14:tracePt t="20769" x="2606675" y="2674938"/>
          <p14:tracePt t="20790" x="2628900" y="2628900"/>
          <p14:tracePt t="20803" x="2659063" y="2522538"/>
          <p14:tracePt t="20819" x="2682875" y="2446338"/>
          <p14:tracePt t="20836" x="2735263" y="2316163"/>
          <p14:tracePt t="20853" x="2751138" y="2255838"/>
          <p14:tracePt t="20869" x="2759075" y="2217738"/>
          <p14:tracePt t="20886" x="2765425" y="2187575"/>
          <p14:tracePt t="21463" x="2819400" y="2301875"/>
          <p14:tracePt t="21471" x="2865438" y="2392363"/>
          <p14:tracePt t="21479" x="2873375" y="2446338"/>
          <p14:tracePt t="21487" x="2887663" y="2468563"/>
          <p14:tracePt t="21503" x="2895600" y="2544763"/>
          <p14:tracePt t="21520" x="2933700" y="2613025"/>
          <p14:tracePt t="21536" x="2971800" y="2667000"/>
          <p14:tracePt t="21553" x="3001963" y="2682875"/>
          <p14:tracePt t="21570" x="3017838" y="2682875"/>
          <p14:tracePt t="21586" x="3063875" y="2682875"/>
          <p14:tracePt t="21603" x="3146425" y="2682875"/>
          <p14:tracePt t="21620" x="3254375" y="2636838"/>
          <p14:tracePt t="21636" x="3314700" y="2598738"/>
          <p14:tracePt t="21653" x="3467100" y="2522538"/>
          <p14:tracePt t="21669" x="3641725" y="2506663"/>
          <p14:tracePt t="21686" x="3908425" y="2506663"/>
          <p14:tracePt t="21703" x="4321175" y="2506663"/>
          <p14:tracePt t="21720" x="4816475" y="2506663"/>
          <p14:tracePt t="21736" x="5318125" y="2506663"/>
          <p14:tracePt t="21753" x="5730875" y="2506663"/>
          <p14:tracePt t="21770" x="6248400" y="2506663"/>
          <p14:tracePt t="21786" x="6645275" y="2506663"/>
          <p14:tracePt t="21803" x="7018338" y="2506663"/>
          <p14:tracePt t="21820" x="7292975" y="2506663"/>
          <p14:tracePt t="21836" x="7513638" y="2506663"/>
          <p14:tracePt t="21853" x="7856538" y="2506663"/>
          <p14:tracePt t="21870" x="8085138" y="2506663"/>
          <p14:tracePt t="21886" x="8305800" y="2506663"/>
          <p14:tracePt t="21903" x="8550275" y="2506663"/>
          <p14:tracePt t="21920" x="8778875" y="2506663"/>
          <p14:tracePt t="21936" x="9097963" y="2506663"/>
          <p14:tracePt t="21953" x="9456738" y="2506663"/>
          <p14:tracePt t="21970" x="9769475" y="2506663"/>
          <p14:tracePt t="21986" x="10036175" y="2506663"/>
          <p14:tracePt t="22003" x="10248900" y="2506663"/>
          <p14:tracePt t="22020" x="10417175" y="2484438"/>
          <p14:tracePt t="22036" x="10531475" y="2468563"/>
          <p14:tracePt t="22053" x="10599738" y="2460625"/>
          <p14:tracePt t="22127" x="10607675" y="2460625"/>
          <p14:tracePt t="22134" x="10614025" y="2460625"/>
          <p14:tracePt t="22142" x="10629900" y="2460625"/>
          <p14:tracePt t="22153" x="10652125" y="2460625"/>
          <p14:tracePt t="22170" x="10714038" y="2460625"/>
          <p14:tracePt t="22187" x="10836275" y="2514600"/>
          <p14:tracePt t="22203" x="11056938" y="2560638"/>
          <p14:tracePt t="22220" x="11147425" y="2560638"/>
          <p14:tracePt t="22237" x="11179175" y="2560638"/>
          <p14:tracePt t="22271" x="11147425" y="2552700"/>
          <p14:tracePt t="22287" x="10721975" y="2498725"/>
          <p14:tracePt t="22303" x="10012363" y="2484438"/>
          <p14:tracePt t="22320" x="9623425" y="2484438"/>
          <p14:tracePt t="22337" x="9486900" y="2484438"/>
          <p14:tracePt t="22370" x="9478963" y="2492375"/>
          <p14:tracePt t="22387" x="9540875" y="2514600"/>
          <p14:tracePt t="22403" x="9928225" y="2514600"/>
          <p14:tracePt t="22420" x="10379075" y="2544763"/>
          <p14:tracePt t="22422" x="10455275" y="2544763"/>
          <p14:tracePt t="22437" x="10485438" y="2544763"/>
          <p14:tracePt t="22471" x="10477500" y="2544763"/>
          <p14:tracePt t="22478" x="10409238" y="2544763"/>
          <p14:tracePt t="22487" x="10233025" y="2560638"/>
          <p14:tracePt t="22503" x="9898063" y="2568575"/>
          <p14:tracePt t="22520" x="9807575" y="2598738"/>
          <p14:tracePt t="22554" x="9807575" y="2613025"/>
          <p14:tracePt t="22570" x="9890125" y="2636838"/>
          <p14:tracePt t="22587" x="10028238" y="2667000"/>
          <p14:tracePt t="22603" x="10172700" y="2705100"/>
          <p14:tracePt t="22620" x="10188575" y="2713038"/>
          <p14:tracePt t="22654" x="10172700" y="2713038"/>
          <p14:tracePt t="22670" x="10126663" y="2713038"/>
          <p14:tracePt t="22725" x="10150475" y="2713038"/>
          <p14:tracePt t="22733" x="10180638" y="2713038"/>
          <p14:tracePt t="22741" x="10202863" y="2713038"/>
          <p14:tracePt t="22753" x="10210800" y="2720975"/>
          <p14:tracePt t="22845" x="10218738" y="2720975"/>
          <p14:tracePt t="22861" x="10233025" y="2720975"/>
          <p14:tracePt t="22869" x="10287000" y="2735263"/>
          <p14:tracePt t="22877" x="10340975" y="2759075"/>
          <p14:tracePt t="22886" x="10363200" y="2765425"/>
          <p14:tracePt t="22903" x="10385425" y="2765425"/>
          <p14:tracePt t="22967" x="10355263" y="2765425"/>
          <p14:tracePt t="22975" x="10264775" y="2751138"/>
          <p14:tracePt t="22987" x="10188575" y="2720975"/>
          <p14:tracePt t="23004" x="10134600" y="2705100"/>
          <p14:tracePt t="23062" x="10164763" y="2713038"/>
          <p14:tracePt t="23071" x="10240963" y="2727325"/>
          <p14:tracePt t="23079" x="10294938" y="2743200"/>
          <p14:tracePt t="23088" x="10317163" y="2759075"/>
          <p14:tracePt t="23104" x="10340975" y="2759075"/>
          <p14:tracePt t="23175" x="10302875" y="2759075"/>
          <p14:tracePt t="23183" x="10287000" y="2759075"/>
          <p14:tracePt t="23311" x="10271125" y="2759075"/>
          <p14:tracePt t="23319" x="10210800" y="2751138"/>
          <p14:tracePt t="23327" x="10042525" y="2751138"/>
          <p14:tracePt t="23337" x="9769475" y="2759075"/>
          <p14:tracePt t="23354" x="8877300" y="2773363"/>
          <p14:tracePt t="23370" x="7620000" y="2773363"/>
          <p14:tracePt t="23387" x="6308725" y="2773363"/>
          <p14:tracePt t="23404" x="5173663" y="2773363"/>
          <p14:tracePt t="23420" x="4343400" y="2803525"/>
          <p14:tracePt t="23423" x="4137025" y="2803525"/>
          <p14:tracePt t="23438" x="4046538" y="2803525"/>
          <p14:tracePt t="23495" x="4046538" y="2797175"/>
          <p14:tracePt t="23502" x="4046538" y="2789238"/>
          <p14:tracePt t="23558" x="4046538" y="2781300"/>
          <p14:tracePt t="23574" x="4046538" y="2765425"/>
          <p14:tracePt t="23583" x="4046538" y="2751138"/>
          <p14:tracePt t="23639" x="4046538" y="2743200"/>
          <p14:tracePt t="23670" x="4030663" y="2705100"/>
          <p14:tracePt t="23679" x="3970338" y="2644775"/>
          <p14:tracePt t="23687" x="3924300" y="2620963"/>
          <p14:tracePt t="23704" x="3794125" y="2568575"/>
          <p14:tracePt t="23721" x="3649663" y="2544763"/>
          <p14:tracePt t="23738" x="3521075" y="2544763"/>
          <p14:tracePt t="23754" x="3390900" y="2544763"/>
          <p14:tracePt t="23771" x="3246438" y="2544763"/>
          <p14:tracePt t="23787" x="3108325" y="2568575"/>
          <p14:tracePt t="23806" x="2963863" y="2620963"/>
          <p14:tracePt t="23821" x="2955925" y="2628900"/>
          <p14:tracePt t="23837" x="2941638" y="2636838"/>
          <p14:tracePt t="24047" x="3040063" y="2636838"/>
          <p14:tracePt t="24054" x="3429000" y="2636838"/>
          <p14:tracePt t="24062" x="3886200" y="2636838"/>
          <p14:tracePt t="24071" x="4359275" y="2636838"/>
          <p14:tracePt t="24087" x="5570538" y="2636838"/>
          <p14:tracePt t="24104" x="6988175" y="2636838"/>
          <p14:tracePt t="24121" x="8428038" y="2636838"/>
          <p14:tracePt t="24137" x="9647238" y="2598738"/>
          <p14:tracePt t="24154" x="10455275" y="2476500"/>
          <p14:tracePt t="24171" x="10790238" y="2446338"/>
          <p14:tracePt t="24187" x="10850563" y="2430463"/>
          <p14:tracePt t="24263" x="10858500" y="2422525"/>
          <p14:tracePt t="24526" x="10836275" y="2438400"/>
          <p14:tracePt t="24535" x="10774363" y="2492375"/>
          <p14:tracePt t="24542" x="10760075" y="2506663"/>
          <p14:tracePt t="24554" x="10744200" y="2514600"/>
          <p14:tracePt t="24571" x="10714038" y="2536825"/>
          <p14:tracePt t="24588" x="10690225" y="2544763"/>
          <p14:tracePt t="25455" x="10683875" y="2544763"/>
          <p14:tracePt t="25463" x="10637838" y="2544763"/>
          <p14:tracePt t="25471" x="10523538" y="2536825"/>
          <p14:tracePt t="25488" x="10020300" y="2606675"/>
          <p14:tracePt t="25505" x="9151938" y="2727325"/>
          <p14:tracePt t="25521" x="8137525" y="2917825"/>
          <p14:tracePt t="25538" x="6835775" y="3170238"/>
          <p14:tracePt t="25555" x="5494338" y="3543300"/>
          <p14:tracePt t="25571" x="4427538" y="3832225"/>
          <p14:tracePt t="25588" x="3627438" y="4060825"/>
          <p14:tracePt t="25604" x="3230563" y="4168775"/>
          <p14:tracePt t="25622" x="3078163" y="4237038"/>
          <p14:tracePt t="25639" x="3040063" y="4251325"/>
          <p14:tracePt t="25719" x="3025775" y="4251325"/>
          <p14:tracePt t="25727" x="2979738" y="4251325"/>
          <p14:tracePt t="25738" x="2925763" y="4251325"/>
          <p14:tracePt t="25755" x="2781300" y="4237038"/>
          <p14:tracePt t="25771" x="2620963" y="4237038"/>
          <p14:tracePt t="25788" x="2430463" y="4237038"/>
          <p14:tracePt t="25805" x="2247900" y="4237038"/>
          <p14:tracePt t="25822" x="2103438" y="4237038"/>
          <p14:tracePt t="25839" x="2035175" y="4244975"/>
          <p14:tracePt t="25983" x="2049463" y="4244975"/>
          <p14:tracePt t="25991" x="2057400" y="4237038"/>
          <p14:tracePt t="26005" x="2073275" y="4229100"/>
          <p14:tracePt t="26022" x="2111375" y="4206875"/>
          <p14:tracePt t="26038" x="2193925" y="4168775"/>
          <p14:tracePt t="26055" x="2239963" y="4152900"/>
          <p14:tracePt t="26072" x="2255838" y="4144963"/>
          <p14:tracePt t="26105" x="2255838" y="4137025"/>
          <p14:tracePt t="26575" x="2270125" y="4122738"/>
          <p14:tracePt t="26583" x="2286000" y="4114800"/>
          <p14:tracePt t="26590" x="2316163" y="4106863"/>
          <p14:tracePt t="26605" x="2384425" y="4084638"/>
          <p14:tracePt t="26622" x="2422525" y="4076700"/>
          <p14:tracePt t="26639" x="2484438" y="4054475"/>
          <p14:tracePt t="26903" x="2492375" y="4054475"/>
          <p14:tracePt t="26911" x="2514600" y="4054475"/>
          <p14:tracePt t="26922" x="2530475" y="4054475"/>
          <p14:tracePt t="26938" x="2574925" y="4054475"/>
          <p14:tracePt t="26955" x="2620963" y="4060825"/>
          <p14:tracePt t="26972" x="2636838" y="4068763"/>
          <p14:tracePt t="26988" x="2644775" y="4068763"/>
          <p14:tracePt t="27030" x="2651125" y="4068763"/>
          <p14:tracePt t="27039" x="2659063" y="4076700"/>
          <p14:tracePt t="27095" x="2682875" y="4084638"/>
          <p14:tracePt t="27103" x="2720975" y="4092575"/>
          <p14:tracePt t="27111" x="2759075" y="4098925"/>
          <p14:tracePt t="27122" x="2803525" y="4114800"/>
          <p14:tracePt t="27138" x="3094038" y="4114800"/>
          <p14:tracePt t="27155" x="3436938" y="4122738"/>
          <p14:tracePt t="27172" x="3894138" y="4137025"/>
          <p14:tracePt t="27188" x="4473575" y="4137025"/>
          <p14:tracePt t="27206" x="5241925" y="4137025"/>
          <p14:tracePt t="27222" x="5470525" y="4137025"/>
          <p14:tracePt t="27239" x="6134100" y="4137025"/>
          <p14:tracePt t="27255" x="6591300" y="4137025"/>
          <p14:tracePt t="27272" x="6964363" y="4137025"/>
          <p14:tracePt t="27289" x="7315200" y="4137025"/>
          <p14:tracePt t="27305" x="7604125" y="4137025"/>
          <p14:tracePt t="27322" x="7924800" y="4137025"/>
          <p14:tracePt t="27339" x="8191500" y="4137025"/>
          <p14:tracePt t="27355" x="8526463" y="4137025"/>
          <p14:tracePt t="27372" x="8816975" y="4137025"/>
          <p14:tracePt t="27389" x="9067800" y="4137025"/>
          <p14:tracePt t="27406" x="9258300" y="4137025"/>
          <p14:tracePt t="27422" x="9494838" y="4137025"/>
          <p14:tracePt t="27439" x="9617075" y="4137025"/>
          <p14:tracePt t="27455" x="9677400" y="4137025"/>
          <p14:tracePt t="27472" x="9685338" y="4137025"/>
          <p14:tracePt t="27519" x="9699625" y="4137025"/>
          <p14:tracePt t="27526" x="9731375" y="4144963"/>
          <p14:tracePt t="27539" x="9769475" y="4160838"/>
          <p14:tracePt t="27556" x="9936163" y="4160838"/>
          <p14:tracePt t="27572" x="10188575" y="4160838"/>
          <p14:tracePt t="27589" x="10417175" y="4160838"/>
          <p14:tracePt t="27606" x="10728325" y="4130675"/>
          <p14:tracePt t="27622" x="11026775" y="4084638"/>
          <p14:tracePt t="27639" x="11109325" y="4068763"/>
          <p14:tracePt t="27656" x="11117263" y="4068763"/>
          <p14:tracePt t="27695" x="11117263" y="4060825"/>
          <p14:tracePt t="27705" x="11102975" y="4054475"/>
          <p14:tracePt t="27722" x="11087100" y="4054475"/>
          <p14:tracePt t="27791" x="11079163" y="4054475"/>
          <p14:tracePt t="27799" x="11071225" y="4054475"/>
          <p14:tracePt t="27807" x="11064875" y="4054475"/>
          <p14:tracePt t="27831" x="11049000" y="4046538"/>
          <p14:tracePt t="27839" x="11041063" y="4046538"/>
          <p14:tracePt t="27855" x="11010900" y="4046538"/>
          <p14:tracePt t="27872" x="10964863" y="4030663"/>
          <p14:tracePt t="27889" x="10888663" y="4030663"/>
          <p14:tracePt t="27905" x="10790238" y="4030663"/>
          <p14:tracePt t="27922" x="10721975" y="4038600"/>
          <p14:tracePt t="27939" x="10698163" y="4046538"/>
          <p14:tracePt t="28734" x="10683875" y="4046538"/>
          <p14:tracePt t="28742" x="10621963" y="4038600"/>
          <p14:tracePt t="28750" x="10545763" y="4022725"/>
          <p14:tracePt t="28758" x="10333038" y="4022725"/>
          <p14:tracePt t="28772" x="10020300" y="4022725"/>
          <p14:tracePt t="28790" x="8678863" y="4022725"/>
          <p14:tracePt t="28806" x="7589838" y="4022725"/>
          <p14:tracePt t="28823" x="6599238" y="4022725"/>
          <p14:tracePt t="28839" x="5875338" y="4022725"/>
          <p14:tracePt t="28856" x="5516563" y="4022725"/>
          <p14:tracePt t="28872" x="5448300" y="4022725"/>
          <p14:tracePt t="28983" x="5432425" y="4038600"/>
          <p14:tracePt t="28991" x="5426075" y="4084638"/>
          <p14:tracePt t="28999" x="5426075" y="4114800"/>
          <p14:tracePt t="29007" x="5418138" y="4168775"/>
          <p14:tracePt t="29023" x="5418138" y="4259263"/>
          <p14:tracePt t="29039" x="5410200" y="4327525"/>
          <p14:tracePt t="29056" x="5402263" y="4373563"/>
          <p14:tracePt t="29072" x="5394325" y="4397375"/>
          <p14:tracePt t="29089" x="5394325" y="4411663"/>
          <p14:tracePt t="29159" x="5380038" y="4411663"/>
          <p14:tracePt t="29167" x="5356225" y="4411663"/>
          <p14:tracePt t="29174" x="5326063" y="4411663"/>
          <p14:tracePt t="29189" x="5311775" y="4411663"/>
          <p14:tracePt t="29206" x="5219700" y="4411663"/>
          <p14:tracePt t="29223" x="5121275" y="4411663"/>
          <p14:tracePt t="29239" x="5075238" y="4427538"/>
          <p14:tracePt t="30831" x="5059363" y="4427538"/>
          <p14:tracePt t="30838" x="4991100" y="4411663"/>
          <p14:tracePt t="30847" x="4937125" y="4397375"/>
          <p14:tracePt t="30856" x="4906963" y="4389438"/>
          <p14:tracePt t="30873" x="4784725" y="4373563"/>
          <p14:tracePt t="30890" x="4594225" y="4389438"/>
          <p14:tracePt t="30907" x="4373563" y="4411663"/>
          <p14:tracePt t="30923" x="4168775" y="4419600"/>
          <p14:tracePt t="30926" x="4068763" y="4419600"/>
          <p14:tracePt t="30940" x="3978275" y="4419600"/>
          <p14:tracePt t="30957" x="3810000" y="4397375"/>
          <p14:tracePt t="30974" x="3641725" y="4351338"/>
          <p14:tracePt t="30990" x="3413125" y="4267200"/>
          <p14:tracePt t="31007" x="3314700" y="4221163"/>
          <p14:tracePt t="31023" x="3292475" y="4213225"/>
          <p14:tracePt t="33375" x="3292475" y="4206875"/>
          <p14:tracePt t="33383" x="3344863" y="4152900"/>
          <p14:tracePt t="33391" x="3505200" y="4060825"/>
          <p14:tracePt t="33407" x="3894138" y="3954463"/>
          <p14:tracePt t="33424" x="4283075" y="3870325"/>
          <p14:tracePt t="33441" x="4808538" y="3763963"/>
          <p14:tracePt t="33457" x="5486400" y="3679825"/>
          <p14:tracePt t="33475" x="6049963" y="3589338"/>
          <p14:tracePt t="33491" x="6545263" y="3521075"/>
          <p14:tracePt t="33507" x="6880225" y="3421063"/>
          <p14:tracePt t="33525" x="7078663" y="3352800"/>
          <p14:tracePt t="33541" x="7239000" y="3284538"/>
          <p14:tracePt t="33558" x="7391400" y="3216275"/>
          <p14:tracePt t="33574" x="7620000" y="3116263"/>
          <p14:tracePt t="33591" x="7764463" y="3040063"/>
          <p14:tracePt t="33608" x="7894638" y="2955925"/>
          <p14:tracePt t="33624" x="8031163" y="2879725"/>
          <p14:tracePt t="33641" x="8221663" y="2759075"/>
          <p14:tracePt t="33658" x="8526463" y="2636838"/>
          <p14:tracePt t="33675" x="8937625" y="2530475"/>
          <p14:tracePt t="33691" x="9394825" y="2400300"/>
          <p14:tracePt t="33708" x="9883775" y="2286000"/>
          <p14:tracePt t="33724" x="10287000" y="2247900"/>
          <p14:tracePt t="33741" x="10706100" y="2217738"/>
          <p14:tracePt t="33758" x="10790238" y="2217738"/>
          <p14:tracePt t="33774" x="10842625" y="2217738"/>
          <p14:tracePt t="33823" x="10858500" y="2255838"/>
          <p14:tracePt t="33831" x="10866438" y="2354263"/>
          <p14:tracePt t="33841" x="10866438" y="2446338"/>
          <p14:tracePt t="33857" x="10866438" y="2620963"/>
          <p14:tracePt t="33874" x="10836275" y="2811463"/>
          <p14:tracePt t="33890" x="10752138" y="2955925"/>
          <p14:tracePt t="33907" x="10675938" y="3040063"/>
          <p14:tracePt t="33924" x="10569575" y="3101975"/>
          <p14:tracePt t="33940" x="10423525" y="3116263"/>
          <p14:tracePt t="33944" x="10355263" y="3116263"/>
          <p14:tracePt t="33958" x="10264775" y="3116263"/>
          <p14:tracePt t="33975" x="9998075" y="3116263"/>
          <p14:tracePt t="33991" x="9928225" y="3101975"/>
          <p14:tracePt t="34008" x="9921875" y="3101975"/>
          <p14:tracePt t="34024" x="9913938" y="3101975"/>
          <p14:tracePt t="34041" x="9913938" y="3094038"/>
          <p14:tracePt t="34058" x="9845675" y="3032125"/>
          <p14:tracePt t="34074" x="9655175" y="2949575"/>
          <p14:tracePt t="34091" x="9402763" y="2873375"/>
          <p14:tracePt t="34108" x="9190038" y="2827338"/>
          <p14:tracePt t="34124" x="8969375" y="2811463"/>
          <p14:tracePt t="34142" x="8610600" y="2811463"/>
          <p14:tracePt t="34158" x="8397875" y="2811463"/>
          <p14:tracePt t="34175" x="8213725" y="2841625"/>
          <p14:tracePt t="34191" x="8023225" y="2903538"/>
          <p14:tracePt t="34208" x="7916863" y="2949575"/>
          <p14:tracePt t="34224" x="7826375" y="3001963"/>
          <p14:tracePt t="34241" x="7764463" y="3032125"/>
          <p14:tracePt t="34258" x="7726363" y="3048000"/>
          <p14:tracePt t="34274" x="7680325" y="3055938"/>
          <p14:tracePt t="34291" x="7612063" y="3055938"/>
          <p14:tracePt t="34308" x="7475538" y="3055938"/>
          <p14:tracePt t="34324" x="7269163" y="3055938"/>
          <p14:tracePt t="34342" x="7002463" y="3055938"/>
          <p14:tracePt t="34358" x="6759575" y="3055938"/>
          <p14:tracePt t="34375" x="6727825" y="3048000"/>
          <p14:tracePt t="35479" x="6721475" y="3048000"/>
          <p14:tracePt t="35487" x="6689725" y="3040063"/>
          <p14:tracePt t="35494" x="6667500" y="3025775"/>
          <p14:tracePt t="35508" x="6651625" y="3025775"/>
          <p14:tracePt t="35526" x="6613525" y="3009900"/>
          <p14:tracePt t="35542" x="6569075" y="3001963"/>
          <p14:tracePt t="35558" x="6537325" y="2994025"/>
          <p14:tracePt t="35576" x="6507163" y="2979738"/>
          <p14:tracePt t="35592" x="6492875" y="2971800"/>
          <p14:tracePt t="35608" x="6446838" y="2963863"/>
          <p14:tracePt t="35625" x="6370638" y="2955925"/>
          <p14:tracePt t="35642" x="6188075" y="2955925"/>
          <p14:tracePt t="35658" x="5905500" y="2955925"/>
          <p14:tracePt t="35675" x="5478463" y="2917825"/>
          <p14:tracePt t="35692" x="5045075" y="2903538"/>
          <p14:tracePt t="35708" x="4602163" y="2903538"/>
          <p14:tracePt t="35726" x="4137025" y="2903538"/>
          <p14:tracePt t="35742" x="3962400" y="2903538"/>
          <p14:tracePt t="35758" x="3863975" y="2903538"/>
          <p14:tracePt t="35775" x="3848100" y="2895600"/>
          <p14:tracePt t="35838" x="3840163" y="2895600"/>
          <p14:tracePt t="35847" x="3832225" y="2887663"/>
          <p14:tracePt t="35858" x="3787775" y="2879725"/>
          <p14:tracePt t="35875" x="3703638" y="2849563"/>
          <p14:tracePt t="35892" x="3665538" y="2835275"/>
          <p14:tracePt t="35908" x="3635375" y="2827338"/>
          <p14:tracePt t="35925" x="3627438" y="2827338"/>
          <p14:tracePt t="36014" x="3619500" y="2819400"/>
          <p14:tracePt t="36023" x="3611563" y="2819400"/>
          <p14:tracePt t="36031" x="3597275" y="2811463"/>
          <p14:tracePt t="36042" x="3559175" y="2789238"/>
          <p14:tracePt t="36058" x="3475038" y="2751138"/>
          <p14:tracePt t="36076" x="3375025" y="2720975"/>
          <p14:tracePt t="36092" x="3352800" y="2720975"/>
          <p14:tracePt t="36108" x="3344863" y="2720975"/>
          <p14:tracePt t="36126" x="3330575" y="2713038"/>
          <p14:tracePt t="40751" x="3322638" y="2705100"/>
          <p14:tracePt t="40759" x="3306763" y="2705100"/>
          <p14:tracePt t="40767" x="3292475" y="2697163"/>
          <p14:tracePt t="40777" x="3268663" y="2689225"/>
          <p14:tracePt t="40794" x="3230563" y="2689225"/>
          <p14:tracePt t="40810" x="3208338" y="2682875"/>
          <p14:tracePt t="40827" x="3184525" y="2667000"/>
          <p14:tracePt t="40844" x="3124200" y="2667000"/>
          <p14:tracePt t="40860" x="2987675" y="2713038"/>
          <p14:tracePt t="40877" x="2849563" y="2751138"/>
          <p14:tracePt t="40894" x="2682875" y="2765425"/>
          <p14:tracePt t="40910" x="2346325" y="2797175"/>
          <p14:tracePt t="40927" x="2163763" y="2797175"/>
          <p14:tracePt t="40944" x="2041525" y="2797175"/>
          <p14:tracePt t="40960" x="1973263" y="2797175"/>
          <p14:tracePt t="40977" x="1965325" y="2789238"/>
          <p14:tracePt t="41039" x="1951038" y="2743200"/>
          <p14:tracePt t="41047" x="1935163" y="2667000"/>
          <p14:tracePt t="41060" x="1920875" y="2636838"/>
          <p14:tracePt t="41078" x="1912938" y="2552700"/>
          <p14:tracePt t="41094" x="1905000" y="2468563"/>
          <p14:tracePt t="41110" x="1882775" y="2324100"/>
          <p14:tracePt t="41127" x="1882775" y="2247900"/>
          <p14:tracePt t="41144" x="1882775" y="2171700"/>
          <p14:tracePt t="41160" x="1905000" y="2117725"/>
          <p14:tracePt t="41177" x="1935163" y="2087563"/>
          <p14:tracePt t="41194" x="2019300" y="2057400"/>
          <p14:tracePt t="41210" x="2163763" y="2035175"/>
          <p14:tracePt t="41227" x="2286000" y="2011363"/>
          <p14:tracePt t="41244" x="2422525" y="1997075"/>
          <p14:tracePt t="41260" x="2530475" y="1965325"/>
          <p14:tracePt t="41278" x="2720975" y="1943100"/>
          <p14:tracePt t="41294" x="2841625" y="1927225"/>
          <p14:tracePt t="41310" x="2955925" y="1920875"/>
          <p14:tracePt t="41327" x="3055938" y="1920875"/>
          <p14:tracePt t="41344" x="3162300" y="1920875"/>
          <p14:tracePt t="41360" x="3246438" y="1920875"/>
          <p14:tracePt t="41377" x="3330575" y="1927225"/>
          <p14:tracePt t="41394" x="3368675" y="1943100"/>
          <p14:tracePt t="41410" x="3406775" y="1951038"/>
          <p14:tracePt t="41444" x="3413125" y="1958975"/>
          <p14:tracePt t="41460" x="3513138" y="2073275"/>
          <p14:tracePt t="41478" x="3711575" y="2247900"/>
          <p14:tracePt t="41494" x="3863975" y="2370138"/>
          <p14:tracePt t="41510" x="3984625" y="2476500"/>
          <p14:tracePt t="41527" x="4084638" y="2574925"/>
          <p14:tracePt t="41544" x="4130675" y="2636838"/>
          <p14:tracePt t="41560" x="4152900" y="2667000"/>
          <p14:tracePt t="41577" x="4152900" y="2674938"/>
          <p14:tracePt t="41594" x="4152900" y="2682875"/>
          <p14:tracePt t="41610" x="4114800" y="2727325"/>
          <p14:tracePt t="41627" x="4046538" y="2743200"/>
          <p14:tracePt t="41644" x="3932238" y="2797175"/>
          <p14:tracePt t="41661" x="3794125" y="2835275"/>
          <p14:tracePt t="41678" x="3543300" y="2895600"/>
          <p14:tracePt t="41694" x="3390900" y="2933700"/>
          <p14:tracePt t="41711" x="3200400" y="2955925"/>
          <p14:tracePt t="41727" x="3040063" y="2963863"/>
          <p14:tracePt t="41744" x="2879725" y="2963863"/>
          <p14:tracePt t="41761" x="2720975" y="2963863"/>
          <p14:tracePt t="41777" x="2590800" y="2955925"/>
          <p14:tracePt t="41794" x="2484438" y="2917825"/>
          <p14:tracePt t="41811" x="2416175" y="2895600"/>
          <p14:tracePt t="41827" x="2378075" y="2879725"/>
          <p14:tracePt t="41844" x="2293938" y="2827338"/>
          <p14:tracePt t="41861" x="2255838" y="2797175"/>
          <p14:tracePt t="41878" x="2217738" y="2773363"/>
          <p14:tracePt t="41894" x="2149475" y="2705100"/>
          <p14:tracePt t="41911" x="2095500" y="2659063"/>
          <p14:tracePt t="41927" x="2041525" y="2606675"/>
          <p14:tracePt t="41944" x="2027238" y="2582863"/>
          <p14:tracePt t="41961" x="2019300" y="2552700"/>
          <p14:tracePt t="41977" x="2019300" y="2514600"/>
          <p14:tracePt t="41995" x="2019300" y="2484438"/>
          <p14:tracePt t="42011" x="2019300" y="2430463"/>
          <p14:tracePt t="42027" x="2019300" y="2408238"/>
          <p14:tracePt t="42044" x="2027238" y="2354263"/>
          <p14:tracePt t="42061" x="2035175" y="2324100"/>
          <p14:tracePt t="42077" x="2065338" y="2278063"/>
          <p14:tracePt t="42094" x="2155825" y="2179638"/>
          <p14:tracePt t="42111" x="2217738" y="2133600"/>
          <p14:tracePt t="42127" x="2308225" y="2073275"/>
          <p14:tracePt t="42144" x="2438400" y="2019300"/>
          <p14:tracePt t="42161" x="2582863" y="1997075"/>
          <p14:tracePt t="42177" x="2743200" y="1973263"/>
          <p14:tracePt t="42194" x="2879725" y="1958975"/>
          <p14:tracePt t="42211" x="2994025" y="1958975"/>
          <p14:tracePt t="42227" x="3063875" y="1958975"/>
          <p14:tracePt t="42244" x="3116263" y="1965325"/>
          <p14:tracePt t="42261" x="3184525" y="1981200"/>
          <p14:tracePt t="42278" x="3254375" y="2003425"/>
          <p14:tracePt t="42294" x="3444875" y="2103438"/>
          <p14:tracePt t="42311" x="3505200" y="2111375"/>
          <p14:tracePt t="42327" x="3543300" y="2133600"/>
          <p14:tracePt t="42344" x="3673475" y="2193925"/>
          <p14:tracePt t="42361" x="3825875" y="2270125"/>
          <p14:tracePt t="42377" x="3902075" y="2316163"/>
          <p14:tracePt t="42394" x="3992563" y="2370138"/>
          <p14:tracePt t="42411" x="4098925" y="2446338"/>
          <p14:tracePt t="42427" x="4152900" y="2498725"/>
          <p14:tracePt t="42430" x="4183063" y="2536825"/>
          <p14:tracePt t="42444" x="4213225" y="2574925"/>
          <p14:tracePt t="42461" x="4267200" y="2636838"/>
          <p14:tracePt t="42478" x="4327525" y="2727325"/>
          <p14:tracePt t="42494" x="4495800" y="2857500"/>
          <p14:tracePt t="42511" x="4664075" y="2925763"/>
          <p14:tracePt t="42527" x="4968875" y="3040063"/>
          <p14:tracePt t="42544" x="5470525" y="3124200"/>
          <p14:tracePt t="42561" x="6111875" y="3200400"/>
          <p14:tracePt t="42577" x="6765925" y="3200400"/>
          <p14:tracePt t="42594" x="7429500" y="3200400"/>
          <p14:tracePt t="42611" x="8131175" y="3200400"/>
          <p14:tracePt t="42627" x="8770938" y="3200400"/>
          <p14:tracePt t="42644" x="9350375" y="3154363"/>
          <p14:tracePt t="42661" x="9928225" y="3055938"/>
          <p14:tracePt t="42678" x="10409238" y="2971800"/>
          <p14:tracePt t="42694" x="10583863" y="2925763"/>
          <p14:tracePt t="42711" x="10668000" y="2903538"/>
          <p14:tracePt t="42728" x="10690225" y="2887663"/>
          <p14:tracePt t="42744" x="10698163" y="2887663"/>
          <p14:tracePt t="42798" x="10736263" y="2879725"/>
          <p14:tracePt t="42806" x="10828338" y="2865438"/>
          <p14:tracePt t="42814" x="10972800" y="2841625"/>
          <p14:tracePt t="42827" x="11095038" y="2841625"/>
          <p14:tracePt t="42844" x="11460163" y="2819400"/>
          <p14:tracePt t="42862" x="12169775" y="2743200"/>
          <p14:tracePt t="42878" x="12184063" y="2697163"/>
          <p14:tracePt t="42894" x="12184063" y="2659063"/>
          <p14:tracePt t="42912" x="12184063" y="2651125"/>
          <p14:tracePt t="42928" x="12184063" y="2560638"/>
          <p14:tracePt t="42944" x="11887200" y="2286000"/>
          <p14:tracePt t="42961" x="11468100" y="1965325"/>
          <p14:tracePt t="42978" x="11179175" y="1760538"/>
          <p14:tracePt t="42994" x="11002963" y="1638300"/>
          <p14:tracePt t="43011" x="10790238" y="1508125"/>
          <p14:tracePt t="43028" x="10599738" y="1425575"/>
          <p14:tracePt t="43045" x="10431463" y="1379538"/>
          <p14:tracePt t="43062" x="10248900" y="1379538"/>
          <p14:tracePt t="43078" x="10164763" y="1425575"/>
          <p14:tracePt t="43094" x="9921875" y="1622425"/>
          <p14:tracePt t="43111" x="9745663" y="1866900"/>
          <p14:tracePt t="43128" x="9540875" y="2163763"/>
          <p14:tracePt t="43145" x="9394825" y="2422525"/>
          <p14:tracePt t="43161" x="9318625" y="2598738"/>
          <p14:tracePt t="43178" x="9312275" y="2720975"/>
          <p14:tracePt t="43194" x="9342438" y="2827338"/>
          <p14:tracePt t="43212" x="9631363" y="2963863"/>
          <p14:tracePt t="43228" x="10080625" y="3009900"/>
          <p14:tracePt t="43245" x="10621963" y="3025775"/>
          <p14:tracePt t="43261" x="11079163" y="3025775"/>
          <p14:tracePt t="43278" x="11476038" y="2911475"/>
          <p14:tracePt t="43294" x="11560175" y="2835275"/>
          <p14:tracePt t="43311" x="11566525" y="2735263"/>
          <p14:tracePt t="43328" x="11506200" y="2620963"/>
          <p14:tracePt t="43345" x="11201400" y="2446338"/>
          <p14:tracePt t="43361" x="10607675" y="2308225"/>
          <p14:tracePt t="43378" x="10012363" y="2225675"/>
          <p14:tracePt t="43394" x="9532938" y="2225675"/>
          <p14:tracePt t="43412" x="9280525" y="2255838"/>
          <p14:tracePt t="43428" x="9197975" y="2301875"/>
          <p14:tracePt t="43445" x="9197975" y="2308225"/>
          <p14:tracePt t="43462" x="9326563" y="2354263"/>
          <p14:tracePt t="43478" x="9486900" y="2392363"/>
          <p14:tracePt t="43494" x="9769475" y="2422525"/>
          <p14:tracePt t="43511" x="9890125" y="2446338"/>
          <p14:tracePt t="43711" x="9867900" y="2476500"/>
          <p14:tracePt t="43718" x="9699625" y="2598738"/>
          <p14:tracePt t="43728" x="9464675" y="2713038"/>
          <p14:tracePt t="43745" x="8724900" y="3017838"/>
          <p14:tracePt t="43762" x="7886700" y="3336925"/>
          <p14:tracePt t="43778" x="6842125" y="3649663"/>
          <p14:tracePt t="43795" x="5562600" y="3878263"/>
          <p14:tracePt t="43811" x="4305300" y="4060825"/>
          <p14:tracePt t="43828" x="3497263" y="4168775"/>
          <p14:tracePt t="43845" x="2955925" y="4259263"/>
          <p14:tracePt t="43861" x="2697163" y="4275138"/>
          <p14:tracePt t="43878" x="2606675" y="4275138"/>
          <p14:tracePt t="43912" x="2598738" y="4275138"/>
          <p14:tracePt t="43928" x="2598738" y="4213225"/>
          <p14:tracePt t="43945" x="2582863" y="4160838"/>
          <p14:tracePt t="43961" x="2568575" y="4144963"/>
          <p14:tracePt t="43979" x="2514600" y="4122738"/>
          <p14:tracePt t="43995" x="2460625" y="4106863"/>
          <p14:tracePt t="44011" x="2416175" y="4092575"/>
          <p14:tracePt t="44028" x="2384425" y="4092575"/>
          <p14:tracePt t="44045" x="2286000" y="4092575"/>
          <p14:tracePt t="44062" x="2179638" y="4106863"/>
          <p14:tracePt t="44078" x="2163763" y="4106863"/>
          <p14:tracePt t="44095" x="2163763" y="4114800"/>
          <p14:tracePt t="44112" x="2171700" y="4144963"/>
          <p14:tracePt t="44128" x="2278063" y="4168775"/>
          <p14:tracePt t="44145" x="2506663" y="4191000"/>
          <p14:tracePt t="44161" x="3063875" y="4191000"/>
          <p14:tracePt t="44178" x="3398838" y="4191000"/>
          <p14:tracePt t="44195" x="3703638" y="4084638"/>
          <p14:tracePt t="44211" x="3825875" y="3992563"/>
          <p14:tracePt t="44228" x="3856038" y="3924300"/>
          <p14:tracePt t="44245" x="3840163" y="3817938"/>
          <p14:tracePt t="44262" x="3581400" y="3635375"/>
          <p14:tracePt t="44278" x="2963863" y="3398838"/>
          <p14:tracePt t="44295" x="2460625" y="3298825"/>
          <p14:tracePt t="44312" x="2065338" y="3284538"/>
          <p14:tracePt t="44328" x="1730375" y="3284538"/>
          <p14:tracePt t="44345" x="1485900" y="3330575"/>
          <p14:tracePt t="44362" x="1325563" y="3444875"/>
          <p14:tracePt t="44378" x="1203325" y="3597275"/>
          <p14:tracePt t="44396" x="1165225" y="3749675"/>
          <p14:tracePt t="44412" x="1165225" y="3916363"/>
          <p14:tracePt t="44428" x="1203325" y="4054475"/>
          <p14:tracePt t="44431" x="1249363" y="4098925"/>
          <p14:tracePt t="44445" x="1325563" y="4137025"/>
          <p14:tracePt t="44462" x="1722438" y="4206875"/>
          <p14:tracePt t="44478" x="2095500" y="4206875"/>
          <p14:tracePt t="44495" x="2384425" y="4144963"/>
          <p14:tracePt t="44512" x="2628900" y="4016375"/>
          <p14:tracePt t="44528" x="2720975" y="3916363"/>
          <p14:tracePt t="44545" x="2735263" y="3832225"/>
          <p14:tracePt t="44562" x="2735263" y="3717925"/>
          <p14:tracePt t="44578" x="2667000" y="3619500"/>
          <p14:tracePt t="44595" x="2574925" y="3559175"/>
          <p14:tracePt t="44612" x="2498725" y="3543300"/>
          <p14:tracePt t="44628" x="2454275" y="3535363"/>
          <p14:tracePt t="44646" x="2446338" y="3543300"/>
          <p14:tracePt t="44662" x="2438400" y="3641725"/>
          <p14:tracePt t="44678" x="2530475" y="3733800"/>
          <p14:tracePt t="44695" x="2773363" y="3825875"/>
          <p14:tracePt t="44712" x="3192463" y="3902075"/>
          <p14:tracePt t="44728" x="3497263" y="3902075"/>
          <p14:tracePt t="44745" x="3641725" y="3878263"/>
          <p14:tracePt t="44762" x="3657600" y="3863975"/>
          <p14:tracePt t="44795" x="3581400" y="3825875"/>
          <p14:tracePt t="44814" x="3406775" y="3771900"/>
          <p14:tracePt t="44879" x="3413125" y="3779838"/>
          <p14:tracePt t="44887" x="3436938" y="3787775"/>
          <p14:tracePt t="44895" x="3451225" y="3787775"/>
          <p14:tracePt t="44912" x="3459163" y="3787775"/>
          <p14:tracePt t="45335" x="3451225" y="3787775"/>
          <p14:tracePt t="45359" x="3444875" y="3787775"/>
          <p14:tracePt t="45367" x="3429000" y="3787775"/>
          <p14:tracePt t="45378" x="3413125" y="3787775"/>
          <p14:tracePt t="45395" x="3390900" y="3779838"/>
          <p14:tracePt t="45412" x="3298825" y="3779838"/>
          <p14:tracePt t="45429" x="3170238" y="3802063"/>
          <p14:tracePt t="45431" x="3086100" y="3825875"/>
          <p14:tracePt t="45446" x="3017838" y="3832225"/>
          <p14:tracePt t="45462" x="2727325" y="3863975"/>
          <p14:tracePt t="45479" x="2530475" y="3870325"/>
          <p14:tracePt t="45495" x="2339975" y="3870325"/>
          <p14:tracePt t="45513" x="2187575" y="3870325"/>
          <p14:tracePt t="45529" x="2111375" y="3863975"/>
          <p14:tracePt t="45545" x="2095500" y="3856038"/>
          <p14:tracePt t="45623" x="2087563" y="3856038"/>
          <p14:tracePt t="45638" x="2079625" y="3840163"/>
          <p14:tracePt t="45646" x="2049463" y="3802063"/>
          <p14:tracePt t="45654" x="2035175" y="3771900"/>
          <p14:tracePt t="45662" x="2011363" y="3749675"/>
          <p14:tracePt t="45678" x="2003425" y="3733800"/>
          <p14:tracePt t="45695" x="1997075" y="3733800"/>
          <p14:tracePt t="45712" x="1989138" y="3717925"/>
          <p14:tracePt t="45728" x="1981200" y="3717925"/>
          <p14:tracePt t="45863" x="1981200" y="3741738"/>
          <p14:tracePt t="45871" x="2003425" y="3771900"/>
          <p14:tracePt t="45879" x="2011363" y="3794125"/>
          <p14:tracePt t="45895" x="2035175" y="3817938"/>
          <p14:tracePt t="45912" x="2041525" y="3832225"/>
          <p14:tracePt t="45942" x="2041525" y="3840163"/>
          <p14:tracePt t="45950" x="2049463" y="3848100"/>
          <p14:tracePt t="45983" x="2057400" y="3848100"/>
          <p14:tracePt t="46063" x="2087563" y="3863975"/>
          <p14:tracePt t="46071" x="2125663" y="3878263"/>
          <p14:tracePt t="46079" x="2187575" y="3924300"/>
          <p14:tracePt t="46095" x="2286000" y="4030663"/>
          <p14:tracePt t="46112" x="2378075" y="4114800"/>
          <p14:tracePt t="46129" x="2468563" y="4198938"/>
          <p14:tracePt t="46145" x="2574925" y="4283075"/>
          <p14:tracePt t="46162" x="2659063" y="4351338"/>
          <p14:tracePt t="46179" x="2759075" y="4449763"/>
          <p14:tracePt t="46195" x="2873375" y="4549775"/>
          <p14:tracePt t="46212" x="3009900" y="4656138"/>
          <p14:tracePt t="46229" x="3132138" y="4762500"/>
          <p14:tracePt t="46246" x="3222625" y="4860925"/>
          <p14:tracePt t="46262" x="3336925" y="4945063"/>
          <p14:tracePt t="46279" x="3375025" y="4968875"/>
          <p14:tracePt t="46639" x="3413125" y="4975225"/>
          <p14:tracePt t="46647" x="3459163" y="4975225"/>
          <p14:tracePt t="46655" x="3535363" y="4975225"/>
          <p14:tracePt t="46663" x="3627438" y="4975225"/>
          <p14:tracePt t="46679" x="3848100" y="4975225"/>
          <p14:tracePt t="46696" x="4160838" y="4975225"/>
          <p14:tracePt t="46714" x="4556125" y="4975225"/>
          <p14:tracePt t="46729" x="4968875" y="4975225"/>
          <p14:tracePt t="46746" x="5349875" y="4975225"/>
          <p14:tracePt t="46762" x="5661025" y="4975225"/>
          <p14:tracePt t="46779" x="5867400" y="4975225"/>
          <p14:tracePt t="46796" x="5981700" y="4975225"/>
          <p14:tracePt t="46812" x="5989638" y="4975225"/>
          <p14:tracePt t="46879" x="5989638" y="4968875"/>
          <p14:tracePt t="46903" x="6003925" y="4960938"/>
          <p14:tracePt t="46911" x="6042025" y="4930775"/>
          <p14:tracePt t="46919" x="6118225" y="4876800"/>
          <p14:tracePt t="46929" x="6202363" y="4846638"/>
          <p14:tracePt t="46946" x="6400800" y="4800600"/>
          <p14:tracePt t="46962" x="6583363" y="4754563"/>
          <p14:tracePt t="46979" x="6797675" y="4694238"/>
          <p14:tracePt t="46996" x="6980238" y="4640263"/>
          <p14:tracePt t="47014" x="7208838" y="4564063"/>
          <p14:tracePt t="47030" x="7292975" y="4518025"/>
          <p14:tracePt t="47046" x="7323138" y="4495800"/>
          <p14:tracePt t="47062" x="7323138" y="4479925"/>
          <p14:tracePt t="47079" x="7323138" y="4473575"/>
          <p14:tracePt t="47096" x="7323138" y="4465638"/>
          <p14:tracePt t="47112" x="7307263" y="4435475"/>
          <p14:tracePt t="47129" x="7254875" y="4403725"/>
          <p14:tracePt t="47146" x="7216775" y="4373563"/>
          <p14:tracePt t="47163" x="7200900" y="4365625"/>
          <p14:tracePt t="47196" x="7200900" y="4359275"/>
          <p14:tracePt t="47887" x="7185025" y="4359275"/>
          <p14:tracePt t="47935" x="7170738" y="4351338"/>
          <p14:tracePt t="47943" x="7162800" y="4351338"/>
          <p14:tracePt t="47975" x="7154863" y="4351338"/>
          <p14:tracePt t="48431" x="7140575" y="4351338"/>
          <p14:tracePt t="48727" x="7140575" y="4343400"/>
          <p14:tracePt t="49031" x="7132638" y="4343400"/>
          <p14:tracePt t="49039" x="7132638" y="4335463"/>
          <p14:tracePt t="49047" x="7116763" y="4327525"/>
          <p14:tracePt t="49343" x="7108825" y="4327525"/>
          <p14:tracePt t="49351" x="7094538" y="4327525"/>
          <p14:tracePt t="49367" x="7086600" y="4327525"/>
          <p14:tracePt t="49380" x="7078663" y="4313238"/>
          <p14:tracePt t="49397" x="7040563" y="4313238"/>
          <p14:tracePt t="49414" x="6980238" y="4305300"/>
          <p14:tracePt t="49430" x="6759575" y="4305300"/>
          <p14:tracePt t="49447" x="6392863" y="4267200"/>
          <p14:tracePt t="49463" x="6103938" y="4213225"/>
          <p14:tracePt t="49480" x="5889625" y="4144963"/>
          <p14:tracePt t="49497" x="5676900" y="4084638"/>
          <p14:tracePt t="49514" x="5508625" y="4038600"/>
          <p14:tracePt t="49530" x="5380038" y="3978275"/>
          <p14:tracePt t="49547" x="5303838" y="3908425"/>
          <p14:tracePt t="49563" x="5287963" y="3863975"/>
          <p14:tracePt t="49580" x="5280025" y="3825875"/>
          <p14:tracePt t="49597" x="5265738" y="3749675"/>
          <p14:tracePt t="49614" x="5265738" y="3695700"/>
          <p14:tracePt t="49630" x="5265738" y="3687763"/>
          <p14:tracePt t="49678" x="5265738" y="3679825"/>
          <p14:tracePt t="49695" x="5257800" y="3679825"/>
          <p14:tracePt t="49703" x="5257800" y="3695700"/>
          <p14:tracePt t="49713" x="5257800" y="3725863"/>
          <p14:tracePt t="49730" x="5257800" y="3749675"/>
          <p14:tracePt t="49983" x="5249863" y="3749675"/>
          <p14:tracePt t="49991" x="5227638" y="3749675"/>
          <p14:tracePt t="50007" x="5219700" y="3749675"/>
          <p14:tracePt t="50102" x="5219700" y="3733800"/>
          <p14:tracePt t="50110" x="5197475" y="3703638"/>
          <p14:tracePt t="50119" x="5189538" y="3673475"/>
          <p14:tracePt t="50130" x="5151438" y="3627438"/>
          <p14:tracePt t="50147" x="5075238" y="3543300"/>
          <p14:tracePt t="50164" x="4937125" y="3429000"/>
          <p14:tracePt t="50180" x="4740275" y="3298825"/>
          <p14:tracePt t="50198" x="4487863" y="3154363"/>
          <p14:tracePt t="50214" x="4403725" y="3108325"/>
          <p14:tracePt t="50230" x="4237038" y="3025775"/>
          <p14:tracePt t="50247" x="4206875" y="3009900"/>
          <p14:tracePt t="50264" x="4144963" y="2949575"/>
          <p14:tracePt t="50280" x="4060825" y="2873375"/>
          <p14:tracePt t="50297" x="3992563" y="2811463"/>
          <p14:tracePt t="50314" x="3962400" y="2781300"/>
          <p14:tracePt t="50331" x="3902075" y="2713038"/>
          <p14:tracePt t="50347" x="3802063" y="2620963"/>
          <p14:tracePt t="50364" x="3649663" y="2530475"/>
          <p14:tracePt t="50380" x="3527425" y="2454275"/>
          <p14:tracePt t="50398" x="3360738" y="2362200"/>
          <p14:tracePt t="50414" x="3322638" y="2339975"/>
          <p14:tracePt t="50430" x="3216275" y="2278063"/>
          <p14:tracePt t="50447" x="3178175" y="2255838"/>
          <p14:tracePt t="50464" x="3124200" y="2201863"/>
          <p14:tracePt t="50497" x="3108325" y="2187575"/>
          <p14:tracePt t="50743" x="3116263" y="2187575"/>
          <p14:tracePt t="50758" x="3124200" y="2179638"/>
          <p14:tracePt t="50782" x="3124200" y="2171700"/>
          <p14:tracePt t="50799" x="3124200" y="2163763"/>
          <p14:tracePt t="50806" x="3124200" y="2155825"/>
          <p14:tracePt t="50815" x="3124200" y="2149475"/>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670560" y="393127"/>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 </a:t>
            </a:r>
            <a:r>
              <a:rPr lang="en-US" sz="2800" b="1" dirty="0">
                <a:latin typeface="Times New Roman" panose="02020603050405020304" pitchFamily="18" charset="0"/>
                <a:cs typeface="Times New Roman" panose="02020603050405020304" pitchFamily="18" charset="0"/>
              </a:rPr>
              <a:t>2</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304800" y="1083734"/>
            <a:ext cx="5294489" cy="5078313"/>
          </a:xfrm>
          <a:prstGeom prst="rect">
            <a:avLst/>
          </a:prstGeom>
          <a:solidFill>
            <a:schemeClr val="bg1"/>
          </a:solidFill>
        </p:spPr>
        <p:txBody>
          <a:bodyPr wrap="square" rtlCol="0">
            <a:spAutoFit/>
          </a:bodyPr>
          <a:lstStyle/>
          <a:p>
            <a:r>
              <a:rPr lang="en-US" b="1" dirty="0" smtClean="0"/>
              <a:t>Decide whether the numerical value describes a population parameter or a</a:t>
            </a:r>
            <a:r>
              <a:rPr lang="ar-EG" b="1" dirty="0" smtClean="0"/>
              <a:t> </a:t>
            </a:r>
            <a:r>
              <a:rPr lang="en-US" b="1" dirty="0" smtClean="0"/>
              <a:t>sample statistic. Explain your reasoning.</a:t>
            </a:r>
          </a:p>
          <a:p>
            <a:endParaRPr lang="en-US" dirty="0" smtClean="0"/>
          </a:p>
          <a:p>
            <a:pPr marL="342900" indent="-342900">
              <a:buAutoNum type="arabicPeriod"/>
            </a:pPr>
            <a:r>
              <a:rPr lang="en-US" dirty="0" smtClean="0"/>
              <a:t>A recent survey of 200 college career centers reported that the average starting salary for petroleum engineering majors is $83,121. </a:t>
            </a:r>
            <a:r>
              <a:rPr lang="en-US" i="1" dirty="0" smtClean="0"/>
              <a:t>(Source: National Association of Colleges and Employers)</a:t>
            </a:r>
          </a:p>
          <a:p>
            <a:pPr marL="342900" indent="-342900">
              <a:buAutoNum type="arabicPeriod"/>
            </a:pPr>
            <a:endParaRPr lang="en-US" i="1" dirty="0" smtClean="0"/>
          </a:p>
          <a:p>
            <a:r>
              <a:rPr lang="en-US" b="1" dirty="0" smtClean="0"/>
              <a:t>2. </a:t>
            </a:r>
            <a:r>
              <a:rPr lang="en-US" dirty="0" smtClean="0"/>
              <a:t>The 2182 students who accepted admission offers to Northwestern University in 2009 have an average SAT score of 1442. </a:t>
            </a:r>
            <a:r>
              <a:rPr lang="en-US" i="1" dirty="0" smtClean="0"/>
              <a:t>(Source: Northwestern University)</a:t>
            </a:r>
            <a:endParaRPr lang="ar-EG" i="1" dirty="0" smtClean="0"/>
          </a:p>
          <a:p>
            <a:endParaRPr lang="ar-EG" i="1" dirty="0"/>
          </a:p>
          <a:p>
            <a:r>
              <a:rPr lang="en-US" dirty="0"/>
              <a:t>3. In a random check of a sample of retail stores, the Food and Drug</a:t>
            </a:r>
            <a:r>
              <a:rPr lang="ar-EG" dirty="0"/>
              <a:t> </a:t>
            </a:r>
            <a:r>
              <a:rPr lang="en-US" dirty="0"/>
              <a:t>Administration found that 34% of the stores were not storing fish at the</a:t>
            </a:r>
            <a:r>
              <a:rPr lang="ar-EG" dirty="0"/>
              <a:t> </a:t>
            </a:r>
            <a:r>
              <a:rPr lang="en-US" dirty="0"/>
              <a:t>proper temperature.</a:t>
            </a:r>
          </a:p>
          <a:p>
            <a:endParaRPr lang="en-US" dirty="0" smtClean="0"/>
          </a:p>
          <a:p>
            <a:endParaRPr lang="en-US" dirty="0"/>
          </a:p>
        </p:txBody>
      </p:sp>
      <p:sp>
        <p:nvSpPr>
          <p:cNvPr id="9" name="TextBox 8"/>
          <p:cNvSpPr txBox="1"/>
          <p:nvPr/>
        </p:nvSpPr>
        <p:spPr>
          <a:xfrm>
            <a:off x="6214535" y="1767553"/>
            <a:ext cx="5294489" cy="3970318"/>
          </a:xfrm>
          <a:prstGeom prst="rect">
            <a:avLst/>
          </a:prstGeom>
          <a:solidFill>
            <a:schemeClr val="bg1"/>
          </a:solidFill>
        </p:spPr>
        <p:txBody>
          <a:bodyPr wrap="square" rtlCol="0">
            <a:spAutoFit/>
          </a:bodyPr>
          <a:lstStyle/>
          <a:p>
            <a:pPr algn="r"/>
            <a:r>
              <a:rPr lang="ar-EG" b="1" dirty="0"/>
              <a:t>قرر ما إذا كانت القيمة الرقمية تصف معلمة مجتمع أو عينة إحصائية. اشرح منطقك.</a:t>
            </a:r>
          </a:p>
          <a:p>
            <a:pPr algn="r"/>
            <a:endParaRPr lang="ar-EG" b="1" dirty="0"/>
          </a:p>
          <a:p>
            <a:pPr algn="r"/>
            <a:r>
              <a:rPr lang="ar-EG" dirty="0" smtClean="0"/>
              <a:t>1.أفادت </a:t>
            </a:r>
            <a:r>
              <a:rPr lang="ar-EG" dirty="0"/>
              <a:t>دراسة استقصائية حديثة أجريت على 200 مركز وظيفي جامعي أن متوسط ​​الراتب المبدئي لتخصصات هندسة البترول هو 83,121 دولارًا. (المصدر: الرابطة الوطنية للكليات وأصحاب العمل)</a:t>
            </a:r>
          </a:p>
          <a:p>
            <a:pPr algn="r"/>
            <a:endParaRPr lang="ar-EG" dirty="0"/>
          </a:p>
          <a:p>
            <a:pPr algn="r"/>
            <a:r>
              <a:rPr lang="ar-EG" dirty="0"/>
              <a:t>2. الطلاب البالغ عددهم 2182 طالبًا الذين قبلوا عروض القبول في جامعة نورث وسترن في عام 2009 حصلوا على متوسط ​​درجات 1442 في اختبار </a:t>
            </a:r>
            <a:r>
              <a:rPr lang="en-US" dirty="0"/>
              <a:t>SAT. (</a:t>
            </a:r>
            <a:r>
              <a:rPr lang="ar-EG" dirty="0"/>
              <a:t>المصدر: جامعة نورث وسترن)</a:t>
            </a:r>
          </a:p>
          <a:p>
            <a:pPr algn="r"/>
            <a:endParaRPr lang="ar-EG" dirty="0"/>
          </a:p>
          <a:p>
            <a:pPr algn="r"/>
            <a:r>
              <a:rPr lang="ar-EG" dirty="0"/>
              <a:t>3. في فحص عشوائي لعينة من متاجر البيع بالتجزئة، وجدت إدارة الغذاء والدواء أن 34% من المتاجر لا تخزن الأسماك في درجة الحرارة المناسبة.</a:t>
            </a:r>
            <a:endParaRPr lang="en-US" dirty="0"/>
          </a:p>
        </p:txBody>
      </p:sp>
    </p:spTree>
    <p:extLst>
      <p:ext uri="{BB962C8B-B14F-4D97-AF65-F5344CB8AC3E}">
        <p14:creationId xmlns:p14="http://schemas.microsoft.com/office/powerpoint/2010/main" val="4244886675"/>
      </p:ext>
    </p:extLst>
  </p:cSld>
  <p:clrMapOvr>
    <a:masterClrMapping/>
  </p:clrMapOvr>
  <mc:AlternateContent xmlns:mc="http://schemas.openxmlformats.org/markup-compatibility/2006" xmlns:p14="http://schemas.microsoft.com/office/powerpoint/2010/main">
    <mc:Choice Requires="p14">
      <p:transition p14:dur="10" advTm="188988"/>
    </mc:Choice>
    <mc:Fallback xmlns="">
      <p:transition advTm="188988"/>
    </mc:Fallback>
  </mc:AlternateContent>
  <p:timing>
    <p:tnLst>
      <p:par>
        <p:cTn id="1" dur="indefinite" restart="never" nodeType="tmRoot"/>
      </p:par>
    </p:tnLst>
  </p:timing>
  <p:extLst mod="1">
    <p:ext uri="{3A86A75C-4F4B-4683-9AE1-C65F6400EC91}">
      <p14:laserTraceLst xmlns:p14="http://schemas.microsoft.com/office/powerpoint/2010/main">
        <p14:tracePtLst>
          <p14:tracePt t="81" x="2408238" y="1714500"/>
          <p14:tracePt t="98" x="2232025" y="1638300"/>
          <p14:tracePt t="115" x="2019300" y="1539875"/>
          <p14:tracePt t="131" x="1812925" y="1447800"/>
          <p14:tracePt t="148" x="1668463" y="1363663"/>
          <p14:tracePt t="165" x="1531938" y="1295400"/>
          <p14:tracePt t="182" x="1295400" y="1120775"/>
          <p14:tracePt t="199" x="1150938" y="1036638"/>
          <p14:tracePt t="215" x="998538" y="952500"/>
          <p14:tracePt t="232" x="876300" y="884238"/>
          <p14:tracePt t="248" x="800100" y="838200"/>
          <p14:tracePt t="265" x="754063" y="822325"/>
          <p14:tracePt t="282" x="715963" y="800100"/>
          <p14:tracePt t="298" x="647700" y="762000"/>
          <p14:tracePt t="315" x="571500" y="693738"/>
          <p14:tracePt t="331" x="517525" y="639763"/>
          <p14:tracePt t="348" x="495300" y="601663"/>
          <p14:tracePt t="365" x="427038" y="473075"/>
          <p14:tracePt t="381" x="373063" y="403225"/>
          <p14:tracePt t="399" x="327025" y="350838"/>
          <p14:tracePt t="415" x="304800" y="296863"/>
          <p14:tracePt t="1330" x="6346825" y="3749675"/>
          <p14:tracePt t="1347" x="6362700" y="3749675"/>
          <p14:tracePt t="1356" x="6378575" y="3756025"/>
          <p14:tracePt t="1363" x="6384925" y="3756025"/>
          <p14:tracePt t="1380" x="6416675" y="3771900"/>
          <p14:tracePt t="1397" x="6438900" y="3771900"/>
          <p14:tracePt t="1413" x="6461125" y="3779838"/>
          <p14:tracePt t="1430" x="6469063" y="3779838"/>
          <p14:tracePt t="1447" x="6477000" y="3779838"/>
          <p14:tracePt t="2154" x="6408738" y="3779838"/>
          <p14:tracePt t="2162" x="6270625" y="3749675"/>
          <p14:tracePt t="2171" x="6080125" y="3733800"/>
          <p14:tracePt t="2180" x="5768975" y="3711575"/>
          <p14:tracePt t="2197" x="5045075" y="3603625"/>
          <p14:tracePt t="2214" x="4283075" y="3521075"/>
          <p14:tracePt t="2230" x="3573463" y="3406775"/>
          <p14:tracePt t="2247" x="2941638" y="3330575"/>
          <p14:tracePt t="2264" x="2492375" y="3306763"/>
          <p14:tracePt t="2280" x="2149475" y="3276600"/>
          <p14:tracePt t="2297" x="1981200" y="3260725"/>
          <p14:tracePt t="2314" x="1897063" y="3246438"/>
          <p14:tracePt t="2403" x="1889125" y="3246438"/>
          <p14:tracePt t="2411" x="1874838" y="3246438"/>
          <p14:tracePt t="2418" x="1866900" y="3246438"/>
          <p14:tracePt t="2431" x="1851025" y="3238500"/>
          <p14:tracePt t="2447" x="1844675" y="3238500"/>
          <p14:tracePt t="2699" x="1844675" y="3230563"/>
          <p14:tracePt t="2707" x="1858963" y="3230563"/>
          <p14:tracePt t="2739" x="1874838" y="3230563"/>
          <p14:tracePt t="2747" x="1874838" y="3238500"/>
          <p14:tracePt t="13131" x="1882775" y="3238500"/>
          <p14:tracePt t="13195" x="1882775" y="3222625"/>
          <p14:tracePt t="13203" x="1897063" y="3208338"/>
          <p14:tracePt t="13218" x="1912938" y="3184525"/>
          <p14:tracePt t="13243" x="1920875" y="3178175"/>
          <p14:tracePt t="13468" x="1920875" y="3146425"/>
          <p14:tracePt t="13475" x="1927225" y="3116263"/>
          <p14:tracePt t="13485" x="1951038" y="3094038"/>
          <p14:tracePt t="13507" x="1951038" y="3086100"/>
          <p14:tracePt t="13518" x="1965325" y="3063875"/>
          <p14:tracePt t="13535" x="2019300" y="3032125"/>
          <p14:tracePt t="13551" x="2041525" y="3025775"/>
          <p14:tracePt t="13568" x="2073275" y="3025775"/>
          <p14:tracePt t="14147" x="2079625" y="3025775"/>
          <p14:tracePt t="14155" x="2095500" y="3025775"/>
          <p14:tracePt t="14168" x="2141538" y="3025775"/>
          <p14:tracePt t="14185" x="2293938" y="3055938"/>
          <p14:tracePt t="14202" x="2759075" y="3078163"/>
          <p14:tracePt t="14218" x="3032125" y="3078163"/>
          <p14:tracePt t="14235" x="3216275" y="3078163"/>
          <p14:tracePt t="14251" x="3284538" y="3078163"/>
          <p14:tracePt t="14268" x="3292475" y="3078163"/>
          <p14:tracePt t="14364" x="3276600" y="3070225"/>
          <p14:tracePt t="14371" x="3254375" y="3070225"/>
          <p14:tracePt t="14385" x="3238500" y="3063875"/>
          <p14:tracePt t="14402" x="3216275" y="3055938"/>
          <p14:tracePt t="14418" x="3154363" y="3055938"/>
          <p14:tracePt t="14435" x="3094038" y="3055938"/>
          <p14:tracePt t="14452" x="3063875" y="3055938"/>
          <p14:tracePt t="14468" x="3040063" y="3048000"/>
          <p14:tracePt t="14564" x="3032125" y="3040063"/>
          <p14:tracePt t="14579" x="3025775" y="3040063"/>
          <p14:tracePt t="14587" x="3009900" y="3032125"/>
          <p14:tracePt t="14602" x="2994025" y="3032125"/>
          <p14:tracePt t="14618" x="2987675" y="3025775"/>
          <p14:tracePt t="14635" x="2963863" y="3025775"/>
          <p14:tracePt t="14652" x="2941638" y="3017838"/>
          <p14:tracePt t="14668" x="2933700" y="3017838"/>
          <p14:tracePt t="14882" x="2949575" y="3017838"/>
          <p14:tracePt t="14891" x="2971800" y="3017838"/>
          <p14:tracePt t="14902" x="2987675" y="3017838"/>
          <p14:tracePt t="14918" x="3001963" y="3017838"/>
          <p14:tracePt t="14936" x="3017838" y="3025775"/>
          <p14:tracePt t="14952" x="3040063" y="3025775"/>
          <p14:tracePt t="14968" x="3063875" y="3032125"/>
          <p14:tracePt t="14986" x="3132138" y="3048000"/>
          <p14:tracePt t="15002" x="3162300" y="3063875"/>
          <p14:tracePt t="15019" x="3208338" y="3070225"/>
          <p14:tracePt t="15035" x="3238500" y="3078163"/>
          <p14:tracePt t="15052" x="3246438" y="3094038"/>
          <p14:tracePt t="15347" x="3254375" y="3094038"/>
          <p14:tracePt t="16499" x="3276600" y="3094038"/>
          <p14:tracePt t="16507" x="3330575" y="3094038"/>
          <p14:tracePt t="16519" x="3421063" y="3094038"/>
          <p14:tracePt t="16536" x="3619500" y="3094038"/>
          <p14:tracePt t="16552" x="3794125" y="3094038"/>
          <p14:tracePt t="16570" x="4076700" y="3094038"/>
          <p14:tracePt t="16586" x="4144963" y="3094038"/>
          <p14:tracePt t="16602" x="4168775" y="3094038"/>
          <p14:tracePt t="28283" x="4183063" y="3094038"/>
          <p14:tracePt t="28290" x="4244975" y="3108325"/>
          <p14:tracePt t="28299" x="4321175" y="3132138"/>
          <p14:tracePt t="28307" x="4381500" y="3146425"/>
          <p14:tracePt t="28323" x="4457700" y="3170238"/>
          <p14:tracePt t="28340" x="4594225" y="3208338"/>
          <p14:tracePt t="28356" x="4830763" y="3254375"/>
          <p14:tracePt t="28373" x="4999038" y="3268663"/>
          <p14:tracePt t="28390" x="5089525" y="3276600"/>
          <p14:tracePt t="28406" x="5159375" y="3284538"/>
          <p14:tracePt t="28423" x="5219700" y="3284538"/>
          <p14:tracePt t="28440" x="5257800" y="3284538"/>
          <p14:tracePt t="28457" x="5280025" y="3284538"/>
          <p14:tracePt t="28473" x="5287963" y="3284538"/>
          <p14:tracePt t="28506" x="5295900" y="3284538"/>
          <p14:tracePt t="28522" x="5311775" y="3284538"/>
          <p14:tracePt t="28530" x="5364163" y="3284538"/>
          <p14:tracePt t="28540" x="5440363" y="3284538"/>
          <p14:tracePt t="28557" x="5608638" y="3268663"/>
          <p14:tracePt t="28573" x="5791200" y="3254375"/>
          <p14:tracePt t="28590" x="6042025" y="3254375"/>
          <p14:tracePt t="28606" x="6270625" y="3254375"/>
          <p14:tracePt t="28624" x="6416675" y="3254375"/>
          <p14:tracePt t="28625" x="6454775" y="3254375"/>
          <p14:tracePt t="28640" x="6461125" y="3254375"/>
          <p14:tracePt t="28666" x="6461125" y="3260725"/>
          <p14:tracePt t="28682" x="6438900" y="3276600"/>
          <p14:tracePt t="28690" x="6384925" y="3284538"/>
          <p14:tracePt t="28707" x="6210300" y="3330575"/>
          <p14:tracePt t="28723" x="6073775" y="3375025"/>
          <p14:tracePt t="28740" x="5981700" y="3429000"/>
          <p14:tracePt t="28757" x="5935663" y="3444875"/>
          <p14:tracePt t="28773" x="5883275" y="3444875"/>
          <p14:tracePt t="28790" x="5875338" y="3459163"/>
          <p14:tracePt t="28906" x="5867400" y="3459163"/>
          <p14:tracePt t="28931" x="5859463" y="3444875"/>
          <p14:tracePt t="28939" x="5845175" y="3421063"/>
          <p14:tracePt t="28947" x="5829300" y="3413125"/>
          <p14:tracePt t="28979" x="5829300" y="3406775"/>
          <p14:tracePt t="28994" x="5813425" y="3390900"/>
          <p14:tracePt t="29011" x="5807075" y="3390900"/>
          <p14:tracePt t="29106" x="5807075" y="3382963"/>
          <p14:tracePt t="29123" x="5807075" y="3368675"/>
          <p14:tracePt t="29131" x="5807075" y="3360738"/>
          <p14:tracePt t="29315" x="5807075" y="3336925"/>
          <p14:tracePt t="29322" x="5829300" y="3306763"/>
          <p14:tracePt t="29331" x="5837238" y="3292475"/>
          <p14:tracePt t="29340" x="5851525" y="3276600"/>
          <p14:tracePt t="29357" x="5889625" y="3254375"/>
          <p14:tracePt t="29373" x="5927725" y="3238500"/>
          <p14:tracePt t="29390" x="5965825" y="3222625"/>
          <p14:tracePt t="29407" x="5989638" y="3208338"/>
          <p14:tracePt t="29610" x="5989638" y="3230563"/>
          <p14:tracePt t="29619" x="5989638" y="3246438"/>
          <p14:tracePt t="29626" x="5989638" y="3260725"/>
          <p14:tracePt t="29642" x="5997575" y="3284538"/>
          <p14:tracePt t="29658" x="5997575" y="3292475"/>
          <p14:tracePt t="29674" x="5997575" y="3344863"/>
          <p14:tracePt t="29691" x="5997575" y="3352800"/>
          <p14:tracePt t="29707" x="5997575" y="3360738"/>
          <p14:tracePt t="29762" x="5997575" y="3368675"/>
          <p14:tracePt t="29771" x="5989638" y="3368675"/>
          <p14:tracePt t="29778" x="5973763" y="3368675"/>
          <p14:tracePt t="29791" x="5965825" y="3368675"/>
          <p14:tracePt t="29807" x="5943600" y="3368675"/>
          <p14:tracePt t="29824" x="5935663" y="3368675"/>
          <p14:tracePt t="29841" x="5921375" y="3360738"/>
          <p14:tracePt t="29859" x="5913438" y="3352800"/>
          <p14:tracePt t="29874" x="5905500" y="3352800"/>
          <p14:tracePt t="29923" x="5889625" y="3344863"/>
          <p14:tracePt t="29931" x="5875338" y="3344863"/>
          <p14:tracePt t="29941" x="5859463" y="3336925"/>
          <p14:tracePt t="29957" x="5837238" y="3336925"/>
          <p14:tracePt t="29974" x="5829300" y="3336925"/>
          <p14:tracePt t="30122" x="5813425" y="3322638"/>
          <p14:tracePt t="30634" x="5829300" y="3322638"/>
          <p14:tracePt t="30651" x="5837238" y="3322638"/>
          <p14:tracePt t="30691" x="5837238" y="3330575"/>
          <p14:tracePt t="30698" x="5845175" y="3330575"/>
          <p14:tracePt t="30708" x="5859463" y="3330575"/>
          <p14:tracePt t="30724" x="5867400" y="3330575"/>
          <p14:tracePt t="30741" x="5875338" y="3330575"/>
          <p14:tracePt t="30758" x="5889625" y="3344863"/>
          <p14:tracePt t="30915" x="5905500" y="3344863"/>
          <p14:tracePt t="30923" x="5921375" y="3344863"/>
          <p14:tracePt t="30930" x="5927725" y="3352800"/>
          <p14:tracePt t="31011" x="5935663" y="3352800"/>
          <p14:tracePt t="31019" x="5959475" y="3360738"/>
          <p14:tracePt t="31042" x="5973763" y="3360738"/>
          <p14:tracePt t="31050" x="5997575" y="3368675"/>
          <p14:tracePt t="31059" x="6011863" y="3375025"/>
          <p14:tracePt t="31074" x="6042025" y="3375025"/>
          <p14:tracePt t="31091" x="6065838" y="3375025"/>
          <p14:tracePt t="31108" x="6073775" y="3382963"/>
          <p14:tracePt t="31124" x="6080125" y="3382963"/>
          <p14:tracePt t="31363" x="6088063" y="3382963"/>
          <p14:tracePt t="31371" x="6118225" y="3368675"/>
          <p14:tracePt t="31378" x="6118225" y="3344863"/>
          <p14:tracePt t="31394" x="6126163" y="3336925"/>
          <p14:tracePt t="31410" x="6149975" y="3292475"/>
          <p14:tracePt t="31425" x="6156325" y="3276600"/>
          <p14:tracePt t="31441" x="6164263" y="3260725"/>
          <p14:tracePt t="31579" x="6188075" y="3260725"/>
          <p14:tracePt t="31586" x="6210300" y="3260725"/>
          <p14:tracePt t="31594" x="6240463" y="3260725"/>
          <p14:tracePt t="31608" x="6270625" y="3260725"/>
          <p14:tracePt t="31627" x="6362700" y="3292475"/>
          <p14:tracePt t="31641" x="6392863" y="3292475"/>
          <p14:tracePt t="31658" x="6545263" y="3292475"/>
          <p14:tracePt t="31675" x="6569075" y="3292475"/>
          <p14:tracePt t="31763" x="6507163" y="3276600"/>
          <p14:tracePt t="31770" x="6469063" y="3268663"/>
          <p14:tracePt t="31778" x="6392863" y="3246438"/>
          <p14:tracePt t="31791" x="6324600" y="3238500"/>
          <p14:tracePt t="31808" x="6180138" y="3230563"/>
          <p14:tracePt t="31825" x="6035675" y="3230563"/>
          <p14:tracePt t="31842" x="5927725" y="3230563"/>
          <p14:tracePt t="31858" x="5813425" y="3254375"/>
          <p14:tracePt t="31875" x="5791200" y="3254375"/>
          <p14:tracePt t="32091" x="5783263" y="3254375"/>
          <p14:tracePt t="32099" x="5768975" y="3254375"/>
          <p14:tracePt t="32108" x="5761038" y="3254375"/>
          <p14:tracePt t="32126" x="5715000" y="3254375"/>
          <p14:tracePt t="32142" x="5692775" y="3254375"/>
          <p14:tracePt t="32158" x="5684838" y="3254375"/>
          <p14:tracePt t="33187" x="5646738" y="3254375"/>
          <p14:tracePt t="33195" x="5562600" y="3254375"/>
          <p14:tracePt t="33209" x="5478463" y="3230563"/>
          <p14:tracePt t="33226" x="5219700" y="3230563"/>
          <p14:tracePt t="33242" x="5075238" y="3208338"/>
          <p14:tracePt t="33259" x="4922838" y="3192463"/>
          <p14:tracePt t="33275" x="4716463" y="3162300"/>
          <p14:tracePt t="33292" x="4533900" y="3124200"/>
          <p14:tracePt t="33309" x="4397375" y="3108325"/>
          <p14:tracePt t="33326" x="4267200" y="3108325"/>
          <p14:tracePt t="33342" x="4092575" y="3108325"/>
          <p14:tracePt t="33359" x="3984625" y="3094038"/>
          <p14:tracePt t="33375" x="3924300" y="3086100"/>
          <p14:tracePt t="33392" x="3878263" y="3086100"/>
          <p14:tracePt t="33409" x="3863975" y="3086100"/>
          <p14:tracePt t="33442" x="3856038" y="3086100"/>
          <p14:tracePt t="33474" x="3848100" y="3086100"/>
          <p14:tracePt t="33483" x="3840163" y="3086100"/>
          <p14:tracePt t="33492" x="3810000" y="3078163"/>
          <p14:tracePt t="33509" x="3725863" y="3055938"/>
          <p14:tracePt t="33527" x="3551238" y="3032125"/>
          <p14:tracePt t="33542" x="3368675" y="3009900"/>
          <p14:tracePt t="33559" x="3208338" y="2987675"/>
          <p14:tracePt t="33575" x="3116263" y="2963863"/>
          <p14:tracePt t="33592" x="3101975" y="2963863"/>
          <p14:tracePt t="33660" x="3108325" y="2955925"/>
          <p14:tracePt t="33667" x="3140075" y="2955925"/>
          <p14:tracePt t="33675" x="3170238" y="2949575"/>
          <p14:tracePt t="33692" x="3230563" y="2941638"/>
          <p14:tracePt t="33709" x="3314700" y="2933700"/>
          <p14:tracePt t="33725" x="3421063" y="2933700"/>
          <p14:tracePt t="33742" x="3513138" y="2933700"/>
          <p14:tracePt t="33759" x="3581400" y="2933700"/>
          <p14:tracePt t="33775" x="3649663" y="2933700"/>
          <p14:tracePt t="33792" x="3673475" y="2933700"/>
          <p14:tracePt t="33809" x="3695700" y="2933700"/>
          <p14:tracePt t="33826" x="3749675" y="2933700"/>
          <p14:tracePt t="33842" x="3787775" y="2949575"/>
          <p14:tracePt t="33859" x="3825875" y="2955925"/>
          <p14:tracePt t="33875" x="3870325" y="2971800"/>
          <p14:tracePt t="33892" x="3924300" y="2987675"/>
          <p14:tracePt t="33909" x="4076700" y="3009900"/>
          <p14:tracePt t="33925" x="4213225" y="3025775"/>
          <p14:tracePt t="33942" x="4335463" y="3025775"/>
          <p14:tracePt t="33959" x="4479925" y="3025775"/>
          <p14:tracePt t="33975" x="4587875" y="3025775"/>
          <p14:tracePt t="33992" x="4618038" y="3025775"/>
          <p14:tracePt t="34146" x="4602163" y="3025775"/>
          <p14:tracePt t="34155" x="4587875" y="3025775"/>
          <p14:tracePt t="34162" x="4572000" y="3025775"/>
          <p14:tracePt t="34176" x="4564063" y="3025775"/>
          <p14:tracePt t="34192" x="4511675" y="3032125"/>
          <p14:tracePt t="34209" x="4441825" y="3063875"/>
          <p14:tracePt t="34226" x="4373563" y="3086100"/>
          <p14:tracePt t="34244" x="4275138" y="3108325"/>
          <p14:tracePt t="34259" x="4221163" y="3108325"/>
          <p14:tracePt t="34276" x="4191000" y="3108325"/>
          <p14:tracePt t="34292" x="4168775" y="3108325"/>
          <p14:tracePt t="43643" x="4168775" y="3086100"/>
          <p14:tracePt t="43651" x="4198938" y="3040063"/>
          <p14:tracePt t="43662" x="4206875" y="3032125"/>
          <p14:tracePt t="43795" x="4183063" y="3032125"/>
          <p14:tracePt t="43802" x="4168775" y="3032125"/>
          <p14:tracePt t="43812" x="4130675" y="3032125"/>
          <p14:tracePt t="43829" x="4084638" y="3032125"/>
          <p14:tracePt t="43846" x="4022725" y="3040063"/>
          <p14:tracePt t="43862" x="3954463" y="3055938"/>
          <p14:tracePt t="43880" x="3924300" y="3063875"/>
          <p14:tracePt t="43896" x="3908425" y="3063875"/>
          <p14:tracePt t="43913" x="3902075" y="3063875"/>
          <p14:tracePt t="44179" x="3902075" y="3055938"/>
          <p14:tracePt t="44188" x="3878263" y="3032125"/>
          <p14:tracePt t="44196" x="3825875" y="2979738"/>
          <p14:tracePt t="44213" x="3756025" y="2963863"/>
          <p14:tracePt t="44229" x="3695700" y="2949575"/>
          <p14:tracePt t="44246" x="3657600" y="2933700"/>
          <p14:tracePt t="44263" x="3649663" y="2933700"/>
          <p14:tracePt t="44330" x="3641725" y="2933700"/>
          <p14:tracePt t="44347" x="3641725" y="2895600"/>
          <p14:tracePt t="44355" x="3641725" y="2865438"/>
          <p14:tracePt t="44362" x="3641725" y="2857500"/>
          <p14:tracePt t="44379" x="3641725" y="2819400"/>
          <p14:tracePt t="44396" x="3679825" y="2751138"/>
          <p14:tracePt t="44413" x="3725863" y="2697163"/>
          <p14:tracePt t="44429" x="3771900" y="2674938"/>
          <p14:tracePt t="44446" x="3825875" y="2667000"/>
          <p14:tracePt t="44463" x="3878263" y="2667000"/>
          <p14:tracePt t="44480" x="3924300" y="2667000"/>
          <p14:tracePt t="44496" x="3932238" y="2667000"/>
          <p14:tracePt t="44513" x="3962400" y="2682875"/>
          <p14:tracePt t="44529" x="3992563" y="2713038"/>
          <p14:tracePt t="44546" x="4060825" y="2841625"/>
          <p14:tracePt t="44563" x="4098925" y="2917825"/>
          <p14:tracePt t="44579" x="4130675" y="3009900"/>
          <p14:tracePt t="44596" x="4130675" y="3040063"/>
          <p14:tracePt t="44614" x="4130675" y="3063875"/>
          <p14:tracePt t="44629" x="4122738" y="3094038"/>
          <p14:tracePt t="44646" x="4054475" y="3124200"/>
          <p14:tracePt t="44663" x="3932238" y="3132138"/>
          <p14:tracePt t="44679" x="3787775" y="3132138"/>
          <p14:tracePt t="44682" x="3741738" y="3132138"/>
          <p14:tracePt t="44696" x="3711575" y="3132138"/>
          <p14:tracePt t="44713" x="3679825" y="3132138"/>
          <p14:tracePt t="44730" x="3665538" y="3132138"/>
          <p14:tracePt t="44755" x="3665538" y="3094038"/>
          <p14:tracePt t="44763" x="3665538" y="3009900"/>
          <p14:tracePt t="44779" x="3703638" y="2903538"/>
          <p14:tracePt t="44796" x="3810000" y="2781300"/>
          <p14:tracePt t="44813" x="3946525" y="2682875"/>
          <p14:tracePt t="44830" x="4060825" y="2613025"/>
          <p14:tracePt t="44846" x="4191000" y="2574925"/>
          <p14:tracePt t="44863" x="4244975" y="2574925"/>
          <p14:tracePt t="44879" x="4275138" y="2574925"/>
          <p14:tracePt t="44913" x="4305300" y="2574925"/>
          <p14:tracePt t="44931" x="4321175" y="2727325"/>
          <p14:tracePt t="44946" x="4321175" y="2835275"/>
          <p14:tracePt t="44963" x="4297363" y="2941638"/>
          <p14:tracePt t="44980" x="4237038" y="3025775"/>
          <p14:tracePt t="44996" x="4152900" y="3055938"/>
          <p14:tracePt t="45013" x="4046538" y="3063875"/>
          <p14:tracePt t="45030" x="3916363" y="3048000"/>
          <p14:tracePt t="45046" x="3794125" y="2979738"/>
          <p14:tracePt t="45063" x="3771900" y="2963863"/>
          <p14:tracePt t="45096" x="3771900" y="2911475"/>
          <p14:tracePt t="45113" x="3771900" y="2887663"/>
          <p14:tracePt t="45130" x="3832225" y="2857500"/>
          <p14:tracePt t="45146" x="3894138" y="2849563"/>
          <p14:tracePt t="45163" x="3902075" y="2849563"/>
          <p14:tracePt t="45181" x="3908425" y="2849563"/>
          <p14:tracePt t="45322" x="3908425" y="2857500"/>
          <p14:tracePt t="45332" x="3908425" y="2865438"/>
          <p14:tracePt t="45475" x="3916363" y="2865438"/>
          <p14:tracePt t="45482" x="3940175" y="2857500"/>
          <p14:tracePt t="45491" x="3962400" y="2857500"/>
          <p14:tracePt t="45498" x="3978275" y="2857500"/>
          <p14:tracePt t="45514" x="4060825" y="2841625"/>
          <p14:tracePt t="45530" x="4114800" y="2835275"/>
          <p14:tracePt t="45546" x="4259263" y="2835275"/>
          <p14:tracePt t="45563" x="4283075" y="2835275"/>
          <p14:tracePt t="45603" x="4289425" y="2873375"/>
          <p14:tracePt t="45613" x="4297363" y="2917825"/>
          <p14:tracePt t="45630" x="4297363" y="2979738"/>
          <p14:tracePt t="45646" x="4297363" y="3048000"/>
          <p14:tracePt t="45664" x="4297363" y="3132138"/>
          <p14:tracePt t="45682" x="4213225" y="3216275"/>
          <p14:tracePt t="45696" x="4191000" y="3222625"/>
          <p14:tracePt t="45714" x="4092575" y="3222625"/>
          <p14:tracePt t="45746" x="4084638" y="3222625"/>
          <p14:tracePt t="45763" x="4076700" y="3222625"/>
          <p14:tracePt t="45780" x="4068763" y="3162300"/>
          <p14:tracePt t="45797" x="4068763" y="3101975"/>
          <p14:tracePt t="45813" x="4060825" y="3055938"/>
          <p14:tracePt t="45830" x="4060825" y="2987675"/>
          <p14:tracePt t="45847" x="4060825" y="2963863"/>
          <p14:tracePt t="45863" x="4076700" y="2911475"/>
          <p14:tracePt t="45881" x="4084638" y="2895600"/>
          <p14:tracePt t="46011" x="4084638" y="2903538"/>
          <p14:tracePt t="46019" x="4084638" y="2925763"/>
          <p14:tracePt t="46030" x="4084638" y="2933700"/>
          <p14:tracePt t="46047" x="4054475" y="2941638"/>
          <p14:tracePt t="46063" x="4000500" y="2955925"/>
          <p14:tracePt t="46081" x="3940175" y="2955925"/>
          <p14:tracePt t="46097" x="3916363" y="2949575"/>
          <p14:tracePt t="46114" x="3916363" y="2941638"/>
          <p14:tracePt t="46130" x="3902075" y="2917825"/>
          <p14:tracePt t="46147" x="3902075" y="2879725"/>
          <p14:tracePt t="46378" x="3902075" y="2873375"/>
          <p14:tracePt t="47210" x="3916363" y="2873375"/>
          <p14:tracePt t="47219" x="3946525" y="2865438"/>
          <p14:tracePt t="47230" x="3954463" y="2857500"/>
          <p14:tracePt t="47247" x="3962400" y="2849563"/>
          <p14:tracePt t="47264" x="3992563" y="2835275"/>
          <p14:tracePt t="47281" x="4008438" y="2827338"/>
          <p14:tracePt t="47395" x="4022725" y="2827338"/>
          <p14:tracePt t="47403" x="4030663" y="2827338"/>
          <p14:tracePt t="47418" x="4038600" y="2827338"/>
          <p14:tracePt t="47430" x="4054475" y="2827338"/>
          <p14:tracePt t="47447" x="4068763" y="2827338"/>
          <p14:tracePt t="47464" x="4076700" y="2827338"/>
          <p14:tracePt t="47480" x="4098925" y="2827338"/>
          <p14:tracePt t="47498" x="4137025" y="2835275"/>
          <p14:tracePt t="47531" x="4144963" y="2835275"/>
          <p14:tracePt t="47571" x="4152900" y="2835275"/>
          <p14:tracePt t="47643" x="4160838" y="2841625"/>
          <p14:tracePt t="47666" x="4168775" y="2841625"/>
          <p14:tracePt t="47682" x="4168775" y="2849563"/>
          <p14:tracePt t="47699" x="4168775" y="2873375"/>
          <p14:tracePt t="47707" x="4168775" y="2895600"/>
          <p14:tracePt t="47715" x="4168775" y="2903538"/>
          <p14:tracePt t="47731" x="4168775" y="2941638"/>
          <p14:tracePt t="47747" x="4168775" y="2963863"/>
          <p14:tracePt t="47764" x="4168775" y="2987675"/>
          <p14:tracePt t="47781" x="4168775" y="2994025"/>
          <p14:tracePt t="47797" x="4168775" y="3001963"/>
          <p14:tracePt t="47874" x="4160838" y="3001963"/>
          <p14:tracePt t="47882" x="4152900" y="3001963"/>
          <p14:tracePt t="47890" x="4137025" y="3001963"/>
          <p14:tracePt t="47898" x="4130675" y="3001963"/>
          <p14:tracePt t="47914" x="4114800" y="3009900"/>
          <p14:tracePt t="47930" x="4084638" y="3025775"/>
          <p14:tracePt t="47947" x="4060825" y="3040063"/>
          <p14:tracePt t="47964" x="4030663" y="3063875"/>
          <p14:tracePt t="47981" x="4008438" y="3070225"/>
          <p14:tracePt t="47997" x="3992563" y="3070225"/>
          <p14:tracePt t="48014" x="3984625" y="3070225"/>
          <p14:tracePt t="48047" x="3946525" y="3070225"/>
          <p14:tracePt t="48064" x="3924300" y="3070225"/>
          <p14:tracePt t="48212" x="3916363" y="3070225"/>
          <p14:tracePt t="48292" x="3908425" y="3070225"/>
          <p14:tracePt t="48331" x="3894138" y="3063875"/>
          <p14:tracePt t="48338" x="3886200" y="3055938"/>
          <p14:tracePt t="48347" x="3878263" y="3055938"/>
          <p14:tracePt t="48364" x="3863975" y="3040063"/>
          <p14:tracePt t="48381" x="3856038" y="3032125"/>
          <p14:tracePt t="48443" x="3856038" y="3009900"/>
          <p14:tracePt t="48451" x="3856038" y="2979738"/>
          <p14:tracePt t="48464" x="3856038" y="2971800"/>
          <p14:tracePt t="48482" x="3856038" y="2933700"/>
          <p14:tracePt t="48498" x="3856038" y="2903538"/>
          <p14:tracePt t="48514" x="3856038" y="2873375"/>
          <p14:tracePt t="48531" x="3856038" y="2849563"/>
          <p14:tracePt t="48548" x="3863975" y="2819400"/>
          <p14:tracePt t="48564" x="3870325" y="2789238"/>
          <p14:tracePt t="48581" x="3894138" y="2759075"/>
          <p14:tracePt t="48598" x="3916363" y="2735263"/>
          <p14:tracePt t="48614" x="3932238" y="2735263"/>
          <p14:tracePt t="48650" x="3940175" y="2735263"/>
          <p14:tracePt t="48664" x="3946525" y="2735263"/>
          <p14:tracePt t="48682" x="3978275" y="2735263"/>
          <p14:tracePt t="48698" x="3984625" y="2735263"/>
          <p14:tracePt t="48714" x="4008438" y="2735263"/>
          <p14:tracePt t="48731" x="4030663" y="2735263"/>
          <p14:tracePt t="48748" x="4046538" y="2743200"/>
          <p14:tracePt t="48764" x="4054475" y="2751138"/>
          <p14:tracePt t="48781" x="4084638" y="2751138"/>
          <p14:tracePt t="48798" x="4114800" y="2765425"/>
          <p14:tracePt t="48814" x="4144963" y="2765425"/>
          <p14:tracePt t="48831" x="4175125" y="2781300"/>
          <p14:tracePt t="48848" x="4206875" y="2789238"/>
          <p14:tracePt t="48864" x="4237038" y="2789238"/>
          <p14:tracePt t="48882" x="4259263" y="2797175"/>
          <p14:tracePt t="48898" x="4267200" y="2797175"/>
          <p14:tracePt t="48931" x="4267200" y="2803525"/>
          <p14:tracePt t="48979" x="4267200" y="2811463"/>
          <p14:tracePt t="49003" x="4267200" y="2827338"/>
          <p14:tracePt t="49011" x="4267200" y="2873375"/>
          <p14:tracePt t="49018" x="4267200" y="2911475"/>
          <p14:tracePt t="49031" x="4259263" y="2933700"/>
          <p14:tracePt t="49048" x="4221163" y="2994025"/>
          <p14:tracePt t="49064" x="4175125" y="3063875"/>
          <p14:tracePt t="49082" x="4046538" y="3146425"/>
          <p14:tracePt t="49098" x="3978275" y="3178175"/>
          <p14:tracePt t="49114" x="3870325" y="3208338"/>
          <p14:tracePt t="49131" x="3794125" y="3216275"/>
          <p14:tracePt t="49148" x="3741738" y="3230563"/>
          <p14:tracePt t="49164" x="3679825" y="3230563"/>
          <p14:tracePt t="49181" x="3619500" y="3230563"/>
          <p14:tracePt t="49198" x="3603625" y="3230563"/>
          <p14:tracePt t="49214" x="3581400" y="3222625"/>
          <p14:tracePt t="49231" x="3565525" y="3222625"/>
          <p14:tracePt t="49248" x="3559175" y="3216275"/>
          <p14:tracePt t="49264" x="3559175" y="3208338"/>
          <p14:tracePt t="49282" x="3559175" y="3162300"/>
          <p14:tracePt t="49298" x="3551238" y="3116263"/>
          <p14:tracePt t="49314" x="3543300" y="3108325"/>
          <p14:tracePt t="49331" x="3543300" y="3040063"/>
          <p14:tracePt t="49348" x="3543300" y="3001963"/>
          <p14:tracePt t="49364" x="3573463" y="2941638"/>
          <p14:tracePt t="49381" x="3603625" y="2903538"/>
          <p14:tracePt t="49398" x="3641725" y="2879725"/>
          <p14:tracePt t="49415" x="3687763" y="2849563"/>
          <p14:tracePt t="49431" x="3725863" y="2841625"/>
          <p14:tracePt t="49448" x="3763963" y="2835275"/>
          <p14:tracePt t="49465" x="3794125" y="2835275"/>
          <p14:tracePt t="49482" x="3848100" y="2835275"/>
          <p14:tracePt t="49539" x="3856038" y="2835275"/>
          <p14:tracePt t="49548" x="3870325" y="2835275"/>
          <p14:tracePt t="49554" x="3878263" y="2835275"/>
          <p14:tracePt t="49565" x="3886200" y="2835275"/>
          <p14:tracePt t="49581" x="3908425" y="2849563"/>
          <p14:tracePt t="49598" x="3932238" y="2849563"/>
          <p14:tracePt t="49615" x="3932238" y="2857500"/>
          <p14:tracePt t="49648" x="3946525" y="2865438"/>
          <p14:tracePt t="49665" x="3978275" y="2865438"/>
          <p14:tracePt t="49682" x="4022725" y="2887663"/>
          <p14:tracePt t="49698" x="4068763" y="2895600"/>
          <p14:tracePt t="49715" x="4098925" y="2911475"/>
          <p14:tracePt t="49732" x="4114800" y="2917825"/>
          <p14:tracePt t="49765" x="4130675" y="2917825"/>
          <p14:tracePt t="49781" x="4137025" y="2925763"/>
          <p14:tracePt t="49843" x="4144963" y="2925763"/>
          <p14:tracePt t="49867" x="4144963" y="2933700"/>
          <p14:tracePt t="49875" x="4144963" y="2955925"/>
          <p14:tracePt t="49883" x="4144963" y="2963863"/>
          <p14:tracePt t="49898" x="4144963" y="2994025"/>
          <p14:tracePt t="49915" x="4144963" y="3040063"/>
          <p14:tracePt t="49932" x="4144963" y="3078163"/>
          <p14:tracePt t="49948" x="4137025" y="3101975"/>
          <p14:tracePt t="49965" x="4130675" y="3108325"/>
          <p14:tracePt t="49981" x="4114800" y="3124200"/>
          <p14:tracePt t="49998" x="4092575" y="3132138"/>
          <p14:tracePt t="50015" x="4054475" y="3132138"/>
          <p14:tracePt t="50031" x="3962400" y="3132138"/>
          <p14:tracePt t="50048" x="3908425" y="3132138"/>
          <p14:tracePt t="50065" x="3863975" y="3124200"/>
          <p14:tracePt t="50082" x="3825875" y="3124200"/>
          <p14:tracePt t="50098" x="3794125" y="3108325"/>
          <p14:tracePt t="50115" x="3771900" y="3101975"/>
          <p14:tracePt t="50131" x="3763963" y="3094038"/>
          <p14:tracePt t="50251" x="3756025" y="3094038"/>
          <p14:tracePt t="53803" x="3771900" y="3086100"/>
          <p14:tracePt t="53811" x="3817938" y="3094038"/>
          <p14:tracePt t="53818" x="3832225" y="3101975"/>
          <p14:tracePt t="53833" x="3848100" y="3101975"/>
          <p14:tracePt t="53850" x="3863975" y="3108325"/>
          <p14:tracePt t="53866" x="3886200" y="3108325"/>
          <p14:tracePt t="53883" x="3902075" y="3108325"/>
          <p14:tracePt t="53901" x="3908425" y="3108325"/>
          <p14:tracePt t="53916" x="3932238" y="3108325"/>
          <p14:tracePt t="53933" x="3962400" y="3101975"/>
          <p14:tracePt t="53949" x="4000500" y="3063875"/>
          <p14:tracePt t="53966" x="4022725" y="3040063"/>
          <p14:tracePt t="53983" x="4084638" y="2994025"/>
          <p14:tracePt t="54000" x="4144963" y="2955925"/>
          <p14:tracePt t="54016" x="4206875" y="2917825"/>
          <p14:tracePt t="54033" x="4237038" y="2895600"/>
          <p14:tracePt t="54050" x="4251325" y="2879725"/>
          <p14:tracePt t="54066" x="4275138" y="2865438"/>
          <p14:tracePt t="54083" x="4275138" y="2857500"/>
          <p14:tracePt t="54147" x="4275138" y="2835275"/>
          <p14:tracePt t="54155" x="4259263" y="2811463"/>
          <p14:tracePt t="54166" x="4221163" y="2773363"/>
          <p14:tracePt t="54183" x="4168775" y="2720975"/>
          <p14:tracePt t="54186" x="4137025" y="2697163"/>
          <p14:tracePt t="54200" x="4114800" y="2674938"/>
          <p14:tracePt t="54217" x="4022725" y="2628900"/>
          <p14:tracePt t="54233" x="3932238" y="2590800"/>
          <p14:tracePt t="54249" x="3863975" y="2568575"/>
          <p14:tracePt t="54266" x="3825875" y="2568575"/>
          <p14:tracePt t="54283" x="3794125" y="2560638"/>
          <p14:tracePt t="54300" x="3763963" y="2560638"/>
          <p14:tracePt t="54317" x="3687763" y="2590800"/>
          <p14:tracePt t="54333" x="3573463" y="2674938"/>
          <p14:tracePt t="54350" x="3459163" y="2773363"/>
          <p14:tracePt t="54366" x="3390900" y="2879725"/>
          <p14:tracePt t="54383" x="3360738" y="2979738"/>
          <p14:tracePt t="54400" x="3360738" y="3063875"/>
          <p14:tracePt t="54416" x="3360738" y="3146425"/>
          <p14:tracePt t="54434" x="3543300" y="3284538"/>
          <p14:tracePt t="54450" x="3657600" y="3322638"/>
          <p14:tracePt t="54466" x="4000500" y="3336925"/>
          <p14:tracePt t="54483" x="4244975" y="3336925"/>
          <p14:tracePt t="54500" x="4457700" y="3284538"/>
          <p14:tracePt t="54516" x="4640263" y="3184525"/>
          <p14:tracePt t="54534" x="4740275" y="3101975"/>
          <p14:tracePt t="54550" x="4762500" y="2994025"/>
          <p14:tracePt t="54566" x="4762500" y="2879725"/>
          <p14:tracePt t="54583" x="4670425" y="2743200"/>
          <p14:tracePt t="54600" x="4503738" y="2620963"/>
          <p14:tracePt t="54616" x="4365625" y="2544763"/>
          <p14:tracePt t="54634" x="4152900" y="2506663"/>
          <p14:tracePt t="54650" x="4060825" y="2498725"/>
          <p14:tracePt t="54666" x="3840163" y="2506663"/>
          <p14:tracePt t="54683" x="3717925" y="2568575"/>
          <p14:tracePt t="54700" x="3635375" y="2674938"/>
          <p14:tracePt t="54717" x="3565525" y="2835275"/>
          <p14:tracePt t="54733" x="3565525" y="2994025"/>
          <p14:tracePt t="54750" x="3619500" y="3162300"/>
          <p14:tracePt t="54766" x="3749675" y="3322638"/>
          <p14:tracePt t="54783" x="3916363" y="3429000"/>
          <p14:tracePt t="54800" x="4168775" y="3467100"/>
          <p14:tracePt t="54816" x="4518025" y="3467100"/>
          <p14:tracePt t="54835" x="5151438" y="3352800"/>
          <p14:tracePt t="54850" x="5418138" y="3230563"/>
          <p14:tracePt t="54866" x="5562600" y="3132138"/>
          <p14:tracePt t="54883" x="5616575" y="3048000"/>
          <p14:tracePt t="54900" x="5622925" y="3025775"/>
          <p14:tracePt t="54987" x="5646738" y="3086100"/>
          <p14:tracePt t="54995" x="5692775" y="3132138"/>
          <p14:tracePt t="55002" x="5753100" y="3170238"/>
          <p14:tracePt t="55017" x="5837238" y="3208338"/>
          <p14:tracePt t="55034" x="6149975" y="3268663"/>
          <p14:tracePt t="55051" x="6316663" y="3276600"/>
          <p14:tracePt t="55067" x="6416675" y="3276600"/>
          <p14:tracePt t="55083" x="6454775" y="3246438"/>
          <p14:tracePt t="55100" x="6454775" y="3238500"/>
          <p14:tracePt t="55117" x="6454775" y="3178175"/>
          <p14:tracePt t="55133" x="6332538" y="3140075"/>
          <p14:tracePt t="55150" x="6194425" y="3101975"/>
          <p14:tracePt t="55167" x="5997575" y="3094038"/>
          <p14:tracePt t="55170" x="5921375" y="3094038"/>
          <p14:tracePt t="55183" x="5845175" y="3101975"/>
          <p14:tracePt t="55200" x="5768975" y="3154363"/>
          <p14:tracePt t="55217" x="5745163" y="3184525"/>
          <p14:tracePt t="55234" x="5745163" y="3216275"/>
          <p14:tracePt t="55250" x="5783263" y="3254375"/>
          <p14:tracePt t="55267" x="5897563" y="3268663"/>
          <p14:tracePt t="55283" x="6080125" y="3284538"/>
          <p14:tracePt t="55300" x="6256338" y="3284538"/>
          <p14:tracePt t="55317" x="6362700" y="3246438"/>
          <p14:tracePt t="55333" x="6408738" y="3216275"/>
          <p14:tracePt t="55350" x="6416675" y="3200400"/>
          <p14:tracePt t="55367" x="6416675" y="3178175"/>
          <p14:tracePt t="55383" x="6286500" y="3132138"/>
          <p14:tracePt t="55400" x="6080125" y="3101975"/>
          <p14:tracePt t="55419" x="5745163" y="3101975"/>
          <p14:tracePt t="55434" x="5592763" y="3170238"/>
          <p14:tracePt t="55450" x="5524500" y="3222625"/>
          <p14:tracePt t="55467" x="5516563" y="3254375"/>
          <p14:tracePt t="55483" x="5516563" y="3284538"/>
          <p14:tracePt t="55500" x="5546725" y="3330575"/>
          <p14:tracePt t="55517" x="5676900" y="3368675"/>
          <p14:tracePt t="55533" x="5829300" y="3375025"/>
          <p14:tracePt t="55550" x="5951538" y="3375025"/>
          <p14:tracePt t="55567" x="6027738" y="3360738"/>
          <p14:tracePt t="55584" x="6065838" y="3330575"/>
          <p14:tracePt t="55600" x="6065838" y="3306763"/>
          <p14:tracePt t="55618" x="6065838" y="3254375"/>
          <p14:tracePt t="55634" x="6035675" y="3222625"/>
          <p14:tracePt t="55650" x="5959475" y="3208338"/>
          <p14:tracePt t="55667" x="5951538" y="3200400"/>
          <p14:tracePt t="55700" x="5943600" y="3208338"/>
          <p14:tracePt t="55717" x="5921375" y="3254375"/>
          <p14:tracePt t="55733" x="5921375" y="3292475"/>
          <p14:tracePt t="55750" x="5921375" y="3330575"/>
          <p14:tracePt t="55767" x="5959475" y="3360738"/>
          <p14:tracePt t="55785" x="6042025" y="3375025"/>
          <p14:tracePt t="55800" x="6188075" y="3390900"/>
          <p14:tracePt t="55818" x="6354763" y="3344863"/>
          <p14:tracePt t="55834" x="6430963" y="3306763"/>
          <p14:tracePt t="55850" x="6499225" y="3260725"/>
          <p14:tracePt t="55867" x="6507163" y="3260725"/>
          <p14:tracePt t="55901" x="6507163" y="3246438"/>
          <p14:tracePt t="55917" x="6384925" y="3222625"/>
          <p14:tracePt t="55934" x="6210300" y="3222625"/>
          <p14:tracePt t="55950" x="6049963" y="3222625"/>
          <p14:tracePt t="55967" x="5875338" y="3246438"/>
          <p14:tracePt t="55984" x="5745163" y="3276600"/>
          <p14:tracePt t="56001" x="5684838" y="3314700"/>
          <p14:tracePt t="56034" x="5684838" y="3322638"/>
          <p14:tracePt t="56050" x="5761038" y="3344863"/>
          <p14:tracePt t="56067" x="5889625" y="3375025"/>
          <p14:tracePt t="56084" x="6142038" y="3375025"/>
          <p14:tracePt t="56101" x="6278563" y="3375025"/>
          <p14:tracePt t="56118" x="6340475" y="3375025"/>
          <p14:tracePt t="56134" x="6370638" y="3368675"/>
          <p14:tracePt t="56150" x="6378575" y="3360738"/>
          <p14:tracePt t="56184" x="6370638" y="3330575"/>
          <p14:tracePt t="56201" x="6248400" y="3292475"/>
          <p14:tracePt t="56218" x="6042025" y="3254375"/>
          <p14:tracePt t="56234" x="5965825" y="3230563"/>
          <p14:tracePt t="56250" x="5807075" y="3230563"/>
          <p14:tracePt t="56267" x="5753100" y="3230563"/>
          <p14:tracePt t="56284" x="5730875" y="3238500"/>
          <p14:tracePt t="56300" x="5715000" y="3254375"/>
          <p14:tracePt t="56317" x="5707063" y="3268663"/>
          <p14:tracePt t="56350" x="5707063" y="3284538"/>
          <p14:tracePt t="56367" x="5715000" y="3306763"/>
          <p14:tracePt t="56383" x="5737225" y="3314700"/>
          <p14:tracePt t="56400" x="5761038" y="3330575"/>
          <p14:tracePt t="56417" x="5813425" y="3336925"/>
          <p14:tracePt t="56433" x="5913438" y="3336925"/>
          <p14:tracePt t="56450" x="6027738" y="3336925"/>
          <p14:tracePt t="56467" x="6111875" y="3336925"/>
          <p14:tracePt t="56483" x="6188075" y="3330575"/>
          <p14:tracePt t="56500" x="6218238" y="3322638"/>
          <p14:tracePt t="56539" x="6226175" y="3314700"/>
          <p14:tracePt t="56627" x="6226175" y="3306763"/>
          <p14:tracePt t="56634" x="6226175" y="3284538"/>
          <p14:tracePt t="56643" x="6226175" y="3276600"/>
          <p14:tracePt t="56658" x="6218238" y="3260725"/>
          <p14:tracePt t="56675" x="6210300" y="3254375"/>
          <p14:tracePt t="56684" x="6202363" y="3254375"/>
          <p14:tracePt t="56701" x="6188075" y="3254375"/>
          <p14:tracePt t="56717" x="6164263" y="3246438"/>
          <p14:tracePt t="56734" x="6118225" y="3230563"/>
          <p14:tracePt t="56751" x="6111875" y="3230563"/>
          <p14:tracePt t="56767" x="6080125" y="3230563"/>
          <p14:tracePt t="56784" x="6035675" y="3230563"/>
          <p14:tracePt t="56801" x="5973763" y="3246438"/>
          <p14:tracePt t="56818" x="5913438" y="3298825"/>
          <p14:tracePt t="56834" x="5883275" y="3352800"/>
          <p14:tracePt t="56851" x="5859463" y="3398838"/>
          <p14:tracePt t="56867" x="5859463" y="3413125"/>
          <p14:tracePt t="56884" x="5859463" y="3444875"/>
          <p14:tracePt t="56901" x="5927725" y="3482975"/>
          <p14:tracePt t="56917" x="6042025" y="3505200"/>
          <p14:tracePt t="56934" x="6164263" y="3505200"/>
          <p14:tracePt t="56951" x="6294438" y="3505200"/>
          <p14:tracePt t="56967" x="6423025" y="3467100"/>
          <p14:tracePt t="56984" x="6484938" y="3413125"/>
          <p14:tracePt t="57001" x="6507163" y="3368675"/>
          <p14:tracePt t="57018" x="6523038" y="3306763"/>
          <p14:tracePt t="57034" x="6507163" y="3238500"/>
          <p14:tracePt t="57051" x="6446838" y="3170238"/>
          <p14:tracePt t="57067" x="6340475" y="3124200"/>
          <p14:tracePt t="57084" x="6180138" y="3086100"/>
          <p14:tracePt t="57101" x="6027738" y="3070225"/>
          <p14:tracePt t="57117" x="5845175" y="3070225"/>
          <p14:tracePt t="57134" x="5676900" y="3070225"/>
          <p14:tracePt t="57151" x="5486400" y="3070225"/>
          <p14:tracePt t="57167" x="5318125" y="3116263"/>
          <p14:tracePt t="57184" x="5173663" y="3184525"/>
          <p14:tracePt t="57187" x="5143500" y="3208338"/>
          <p14:tracePt t="57201" x="5113338" y="3238500"/>
          <p14:tracePt t="57217" x="5083175" y="3306763"/>
          <p14:tracePt t="57234" x="5083175" y="3429000"/>
          <p14:tracePt t="57251" x="5143500" y="3551238"/>
          <p14:tracePt t="57267" x="5257800" y="3665538"/>
          <p14:tracePt t="57284" x="5464175" y="3763963"/>
          <p14:tracePt t="57301" x="5799138" y="3856038"/>
          <p14:tracePt t="57318" x="6134100" y="3856038"/>
          <p14:tracePt t="57334" x="6492875" y="3848100"/>
          <p14:tracePt t="57351" x="6667500" y="3763963"/>
          <p14:tracePt t="57367" x="6811963" y="3649663"/>
          <p14:tracePt t="57384" x="6850063" y="3527425"/>
          <p14:tracePt t="57401" x="6850063" y="3429000"/>
          <p14:tracePt t="57418" x="6773863" y="3298825"/>
          <p14:tracePt t="57434" x="6416675" y="3094038"/>
          <p14:tracePt t="57451" x="6118225" y="3040063"/>
          <p14:tracePt t="57467" x="5889625" y="3032125"/>
          <p14:tracePt t="57484" x="5715000" y="3063875"/>
          <p14:tracePt t="57501" x="5562600" y="3140075"/>
          <p14:tracePt t="57518" x="5478463" y="3216275"/>
          <p14:tracePt t="57534" x="5448300" y="3306763"/>
          <p14:tracePt t="57551" x="5448300" y="3330575"/>
          <p14:tracePt t="57568" x="5470525" y="3375025"/>
          <p14:tracePt t="57584" x="5546725" y="3382963"/>
          <p14:tracePt t="57601" x="5737225" y="3382963"/>
          <p14:tracePt t="57618" x="5889625" y="3382963"/>
          <p14:tracePt t="57634" x="6042025" y="3322638"/>
          <p14:tracePt t="57651" x="6073775" y="3298825"/>
          <p14:tracePt t="57667" x="6073775" y="3292475"/>
          <p14:tracePt t="57684" x="6073775" y="3260725"/>
          <p14:tracePt t="57701" x="5981700" y="3200400"/>
          <p14:tracePt t="57718" x="5821363" y="3170238"/>
          <p14:tracePt t="57734" x="5668963" y="3170238"/>
          <p14:tracePt t="57751" x="5622925" y="3170238"/>
          <p14:tracePt t="57768" x="5584825" y="3192463"/>
          <p14:tracePt t="57801" x="5584825" y="3200400"/>
          <p14:tracePt t="57819" x="5616575" y="3216275"/>
          <p14:tracePt t="57834" x="5715000" y="3238500"/>
          <p14:tracePt t="57851" x="5761038" y="3254375"/>
          <p14:tracePt t="57868" x="5775325" y="3254375"/>
          <p14:tracePt t="57962" x="5768975" y="3254375"/>
          <p14:tracePt t="57970" x="5745163" y="3254375"/>
          <p14:tracePt t="57984" x="5730875" y="3254375"/>
          <p14:tracePt t="58001" x="5707063" y="3246438"/>
          <p14:tracePt t="58251" x="5707063" y="3268663"/>
          <p14:tracePt t="58259" x="5707063" y="3284538"/>
          <p14:tracePt t="58275" x="5707063" y="3292475"/>
          <p14:tracePt t="58284" x="5699125" y="3292475"/>
          <p14:tracePt t="58301" x="5638800" y="3298825"/>
          <p14:tracePt t="58318" x="5608638" y="3298825"/>
          <p14:tracePt t="58334" x="5600700" y="3298825"/>
          <p14:tracePt t="58507" x="5592763" y="3298825"/>
          <p14:tracePt t="58523" x="5592763" y="3284538"/>
          <p14:tracePt t="58531" x="5592763" y="3276600"/>
          <p14:tracePt t="58580" x="5584825" y="3276600"/>
          <p14:tracePt t="58586" x="5584825" y="3284538"/>
          <p14:tracePt t="58602" x="5570538" y="3298825"/>
          <p14:tracePt t="58618" x="5562600" y="3322638"/>
          <p14:tracePt t="58723" x="5562600" y="3330575"/>
          <p14:tracePt t="58731" x="5584825" y="3336925"/>
          <p14:tracePt t="58738" x="5654675" y="3352800"/>
          <p14:tracePt t="58751" x="5737225" y="3375025"/>
          <p14:tracePt t="58768" x="5973763" y="3436938"/>
          <p14:tracePt t="58785" x="6202363" y="3467100"/>
          <p14:tracePt t="58802" x="6416675" y="3489325"/>
          <p14:tracePt t="58818" x="6713538" y="3489325"/>
          <p14:tracePt t="58835" x="6789738" y="3489325"/>
          <p14:tracePt t="58851" x="6797675" y="3489325"/>
          <p14:tracePt t="58885" x="6789738" y="3451225"/>
          <p14:tracePt t="58901" x="6675438" y="3330575"/>
          <p14:tracePt t="58919" x="6575425" y="3268663"/>
          <p14:tracePt t="58935" x="6537325" y="3238500"/>
          <p14:tracePt t="58951" x="6507163" y="3222625"/>
          <p14:tracePt t="58968" x="6461125" y="3208338"/>
          <p14:tracePt t="58985" x="6400800" y="3200400"/>
          <p14:tracePt t="59002" x="6316663" y="3200400"/>
          <p14:tracePt t="59018" x="6226175" y="3200400"/>
          <p14:tracePt t="59035" x="6149975" y="3200400"/>
          <p14:tracePt t="59051" x="6049963" y="3230563"/>
          <p14:tracePt t="59068" x="5973763" y="3260725"/>
          <p14:tracePt t="59085" x="5905500" y="3284538"/>
          <p14:tracePt t="59101" x="5867400" y="3314700"/>
          <p14:tracePt t="59118" x="5845175" y="3344863"/>
          <p14:tracePt t="59135" x="5845175" y="3375025"/>
          <p14:tracePt t="59151" x="5845175" y="3413125"/>
          <p14:tracePt t="59168" x="5867400" y="3459163"/>
          <p14:tracePt t="59185" x="5981700" y="3543300"/>
          <p14:tracePt t="59188" x="6057900" y="3559175"/>
          <p14:tracePt t="59202" x="6164263" y="3565525"/>
          <p14:tracePt t="59218" x="6537325" y="3581400"/>
          <p14:tracePt t="59235" x="6727825" y="3559175"/>
          <p14:tracePt t="59251" x="6858000" y="3482975"/>
          <p14:tracePt t="59268" x="6918325" y="3382963"/>
          <p14:tracePt t="59285" x="6926263" y="3322638"/>
          <p14:tracePt t="59301" x="6904038" y="3216275"/>
          <p14:tracePt t="59318" x="6713538" y="3086100"/>
          <p14:tracePt t="59335" x="6392863" y="2987675"/>
          <p14:tracePt t="59351" x="6202363" y="2963863"/>
          <p14:tracePt t="59368" x="6027738" y="2963863"/>
          <p14:tracePt t="59385" x="5897563" y="3017838"/>
          <p14:tracePt t="59402" x="5813425" y="3108325"/>
          <p14:tracePt t="59419" x="5745163" y="3284538"/>
          <p14:tracePt t="59435" x="5745163" y="3398838"/>
          <p14:tracePt t="59452" x="5799138" y="3489325"/>
          <p14:tracePt t="59468" x="5897563" y="3527425"/>
          <p14:tracePt t="59485" x="6049963" y="3543300"/>
          <p14:tracePt t="59502" x="6194425" y="3543300"/>
          <p14:tracePt t="59518" x="6232525" y="3513138"/>
          <p14:tracePt t="59535" x="6248400" y="3467100"/>
          <p14:tracePt t="59552" x="6248400" y="3421063"/>
          <p14:tracePt t="59568" x="6210300" y="3360738"/>
          <p14:tracePt t="59586" x="6003925" y="3298825"/>
          <p14:tracePt t="59602" x="5927725" y="3276600"/>
          <p14:tracePt t="59618" x="5745163" y="3284538"/>
          <p14:tracePt t="59635" x="5684838" y="3322638"/>
          <p14:tracePt t="59652" x="5646738" y="3360738"/>
          <p14:tracePt t="59668" x="5630863" y="3398838"/>
          <p14:tracePt t="59685" x="5630863" y="3406775"/>
          <p14:tracePt t="59891" x="5592763" y="3406775"/>
          <p14:tracePt t="59899" x="5532438" y="3421063"/>
          <p14:tracePt t="59906" x="5456238" y="3436938"/>
          <p14:tracePt t="59918" x="5372100" y="3444875"/>
          <p14:tracePt t="59935" x="5189538" y="3475038"/>
          <p14:tracePt t="59952" x="4975225" y="3489325"/>
          <p14:tracePt t="59968" x="4800600" y="3489325"/>
          <p14:tracePt t="59986" x="4708525" y="3467100"/>
          <p14:tracePt t="60075" x="4686300" y="3451225"/>
          <p14:tracePt t="60083" x="4640263" y="3398838"/>
          <p14:tracePt t="60091" x="4625975" y="3375025"/>
          <p14:tracePt t="60102" x="4579938" y="3360738"/>
          <p14:tracePt t="60118" x="4503738" y="3322638"/>
          <p14:tracePt t="60136" x="4419600" y="3268663"/>
          <p14:tracePt t="60152" x="4305300" y="3222625"/>
          <p14:tracePt t="60168" x="4221163" y="3184525"/>
          <p14:tracePt t="60251" x="4213225" y="3178175"/>
          <p14:tracePt t="60283" x="4206875" y="3170238"/>
          <p14:tracePt t="60291" x="4198938" y="3162300"/>
          <p14:tracePt t="60302" x="4191000" y="3146425"/>
          <p14:tracePt t="60319" x="4168775" y="3132138"/>
          <p14:tracePt t="60336" x="4152900" y="3108325"/>
          <p14:tracePt t="60352" x="4122738" y="3086100"/>
          <p14:tracePt t="60369" x="4098925" y="3063875"/>
          <p14:tracePt t="60385" x="4098925" y="3055938"/>
          <p14:tracePt t="60988" x="4092575" y="3055938"/>
          <p14:tracePt t="61003" x="4130675" y="3055938"/>
          <p14:tracePt t="61010" x="4175125" y="3086100"/>
          <p14:tracePt t="61019" x="4213225" y="3116263"/>
          <p14:tracePt t="61035" x="4283075" y="3146425"/>
          <p14:tracePt t="61052" x="4365625" y="3184525"/>
          <p14:tracePt t="61069" x="4473575" y="3230563"/>
          <p14:tracePt t="61085" x="4525963" y="3246438"/>
          <p14:tracePt t="61102" x="4541838" y="3254375"/>
          <p14:tracePt t="61119" x="4587875" y="3268663"/>
          <p14:tracePt t="61136" x="4648200" y="3292475"/>
          <p14:tracePt t="61152" x="4694238" y="3314700"/>
          <p14:tracePt t="61169" x="4762500" y="3336925"/>
          <p14:tracePt t="61186" x="4846638" y="3375025"/>
          <p14:tracePt t="61189" x="4868863" y="3382963"/>
          <p14:tracePt t="61203" x="4892675" y="3390900"/>
          <p14:tracePt t="61219" x="4930775" y="3390900"/>
          <p14:tracePt t="61236" x="5013325" y="3429000"/>
          <p14:tracePt t="61252" x="5051425" y="3444875"/>
          <p14:tracePt t="61269" x="5059363" y="3444875"/>
          <p14:tracePt t="61379" x="5067300" y="3451225"/>
          <p14:tracePt t="61395" x="5083175" y="3467100"/>
          <p14:tracePt t="61403" x="5097463" y="3482975"/>
          <p14:tracePt t="61411" x="5113338" y="3497263"/>
          <p14:tracePt t="66114" x="5075238" y="3497263"/>
          <p14:tracePt t="66122" x="5029200" y="3497263"/>
          <p14:tracePt t="66131" x="5006975" y="3489325"/>
          <p14:tracePt t="66203" x="4999038" y="3489325"/>
          <p14:tracePt t="66226" x="4991100" y="3489325"/>
          <p14:tracePt t="66235" x="4983163" y="3489325"/>
          <p14:tracePt t="66251" x="4975225" y="3489325"/>
          <p14:tracePt t="66260" x="4953000" y="3489325"/>
          <p14:tracePt t="66271" x="4937125" y="3505200"/>
          <p14:tracePt t="66287" x="4884738" y="3559175"/>
          <p14:tracePt t="66304" x="4822825" y="3603625"/>
          <p14:tracePt t="66321" x="4746625" y="3649663"/>
          <p14:tracePt t="66338" x="4587875" y="3717925"/>
          <p14:tracePt t="66354" x="4435475" y="3763963"/>
          <p14:tracePt t="66371" x="4251325" y="3794125"/>
          <p14:tracePt t="66387" x="4084638" y="3810000"/>
          <p14:tracePt t="66404" x="3886200" y="3848100"/>
          <p14:tracePt t="66420" x="3717925" y="3870325"/>
          <p14:tracePt t="66437" x="3611563" y="3878263"/>
          <p14:tracePt t="66454" x="3543300" y="3886200"/>
          <p14:tracePt t="66470" x="3527425" y="3886200"/>
          <p14:tracePt t="66487" x="3513138" y="3886200"/>
          <p14:tracePt t="66504" x="3482975" y="3894138"/>
          <p14:tracePt t="66521" x="3459163" y="3894138"/>
          <p14:tracePt t="66539" x="3330575" y="3946525"/>
          <p14:tracePt t="66555" x="3170238" y="3984625"/>
          <p14:tracePt t="66571" x="3001963" y="4046538"/>
          <p14:tracePt t="66587" x="2773363" y="4152900"/>
          <p14:tracePt t="66604" x="2544763" y="4237038"/>
          <p14:tracePt t="66621" x="2354263" y="4305300"/>
          <p14:tracePt t="66638" x="2247900" y="4351338"/>
          <p14:tracePt t="66654" x="2209800" y="4373563"/>
          <p14:tracePt t="66771" x="2201863" y="4373563"/>
          <p14:tracePt t="66787" x="2187575" y="4373563"/>
          <p14:tracePt t="66794" x="2149475" y="4373563"/>
          <p14:tracePt t="66804" x="2117725" y="4373563"/>
          <p14:tracePt t="66821" x="1997075" y="4397375"/>
          <p14:tracePt t="66838" x="1866900" y="4435475"/>
          <p14:tracePt t="66854" x="1730375" y="4465638"/>
          <p14:tracePt t="66871" x="1668463" y="4495800"/>
          <p14:tracePt t="66888" x="1660525" y="4495800"/>
          <p14:tracePt t="67181" x="1684338" y="4479925"/>
          <p14:tracePt t="67187" x="1744663" y="4419600"/>
          <p14:tracePt t="67194" x="1760538" y="4403725"/>
          <p14:tracePt t="67204" x="1774825" y="4389438"/>
          <p14:tracePt t="67221" x="1782763" y="4381500"/>
          <p14:tracePt t="67255" x="1790700" y="4373563"/>
          <p14:tracePt t="67371" x="1798638" y="4373563"/>
          <p14:tracePt t="67380" x="1806575" y="4373563"/>
          <p14:tracePt t="67388" x="1828800" y="4373563"/>
          <p14:tracePt t="67404" x="1874838" y="4373563"/>
          <p14:tracePt t="67421" x="1927225" y="4373563"/>
          <p14:tracePt t="67437" x="2041525" y="4373563"/>
          <p14:tracePt t="67455" x="2149475" y="4373563"/>
          <p14:tracePt t="67471" x="2209800" y="4373563"/>
          <p14:tracePt t="67488" x="2247900" y="4365625"/>
          <p14:tracePt t="67756" x="2255838" y="4359275"/>
          <p14:tracePt t="67771" x="2278063" y="4335463"/>
          <p14:tracePt t="67779" x="2293938" y="4335463"/>
          <p14:tracePt t="67788" x="2301875" y="4335463"/>
          <p14:tracePt t="67805" x="2308225" y="4327525"/>
          <p14:tracePt t="68115" x="2316163" y="4327525"/>
          <p14:tracePt t="68123" x="2324100" y="4305300"/>
          <p14:tracePt t="68131" x="2332038" y="4283075"/>
          <p14:tracePt t="68164" x="2339975" y="4275138"/>
          <p14:tracePt t="68539" x="2354263" y="4313238"/>
          <p14:tracePt t="68546" x="2362200" y="4321175"/>
          <p14:tracePt t="68555" x="2362200" y="4335463"/>
          <p14:tracePt t="68891" x="2370138" y="4335463"/>
          <p14:tracePt t="68898" x="2378075" y="4321175"/>
          <p14:tracePt t="68906" x="2378075" y="4297363"/>
          <p14:tracePt t="68923" x="2384425" y="4289425"/>
          <p14:tracePt t="68939" x="2384425" y="4283075"/>
          <p14:tracePt t="68956" x="2392363" y="4275138"/>
          <p14:tracePt t="69138" x="2408238" y="4259263"/>
          <p14:tracePt t="69147" x="2416175" y="4244975"/>
          <p14:tracePt t="69156" x="2416175" y="4237038"/>
          <p14:tracePt t="69172" x="2422525" y="4221163"/>
          <p14:tracePt t="69188" x="2438400" y="4213225"/>
          <p14:tracePt t="69205" x="2438400" y="4206875"/>
          <p14:tracePt t="69803" x="2446338" y="4206875"/>
          <p14:tracePt t="69810" x="2468563" y="4206875"/>
          <p14:tracePt t="69822" x="2484438" y="4206875"/>
          <p14:tracePt t="69839" x="2536825" y="4213225"/>
          <p14:tracePt t="69855" x="2689225" y="4229100"/>
          <p14:tracePt t="69872" x="2811463" y="4237038"/>
          <p14:tracePt t="69889" x="2955925" y="4259263"/>
          <p14:tracePt t="69905" x="3009900" y="4259263"/>
          <p14:tracePt t="70059" x="3001963" y="4259263"/>
          <p14:tracePt t="70067" x="2987675" y="4259263"/>
          <p14:tracePt t="70074" x="2963863" y="4259263"/>
          <p14:tracePt t="70089" x="2955925" y="4259263"/>
          <p14:tracePt t="70106" x="2925763" y="4259263"/>
          <p14:tracePt t="70122" x="2849563" y="4259263"/>
          <p14:tracePt t="70139" x="2811463" y="4259263"/>
          <p14:tracePt t="70155" x="2803525" y="4259263"/>
          <p14:tracePt t="70173" x="2789238" y="4259263"/>
          <p14:tracePt t="70363" x="2781300" y="4259263"/>
          <p14:tracePt t="70379" x="2773363" y="4259263"/>
          <p14:tracePt t="70395" x="2765425" y="4259263"/>
          <p14:tracePt t="70499" x="2765425" y="4267200"/>
          <p14:tracePt t="70515" x="2789238" y="4275138"/>
          <p14:tracePt t="70523" x="2819400" y="4283075"/>
          <p14:tracePt t="70531" x="2841625" y="4283075"/>
          <p14:tracePt t="70539" x="2849563" y="4289425"/>
          <p14:tracePt t="70556" x="2873375" y="4297363"/>
          <p14:tracePt t="70572" x="2879725" y="4297363"/>
          <p14:tracePt t="70699" x="2895600" y="4297363"/>
          <p14:tracePt t="70707" x="2917825" y="4297363"/>
          <p14:tracePt t="70715" x="2949575" y="4297363"/>
          <p14:tracePt t="70723" x="2979738" y="4297363"/>
          <p14:tracePt t="70739" x="3048000" y="4283075"/>
          <p14:tracePt t="70756" x="3140075" y="4275138"/>
          <p14:tracePt t="70773" x="3260725" y="4275138"/>
          <p14:tracePt t="70789" x="3336925" y="4275138"/>
          <p14:tracePt t="70806" x="3352800" y="4275138"/>
          <p14:tracePt t="71891" x="3390900" y="4275138"/>
          <p14:tracePt t="71899" x="3505200" y="4275138"/>
          <p14:tracePt t="71907" x="3641725" y="4275138"/>
          <p14:tracePt t="71923" x="3894138" y="4275138"/>
          <p14:tracePt t="71939" x="4289425" y="4275138"/>
          <p14:tracePt t="71956" x="4678363" y="4275138"/>
          <p14:tracePt t="71973" x="4930775" y="4275138"/>
          <p14:tracePt t="71989" x="5097463" y="4275138"/>
          <p14:tracePt t="72006" x="5181600" y="4275138"/>
          <p14:tracePt t="72075" x="5189538" y="4275138"/>
          <p14:tracePt t="72083" x="5203825" y="4275138"/>
          <p14:tracePt t="72091" x="5235575" y="4275138"/>
          <p14:tracePt t="72106" x="5372100" y="4275138"/>
          <p14:tracePt t="72123" x="5600700" y="4275138"/>
          <p14:tracePt t="72140" x="5813425" y="4275138"/>
          <p14:tracePt t="72156" x="6065838" y="4275138"/>
          <p14:tracePt t="72173" x="6316663" y="4275138"/>
          <p14:tracePt t="72190" x="6499225" y="4275138"/>
          <p14:tracePt t="72206" x="6637338" y="4275138"/>
          <p14:tracePt t="72223" x="6705600" y="4275138"/>
          <p14:tracePt t="72240" x="6721475" y="4275138"/>
          <p14:tracePt t="72298" x="6735763" y="4275138"/>
          <p14:tracePt t="72307" x="6765925" y="4275138"/>
          <p14:tracePt t="72314" x="6835775" y="4283075"/>
          <p14:tracePt t="72323" x="6950075" y="4283075"/>
          <p14:tracePt t="72340" x="7170738" y="4283075"/>
          <p14:tracePt t="72356" x="7391400" y="4283075"/>
          <p14:tracePt t="72373" x="7612063" y="4283075"/>
          <p14:tracePt t="72389" x="7810500" y="4283075"/>
          <p14:tracePt t="72406" x="7940675" y="4283075"/>
          <p14:tracePt t="72423" x="8001000" y="4289425"/>
          <p14:tracePt t="72482" x="7993063" y="4289425"/>
          <p14:tracePt t="72491" x="7947025" y="4289425"/>
          <p14:tracePt t="72499" x="7932738" y="4289425"/>
          <p14:tracePt t="72931" x="7924800" y="4289425"/>
          <p14:tracePt t="72939" x="7908925" y="4305300"/>
          <p14:tracePt t="72962" x="7908925" y="4313238"/>
          <p14:tracePt t="72970" x="7908925" y="4327525"/>
          <p14:tracePt t="72994" x="7908925" y="4335463"/>
          <p14:tracePt t="73042" x="7916863" y="4335463"/>
          <p14:tracePt t="73050" x="7916863" y="4343400"/>
          <p14:tracePt t="73066" x="7924800" y="4343400"/>
          <p14:tracePt t="73082" x="7932738" y="4343400"/>
          <p14:tracePt t="73090" x="7940675" y="4343400"/>
          <p14:tracePt t="73106" x="7954963" y="4351338"/>
          <p14:tracePt t="73123" x="7962900" y="4351338"/>
          <p14:tracePt t="73140" x="7993063" y="4359275"/>
          <p14:tracePt t="73156" x="8008938" y="4359275"/>
          <p14:tracePt t="74427" x="8016875" y="4359275"/>
          <p14:tracePt t="74435" x="8031163" y="4359275"/>
          <p14:tracePt t="74442" x="8069263" y="4359275"/>
          <p14:tracePt t="74458" x="8251825" y="4305300"/>
          <p14:tracePt t="74474" x="8343900" y="4297363"/>
          <p14:tracePt t="74490" x="8678863" y="4259263"/>
          <p14:tracePt t="74507" x="8983663" y="4237038"/>
          <p14:tracePt t="74524" x="9212263" y="4213225"/>
          <p14:tracePt t="74540" x="9364663" y="4198938"/>
          <p14:tracePt t="74557" x="9456738" y="4198938"/>
          <p14:tracePt t="74575" x="9486900" y="4198938"/>
          <p14:tracePt t="74627" x="9494838" y="4198938"/>
          <p14:tracePt t="74635" x="9509125" y="4198938"/>
          <p14:tracePt t="74642" x="9525000" y="4198938"/>
          <p14:tracePt t="74658" x="9571038" y="4213225"/>
          <p14:tracePt t="74674" x="9623425" y="4213225"/>
          <p14:tracePt t="74690" x="10058400" y="4213225"/>
          <p14:tracePt t="74707" x="10455275" y="4213225"/>
          <p14:tracePt t="74724" x="10950575" y="4213225"/>
          <p14:tracePt t="74740" x="11345863" y="4213225"/>
          <p14:tracePt t="74757" x="11566525" y="4213225"/>
          <p14:tracePt t="74774" x="11604625" y="4213225"/>
          <p14:tracePt t="74851" x="11590338" y="4206875"/>
          <p14:tracePt t="74859" x="11566525" y="4206875"/>
          <p14:tracePt t="74867" x="11544300" y="4206875"/>
          <p14:tracePt t="74875" x="11498263" y="4191000"/>
          <p14:tracePt t="74891" x="11407775" y="4168775"/>
          <p14:tracePt t="74907" x="11209338" y="4160838"/>
          <p14:tracePt t="74924" x="10896600" y="4191000"/>
          <p14:tracePt t="74941" x="10477500" y="4251325"/>
          <p14:tracePt t="74957" x="9921875" y="4335463"/>
          <p14:tracePt t="74974" x="9159875" y="4403725"/>
          <p14:tracePt t="74991" x="8412163" y="4518025"/>
          <p14:tracePt t="75007" x="7696200" y="4594225"/>
          <p14:tracePt t="75024" x="7070725" y="4618038"/>
          <p14:tracePt t="75041" x="6575425" y="4618038"/>
          <p14:tracePt t="75058" x="6180138" y="4618038"/>
          <p14:tracePt t="75074" x="5737225" y="4618038"/>
          <p14:tracePt t="75091" x="5448300" y="4618038"/>
          <p14:tracePt t="75107" x="5235575" y="4618038"/>
          <p14:tracePt t="75124" x="5075238" y="4618038"/>
          <p14:tracePt t="75141" x="4930775" y="4618038"/>
          <p14:tracePt t="75157" x="4822825" y="4618038"/>
          <p14:tracePt t="75174" x="4686300" y="4618038"/>
          <p14:tracePt t="75191" x="4541838" y="4632325"/>
          <p14:tracePt t="75194" x="4465638" y="4632325"/>
          <p14:tracePt t="75207" x="4373563" y="4648200"/>
          <p14:tracePt t="75224" x="4198938" y="4670425"/>
          <p14:tracePt t="75241" x="4016375" y="4694238"/>
          <p14:tracePt t="75257" x="3817938" y="4732338"/>
          <p14:tracePt t="75274" x="3581400" y="4754563"/>
          <p14:tracePt t="75291" x="3475038" y="4778375"/>
          <p14:tracePt t="75307" x="3360738" y="4784725"/>
          <p14:tracePt t="75324" x="3268663" y="4784725"/>
          <p14:tracePt t="75341" x="3178175" y="4784725"/>
          <p14:tracePt t="75357" x="3108325" y="4784725"/>
          <p14:tracePt t="75374" x="3009900" y="4784725"/>
          <p14:tracePt t="75390" x="2979738" y="4784725"/>
          <p14:tracePt t="75407" x="2955925" y="4784725"/>
          <p14:tracePt t="75424" x="2933700" y="4778375"/>
          <p14:tracePt t="75440" x="2879725" y="4770438"/>
          <p14:tracePt t="75457" x="2811463" y="4762500"/>
          <p14:tracePt t="75474" x="2705100" y="4762500"/>
          <p14:tracePt t="75490" x="2628900" y="4762500"/>
          <p14:tracePt t="75507" x="2582863" y="4762500"/>
          <p14:tracePt t="75611" x="2606675" y="4740275"/>
          <p14:tracePt t="75619" x="2620963" y="4716463"/>
          <p14:tracePt t="75626" x="2674938" y="4708525"/>
          <p14:tracePt t="75641" x="2689225" y="4678363"/>
          <p14:tracePt t="75658" x="2697163" y="4670425"/>
          <p14:tracePt t="76011" x="2689225" y="4670425"/>
          <p14:tracePt t="76019" x="2674938" y="4670425"/>
          <p14:tracePt t="76026" x="2651125" y="4664075"/>
          <p14:tracePt t="76059" x="2636838" y="4664075"/>
          <p14:tracePt t="76074" x="2620963" y="4664075"/>
          <p14:tracePt t="76106" x="2613025" y="4670425"/>
          <p14:tracePt t="76123" x="2606675" y="4678363"/>
          <p14:tracePt t="76154" x="2598738" y="4678363"/>
          <p14:tracePt t="76292" x="2590800" y="4678363"/>
          <p14:tracePt t="76298" x="2582863" y="4678363"/>
          <p14:tracePt t="76315" x="2568575" y="4678363"/>
          <p14:tracePt t="76324" x="2560638" y="4678363"/>
          <p14:tracePt t="76342" x="2552700" y="4678363"/>
          <p14:tracePt t="79747" x="2544763" y="4678363"/>
          <p14:tracePt t="79756" x="2536825" y="4678363"/>
          <p14:tracePt t="110579" x="2536825" y="4656138"/>
          <p14:tracePt t="110635" x="2536825" y="4411663"/>
          <p14:tracePt t="110653" x="2536825" y="4327525"/>
          <p14:tracePt t="110670" x="2536825" y="4275138"/>
          <p14:tracePt t="111603" x="2536825" y="4267200"/>
          <p14:tracePt t="111611" x="2552700" y="4275138"/>
          <p14:tracePt t="111621" x="2590800" y="4283075"/>
          <p14:tracePt t="111637" x="2613025" y="4289425"/>
          <p14:tracePt t="111843" x="2620963" y="4289425"/>
          <p14:tracePt t="111851" x="2636838" y="4297363"/>
          <p14:tracePt t="111859" x="2651125" y="4297363"/>
          <p14:tracePt t="111871" x="2674938" y="4297363"/>
          <p14:tracePt t="111887" x="2705100" y="4305300"/>
          <p14:tracePt t="111904" x="2735263" y="4305300"/>
          <p14:tracePt t="111921" x="2789238" y="4305300"/>
          <p14:tracePt t="111937" x="2811463" y="4305300"/>
          <p14:tracePt t="112035" x="2797175" y="4305300"/>
          <p14:tracePt t="112043" x="2781300" y="4305300"/>
          <p14:tracePt t="112054" x="2759075" y="4305300"/>
          <p14:tracePt t="112071" x="2697163" y="4289425"/>
          <p14:tracePt t="112088" x="2522538" y="4251325"/>
          <p14:tracePt t="112104" x="2308225" y="4213225"/>
          <p14:tracePt t="112121" x="2095500" y="4198938"/>
          <p14:tracePt t="112138" x="1889125" y="4160838"/>
          <p14:tracePt t="112154" x="1752600" y="4152900"/>
          <p14:tracePt t="112220" x="1768475" y="4152900"/>
          <p14:tracePt t="112227" x="1812925" y="4152900"/>
          <p14:tracePt t="112238" x="1866900" y="4152900"/>
          <p14:tracePt t="112254" x="2003425" y="4183063"/>
          <p14:tracePt t="112271" x="2117725" y="4191000"/>
          <p14:tracePt t="112288" x="2201863" y="4191000"/>
          <p14:tracePt t="112304" x="2225675" y="4191000"/>
          <p14:tracePt t="112321" x="2232025" y="4191000"/>
          <p14:tracePt t="112410" x="2225675" y="4191000"/>
          <p14:tracePt t="112418" x="2163763" y="4191000"/>
          <p14:tracePt t="112426" x="2103438" y="4191000"/>
          <p14:tracePt t="112437" x="2065338" y="4198938"/>
          <p14:tracePt t="112454" x="2049463" y="4198938"/>
          <p14:tracePt t="112471" x="2041525" y="4206875"/>
          <p14:tracePt t="112487" x="2117725" y="4251325"/>
          <p14:tracePt t="112504" x="2270125" y="4289425"/>
          <p14:tracePt t="112521" x="2484438" y="4365625"/>
          <p14:tracePt t="112538" x="2819400" y="4381500"/>
          <p14:tracePt t="112554" x="2933700" y="4381500"/>
          <p14:tracePt t="112571" x="2941638" y="4381500"/>
          <p14:tracePt t="112604" x="2911475" y="4381500"/>
          <p14:tracePt t="112621" x="2751138" y="4359275"/>
          <p14:tracePt t="112638" x="2674938" y="4343400"/>
          <p14:tracePt t="112724" x="2697163" y="4343400"/>
          <p14:tracePt t="112732" x="2705100" y="4343400"/>
          <p14:tracePt t="112739" x="2713038" y="4343400"/>
          <p14:tracePt t="112787" x="2705100" y="4343400"/>
          <p14:tracePt t="112794" x="2659063" y="4343400"/>
          <p14:tracePt t="112804" x="2598738" y="4343400"/>
          <p14:tracePt t="112821" x="2460625" y="4335463"/>
          <p14:tracePt t="112838" x="2438400" y="4335463"/>
          <p14:tracePt t="112914" x="2460625" y="4343400"/>
          <p14:tracePt t="112923" x="2476500" y="4351338"/>
          <p14:tracePt t="112931" x="2492375" y="4359275"/>
          <p14:tracePt t="112939" x="2498725" y="4359275"/>
          <p14:tracePt t="113027" x="2492375" y="4359275"/>
          <p14:tracePt t="113034" x="2476500" y="4359275"/>
          <p14:tracePt t="113164" x="2484438" y="4359275"/>
          <p14:tracePt t="113170" x="2498725" y="4359275"/>
          <p14:tracePt t="113179" x="2506663" y="4359275"/>
          <p14:tracePt t="119699" x="2514600" y="4359275"/>
          <p14:tracePt t="119787" x="2522538" y="4359275"/>
          <p14:tracePt t="119794" x="2574925" y="4359275"/>
          <p14:tracePt t="119807" x="2720975" y="4343400"/>
          <p14:tracePt t="119824" x="2955925" y="4327525"/>
          <p14:tracePt t="119841" x="3108325" y="4313238"/>
          <p14:tracePt t="119858" x="3170238" y="4289425"/>
          <p14:tracePt t="119874" x="3178175" y="4289425"/>
          <p14:tracePt t="119963" x="3170238" y="4289425"/>
          <p14:tracePt t="119971" x="3146425" y="4289425"/>
          <p14:tracePt t="119978" x="3116263" y="4289425"/>
          <p14:tracePt t="119990" x="3055938" y="4289425"/>
          <p14:tracePt t="120007" x="2963863" y="4289425"/>
          <p14:tracePt t="120024" x="2887663" y="4305300"/>
          <p14:tracePt t="120040" x="2849563" y="4313238"/>
          <p14:tracePt t="120058" x="2789238" y="4313238"/>
          <p14:tracePt t="120074" x="2781300" y="4313238"/>
          <p14:tracePt t="120147" x="2773363" y="4313238"/>
          <p14:tracePt t="120163" x="2765425" y="4313238"/>
          <p14:tracePt t="120171" x="2759075" y="4313238"/>
          <p14:tracePt t="120178" x="2743200" y="4313238"/>
          <p14:tracePt t="120191" x="2727325" y="4313238"/>
          <p14:tracePt t="120207" x="2713038" y="4313238"/>
          <p14:tracePt t="120347" x="2705100" y="4313238"/>
          <p14:tracePt t="120387" x="2689225" y="4313238"/>
          <p14:tracePt t="120394" x="2659063" y="4313238"/>
          <p14:tracePt t="120407" x="2628900" y="4305300"/>
          <p14:tracePt t="120424" x="2590800" y="4305300"/>
          <p14:tracePt t="120440" x="2574925" y="4305300"/>
          <p14:tracePt t="120457" x="2568575" y="4305300"/>
          <p14:tracePt t="121659" x="2536825" y="4359275"/>
          <p14:tracePt t="121667" x="2492375" y="4449763"/>
          <p14:tracePt t="121675" x="2454275" y="4533900"/>
          <p14:tracePt t="121691" x="2370138" y="4664075"/>
          <p14:tracePt t="121708" x="2301875" y="4762500"/>
          <p14:tracePt t="121724" x="2239963" y="4830763"/>
          <p14:tracePt t="121741" x="2232025" y="4846638"/>
          <p14:tracePt t="121827" x="2225675" y="4854575"/>
          <p14:tracePt t="121835" x="2217738" y="4860925"/>
          <p14:tracePt t="121842" x="2209800" y="4914900"/>
          <p14:tracePt t="121857" x="2179638" y="4991100"/>
          <p14:tracePt t="121874" x="2149475" y="5051425"/>
          <p14:tracePt t="121891" x="2133600" y="5143500"/>
          <p14:tracePt t="121908" x="2103438" y="5235575"/>
          <p14:tracePt t="121924" x="2103438" y="5295900"/>
          <p14:tracePt t="121941" x="2103438" y="5318125"/>
          <p14:tracePt t="122003" x="2103438" y="5326063"/>
          <p14:tracePt t="122091" x="2103438" y="5334000"/>
          <p14:tracePt t="137116" x="2133600" y="5364163"/>
          <p14:tracePt t="137123" x="2270125" y="5402263"/>
          <p14:tracePt t="137131" x="2492375" y="5448300"/>
          <p14:tracePt t="137147" x="2955925" y="5540375"/>
          <p14:tracePt t="137163" x="3459163" y="5562600"/>
          <p14:tracePt t="137180" x="3894138" y="5508625"/>
          <p14:tracePt t="137197" x="4122738" y="5456238"/>
          <p14:tracePt t="137213" x="4327525" y="5394325"/>
          <p14:tracePt t="137230" x="4465638" y="5356225"/>
          <p14:tracePt t="137247" x="4479925" y="5334000"/>
          <p14:tracePt t="137298" x="4487863" y="5334000"/>
          <p14:tracePt t="137307" x="4465638" y="5318125"/>
          <p14:tracePt t="137315" x="4403725" y="5311775"/>
          <p14:tracePt t="137330" x="4381500" y="5311775"/>
          <p14:tracePt t="137403" x="4411663" y="5311775"/>
          <p14:tracePt t="137410" x="4495800" y="5326063"/>
          <p14:tracePt t="137418" x="4602163" y="5356225"/>
          <p14:tracePt t="137430" x="4724400" y="5387975"/>
          <p14:tracePt t="137447" x="4884738" y="5440363"/>
          <p14:tracePt t="137463" x="5037138" y="5478463"/>
          <p14:tracePt t="137480" x="5280025" y="5508625"/>
          <p14:tracePt t="137497" x="5326063" y="5516563"/>
          <p14:tracePt t="137867" x="5372100" y="5516563"/>
          <p14:tracePt t="137875" x="5478463" y="5516563"/>
          <p14:tracePt t="137882" x="5600700" y="5516563"/>
          <p14:tracePt t="137898" x="5867400" y="5508625"/>
          <p14:tracePt t="137914" x="6049963" y="5508625"/>
          <p14:tracePt t="137930" x="6232525" y="5486400"/>
          <p14:tracePt t="137947" x="6416675" y="5456238"/>
          <p14:tracePt t="137964" x="6613525" y="5432425"/>
          <p14:tracePt t="137980" x="6735763" y="5418138"/>
          <p14:tracePt t="137997" x="6751638" y="5418138"/>
          <p14:tracePt t="138043" x="6751638" y="5402263"/>
          <p14:tracePt t="138050" x="6683375" y="5387975"/>
          <p14:tracePt t="138064" x="6545263" y="5349875"/>
          <p14:tracePt t="138080" x="6096000" y="5311775"/>
          <p14:tracePt t="138097" x="5083175" y="5318125"/>
          <p14:tracePt t="138114" x="4411663" y="5464175"/>
          <p14:tracePt t="138130" x="3787775" y="5554663"/>
          <p14:tracePt t="138147" x="3268663" y="5646738"/>
          <p14:tracePt t="138164" x="2987675" y="5661025"/>
          <p14:tracePt t="138180" x="2841625" y="5661025"/>
          <p14:tracePt t="138197" x="2819400" y="5661025"/>
          <p14:tracePt t="138282" x="2811463" y="5661025"/>
          <p14:tracePt t="138291" x="2765425" y="5654675"/>
          <p14:tracePt t="138299" x="2705100" y="5646738"/>
          <p14:tracePt t="138314" x="2522538" y="5638800"/>
          <p14:tracePt t="138331" x="2286000" y="5638800"/>
          <p14:tracePt t="138347" x="2065338" y="5684838"/>
          <p14:tracePt t="138364" x="1897063" y="5745163"/>
          <p14:tracePt t="138381" x="1790700" y="5768975"/>
          <p14:tracePt t="138397" x="1782763" y="5775325"/>
          <p14:tracePt t="138466" x="1820863" y="5715000"/>
          <p14:tracePt t="138474" x="1858963" y="5676900"/>
          <p14:tracePt t="138482" x="1866900" y="5668963"/>
          <p14:tracePt t="138530" x="1866900" y="5661025"/>
          <p14:tracePt t="138538" x="1866900" y="5646738"/>
          <p14:tracePt t="138547" x="1866900" y="5630863"/>
          <p14:tracePt t="138564" x="1874838" y="5608638"/>
          <p14:tracePt t="138738" x="1882775" y="5578475"/>
          <p14:tracePt t="138747" x="1897063" y="5546725"/>
          <p14:tracePt t="138755" x="1905000" y="5532438"/>
          <p14:tracePt t="138764" x="1912938" y="5524500"/>
          <p14:tracePt t="138781" x="1935163" y="5486400"/>
          <p14:tracePt t="138797" x="1965325" y="5432425"/>
          <p14:tracePt t="138955" x="1973263" y="5432425"/>
          <p14:tracePt t="138963" x="1981200" y="5432425"/>
          <p14:tracePt t="138971" x="2035175" y="5432425"/>
          <p14:tracePt t="138981" x="2087563" y="5432425"/>
          <p14:tracePt t="138997" x="2255838" y="5432425"/>
          <p14:tracePt t="139014" x="2416175" y="5402263"/>
          <p14:tracePt t="139031" x="2514600" y="5394325"/>
          <p14:tracePt t="139047" x="2598738" y="5364163"/>
          <p14:tracePt t="139107" x="2598738" y="5318125"/>
          <p14:tracePt t="139115" x="2598738" y="5241925"/>
          <p14:tracePt t="139122" x="2598738" y="5189538"/>
          <p14:tracePt t="139131" x="2568575" y="5135563"/>
          <p14:tracePt t="139148" x="2514600" y="5051425"/>
          <p14:tracePt t="139164" x="2468563" y="5013325"/>
          <p14:tracePt t="139181" x="2446338" y="5006975"/>
          <p14:tracePt t="139198" x="2438400" y="4999038"/>
          <p14:tracePt t="139215" x="2430463" y="4999038"/>
          <p14:tracePt t="139231" x="2408238" y="4999038"/>
          <p14:tracePt t="139248" x="2332038" y="5029200"/>
          <p14:tracePt t="139264" x="2225675" y="5197475"/>
          <p14:tracePt t="139281" x="2133600" y="5402263"/>
          <p14:tracePt t="139298" x="2087563" y="5578475"/>
          <p14:tracePt t="139314" x="2087563" y="5668963"/>
          <p14:tracePt t="139331" x="2141538" y="5692775"/>
          <p14:tracePt t="139348" x="2239963" y="5699125"/>
          <p14:tracePt t="139364" x="2468563" y="5661025"/>
          <p14:tracePt t="139381" x="2674938" y="5546725"/>
          <p14:tracePt t="139398" x="2697163" y="5516563"/>
          <p14:tracePt t="139414" x="2697163" y="5494338"/>
          <p14:tracePt t="139431" x="2620963" y="5387975"/>
          <p14:tracePt t="139434" x="2514600" y="5364163"/>
          <p14:tracePt t="139448" x="2378075" y="5318125"/>
          <p14:tracePt t="139464" x="2163763" y="5273675"/>
          <p14:tracePt t="139482" x="1844675" y="5356225"/>
          <p14:tracePt t="139498" x="1828800" y="5372100"/>
          <p14:tracePt t="139514" x="1836738" y="5464175"/>
          <p14:tracePt t="139531" x="1965325" y="5502275"/>
          <p14:tracePt t="139548" x="2171700" y="5524500"/>
          <p14:tracePt t="139564" x="2568575" y="5524500"/>
          <p14:tracePt t="139581" x="2727325" y="5470525"/>
          <p14:tracePt t="139598" x="2735263" y="5470525"/>
          <p14:tracePt t="139614" x="2735263" y="5464175"/>
          <p14:tracePt t="139631" x="2590800" y="5418138"/>
          <p14:tracePt t="139648" x="2370138" y="5372100"/>
          <p14:tracePt t="139664" x="2232025" y="5380038"/>
          <p14:tracePt t="139682" x="2149475" y="5456238"/>
          <p14:tracePt t="139715" x="2255838" y="5494338"/>
          <p14:tracePt t="139731" x="2384425" y="5532438"/>
          <p14:tracePt t="139748" x="2468563" y="5540375"/>
          <p14:tracePt t="139787" x="2468563" y="5524500"/>
          <p14:tracePt t="139798" x="2384425" y="5494338"/>
          <p14:tracePt t="139814" x="2217738" y="5448300"/>
          <p14:tracePt t="139831" x="2163763" y="5432425"/>
          <p14:tracePt t="139866" x="2155825" y="5432425"/>
          <p14:tracePt t="139882" x="2239963" y="5456238"/>
          <p14:tracePt t="139898" x="2308225" y="5486400"/>
          <p14:tracePt t="139914" x="2370138" y="5502275"/>
          <p14:tracePt t="139963" x="2332038" y="5486400"/>
          <p14:tracePt t="139970" x="2270125" y="5478463"/>
          <p14:tracePt t="139981" x="2232025" y="5470525"/>
          <p14:tracePt t="139998" x="2209800" y="5456238"/>
          <p14:tracePt t="140019" x="2201863" y="5456238"/>
          <p14:tracePt t="140031" x="2201863" y="5470525"/>
          <p14:tracePt t="140048" x="2286000" y="5508625"/>
          <p14:tracePt t="140065" x="2492375" y="5562600"/>
          <p14:tracePt t="140082" x="2835275" y="5578475"/>
          <p14:tracePt t="140098" x="2987675" y="5570538"/>
          <p14:tracePt t="140115" x="2994025" y="5570538"/>
          <p14:tracePt t="140148" x="2903538" y="5546725"/>
          <p14:tracePt t="140165" x="2735263" y="5502275"/>
          <p14:tracePt t="140181" x="2651125" y="5502275"/>
          <p14:tracePt t="140198" x="2613025" y="5516563"/>
          <p14:tracePt t="140232" x="2620963" y="5532438"/>
          <p14:tracePt t="140248" x="2811463" y="5600700"/>
          <p14:tracePt t="140265" x="3094038" y="5616575"/>
          <p14:tracePt t="140282" x="3521075" y="5616575"/>
          <p14:tracePt t="140298" x="3527425" y="5616575"/>
          <p14:tracePt t="140315" x="3535363" y="5616575"/>
          <p14:tracePt t="140332" x="3406775" y="5592763"/>
          <p14:tracePt t="140348" x="3124200" y="5524500"/>
          <p14:tracePt t="140365" x="2895600" y="5508625"/>
          <p14:tracePt t="140381" x="2765425" y="5508625"/>
          <p14:tracePt t="140415" x="2865438" y="5540375"/>
          <p14:tracePt t="140431" x="3124200" y="5570538"/>
          <p14:tracePt t="140435" x="3436938" y="5570538"/>
          <p14:tracePt t="140448" x="3787775" y="5570538"/>
          <p14:tracePt t="140465" x="4106863" y="5570538"/>
          <p14:tracePt t="140481" x="4130675" y="5570538"/>
          <p14:tracePt t="140507" x="4060825" y="5570538"/>
          <p14:tracePt t="140515" x="3970338" y="5570538"/>
          <p14:tracePt t="140531" x="3810000" y="5554663"/>
          <p14:tracePt t="140548" x="3763963" y="5554663"/>
          <p14:tracePt t="140565" x="3756025" y="5554663"/>
          <p14:tracePt t="140581" x="3763963" y="5554663"/>
          <p14:tracePt t="140598" x="3894138" y="5592763"/>
          <p14:tracePt t="140615" x="4038600" y="5616575"/>
          <p14:tracePt t="140631" x="4098925" y="5616575"/>
          <p14:tracePt t="140707" x="4106863" y="5616575"/>
          <p14:tracePt t="140714" x="4144963" y="5616575"/>
          <p14:tracePt t="140723" x="4237038" y="5616575"/>
          <p14:tracePt t="140731" x="4403725" y="5616575"/>
          <p14:tracePt t="140749" x="4884738" y="5616575"/>
          <p14:tracePt t="140765" x="5257800" y="5616575"/>
          <p14:tracePt t="140781" x="5578475" y="5600700"/>
          <p14:tracePt t="140798" x="5859463" y="5562600"/>
          <p14:tracePt t="140815" x="5943600" y="5546725"/>
          <p14:tracePt t="140907" x="5943600" y="5540375"/>
          <p14:tracePt t="140914" x="5943600" y="5524500"/>
          <p14:tracePt t="140923" x="5959475" y="5478463"/>
          <p14:tracePt t="140931" x="5973763" y="5464175"/>
          <p14:tracePt t="140954" x="5981700" y="5456238"/>
          <p14:tracePt t="140965" x="5981700" y="5448300"/>
          <p14:tracePt t="140982" x="5997575" y="5426075"/>
          <p14:tracePt t="141027" x="5997575" y="5418138"/>
          <p14:tracePt t="141036" x="5951538" y="5387975"/>
          <p14:tracePt t="141048" x="5851525" y="5356225"/>
          <p14:tracePt t="141066" x="5584825" y="5287963"/>
          <p14:tracePt t="141082" x="5364163" y="5249863"/>
          <p14:tracePt t="141098" x="5121275" y="5257800"/>
          <p14:tracePt t="141115" x="5105400" y="5265738"/>
          <p14:tracePt t="141148" x="5105400" y="5287963"/>
          <p14:tracePt t="141165" x="5273675" y="5440363"/>
          <p14:tracePt t="141182" x="5676900" y="5600700"/>
          <p14:tracePt t="141198" x="6218238" y="5692775"/>
          <p14:tracePt t="141215" x="6575425" y="5692775"/>
          <p14:tracePt t="141232" x="6765925" y="5692775"/>
          <p14:tracePt t="141248" x="6827838" y="5654675"/>
          <p14:tracePt t="141266" x="6827838" y="5616575"/>
          <p14:tracePt t="141283" x="6637338" y="5440363"/>
          <p14:tracePt t="141298" x="6096000" y="5280025"/>
          <p14:tracePt t="141315" x="5562600" y="5211763"/>
          <p14:tracePt t="141332" x="5265738" y="5211763"/>
          <p14:tracePt t="141348" x="5113338" y="5287963"/>
          <p14:tracePt t="141365" x="5097463" y="5295900"/>
          <p14:tracePt t="141382" x="5105400" y="5311775"/>
          <p14:tracePt t="141398" x="5241925" y="5349875"/>
          <p14:tracePt t="141415" x="5562600" y="5387975"/>
          <p14:tracePt t="141432" x="6142038" y="5387975"/>
          <p14:tracePt t="141436" x="6294438" y="5356225"/>
          <p14:tracePt t="141448" x="6354763" y="5334000"/>
          <p14:tracePt t="141465" x="6362700" y="5318125"/>
          <p14:tracePt t="141483" x="6354763" y="5303838"/>
          <p14:tracePt t="141498" x="6035675" y="5219700"/>
          <p14:tracePt t="141515" x="5448300" y="5197475"/>
          <p14:tracePt t="141532" x="5097463" y="5318125"/>
          <p14:tracePt t="141548" x="5045075" y="5380038"/>
          <p14:tracePt t="141565" x="5045075" y="5440363"/>
          <p14:tracePt t="141582" x="5181600" y="5486400"/>
          <p14:tracePt t="141598" x="5554663" y="5494338"/>
          <p14:tracePt t="141615" x="6278563" y="5494338"/>
          <p14:tracePt t="141632" x="6553200" y="5486400"/>
          <p14:tracePt t="141648" x="6553200" y="5478463"/>
          <p14:tracePt t="141667" x="6523038" y="5470525"/>
          <p14:tracePt t="141682" x="6400800" y="5440363"/>
          <p14:tracePt t="141699" x="5584825" y="5426075"/>
          <p14:tracePt t="141715" x="5326063" y="5494338"/>
          <p14:tracePt t="141732" x="5311775" y="5502275"/>
          <p14:tracePt t="141748" x="5311775" y="5516563"/>
          <p14:tracePt t="141765" x="5432425" y="5532438"/>
          <p14:tracePt t="141782" x="5722938" y="5562600"/>
          <p14:tracePt t="141799" x="6156325" y="5562600"/>
          <p14:tracePt t="141815" x="6302375" y="5562600"/>
          <p14:tracePt t="141850" x="6264275" y="5562600"/>
          <p14:tracePt t="141866" x="6088063" y="5584825"/>
          <p14:tracePt t="141882" x="5875338" y="5661025"/>
          <p14:tracePt t="141898" x="5829300" y="5676900"/>
          <p14:tracePt t="141939" x="5837238" y="5692775"/>
          <p14:tracePt t="141949" x="5905500" y="5699125"/>
          <p14:tracePt t="141965" x="6156325" y="5699125"/>
          <p14:tracePt t="141982" x="6530975" y="5661025"/>
          <p14:tracePt t="141999" x="6645275" y="5622925"/>
          <p14:tracePt t="142015" x="6659563" y="5616575"/>
          <p14:tracePt t="142034" x="6651625" y="5616575"/>
          <p14:tracePt t="142049" x="6607175" y="5600700"/>
          <p14:tracePt t="142066" x="6430963" y="5578475"/>
          <p14:tracePt t="142082" x="6416675" y="5592763"/>
          <p14:tracePt t="142116" x="6461125" y="5608638"/>
          <p14:tracePt t="142132" x="6637338" y="5668963"/>
          <p14:tracePt t="142149" x="7010400" y="5676900"/>
          <p14:tracePt t="142165" x="7277100" y="5676900"/>
          <p14:tracePt t="142182" x="7345363" y="5668963"/>
          <p14:tracePt t="142291" x="7353300" y="5668963"/>
          <p14:tracePt t="142299" x="7413625" y="5676900"/>
          <p14:tracePt t="142307" x="7505700" y="5684838"/>
          <p14:tracePt t="142315" x="7673975" y="5722938"/>
          <p14:tracePt t="142333" x="7932738" y="5737225"/>
          <p14:tracePt t="142349" x="8054975" y="5737225"/>
          <p14:tracePt t="142365" x="8131175" y="5737225"/>
          <p14:tracePt t="142382" x="8137525" y="5737225"/>
          <p14:tracePt t="142451" x="8153400" y="5730875"/>
          <p14:tracePt t="142459" x="8183563" y="5722938"/>
          <p14:tracePt t="142467" x="8245475" y="5715000"/>
          <p14:tracePt t="142482" x="8404225" y="5715000"/>
          <p14:tracePt t="142499" x="8594725" y="5707063"/>
          <p14:tracePt t="142515" x="8809038" y="5707063"/>
          <p14:tracePt t="142532" x="8999538" y="5707063"/>
          <p14:tracePt t="142549" x="9037638" y="5699125"/>
          <p14:tracePt t="142595" x="9037638" y="5692775"/>
          <p14:tracePt t="142603" x="8931275" y="5661025"/>
          <p14:tracePt t="142615" x="8763000" y="5646738"/>
          <p14:tracePt t="142634" x="7864475" y="5676900"/>
          <p14:tracePt t="142649" x="7597775" y="5722938"/>
          <p14:tracePt t="142666" x="7140575" y="5791200"/>
          <p14:tracePt t="142682" x="6697663" y="5837238"/>
          <p14:tracePt t="142699" x="6675438" y="5837238"/>
          <p14:tracePt t="142747" x="6697663" y="5837238"/>
          <p14:tracePt t="142755" x="6827838" y="5829300"/>
          <p14:tracePt t="142765" x="6972300" y="5829300"/>
          <p14:tracePt t="142782" x="7292975" y="5813425"/>
          <p14:tracePt t="142799" x="7543800" y="5775325"/>
          <p14:tracePt t="142816" x="7627938" y="5775325"/>
          <p14:tracePt t="142850" x="7604125" y="5768975"/>
          <p14:tracePt t="142866" x="7475538" y="5722938"/>
          <p14:tracePt t="142882" x="6880225" y="5699125"/>
          <p14:tracePt t="142899" x="6697663" y="5699125"/>
          <p14:tracePt t="142916" x="6667500" y="5699125"/>
          <p14:tracePt t="142949" x="6697663" y="5707063"/>
          <p14:tracePt t="142966" x="6904038" y="5745163"/>
          <p14:tracePt t="142982" x="7285038" y="5745163"/>
          <p14:tracePt t="142999" x="7535863" y="5745163"/>
          <p14:tracePt t="143016" x="7551738" y="5745163"/>
          <p14:tracePt t="143049" x="7489825" y="5745163"/>
          <p14:tracePt t="143066" x="7154863" y="5715000"/>
          <p14:tracePt t="143082" x="6667500" y="5715000"/>
          <p14:tracePt t="143099" x="6659563" y="5715000"/>
          <p14:tracePt t="143146" x="6659563" y="5722938"/>
          <p14:tracePt t="143155" x="6697663" y="5730875"/>
          <p14:tracePt t="143166" x="6727825" y="5730875"/>
          <p14:tracePt t="143182" x="6765925" y="5730875"/>
          <p14:tracePt t="143216" x="6773863" y="5737225"/>
          <p14:tracePt t="144075" x="6759575" y="5737225"/>
          <p14:tracePt t="144083" x="6713538" y="5722938"/>
          <p14:tracePt t="144091" x="6689725" y="5722938"/>
          <p14:tracePt t="144099" x="6659563" y="5715000"/>
          <p14:tracePt t="144116" x="6591300" y="5684838"/>
          <p14:tracePt t="144133" x="6461125" y="5654675"/>
          <p14:tracePt t="144149" x="6302375" y="5638800"/>
          <p14:tracePt t="144166" x="6194425" y="5608638"/>
          <p14:tracePt t="144183" x="6188075" y="5608638"/>
          <p14:tracePt t="145115" x="6180138" y="5608638"/>
          <p14:tracePt t="145147" x="6172200" y="5608638"/>
          <p14:tracePt t="145155" x="6149975" y="5600700"/>
          <p14:tracePt t="145166" x="6134100" y="5600700"/>
          <p14:tracePt t="145183" x="6103938" y="5592763"/>
          <p14:tracePt t="145200" x="6080125" y="5584825"/>
          <p14:tracePt t="145216" x="6027738" y="5584825"/>
          <p14:tracePt t="145235" x="5943600" y="5592763"/>
          <p14:tracePt t="145378" x="5935663" y="5592763"/>
          <p14:tracePt t="145475" x="5921375" y="5608638"/>
          <p14:tracePt t="145483" x="5889625" y="5616575"/>
          <p14:tracePt t="145491" x="5845175" y="5622925"/>
          <p14:tracePt t="145502" x="5813425" y="5646738"/>
          <p14:tracePt t="145517" x="5761038" y="5668963"/>
          <p14:tracePt t="145533" x="5730875" y="5684838"/>
          <p14:tracePt t="145550" x="5684838" y="5707063"/>
          <p14:tracePt t="185492" x="5622925" y="5707063"/>
          <p14:tracePt t="185545" x="3902075" y="5997575"/>
          <p14:tracePt t="185554" x="3543300" y="6042025"/>
          <p14:tracePt t="185564" x="3184525" y="6073775"/>
          <p14:tracePt t="185581" x="2468563" y="6142038"/>
          <p14:tracePt t="185598" x="1927225" y="6218238"/>
          <p14:tracePt t="185614" x="1622425" y="6264275"/>
          <p14:tracePt t="185631" x="1455738" y="6302375"/>
          <p14:tracePt t="185648" x="1387475" y="6324600"/>
          <p14:tracePt t="185664" x="1379538" y="6332538"/>
          <p14:tracePt t="185681" x="1363663" y="6378575"/>
          <p14:tracePt t="185698" x="1311275" y="6530975"/>
          <p14:tracePt t="185714" x="1249363" y="6675438"/>
          <p14:tracePt t="186998" x="708025" y="6499225"/>
          <p14:tracePt t="187015" x="701675" y="6469063"/>
          <p14:tracePt t="187031" x="701675" y="6446838"/>
          <p14:tracePt t="187048" x="701675" y="6378575"/>
          <p14:tracePt t="187065" x="701675" y="6308725"/>
          <p14:tracePt t="187081" x="693738" y="6302375"/>
          <p14:tracePt t="187098" x="685800" y="6256338"/>
          <p14:tracePt t="187115" x="669925" y="6202363"/>
          <p14:tracePt t="188010" x="0" y="0"/>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153149" y="498920"/>
            <a:ext cx="7484532"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 </a:t>
            </a:r>
            <a:r>
              <a:rPr lang="en-US" sz="2800" b="1" dirty="0">
                <a:latin typeface="Times New Roman" panose="02020603050405020304" pitchFamily="18" charset="0"/>
                <a:cs typeface="Times New Roman" panose="02020603050405020304" pitchFamily="18" charset="0"/>
              </a:rPr>
              <a:t>of Example 2</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482422" y="1633464"/>
            <a:ext cx="4970111" cy="3693319"/>
          </a:xfrm>
          <a:prstGeom prst="rect">
            <a:avLst/>
          </a:prstGeom>
          <a:solidFill>
            <a:schemeClr val="bg1"/>
          </a:solidFill>
        </p:spPr>
        <p:txBody>
          <a:bodyPr wrap="square" rtlCol="0">
            <a:spAutoFit/>
          </a:bodyPr>
          <a:lstStyle/>
          <a:p>
            <a:r>
              <a:rPr lang="en-US" dirty="0"/>
              <a:t>Solution</a:t>
            </a:r>
          </a:p>
          <a:p>
            <a:endParaRPr lang="en-US" dirty="0" smtClean="0"/>
          </a:p>
          <a:p>
            <a:r>
              <a:rPr lang="en-US" b="1" dirty="0"/>
              <a:t>1. </a:t>
            </a:r>
            <a:r>
              <a:rPr lang="en-US" dirty="0"/>
              <a:t>Because the average of $83,121 is based on a subset of the population, </a:t>
            </a:r>
            <a:r>
              <a:rPr lang="en-US" dirty="0" smtClean="0"/>
              <a:t>it is</a:t>
            </a:r>
            <a:r>
              <a:rPr lang="en-US" dirty="0"/>
              <a:t> </a:t>
            </a:r>
            <a:r>
              <a:rPr lang="en-US" dirty="0" smtClean="0"/>
              <a:t>a </a:t>
            </a:r>
            <a:r>
              <a:rPr lang="en-US" dirty="0"/>
              <a:t>sample statistic</a:t>
            </a:r>
            <a:r>
              <a:rPr lang="en-US" dirty="0" smtClean="0"/>
              <a:t>.</a:t>
            </a:r>
          </a:p>
          <a:p>
            <a:endParaRPr lang="en-US" dirty="0"/>
          </a:p>
          <a:p>
            <a:r>
              <a:rPr lang="en-US" b="1" dirty="0"/>
              <a:t>2. </a:t>
            </a:r>
            <a:r>
              <a:rPr lang="en-US" dirty="0"/>
              <a:t>Because the SAT score of 1442 is based on all the students who accepted</a:t>
            </a:r>
          </a:p>
          <a:p>
            <a:r>
              <a:rPr lang="en-US" dirty="0"/>
              <a:t>admission offers in 2009, it is a population parameter</a:t>
            </a:r>
            <a:r>
              <a:rPr lang="en-US" dirty="0" smtClean="0"/>
              <a:t>.</a:t>
            </a:r>
          </a:p>
          <a:p>
            <a:endParaRPr lang="en-US" dirty="0"/>
          </a:p>
          <a:p>
            <a:r>
              <a:rPr lang="en-US" b="1" dirty="0"/>
              <a:t>3. </a:t>
            </a:r>
            <a:r>
              <a:rPr lang="en-US" dirty="0"/>
              <a:t>Because the percent of 34% is based on a subset of the population, it is a</a:t>
            </a:r>
          </a:p>
          <a:p>
            <a:r>
              <a:rPr lang="en-US" dirty="0"/>
              <a:t>sample statistic.</a:t>
            </a:r>
            <a:endParaRPr lang="en-US" dirty="0">
              <a:latin typeface="Tajawal ExtraBold" panose="00000800000000000000" pitchFamily="2" charset="-78"/>
              <a:cs typeface="Tajawal ExtraBold" panose="00000800000000000000" pitchFamily="2" charset="-78"/>
            </a:endParaRPr>
          </a:p>
        </p:txBody>
      </p:sp>
      <p:sp>
        <p:nvSpPr>
          <p:cNvPr id="9" name="TextBox 8"/>
          <p:cNvSpPr txBox="1"/>
          <p:nvPr/>
        </p:nvSpPr>
        <p:spPr>
          <a:xfrm>
            <a:off x="6493755" y="2128264"/>
            <a:ext cx="4970111" cy="3139321"/>
          </a:xfrm>
          <a:prstGeom prst="rect">
            <a:avLst/>
          </a:prstGeom>
          <a:solidFill>
            <a:schemeClr val="bg1"/>
          </a:solidFill>
        </p:spPr>
        <p:txBody>
          <a:bodyPr wrap="square" rtlCol="0">
            <a:spAutoFit/>
          </a:bodyPr>
          <a:lstStyle/>
          <a:p>
            <a:pPr algn="r"/>
            <a:r>
              <a:rPr lang="ar-EG" dirty="0" smtClean="0"/>
              <a:t>الاجابة</a:t>
            </a:r>
          </a:p>
          <a:p>
            <a:pPr algn="r"/>
            <a:endParaRPr lang="ar-EG" dirty="0" smtClean="0"/>
          </a:p>
          <a:p>
            <a:pPr algn="r"/>
            <a:r>
              <a:rPr lang="ar-EG" dirty="0" smtClean="0"/>
              <a:t>1. نظرًا لأن المتوسط ​​البالغ 83,121 دولارًا يعتمد على مجموعة فرعية من السكان، فهو عبارة عن </a:t>
            </a:r>
            <a:r>
              <a:rPr lang="ar-EG" dirty="0"/>
              <a:t>إحصائية العينة</a:t>
            </a:r>
            <a:r>
              <a:rPr lang="ar-EG" dirty="0" smtClean="0"/>
              <a:t>.</a:t>
            </a:r>
          </a:p>
          <a:p>
            <a:pPr algn="r"/>
            <a:endParaRPr lang="ar-EG" dirty="0"/>
          </a:p>
          <a:p>
            <a:pPr algn="r"/>
            <a:r>
              <a:rPr lang="ar-EG" dirty="0"/>
              <a:t>2. لأن نتيجة اختبار </a:t>
            </a:r>
            <a:r>
              <a:rPr lang="en-US" dirty="0"/>
              <a:t>SAT 1442 </a:t>
            </a:r>
            <a:r>
              <a:rPr lang="ar-EG" dirty="0"/>
              <a:t>تعتمد على جميع الطلاب الذين قبلوا</a:t>
            </a:r>
          </a:p>
          <a:p>
            <a:pPr algn="r"/>
            <a:r>
              <a:rPr lang="ar-EG" dirty="0"/>
              <a:t>عروض القبول في عام 2009، بل هو معلمة السكان.</a:t>
            </a:r>
          </a:p>
          <a:p>
            <a:pPr algn="r"/>
            <a:endParaRPr lang="ar-EG" dirty="0"/>
          </a:p>
          <a:p>
            <a:pPr algn="r"/>
            <a:r>
              <a:rPr lang="ar-EG" dirty="0"/>
              <a:t>3. نظرًا لأن نسبة 34% تعتمد على مجموعة فرعية من السكان، فهي </a:t>
            </a:r>
            <a:r>
              <a:rPr lang="ar-EG" dirty="0" smtClean="0"/>
              <a:t>إحصائية </a:t>
            </a:r>
            <a:r>
              <a:rPr lang="ar-EG" dirty="0"/>
              <a:t>العينة.</a:t>
            </a:r>
            <a:endParaRPr lang="en-US"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29142762"/>
      </p:ext>
    </p:extLst>
  </p:cSld>
  <p:clrMapOvr>
    <a:masterClrMapping/>
  </p:clrMapOvr>
  <mc:AlternateContent xmlns:mc="http://schemas.openxmlformats.org/markup-compatibility/2006" xmlns:p14="http://schemas.microsoft.com/office/powerpoint/2010/main">
    <mc:Choice Requires="p14">
      <p:transition p14:dur="10" advTm="53527"/>
    </mc:Choice>
    <mc:Fallback xmlns="">
      <p:transition advTm="53527"/>
    </mc:Fallback>
  </mc:AlternateContent>
  <p:timing>
    <p:tnLst>
      <p:par>
        <p:cTn id="1" dur="indefinite" restart="never" nodeType="tmRoot"/>
      </p:par>
    </p:tnLst>
  </p:timing>
  <p:extLst mod="1">
    <p:ext uri="{3A86A75C-4F4B-4683-9AE1-C65F6400EC91}">
      <p14:laserTraceLst xmlns:p14="http://schemas.microsoft.com/office/powerpoint/2010/main">
        <p14:tracePtLst>
          <p14:tracePt t="4229" x="549275" y="5287963"/>
          <p14:tracePt t="4270" x="549275" y="5280025"/>
          <p14:tracePt t="4277" x="555625" y="5280025"/>
          <p14:tracePt t="4286" x="579438" y="5280025"/>
          <p14:tracePt t="4296" x="617538" y="5265738"/>
          <p14:tracePt t="4312" x="739775" y="5165725"/>
          <p14:tracePt t="4329" x="898525" y="5051425"/>
          <p14:tracePt t="4346" x="1173163" y="4846638"/>
          <p14:tracePt t="4362" x="1401763" y="4618038"/>
          <p14:tracePt t="4379" x="1608138" y="4305300"/>
          <p14:tracePt t="4396" x="1806575" y="3856038"/>
          <p14:tracePt t="4412" x="1935163" y="3360738"/>
          <p14:tracePt t="4429" x="2003425" y="2917825"/>
          <p14:tracePt t="4446" x="2041525" y="2651125"/>
          <p14:tracePt t="4462" x="2049463" y="2514600"/>
          <p14:tracePt t="4479" x="2049463" y="2378075"/>
          <p14:tracePt t="4496" x="2049463" y="2316163"/>
          <p14:tracePt t="4512" x="2049463" y="2278063"/>
          <p14:tracePt t="4529" x="2049463" y="2270125"/>
          <p14:tracePt t="4775" x="2057400" y="2270125"/>
          <p14:tracePt t="4783" x="2073275" y="2286000"/>
          <p14:tracePt t="4796" x="2117725" y="2362200"/>
          <p14:tracePt t="4813" x="2187575" y="2492375"/>
          <p14:tracePt t="4830" x="2239963" y="2598738"/>
          <p14:tracePt t="4846" x="2301875" y="2735263"/>
          <p14:tracePt t="4863" x="2332038" y="2797175"/>
          <p14:tracePt t="4880" x="2332038" y="2803525"/>
          <p14:tracePt t="4934" x="2339975" y="2811463"/>
          <p14:tracePt t="4943" x="2346325" y="2811463"/>
          <p14:tracePt t="4950" x="2354263" y="2819400"/>
          <p14:tracePt t="4963" x="2378075" y="2835275"/>
          <p14:tracePt t="4980" x="2384425" y="2835275"/>
          <p14:tracePt t="4996" x="2408238" y="2835275"/>
          <p14:tracePt t="5014" x="2460625" y="2849563"/>
          <p14:tracePt t="5030" x="2568575" y="2873375"/>
          <p14:tracePt t="5046" x="2735263" y="2887663"/>
          <p14:tracePt t="5063" x="2835275" y="2887663"/>
          <p14:tracePt t="5080" x="2933700" y="2887663"/>
          <p14:tracePt t="5096" x="2963863" y="2887663"/>
          <p14:tracePt t="5175" x="2971800" y="2887663"/>
          <p14:tracePt t="5183" x="2994025" y="2873375"/>
          <p14:tracePt t="5196" x="3017838" y="2865438"/>
          <p14:tracePt t="5214" x="3078163" y="2841625"/>
          <p14:tracePt t="5230" x="3162300" y="2827338"/>
          <p14:tracePt t="5246" x="3246438" y="2827338"/>
          <p14:tracePt t="5263" x="3390900" y="2827338"/>
          <p14:tracePt t="5280" x="3543300" y="2827338"/>
          <p14:tracePt t="5296" x="3733800" y="2827338"/>
          <p14:tracePt t="5313" x="3954463" y="2827338"/>
          <p14:tracePt t="5330" x="4183063" y="2827338"/>
          <p14:tracePt t="5346" x="4389438" y="2827338"/>
          <p14:tracePt t="5363" x="4587875" y="2827338"/>
          <p14:tracePt t="5380" x="4754563" y="2827338"/>
          <p14:tracePt t="5397" x="4860925" y="2827338"/>
          <p14:tracePt t="5413" x="4899025" y="2811463"/>
          <p14:tracePt t="5503" x="4906963" y="2811463"/>
          <p14:tracePt t="5511" x="4922838" y="2803525"/>
          <p14:tracePt t="5519" x="4968875" y="2803525"/>
          <p14:tracePt t="5530" x="5021263" y="2797175"/>
          <p14:tracePt t="5547" x="5097463" y="2789238"/>
          <p14:tracePt t="5563" x="5197475" y="2751138"/>
          <p14:tracePt t="5580" x="5303838" y="2720975"/>
          <p14:tracePt t="5596" x="5372100" y="2705100"/>
          <p14:tracePt t="5614" x="5410200" y="2689225"/>
          <p14:tracePt t="5630" x="5418138" y="2689225"/>
          <p14:tracePt t="5735" x="5426075" y="2689225"/>
          <p14:tracePt t="5759" x="5440363" y="2689225"/>
          <p14:tracePt t="5767" x="5464175" y="2689225"/>
          <p14:tracePt t="5780" x="5486400" y="2689225"/>
          <p14:tracePt t="5797" x="5554663" y="2674938"/>
          <p14:tracePt t="5814" x="5622925" y="2667000"/>
          <p14:tracePt t="5830" x="5753100" y="2628900"/>
          <p14:tracePt t="5847" x="5821363" y="2606675"/>
          <p14:tracePt t="5863" x="5845175" y="2590800"/>
          <p14:tracePt t="5880" x="5845175" y="2574925"/>
          <p14:tracePt t="5897" x="5845175" y="2536825"/>
          <p14:tracePt t="5913" x="5791200" y="2460625"/>
          <p14:tracePt t="5931" x="5654675" y="2362200"/>
          <p14:tracePt t="5947" x="5478463" y="2278063"/>
          <p14:tracePt t="5963" x="5287963" y="2217738"/>
          <p14:tracePt t="5980" x="5121275" y="2187575"/>
          <p14:tracePt t="5997" x="4999038" y="2187575"/>
          <p14:tracePt t="6014" x="4846638" y="2193925"/>
          <p14:tracePt t="6030" x="4740275" y="2286000"/>
          <p14:tracePt t="6047" x="4670425" y="2416175"/>
          <p14:tracePt t="6063" x="4602163" y="2574925"/>
          <p14:tracePt t="6080" x="4602163" y="2727325"/>
          <p14:tracePt t="6097" x="4625975" y="2879725"/>
          <p14:tracePt t="6113" x="4724400" y="2979738"/>
          <p14:tracePt t="6130" x="4860925" y="3032125"/>
          <p14:tracePt t="6147" x="5151438" y="3032125"/>
          <p14:tracePt t="6163" x="5562600" y="3009900"/>
          <p14:tracePt t="6180" x="5875338" y="2865438"/>
          <p14:tracePt t="6197" x="6027738" y="2727325"/>
          <p14:tracePt t="6214" x="6065838" y="2606675"/>
          <p14:tracePt t="6230" x="6011863" y="2408238"/>
          <p14:tracePt t="6247" x="5722938" y="2247900"/>
          <p14:tracePt t="6264" x="5203825" y="2103438"/>
          <p14:tracePt t="6280" x="4694238" y="2065338"/>
          <p14:tracePt t="6297" x="4351338" y="2073275"/>
          <p14:tracePt t="6314" x="4122738" y="2179638"/>
          <p14:tracePt t="6330" x="4030663" y="2286000"/>
          <p14:tracePt t="6347" x="4008438" y="2400300"/>
          <p14:tracePt t="6364" x="4054475" y="2514600"/>
          <p14:tracePt t="6380" x="4251325" y="2613025"/>
          <p14:tracePt t="6397" x="4632325" y="2636838"/>
          <p14:tracePt t="6414" x="5105400" y="2636838"/>
          <p14:tracePt t="6430" x="5554663" y="2454275"/>
          <p14:tracePt t="6447" x="5630863" y="2370138"/>
          <p14:tracePt t="6464" x="5630863" y="2354263"/>
          <p14:tracePt t="6480" x="5584825" y="2308225"/>
          <p14:tracePt t="6497" x="5364163" y="2263775"/>
          <p14:tracePt t="6514" x="5051425" y="2263775"/>
          <p14:tracePt t="6530" x="4930775" y="2339975"/>
          <p14:tracePt t="6547" x="4884738" y="2438400"/>
          <p14:tracePt t="6550" x="4884738" y="2484438"/>
          <p14:tracePt t="6564" x="4884738" y="2530475"/>
          <p14:tracePt t="6580" x="4953000" y="2606675"/>
          <p14:tracePt t="6597" x="5173663" y="2628900"/>
          <p14:tracePt t="6614" x="5508625" y="2628900"/>
          <p14:tracePt t="6630" x="5699125" y="2582863"/>
          <p14:tracePt t="6647" x="5715000" y="2568575"/>
          <p14:tracePt t="6664" x="5668963" y="2522538"/>
          <p14:tracePt t="6680" x="5486400" y="2468563"/>
          <p14:tracePt t="6697" x="5241925" y="2460625"/>
          <p14:tracePt t="6714" x="5075238" y="2492375"/>
          <p14:tracePt t="6730" x="4983163" y="2574925"/>
          <p14:tracePt t="6747" x="4960938" y="2628900"/>
          <p14:tracePt t="6764" x="5006975" y="2697163"/>
          <p14:tracePt t="6780" x="5113338" y="2727325"/>
          <p14:tracePt t="6798" x="5394325" y="2720975"/>
          <p14:tracePt t="6814" x="5464175" y="2689225"/>
          <p14:tracePt t="6830" x="5508625" y="2582863"/>
          <p14:tracePt t="6847" x="5410200" y="2522538"/>
          <p14:tracePt t="6864" x="5235575" y="2476500"/>
          <p14:tracePt t="6880" x="4975225" y="2460625"/>
          <p14:tracePt t="6897" x="4778375" y="2476500"/>
          <p14:tracePt t="6914" x="4678363" y="2574925"/>
          <p14:tracePt t="6930" x="4670425" y="2659063"/>
          <p14:tracePt t="6948" x="4716463" y="2773363"/>
          <p14:tracePt t="6964" x="4968875" y="2879725"/>
          <p14:tracePt t="6980" x="5356225" y="2917825"/>
          <p14:tracePt t="6998" x="5791200" y="2857500"/>
          <p14:tracePt t="7014" x="5851525" y="2819400"/>
          <p14:tracePt t="7030" x="5875338" y="2689225"/>
          <p14:tracePt t="7047" x="5821363" y="2598738"/>
          <p14:tracePt t="7065" x="5646738" y="2536825"/>
          <p14:tracePt t="7080" x="5426075" y="2522538"/>
          <p14:tracePt t="7097" x="5295900" y="2544763"/>
          <p14:tracePt t="7114" x="5227638" y="2644775"/>
          <p14:tracePt t="7130" x="5211763" y="2727325"/>
          <p14:tracePt t="7148" x="5211763" y="2797175"/>
          <p14:tracePt t="7164" x="5257800" y="2857500"/>
          <p14:tracePt t="7180" x="5426075" y="2887663"/>
          <p14:tracePt t="7198" x="5889625" y="2873375"/>
          <p14:tracePt t="7214" x="6073775" y="2819400"/>
          <p14:tracePt t="7230" x="6340475" y="2613025"/>
          <p14:tracePt t="7247" x="6354763" y="2522538"/>
          <p14:tracePt t="7264" x="6354763" y="2468563"/>
          <p14:tracePt t="7281" x="6188075" y="2408238"/>
          <p14:tracePt t="7297" x="5799138" y="2384425"/>
          <p14:tracePt t="7314" x="5303838" y="2384425"/>
          <p14:tracePt t="7331" x="4960938" y="2514600"/>
          <p14:tracePt t="7348" x="4778375" y="2651125"/>
          <p14:tracePt t="7364" x="4716463" y="2759075"/>
          <p14:tracePt t="7382" x="4732338" y="2841625"/>
          <p14:tracePt t="7398" x="4830763" y="2879725"/>
          <p14:tracePt t="7414" x="5121275" y="2879725"/>
          <p14:tracePt t="7431" x="5554663" y="2835275"/>
          <p14:tracePt t="7447" x="5775325" y="2705100"/>
          <p14:tracePt t="7464" x="5837238" y="2590800"/>
          <p14:tracePt t="7481" x="5837238" y="2530475"/>
          <p14:tracePt t="7497" x="5807075" y="2438400"/>
          <p14:tracePt t="7514" x="5578475" y="2370138"/>
          <p14:tracePt t="7531" x="5159375" y="2354263"/>
          <p14:tracePt t="7547" x="4800600" y="2362200"/>
          <p14:tracePt t="7564" x="4664075" y="2454275"/>
          <p14:tracePt t="7568" x="4640263" y="2498725"/>
          <p14:tracePt t="7581" x="4632325" y="2536825"/>
          <p14:tracePt t="7598" x="4656138" y="2689225"/>
          <p14:tracePt t="7614" x="4816475" y="2765425"/>
          <p14:tracePt t="7631" x="5083175" y="2773363"/>
          <p14:tracePt t="7648" x="5356225" y="2751138"/>
          <p14:tracePt t="7664" x="5516563" y="2644775"/>
          <p14:tracePt t="7681" x="5562600" y="2560638"/>
          <p14:tracePt t="7698" x="5562600" y="2536825"/>
          <p14:tracePt t="7714" x="5486400" y="2460625"/>
          <p14:tracePt t="7731" x="5273675" y="2446338"/>
          <p14:tracePt t="7747" x="4983163" y="2446338"/>
          <p14:tracePt t="7764" x="4838700" y="2506663"/>
          <p14:tracePt t="7781" x="4770438" y="2574925"/>
          <p14:tracePt t="7798" x="4770438" y="2659063"/>
          <p14:tracePt t="7815" x="4884738" y="2713038"/>
          <p14:tracePt t="7831" x="5127625" y="2727325"/>
          <p14:tracePt t="7848" x="5478463" y="2727325"/>
          <p14:tracePt t="7864" x="5775325" y="2651125"/>
          <p14:tracePt t="7881" x="5867400" y="2582863"/>
          <p14:tracePt t="7897" x="5883275" y="2552700"/>
          <p14:tracePt t="7914" x="5859463" y="2506663"/>
          <p14:tracePt t="7931" x="5654675" y="2438400"/>
          <p14:tracePt t="7947" x="5241925" y="2400300"/>
          <p14:tracePt t="7964" x="4983163" y="2400300"/>
          <p14:tracePt t="7981" x="4868863" y="2484438"/>
          <p14:tracePt t="7998" x="4816475" y="2582863"/>
          <p14:tracePt t="8014" x="4830763" y="2713038"/>
          <p14:tracePt t="8031" x="4945063" y="2781300"/>
          <p14:tracePt t="8047" x="5235575" y="2819400"/>
          <p14:tracePt t="8064" x="5646738" y="2819400"/>
          <p14:tracePt t="8081" x="5981700" y="2727325"/>
          <p14:tracePt t="8098" x="6111875" y="2613025"/>
          <p14:tracePt t="8114" x="6118225" y="2536825"/>
          <p14:tracePt t="8131" x="6103938" y="2468563"/>
          <p14:tracePt t="8148" x="5883275" y="2378075"/>
          <p14:tracePt t="8164" x="5432425" y="2332038"/>
          <p14:tracePt t="8181" x="5037138" y="2332038"/>
          <p14:tracePt t="8198" x="4830763" y="2392363"/>
          <p14:tracePt t="8215" x="4740275" y="2498725"/>
          <p14:tracePt t="8231" x="4740275" y="2568575"/>
          <p14:tracePt t="8248" x="4778375" y="2628900"/>
          <p14:tracePt t="8264" x="4953000" y="2659063"/>
          <p14:tracePt t="8281" x="5173663" y="2659063"/>
          <p14:tracePt t="8298" x="5334000" y="2628900"/>
          <p14:tracePt t="8314" x="5402263" y="2574925"/>
          <p14:tracePt t="8331" x="5402263" y="2560638"/>
          <p14:tracePt t="8348" x="5402263" y="2544763"/>
          <p14:tracePt t="8364" x="5318125" y="2484438"/>
          <p14:tracePt t="8381" x="5051425" y="2446338"/>
          <p14:tracePt t="8398" x="4854575" y="2446338"/>
          <p14:tracePt t="8414" x="4686300" y="2506663"/>
          <p14:tracePt t="8432" x="4656138" y="2552700"/>
          <p14:tracePt t="8448" x="4648200" y="2590800"/>
          <p14:tracePt t="8464" x="4656138" y="2628900"/>
          <p14:tracePt t="8481" x="4762500" y="2682875"/>
          <p14:tracePt t="8498" x="4960938" y="2697163"/>
          <p14:tracePt t="8514" x="5121275" y="2697163"/>
          <p14:tracePt t="8531" x="5235575" y="2682875"/>
          <p14:tracePt t="8548" x="5249863" y="2674938"/>
          <p14:tracePt t="8575" x="5235575" y="2659063"/>
          <p14:tracePt t="8583" x="5165725" y="2644775"/>
          <p14:tracePt t="8598" x="4922838" y="2636838"/>
          <p14:tracePt t="8614" x="4716463" y="2636838"/>
          <p14:tracePt t="8631" x="4625975" y="2636838"/>
          <p14:tracePt t="8648" x="4579938" y="2659063"/>
          <p14:tracePt t="9031" x="4572000" y="2667000"/>
          <p14:tracePt t="9039" x="4602163" y="2667000"/>
          <p14:tracePt t="9048" x="4648200" y="2689225"/>
          <p14:tracePt t="9065" x="4854575" y="2705100"/>
          <p14:tracePt t="9081" x="5303838" y="2743200"/>
          <p14:tracePt t="9098" x="5730875" y="2765425"/>
          <p14:tracePt t="9115" x="6218238" y="2803525"/>
          <p14:tracePt t="9131" x="6697663" y="2803525"/>
          <p14:tracePt t="9148" x="7116763" y="2819400"/>
          <p14:tracePt t="9164" x="7489825" y="2819400"/>
          <p14:tracePt t="9182" x="7756525" y="2819400"/>
          <p14:tracePt t="9198" x="8099425" y="2819400"/>
          <p14:tracePt t="9215" x="8283575" y="2819400"/>
          <p14:tracePt t="9231" x="8420100" y="2819400"/>
          <p14:tracePt t="9249" x="8556625" y="2819400"/>
          <p14:tracePt t="9265" x="8694738" y="2819400"/>
          <p14:tracePt t="9281" x="8785225" y="2819400"/>
          <p14:tracePt t="9298" x="8855075" y="2819400"/>
          <p14:tracePt t="9315" x="8869363" y="2819400"/>
          <p14:tracePt t="9423" x="8877300" y="2819400"/>
          <p14:tracePt t="9431" x="8885238" y="2819400"/>
          <p14:tracePt t="9439" x="8945563" y="2803525"/>
          <p14:tracePt t="9448" x="9013825" y="2803525"/>
          <p14:tracePt t="9465" x="9174163" y="2803525"/>
          <p14:tracePt t="9481" x="9402763" y="2789238"/>
          <p14:tracePt t="9498" x="9647238" y="2765425"/>
          <p14:tracePt t="9515" x="9867900" y="2765425"/>
          <p14:tracePt t="9531" x="9998075" y="2751138"/>
          <p14:tracePt t="9549" x="10028238" y="2743200"/>
          <p14:tracePt t="9655" x="10012363" y="2743200"/>
          <p14:tracePt t="9663" x="9982200" y="2743200"/>
          <p14:tracePt t="9671" x="9936163" y="2743200"/>
          <p14:tracePt t="9681" x="9867900" y="2743200"/>
          <p14:tracePt t="9698" x="9699625" y="2765425"/>
          <p14:tracePt t="9715" x="9410700" y="2789238"/>
          <p14:tracePt t="9732" x="9105900" y="2811463"/>
          <p14:tracePt t="9750" x="8855075" y="2811463"/>
          <p14:tracePt t="9765" x="8839200" y="2811463"/>
          <p14:tracePt t="9823" x="8855075" y="2803525"/>
          <p14:tracePt t="9831" x="8915400" y="2803525"/>
          <p14:tracePt t="9839" x="8975725" y="2803525"/>
          <p14:tracePt t="9848" x="9029700" y="2803525"/>
          <p14:tracePt t="9865" x="9159875" y="2797175"/>
          <p14:tracePt t="9882" x="9242425" y="2797175"/>
          <p14:tracePt t="9898" x="9296400" y="2797175"/>
          <p14:tracePt t="9951" x="9228138" y="2765425"/>
          <p14:tracePt t="9959" x="9136063" y="2743200"/>
          <p14:tracePt t="9966" x="8983663" y="2743200"/>
          <p14:tracePt t="9982" x="8770938" y="2743200"/>
          <p14:tracePt t="9998" x="8229600" y="2743200"/>
          <p14:tracePt t="10015" x="7985125" y="2743200"/>
          <p14:tracePt t="10032" x="7894638" y="2743200"/>
          <p14:tracePt t="10215" x="7886700" y="2735263"/>
          <p14:tracePt t="10223" x="7870825" y="2735263"/>
          <p14:tracePt t="10232" x="7840663" y="2727325"/>
          <p14:tracePt t="10250" x="7826375" y="2720975"/>
          <p14:tracePt t="10265" x="7818438" y="2720975"/>
          <p14:tracePt t="10282" x="7810500" y="2713038"/>
          <p14:tracePt t="14278" x="7794625" y="2713038"/>
          <p14:tracePt t="14287" x="7750175" y="2713038"/>
          <p14:tracePt t="14300" x="7680325" y="2713038"/>
          <p14:tracePt t="14316" x="7315200" y="2827338"/>
          <p14:tracePt t="14334" x="6477000" y="3040063"/>
          <p14:tracePt t="14350" x="6149975" y="3124200"/>
          <p14:tracePt t="14366" x="5287963" y="3260725"/>
          <p14:tracePt t="14383" x="4930775" y="3314700"/>
          <p14:tracePt t="14400" x="4732338" y="3322638"/>
          <p14:tracePt t="14416" x="4670425" y="3322638"/>
          <p14:tracePt t="14450" x="4656138" y="3322638"/>
          <p14:tracePt t="14468" x="4602163" y="3322638"/>
          <p14:tracePt t="14483" x="4511675" y="3322638"/>
          <p14:tracePt t="14500" x="4365625" y="3322638"/>
          <p14:tracePt t="14517" x="4152900" y="3322638"/>
          <p14:tracePt t="14534" x="3863975" y="3330575"/>
          <p14:tracePt t="14550" x="3322638" y="3330575"/>
          <p14:tracePt t="14567" x="3048000" y="3330575"/>
          <p14:tracePt t="14583" x="2857500" y="3330575"/>
          <p14:tracePt t="14600" x="2773363" y="3330575"/>
          <p14:tracePt t="14678" x="2727325" y="3330575"/>
          <p14:tracePt t="14686" x="2689225" y="3306763"/>
          <p14:tracePt t="14695" x="2620963" y="3298825"/>
          <p14:tracePt t="14703" x="2574925" y="3298825"/>
          <p14:tracePt t="14716" x="2498725" y="3298825"/>
          <p14:tracePt t="14733" x="2346325" y="3298825"/>
          <p14:tracePt t="14750" x="2286000" y="3298825"/>
          <p14:tracePt t="14767" x="2278063" y="3298825"/>
          <p14:tracePt t="14919" x="2263775" y="3292475"/>
          <p14:tracePt t="14926" x="2255838" y="3284538"/>
          <p14:tracePt t="14935" x="2239963" y="3276600"/>
          <p14:tracePt t="14950" x="2217738" y="3260725"/>
          <p14:tracePt t="14968" x="2193925" y="3254375"/>
          <p14:tracePt t="14983" x="2179638" y="3254375"/>
          <p14:tracePt t="15000" x="2163763" y="3246438"/>
          <p14:tracePt t="15079" x="2163763" y="3238500"/>
          <p14:tracePt t="15096" x="2163763" y="3216275"/>
          <p14:tracePt t="15103" x="2163763" y="3200400"/>
          <p14:tracePt t="15117" x="2163763" y="3184525"/>
          <p14:tracePt t="15134" x="2163763" y="3178175"/>
          <p14:tracePt t="15150" x="2163763" y="3124200"/>
          <p14:tracePt t="15167" x="2163763" y="3108325"/>
          <p14:tracePt t="15183" x="2193925" y="3070225"/>
          <p14:tracePt t="15200" x="2270125" y="3040063"/>
          <p14:tracePt t="15217" x="2362200" y="3032125"/>
          <p14:tracePt t="15233" x="2514600" y="3032125"/>
          <p14:tracePt t="15250" x="2674938" y="3032125"/>
          <p14:tracePt t="15267" x="2879725" y="3032125"/>
          <p14:tracePt t="15283" x="3063875" y="3055938"/>
          <p14:tracePt t="15300" x="3192463" y="3086100"/>
          <p14:tracePt t="15317" x="3246438" y="3094038"/>
          <p14:tracePt t="15960" x="3254375" y="3101975"/>
          <p14:tracePt t="16007" x="3254375" y="3108325"/>
          <p14:tracePt t="16015" x="3254375" y="3140075"/>
          <p14:tracePt t="16023" x="3238500" y="3192463"/>
          <p14:tracePt t="16034" x="3230563" y="3246438"/>
          <p14:tracePt t="16050" x="3200400" y="3336925"/>
          <p14:tracePt t="16054" x="3192463" y="3398838"/>
          <p14:tracePt t="16067" x="3170238" y="3451225"/>
          <p14:tracePt t="16084" x="3170238" y="3559175"/>
          <p14:tracePt t="16100" x="3170238" y="3679825"/>
          <p14:tracePt t="16118" x="3170238" y="3771900"/>
          <p14:tracePt t="16134" x="3162300" y="3794125"/>
          <p14:tracePt t="16150" x="3048000" y="3908425"/>
          <p14:tracePt t="16168" x="2963863" y="3924300"/>
          <p14:tracePt t="16184" x="2865438" y="3946525"/>
          <p14:tracePt t="16200" x="2751138" y="3984625"/>
          <p14:tracePt t="16217" x="2644775" y="4008438"/>
          <p14:tracePt t="16234" x="2574925" y="4046538"/>
          <p14:tracePt t="16251" x="2544763" y="4054475"/>
          <p14:tracePt t="16327" x="2530475" y="4054475"/>
          <p14:tracePt t="16335" x="2514600" y="4054475"/>
          <p14:tracePt t="16343" x="2492375" y="4054475"/>
          <p14:tracePt t="16351" x="2476500" y="4046538"/>
          <p14:tracePt t="16368" x="2422525" y="4022725"/>
          <p14:tracePt t="16384" x="2362200" y="4000500"/>
          <p14:tracePt t="16401" x="2324100" y="3992563"/>
          <p14:tracePt t="16417" x="2278063" y="3992563"/>
          <p14:tracePt t="16434" x="2247900" y="3984625"/>
          <p14:tracePt t="16451" x="2217738" y="3978275"/>
          <p14:tracePt t="16467" x="2201863" y="3970338"/>
          <p14:tracePt t="16484" x="2187575" y="3970338"/>
          <p14:tracePt t="16501" x="2171700" y="3970338"/>
          <p14:tracePt t="16551" x="2171700" y="3962400"/>
          <p14:tracePt t="20591" x="2171700" y="3954463"/>
          <p14:tracePt t="20600" x="2163763" y="3946525"/>
          <p14:tracePt t="20623" x="2179638" y="3946525"/>
          <p14:tracePt t="20631" x="2187575" y="3946525"/>
          <p14:tracePt t="20639" x="2201863" y="3946525"/>
          <p14:tracePt t="20652" x="2225675" y="3954463"/>
          <p14:tracePt t="20669" x="2263775" y="3954463"/>
          <p14:tracePt t="20687" x="2362200" y="3954463"/>
          <p14:tracePt t="20702" x="2430463" y="3954463"/>
          <p14:tracePt t="20719" x="2522538" y="3954463"/>
          <p14:tracePt t="20735" x="2697163" y="3954463"/>
          <p14:tracePt t="20752" x="2941638" y="3954463"/>
          <p14:tracePt t="20769" x="3260725" y="3962400"/>
          <p14:tracePt t="20786" x="3573463" y="3962400"/>
          <p14:tracePt t="20802" x="3908425" y="3962400"/>
          <p14:tracePt t="20819" x="4259263" y="3962400"/>
          <p14:tracePt t="20836" x="4518025" y="3962400"/>
          <p14:tracePt t="20852" x="4648200" y="3962400"/>
          <p14:tracePt t="20869" x="4670425" y="3962400"/>
          <p14:tracePt t="20983" x="4640263" y="3954463"/>
          <p14:tracePt t="20991" x="4587875" y="3946525"/>
          <p14:tracePt t="21002" x="4503738" y="3932238"/>
          <p14:tracePt t="21019" x="4327525" y="3902075"/>
          <p14:tracePt t="21036" x="4130675" y="3902075"/>
          <p14:tracePt t="21052" x="3902075" y="3902075"/>
          <p14:tracePt t="21055" x="3817938" y="3902075"/>
          <p14:tracePt t="21069" x="3725863" y="3902075"/>
          <p14:tracePt t="21087" x="3627438" y="3902075"/>
          <p14:tracePt t="21247" x="3619500" y="3902075"/>
          <p14:tracePt t="21254" x="3597275" y="3878263"/>
          <p14:tracePt t="21263" x="3565525" y="3863975"/>
          <p14:tracePt t="21271" x="3527425" y="3848100"/>
          <p14:tracePt t="21286" x="3451225" y="3825875"/>
          <p14:tracePt t="21302" x="3421063" y="3810000"/>
          <p14:tracePt t="21319" x="3406775" y="3810000"/>
          <p14:tracePt t="21336" x="3398838" y="3802063"/>
          <p14:tracePt t="21369" x="3398838" y="3779838"/>
          <p14:tracePt t="21386" x="3421063" y="3641725"/>
          <p14:tracePt t="21402" x="3489325" y="3559175"/>
          <p14:tracePt t="21419" x="3565525" y="3467100"/>
          <p14:tracePt t="21436" x="3703638" y="3375025"/>
          <p14:tracePt t="21452" x="3810000" y="3314700"/>
          <p14:tracePt t="21470" x="3924300" y="3260725"/>
          <p14:tracePt t="21486" x="3962400" y="3246438"/>
          <p14:tracePt t="21502" x="3978275" y="3246438"/>
          <p14:tracePt t="21519" x="4000500" y="3246438"/>
          <p14:tracePt t="21536" x="4054475" y="3254375"/>
          <p14:tracePt t="21552" x="4130675" y="3276600"/>
          <p14:tracePt t="21569" x="4221163" y="3298825"/>
          <p14:tracePt t="21587" x="4411663" y="3330575"/>
          <p14:tracePt t="21602" x="4549775" y="3352800"/>
          <p14:tracePt t="21619" x="4708525" y="3406775"/>
          <p14:tracePt t="21636" x="4784725" y="3429000"/>
          <p14:tracePt t="21652" x="4846638" y="3459163"/>
          <p14:tracePt t="21669" x="4854575" y="3467100"/>
          <p14:tracePt t="21711" x="4854575" y="3475038"/>
          <p14:tracePt t="21721" x="4854575" y="3489325"/>
          <p14:tracePt t="21736" x="4854575" y="3565525"/>
          <p14:tracePt t="21753" x="4816475" y="3665538"/>
          <p14:tracePt t="21769" x="4746625" y="3771900"/>
          <p14:tracePt t="21786" x="4640263" y="3856038"/>
          <p14:tracePt t="21803" x="4511675" y="3924300"/>
          <p14:tracePt t="21819" x="4305300" y="3962400"/>
          <p14:tracePt t="21836" x="3992563" y="3992563"/>
          <p14:tracePt t="21852" x="3695700" y="4016375"/>
          <p14:tracePt t="21870" x="3451225" y="4016375"/>
          <p14:tracePt t="21886" x="3352800" y="4008438"/>
          <p14:tracePt t="21903" x="3322638" y="4000500"/>
          <p14:tracePt t="21919" x="3314700" y="3992563"/>
          <p14:tracePt t="21953" x="3314700" y="3978275"/>
          <p14:tracePt t="21969" x="3298825" y="3886200"/>
          <p14:tracePt t="21986" x="3298825" y="3848100"/>
          <p14:tracePt t="22003" x="3276600" y="3810000"/>
          <p14:tracePt t="22019" x="3246438" y="3749675"/>
          <p14:tracePt t="22036" x="3230563" y="3687763"/>
          <p14:tracePt t="22053" x="3222625" y="3665538"/>
          <p14:tracePt t="22056" x="3222625" y="3649663"/>
          <p14:tracePt t="22070" x="3222625" y="3627438"/>
          <p14:tracePt t="22086" x="3284538" y="3527425"/>
          <p14:tracePt t="22104" x="3330575" y="3497263"/>
          <p14:tracePt t="22120" x="3398838" y="3436938"/>
          <p14:tracePt t="22136" x="3459163" y="3421063"/>
          <p14:tracePt t="22153" x="3535363" y="3390900"/>
          <p14:tracePt t="22169" x="3641725" y="3368675"/>
          <p14:tracePt t="22186" x="3756025" y="3352800"/>
          <p14:tracePt t="22203" x="3878263" y="3352800"/>
          <p14:tracePt t="22220" x="3984625" y="3352800"/>
          <p14:tracePt t="22236" x="4016375" y="3352800"/>
          <p14:tracePt t="22253" x="4030663" y="3352800"/>
          <p14:tracePt t="22319" x="4046538" y="3352800"/>
          <p14:tracePt t="22327" x="4068763" y="3352800"/>
          <p14:tracePt t="22336" x="4092575" y="3360738"/>
          <p14:tracePt t="22353" x="4144963" y="3368675"/>
          <p14:tracePt t="22369" x="4267200" y="3398838"/>
          <p14:tracePt t="22386" x="4449763" y="3444875"/>
          <p14:tracePt t="22403" x="4533900" y="3451225"/>
          <p14:tracePt t="22420" x="4702175" y="3459163"/>
          <p14:tracePt t="22436" x="4784725" y="3475038"/>
          <p14:tracePt t="22453" x="4830763" y="3475038"/>
          <p14:tracePt t="22551" x="4838700" y="3482975"/>
          <p14:tracePt t="22600" x="4838700" y="3489325"/>
          <p14:tracePt t="22607" x="4838700" y="3513138"/>
          <p14:tracePt t="22619" x="4846638" y="3535363"/>
          <p14:tracePt t="22637" x="4868863" y="3589338"/>
          <p14:tracePt t="22653" x="4876800" y="3641725"/>
          <p14:tracePt t="22670" x="4876800" y="3679825"/>
          <p14:tracePt t="22686" x="4876800" y="3703638"/>
          <p14:tracePt t="22743" x="4876800" y="3711575"/>
          <p14:tracePt t="22751" x="4876800" y="3717925"/>
          <p14:tracePt t="22767" x="4876800" y="3725863"/>
          <p14:tracePt t="22775" x="4876800" y="3741738"/>
          <p14:tracePt t="22786" x="4860925" y="3749675"/>
          <p14:tracePt t="22803" x="4816475" y="3771900"/>
          <p14:tracePt t="22820" x="4778375" y="3787775"/>
          <p14:tracePt t="22836" x="4740275" y="3794125"/>
          <p14:tracePt t="22854" x="4702175" y="3810000"/>
          <p14:tracePt t="22870" x="4678363" y="3817938"/>
          <p14:tracePt t="22886" x="4533900" y="3840163"/>
          <p14:tracePt t="22903" x="4427538" y="3848100"/>
          <p14:tracePt t="22920" x="4297363" y="3848100"/>
          <p14:tracePt t="22936" x="4130675" y="3856038"/>
          <p14:tracePt t="22953" x="3940175" y="3856038"/>
          <p14:tracePt t="22970" x="3756025" y="3856038"/>
          <p14:tracePt t="22986" x="3565525" y="3856038"/>
          <p14:tracePt t="23004" x="3398838" y="3856038"/>
          <p14:tracePt t="23020" x="3306763" y="3856038"/>
          <p14:tracePt t="23036" x="3284538" y="3856038"/>
          <p14:tracePt t="23151" x="3284538" y="3832225"/>
          <p14:tracePt t="23159" x="3284538" y="3787775"/>
          <p14:tracePt t="23170" x="3284538" y="3741738"/>
          <p14:tracePt t="23186" x="3284538" y="3687763"/>
          <p14:tracePt t="23203" x="3292475" y="3611563"/>
          <p14:tracePt t="23220" x="3298825" y="3565525"/>
          <p14:tracePt t="23236" x="3306763" y="3535363"/>
          <p14:tracePt t="23255" x="3330575" y="3505200"/>
          <p14:tracePt t="23271" x="3344863" y="3489325"/>
          <p14:tracePt t="23286" x="3368675" y="3475038"/>
          <p14:tracePt t="23304" x="3429000" y="3467100"/>
          <p14:tracePt t="23320" x="3475038" y="3451225"/>
          <p14:tracePt t="23336" x="3535363" y="3444875"/>
          <p14:tracePt t="23353" x="3619500" y="3436938"/>
          <p14:tracePt t="23370" x="3703638" y="3436938"/>
          <p14:tracePt t="23386" x="3749675" y="3436938"/>
          <p14:tracePt t="23403" x="3810000" y="3436938"/>
          <p14:tracePt t="23420" x="3940175" y="3436938"/>
          <p14:tracePt t="23436" x="4084638" y="3436938"/>
          <p14:tracePt t="23454" x="4289425" y="3436938"/>
          <p14:tracePt t="23470" x="4403725" y="3436938"/>
          <p14:tracePt t="23486" x="4465638" y="3436938"/>
          <p14:tracePt t="23504" x="4487863" y="3436938"/>
          <p14:tracePt t="23558" x="4495800" y="3436938"/>
          <p14:tracePt t="23567" x="4511675" y="3436938"/>
          <p14:tracePt t="23574" x="4518025" y="3436938"/>
          <p14:tracePt t="23587" x="4533900" y="3444875"/>
          <p14:tracePt t="23603" x="4556125" y="3451225"/>
          <p14:tracePt t="23620" x="4579938" y="3459163"/>
          <p14:tracePt t="23637" x="4610100" y="3459163"/>
          <p14:tracePt t="23654" x="4648200" y="3482975"/>
          <p14:tracePt t="23670" x="4746625" y="3521075"/>
          <p14:tracePt t="23687" x="4800600" y="3543300"/>
          <p14:tracePt t="23703" x="4808538" y="3543300"/>
          <p14:tracePt t="23737" x="4808538" y="3551238"/>
          <p14:tracePt t="23753" x="4830763" y="3611563"/>
          <p14:tracePt t="23770" x="4860925" y="3703638"/>
          <p14:tracePt t="23787" x="4892675" y="3779838"/>
          <p14:tracePt t="23803" x="4906963" y="3848100"/>
          <p14:tracePt t="23820" x="4922838" y="3886200"/>
          <p14:tracePt t="23837" x="4922838" y="3902075"/>
          <p14:tracePt t="23853" x="4922838" y="3908425"/>
          <p14:tracePt t="23870" x="4922838" y="3924300"/>
          <p14:tracePt t="23887" x="4884738" y="3932238"/>
          <p14:tracePt t="23903" x="4808538" y="3932238"/>
          <p14:tracePt t="23920" x="4732338" y="3932238"/>
          <p14:tracePt t="23937" x="4648200" y="3932238"/>
          <p14:tracePt t="23953" x="4587875" y="3932238"/>
          <p14:tracePt t="23970" x="4549775" y="3932238"/>
          <p14:tracePt t="23987" x="4533900" y="3932238"/>
          <p14:tracePt t="24004" x="4503738" y="3932238"/>
          <p14:tracePt t="24020" x="4487863" y="3932238"/>
          <p14:tracePt t="24037" x="4457700" y="3924300"/>
          <p14:tracePt t="24053" x="4321175" y="3916363"/>
          <p14:tracePt t="24057" x="4206875" y="3916363"/>
          <p14:tracePt t="24070" x="4008438" y="3916363"/>
          <p14:tracePt t="24087" x="3779838" y="3908425"/>
          <p14:tracePt t="24103" x="3589338" y="3894138"/>
          <p14:tracePt t="24120" x="3444875" y="3886200"/>
          <p14:tracePt t="24137" x="3421063" y="3886200"/>
          <p14:tracePt t="24153" x="3413125" y="3878263"/>
          <p14:tracePt t="24206" x="3406775" y="3878263"/>
          <p14:tracePt t="24215" x="3382963" y="3878263"/>
          <p14:tracePt t="24222" x="3344863" y="3870325"/>
          <p14:tracePt t="24237" x="3298825" y="3856038"/>
          <p14:tracePt t="24254" x="3254375" y="3848100"/>
          <p14:tracePt t="24270" x="3132138" y="3825875"/>
          <p14:tracePt t="24287" x="3078163" y="3810000"/>
          <p14:tracePt t="24345" x="3078163" y="3763963"/>
          <p14:tracePt t="24351" x="3086100" y="3711575"/>
          <p14:tracePt t="24358" x="3101975" y="3665538"/>
          <p14:tracePt t="24370" x="3116263" y="3657600"/>
          <p14:tracePt t="24387" x="3132138" y="3619500"/>
          <p14:tracePt t="24403" x="3154363" y="3589338"/>
          <p14:tracePt t="24437" x="3162300" y="3581400"/>
          <p14:tracePt t="24454" x="3184525" y="3559175"/>
          <p14:tracePt t="24470" x="3260725" y="3513138"/>
          <p14:tracePt t="24487" x="3330575" y="3482975"/>
          <p14:tracePt t="24504" x="3406775" y="3459163"/>
          <p14:tracePt t="24520" x="3482975" y="3436938"/>
          <p14:tracePt t="24537" x="3535363" y="3429000"/>
          <p14:tracePt t="24554" x="3597275" y="3429000"/>
          <p14:tracePt t="24570" x="3603625" y="3429000"/>
          <p14:tracePt t="24607" x="3619500" y="3429000"/>
          <p14:tracePt t="24614" x="3649663" y="3429000"/>
          <p14:tracePt t="24623" x="3673475" y="3429000"/>
          <p14:tracePt t="24637" x="3711575" y="3429000"/>
          <p14:tracePt t="24654" x="3878263" y="3429000"/>
          <p14:tracePt t="24670" x="4168775" y="3429000"/>
          <p14:tracePt t="24687" x="4365625" y="3429000"/>
          <p14:tracePt t="24704" x="4487863" y="3429000"/>
          <p14:tracePt t="24720" x="4564063" y="3429000"/>
          <p14:tracePt t="24737" x="4579938" y="3429000"/>
          <p14:tracePt t="24754" x="4587875" y="3436938"/>
          <p14:tracePt t="24770" x="4594225" y="3436938"/>
          <p14:tracePt t="24787" x="4618038" y="3444875"/>
          <p14:tracePt t="24804" x="4656138" y="3459163"/>
          <p14:tracePt t="24820" x="4702175" y="3467100"/>
          <p14:tracePt t="24838" x="4740275" y="3482975"/>
          <p14:tracePt t="24854" x="4784725" y="3505200"/>
          <p14:tracePt t="24870" x="4899025" y="3573463"/>
          <p14:tracePt t="24887" x="4922838" y="3573463"/>
          <p14:tracePt t="24905" x="4953000" y="3597275"/>
          <p14:tracePt t="24920" x="5045075" y="3665538"/>
          <p14:tracePt t="24937" x="5143500" y="3733800"/>
          <p14:tracePt t="24954" x="5249863" y="3817938"/>
          <p14:tracePt t="24970" x="5387975" y="3908425"/>
          <p14:tracePt t="24987" x="5540375" y="3962400"/>
          <p14:tracePt t="25004" x="5676900" y="4022725"/>
          <p14:tracePt t="25020" x="5829300" y="4046538"/>
          <p14:tracePt t="25038" x="5989638" y="4076700"/>
          <p14:tracePt t="25054" x="6027738" y="4084638"/>
          <p14:tracePt t="25056" x="6088063" y="4084638"/>
          <p14:tracePt t="25070" x="6180138" y="4098925"/>
          <p14:tracePt t="25087" x="6218238" y="4098925"/>
          <p14:tracePt t="25175" x="6194425" y="4098925"/>
          <p14:tracePt t="25183" x="6156325" y="4098925"/>
          <p14:tracePt t="25190" x="6096000" y="4098925"/>
          <p14:tracePt t="25204" x="6042025" y="4098925"/>
          <p14:tracePt t="25220" x="5913438" y="4130675"/>
          <p14:tracePt t="25238" x="5845175" y="4160838"/>
          <p14:tracePt t="25303" x="5859463" y="4160838"/>
          <p14:tracePt t="25311" x="5897563" y="4160838"/>
          <p14:tracePt t="25320" x="5959475" y="4160838"/>
          <p14:tracePt t="25337" x="6088063" y="4130675"/>
          <p14:tracePt t="25354" x="6164263" y="4130675"/>
          <p14:tracePt t="25371" x="6180138" y="4122738"/>
          <p14:tracePt t="25423" x="6172200" y="4122738"/>
          <p14:tracePt t="25432" x="6118225" y="4122738"/>
          <p14:tracePt t="25438" x="6049963" y="4122738"/>
          <p14:tracePt t="25454" x="5943600" y="4144963"/>
          <p14:tracePt t="25471" x="5913438" y="4152900"/>
          <p14:tracePt t="25504" x="5913438" y="4160838"/>
          <p14:tracePt t="25521" x="5989638" y="4198938"/>
          <p14:tracePt t="25537" x="6142038" y="4206875"/>
          <p14:tracePt t="25554" x="6446838" y="4206875"/>
          <p14:tracePt t="25571" x="6697663" y="4206875"/>
          <p14:tracePt t="25587" x="6827838" y="4206875"/>
          <p14:tracePt t="25604" x="6850063" y="4213225"/>
          <p14:tracePt t="25639" x="6773863" y="4213225"/>
          <p14:tracePt t="25654" x="6484938" y="4213225"/>
          <p14:tracePt t="25671" x="6302375" y="4213225"/>
          <p14:tracePt t="25687" x="6278563" y="4213225"/>
          <p14:tracePt t="25727" x="6316663" y="4237038"/>
          <p14:tracePt t="25737" x="6408738" y="4244975"/>
          <p14:tracePt t="25754" x="6765925" y="4244975"/>
          <p14:tracePt t="25771" x="7116763" y="4244975"/>
          <p14:tracePt t="25787" x="7269163" y="4244975"/>
          <p14:tracePt t="25804" x="7285038" y="4244975"/>
          <p14:tracePt t="25838" x="7285038" y="4267200"/>
          <p14:tracePt t="25854" x="6988175" y="4297363"/>
          <p14:tracePt t="25871" x="6950075" y="4305300"/>
          <p14:tracePt t="25887" x="6950075" y="4313238"/>
          <p14:tracePt t="25951" x="6956425" y="4313238"/>
          <p14:tracePt t="25959" x="6980238" y="4321175"/>
          <p14:tracePt t="25975" x="6988175" y="4321175"/>
          <p14:tracePt t="26231" x="6994525" y="4321175"/>
          <p14:tracePt t="26239" x="7040563" y="4321175"/>
          <p14:tracePt t="26247" x="7124700" y="4321175"/>
          <p14:tracePt t="26255" x="7192963" y="4321175"/>
          <p14:tracePt t="26271" x="7375525" y="4321175"/>
          <p14:tracePt t="26288" x="7559675" y="4321175"/>
          <p14:tracePt t="26305" x="7742238" y="4283075"/>
          <p14:tracePt t="26321" x="7864475" y="4283075"/>
          <p14:tracePt t="26338" x="7924800" y="4283075"/>
          <p14:tracePt t="26607" x="7894638" y="4275138"/>
          <p14:tracePt t="26615" x="7788275" y="4244975"/>
          <p14:tracePt t="26622" x="7673975" y="4244975"/>
          <p14:tracePt t="26638" x="7353300" y="4244975"/>
          <p14:tracePt t="26654" x="6964363" y="4244975"/>
          <p14:tracePt t="26671" x="6523038" y="4244975"/>
          <p14:tracePt t="26688" x="6194425" y="4244975"/>
          <p14:tracePt t="26704" x="6019800" y="4237038"/>
          <p14:tracePt t="26721" x="5959475" y="4221163"/>
          <p14:tracePt t="26738" x="5951538" y="4221163"/>
          <p14:tracePt t="26887" x="5935663" y="4213225"/>
          <p14:tracePt t="26895" x="5921375" y="4206875"/>
          <p14:tracePt t="26904" x="5913438" y="4206875"/>
          <p14:tracePt t="26921" x="5905500" y="4206875"/>
          <p14:tracePt t="27816" x="5927725" y="4206875"/>
          <p14:tracePt t="27823" x="5959475" y="4206875"/>
          <p14:tracePt t="27831" x="5973763" y="4213225"/>
          <p14:tracePt t="27840" x="5989638" y="4213225"/>
          <p14:tracePt t="27855" x="6049963" y="4221163"/>
          <p14:tracePt t="27871" x="6188075" y="4221163"/>
          <p14:tracePt t="27888" x="6286500" y="4221163"/>
          <p14:tracePt t="27905" x="6294438" y="4221163"/>
          <p14:tracePt t="28079" x="6278563" y="4221163"/>
          <p14:tracePt t="28088" x="6248400" y="4213225"/>
          <p14:tracePt t="28095" x="6210300" y="4213225"/>
          <p14:tracePt t="28105" x="6180138" y="4206875"/>
          <p14:tracePt t="28122" x="6088063" y="4206875"/>
          <p14:tracePt t="28138" x="5973763" y="4221163"/>
          <p14:tracePt t="28155" x="5867400" y="4229100"/>
          <p14:tracePt t="28172" x="5845175" y="4237038"/>
          <p14:tracePt t="28188" x="5837238" y="4237038"/>
          <p14:tracePt t="29687" x="5837238" y="4244975"/>
          <p14:tracePt t="29743" x="5837238" y="4251325"/>
          <p14:tracePt t="29751" x="5837238" y="4259263"/>
          <p14:tracePt t="29758" x="5845175" y="4267200"/>
          <p14:tracePt t="29772" x="5851525" y="4275138"/>
          <p14:tracePt t="29789" x="5897563" y="4297363"/>
          <p14:tracePt t="29805" x="5943600" y="4313238"/>
          <p14:tracePt t="31367" x="5905500" y="4321175"/>
          <p14:tracePt t="31374" x="5807075" y="4359275"/>
          <p14:tracePt t="31383" x="5699125" y="4403725"/>
          <p14:tracePt t="31391" x="5532438" y="4449763"/>
          <p14:tracePt t="31406" x="5021263" y="4594225"/>
          <p14:tracePt t="31423" x="4373563" y="4724400"/>
          <p14:tracePt t="31439" x="3725863" y="4830763"/>
          <p14:tracePt t="31456" x="3108325" y="4899025"/>
          <p14:tracePt t="31473" x="2628900" y="4975225"/>
          <p14:tracePt t="31489" x="2422525" y="4983163"/>
          <p14:tracePt t="31506" x="2354263" y="4983163"/>
          <p14:tracePt t="31615" x="2346325" y="4983163"/>
          <p14:tracePt t="31623" x="2324100" y="4999038"/>
          <p14:tracePt t="31631" x="2301875" y="5013325"/>
          <p14:tracePt t="31640" x="2286000" y="5029200"/>
          <p14:tracePt t="31656" x="2239963" y="5059363"/>
          <p14:tracePt t="31673" x="2179638" y="5105400"/>
          <p14:tracePt t="31690" x="2117725" y="5127625"/>
          <p14:tracePt t="31706" x="2095500" y="5135563"/>
          <p14:tracePt t="32639" x="2103438" y="5135563"/>
          <p14:tracePt t="32646" x="2163763" y="5143500"/>
          <p14:tracePt t="32656" x="2255838" y="5143500"/>
          <p14:tracePt t="32673" x="2476500" y="5143500"/>
          <p14:tracePt t="32690" x="2727325" y="5143500"/>
          <p14:tracePt t="32707" x="2994025" y="5143500"/>
          <p14:tracePt t="32723" x="3352800" y="5143500"/>
          <p14:tracePt t="32740" x="3665538" y="5143500"/>
          <p14:tracePt t="32757" x="3932238" y="5143500"/>
          <p14:tracePt t="32774" x="4206875" y="5143500"/>
          <p14:tracePt t="32790" x="4267200" y="5143500"/>
          <p14:tracePt t="32807" x="4335463" y="5121275"/>
          <p14:tracePt t="32840" x="4343400" y="5113338"/>
          <p14:tracePt t="32863" x="4351338" y="5097463"/>
          <p14:tracePt t="32874" x="4389438" y="5051425"/>
          <p14:tracePt t="32890" x="4441825" y="4983163"/>
          <p14:tracePt t="32907" x="4479925" y="4953000"/>
          <p14:tracePt t="32923" x="4572000" y="4899025"/>
          <p14:tracePt t="32940" x="4686300" y="4860925"/>
          <p14:tracePt t="32957" x="4846638" y="4822825"/>
          <p14:tracePt t="32974" x="5197475" y="4808538"/>
          <p14:tracePt t="32990" x="5341938" y="4808538"/>
          <p14:tracePt t="33007" x="5768975" y="4724400"/>
          <p14:tracePt t="33023" x="5935663" y="4708525"/>
          <p14:tracePt t="33040" x="5989638" y="4694238"/>
          <p14:tracePt t="33057" x="5997575" y="4686300"/>
          <p14:tracePt t="33087" x="5997575" y="4656138"/>
          <p14:tracePt t="33094" x="5935663" y="4572000"/>
          <p14:tracePt t="33107" x="5829300" y="4479925"/>
          <p14:tracePt t="33123" x="5502275" y="4283075"/>
          <p14:tracePt t="33140" x="5211763" y="4152900"/>
          <p14:tracePt t="33157" x="4960938" y="4084638"/>
          <p14:tracePt t="33173" x="4732338" y="4046538"/>
          <p14:tracePt t="33191" x="4403725" y="4054475"/>
          <p14:tracePt t="33207" x="4259263" y="4160838"/>
          <p14:tracePt t="33223" x="4168775" y="4327525"/>
          <p14:tracePt t="33240" x="4137025" y="4533900"/>
          <p14:tracePt t="33257" x="4191000" y="4822825"/>
          <p14:tracePt t="33273" x="4427538" y="5127625"/>
          <p14:tracePt t="33291" x="4784725" y="5318125"/>
          <p14:tracePt t="33307" x="5235575" y="5372100"/>
          <p14:tracePt t="33323" x="5646738" y="5341938"/>
          <p14:tracePt t="33340" x="6096000" y="5151438"/>
          <p14:tracePt t="33357" x="6278563" y="5006975"/>
          <p14:tracePt t="33374" x="6346825" y="4838700"/>
          <p14:tracePt t="33390" x="6278563" y="4572000"/>
          <p14:tracePt t="33407" x="6003925" y="4373563"/>
          <p14:tracePt t="33423" x="5562600" y="4191000"/>
          <p14:tracePt t="33441" x="5197475" y="4168775"/>
          <p14:tracePt t="33457" x="4914900" y="4183063"/>
          <p14:tracePt t="33474" x="4708525" y="4305300"/>
          <p14:tracePt t="33490" x="4602163" y="4441825"/>
          <p14:tracePt t="33507" x="4572000" y="4579938"/>
          <p14:tracePt t="33524" x="4579938" y="4686300"/>
          <p14:tracePt t="33540" x="4686300" y="4770438"/>
          <p14:tracePt t="33557" x="4937125" y="4808538"/>
          <p14:tracePt t="33559" x="5105400" y="4808538"/>
          <p14:tracePt t="33574" x="5203825" y="4808538"/>
          <p14:tracePt t="33590" x="5334000" y="4770438"/>
          <p14:tracePt t="33607" x="5349875" y="4746625"/>
          <p14:tracePt t="33624" x="5349875" y="4702175"/>
          <p14:tracePt t="33640" x="5257800" y="4632325"/>
          <p14:tracePt t="33657" x="5113338" y="4587875"/>
          <p14:tracePt t="33674" x="4983163" y="4587875"/>
          <p14:tracePt t="33690" x="4892675" y="4618038"/>
          <p14:tracePt t="33707" x="4876800" y="4664075"/>
          <p14:tracePt t="33724" x="4876800" y="4724400"/>
          <p14:tracePt t="33741" x="4906963" y="4754563"/>
          <p14:tracePt t="33757" x="4983163" y="4770438"/>
          <p14:tracePt t="33774" x="5051425" y="4778375"/>
          <p14:tracePt t="33790" x="5059363" y="4778375"/>
          <p14:tracePt t="33847" x="5051425" y="4778375"/>
          <p14:tracePt t="33855" x="4991100" y="4762500"/>
          <p14:tracePt t="33863" x="4960938" y="4754563"/>
          <p14:tracePt t="33874" x="4953000" y="4754563"/>
          <p14:tracePt t="33944" x="4960938" y="4754563"/>
          <p14:tracePt t="33951" x="4983163" y="4754563"/>
          <p14:tracePt t="33959" x="4999038" y="4754563"/>
          <p14:tracePt t="33974" x="5006975" y="4754563"/>
          <p14:tracePt t="34064" x="4991100" y="4754563"/>
          <p14:tracePt t="34071" x="4975225" y="4754563"/>
          <p14:tracePt t="34079" x="4960938" y="4754563"/>
          <p14:tracePt t="34103" x="4953000" y="4762500"/>
          <p14:tracePt t="34110" x="4953000" y="4808538"/>
          <p14:tracePt t="34124" x="4960938" y="4822825"/>
          <p14:tracePt t="34142" x="5097463" y="4860925"/>
          <p14:tracePt t="34158" x="5165725" y="4868863"/>
          <p14:tracePt t="34174" x="5235575" y="4860925"/>
          <p14:tracePt t="34190" x="5326063" y="4808538"/>
          <p14:tracePt t="34224" x="5326063" y="4770438"/>
          <p14:tracePt t="34240" x="5241925" y="4656138"/>
          <p14:tracePt t="34257" x="5105400" y="4602163"/>
          <p14:tracePt t="34274" x="4953000" y="4556125"/>
          <p14:tracePt t="34290" x="4838700" y="4549775"/>
          <p14:tracePt t="34307" x="4716463" y="4594225"/>
          <p14:tracePt t="34324" x="4625975" y="4686300"/>
          <p14:tracePt t="34340" x="4594225" y="4808538"/>
          <p14:tracePt t="34358" x="4587875" y="4899025"/>
          <p14:tracePt t="34374" x="4632325" y="4937125"/>
          <p14:tracePt t="34390" x="4740275" y="4968875"/>
          <p14:tracePt t="34407" x="4968875" y="4968875"/>
          <p14:tracePt t="34424" x="5280025" y="4906963"/>
          <p14:tracePt t="34442" x="5440363" y="4816475"/>
          <p14:tracePt t="34457" x="5524500" y="4732338"/>
          <p14:tracePt t="34474" x="5554663" y="4708525"/>
          <p14:tracePt t="34507" x="5554663" y="4648200"/>
          <p14:tracePt t="34524" x="5456238" y="4572000"/>
          <p14:tracePt t="34541" x="5311775" y="4533900"/>
          <p14:tracePt t="34558" x="5097463" y="4564063"/>
          <p14:tracePt t="34574" x="4953000" y="4678363"/>
          <p14:tracePt t="34591" x="4892675" y="4784725"/>
          <p14:tracePt t="34607" x="4868863" y="4846638"/>
          <p14:tracePt t="34624" x="4868863" y="4868863"/>
          <p14:tracePt t="34641" x="4960938" y="4884738"/>
          <p14:tracePt t="34657" x="5127625" y="4884738"/>
          <p14:tracePt t="34674" x="5402263" y="4830763"/>
          <p14:tracePt t="34691" x="5600700" y="4740275"/>
          <p14:tracePt t="34707" x="5661025" y="4686300"/>
          <p14:tracePt t="34724" x="5661025" y="4656138"/>
          <p14:tracePt t="34741" x="5654675" y="4602163"/>
          <p14:tracePt t="34758" x="5432425" y="4556125"/>
          <p14:tracePt t="34774" x="5197475" y="4556125"/>
          <p14:tracePt t="34791" x="5013325" y="4610100"/>
          <p14:tracePt t="34807" x="4906963" y="4694238"/>
          <p14:tracePt t="34824" x="4884738" y="4746625"/>
          <p14:tracePt t="34841" x="4884738" y="4792663"/>
          <p14:tracePt t="34857" x="4899025" y="4816475"/>
          <p14:tracePt t="34874" x="5006975" y="4830763"/>
          <p14:tracePt t="34891" x="5159375" y="4838700"/>
          <p14:tracePt t="34907" x="5303838" y="4822825"/>
          <p14:tracePt t="34924" x="5356225" y="4792663"/>
          <p14:tracePt t="34957" x="5356225" y="4746625"/>
          <p14:tracePt t="34974" x="5257800" y="4708525"/>
          <p14:tracePt t="34991" x="5203825" y="4694238"/>
          <p14:tracePt t="35007" x="5105400" y="4708525"/>
          <p14:tracePt t="35024" x="5067300" y="4740275"/>
          <p14:tracePt t="35041" x="5059363" y="4778375"/>
          <p14:tracePt t="35057" x="5059363" y="4800600"/>
          <p14:tracePt t="35074" x="5089525" y="4822825"/>
          <p14:tracePt t="35091" x="5159375" y="4830763"/>
          <p14:tracePt t="35107" x="5265738" y="4838700"/>
          <p14:tracePt t="35124" x="5372100" y="4808538"/>
          <p14:tracePt t="35142" x="5394325" y="4778375"/>
          <p14:tracePt t="35175" x="5394325" y="4732338"/>
          <p14:tracePt t="35191" x="5334000" y="4678363"/>
          <p14:tracePt t="35207" x="5241925" y="4648200"/>
          <p14:tracePt t="35224" x="5173663" y="4632325"/>
          <p14:tracePt t="35241" x="5097463" y="4632325"/>
          <p14:tracePt t="35257" x="5037138" y="4702175"/>
          <p14:tracePt t="35274" x="4999038" y="4778375"/>
          <p14:tracePt t="35291" x="4991100" y="4838700"/>
          <p14:tracePt t="35308" x="4991100" y="4876800"/>
          <p14:tracePt t="35324" x="4991100" y="4892675"/>
          <p14:tracePt t="35342" x="5105400" y="4906963"/>
          <p14:tracePt t="35358" x="5197475" y="4906963"/>
          <p14:tracePt t="35374" x="5494338" y="4816475"/>
          <p14:tracePt t="35391" x="5616575" y="4732338"/>
          <p14:tracePt t="35408" x="5661025" y="4670425"/>
          <p14:tracePt t="35424" x="5676900" y="4640263"/>
          <p14:tracePt t="35458" x="5676900" y="4618038"/>
          <p14:tracePt t="35474" x="5570538" y="4579938"/>
          <p14:tracePt t="35491" x="5456238" y="4564063"/>
          <p14:tracePt t="35508" x="5364163" y="4579938"/>
          <p14:tracePt t="35524" x="5257800" y="4678363"/>
          <p14:tracePt t="35541" x="5197475" y="4784725"/>
          <p14:tracePt t="35558" x="5159375" y="4906963"/>
          <p14:tracePt t="35560" x="5159375" y="4953000"/>
          <p14:tracePt t="35574" x="5151438" y="5021263"/>
          <p14:tracePt t="35591" x="5151438" y="5037138"/>
          <p14:tracePt t="35608" x="5159375" y="5045075"/>
          <p14:tracePt t="35624" x="5189538" y="5045075"/>
          <p14:tracePt t="35642" x="5227638" y="5045075"/>
          <p14:tracePt t="35658" x="5287963" y="5045075"/>
          <p14:tracePt t="35674" x="5380038" y="4968875"/>
          <p14:tracePt t="35691" x="5432425" y="4899025"/>
          <p14:tracePt t="35708" x="5448300" y="4830763"/>
          <p14:tracePt t="35724" x="5464175" y="4784725"/>
          <p14:tracePt t="35742" x="5464175" y="4754563"/>
          <p14:tracePt t="35774" x="5464175" y="4746625"/>
          <p14:tracePt t="35975" x="5464175" y="4708525"/>
          <p14:tracePt t="35983" x="5426075" y="4632325"/>
          <p14:tracePt t="35991" x="5303838" y="4556125"/>
          <p14:tracePt t="36008" x="5067300" y="4457700"/>
          <p14:tracePt t="36024" x="4784725" y="4365625"/>
          <p14:tracePt t="36042" x="4541838" y="4335463"/>
          <p14:tracePt t="36058" x="4305300" y="4305300"/>
          <p14:tracePt t="36074" x="4160838" y="4305300"/>
          <p14:tracePt t="36091" x="4022725" y="4359275"/>
          <p14:tracePt t="36108" x="3924300" y="4427538"/>
          <p14:tracePt t="36124" x="3870325" y="4487863"/>
          <p14:tracePt t="36142" x="3848100" y="4648200"/>
          <p14:tracePt t="36158" x="3848100" y="4702175"/>
          <p14:tracePt t="36174" x="3848100" y="4838700"/>
          <p14:tracePt t="36191" x="3932238" y="4975225"/>
          <p14:tracePt t="36208" x="4098925" y="5127625"/>
          <p14:tracePt t="36225" x="4327525" y="5241925"/>
          <p14:tracePt t="36241" x="4572000" y="5273675"/>
          <p14:tracePt t="36258" x="4906963" y="5273675"/>
          <p14:tracePt t="36275" x="5303838" y="5211763"/>
          <p14:tracePt t="36291" x="5661025" y="5083175"/>
          <p14:tracePt t="36308" x="5981700" y="4860925"/>
          <p14:tracePt t="36325" x="6103938" y="4702175"/>
          <p14:tracePt t="36342" x="6126163" y="4457700"/>
          <p14:tracePt t="36358" x="6011863" y="4283075"/>
          <p14:tracePt t="36375" x="5761038" y="4122738"/>
          <p14:tracePt t="36391" x="5418138" y="4030663"/>
          <p14:tracePt t="36408" x="5113338" y="4008438"/>
          <p14:tracePt t="36425" x="4854575" y="4030663"/>
          <p14:tracePt t="36441" x="4594225" y="4130675"/>
          <p14:tracePt t="36458" x="4411663" y="4267200"/>
          <p14:tracePt t="36475" x="4335463" y="4411663"/>
          <p14:tracePt t="36491" x="4321175" y="4533900"/>
          <p14:tracePt t="36508" x="4321175" y="4648200"/>
          <p14:tracePt t="36525" x="4389438" y="4754563"/>
          <p14:tracePt t="36543" x="4632325" y="4868863"/>
          <p14:tracePt t="36558" x="4838700" y="4892675"/>
          <p14:tracePt t="36575" x="5013325" y="4892675"/>
          <p14:tracePt t="36591" x="5121275" y="4868863"/>
          <p14:tracePt t="36608" x="5143500" y="4846638"/>
          <p14:tracePt t="36641" x="5143500" y="4830763"/>
          <p14:tracePt t="36658" x="5029200" y="4678363"/>
          <p14:tracePt t="36675" x="4754563" y="4579938"/>
          <p14:tracePt t="36691" x="4640263" y="4549775"/>
          <p14:tracePt t="36708" x="4572000" y="4549775"/>
          <p14:tracePt t="36725" x="4473575" y="4594225"/>
          <p14:tracePt t="36743" x="4441825" y="4694238"/>
          <p14:tracePt t="36758" x="4427538" y="4770438"/>
          <p14:tracePt t="36775" x="4435475" y="4884738"/>
          <p14:tracePt t="36791" x="4579938" y="5006975"/>
          <p14:tracePt t="36808" x="4784725" y="5089525"/>
          <p14:tracePt t="36825" x="5165725" y="5097463"/>
          <p14:tracePt t="36842" x="5638800" y="5097463"/>
          <p14:tracePt t="36858" x="6049963" y="5013325"/>
          <p14:tracePt t="36875" x="6232525" y="4899025"/>
          <p14:tracePt t="36892" x="6278563" y="4808538"/>
          <p14:tracePt t="36908" x="6278563" y="4754563"/>
          <p14:tracePt t="36925" x="6194425" y="4656138"/>
          <p14:tracePt t="36942" x="5791200" y="4572000"/>
          <p14:tracePt t="36958" x="5135563" y="4572000"/>
          <p14:tracePt t="36975" x="4953000" y="4664075"/>
          <p14:tracePt t="36992" x="4876800" y="4778375"/>
          <p14:tracePt t="37008" x="4860925" y="4876800"/>
          <p14:tracePt t="37025" x="4860925" y="4975225"/>
          <p14:tracePt t="37042" x="4945063" y="5067300"/>
          <p14:tracePt t="37058" x="5075238" y="5135563"/>
          <p14:tracePt t="37075" x="5197475" y="5151438"/>
          <p14:tracePt t="37092" x="5265738" y="5151438"/>
          <p14:tracePt t="37108" x="5287963" y="5143500"/>
          <p14:tracePt t="37125" x="5295900" y="5135563"/>
          <p14:tracePt t="37142" x="5295900" y="5127625"/>
          <p14:tracePt t="37158" x="5273675" y="4838700"/>
          <p14:tracePt t="37175" x="5241925" y="4778375"/>
          <p14:tracePt t="37561" x="5227638" y="4778375"/>
          <p14:tracePt t="37567" x="5219700" y="4770438"/>
          <p14:tracePt t="37576" x="5203825" y="4770438"/>
          <p14:tracePt t="37592" x="5151438" y="4770438"/>
          <p14:tracePt t="37608" x="5059363" y="4762500"/>
          <p14:tracePt t="37625" x="5029200" y="4762500"/>
          <p14:tracePt t="37743" x="5029200" y="4754563"/>
          <p14:tracePt t="37751" x="5013325" y="4754563"/>
          <p14:tracePt t="37760" x="5029200" y="4770438"/>
          <p14:tracePt t="37783" x="5021263" y="4770438"/>
          <p14:tracePt t="37792" x="5021263" y="4762500"/>
          <p14:tracePt t="37808" x="4999038" y="4746625"/>
          <p14:tracePt t="37825" x="4953000" y="4746625"/>
          <p14:tracePt t="37842" x="4914900" y="4746625"/>
          <p14:tracePt t="37858" x="4868863" y="4740275"/>
          <p14:tracePt t="37875" x="4846638" y="4732338"/>
          <p14:tracePt t="37892" x="4808538" y="4716463"/>
          <p14:tracePt t="37908" x="4792663" y="4716463"/>
          <p14:tracePt t="37926" x="4784725" y="4716463"/>
          <p14:tracePt t="44119" x="4778375" y="4716463"/>
          <p14:tracePt t="44127" x="4762500" y="4716463"/>
          <p14:tracePt t="44135" x="4724400" y="4716463"/>
          <p14:tracePt t="44144" x="4610100" y="4808538"/>
          <p14:tracePt t="44161" x="4365625" y="4930775"/>
          <p14:tracePt t="44178" x="4106863" y="5067300"/>
          <p14:tracePt t="44194" x="3810000" y="5219700"/>
          <p14:tracePt t="44211" x="3475038" y="5334000"/>
          <p14:tracePt t="44227" x="3140075" y="5387975"/>
          <p14:tracePt t="44244" x="2895600" y="5394325"/>
          <p14:tracePt t="44261" x="2735263" y="5394325"/>
          <p14:tracePt t="44277" x="2636838" y="5394325"/>
          <p14:tracePt t="44294" x="2628900" y="5394325"/>
          <p14:tracePt t="44375" x="2613025" y="5387975"/>
          <p14:tracePt t="44382" x="2582863" y="5356225"/>
          <p14:tracePt t="44394" x="2536825" y="5349875"/>
          <p14:tracePt t="44411" x="2446338" y="5318125"/>
          <p14:tracePt t="44428" x="2324100" y="5287963"/>
          <p14:tracePt t="44444" x="2232025" y="5273675"/>
          <p14:tracePt t="44461" x="2103438" y="5273675"/>
          <p14:tracePt t="44478" x="1973263" y="5273675"/>
          <p14:tracePt t="44494" x="1965325" y="5273675"/>
          <p14:tracePt t="44511" x="1958975" y="5273675"/>
          <p14:tracePt t="44703" x="1951038" y="5273675"/>
          <p14:tracePt t="45191" x="1958975" y="5273675"/>
          <p14:tracePt t="45199" x="1981200" y="5273675"/>
          <p14:tracePt t="45211" x="1997075" y="5273675"/>
          <p14:tracePt t="45228" x="2027238" y="5273675"/>
          <p14:tracePt t="45245" x="2065338" y="5287963"/>
          <p14:tracePt t="45262" x="2209800" y="5311775"/>
          <p14:tracePt t="45278" x="2346325" y="5334000"/>
          <p14:tracePt t="45295" x="2362200" y="5334000"/>
          <p14:tracePt t="50175" x="2378075" y="5334000"/>
          <p14:tracePt t="50184" x="2422525" y="5334000"/>
          <p14:tracePt t="50191" x="2522538" y="5311775"/>
          <p14:tracePt t="50198" x="2628900" y="5280025"/>
          <p14:tracePt t="50213" x="2713038" y="5257800"/>
          <p14:tracePt t="50230" x="2781300" y="5235575"/>
          <p14:tracePt t="50246" x="2841625" y="5203825"/>
          <p14:tracePt t="50351" x="2841625" y="5181600"/>
          <p14:tracePt t="50359" x="2841625" y="5097463"/>
          <p14:tracePt t="50366" x="2841625" y="4991100"/>
          <p14:tracePt t="50380" x="2841625" y="4937125"/>
          <p14:tracePt t="50396" x="2841625" y="4899025"/>
          <p14:tracePt t="50414" x="2797175" y="4732338"/>
          <p14:tracePt t="50430" x="2765425" y="4678363"/>
          <p14:tracePt t="50446" x="2644775" y="4465638"/>
          <p14:tracePt t="50463" x="2613025" y="4381500"/>
          <p14:tracePt t="50480" x="2598738" y="4359275"/>
          <p14:tracePt t="50498" x="2598738" y="4351338"/>
          <p14:tracePt t="50513" x="2574925" y="4327525"/>
          <p14:tracePt t="50530" x="2498725" y="4251325"/>
          <p14:tracePt t="50546" x="2392363" y="4137025"/>
          <p14:tracePt t="50563" x="2346325" y="4106863"/>
          <p14:tracePt t="50580" x="2339975" y="4098925"/>
          <p14:tracePt t="50647" x="2332038" y="4098925"/>
          <p14:tracePt t="50663" x="2324100" y="4160838"/>
          <p14:tracePt t="50671" x="2316163" y="4335463"/>
          <p14:tracePt t="50680" x="2278063" y="4533900"/>
          <p14:tracePt t="50697" x="2232025" y="4968875"/>
          <p14:tracePt t="50713" x="2149475" y="5372100"/>
          <p14:tracePt t="50730" x="2065338" y="5661025"/>
          <p14:tracePt t="50747" x="2019300" y="5791200"/>
          <p14:tracePt t="50763" x="1989138" y="5851525"/>
          <p14:tracePt t="50780" x="1989138" y="5883275"/>
          <p14:tracePt t="50798" x="1989138" y="5889625"/>
          <p14:tracePt t="50814" x="1989138" y="5951538"/>
          <p14:tracePt t="50830" x="1981200" y="6019800"/>
          <p14:tracePt t="50847" x="1951038" y="6111875"/>
          <p14:tracePt t="50863" x="1905000" y="6210300"/>
          <p14:tracePt t="50880" x="1851025" y="6324600"/>
          <p14:tracePt t="50897" x="1798638" y="6454775"/>
          <p14:tracePt t="50913" x="1730375" y="6591300"/>
          <p14:tracePt t="51980" x="800100" y="6477000"/>
          <p14:tracePt t="51996" x="808038" y="6469063"/>
          <p14:tracePt t="52013" x="808038" y="6446838"/>
          <p14:tracePt t="52030" x="830263" y="6370638"/>
          <p14:tracePt t="52046" x="830263" y="6324600"/>
          <p14:tracePt t="52063" x="838200" y="6294438"/>
          <p14:tracePt t="52080" x="846138" y="6210300"/>
          <p14:tracePt t="52097" x="846138" y="6172200"/>
          <p14:tracePt t="52113" x="846138" y="6096000"/>
          <p14:tracePt t="52130" x="846138" y="6042025"/>
          <p14:tracePt t="52147" x="846138" y="6011863"/>
          <p14:tracePt t="52781" x="0" y="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056882" y="517471"/>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Branches </a:t>
            </a:r>
            <a:r>
              <a:rPr lang="en-US" sz="2800" b="1" dirty="0">
                <a:latin typeface="Times New Roman" panose="02020603050405020304" pitchFamily="18" charset="0"/>
                <a:cs typeface="Times New Roman" panose="02020603050405020304" pitchFamily="18" charset="0"/>
              </a:rPr>
              <a:t>of Statistics </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563498" y="1597851"/>
            <a:ext cx="4787435" cy="4154984"/>
          </a:xfrm>
          <a:prstGeom prst="rect">
            <a:avLst/>
          </a:prstGeom>
          <a:solidFill>
            <a:schemeClr val="bg1"/>
          </a:solidFill>
        </p:spPr>
        <p:txBody>
          <a:bodyPr wrap="square" rtlCol="0">
            <a:spAutoFit/>
          </a:bodyPr>
          <a:lstStyle/>
          <a:p>
            <a:pPr algn="just"/>
            <a:r>
              <a:rPr lang="en-US" sz="2400" b="1" dirty="0"/>
              <a:t>Descriptive statistics </a:t>
            </a:r>
            <a:r>
              <a:rPr lang="en-US" sz="2400" dirty="0"/>
              <a:t>is the branch of statistics that involves </a:t>
            </a:r>
            <a:r>
              <a:rPr lang="en-US" sz="2400" dirty="0" smtClean="0"/>
              <a:t>the organization, summarization</a:t>
            </a:r>
            <a:r>
              <a:rPr lang="en-US" sz="2400" dirty="0"/>
              <a:t>, and display of data</a:t>
            </a:r>
            <a:r>
              <a:rPr lang="en-US" sz="2400" dirty="0" smtClean="0"/>
              <a:t>.</a:t>
            </a:r>
          </a:p>
          <a:p>
            <a:pPr algn="just"/>
            <a:endParaRPr lang="en-US" sz="2400" dirty="0"/>
          </a:p>
          <a:p>
            <a:pPr algn="just"/>
            <a:endParaRPr lang="en-US" sz="2400" dirty="0"/>
          </a:p>
          <a:p>
            <a:pPr algn="just"/>
            <a:r>
              <a:rPr lang="en-US" sz="2400" b="1" dirty="0"/>
              <a:t>Inferential statistics </a:t>
            </a:r>
            <a:r>
              <a:rPr lang="en-US" sz="2400" dirty="0"/>
              <a:t>is the branch of statistics that involves using a sample </a:t>
            </a:r>
            <a:r>
              <a:rPr lang="en-US" sz="2400" dirty="0" smtClean="0"/>
              <a:t>to draw </a:t>
            </a:r>
            <a:r>
              <a:rPr lang="en-US" sz="2400" dirty="0"/>
              <a:t>conclusions about a population. A basic tool in the study of </a:t>
            </a:r>
            <a:r>
              <a:rPr lang="en-US" sz="2400" dirty="0" smtClean="0"/>
              <a:t>inferential statistics </a:t>
            </a:r>
            <a:r>
              <a:rPr lang="en-US" sz="2400" dirty="0"/>
              <a:t>is probability.</a:t>
            </a:r>
            <a:endParaRPr lang="en-US" sz="2400" dirty="0">
              <a:latin typeface="Tajawal ExtraBold" panose="00000800000000000000" pitchFamily="2" charset="-78"/>
              <a:cs typeface="Tajawal ExtraBold" panose="00000800000000000000" pitchFamily="2" charset="-78"/>
            </a:endParaRPr>
          </a:p>
        </p:txBody>
      </p:sp>
      <p:sp>
        <p:nvSpPr>
          <p:cNvPr id="9" name="TextBox 8"/>
          <p:cNvSpPr txBox="1"/>
          <p:nvPr/>
        </p:nvSpPr>
        <p:spPr>
          <a:xfrm>
            <a:off x="6428080" y="1592205"/>
            <a:ext cx="4787435" cy="3785652"/>
          </a:xfrm>
          <a:prstGeom prst="rect">
            <a:avLst/>
          </a:prstGeom>
          <a:solidFill>
            <a:schemeClr val="bg1"/>
          </a:solidFill>
        </p:spPr>
        <p:txBody>
          <a:bodyPr wrap="square" rtlCol="0">
            <a:spAutoFit/>
          </a:bodyPr>
          <a:lstStyle/>
          <a:p>
            <a:pPr algn="r"/>
            <a:r>
              <a:rPr lang="ar-EG" sz="2400" b="1" dirty="0"/>
              <a:t>الإحصاء </a:t>
            </a:r>
            <a:r>
              <a:rPr lang="ar-EG" sz="2400" b="1" dirty="0" smtClean="0"/>
              <a:t>الوصفي</a:t>
            </a:r>
          </a:p>
          <a:p>
            <a:pPr algn="r"/>
            <a:r>
              <a:rPr lang="ar-EG" sz="2400" b="1" dirty="0" smtClean="0"/>
              <a:t> </a:t>
            </a:r>
            <a:r>
              <a:rPr lang="ar-EG" sz="2400" dirty="0"/>
              <a:t>هو فرع من الإحصاء يتضمن تنظيم البيانات وتلخيصها وعرضها.</a:t>
            </a:r>
          </a:p>
          <a:p>
            <a:pPr algn="r"/>
            <a:endParaRPr lang="ar-EG" sz="2400" b="1" dirty="0"/>
          </a:p>
          <a:p>
            <a:pPr algn="r"/>
            <a:endParaRPr lang="ar-EG" sz="2400" b="1" dirty="0"/>
          </a:p>
          <a:p>
            <a:pPr algn="r"/>
            <a:r>
              <a:rPr lang="ar-EG" sz="2400" b="1" dirty="0"/>
              <a:t>الإحصاء الاستدلالي </a:t>
            </a:r>
            <a:endParaRPr lang="ar-EG" sz="2400" b="1" dirty="0" smtClean="0"/>
          </a:p>
          <a:p>
            <a:pPr algn="r"/>
            <a:r>
              <a:rPr lang="ar-EG" sz="2400" dirty="0" smtClean="0"/>
              <a:t>هو </a:t>
            </a:r>
            <a:r>
              <a:rPr lang="ar-EG" sz="2400" dirty="0"/>
              <a:t>فرع من الإحصاء يتضمن استخدام عينة لاستخلاص استنتاجات حول السكان. الأداة الأساسية في دراسة الإحصائيات الاستدلالية هي الاحتمالية.</a:t>
            </a:r>
            <a:endParaRPr lang="en-US" sz="2400"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870383296"/>
      </p:ext>
    </p:extLst>
  </p:cSld>
  <p:clrMapOvr>
    <a:masterClrMapping/>
  </p:clrMapOvr>
  <mc:AlternateContent xmlns:mc="http://schemas.openxmlformats.org/markup-compatibility/2006" xmlns:p14="http://schemas.microsoft.com/office/powerpoint/2010/main">
    <mc:Choice Requires="p14">
      <p:transition p14:dur="10" advTm="95152"/>
    </mc:Choice>
    <mc:Fallback xmlns="">
      <p:transition advTm="95152"/>
    </mc:Fallback>
  </mc:AlternateContent>
  <p:timing>
    <p:tnLst>
      <p:par>
        <p:cTn id="1" dur="indefinite" restart="never" nodeType="tmRoot"/>
      </p:par>
    </p:tnLst>
  </p:timing>
  <p:extLst mod="1">
    <p:ext uri="{3A86A75C-4F4B-4683-9AE1-C65F6400EC91}">
      <p14:laserTraceLst xmlns:p14="http://schemas.microsoft.com/office/powerpoint/2010/main">
        <p14:tracePtLst>
          <p14:tracePt t="16350" x="854075" y="5280025"/>
          <p14:tracePt t="16569" x="854075" y="5273675"/>
          <p14:tracePt t="16576" x="854075" y="5211763"/>
          <p14:tracePt t="16584" x="884238" y="5135563"/>
          <p14:tracePt t="16593" x="922338" y="5083175"/>
          <p14:tracePt t="16610" x="1036638" y="4960938"/>
          <p14:tracePt t="16627" x="1189038" y="4792663"/>
          <p14:tracePt t="16644" x="1325563" y="4625975"/>
          <p14:tracePt t="16660" x="1439863" y="4479925"/>
          <p14:tracePt t="16677" x="1501775" y="4373563"/>
          <p14:tracePt t="16693" x="1531938" y="4305300"/>
          <p14:tracePt t="16711" x="1554163" y="4206875"/>
          <p14:tracePt t="16727" x="1562100" y="4168775"/>
          <p14:tracePt t="16743" x="1577975" y="4046538"/>
          <p14:tracePt t="16760" x="1584325" y="3946525"/>
          <p14:tracePt t="16777" x="1616075" y="3817938"/>
          <p14:tracePt t="16793" x="1638300" y="3695700"/>
          <p14:tracePt t="16810" x="1668463" y="3573463"/>
          <p14:tracePt t="16827" x="1730375" y="3436938"/>
          <p14:tracePt t="16843" x="1790700" y="3292475"/>
          <p14:tracePt t="16860" x="1836738" y="3178175"/>
          <p14:tracePt t="16877" x="1889125" y="3070225"/>
          <p14:tracePt t="16893" x="1935163" y="2979738"/>
          <p14:tracePt t="16911" x="2019300" y="2849563"/>
          <p14:tracePt t="16927" x="2041525" y="2827338"/>
          <p14:tracePt t="16944" x="2065338" y="2789238"/>
          <p14:tracePt t="17040" x="2073275" y="2789238"/>
          <p14:tracePt t="17072" x="2073275" y="2781300"/>
          <p14:tracePt t="17079" x="2073275" y="2751138"/>
          <p14:tracePt t="17088" x="2087563" y="2674938"/>
          <p14:tracePt t="17095" x="2095500" y="2651125"/>
          <p14:tracePt t="17110" x="2111375" y="2613025"/>
          <p14:tracePt t="17127" x="2149475" y="2536825"/>
          <p14:tracePt t="17144" x="2155825" y="2522538"/>
          <p14:tracePt t="17792" x="2163763" y="2522538"/>
          <p14:tracePt t="17800" x="2346325" y="2522538"/>
          <p14:tracePt t="17810" x="2644775" y="2560638"/>
          <p14:tracePt t="17827" x="3078163" y="2560638"/>
          <p14:tracePt t="17845" x="3390900" y="2560638"/>
          <p14:tracePt t="17860" x="3787775" y="2560638"/>
          <p14:tracePt t="17877" x="4098925" y="2560638"/>
          <p14:tracePt t="17894" x="4259263" y="2560638"/>
          <p14:tracePt t="17910" x="4321175" y="2560638"/>
          <p14:tracePt t="17976" x="4244975" y="2544763"/>
          <p14:tracePt t="17984" x="4137025" y="2522538"/>
          <p14:tracePt t="17994" x="4016375" y="2514600"/>
          <p14:tracePt t="18011" x="3581400" y="2514600"/>
          <p14:tracePt t="18027" x="3146425" y="2514600"/>
          <p14:tracePt t="18045" x="2917825" y="2514600"/>
          <p14:tracePt t="18047" x="2865438" y="2522538"/>
          <p14:tracePt t="18061" x="2849563" y="2522538"/>
          <p14:tracePt t="18105" x="2865438" y="2530475"/>
          <p14:tracePt t="18112" x="2917825" y="2552700"/>
          <p14:tracePt t="18120" x="3001963" y="2560638"/>
          <p14:tracePt t="18128" x="3108325" y="2560638"/>
          <p14:tracePt t="18144" x="3344863" y="2560638"/>
          <p14:tracePt t="18161" x="3375025" y="2560638"/>
          <p14:tracePt t="18208" x="3368675" y="2560638"/>
          <p14:tracePt t="18215" x="3276600" y="2552700"/>
          <p14:tracePt t="18227" x="3162300" y="2514600"/>
          <p14:tracePt t="18244" x="2994025" y="2476500"/>
          <p14:tracePt t="18261" x="2925763" y="2476500"/>
          <p14:tracePt t="18295" x="2933700" y="2506663"/>
          <p14:tracePt t="18311" x="2994025" y="2514600"/>
          <p14:tracePt t="18327" x="3238500" y="2522538"/>
          <p14:tracePt t="18345" x="3336925" y="2522538"/>
          <p14:tracePt t="18361" x="3344863" y="2522538"/>
          <p14:tracePt t="18394" x="3292475" y="2514600"/>
          <p14:tracePt t="18411" x="3140075" y="2484438"/>
          <p14:tracePt t="18427" x="3108325" y="2468563"/>
          <p14:tracePt t="18463" x="3116263" y="2468563"/>
          <p14:tracePt t="18477" x="3162300" y="2468563"/>
          <p14:tracePt t="18495" x="3246438" y="2484438"/>
          <p14:tracePt t="18761" x="3292475" y="2506663"/>
          <p14:tracePt t="18768" x="3344863" y="2514600"/>
          <p14:tracePt t="18777" x="3406775" y="2536825"/>
          <p14:tracePt t="18794" x="3527425" y="2536825"/>
          <p14:tracePt t="18811" x="3741738" y="2552700"/>
          <p14:tracePt t="18827" x="3763963" y="2560638"/>
          <p14:tracePt t="18888" x="3679825" y="2560638"/>
          <p14:tracePt t="18896" x="3573463" y="2522538"/>
          <p14:tracePt t="18904" x="3505200" y="2522538"/>
          <p14:tracePt t="18912" x="3451225" y="2514600"/>
          <p14:tracePt t="18927" x="3390900" y="2514600"/>
          <p14:tracePt t="19000" x="3390900" y="2522538"/>
          <p14:tracePt t="19008" x="3451225" y="2536825"/>
          <p14:tracePt t="19015" x="3521075" y="2560638"/>
          <p14:tracePt t="19027" x="3597275" y="2574925"/>
          <p14:tracePt t="19044" x="3711575" y="2606675"/>
          <p14:tracePt t="19061" x="3870325" y="2606675"/>
          <p14:tracePt t="19062" x="3940175" y="2620963"/>
          <p14:tracePt t="19135" x="3932238" y="2620963"/>
          <p14:tracePt t="19143" x="3856038" y="2682875"/>
          <p14:tracePt t="19151" x="3779838" y="2735263"/>
          <p14:tracePt t="19161" x="3703638" y="2781300"/>
          <p14:tracePt t="19177" x="3489325" y="2949575"/>
          <p14:tracePt t="19194" x="3222625" y="3154363"/>
          <p14:tracePt t="19211" x="2963863" y="3344863"/>
          <p14:tracePt t="19227" x="2819400" y="3475038"/>
          <p14:tracePt t="19244" x="2735263" y="3589338"/>
          <p14:tracePt t="19261" x="2651125" y="3679825"/>
          <p14:tracePt t="19278" x="2628900" y="3725863"/>
          <p14:tracePt t="19320" x="2620963" y="3725863"/>
          <p14:tracePt t="19328" x="2613025" y="3725863"/>
          <p14:tracePt t="19344" x="2560638" y="3725863"/>
          <p14:tracePt t="19361" x="2476500" y="3733800"/>
          <p14:tracePt t="19378" x="2384425" y="3749675"/>
          <p14:tracePt t="19394" x="2308225" y="3763963"/>
          <p14:tracePt t="19411" x="2255838" y="3771900"/>
          <p14:tracePt t="19428" x="2171700" y="3810000"/>
          <p14:tracePt t="19444" x="2133600" y="3825875"/>
          <p14:tracePt t="19478" x="2133600" y="3832225"/>
          <p14:tracePt t="19494" x="2133600" y="3863975"/>
          <p14:tracePt t="19511" x="2133600" y="3870325"/>
          <p14:tracePt t="19528" x="2133600" y="3878263"/>
          <p14:tracePt t="19544" x="2133600" y="3886200"/>
          <p14:tracePt t="19561" x="2133600" y="3894138"/>
          <p14:tracePt t="19578" x="2133600" y="3908425"/>
          <p14:tracePt t="19594" x="2117725" y="3940175"/>
          <p14:tracePt t="19611" x="2111375" y="3954463"/>
          <p14:tracePt t="20775" x="2117725" y="3962400"/>
          <p14:tracePt t="20784" x="2171700" y="3984625"/>
          <p14:tracePt t="20795" x="2217738" y="3992563"/>
          <p14:tracePt t="20812" x="2308225" y="4022725"/>
          <p14:tracePt t="20828" x="2400300" y="4060825"/>
          <p14:tracePt t="20845" x="2492375" y="4060825"/>
          <p14:tracePt t="20862" x="2667000" y="4076700"/>
          <p14:tracePt t="20879" x="3032125" y="4076700"/>
          <p14:tracePt t="20895" x="3230563" y="4084638"/>
          <p14:tracePt t="20912" x="3413125" y="4084638"/>
          <p14:tracePt t="20928" x="3559175" y="4084638"/>
          <p14:tracePt t="20945" x="3573463" y="4084638"/>
          <p14:tracePt t="21112" x="3543300" y="4060825"/>
          <p14:tracePt t="21119" x="3459163" y="4054475"/>
          <p14:tracePt t="21128" x="3375025" y="4022725"/>
          <p14:tracePt t="21145" x="3230563" y="3978275"/>
          <p14:tracePt t="21162" x="3094038" y="3978275"/>
          <p14:tracePt t="21178" x="2955925" y="4000500"/>
          <p14:tracePt t="21195" x="2887663" y="4000500"/>
          <p14:tracePt t="21212" x="2865438" y="4000500"/>
          <p14:tracePt t="21616" x="2873375" y="4000500"/>
          <p14:tracePt t="21624" x="2933700" y="4022725"/>
          <p14:tracePt t="21631" x="2994025" y="4038600"/>
          <p14:tracePt t="21645" x="3063875" y="4060825"/>
          <p14:tracePt t="21663" x="3467100" y="4068763"/>
          <p14:tracePt t="21679" x="3695700" y="4068763"/>
          <p14:tracePt t="21695" x="4313238" y="4068763"/>
          <p14:tracePt t="21712" x="4625975" y="4068763"/>
          <p14:tracePt t="21729" x="4846638" y="4068763"/>
          <p14:tracePt t="21745" x="4906963" y="4060825"/>
          <p14:tracePt t="21792" x="4914900" y="4060825"/>
          <p14:tracePt t="22064" x="4914900" y="4054475"/>
          <p14:tracePt t="22074" x="4906963" y="4054475"/>
          <p14:tracePt t="22080" x="4884738" y="4054475"/>
          <p14:tracePt t="22095" x="4808538" y="4046538"/>
          <p14:tracePt t="22112" x="4656138" y="4046538"/>
          <p14:tracePt t="22129" x="4381500" y="4098925"/>
          <p14:tracePt t="22145" x="4030663" y="4191000"/>
          <p14:tracePt t="22163" x="3703638" y="4267200"/>
          <p14:tracePt t="22179" x="3475038" y="4327525"/>
          <p14:tracePt t="22195" x="3322638" y="4351338"/>
          <p14:tracePt t="22212" x="3276600" y="4351338"/>
          <p14:tracePt t="22296" x="3268663" y="4351338"/>
          <p14:tracePt t="22321" x="3268663" y="4343400"/>
          <p14:tracePt t="22408" x="3268663" y="4335463"/>
          <p14:tracePt t="22416" x="3276600" y="4335463"/>
          <p14:tracePt t="22429" x="3322638" y="4313238"/>
          <p14:tracePt t="22445" x="3475038" y="4237038"/>
          <p14:tracePt t="22463" x="3733800" y="4092575"/>
          <p14:tracePt t="22479" x="3856038" y="4038600"/>
          <p14:tracePt t="22495" x="4152900" y="3832225"/>
          <p14:tracePt t="22512" x="4351338" y="3695700"/>
          <p14:tracePt t="22529" x="4457700" y="3551238"/>
          <p14:tracePt t="22546" x="4511675" y="3413125"/>
          <p14:tracePt t="22564" x="4511675" y="3322638"/>
          <p14:tracePt t="22567" x="4511675" y="3268663"/>
          <p14:tracePt t="22579" x="4495800" y="3216275"/>
          <p14:tracePt t="22596" x="4397375" y="3094038"/>
          <p14:tracePt t="22612" x="4237038" y="2963863"/>
          <p14:tracePt t="22629" x="4114800" y="2879725"/>
          <p14:tracePt t="22646" x="4092575" y="2873375"/>
          <p14:tracePt t="22753" x="4130675" y="2903538"/>
          <p14:tracePt t="22760" x="4221163" y="3017838"/>
          <p14:tracePt t="22768" x="4321175" y="3238500"/>
          <p14:tracePt t="22779" x="4411663" y="3398838"/>
          <p14:tracePt t="22796" x="4579938" y="3649663"/>
          <p14:tracePt t="22812" x="4670425" y="3749675"/>
          <p14:tracePt t="22829" x="4708525" y="3779838"/>
          <p14:tracePt t="22888" x="4708525" y="3695700"/>
          <p14:tracePt t="22895" x="4648200" y="3573463"/>
          <p14:tracePt t="22904" x="4533900" y="3421063"/>
          <p14:tracePt t="22912" x="4457700" y="3344863"/>
          <p14:tracePt t="22929" x="4359275" y="3222625"/>
          <p14:tracePt t="22946" x="4321175" y="3192463"/>
          <p14:tracePt t="22962" x="4313238" y="3184525"/>
          <p14:tracePt t="22979" x="4297363" y="3184525"/>
          <p14:tracePt t="23031" x="4313238" y="3184525"/>
          <p14:tracePt t="23040" x="4351338" y="3200400"/>
          <p14:tracePt t="23047" x="4381500" y="3208338"/>
          <p14:tracePt t="23064" x="4457700" y="3246438"/>
          <p14:tracePt t="23079" x="4541838" y="3314700"/>
          <p14:tracePt t="23096" x="4618038" y="3413125"/>
          <p14:tracePt t="23112" x="4670425" y="3436938"/>
          <p14:tracePt t="49912" x="4640263" y="3436938"/>
          <p14:tracePt t="49919" x="4594225" y="3429000"/>
          <p14:tracePt t="49927" x="4572000" y="3421063"/>
          <p14:tracePt t="49939" x="4564063" y="3413125"/>
          <p14:tracePt t="49960" x="4549775" y="3413125"/>
          <p14:tracePt t="49972" x="4518025" y="3413125"/>
          <p14:tracePt t="49989" x="4351338" y="3513138"/>
          <p14:tracePt t="50006" x="4038600" y="3657600"/>
          <p14:tracePt t="50023" x="3482975" y="3810000"/>
          <p14:tracePt t="50039" x="3086100" y="3932238"/>
          <p14:tracePt t="50056" x="2674938" y="4054475"/>
          <p14:tracePt t="50073" x="2332038" y="4106863"/>
          <p14:tracePt t="50089" x="1997075" y="4160838"/>
          <p14:tracePt t="50106" x="1768475" y="4175125"/>
          <p14:tracePt t="50122" x="1592263" y="4213225"/>
          <p14:tracePt t="50139" x="1463675" y="4229100"/>
          <p14:tracePt t="50157" x="1417638" y="4237038"/>
          <p14:tracePt t="50172" x="1379538" y="4244975"/>
          <p14:tracePt t="50189" x="1317625" y="4267200"/>
          <p14:tracePt t="50192" x="1295400" y="4267200"/>
          <p14:tracePt t="50206" x="1265238" y="4275138"/>
          <p14:tracePt t="50223" x="1219200" y="4289425"/>
          <p14:tracePt t="50239" x="1165225" y="4313238"/>
          <p14:tracePt t="50256" x="1135063" y="4321175"/>
          <p14:tracePt t="50273" x="1127125" y="4321175"/>
          <p14:tracePt t="50289" x="1120775" y="4321175"/>
          <p14:tracePt t="50306" x="1112838" y="4321175"/>
          <p14:tracePt t="50504" x="1120775" y="4321175"/>
          <p14:tracePt t="50520" x="1127125" y="4321175"/>
          <p14:tracePt t="50527" x="1143000" y="4321175"/>
          <p14:tracePt t="50539" x="1165225" y="4321175"/>
          <p14:tracePt t="50556" x="1219200" y="4327525"/>
          <p14:tracePt t="50572" x="1349375" y="4327525"/>
          <p14:tracePt t="50589" x="1516063" y="4321175"/>
          <p14:tracePt t="50606" x="1668463" y="4313238"/>
          <p14:tracePt t="50623" x="1828800" y="4267200"/>
          <p14:tracePt t="50639" x="2079625" y="4237038"/>
          <p14:tracePt t="50656" x="2270125" y="4221163"/>
          <p14:tracePt t="50673" x="2468563" y="4198938"/>
          <p14:tracePt t="50689" x="2651125" y="4183063"/>
          <p14:tracePt t="50706" x="2819400" y="4152900"/>
          <p14:tracePt t="50723" x="2933700" y="4137025"/>
          <p14:tracePt t="50739" x="3040063" y="4114800"/>
          <p14:tracePt t="50756" x="3063875" y="4114800"/>
          <p14:tracePt t="50773" x="3078163" y="4114800"/>
          <p14:tracePt t="50848" x="3086100" y="4114800"/>
          <p14:tracePt t="50856" x="3108325" y="4106863"/>
          <p14:tracePt t="50863" x="3184525" y="4068763"/>
          <p14:tracePt t="50873" x="3268663" y="4030663"/>
          <p14:tracePt t="50889" x="3489325" y="3932238"/>
          <p14:tracePt t="50906" x="3779838" y="3848100"/>
          <p14:tracePt t="50923" x="4046538" y="3779838"/>
          <p14:tracePt t="50939" x="4343400" y="3687763"/>
          <p14:tracePt t="50956" x="4564063" y="3603625"/>
          <p14:tracePt t="50973" x="4694238" y="3535363"/>
          <p14:tracePt t="50989" x="4732338" y="3513138"/>
          <p14:tracePt t="51006" x="4732338" y="3497263"/>
          <p14:tracePt t="51023" x="4632325" y="3382963"/>
          <p14:tracePt t="51039" x="4168775" y="3170238"/>
          <p14:tracePt t="51056" x="3810000" y="3055938"/>
          <p14:tracePt t="51073" x="3535363" y="3009900"/>
          <p14:tracePt t="51089" x="3292475" y="2987675"/>
          <p14:tracePt t="51106" x="2994025" y="2987675"/>
          <p14:tracePt t="51123" x="2644775" y="2987675"/>
          <p14:tracePt t="51139" x="2209800" y="2987675"/>
          <p14:tracePt t="51156" x="1638300" y="3032125"/>
          <p14:tracePt t="51173" x="1143000" y="3162300"/>
          <p14:tracePt t="51176" x="876300" y="3230563"/>
          <p14:tracePt t="51189" x="663575" y="3298825"/>
          <p14:tracePt t="51207" x="228600" y="3467100"/>
          <p14:tracePt t="51223" x="136525" y="3527425"/>
          <p14:tracePt t="51239" x="22225" y="3641725"/>
          <p14:tracePt t="51256" x="15875" y="3673475"/>
          <p14:tracePt t="51273" x="15875" y="3695700"/>
          <p14:tracePt t="51289" x="53975" y="3756025"/>
          <p14:tracePt t="51306" x="244475" y="3856038"/>
          <p14:tracePt t="51323" x="587375" y="3978275"/>
          <p14:tracePt t="51339" x="1020763" y="4092575"/>
          <p14:tracePt t="51356" x="1477963" y="4160838"/>
          <p14:tracePt t="51373" x="2073275" y="4213225"/>
          <p14:tracePt t="51389" x="2506663" y="4213225"/>
          <p14:tracePt t="51407" x="2963863" y="4152900"/>
          <p14:tracePt t="51423" x="3170238" y="4046538"/>
          <p14:tracePt t="51439" x="3268663" y="3954463"/>
          <p14:tracePt t="51456" x="3298825" y="3870325"/>
          <p14:tracePt t="51473" x="3298825" y="3810000"/>
          <p14:tracePt t="51490" x="3284538" y="3741738"/>
          <p14:tracePt t="51506" x="3254375" y="3711575"/>
          <p14:tracePt t="51523" x="3238500" y="3703638"/>
          <p14:tracePt t="51540" x="3192463" y="3695700"/>
          <p14:tracePt t="51556" x="3116263" y="3673475"/>
          <p14:tracePt t="51573" x="3001963" y="3673475"/>
          <p14:tracePt t="51590" x="2727325" y="3711575"/>
          <p14:tracePt t="51607" x="2468563" y="3840163"/>
          <p14:tracePt t="51623" x="2430463" y="3924300"/>
          <p14:tracePt t="51640" x="2416175" y="4000500"/>
          <p14:tracePt t="51656" x="2416175" y="4046538"/>
          <p14:tracePt t="51674" x="2506663" y="4076700"/>
          <p14:tracePt t="51690" x="2590800" y="4106863"/>
          <p14:tracePt t="51706" x="2689225" y="4106863"/>
          <p14:tracePt t="51723" x="2811463" y="4106863"/>
          <p14:tracePt t="51740" x="2917825" y="4060825"/>
          <p14:tracePt t="51756" x="2933700" y="4060825"/>
          <p14:tracePt t="87618" x="2925763" y="4098925"/>
          <p14:tracePt t="87685" x="2149475" y="5638800"/>
          <p14:tracePt t="87688" x="2049463" y="5753100"/>
          <p14:tracePt t="87702" x="1889125" y="5943600"/>
          <p14:tracePt t="87719" x="1782763" y="6035675"/>
          <p14:tracePt t="87737" x="1744663" y="6057900"/>
          <p14:tracePt t="87801" x="1706563" y="6073775"/>
          <p14:tracePt t="87808" x="1646238" y="6103938"/>
          <p14:tracePt t="87819" x="1600200" y="6134100"/>
          <p14:tracePt t="87836" x="1516063" y="6188075"/>
          <p14:tracePt t="87853" x="1455738" y="6256338"/>
          <p14:tracePt t="87870" x="1409700" y="6332538"/>
          <p14:tracePt t="87887" x="1341438" y="6461125"/>
          <p14:tracePt t="87903" x="1311275" y="6499225"/>
          <p14:tracePt t="87920" x="1241425" y="6621463"/>
          <p14:tracePt t="89670" x="663575" y="6240463"/>
          <p14:tracePt t="89686" x="631825" y="6142038"/>
          <p14:tracePt t="89703" x="625475" y="6088063"/>
          <p14:tracePt t="89720" x="609600" y="6027738"/>
          <p14:tracePt t="90734" x="0" y="0"/>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598312" y="268963"/>
            <a:ext cx="4752622"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 </a:t>
            </a:r>
            <a:r>
              <a:rPr lang="en-US" sz="2800" b="1" dirty="0">
                <a:latin typeface="Times New Roman" panose="02020603050405020304" pitchFamily="18" charset="0"/>
                <a:cs typeface="Times New Roman" panose="02020603050405020304" pitchFamily="18" charset="0"/>
              </a:rPr>
              <a:t>3</a:t>
            </a: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254681" y="961460"/>
            <a:ext cx="4684241" cy="5109091"/>
          </a:xfrm>
          <a:prstGeom prst="rect">
            <a:avLst/>
          </a:prstGeom>
          <a:solidFill>
            <a:schemeClr val="bg1"/>
          </a:solidFill>
        </p:spPr>
        <p:txBody>
          <a:bodyPr wrap="square" rtlCol="0">
            <a:spAutoFit/>
          </a:bodyPr>
          <a:lstStyle/>
          <a:p>
            <a:pPr algn="just"/>
            <a:r>
              <a:rPr lang="en-US" sz="2000" b="1" dirty="0"/>
              <a:t>Decide which part of the study represents the descriptive branch of </a:t>
            </a:r>
            <a:r>
              <a:rPr lang="en-US" sz="2000" b="1" dirty="0" smtClean="0"/>
              <a:t>statistics. What </a:t>
            </a:r>
            <a:r>
              <a:rPr lang="en-US" sz="2000" b="1" dirty="0"/>
              <a:t>conclusions might be drawn from the study using inferential statistics?</a:t>
            </a:r>
            <a:r>
              <a:rPr lang="en-US" sz="2000" b="1" dirty="0" smtClean="0"/>
              <a:t>.</a:t>
            </a:r>
          </a:p>
          <a:p>
            <a:endParaRPr lang="en-US" sz="2000" dirty="0" smtClean="0"/>
          </a:p>
          <a:p>
            <a:pPr marL="342900" indent="-342900" algn="just">
              <a:buAutoNum type="arabicPeriod"/>
            </a:pPr>
            <a:r>
              <a:rPr lang="en-US" dirty="0" smtClean="0"/>
              <a:t>A </a:t>
            </a:r>
            <a:r>
              <a:rPr lang="en-US" dirty="0"/>
              <a:t>large sample of men, aged 48, </a:t>
            </a:r>
            <a:r>
              <a:rPr lang="en-US" dirty="0" smtClean="0"/>
              <a:t>was studied for 18 years. </a:t>
            </a:r>
          </a:p>
          <a:p>
            <a:pPr algn="just"/>
            <a:r>
              <a:rPr lang="en-US" dirty="0" smtClean="0"/>
              <a:t>For unmarried men</a:t>
            </a:r>
            <a:r>
              <a:rPr lang="en-US" dirty="0"/>
              <a:t>, approximately 70% were alive </a:t>
            </a:r>
            <a:r>
              <a:rPr lang="en-US" dirty="0" smtClean="0"/>
              <a:t>at age </a:t>
            </a:r>
            <a:r>
              <a:rPr lang="en-US" dirty="0"/>
              <a:t>65. </a:t>
            </a:r>
            <a:endParaRPr lang="en-US" dirty="0" smtClean="0"/>
          </a:p>
          <a:p>
            <a:pPr algn="just"/>
            <a:r>
              <a:rPr lang="en-US" dirty="0" smtClean="0"/>
              <a:t>For </a:t>
            </a:r>
            <a:r>
              <a:rPr lang="en-US" dirty="0"/>
              <a:t>married men, 90% </a:t>
            </a:r>
            <a:r>
              <a:rPr lang="en-US" dirty="0" smtClean="0"/>
              <a:t>were alive </a:t>
            </a:r>
            <a:r>
              <a:rPr lang="en-US" dirty="0"/>
              <a:t>at age 65. </a:t>
            </a:r>
            <a:r>
              <a:rPr lang="en-US" i="1" dirty="0"/>
              <a:t>(Source: The Journal of</a:t>
            </a:r>
          </a:p>
          <a:p>
            <a:pPr algn="just"/>
            <a:r>
              <a:rPr lang="en-US" i="1" dirty="0"/>
              <a:t>Family Issues</a:t>
            </a:r>
            <a:r>
              <a:rPr lang="en-US" i="1" dirty="0" smtClean="0"/>
              <a:t>)</a:t>
            </a:r>
          </a:p>
          <a:p>
            <a:endParaRPr lang="en-US" i="1" dirty="0" smtClean="0"/>
          </a:p>
          <a:p>
            <a:r>
              <a:rPr lang="en-US" b="1" dirty="0" smtClean="0"/>
              <a:t>2</a:t>
            </a:r>
            <a:r>
              <a:rPr lang="en-US" b="1" dirty="0"/>
              <a:t>. </a:t>
            </a:r>
            <a:r>
              <a:rPr lang="en-US" b="1" dirty="0" smtClean="0"/>
              <a:t>  </a:t>
            </a:r>
            <a:r>
              <a:rPr lang="en-US" dirty="0" smtClean="0"/>
              <a:t>In </a:t>
            </a:r>
            <a:r>
              <a:rPr lang="en-US" dirty="0"/>
              <a:t>a sample of Wall Street analysts, the percentage who incorrectly forecasted</a:t>
            </a:r>
          </a:p>
          <a:p>
            <a:r>
              <a:rPr lang="en-US" dirty="0"/>
              <a:t>high-tech earnings in a recent year was 44%. </a:t>
            </a:r>
            <a:r>
              <a:rPr lang="en-US" i="1" dirty="0"/>
              <a:t>(Source: Bloomberg News)</a:t>
            </a:r>
            <a:endParaRPr lang="en-US" dirty="0" smtClean="0"/>
          </a:p>
          <a:p>
            <a:endParaRPr lang="en-US" sz="1000" dirty="0"/>
          </a:p>
        </p:txBody>
      </p:sp>
      <p:sp>
        <p:nvSpPr>
          <p:cNvPr id="10" name="TextBox 9"/>
          <p:cNvSpPr txBox="1"/>
          <p:nvPr/>
        </p:nvSpPr>
        <p:spPr>
          <a:xfrm>
            <a:off x="7146552" y="1113860"/>
            <a:ext cx="4684241" cy="4647426"/>
          </a:xfrm>
          <a:prstGeom prst="rect">
            <a:avLst/>
          </a:prstGeom>
          <a:solidFill>
            <a:schemeClr val="bg1"/>
          </a:solidFill>
        </p:spPr>
        <p:txBody>
          <a:bodyPr wrap="square" rtlCol="0">
            <a:spAutoFit/>
          </a:bodyPr>
          <a:lstStyle/>
          <a:p>
            <a:pPr algn="r"/>
            <a:r>
              <a:rPr lang="ar-EG" sz="2000" b="1" dirty="0"/>
              <a:t>حدد أي جزء من الدراسة يمثل الفرع الوصفي للإحصاء. ما هي الاستنتاجات التي يمكن استخلاصها من الدراسة باستخدام الإحصاء الاستدلالي؟.</a:t>
            </a:r>
          </a:p>
          <a:p>
            <a:pPr algn="r"/>
            <a:endParaRPr lang="ar-EG" sz="2000" b="1" dirty="0"/>
          </a:p>
          <a:p>
            <a:pPr algn="r"/>
            <a:r>
              <a:rPr lang="ar-EG" dirty="0" smtClean="0"/>
              <a:t>1.تمت </a:t>
            </a:r>
            <a:r>
              <a:rPr lang="ar-EG" dirty="0"/>
              <a:t>دراسة عينة كبيرة من الرجال، الذين تتراوح أعمارهم بين 48 عامًا، لمدة 18 عامًا. </a:t>
            </a:r>
          </a:p>
          <a:p>
            <a:pPr algn="r"/>
            <a:r>
              <a:rPr lang="ar-EG" dirty="0"/>
              <a:t>بالنسبة للرجال غير المتزوجين، كان حوالي 70% منهم على قيد الحياة عند عمر 65 عامًا. </a:t>
            </a:r>
          </a:p>
          <a:p>
            <a:pPr algn="r"/>
            <a:r>
              <a:rPr lang="ar-EG" dirty="0"/>
              <a:t>بالنسبة للرجال المتزوجين، كان 90% منهم على قيد الحياة عند عمر 65 عامًا. (المصدر: </a:t>
            </a:r>
            <a:r>
              <a:rPr lang="en-US" dirty="0"/>
              <a:t>The Journal of</a:t>
            </a:r>
          </a:p>
          <a:p>
            <a:pPr algn="r"/>
            <a:r>
              <a:rPr lang="ar-EG" dirty="0"/>
              <a:t>قضايا الأسرة)</a:t>
            </a:r>
          </a:p>
          <a:p>
            <a:pPr algn="r"/>
            <a:endParaRPr lang="ar-EG" dirty="0"/>
          </a:p>
          <a:p>
            <a:pPr algn="r"/>
            <a:r>
              <a:rPr lang="ar-EG" dirty="0"/>
              <a:t>2. في عينة من محللي وول ستريت، نسبة الذين توقعوا بشكل غير صحيح</a:t>
            </a:r>
          </a:p>
          <a:p>
            <a:pPr algn="r"/>
            <a:r>
              <a:rPr lang="ar-EG" dirty="0"/>
              <a:t>بلغت أرباح التكنولوجيا الفائقة في العام الأخير 44٪. (المصدر: بلومبرج نيوز)</a:t>
            </a:r>
            <a:endParaRPr lang="en-US" dirty="0"/>
          </a:p>
        </p:txBody>
      </p:sp>
      <p:pic>
        <p:nvPicPr>
          <p:cNvPr id="9" name="Picture 8"/>
          <p:cNvPicPr>
            <a:picLocks noChangeAspect="1"/>
          </p:cNvPicPr>
          <p:nvPr/>
        </p:nvPicPr>
        <p:blipFill>
          <a:blip r:embed="rId3"/>
          <a:stretch>
            <a:fillRect/>
          </a:stretch>
        </p:blipFill>
        <p:spPr>
          <a:xfrm>
            <a:off x="4605866" y="4847618"/>
            <a:ext cx="3096803" cy="1915430"/>
          </a:xfrm>
          <a:prstGeom prst="rect">
            <a:avLst/>
          </a:prstGeom>
        </p:spPr>
      </p:pic>
    </p:spTree>
    <p:extLst>
      <p:ext uri="{BB962C8B-B14F-4D97-AF65-F5344CB8AC3E}">
        <p14:creationId xmlns:p14="http://schemas.microsoft.com/office/powerpoint/2010/main" val="4044138345"/>
      </p:ext>
    </p:extLst>
  </p:cSld>
  <p:clrMapOvr>
    <a:masterClrMapping/>
  </p:clrMapOvr>
  <mc:AlternateContent xmlns:mc="http://schemas.openxmlformats.org/markup-compatibility/2006" xmlns:p14="http://schemas.microsoft.com/office/powerpoint/2010/main">
    <mc:Choice Requires="p14">
      <p:transition p14:dur="10" advTm="208520"/>
    </mc:Choice>
    <mc:Fallback xmlns="">
      <p:transition advTm="208520"/>
    </mc:Fallback>
  </mc:AlternateContent>
  <p:timing>
    <p:tnLst>
      <p:par>
        <p:cTn id="1" dur="indefinite" restart="never" nodeType="tmRoot"/>
      </p:par>
    </p:tnLst>
  </p:timing>
  <p:extLst mod="1">
    <p:ext uri="{3A86A75C-4F4B-4683-9AE1-C65F6400EC91}">
      <p14:laserTraceLst xmlns:p14="http://schemas.microsoft.com/office/powerpoint/2010/main">
        <p14:tracePtLst>
          <p14:tracePt t="7566" x="579438" y="5295900"/>
          <p14:tracePt t="7696" x="579438" y="5287963"/>
          <p14:tracePt t="7704" x="593725" y="5287963"/>
          <p14:tracePt t="7712" x="647700" y="5287963"/>
          <p14:tracePt t="7723" x="754063" y="5249863"/>
          <p14:tracePt t="7740" x="974725" y="5189538"/>
          <p14:tracePt t="7756" x="1355725" y="5059363"/>
          <p14:tracePt t="7773" x="1866900" y="4838700"/>
          <p14:tracePt t="7790" x="2484438" y="4602163"/>
          <p14:tracePt t="7807" x="3146425" y="4229100"/>
          <p14:tracePt t="7823" x="4046538" y="3581400"/>
          <p14:tracePt t="7840" x="4449763" y="3268663"/>
          <p14:tracePt t="7856" x="4625975" y="3116263"/>
          <p14:tracePt t="7873" x="4686300" y="3017838"/>
          <p14:tracePt t="7890" x="4708525" y="2971800"/>
          <p14:tracePt t="8368" x="4724400" y="2949575"/>
          <p14:tracePt t="8375" x="4922838" y="2895600"/>
          <p14:tracePt t="8390" x="5211763" y="2811463"/>
          <p14:tracePt t="8407" x="5494338" y="2720975"/>
          <p14:tracePt t="8423" x="5562600" y="2689225"/>
          <p14:tracePt t="8440" x="5676900" y="2598738"/>
          <p14:tracePt t="8457" x="5783263" y="2506663"/>
          <p14:tracePt t="8473" x="5883275" y="2438400"/>
          <p14:tracePt t="8490" x="5959475" y="2370138"/>
          <p14:tracePt t="8507" x="5997575" y="2346325"/>
          <p14:tracePt t="8523" x="6003925" y="2346325"/>
          <p14:tracePt t="8540" x="6003925" y="2339975"/>
          <p14:tracePt t="8557" x="6003925" y="2301875"/>
          <p14:tracePt t="8573" x="6003925" y="2239963"/>
          <p14:tracePt t="8632" x="6019800" y="2225675"/>
          <p14:tracePt t="8640" x="6049963" y="2201863"/>
          <p14:tracePt t="8648" x="6142038" y="2171700"/>
          <p14:tracePt t="8657" x="6270625" y="2155825"/>
          <p14:tracePt t="8673" x="6499225" y="2155825"/>
          <p14:tracePt t="8691" x="6888163" y="2117725"/>
          <p14:tracePt t="8707" x="7307263" y="2095500"/>
          <p14:tracePt t="8723" x="7726363" y="2095500"/>
          <p14:tracePt t="8740" x="8099425" y="2095500"/>
          <p14:tracePt t="8743" x="8267700" y="2087563"/>
          <p14:tracePt t="8757" x="8397875" y="2073275"/>
          <p14:tracePt t="8773" x="8564563" y="2049463"/>
          <p14:tracePt t="8791" x="8602663" y="2035175"/>
          <p14:tracePt t="9080" x="8602663" y="2041525"/>
          <p14:tracePt t="9088" x="8588375" y="2087563"/>
          <p14:tracePt t="9095" x="8572500" y="2141538"/>
          <p14:tracePt t="9107" x="8550275" y="2179638"/>
          <p14:tracePt t="9124" x="8428038" y="2255838"/>
          <p14:tracePt t="9140" x="8267700" y="2324100"/>
          <p14:tracePt t="9157" x="8093075" y="2400300"/>
          <p14:tracePt t="9173" x="7924800" y="2454275"/>
          <p14:tracePt t="9190" x="7832725" y="2484438"/>
          <p14:tracePt t="9416" x="7818438" y="2484438"/>
          <p14:tracePt t="9424" x="7810500" y="2484438"/>
          <p14:tracePt t="9432" x="7802563" y="2484438"/>
          <p14:tracePt t="9440" x="7772400" y="2492375"/>
          <p14:tracePt t="9457" x="7627938" y="2552700"/>
          <p14:tracePt t="9474" x="7437438" y="2590800"/>
          <p14:tracePt t="9490" x="7200900" y="2651125"/>
          <p14:tracePt t="9507" x="6865938" y="2759075"/>
          <p14:tracePt t="9524" x="6599238" y="2827338"/>
          <p14:tracePt t="9540" x="6438900" y="2865438"/>
          <p14:tracePt t="9557" x="6384925" y="2887663"/>
          <p14:tracePt t="15784" x="6370638" y="2887663"/>
          <p14:tracePt t="15792" x="6302375" y="2917825"/>
          <p14:tracePt t="15800" x="6088063" y="3009900"/>
          <p14:tracePt t="15809" x="5813425" y="3116263"/>
          <p14:tracePt t="15826" x="5295900" y="3260725"/>
          <p14:tracePt t="15842" x="4999038" y="3360738"/>
          <p14:tracePt t="15859" x="4716463" y="3421063"/>
          <p14:tracePt t="15876" x="4441825" y="3459163"/>
          <p14:tracePt t="15892" x="4283075" y="3459163"/>
          <p14:tracePt t="15909" x="4259263" y="3459163"/>
          <p14:tracePt t="15945" x="4251325" y="3459163"/>
          <p14:tracePt t="15959" x="4221163" y="3459163"/>
          <p14:tracePt t="15976" x="4175125" y="3459163"/>
          <p14:tracePt t="15993" x="4144963" y="3444875"/>
          <p14:tracePt t="16010" x="4084638" y="3429000"/>
          <p14:tracePt t="16026" x="3962400" y="3413125"/>
          <p14:tracePt t="16043" x="3711575" y="3390900"/>
          <p14:tracePt t="16060" x="3268663" y="3390900"/>
          <p14:tracePt t="16076" x="2917825" y="3390900"/>
          <p14:tracePt t="16093" x="2705100" y="3390900"/>
          <p14:tracePt t="16110" x="2514600" y="3390900"/>
          <p14:tracePt t="16127" x="2286000" y="3390900"/>
          <p14:tracePt t="16143" x="2209800" y="3382963"/>
          <p14:tracePt t="16160" x="2201863" y="3375025"/>
          <p14:tracePt t="16193" x="2193925" y="3368675"/>
          <p14:tracePt t="16209" x="2163763" y="3336925"/>
          <p14:tracePt t="16226" x="2125663" y="3306763"/>
          <p14:tracePt t="16243" x="2027238" y="3254375"/>
          <p14:tracePt t="16259" x="1866900" y="3208338"/>
          <p14:tracePt t="16276" x="1714500" y="3184525"/>
          <p14:tracePt t="16293" x="1600200" y="3184525"/>
          <p14:tracePt t="16309" x="1570038" y="3184525"/>
          <p14:tracePt t="16326" x="1562100" y="3184525"/>
          <p14:tracePt t="16343" x="1562100" y="3200400"/>
          <p14:tracePt t="16696" x="1584325" y="3222625"/>
          <p14:tracePt t="16704" x="1616075" y="3254375"/>
          <p14:tracePt t="16728" x="1622425" y="3254375"/>
          <p14:tracePt t="16736" x="1654175" y="3268663"/>
          <p14:tracePt t="16744" x="1676400" y="3276600"/>
          <p14:tracePt t="16760" x="1692275" y="3284538"/>
          <p14:tracePt t="16784" x="1698625" y="3284538"/>
          <p14:tracePt t="16793" x="1722438" y="3292475"/>
          <p14:tracePt t="16810" x="1828800" y="3314700"/>
          <p14:tracePt t="16826" x="1927225" y="3344863"/>
          <p14:tracePt t="16844" x="2019300" y="3344863"/>
          <p14:tracePt t="16860" x="2065338" y="3336925"/>
          <p14:tracePt t="16895" x="2065338" y="3330575"/>
          <p14:tracePt t="17264" x="2087563" y="3330575"/>
          <p14:tracePt t="17272" x="2193925" y="3330575"/>
          <p14:tracePt t="17279" x="2378075" y="3298825"/>
          <p14:tracePt t="17293" x="2544763" y="3292475"/>
          <p14:tracePt t="17310" x="2917825" y="3246438"/>
          <p14:tracePt t="17326" x="3314700" y="3184525"/>
          <p14:tracePt t="17343" x="3810000" y="3108325"/>
          <p14:tracePt t="17360" x="4098925" y="3063875"/>
          <p14:tracePt t="17376" x="4283075" y="3032125"/>
          <p14:tracePt t="17393" x="4305300" y="3025775"/>
          <p14:tracePt t="17512" x="4313238" y="3025775"/>
          <p14:tracePt t="17520" x="4313238" y="3048000"/>
          <p14:tracePt t="17528" x="4305300" y="3094038"/>
          <p14:tracePt t="17543" x="4275138" y="3132138"/>
          <p14:tracePt t="17561" x="4251325" y="3154363"/>
          <p14:tracePt t="17577" x="4213225" y="3162300"/>
          <p14:tracePt t="17593" x="4160838" y="3162300"/>
          <p14:tracePt t="17610" x="4098925" y="3162300"/>
          <p14:tracePt t="17627" x="4016375" y="3154363"/>
          <p14:tracePt t="17643" x="3916363" y="3132138"/>
          <p14:tracePt t="17660" x="3779838" y="3108325"/>
          <p14:tracePt t="17677" x="3687763" y="3101975"/>
          <p14:tracePt t="17693" x="3627438" y="3094038"/>
          <p14:tracePt t="17711" x="3521075" y="3086100"/>
          <p14:tracePt t="17727" x="3475038" y="3086100"/>
          <p14:tracePt t="17743" x="3352800" y="3086100"/>
          <p14:tracePt t="17760" x="3292475" y="3086100"/>
          <p14:tracePt t="17777" x="3238500" y="3086100"/>
          <p14:tracePt t="17793" x="3222625" y="3086100"/>
          <p14:tracePt t="17863" x="3200400" y="3086100"/>
          <p14:tracePt t="17871" x="3178175" y="3086100"/>
          <p14:tracePt t="17879" x="3146425" y="3086100"/>
          <p14:tracePt t="17893" x="3101975" y="3108325"/>
          <p14:tracePt t="17910" x="3078163" y="3108325"/>
          <p14:tracePt t="18104" x="3055938" y="3108325"/>
          <p14:tracePt t="18112" x="3025775" y="3108325"/>
          <p14:tracePt t="18127" x="2979738" y="3108325"/>
          <p14:tracePt t="18144" x="2873375" y="3086100"/>
          <p14:tracePt t="18160" x="2803525" y="3078163"/>
          <p14:tracePt t="18177" x="2705100" y="3086100"/>
          <p14:tracePt t="18194" x="2644775" y="3101975"/>
          <p14:tracePt t="18210" x="2620963" y="3116263"/>
          <p14:tracePt t="19488" x="2682875" y="3116263"/>
          <p14:tracePt t="19495" x="2789238" y="3116263"/>
          <p14:tracePt t="19503" x="2857500" y="3140075"/>
          <p14:tracePt t="19512" x="2887663" y="3146425"/>
          <p14:tracePt t="19527" x="2917825" y="3154363"/>
          <p14:tracePt t="19544" x="2933700" y="3162300"/>
          <p14:tracePt t="19769" x="2955925" y="3162300"/>
          <p14:tracePt t="19776" x="3001963" y="3162300"/>
          <p14:tracePt t="19785" x="3094038" y="3162300"/>
          <p14:tracePt t="19794" x="3192463" y="3162300"/>
          <p14:tracePt t="19811" x="3382963" y="3162300"/>
          <p14:tracePt t="19828" x="3559175" y="3154363"/>
          <p14:tracePt t="19844" x="3749675" y="3132138"/>
          <p14:tracePt t="19861" x="3863975" y="3116263"/>
          <p14:tracePt t="19878" x="3886200" y="3108325"/>
          <p14:tracePt t="20096" x="3894138" y="3108325"/>
          <p14:tracePt t="20103" x="3908425" y="3108325"/>
          <p14:tracePt t="20112" x="3916363" y="3108325"/>
          <p14:tracePt t="20128" x="3940175" y="3162300"/>
          <p14:tracePt t="20144" x="3946525" y="3178175"/>
          <p14:tracePt t="20178" x="3946525" y="3208338"/>
          <p14:tracePt t="20194" x="3946525" y="3246438"/>
          <p14:tracePt t="20211" x="3946525" y="3260725"/>
          <p14:tracePt t="20228" x="3886200" y="3268663"/>
          <p14:tracePt t="20244" x="3802063" y="3268663"/>
          <p14:tracePt t="20261" x="3711575" y="3238500"/>
          <p14:tracePt t="20278" x="3679825" y="3238500"/>
          <p14:tracePt t="21392" x="3673475" y="3230563"/>
          <p14:tracePt t="21400" x="3695700" y="3222625"/>
          <p14:tracePt t="21416" x="3878263" y="3222625"/>
          <p14:tracePt t="21428" x="4008438" y="3222625"/>
          <p14:tracePt t="21445" x="4289425" y="3216275"/>
          <p14:tracePt t="21461" x="4602163" y="3170238"/>
          <p14:tracePt t="21479" x="4953000" y="3116263"/>
          <p14:tracePt t="21495" x="5013325" y="3101975"/>
          <p14:tracePt t="21511" x="5051425" y="3086100"/>
          <p14:tracePt t="21832" x="5037138" y="3063875"/>
          <p14:tracePt t="21842" x="5021263" y="3063875"/>
          <p14:tracePt t="21852" x="4999038" y="3055938"/>
          <p14:tracePt t="21862" x="4968875" y="3048000"/>
          <p14:tracePt t="21878" x="4953000" y="3040063"/>
          <p14:tracePt t="21895" x="4945063" y="3040063"/>
          <p14:tracePt t="21960" x="4930775" y="3032125"/>
          <p14:tracePt t="21968" x="4899025" y="3001963"/>
          <p14:tracePt t="21978" x="4854575" y="2979738"/>
          <p14:tracePt t="21995" x="4762500" y="2925763"/>
          <p14:tracePt t="22012" x="4686300" y="2879725"/>
          <p14:tracePt t="22028" x="4640263" y="2873375"/>
          <p14:tracePt t="22045" x="4602163" y="2849563"/>
          <p14:tracePt t="22063" x="4594225" y="2849563"/>
          <p14:tracePt t="22079" x="4572000" y="2841625"/>
          <p14:tracePt t="22095" x="4511675" y="2819400"/>
          <p14:tracePt t="22112" x="4465638" y="2819400"/>
          <p14:tracePt t="22128" x="4435475" y="2819400"/>
          <p14:tracePt t="22145" x="4373563" y="2819400"/>
          <p14:tracePt t="22162" x="4267200" y="2849563"/>
          <p14:tracePt t="22178" x="4144963" y="2941638"/>
          <p14:tracePt t="22195" x="4008438" y="3048000"/>
          <p14:tracePt t="22212" x="3894138" y="3170238"/>
          <p14:tracePt t="22228" x="3825875" y="3260725"/>
          <p14:tracePt t="22245" x="3794125" y="3330575"/>
          <p14:tracePt t="22262" x="3787775" y="3360738"/>
          <p14:tracePt t="22279" x="3787775" y="3382963"/>
          <p14:tracePt t="22281" x="3787775" y="3390900"/>
          <p14:tracePt t="22295" x="3825875" y="3421063"/>
          <p14:tracePt t="22312" x="3863975" y="3436938"/>
          <p14:tracePt t="22328" x="3940175" y="3451225"/>
          <p14:tracePt t="22345" x="4030663" y="3467100"/>
          <p14:tracePt t="22363" x="4168775" y="3482975"/>
          <p14:tracePt t="22378" x="4365625" y="3482975"/>
          <p14:tracePt t="22395" x="4541838" y="3421063"/>
          <p14:tracePt t="22412" x="4648200" y="3360738"/>
          <p14:tracePt t="22428" x="4724400" y="3284538"/>
          <p14:tracePt t="22445" x="4754563" y="3246438"/>
          <p14:tracePt t="22462" x="4754563" y="3238500"/>
          <p14:tracePt t="22479" x="4754563" y="3200400"/>
          <p14:tracePt t="22495" x="4648200" y="3032125"/>
          <p14:tracePt t="22512" x="4579938" y="2979738"/>
          <p14:tracePt t="22529" x="4572000" y="2963863"/>
          <p14:tracePt t="22584" x="4556125" y="2963863"/>
          <p14:tracePt t="22592" x="4549775" y="2963863"/>
          <p14:tracePt t="22599" x="4533900" y="2963863"/>
          <p14:tracePt t="22612" x="4525963" y="2963863"/>
          <p14:tracePt t="22629" x="4511675" y="2963863"/>
          <p14:tracePt t="22645" x="4487863" y="2963863"/>
          <p14:tracePt t="22662" x="4427538" y="3048000"/>
          <p14:tracePt t="22679" x="4403725" y="3108325"/>
          <p14:tracePt t="22695" x="4403725" y="3124200"/>
          <p14:tracePt t="22712" x="4403725" y="3132138"/>
          <p14:tracePt t="22729" x="4441825" y="3140075"/>
          <p14:tracePt t="22745" x="4503738" y="3146425"/>
          <p14:tracePt t="22762" x="4594225" y="3146425"/>
          <p14:tracePt t="22779" x="4732338" y="3124200"/>
          <p14:tracePt t="22795" x="4830763" y="3078163"/>
          <p14:tracePt t="22812" x="4876800" y="3040063"/>
          <p14:tracePt t="22829" x="4876800" y="3032125"/>
          <p14:tracePt t="22862" x="4876800" y="2979738"/>
          <p14:tracePt t="22879" x="4746625" y="2911475"/>
          <p14:tracePt t="22895" x="4403725" y="2797175"/>
          <p14:tracePt t="22912" x="4221163" y="2781300"/>
          <p14:tracePt t="22928" x="4068763" y="2781300"/>
          <p14:tracePt t="22945" x="3954463" y="2789238"/>
          <p14:tracePt t="22962" x="3870325" y="2835275"/>
          <p14:tracePt t="22978" x="3856038" y="2857500"/>
          <p14:tracePt t="22995" x="3848100" y="2941638"/>
          <p14:tracePt t="23012" x="3856038" y="3040063"/>
          <p14:tracePt t="23029" x="3962400" y="3200400"/>
          <p14:tracePt t="23045" x="4144963" y="3292475"/>
          <p14:tracePt t="23062" x="4335463" y="3336925"/>
          <p14:tracePt t="23080" x="4579938" y="3344863"/>
          <p14:tracePt t="23095" x="4740275" y="3284538"/>
          <p14:tracePt t="23112" x="4800600" y="3222625"/>
          <p14:tracePt t="23129" x="4800600" y="3146425"/>
          <p14:tracePt t="23145" x="4746625" y="3063875"/>
          <p14:tracePt t="23162" x="4564063" y="2971800"/>
          <p14:tracePt t="23179" x="4191000" y="2917825"/>
          <p14:tracePt t="23195" x="3802063" y="2879725"/>
          <p14:tracePt t="23212" x="3535363" y="2879725"/>
          <p14:tracePt t="23229" x="3375025" y="2933700"/>
          <p14:tracePt t="23245" x="3292475" y="2987675"/>
          <p14:tracePt t="23263" x="3276600" y="3048000"/>
          <p14:tracePt t="23280" x="3292475" y="3140075"/>
          <p14:tracePt t="23295" x="3421063" y="3222625"/>
          <p14:tracePt t="23312" x="3649663" y="3298825"/>
          <p14:tracePt t="23329" x="3894138" y="3314700"/>
          <p14:tracePt t="23345" x="4114800" y="3314700"/>
          <p14:tracePt t="23362" x="4275138" y="3292475"/>
          <p14:tracePt t="23379" x="4389438" y="3216275"/>
          <p14:tracePt t="23396" x="4397375" y="3192463"/>
          <p14:tracePt t="23429" x="4397375" y="3162300"/>
          <p14:tracePt t="23446" x="4275138" y="3108325"/>
          <p14:tracePt t="23463" x="4092575" y="3063875"/>
          <p14:tracePt t="23479" x="4054475" y="3063875"/>
          <p14:tracePt t="23496" x="4038600" y="3063875"/>
          <p14:tracePt t="23544" x="4038600" y="3070225"/>
          <p14:tracePt t="23552" x="4054475" y="3101975"/>
          <p14:tracePt t="23562" x="4084638" y="3162300"/>
          <p14:tracePt t="23579" x="4168775" y="3184525"/>
          <p14:tracePt t="23596" x="4213225" y="3184525"/>
          <p14:tracePt t="23612" x="4283075" y="3184525"/>
          <p14:tracePt t="23629" x="4343400" y="3184525"/>
          <p14:tracePt t="23646" x="4359275" y="3170238"/>
          <p14:tracePt t="24449" x="4359275" y="3178175"/>
          <p14:tracePt t="24456" x="4359275" y="3208338"/>
          <p14:tracePt t="29816" x="4359275" y="3216275"/>
          <p14:tracePt t="29823" x="4321175" y="3216275"/>
          <p14:tracePt t="29832" x="4244975" y="3208338"/>
          <p14:tracePt t="29848" x="4008438" y="3268663"/>
          <p14:tracePt t="29865" x="3641725" y="3352800"/>
          <p14:tracePt t="29881" x="3184525" y="3413125"/>
          <p14:tracePt t="29899" x="2765425" y="3475038"/>
          <p14:tracePt t="29915" x="2370138" y="3527425"/>
          <p14:tracePt t="29931" x="1997075" y="3581400"/>
          <p14:tracePt t="29948" x="1730375" y="3581400"/>
          <p14:tracePt t="29964" x="1554163" y="3581400"/>
          <p14:tracePt t="29981" x="1425575" y="3581400"/>
          <p14:tracePt t="29998" x="1341438" y="3581400"/>
          <p14:tracePt t="30014" x="1287463" y="3581400"/>
          <p14:tracePt t="30031" x="1257300" y="3581400"/>
          <p14:tracePt t="30048" x="1249363" y="3581400"/>
          <p14:tracePt t="30064" x="1235075" y="3573463"/>
          <p14:tracePt t="30098" x="1219200" y="3573463"/>
          <p14:tracePt t="30115" x="1203325" y="3573463"/>
          <p14:tracePt t="30131" x="1189038" y="3565525"/>
          <p14:tracePt t="30148" x="1181100" y="3565525"/>
          <p14:tracePt t="30165" x="1173163" y="3559175"/>
          <p14:tracePt t="30344" x="1181100" y="3559175"/>
          <p14:tracePt t="30351" x="1196975" y="3559175"/>
          <p14:tracePt t="30360" x="1211263" y="3559175"/>
          <p14:tracePt t="30367" x="1235075" y="3559175"/>
          <p14:tracePt t="30381" x="1257300" y="3559175"/>
          <p14:tracePt t="30399" x="1409700" y="3559175"/>
          <p14:tracePt t="30415" x="1447800" y="3559175"/>
          <p14:tracePt t="30431" x="1516063" y="3559175"/>
          <p14:tracePt t="31136" x="1539875" y="3559175"/>
          <p14:tracePt t="31143" x="1562100" y="3573463"/>
          <p14:tracePt t="31151" x="1584325" y="3573463"/>
          <p14:tracePt t="31165" x="1622425" y="3573463"/>
          <p14:tracePt t="31182" x="1790700" y="3573463"/>
          <p14:tracePt t="31199" x="2019300" y="3573463"/>
          <p14:tracePt t="31215" x="2187575" y="3573463"/>
          <p14:tracePt t="31232" x="2316163" y="3573463"/>
          <p14:tracePt t="31248" x="2370138" y="3573463"/>
          <p14:tracePt t="31464" x="2422525" y="3589338"/>
          <p14:tracePt t="31471" x="2454275" y="3603625"/>
          <p14:tracePt t="31482" x="2506663" y="3611563"/>
          <p14:tracePt t="31498" x="2659063" y="3619500"/>
          <p14:tracePt t="31515" x="2849563" y="3619500"/>
          <p14:tracePt t="31532" x="3017838" y="3619500"/>
          <p14:tracePt t="31549" x="3184525" y="3619500"/>
          <p14:tracePt t="31565" x="3344863" y="3619500"/>
          <p14:tracePt t="31582" x="3413125" y="3619500"/>
          <p14:tracePt t="31599" x="3429000" y="3619500"/>
          <p14:tracePt t="31720" x="3436938" y="3619500"/>
          <p14:tracePt t="31728" x="3513138" y="3619500"/>
          <p14:tracePt t="31736" x="3611563" y="3611563"/>
          <p14:tracePt t="31748" x="3717925" y="3597275"/>
          <p14:tracePt t="31765" x="3984625" y="3551238"/>
          <p14:tracePt t="31782" x="4327525" y="3475038"/>
          <p14:tracePt t="31799" x="4702175" y="3413125"/>
          <p14:tracePt t="31815" x="4830763" y="3360738"/>
          <p14:tracePt t="31832" x="4860925" y="3360738"/>
          <p14:tracePt t="32008" x="4838700" y="3360738"/>
          <p14:tracePt t="32020" x="4784725" y="3368675"/>
          <p14:tracePt t="32032" x="4625975" y="3429000"/>
          <p14:tracePt t="32048" x="4427538" y="3505200"/>
          <p14:tracePt t="32065" x="4130675" y="3551238"/>
          <p14:tracePt t="32082" x="3657600" y="3603625"/>
          <p14:tracePt t="32099" x="3238500" y="3611563"/>
          <p14:tracePt t="32115" x="2933700" y="3611563"/>
          <p14:tracePt t="32132" x="2720975" y="3611563"/>
          <p14:tracePt t="32148" x="2590800" y="3603625"/>
          <p14:tracePt t="32165" x="2560638" y="3603625"/>
          <p14:tracePt t="32280" x="2560638" y="3597275"/>
          <p14:tracePt t="32287" x="2536825" y="3589338"/>
          <p14:tracePt t="32299" x="2506663" y="3581400"/>
          <p14:tracePt t="32315" x="2460625" y="3565525"/>
          <p14:tracePt t="32332" x="2438400" y="3559175"/>
          <p14:tracePt t="32349" x="2408238" y="3551238"/>
          <p14:tracePt t="32365" x="2400300" y="3543300"/>
          <p14:tracePt t="32456" x="2392363" y="3543300"/>
          <p14:tracePt t="32464" x="2384425" y="3543300"/>
          <p14:tracePt t="32480" x="2370138" y="3543300"/>
          <p14:tracePt t="32488" x="2362200" y="3543300"/>
          <p14:tracePt t="33328" x="2370138" y="3543300"/>
          <p14:tracePt t="33336" x="2400300" y="3551238"/>
          <p14:tracePt t="33349" x="2422525" y="3559175"/>
          <p14:tracePt t="33366" x="2484438" y="3573463"/>
          <p14:tracePt t="33383" x="2568575" y="3573463"/>
          <p14:tracePt t="33399" x="2751138" y="3573463"/>
          <p14:tracePt t="33416" x="2819400" y="3573463"/>
          <p14:tracePt t="33433" x="2925763" y="3573463"/>
          <p14:tracePt t="33449" x="2987675" y="3573463"/>
          <p14:tracePt t="33466" x="3025775" y="3581400"/>
          <p14:tracePt t="33616" x="3040063" y="3581400"/>
          <p14:tracePt t="33624" x="3070225" y="3589338"/>
          <p14:tracePt t="33633" x="3078163" y="3589338"/>
          <p14:tracePt t="33650" x="3116263" y="3589338"/>
          <p14:tracePt t="33666" x="3200400" y="3589338"/>
          <p14:tracePt t="33683" x="3292475" y="3589338"/>
          <p14:tracePt t="33699" x="3382963" y="3573463"/>
          <p14:tracePt t="33717" x="3475038" y="3565525"/>
          <p14:tracePt t="33733" x="3489325" y="3559175"/>
          <p14:tracePt t="33904" x="3513138" y="3559175"/>
          <p14:tracePt t="33911" x="3543300" y="3559175"/>
          <p14:tracePt t="33920" x="3581400" y="3559175"/>
          <p14:tracePt t="33932" x="3657600" y="3559175"/>
          <p14:tracePt t="33949" x="3771900" y="3559175"/>
          <p14:tracePt t="33966" x="3924300" y="3551238"/>
          <p14:tracePt t="33982" x="4130675" y="3535363"/>
          <p14:tracePt t="33999" x="4237038" y="3527425"/>
          <p14:tracePt t="34016" x="4297363" y="3527425"/>
          <p14:tracePt t="34032" x="4305300" y="3527425"/>
          <p14:tracePt t="34095" x="4321175" y="3527425"/>
          <p14:tracePt t="34103" x="4351338" y="3527425"/>
          <p14:tracePt t="34111" x="4373563" y="3527425"/>
          <p14:tracePt t="34119" x="4419600" y="3527425"/>
          <p14:tracePt t="34132" x="4518025" y="3505200"/>
          <p14:tracePt t="34149" x="4770438" y="3482975"/>
          <p14:tracePt t="34166" x="4999038" y="3482975"/>
          <p14:tracePt t="34183" x="5349875" y="3436938"/>
          <p14:tracePt t="34199" x="5494338" y="3413125"/>
          <p14:tracePt t="34217" x="5516563" y="3406775"/>
          <p14:tracePt t="34440" x="5502275" y="3406775"/>
          <p14:tracePt t="34448" x="5456238" y="3406775"/>
          <p14:tracePt t="34459" x="5387975" y="3406775"/>
          <p14:tracePt t="34469" x="5303838" y="3429000"/>
          <p14:tracePt t="34483" x="5159375" y="3475038"/>
          <p14:tracePt t="34499" x="5013325" y="3513138"/>
          <p14:tracePt t="34516" x="4884738" y="3551238"/>
          <p14:tracePt t="34533" x="4808538" y="3559175"/>
          <p14:tracePt t="34887" x="4816475" y="3559175"/>
          <p14:tracePt t="34896" x="4830763" y="3559175"/>
          <p14:tracePt t="34903" x="4860925" y="3551238"/>
          <p14:tracePt t="34916" x="4876800" y="3551238"/>
          <p14:tracePt t="34933" x="4892675" y="3535363"/>
          <p14:tracePt t="34950" x="4930775" y="3521075"/>
          <p14:tracePt t="34966" x="4937125" y="3513138"/>
          <p14:tracePt t="35113" x="4960938" y="3513138"/>
          <p14:tracePt t="35124" x="4975225" y="3513138"/>
          <p14:tracePt t="35135" x="4999038" y="3513138"/>
          <p14:tracePt t="35149" x="5006975" y="3513138"/>
          <p14:tracePt t="35166" x="5021263" y="3513138"/>
          <p14:tracePt t="35183" x="5037138" y="3513138"/>
          <p14:tracePt t="35312" x="5045075" y="3513138"/>
          <p14:tracePt t="35323" x="5067300" y="3513138"/>
          <p14:tracePt t="35338" x="5105400" y="3513138"/>
          <p14:tracePt t="35350" x="5135563" y="3513138"/>
          <p14:tracePt t="35366" x="5219700" y="3489325"/>
          <p14:tracePt t="35383" x="5349875" y="3489325"/>
          <p14:tracePt t="35400" x="5410200" y="3489325"/>
          <p14:tracePt t="35417" x="5418138" y="3489325"/>
          <p14:tracePt t="35512" x="5402263" y="3489325"/>
          <p14:tracePt t="35520" x="5372100" y="3475038"/>
          <p14:tracePt t="35533" x="5364163" y="3475038"/>
          <p14:tracePt t="35550" x="5303838" y="3451225"/>
          <p14:tracePt t="35567" x="5257800" y="3444875"/>
          <p14:tracePt t="35632" x="5249863" y="3444875"/>
          <p14:tracePt t="35640" x="5197475" y="3421063"/>
          <p14:tracePt t="35650" x="5159375" y="3413125"/>
          <p14:tracePt t="35667" x="5006975" y="3413125"/>
          <p14:tracePt t="35683" x="4830763" y="3436938"/>
          <p14:tracePt t="35704" x="4632325" y="3482975"/>
          <p14:tracePt t="35716" x="4618038" y="3482975"/>
          <p14:tracePt t="35800" x="4618038" y="3497263"/>
          <p14:tracePt t="35808" x="4625975" y="3497263"/>
          <p14:tracePt t="35817" x="4648200" y="3497263"/>
          <p14:tracePt t="35833" x="4686300" y="3497263"/>
          <p14:tracePt t="35850" x="4746625" y="3505200"/>
          <p14:tracePt t="35866" x="4838700" y="3505200"/>
          <p14:tracePt t="35883" x="4922838" y="3505200"/>
          <p14:tracePt t="35900" x="4945063" y="3505200"/>
          <p14:tracePt t="35917" x="4960938" y="3505200"/>
          <p14:tracePt t="36176" x="4968875" y="3505200"/>
          <p14:tracePt t="36185" x="5013325" y="3505200"/>
          <p14:tracePt t="36200" x="5113338" y="3505200"/>
          <p14:tracePt t="36217" x="5311775" y="3505200"/>
          <p14:tracePt t="36234" x="5532438" y="3505200"/>
          <p14:tracePt t="36250" x="5753100" y="3505200"/>
          <p14:tracePt t="36267" x="5965825" y="3505200"/>
          <p14:tracePt t="36284" x="6164263" y="3505200"/>
          <p14:tracePt t="36300" x="6264275" y="3505200"/>
          <p14:tracePt t="36318" x="6294438" y="3505200"/>
          <p14:tracePt t="36472" x="6302375" y="3505200"/>
          <p14:tracePt t="36482" x="6346825" y="3513138"/>
          <p14:tracePt t="36494" x="6408738" y="3513138"/>
          <p14:tracePt t="36503" x="6613525" y="3513138"/>
          <p14:tracePt t="36517" x="6727825" y="3513138"/>
          <p14:tracePt t="36533" x="6964363" y="3513138"/>
          <p14:tracePt t="36550" x="7315200" y="3513138"/>
          <p14:tracePt t="36567" x="7437438" y="3513138"/>
          <p14:tracePt t="36583" x="7451725" y="3513138"/>
          <p14:tracePt t="36680" x="7421563" y="3513138"/>
          <p14:tracePt t="36687" x="7361238" y="3513138"/>
          <p14:tracePt t="36700" x="7307263" y="3513138"/>
          <p14:tracePt t="36717" x="7064375" y="3513138"/>
          <p14:tracePt t="36734" x="6743700" y="3513138"/>
          <p14:tracePt t="36751" x="6202363" y="3513138"/>
          <p14:tracePt t="36767" x="6011863" y="3513138"/>
          <p14:tracePt t="36784" x="5981700" y="3513138"/>
          <p14:tracePt t="36824" x="5973763" y="3513138"/>
          <p14:tracePt t="36856" x="6049963" y="3513138"/>
          <p14:tracePt t="36865" x="6126163" y="3513138"/>
          <p14:tracePt t="36875" x="6218238" y="3513138"/>
          <p14:tracePt t="36883" x="6316663" y="3513138"/>
          <p14:tracePt t="36900" x="6492875" y="3513138"/>
          <p14:tracePt t="36917" x="6613525" y="3505200"/>
          <p14:tracePt t="36934" x="6683375" y="3489325"/>
          <p14:tracePt t="36999" x="6645275" y="3489325"/>
          <p14:tracePt t="37007" x="6599238" y="3482975"/>
          <p14:tracePt t="37017" x="6569075" y="3475038"/>
          <p14:tracePt t="37034" x="6561138" y="3467100"/>
          <p14:tracePt t="37087" x="6553200" y="3467100"/>
          <p14:tracePt t="37095" x="6569075" y="3475038"/>
          <p14:tracePt t="37103" x="6621463" y="3497263"/>
          <p14:tracePt t="37117" x="6667500" y="3505200"/>
          <p14:tracePt t="37134" x="6751638" y="3513138"/>
          <p14:tracePt t="37150" x="6789738" y="3527425"/>
          <p14:tracePt t="37167" x="6873875" y="3527425"/>
          <p14:tracePt t="37288" x="6880225" y="3527425"/>
          <p14:tracePt t="37296" x="6896100" y="3535363"/>
          <p14:tracePt t="37303" x="6926263" y="3535363"/>
          <p14:tracePt t="37319" x="6956425" y="3543300"/>
          <p14:tracePt t="37408" x="6964363" y="3543300"/>
          <p14:tracePt t="49136" x="6956425" y="3543300"/>
          <p14:tracePt t="49144" x="6934200" y="3543300"/>
          <p14:tracePt t="49155" x="6904038" y="3543300"/>
          <p14:tracePt t="49241" x="6896100" y="3543300"/>
          <p14:tracePt t="49256" x="6896100" y="3535363"/>
          <p14:tracePt t="49264" x="6926263" y="3513138"/>
          <p14:tracePt t="49272" x="7064375" y="3390900"/>
          <p14:tracePt t="49288" x="7551738" y="2903538"/>
          <p14:tracePt t="49305" x="7870825" y="2514600"/>
          <p14:tracePt t="49322" x="8008938" y="2408238"/>
          <p14:tracePt t="49339" x="8008938" y="2400300"/>
          <p14:tracePt t="49369" x="8016875" y="2400300"/>
          <p14:tracePt t="49384" x="8031163" y="2400300"/>
          <p14:tracePt t="49391" x="8085138" y="2400300"/>
          <p14:tracePt t="49405" x="8169275" y="2370138"/>
          <p14:tracePt t="49422" x="8412163" y="2324100"/>
          <p14:tracePt t="49440" x="8961438" y="2255838"/>
          <p14:tracePt t="49455" x="9486900" y="2217738"/>
          <p14:tracePt t="49472" x="9883775" y="2217738"/>
          <p14:tracePt t="49488" x="9990138" y="2217738"/>
          <p14:tracePt t="49560" x="9990138" y="2255838"/>
          <p14:tracePt t="49568" x="9990138" y="2324100"/>
          <p14:tracePt t="49575" x="9966325" y="2408238"/>
          <p14:tracePt t="49588" x="9928225" y="2476500"/>
          <p14:tracePt t="49605" x="9845675" y="2613025"/>
          <p14:tracePt t="49622" x="9761538" y="2773363"/>
          <p14:tracePt t="49639" x="9693275" y="2895600"/>
          <p14:tracePt t="49656" x="9661525" y="2971800"/>
          <p14:tracePt t="49672" x="9655175" y="2979738"/>
          <p14:tracePt t="49752" x="9655175" y="2987675"/>
          <p14:tracePt t="49760" x="9647238" y="2987675"/>
          <p14:tracePt t="49772" x="9639300" y="2979738"/>
          <p14:tracePt t="49789" x="9601200" y="2971800"/>
          <p14:tracePt t="49822" x="9593263" y="2971800"/>
          <p14:tracePt t="49839" x="9547225" y="2987675"/>
          <p14:tracePt t="49842" x="9509125" y="3025775"/>
          <p14:tracePt t="49855" x="9471025" y="3063875"/>
          <p14:tracePt t="49873" x="9426575" y="3086100"/>
          <p14:tracePt t="49889" x="9426575" y="3094038"/>
          <p14:tracePt t="50048" x="9432925" y="3101975"/>
          <p14:tracePt t="50056" x="9486900" y="3116263"/>
          <p14:tracePt t="50066" x="9563100" y="3124200"/>
          <p14:tracePt t="50072" x="9617075" y="3146425"/>
          <p14:tracePt t="50089" x="9731375" y="3154363"/>
          <p14:tracePt t="50105" x="9813925" y="3154363"/>
          <p14:tracePt t="50122" x="9821863" y="3154363"/>
          <p14:tracePt t="50240" x="9845675" y="3154363"/>
          <p14:tracePt t="50248" x="9875838" y="3154363"/>
          <p14:tracePt t="50256" x="9936163" y="3162300"/>
          <p14:tracePt t="50272" x="10066338" y="3162300"/>
          <p14:tracePt t="50289" x="10188575" y="3162300"/>
          <p14:tracePt t="50305" x="10302875" y="3162300"/>
          <p14:tracePt t="50322" x="10371138" y="3162300"/>
          <p14:tracePt t="50376" x="10379075" y="3162300"/>
          <p14:tracePt t="50400" x="10379075" y="3146425"/>
          <p14:tracePt t="50407" x="10379075" y="3094038"/>
          <p14:tracePt t="50416" x="10379075" y="3063875"/>
          <p14:tracePt t="50424" x="10379075" y="3055938"/>
          <p14:tracePt t="50480" x="10379075" y="3025775"/>
          <p14:tracePt t="50488" x="10363200" y="2971800"/>
          <p14:tracePt t="50496" x="10325100" y="2933700"/>
          <p14:tracePt t="50505" x="10287000" y="2911475"/>
          <p14:tracePt t="50522" x="10218738" y="2903538"/>
          <p14:tracePt t="50539" x="10164763" y="2887663"/>
          <p14:tracePt t="50556" x="10126663" y="2879725"/>
          <p14:tracePt t="50574" x="10104438" y="2879725"/>
          <p14:tracePt t="50606" x="10096500" y="2879725"/>
          <p14:tracePt t="50623" x="10036175" y="2949575"/>
          <p14:tracePt t="50639" x="9998075" y="2994025"/>
          <p14:tracePt t="50655" x="9898063" y="3170238"/>
          <p14:tracePt t="50672" x="9859963" y="3238500"/>
          <p14:tracePt t="50689" x="9845675" y="3292475"/>
          <p14:tracePt t="50706" x="9845675" y="3322638"/>
          <p14:tracePt t="50722" x="9867900" y="3360738"/>
          <p14:tracePt t="50739" x="9982200" y="3390900"/>
          <p14:tracePt t="50756" x="10066338" y="3398838"/>
          <p14:tracePt t="50772" x="10202863" y="3390900"/>
          <p14:tracePt t="50789" x="10309225" y="3322638"/>
          <p14:tracePt t="50806" x="10340975" y="3284538"/>
          <p14:tracePt t="50823" x="10347325" y="3238500"/>
          <p14:tracePt t="50839" x="10347325" y="3200400"/>
          <p14:tracePt t="50856" x="10194925" y="3101975"/>
          <p14:tracePt t="50872" x="10080625" y="3070225"/>
          <p14:tracePt t="50889" x="10020300" y="3063875"/>
          <p14:tracePt t="50906" x="9952038" y="3040063"/>
          <p14:tracePt t="50922" x="9936163" y="3040063"/>
          <p14:tracePt t="50939" x="9928225" y="3040063"/>
          <p14:tracePt t="50976" x="9928225" y="3070225"/>
          <p14:tracePt t="50989" x="9936163" y="3108325"/>
          <p14:tracePt t="51006" x="10020300" y="3162300"/>
          <p14:tracePt t="51023" x="10150475" y="3170238"/>
          <p14:tracePt t="51039" x="10188575" y="3178175"/>
          <p14:tracePt t="51056" x="10240963" y="3140075"/>
          <p14:tracePt t="51074" x="10240963" y="3116263"/>
          <p14:tracePt t="51089" x="10240963" y="3108325"/>
          <p14:tracePt t="51106" x="10240963" y="3094038"/>
          <p14:tracePt t="51122" x="10188575" y="3048000"/>
          <p14:tracePt t="51139" x="10164763" y="3040063"/>
          <p14:tracePt t="51600" x="10104438" y="3025775"/>
          <p14:tracePt t="51607" x="10036175" y="3017838"/>
          <p14:tracePt t="51617" x="9913938" y="3017838"/>
          <p14:tracePt t="51624" x="9761538" y="3017838"/>
          <p14:tracePt t="51639" x="9388475" y="3063875"/>
          <p14:tracePt t="51656" x="8931275" y="3140075"/>
          <p14:tracePt t="51673" x="8450263" y="3200400"/>
          <p14:tracePt t="51689" x="8031163" y="3276600"/>
          <p14:tracePt t="51706" x="7756525" y="3306763"/>
          <p14:tracePt t="51723" x="7581900" y="3314700"/>
          <p14:tracePt t="51739" x="7505700" y="3314700"/>
          <p14:tracePt t="51756" x="7489825" y="3314700"/>
          <p14:tracePt t="51840" x="7445375" y="3314700"/>
          <p14:tracePt t="51847" x="7361238" y="3314700"/>
          <p14:tracePt t="51856" x="7231063" y="3314700"/>
          <p14:tracePt t="51873" x="7010400" y="3314700"/>
          <p14:tracePt t="51889" x="6850063" y="3330575"/>
          <p14:tracePt t="51906" x="6713538" y="3352800"/>
          <p14:tracePt t="51923" x="6607175" y="3382963"/>
          <p14:tracePt t="51939" x="6583363" y="3398838"/>
          <p14:tracePt t="51956" x="6575425" y="3398838"/>
          <p14:tracePt t="52007" x="6575425" y="3406775"/>
          <p14:tracePt t="52064" x="6575425" y="3413125"/>
          <p14:tracePt t="52096" x="6575425" y="3421063"/>
          <p14:tracePt t="52107" x="6575425" y="3429000"/>
          <p14:tracePt t="52123" x="6575425" y="3444875"/>
          <p14:tracePt t="52140" x="6607175" y="3459163"/>
          <p14:tracePt t="52156" x="6675438" y="3482975"/>
          <p14:tracePt t="52173" x="6789738" y="3521075"/>
          <p14:tracePt t="52190" x="6918325" y="3551238"/>
          <p14:tracePt t="52207" x="7140575" y="3573463"/>
          <p14:tracePt t="52223" x="7185025" y="3573463"/>
          <p14:tracePt t="52240" x="7200900" y="3565525"/>
          <p14:tracePt t="52288" x="7208838" y="3565525"/>
          <p14:tracePt t="52295" x="7200900" y="3551238"/>
          <p14:tracePt t="52306" x="7154863" y="3543300"/>
          <p14:tracePt t="52323" x="7078663" y="3527425"/>
          <p14:tracePt t="52340" x="7040563" y="3521075"/>
          <p14:tracePt t="52356" x="6988175" y="3521075"/>
          <p14:tracePt t="52424" x="7002463" y="3527425"/>
          <p14:tracePt t="52432" x="7018338" y="3527425"/>
          <p14:tracePt t="52440" x="7056438" y="3535363"/>
          <p14:tracePt t="52456" x="7086600" y="3543300"/>
          <p14:tracePt t="52473" x="7094538" y="3551238"/>
          <p14:tracePt t="52535" x="7078663" y="3543300"/>
          <p14:tracePt t="52543" x="7048500" y="3543300"/>
          <p14:tracePt t="52551" x="7040563" y="3543300"/>
          <p14:tracePt t="52559" x="7032625" y="3543300"/>
          <p14:tracePt t="53359" x="7026275" y="3543300"/>
          <p14:tracePt t="53367" x="6950075" y="3513138"/>
          <p14:tracePt t="53377" x="6858000" y="3505200"/>
          <p14:tracePt t="53390" x="6759575" y="3505200"/>
          <p14:tracePt t="53407" x="6111875" y="3679825"/>
          <p14:tracePt t="53423" x="5418138" y="3848100"/>
          <p14:tracePt t="53440" x="4678363" y="3954463"/>
          <p14:tracePt t="53456" x="3932238" y="4068763"/>
          <p14:tracePt t="53473" x="3268663" y="4068763"/>
          <p14:tracePt t="53490" x="2873375" y="4068763"/>
          <p14:tracePt t="53507" x="2674938" y="4068763"/>
          <p14:tracePt t="53523" x="2552700" y="4068763"/>
          <p14:tracePt t="53540" x="2536825" y="4068763"/>
          <p14:tracePt t="53655" x="2498725" y="4068763"/>
          <p14:tracePt t="53664" x="2422525" y="4030663"/>
          <p14:tracePt t="53673" x="2301875" y="3962400"/>
          <p14:tracePt t="53690" x="1989138" y="3817938"/>
          <p14:tracePt t="53707" x="1806575" y="3725863"/>
          <p14:tracePt t="53723" x="1722438" y="3679825"/>
          <p14:tracePt t="53740" x="1714500" y="3679825"/>
          <p14:tracePt t="54104" x="1744663" y="3679825"/>
          <p14:tracePt t="54112" x="1782763" y="3679825"/>
          <p14:tracePt t="54123" x="1858963" y="3703638"/>
          <p14:tracePt t="54140" x="2041525" y="3763963"/>
          <p14:tracePt t="54157" x="2270125" y="3810000"/>
          <p14:tracePt t="54174" x="2454275" y="3832225"/>
          <p14:tracePt t="54191" x="2606675" y="3840163"/>
          <p14:tracePt t="54207" x="2613025" y="3840163"/>
          <p14:tracePt t="54272" x="2620963" y="3832225"/>
          <p14:tracePt t="54280" x="2606675" y="3794125"/>
          <p14:tracePt t="54320" x="2598738" y="3787775"/>
          <p14:tracePt t="54329" x="2574925" y="3779838"/>
          <p14:tracePt t="54341" x="2530475" y="3771900"/>
          <p14:tracePt t="54357" x="2422525" y="3741738"/>
          <p14:tracePt t="54374" x="2324100" y="3725863"/>
          <p14:tracePt t="54392" x="2225675" y="3725863"/>
          <p14:tracePt t="54424" x="2217738" y="3725863"/>
          <p14:tracePt t="54456" x="2225675" y="3733800"/>
          <p14:tracePt t="54463" x="2263775" y="3741738"/>
          <p14:tracePt t="54474" x="2308225" y="3756025"/>
          <p14:tracePt t="54490" x="2384425" y="3771900"/>
          <p14:tracePt t="54507" x="2446338" y="3779838"/>
          <p14:tracePt t="54524" x="2476500" y="3779838"/>
          <p14:tracePt t="54592" x="2438400" y="3779838"/>
          <p14:tracePt t="54601" x="2384425" y="3763963"/>
          <p14:tracePt t="54608" x="2308225" y="3749675"/>
          <p14:tracePt t="54624" x="2193925" y="3741738"/>
          <p14:tracePt t="54640" x="2079625" y="3741738"/>
          <p14:tracePt t="54658" x="2073275" y="3741738"/>
          <p14:tracePt t="54690" x="2079625" y="3741738"/>
          <p14:tracePt t="54707" x="2193925" y="3779838"/>
          <p14:tracePt t="54724" x="2370138" y="3810000"/>
          <p14:tracePt t="54740" x="2522538" y="3810000"/>
          <p14:tracePt t="54757" x="2544763" y="3810000"/>
          <p14:tracePt t="54800" x="2506663" y="3810000"/>
          <p14:tracePt t="54808" x="2422525" y="3794125"/>
          <p14:tracePt t="54817" x="2339975" y="3794125"/>
          <p14:tracePt t="54824" x="2301875" y="3794125"/>
          <p14:tracePt t="54840" x="2278063" y="3794125"/>
          <p14:tracePt t="54857" x="2270125" y="3794125"/>
          <p14:tracePt t="54874" x="2278063" y="3794125"/>
          <p14:tracePt t="54890" x="2370138" y="3825875"/>
          <p14:tracePt t="54907" x="2498725" y="3848100"/>
          <p14:tracePt t="54924" x="2667000" y="3848100"/>
          <p14:tracePt t="54940" x="2743200" y="3848100"/>
          <p14:tracePt t="54992" x="2735263" y="3848100"/>
          <p14:tracePt t="55000" x="2697163" y="3848100"/>
          <p14:tracePt t="55008" x="2667000" y="3848100"/>
          <p14:tracePt t="55024" x="2651125" y="3840163"/>
          <p14:tracePt t="55089" x="2682875" y="3840163"/>
          <p14:tracePt t="55096" x="2689225" y="3840163"/>
          <p14:tracePt t="55107" x="2705100" y="3840163"/>
          <p14:tracePt t="55183" x="2697163" y="3840163"/>
          <p14:tracePt t="55192" x="2667000" y="3832225"/>
          <p14:tracePt t="55320" x="2674938" y="3832225"/>
          <p14:tracePt t="55432" x="2682875" y="3832225"/>
          <p14:tracePt t="55440" x="2689225" y="3832225"/>
          <p14:tracePt t="55447" x="2713038" y="3832225"/>
          <p14:tracePt t="55457" x="2765425" y="3832225"/>
          <p14:tracePt t="55474" x="2917825" y="3825875"/>
          <p14:tracePt t="55491" x="3140075" y="3794125"/>
          <p14:tracePt t="55507" x="3436938" y="3771900"/>
          <p14:tracePt t="55524" x="3665538" y="3771900"/>
          <p14:tracePt t="55541" x="3848100" y="3771900"/>
          <p14:tracePt t="55557" x="3932238" y="3763963"/>
          <p14:tracePt t="55574" x="3946525" y="3756025"/>
          <p14:tracePt t="55704" x="3954463" y="3749675"/>
          <p14:tracePt t="55720" x="3954463" y="3725863"/>
          <p14:tracePt t="55727" x="3954463" y="3711575"/>
          <p14:tracePt t="55752" x="3954463" y="3695700"/>
          <p14:tracePt t="55759" x="3954463" y="3679825"/>
          <p14:tracePt t="55775" x="3940175" y="3635375"/>
          <p14:tracePt t="55792" x="3878263" y="3573463"/>
          <p14:tracePt t="55807" x="3817938" y="3505200"/>
          <p14:tracePt t="55824" x="3763963" y="3467100"/>
          <p14:tracePt t="55841" x="3717925" y="3444875"/>
          <p14:tracePt t="55857" x="3673475" y="3429000"/>
          <p14:tracePt t="55874" x="3627438" y="3406775"/>
          <p14:tracePt t="55891" x="3603625" y="3406775"/>
          <p14:tracePt t="55907" x="3551238" y="3406775"/>
          <p14:tracePt t="55924" x="3467100" y="3406775"/>
          <p14:tracePt t="55941" x="3375025" y="3421063"/>
          <p14:tracePt t="55957" x="3268663" y="3475038"/>
          <p14:tracePt t="55974" x="3140075" y="3551238"/>
          <p14:tracePt t="55991" x="3017838" y="3635375"/>
          <p14:tracePt t="56007" x="2971800" y="3703638"/>
          <p14:tracePt t="56024" x="2963863" y="3756025"/>
          <p14:tracePt t="56040" x="2963863" y="3810000"/>
          <p14:tracePt t="56057" x="2963863" y="3886200"/>
          <p14:tracePt t="56074" x="3009900" y="3946525"/>
          <p14:tracePt t="56091" x="3078163" y="3984625"/>
          <p14:tracePt t="56108" x="3146425" y="4016375"/>
          <p14:tracePt t="56124" x="3216275" y="4038600"/>
          <p14:tracePt t="56141" x="3375025" y="4038600"/>
          <p14:tracePt t="56158" x="3551238" y="4000500"/>
          <p14:tracePt t="56175" x="3802063" y="3878263"/>
          <p14:tracePt t="56191" x="3870325" y="3825875"/>
          <p14:tracePt t="56208" x="3954463" y="3741738"/>
          <p14:tracePt t="56224" x="3954463" y="3725863"/>
          <p14:tracePt t="56241" x="3946525" y="3649663"/>
          <p14:tracePt t="56258" x="3840163" y="3565525"/>
          <p14:tracePt t="56274" x="3657600" y="3489325"/>
          <p14:tracePt t="56291" x="3429000" y="3459163"/>
          <p14:tracePt t="56308" x="3178175" y="3436938"/>
          <p14:tracePt t="56324" x="2971800" y="3436938"/>
          <p14:tracePt t="56327" x="2887663" y="3467100"/>
          <p14:tracePt t="56352" x="2751138" y="3543300"/>
          <p14:tracePt t="56365" x="2727325" y="3581400"/>
          <p14:tracePt t="56374" x="2720975" y="3635375"/>
          <p14:tracePt t="56391" x="2727325" y="3717925"/>
          <p14:tracePt t="56407" x="2811463" y="3817938"/>
          <p14:tracePt t="56424" x="2933700" y="3878263"/>
          <p14:tracePt t="56441" x="3086100" y="3924300"/>
          <p14:tracePt t="56457" x="3254375" y="3924300"/>
          <p14:tracePt t="56474" x="3368675" y="3924300"/>
          <p14:tracePt t="56492" x="3429000" y="3886200"/>
          <p14:tracePt t="56508" x="3451225" y="3856038"/>
          <p14:tracePt t="56524" x="3459163" y="3840163"/>
          <p14:tracePt t="56541" x="3459163" y="3802063"/>
          <p14:tracePt t="56558" x="3459163" y="3787775"/>
          <p14:tracePt t="56704" x="3475038" y="3787775"/>
          <p14:tracePt t="56712" x="3489325" y="3787775"/>
          <p14:tracePt t="56724" x="3497263" y="3794125"/>
          <p14:tracePt t="56741" x="3527425" y="3794125"/>
          <p14:tracePt t="56758" x="3573463" y="3794125"/>
          <p14:tracePt t="56774" x="3581400" y="3802063"/>
          <p14:tracePt t="56824" x="3589338" y="3802063"/>
          <p14:tracePt t="56832" x="3597275" y="3802063"/>
          <p14:tracePt t="56841" x="3627438" y="3802063"/>
          <p14:tracePt t="56858" x="3687763" y="3787775"/>
          <p14:tracePt t="56874" x="3763963" y="3779838"/>
          <p14:tracePt t="56891" x="3878263" y="3749675"/>
          <p14:tracePt t="56908" x="3992563" y="3733800"/>
          <p14:tracePt t="56924" x="4098925" y="3711575"/>
          <p14:tracePt t="56941" x="4160838" y="3711575"/>
          <p14:tracePt t="56958" x="4191000" y="3711575"/>
          <p14:tracePt t="57048" x="4221163" y="3711575"/>
          <p14:tracePt t="57056" x="4259263" y="3711575"/>
          <p14:tracePt t="57064" x="4343400" y="3711575"/>
          <p14:tracePt t="57075" x="4441825" y="3711575"/>
          <p14:tracePt t="57091" x="4618038" y="3711575"/>
          <p14:tracePt t="57108" x="4808538" y="3711575"/>
          <p14:tracePt t="57124" x="4975225" y="3711575"/>
          <p14:tracePt t="57141" x="5143500" y="3711575"/>
          <p14:tracePt t="57158" x="5235575" y="3711575"/>
          <p14:tracePt t="57174" x="5257800" y="3711575"/>
          <p14:tracePt t="57328" x="5273675" y="3711575"/>
          <p14:tracePt t="57337" x="5287963" y="3711575"/>
          <p14:tracePt t="57344" x="5303838" y="3711575"/>
          <p14:tracePt t="57358" x="5334000" y="3711575"/>
          <p14:tracePt t="57375" x="5387975" y="3717925"/>
          <p14:tracePt t="57392" x="5456238" y="3725863"/>
          <p14:tracePt t="57408" x="5470525" y="3733800"/>
          <p14:tracePt t="57736" x="5456238" y="3733800"/>
          <p14:tracePt t="57744" x="5387975" y="3733800"/>
          <p14:tracePt t="57759" x="5265738" y="3763963"/>
          <p14:tracePt t="57775" x="5165725" y="3794125"/>
          <p14:tracePt t="57791" x="4822825" y="3878263"/>
          <p14:tracePt t="57808" x="4686300" y="3894138"/>
          <p14:tracePt t="57825" x="4670425" y="3908425"/>
          <p14:tracePt t="57880" x="4716463" y="3908425"/>
          <p14:tracePt t="57887" x="4778375" y="3908425"/>
          <p14:tracePt t="57896" x="4860925" y="3894138"/>
          <p14:tracePt t="57908" x="4922838" y="3870325"/>
          <p14:tracePt t="57925" x="5089525" y="3825875"/>
          <p14:tracePt t="57942" x="5219700" y="3794125"/>
          <p14:tracePt t="57958" x="5235575" y="3794125"/>
          <p14:tracePt t="58023" x="5219700" y="3794125"/>
          <p14:tracePt t="58032" x="5173663" y="3787775"/>
          <p14:tracePt t="58042" x="5113338" y="3787775"/>
          <p14:tracePt t="58058" x="5051425" y="3787775"/>
          <p14:tracePt t="58075" x="5045075" y="3787775"/>
          <p14:tracePt t="58127" x="5075238" y="3794125"/>
          <p14:tracePt t="58135" x="5127625" y="3802063"/>
          <p14:tracePt t="58143" x="5181600" y="3802063"/>
          <p14:tracePt t="58158" x="5249863" y="3802063"/>
          <p14:tracePt t="58175" x="5273675" y="3802063"/>
          <p14:tracePt t="59472" x="5257800" y="3802063"/>
          <p14:tracePt t="59496" x="5241925" y="3825875"/>
          <p14:tracePt t="59504" x="5241925" y="3840163"/>
          <p14:tracePt t="59511" x="5241925" y="3848100"/>
          <p14:tracePt t="59525" x="5235575" y="3856038"/>
          <p14:tracePt t="59542" x="5235575" y="3894138"/>
          <p14:tracePt t="59559" x="5235575" y="3916363"/>
          <p14:tracePt t="59575" x="5235575" y="3932238"/>
          <p14:tracePt t="59592" x="5241925" y="3946525"/>
          <p14:tracePt t="59609" x="5287963" y="3978275"/>
          <p14:tracePt t="59625" x="5349875" y="3978275"/>
          <p14:tracePt t="59642" x="5394325" y="3992563"/>
          <p14:tracePt t="59659" x="5516563" y="4022725"/>
          <p14:tracePt t="59675" x="5768975" y="4060825"/>
          <p14:tracePt t="59692" x="6080125" y="4098925"/>
          <p14:tracePt t="59709" x="6545263" y="4137025"/>
          <p14:tracePt t="59725" x="7056438" y="4183063"/>
          <p14:tracePt t="59742" x="7718425" y="4183063"/>
          <p14:tracePt t="59759" x="8069263" y="4144963"/>
          <p14:tracePt t="59775" x="8289925" y="4068763"/>
          <p14:tracePt t="59792" x="8450263" y="3992563"/>
          <p14:tracePt t="59809" x="8610600" y="3924300"/>
          <p14:tracePt t="59825" x="8732838" y="3856038"/>
          <p14:tracePt t="59842" x="8839200" y="3787775"/>
          <p14:tracePt t="59859" x="8969375" y="3711575"/>
          <p14:tracePt t="59876" x="9090025" y="3649663"/>
          <p14:tracePt t="59892" x="9220200" y="3573463"/>
          <p14:tracePt t="59909" x="9388475" y="3489325"/>
          <p14:tracePt t="59925" x="9639300" y="3413125"/>
          <p14:tracePt t="59942" x="9837738" y="3352800"/>
          <p14:tracePt t="59959" x="10080625" y="3246438"/>
          <p14:tracePt t="59976" x="10202863" y="3184525"/>
          <p14:tracePt t="59992" x="10287000" y="3140075"/>
          <p14:tracePt t="60009" x="10325100" y="3108325"/>
          <p14:tracePt t="60025" x="10340975" y="3078163"/>
          <p14:tracePt t="60042" x="10347325" y="3063875"/>
          <p14:tracePt t="60059" x="10355263" y="3025775"/>
          <p14:tracePt t="60075" x="10355263" y="2987675"/>
          <p14:tracePt t="60092" x="10309225" y="2903538"/>
          <p14:tracePt t="60109" x="10194925" y="2803525"/>
          <p14:tracePt t="60125" x="10042525" y="2705100"/>
          <p14:tracePt t="60142" x="9813925" y="2582863"/>
          <p14:tracePt t="60159" x="9661525" y="2536825"/>
          <p14:tracePt t="60175" x="9593263" y="2506663"/>
          <p14:tracePt t="60193" x="9547225" y="2498725"/>
          <p14:tracePt t="60209" x="9540875" y="2498725"/>
          <p14:tracePt t="60226" x="9525000" y="2498725"/>
          <p14:tracePt t="60242" x="9464675" y="2498725"/>
          <p14:tracePt t="60259" x="9288463" y="2544763"/>
          <p14:tracePt t="60276" x="9083675" y="2651125"/>
          <p14:tracePt t="60293" x="8801100" y="2811463"/>
          <p14:tracePt t="60309" x="8588375" y="2971800"/>
          <p14:tracePt t="60326" x="8488363" y="3094038"/>
          <p14:tracePt t="60328" x="8450263" y="3154363"/>
          <p14:tracePt t="60342" x="8435975" y="3200400"/>
          <p14:tracePt t="60359" x="8412163" y="3276600"/>
          <p14:tracePt t="60376" x="8412163" y="3292475"/>
          <p14:tracePt t="60392" x="8412163" y="3298825"/>
          <p14:tracePt t="60409" x="8442325" y="3429000"/>
          <p14:tracePt t="60426" x="8556625" y="3581400"/>
          <p14:tracePt t="60442" x="8702675" y="3733800"/>
          <p14:tracePt t="60459" x="8907463" y="3886200"/>
          <p14:tracePt t="60476" x="9236075" y="4022725"/>
          <p14:tracePt t="60492" x="9669463" y="4137025"/>
          <p14:tracePt t="60510" x="10096500" y="4168775"/>
          <p14:tracePt t="60526" x="10371138" y="4168775"/>
          <p14:tracePt t="60542" x="10652125" y="4114800"/>
          <p14:tracePt t="60559" x="10934700" y="3924300"/>
          <p14:tracePt t="60576" x="10988675" y="3817938"/>
          <p14:tracePt t="60592" x="10988675" y="3695700"/>
          <p14:tracePt t="60609" x="10964863" y="3551238"/>
          <p14:tracePt t="60626" x="10774363" y="3322638"/>
          <p14:tracePt t="60642" x="10507663" y="3101975"/>
          <p14:tracePt t="60659" x="10294938" y="2955925"/>
          <p14:tracePt t="60676" x="10066338" y="2879725"/>
          <p14:tracePt t="60692" x="9769475" y="2827338"/>
          <p14:tracePt t="60709" x="9426575" y="2803525"/>
          <p14:tracePt t="60726" x="9045575" y="2819400"/>
          <p14:tracePt t="60742" x="8564563" y="2879725"/>
          <p14:tracePt t="60759" x="7932738" y="3101975"/>
          <p14:tracePt t="60776" x="7726363" y="3246438"/>
          <p14:tracePt t="60792" x="7581900" y="3368675"/>
          <p14:tracePt t="60809" x="7527925" y="3459163"/>
          <p14:tracePt t="60826" x="7527925" y="3543300"/>
          <p14:tracePt t="60842" x="7527925" y="3597275"/>
          <p14:tracePt t="60859" x="7527925" y="3635375"/>
          <p14:tracePt t="60876" x="7551738" y="3703638"/>
          <p14:tracePt t="60892" x="7658100" y="3825875"/>
          <p14:tracePt t="60909" x="7894638" y="3924300"/>
          <p14:tracePt t="60926" x="8199438" y="4000500"/>
          <p14:tracePt t="60942" x="8518525" y="4022725"/>
          <p14:tracePt t="60959" x="9097963" y="3984625"/>
          <p14:tracePt t="60976" x="9440863" y="3856038"/>
          <p14:tracePt t="60992" x="9655175" y="3711575"/>
          <p14:tracePt t="61010" x="9745663" y="3565525"/>
          <p14:tracePt t="61026" x="9761538" y="3390900"/>
          <p14:tracePt t="61042" x="9761538" y="3216275"/>
          <p14:tracePt t="61059" x="9617075" y="2979738"/>
          <p14:tracePt t="61076" x="9334500" y="2697163"/>
          <p14:tracePt t="61093" x="8999538" y="2506663"/>
          <p14:tracePt t="61109" x="8610600" y="2346325"/>
          <p14:tracePt t="61126" x="8183563" y="2263775"/>
          <p14:tracePt t="61143" x="7848600" y="2255838"/>
          <p14:tracePt t="61159" x="7527925" y="2293938"/>
          <p14:tracePt t="61176" x="7375525" y="2422525"/>
          <p14:tracePt t="61193" x="7277100" y="2606675"/>
          <p14:tracePt t="61210" x="7231063" y="2803525"/>
          <p14:tracePt t="61226" x="7216775" y="3055938"/>
          <p14:tracePt t="61243" x="7246938" y="3276600"/>
          <p14:tracePt t="61259" x="7445375" y="3551238"/>
          <p14:tracePt t="61276" x="7756525" y="3763963"/>
          <p14:tracePt t="61293" x="8199438" y="3863975"/>
          <p14:tracePt t="61309" x="8809038" y="3878263"/>
          <p14:tracePt t="61326" x="9356725" y="3749675"/>
          <p14:tracePt t="61328" x="9639300" y="3603625"/>
          <p14:tracePt t="61343" x="9845675" y="3475038"/>
          <p14:tracePt t="61359" x="10226675" y="3132138"/>
          <p14:tracePt t="61376" x="10271125" y="3001963"/>
          <p14:tracePt t="61393" x="10271125" y="2895600"/>
          <p14:tracePt t="61409" x="10134600" y="2682875"/>
          <p14:tracePt t="61426" x="9821863" y="2492375"/>
          <p14:tracePt t="61443" x="9578975" y="2422525"/>
          <p14:tracePt t="61459" x="9448800" y="2422525"/>
          <p14:tracePt t="61476" x="9326563" y="2476500"/>
          <p14:tracePt t="61493" x="9204325" y="2644775"/>
          <p14:tracePt t="61511" x="9151938" y="2979738"/>
          <p14:tracePt t="61526" x="9250363" y="3216275"/>
          <p14:tracePt t="61543" x="9432925" y="3382963"/>
          <p14:tracePt t="61560" x="9647238" y="3475038"/>
          <p14:tracePt t="61576" x="9867900" y="3482975"/>
          <p14:tracePt t="61593" x="10150475" y="3475038"/>
          <p14:tracePt t="61610" x="10363200" y="3368675"/>
          <p14:tracePt t="61626" x="10455275" y="3268663"/>
          <p14:tracePt t="61643" x="10461625" y="3154363"/>
          <p14:tracePt t="61660" x="10447338" y="3040063"/>
          <p14:tracePt t="61676" x="10325100" y="2917825"/>
          <p14:tracePt t="61693" x="10050463" y="2819400"/>
          <p14:tracePt t="61711" x="9578975" y="2735263"/>
          <p14:tracePt t="61727" x="9402763" y="2765425"/>
          <p14:tracePt t="61743" x="9220200" y="2873375"/>
          <p14:tracePt t="61760" x="9075738" y="2987675"/>
          <p14:tracePt t="61776" x="9013825" y="3162300"/>
          <p14:tracePt t="61793" x="9013825" y="3306763"/>
          <p14:tracePt t="61810" x="9083675" y="3429000"/>
          <p14:tracePt t="61826" x="9250363" y="3505200"/>
          <p14:tracePt t="61843" x="9456738" y="3535363"/>
          <p14:tracePt t="61860" x="9699625" y="3535363"/>
          <p14:tracePt t="61876" x="9921875" y="3451225"/>
          <p14:tracePt t="61893" x="10074275" y="3336925"/>
          <p14:tracePt t="61912" x="10126663" y="3208338"/>
          <p14:tracePt t="61927" x="10126663" y="3124200"/>
          <p14:tracePt t="61943" x="9875838" y="2925763"/>
          <p14:tracePt t="61960" x="9334500" y="2765425"/>
          <p14:tracePt t="61976" x="8755063" y="2667000"/>
          <p14:tracePt t="61993" x="8335963" y="2667000"/>
          <p14:tracePt t="62010" x="8008938" y="2751138"/>
          <p14:tracePt t="62026" x="7832725" y="2849563"/>
          <p14:tracePt t="62043" x="7780338" y="2994025"/>
          <p14:tracePt t="62060" x="7756525" y="3132138"/>
          <p14:tracePt t="62076" x="7802563" y="3314700"/>
          <p14:tracePt t="62093" x="8039100" y="3521075"/>
          <p14:tracePt t="62110" x="8412163" y="3695700"/>
          <p14:tracePt t="62127" x="8869363" y="3756025"/>
          <p14:tracePt t="62143" x="9609138" y="3717925"/>
          <p14:tracePt t="62160" x="10004425" y="3551238"/>
          <p14:tracePt t="62176" x="10248900" y="3344863"/>
          <p14:tracePt t="62193" x="10294938" y="3230563"/>
          <p14:tracePt t="62210" x="10294938" y="3108325"/>
          <p14:tracePt t="62226" x="10074275" y="2903538"/>
          <p14:tracePt t="62243" x="9471025" y="2636838"/>
          <p14:tracePt t="62260" x="8801100" y="2506663"/>
          <p14:tracePt t="62277" x="8488363" y="2506663"/>
          <p14:tracePt t="62293" x="8275638" y="2636838"/>
          <p14:tracePt t="62310" x="8183563" y="2803525"/>
          <p14:tracePt t="62327" x="8161338" y="3048000"/>
          <p14:tracePt t="62329" x="8161338" y="3170238"/>
          <p14:tracePt t="62343" x="8335963" y="3565525"/>
          <p14:tracePt t="62360" x="8694738" y="3886200"/>
          <p14:tracePt t="62377" x="9166225" y="4068763"/>
          <p14:tracePt t="62393" x="9563100" y="4084638"/>
          <p14:tracePt t="62410" x="9990138" y="3984625"/>
          <p14:tracePt t="62427" x="10317163" y="3787775"/>
          <p14:tracePt t="62443" x="10409238" y="3641725"/>
          <p14:tracePt t="62460" x="10409238" y="3497263"/>
          <p14:tracePt t="62477" x="10264775" y="3322638"/>
          <p14:tracePt t="62493" x="9715500" y="3017838"/>
          <p14:tracePt t="62510" x="9021763" y="2857500"/>
          <p14:tracePt t="62527" x="8588375" y="2857500"/>
          <p14:tracePt t="62543" x="8397875" y="2994025"/>
          <p14:tracePt t="62560" x="8382000" y="3132138"/>
          <p14:tracePt t="62577" x="8389938" y="3246438"/>
          <p14:tracePt t="62593" x="8512175" y="3368675"/>
          <p14:tracePt t="62610" x="8770938" y="3467100"/>
          <p14:tracePt t="62627" x="9037638" y="3489325"/>
          <p14:tracePt t="62643" x="9304338" y="3489325"/>
          <p14:tracePt t="62660" x="9478963" y="3413125"/>
          <p14:tracePt t="62677" x="9540875" y="3352800"/>
          <p14:tracePt t="62693" x="9540875" y="3322638"/>
          <p14:tracePt t="62711" x="9394825" y="3162300"/>
          <p14:tracePt t="62727" x="9220200" y="3094038"/>
          <p14:tracePt t="62743" x="8861425" y="3009900"/>
          <p14:tracePt t="62760" x="8847138" y="3009900"/>
          <p14:tracePt t="62777" x="8831263" y="3009900"/>
          <p14:tracePt t="62793" x="8831263" y="3070225"/>
          <p14:tracePt t="62810" x="8831263" y="3146425"/>
          <p14:tracePt t="62827" x="8923338" y="3246438"/>
          <p14:tracePt t="62843" x="9037638" y="3314700"/>
          <p14:tracePt t="62860" x="9151938" y="3352800"/>
          <p14:tracePt t="62877" x="9266238" y="3352800"/>
          <p14:tracePt t="62893" x="9350375" y="3336925"/>
          <p14:tracePt t="62912" x="9410700" y="3254375"/>
          <p14:tracePt t="62927" x="9418638" y="3200400"/>
          <p14:tracePt t="62943" x="9418638" y="3108325"/>
          <p14:tracePt t="62960" x="9410700" y="3055938"/>
          <p14:tracePt t="62977" x="9364663" y="2994025"/>
          <p14:tracePt t="62993" x="9356725" y="2994025"/>
          <p14:tracePt t="63232" x="9356725" y="3001963"/>
          <p14:tracePt t="63240" x="9356725" y="3178175"/>
          <p14:tracePt t="63247" x="9356725" y="3360738"/>
          <p14:tracePt t="63260" x="9364663" y="3535363"/>
          <p14:tracePt t="63277" x="9380538" y="3802063"/>
          <p14:tracePt t="63294" x="9394825" y="3886200"/>
          <p14:tracePt t="63336" x="9394825" y="3794125"/>
          <p14:tracePt t="63344" x="9394825" y="3619500"/>
          <p14:tracePt t="63360" x="9312275" y="3276600"/>
          <p14:tracePt t="63377" x="9242425" y="3001963"/>
          <p14:tracePt t="63394" x="9197975" y="2849563"/>
          <p14:tracePt t="63411" x="9182100" y="2811463"/>
          <p14:tracePt t="63464" x="9182100" y="2827338"/>
          <p14:tracePt t="63472" x="9182100" y="2949575"/>
          <p14:tracePt t="63479" x="9182100" y="3048000"/>
          <p14:tracePt t="63494" x="9182100" y="3140075"/>
          <p14:tracePt t="63511" x="9204325" y="3284538"/>
          <p14:tracePt t="63552" x="9204325" y="3268663"/>
          <p14:tracePt t="63560" x="9204325" y="3192463"/>
          <p14:tracePt t="63577" x="9182100" y="3048000"/>
          <p14:tracePt t="63594" x="9144000" y="2941638"/>
          <p14:tracePt t="63611" x="9128125" y="2895600"/>
          <p14:tracePt t="63664" x="9128125" y="2887663"/>
          <p14:tracePt t="63672" x="9097963" y="2917825"/>
          <p14:tracePt t="63679" x="9067800" y="2963863"/>
          <p14:tracePt t="63694" x="9051925" y="3025775"/>
          <p14:tracePt t="63711" x="9013825" y="3146425"/>
          <p14:tracePt t="63727" x="8999538" y="3162300"/>
          <p14:tracePt t="63784" x="8975725" y="3140075"/>
          <p14:tracePt t="63792" x="8969375" y="3116263"/>
          <p14:tracePt t="63800" x="8969375" y="3101975"/>
          <p14:tracePt t="63826" x="8961438" y="3101975"/>
          <p14:tracePt t="63888" x="8945563" y="3108325"/>
          <p14:tracePt t="63896" x="8923338" y="3154363"/>
          <p14:tracePt t="63904" x="8923338" y="3162300"/>
          <p14:tracePt t="63912" x="8915400" y="3170238"/>
          <p14:tracePt t="63927" x="8885238" y="3200400"/>
          <p14:tracePt t="63944" x="8877300" y="3208338"/>
          <p14:tracePt t="63960" x="8861425" y="3208338"/>
          <p14:tracePt t="63977" x="8855075" y="3208338"/>
          <p14:tracePt t="63994" x="8847138" y="3200400"/>
          <p14:tracePt t="64010" x="8831263" y="3200400"/>
          <p14:tracePt t="64027" x="8823325" y="3192463"/>
          <p14:tracePt t="64044" x="8816975" y="3192463"/>
          <p14:tracePt t="64060" x="8793163" y="3178175"/>
          <p14:tracePt t="64077" x="8755063" y="3170238"/>
          <p14:tracePt t="64094" x="8716963" y="3170238"/>
          <p14:tracePt t="64111" x="8686800" y="3154363"/>
          <p14:tracePt t="64127" x="8664575" y="3154363"/>
          <p14:tracePt t="64496" x="8709025" y="3154363"/>
          <p14:tracePt t="64504" x="8785225" y="3170238"/>
          <p14:tracePt t="64512" x="8869363" y="3192463"/>
          <p14:tracePt t="64527" x="9067800" y="3192463"/>
          <p14:tracePt t="64544" x="9304338" y="3192463"/>
          <p14:tracePt t="64561" x="9478963" y="3192463"/>
          <p14:tracePt t="64577" x="9578975" y="3192463"/>
          <p14:tracePt t="64594" x="9593263" y="3192463"/>
          <p14:tracePt t="65168" x="9593263" y="3178175"/>
          <p14:tracePt t="65176" x="9571038" y="3178175"/>
          <p14:tracePt t="65184" x="9525000" y="3178175"/>
          <p14:tracePt t="65194" x="9440863" y="3178175"/>
          <p14:tracePt t="65211" x="9288463" y="3246438"/>
          <p14:tracePt t="65228" x="9113838" y="3322638"/>
          <p14:tracePt t="65244" x="8969375" y="3382963"/>
          <p14:tracePt t="65261" x="8869363" y="3429000"/>
          <p14:tracePt t="65278" x="8831263" y="3459163"/>
          <p14:tracePt t="65344" x="8823325" y="3467100"/>
          <p14:tracePt t="65360" x="8801100" y="3475038"/>
          <p14:tracePt t="65368" x="8770938" y="3505200"/>
          <p14:tracePt t="65378" x="8740775" y="3521075"/>
          <p14:tracePt t="65395" x="8702675" y="3543300"/>
          <p14:tracePt t="65411" x="8670925" y="3559175"/>
          <p14:tracePt t="65428" x="8656638" y="3573463"/>
          <p14:tracePt t="65512" x="8656638" y="3581400"/>
          <p14:tracePt t="65544" x="8648700" y="3603625"/>
          <p14:tracePt t="65552" x="8626475" y="3649663"/>
          <p14:tracePt t="65561" x="8618538" y="3657600"/>
          <p14:tracePt t="65578" x="8610600" y="3703638"/>
          <p14:tracePt t="65594" x="8588375" y="3749675"/>
          <p14:tracePt t="65611" x="8588375" y="3794125"/>
          <p14:tracePt t="65628" x="8588375" y="3817938"/>
          <p14:tracePt t="65644" x="8588375" y="3825875"/>
          <p14:tracePt t="65880" x="8602663" y="3825875"/>
          <p14:tracePt t="65887" x="8656638" y="3848100"/>
          <p14:tracePt t="65896" x="8702675" y="3848100"/>
          <p14:tracePt t="65911" x="8923338" y="3848100"/>
          <p14:tracePt t="65928" x="9236075" y="3825875"/>
          <p14:tracePt t="65944" x="9585325" y="3771900"/>
          <p14:tracePt t="65961" x="9883775" y="3733800"/>
          <p14:tracePt t="65978" x="10050463" y="3687763"/>
          <p14:tracePt t="65995" x="10104438" y="3665538"/>
          <p14:tracePt t="66400" x="10088563" y="3665538"/>
          <p14:tracePt t="66408" x="10050463" y="3665538"/>
          <p14:tracePt t="66416" x="10004425" y="3673475"/>
          <p14:tracePt t="66428" x="9966325" y="3679825"/>
          <p14:tracePt t="66445" x="9829800" y="3695700"/>
          <p14:tracePt t="66461" x="9699625" y="3695700"/>
          <p14:tracePt t="66478" x="9532938" y="3695700"/>
          <p14:tracePt t="66495" x="9426575" y="3695700"/>
          <p14:tracePt t="66511" x="9388475" y="3687763"/>
          <p14:tracePt t="66528" x="9372600" y="3673475"/>
          <p14:tracePt t="66545" x="9364663" y="3635375"/>
          <p14:tracePt t="66561" x="9326563" y="3573463"/>
          <p14:tracePt t="66578" x="9280525" y="3436938"/>
          <p14:tracePt t="66595" x="9204325" y="3306763"/>
          <p14:tracePt t="66611" x="9121775" y="3162300"/>
          <p14:tracePt t="66628" x="9029700" y="3001963"/>
          <p14:tracePt t="66645" x="8931275" y="2879725"/>
          <p14:tracePt t="66661" x="8839200" y="2751138"/>
          <p14:tracePt t="66679" x="8778875" y="2644775"/>
          <p14:tracePt t="66695" x="8770938" y="2628900"/>
          <p14:tracePt t="67016" x="8763000" y="2628900"/>
          <p14:tracePt t="67031" x="8747125" y="2651125"/>
          <p14:tracePt t="67040" x="8732838" y="2705100"/>
          <p14:tracePt t="67047" x="8716963" y="2765425"/>
          <p14:tracePt t="67062" x="8709025" y="2797175"/>
          <p14:tracePt t="67079" x="8709025" y="2887663"/>
          <p14:tracePt t="67095" x="8709025" y="2903538"/>
          <p14:tracePt t="67280" x="8716963" y="2895600"/>
          <p14:tracePt t="67287" x="8716963" y="2887663"/>
          <p14:tracePt t="67296" x="8732838" y="2873375"/>
          <p14:tracePt t="67312" x="8763000" y="2841625"/>
          <p14:tracePt t="67328" x="8831263" y="2827338"/>
          <p14:tracePt t="67345" x="8899525" y="2797175"/>
          <p14:tracePt t="67362" x="9021763" y="2789238"/>
          <p14:tracePt t="67378" x="9166225" y="2773363"/>
          <p14:tracePt t="67395" x="9304338" y="2773363"/>
          <p14:tracePt t="67412" x="9478963" y="2773363"/>
          <p14:tracePt t="67429" x="9609138" y="2773363"/>
          <p14:tracePt t="67445" x="9723438" y="2773363"/>
          <p14:tracePt t="67462" x="9783763" y="2773363"/>
          <p14:tracePt t="67478" x="9813925" y="2773363"/>
          <p14:tracePt t="67560" x="9821863" y="2765425"/>
          <p14:tracePt t="67568" x="9829800" y="2743200"/>
          <p14:tracePt t="67578" x="9859963" y="2674938"/>
          <p14:tracePt t="67595" x="9867900" y="2628900"/>
          <p14:tracePt t="67612" x="9867900" y="2530475"/>
          <p14:tracePt t="67630" x="9867900" y="2438400"/>
          <p14:tracePt t="67645" x="9769475" y="2324100"/>
          <p14:tracePt t="67662" x="9571038" y="2193925"/>
          <p14:tracePt t="67679" x="9228138" y="2073275"/>
          <p14:tracePt t="67695" x="8724900" y="2027238"/>
          <p14:tracePt t="67712" x="8556625" y="2041525"/>
          <p14:tracePt t="67728" x="8428038" y="2095500"/>
          <p14:tracePt t="67745" x="8359775" y="2163763"/>
          <p14:tracePt t="67762" x="8335963" y="2225675"/>
          <p14:tracePt t="67778" x="8335963" y="2293938"/>
          <p14:tracePt t="67795" x="8374063" y="2430463"/>
          <p14:tracePt t="67812" x="8466138" y="2560638"/>
          <p14:tracePt t="67829" x="8618538" y="2674938"/>
          <p14:tracePt t="67845" x="8831263" y="2751138"/>
          <p14:tracePt t="67848" x="8969375" y="2781300"/>
          <p14:tracePt t="67862" x="9121775" y="2789238"/>
          <p14:tracePt t="67879" x="9394825" y="2789238"/>
          <p14:tracePt t="67895" x="9669463" y="2713038"/>
          <p14:tracePt t="67912" x="9723438" y="2644775"/>
          <p14:tracePt t="67929" x="9737725" y="2560638"/>
          <p14:tracePt t="67945" x="9685338" y="2438400"/>
          <p14:tracePt t="67962" x="9517063" y="2301875"/>
          <p14:tracePt t="67979" x="9220200" y="2193925"/>
          <p14:tracePt t="67995" x="8969375" y="2155825"/>
          <p14:tracePt t="68012" x="8801100" y="2163763"/>
          <p14:tracePt t="68029" x="8694738" y="2255838"/>
          <p14:tracePt t="68045" x="8664575" y="2400300"/>
          <p14:tracePt t="68062" x="8664575" y="2568575"/>
          <p14:tracePt t="68079" x="8915400" y="2857500"/>
          <p14:tracePt t="68095" x="9296400" y="2987675"/>
          <p14:tracePt t="68112" x="9593263" y="2987675"/>
          <p14:tracePt t="68130" x="9799638" y="2955925"/>
          <p14:tracePt t="68145" x="9875838" y="2911475"/>
          <p14:tracePt t="68162" x="9883775" y="2857500"/>
          <p14:tracePt t="68179" x="9859963" y="2773363"/>
          <p14:tracePt t="68195" x="9631363" y="2651125"/>
          <p14:tracePt t="68212" x="9212263" y="2530475"/>
          <p14:tracePt t="68229" x="9051925" y="2522538"/>
          <p14:tracePt t="68245" x="8983663" y="2536825"/>
          <p14:tracePt t="68262" x="8945563" y="2574925"/>
          <p14:tracePt t="68279" x="8945563" y="2598738"/>
          <p14:tracePt t="68295" x="8945563" y="2667000"/>
          <p14:tracePt t="68312" x="9007475" y="2689225"/>
          <p14:tracePt t="68330" x="9045575" y="2697163"/>
          <p14:tracePt t="68345" x="9083675" y="2713038"/>
          <p14:tracePt t="68362" x="9097963" y="2713038"/>
          <p14:tracePt t="68379" x="9105900" y="2713038"/>
          <p14:tracePt t="68432" x="9105900" y="2705100"/>
          <p14:tracePt t="68440" x="9083675" y="2689225"/>
          <p14:tracePt t="68447" x="9037638" y="2682875"/>
          <p14:tracePt t="68463" x="9007475" y="2674938"/>
          <p14:tracePt t="68479" x="8999538" y="2674938"/>
          <p14:tracePt t="68495" x="8991600" y="2674938"/>
          <p14:tracePt t="68528" x="8983663" y="2682875"/>
          <p14:tracePt t="68536" x="8991600" y="2705100"/>
          <p14:tracePt t="68545" x="9013825" y="2720975"/>
          <p14:tracePt t="68562" x="9121775" y="2759075"/>
          <p14:tracePt t="68579" x="9236075" y="2781300"/>
          <p14:tracePt t="68595" x="9418638" y="2781300"/>
          <p14:tracePt t="68612" x="9563100" y="2735263"/>
          <p14:tracePt t="68630" x="9661525" y="2644775"/>
          <p14:tracePt t="68645" x="9685338" y="2568575"/>
          <p14:tracePt t="68663" x="9685338" y="2454275"/>
          <p14:tracePt t="68679" x="9623425" y="2400300"/>
          <p14:tracePt t="68695" x="9220200" y="2316163"/>
          <p14:tracePt t="68712" x="8945563" y="2308225"/>
          <p14:tracePt t="68729" x="8793163" y="2400300"/>
          <p14:tracePt t="68746" x="8709025" y="2530475"/>
          <p14:tracePt t="68762" x="8702675" y="2644775"/>
          <p14:tracePt t="68779" x="8702675" y="2713038"/>
          <p14:tracePt t="68796" x="8855075" y="2797175"/>
          <p14:tracePt t="68812" x="9136063" y="2835275"/>
          <p14:tracePt t="68830" x="9372600" y="2835275"/>
          <p14:tracePt t="68832" x="9456738" y="2835275"/>
          <p14:tracePt t="68846" x="9525000" y="2827338"/>
          <p14:tracePt t="68863" x="9585325" y="2781300"/>
          <p14:tracePt t="68879" x="9585325" y="2773363"/>
          <p14:tracePt t="68896" x="9585325" y="2735263"/>
          <p14:tracePt t="68912" x="9410700" y="2682875"/>
          <p14:tracePt t="68929" x="9204325" y="2651125"/>
          <p14:tracePt t="68946" x="9105900" y="2651125"/>
          <p14:tracePt t="68962" x="9059863" y="2682875"/>
          <p14:tracePt t="68979" x="9037638" y="2720975"/>
          <p14:tracePt t="68996" x="9037638" y="2765425"/>
          <p14:tracePt t="69012" x="9037638" y="2797175"/>
          <p14:tracePt t="69029" x="9059863" y="2835275"/>
          <p14:tracePt t="69046" x="9097963" y="2841625"/>
          <p14:tracePt t="69062" x="9105900" y="2841625"/>
          <p14:tracePt t="69338" x="9113838" y="2887663"/>
          <p14:tracePt t="69344" x="9113838" y="2987675"/>
          <p14:tracePt t="69352" x="9113838" y="3078163"/>
          <p14:tracePt t="69362" x="9113838" y="3184525"/>
          <p14:tracePt t="69379" x="9113838" y="3360738"/>
          <p14:tracePt t="69396" x="9097963" y="3482975"/>
          <p14:tracePt t="69412" x="9097963" y="3551238"/>
          <p14:tracePt t="69429" x="9097963" y="3565525"/>
          <p14:tracePt t="69520" x="9097963" y="3551238"/>
          <p14:tracePt t="69528" x="9097963" y="3482975"/>
          <p14:tracePt t="69536" x="9075738" y="3398838"/>
          <p14:tracePt t="69546" x="9029700" y="3314700"/>
          <p14:tracePt t="69564" x="8975725" y="3162300"/>
          <p14:tracePt t="69579" x="8923338" y="3055938"/>
          <p14:tracePt t="69596" x="8915400" y="3032125"/>
          <p14:tracePt t="69665" x="8945563" y="3108325"/>
          <p14:tracePt t="69672" x="8999538" y="3192463"/>
          <p14:tracePt t="69681" x="9090025" y="3298825"/>
          <p14:tracePt t="69696" x="9190038" y="3482975"/>
          <p14:tracePt t="69713" x="9258300" y="3619500"/>
          <p14:tracePt t="69729" x="9296400" y="3717925"/>
          <p14:tracePt t="69746" x="9296400" y="3725863"/>
          <p14:tracePt t="69784" x="9296400" y="3711575"/>
          <p14:tracePt t="69796" x="9274175" y="3597275"/>
          <p14:tracePt t="69813" x="9037638" y="3276600"/>
          <p14:tracePt t="69829" x="8747125" y="2963863"/>
          <p14:tracePt t="69848" x="8550275" y="2735263"/>
          <p14:tracePt t="69865" x="8542338" y="2727325"/>
          <p14:tracePt t="69896" x="8534400" y="2727325"/>
          <p14:tracePt t="69904" x="8534400" y="2751138"/>
          <p14:tracePt t="69913" x="8534400" y="2841625"/>
          <p14:tracePt t="69929" x="8594725" y="3001963"/>
          <p14:tracePt t="69946" x="8755063" y="3170238"/>
          <p14:tracePt t="69963" x="8961438" y="3260725"/>
          <p14:tracePt t="69980" x="9151938" y="3276600"/>
          <p14:tracePt t="69996" x="9356725" y="3260725"/>
          <p14:tracePt t="70013" x="9494838" y="3170238"/>
          <p14:tracePt t="70029" x="9532938" y="3094038"/>
          <p14:tracePt t="70047" x="9494838" y="2933700"/>
          <p14:tracePt t="70063" x="9394825" y="2865438"/>
          <p14:tracePt t="70079" x="8626475" y="2644775"/>
          <p14:tracePt t="70096" x="8145463" y="2636838"/>
          <p14:tracePt t="70113" x="7962900" y="2659063"/>
          <p14:tracePt t="70129" x="7870825" y="2751138"/>
          <p14:tracePt t="70146" x="7856538" y="2819400"/>
          <p14:tracePt t="70163" x="7908925" y="2903538"/>
          <p14:tracePt t="70179" x="8077200" y="2955925"/>
          <p14:tracePt t="70197" x="8474075" y="3017838"/>
          <p14:tracePt t="70213" x="8885238" y="3017838"/>
          <p14:tracePt t="70229" x="9204325" y="2971800"/>
          <p14:tracePt t="70248" x="9356725" y="2865438"/>
          <p14:tracePt t="70263" x="9356725" y="2857500"/>
          <p14:tracePt t="70279" x="9274175" y="2751138"/>
          <p14:tracePt t="70296" x="9013825" y="2667000"/>
          <p14:tracePt t="70313" x="8602663" y="2613025"/>
          <p14:tracePt t="70329" x="8412163" y="2628900"/>
          <p14:tracePt t="70346" x="8305800" y="2705100"/>
          <p14:tracePt t="70363" x="8267700" y="2819400"/>
          <p14:tracePt t="70380" x="8267700" y="2987675"/>
          <p14:tracePt t="70396" x="8343900" y="3154363"/>
          <p14:tracePt t="70413" x="8534400" y="3360738"/>
          <p14:tracePt t="70430" x="8793163" y="3489325"/>
          <p14:tracePt t="70447" x="9258300" y="3559175"/>
          <p14:tracePt t="70463" x="9380538" y="3559175"/>
          <p14:tracePt t="70480" x="9609138" y="3467100"/>
          <p14:tracePt t="70496" x="9639300" y="3398838"/>
          <p14:tracePt t="70513" x="9639300" y="3344863"/>
          <p14:tracePt t="70530" x="9593263" y="3306763"/>
          <p14:tracePt t="70547" x="9502775" y="3268663"/>
          <p14:tracePt t="70563" x="9432925" y="3254375"/>
          <p14:tracePt t="70580" x="9394825" y="3260725"/>
          <p14:tracePt t="70596" x="9350375" y="3344863"/>
          <p14:tracePt t="70613" x="9326563" y="3459163"/>
          <p14:tracePt t="70630" x="9326563" y="3573463"/>
          <p14:tracePt t="70647" x="9350375" y="3717925"/>
          <p14:tracePt t="70663" x="9448800" y="3787775"/>
          <p14:tracePt t="70680" x="9617075" y="3810000"/>
          <p14:tracePt t="70696" x="9813925" y="3817938"/>
          <p14:tracePt t="70714" x="9944100" y="3771900"/>
          <p14:tracePt t="70730" x="10036175" y="3679825"/>
          <p14:tracePt t="70747" x="10074275" y="3543300"/>
          <p14:tracePt t="70763" x="10074275" y="3360738"/>
          <p14:tracePt t="70780" x="9990138" y="3162300"/>
          <p14:tracePt t="70796" x="9791700" y="2949575"/>
          <p14:tracePt t="70813" x="9601200" y="2865438"/>
          <p14:tracePt t="70830" x="9486900" y="2841625"/>
          <p14:tracePt t="70832" x="9426575" y="2835275"/>
          <p14:tracePt t="70847" x="9334500" y="2835275"/>
          <p14:tracePt t="70863" x="9296400" y="2835275"/>
          <p14:tracePt t="70880" x="9266238" y="2903538"/>
          <p14:tracePt t="70896" x="9250363" y="2987675"/>
          <p14:tracePt t="70913" x="9250363" y="3094038"/>
          <p14:tracePt t="70930" x="9250363" y="3192463"/>
          <p14:tracePt t="70948" x="9280525" y="3298825"/>
          <p14:tracePt t="70963" x="9372600" y="3398838"/>
          <p14:tracePt t="70980" x="9471025" y="3413125"/>
          <p14:tracePt t="70996" x="9601200" y="3413125"/>
          <p14:tracePt t="71013" x="9761538" y="3336925"/>
          <p14:tracePt t="71031" x="9883775" y="3178175"/>
          <p14:tracePt t="71047" x="9898063" y="3116263"/>
          <p14:tracePt t="71063" x="9921875" y="2911475"/>
          <p14:tracePt t="71080" x="9921875" y="2835275"/>
          <p14:tracePt t="71096" x="9913938" y="2781300"/>
          <p14:tracePt t="71113" x="9906000" y="2773363"/>
          <p14:tracePt t="71130" x="9898063" y="2773363"/>
          <p14:tracePt t="71168" x="9883775" y="2773363"/>
          <p14:tracePt t="71180" x="9845675" y="2803525"/>
          <p14:tracePt t="71196" x="9707563" y="2933700"/>
          <p14:tracePt t="71213" x="9509125" y="3101975"/>
          <p14:tracePt t="71230" x="9288463" y="3276600"/>
          <p14:tracePt t="71247" x="9136063" y="3459163"/>
          <p14:tracePt t="71263" x="9121775" y="3482975"/>
          <p14:tracePt t="71280" x="9121775" y="3489325"/>
          <p14:tracePt t="71296" x="9121775" y="3513138"/>
          <p14:tracePt t="71313" x="9197975" y="3527425"/>
          <p14:tracePt t="71330" x="9296400" y="3551238"/>
          <p14:tracePt t="71346" x="9448800" y="3505200"/>
          <p14:tracePt t="71363" x="9585325" y="3398838"/>
          <p14:tracePt t="71380" x="9685338" y="3292475"/>
          <p14:tracePt t="71397" x="9715500" y="3170238"/>
          <p14:tracePt t="71413" x="9715500" y="3070225"/>
          <p14:tracePt t="71430" x="9631363" y="2941638"/>
          <p14:tracePt t="71448" x="9342438" y="2765425"/>
          <p14:tracePt t="71463" x="9151938" y="2735263"/>
          <p14:tracePt t="71480" x="9021763" y="2735263"/>
          <p14:tracePt t="71497" x="8855075" y="2797175"/>
          <p14:tracePt t="71513" x="8724900" y="2895600"/>
          <p14:tracePt t="71530" x="8678863" y="2979738"/>
          <p14:tracePt t="71547" x="8640763" y="3116263"/>
          <p14:tracePt t="71563" x="8640763" y="3216275"/>
          <p14:tracePt t="71580" x="8648700" y="3298825"/>
          <p14:tracePt t="71597" x="8724900" y="3436938"/>
          <p14:tracePt t="71613" x="8831263" y="3559175"/>
          <p14:tracePt t="71630" x="8937625" y="3641725"/>
          <p14:tracePt t="71647" x="9051925" y="3679825"/>
          <p14:tracePt t="71663" x="9326563" y="3717925"/>
          <p14:tracePt t="71680" x="9525000" y="3717925"/>
          <p14:tracePt t="71697" x="9745663" y="3679825"/>
          <p14:tracePt t="71713" x="9913938" y="3603625"/>
          <p14:tracePt t="71730" x="10050463" y="3497263"/>
          <p14:tracePt t="71747" x="10112375" y="3398838"/>
          <p14:tracePt t="71763" x="10118725" y="3314700"/>
          <p14:tracePt t="71780" x="10118725" y="3192463"/>
          <p14:tracePt t="71797" x="9974263" y="3025775"/>
          <p14:tracePt t="71813" x="9791700" y="2925763"/>
          <p14:tracePt t="71830" x="9617075" y="2887663"/>
          <p14:tracePt t="71847" x="9440863" y="2857500"/>
          <p14:tracePt t="71849" x="9350375" y="2857500"/>
          <p14:tracePt t="71863" x="9174163" y="2879725"/>
          <p14:tracePt t="71880" x="8999538" y="2955925"/>
          <p14:tracePt t="71897" x="8847138" y="3048000"/>
          <p14:tracePt t="71913" x="8740775" y="3162300"/>
          <p14:tracePt t="71930" x="8656638" y="3322638"/>
          <p14:tracePt t="71948" x="8626475" y="3475038"/>
          <p14:tracePt t="71963" x="8618538" y="3635375"/>
          <p14:tracePt t="71980" x="8618538" y="3771900"/>
          <p14:tracePt t="71997" x="8670925" y="3902075"/>
          <p14:tracePt t="72013" x="8732838" y="3954463"/>
          <p14:tracePt t="72030" x="8823325" y="3970338"/>
          <p14:tracePt t="72047" x="8953500" y="3992563"/>
          <p14:tracePt t="72063" x="9350375" y="3908425"/>
          <p14:tracePt t="72080" x="9563100" y="3779838"/>
          <p14:tracePt t="72097" x="9737725" y="3627438"/>
          <p14:tracePt t="72113" x="9821863" y="3521075"/>
          <p14:tracePt t="72130" x="9829800" y="3429000"/>
          <p14:tracePt t="72147" x="9813925" y="3330575"/>
          <p14:tracePt t="72163" x="9707563" y="3208338"/>
          <p14:tracePt t="72180" x="9532938" y="3101975"/>
          <p14:tracePt t="72197" x="9478963" y="3094038"/>
          <p14:tracePt t="72232" x="9471025" y="3094038"/>
          <p14:tracePt t="72951" x="9609138" y="3063875"/>
          <p14:tracePt t="72959" x="9845675" y="3055938"/>
          <p14:tracePt t="72967" x="10074275" y="3055938"/>
          <p14:tracePt t="72980" x="10271125" y="3032125"/>
          <p14:tracePt t="72997" x="10515600" y="2979738"/>
          <p14:tracePt t="73013" x="10690225" y="2911475"/>
          <p14:tracePt t="73030" x="10798175" y="2857500"/>
          <p14:tracePt t="73047" x="10804525" y="2849563"/>
          <p14:tracePt t="73063" x="10804525" y="2803525"/>
          <p14:tracePt t="73080" x="10744200" y="2689225"/>
          <p14:tracePt t="73097" x="10599738" y="2582863"/>
          <p14:tracePt t="73113" x="10431463" y="2492375"/>
          <p14:tracePt t="73130" x="10325100" y="2422525"/>
          <p14:tracePt t="73147" x="10202863" y="2378075"/>
          <p14:tracePt t="73163" x="10058400" y="2339975"/>
          <p14:tracePt t="73180" x="9906000" y="2301875"/>
          <p14:tracePt t="73197" x="9731375" y="2293938"/>
          <p14:tracePt t="73213" x="9502775" y="2293938"/>
          <p14:tracePt t="73230" x="9312275" y="2293938"/>
          <p14:tracePt t="73247" x="9067800" y="2362200"/>
          <p14:tracePt t="73263" x="8945563" y="2430463"/>
          <p14:tracePt t="73280" x="8861425" y="2476500"/>
          <p14:tracePt t="73297" x="8785225" y="2552700"/>
          <p14:tracePt t="73314" x="8716963" y="2667000"/>
          <p14:tracePt t="73330" x="8664575" y="2773363"/>
          <p14:tracePt t="73347" x="8602663" y="2903538"/>
          <p14:tracePt t="73364" x="8556625" y="3017838"/>
          <p14:tracePt t="73380" x="8542338" y="3108325"/>
          <p14:tracePt t="73397" x="8534400" y="3184525"/>
          <p14:tracePt t="73414" x="8518525" y="3238500"/>
          <p14:tracePt t="73430" x="8518525" y="3314700"/>
          <p14:tracePt t="73447" x="8526463" y="3421063"/>
          <p14:tracePt t="73464" x="8572500" y="3497263"/>
          <p14:tracePt t="73480" x="8610600" y="3597275"/>
          <p14:tracePt t="73497" x="8664575" y="3679825"/>
          <p14:tracePt t="73514" x="8709025" y="3725863"/>
          <p14:tracePt t="73530" x="8793163" y="3779838"/>
          <p14:tracePt t="73547" x="8869363" y="3802063"/>
          <p14:tracePt t="73564" x="8969375" y="3825875"/>
          <p14:tracePt t="73580" x="9113838" y="3856038"/>
          <p14:tracePt t="73597" x="9326563" y="3856038"/>
          <p14:tracePt t="73614" x="9555163" y="3832225"/>
          <p14:tracePt t="73630" x="9783763" y="3763963"/>
          <p14:tracePt t="73647" x="10202863" y="3597275"/>
          <p14:tracePt t="73664" x="10363200" y="3505200"/>
          <p14:tracePt t="73680" x="10447338" y="3429000"/>
          <p14:tracePt t="73697" x="10447338" y="3382963"/>
          <p14:tracePt t="73714" x="10447338" y="3292475"/>
          <p14:tracePt t="73730" x="10401300" y="3094038"/>
          <p14:tracePt t="73747" x="10180638" y="2857500"/>
          <p14:tracePt t="73764" x="9952038" y="2667000"/>
          <p14:tracePt t="73780" x="9791700" y="2582863"/>
          <p14:tracePt t="73797" x="9661525" y="2522538"/>
          <p14:tracePt t="73814" x="9509125" y="2492375"/>
          <p14:tracePt t="73830" x="9342438" y="2468563"/>
          <p14:tracePt t="73847" x="9059863" y="2460625"/>
          <p14:tracePt t="73864" x="8923338" y="2476500"/>
          <p14:tracePt t="73880" x="8747125" y="2560638"/>
          <p14:tracePt t="73897" x="8588375" y="2659063"/>
          <p14:tracePt t="73914" x="8442325" y="2789238"/>
          <p14:tracePt t="73930" x="8366125" y="2903538"/>
          <p14:tracePt t="73947" x="8343900" y="2979738"/>
          <p14:tracePt t="73964" x="8321675" y="3017838"/>
          <p14:tracePt t="75800" x="8313738" y="3017838"/>
          <p14:tracePt t="75808" x="8229600" y="3009900"/>
          <p14:tracePt t="75817" x="7940675" y="3009900"/>
          <p14:tracePt t="75832" x="7277100" y="3101975"/>
          <p14:tracePt t="75848" x="6819900" y="3162300"/>
          <p14:tracePt t="75865" x="6461125" y="3222625"/>
          <p14:tracePt t="75881" x="6164263" y="3268663"/>
          <p14:tracePt t="75898" x="6057900" y="3292475"/>
          <p14:tracePt t="75915" x="6049963" y="3298825"/>
          <p14:tracePt t="76088" x="6035675" y="3298825"/>
          <p14:tracePt t="76096" x="5997575" y="3306763"/>
          <p14:tracePt t="76104" x="5921375" y="3352800"/>
          <p14:tracePt t="76115" x="5837238" y="3398838"/>
          <p14:tracePt t="76132" x="5684838" y="3467100"/>
          <p14:tracePt t="76148" x="5540375" y="3535363"/>
          <p14:tracePt t="76167" x="5402263" y="3589338"/>
          <p14:tracePt t="76182" x="5402263" y="3597275"/>
          <p14:tracePt t="78520" x="5380038" y="3597275"/>
          <p14:tracePt t="78528" x="5372100" y="3597275"/>
          <p14:tracePt t="78544" x="5364163" y="3597275"/>
          <p14:tracePt t="78560" x="5356225" y="3597275"/>
          <p14:tracePt t="78569" x="5349875" y="3597275"/>
          <p14:tracePt t="78582" x="5341938" y="3597275"/>
          <p14:tracePt t="78600" x="5326063" y="3597275"/>
          <p14:tracePt t="78616" x="5265738" y="3597275"/>
          <p14:tracePt t="78632" x="5197475" y="3581400"/>
          <p14:tracePt t="78649" x="5151438" y="3597275"/>
          <p14:tracePt t="78666" x="5121275" y="3603625"/>
          <p14:tracePt t="78960" x="5143500" y="3611563"/>
          <p14:tracePt t="78968" x="5203825" y="3611563"/>
          <p14:tracePt t="78983" x="5249863" y="3611563"/>
          <p14:tracePt t="78999" x="5364163" y="3589338"/>
          <p14:tracePt t="79016" x="5372100" y="3589338"/>
          <p14:tracePt t="79032" x="5380038" y="3581400"/>
          <p14:tracePt t="79049" x="5387975" y="3573463"/>
          <p14:tracePt t="79312" x="5418138" y="3551238"/>
          <p14:tracePt t="79320" x="5456238" y="3505200"/>
          <p14:tracePt t="79333" x="5486400" y="3459163"/>
          <p14:tracePt t="79349" x="5508625" y="3436938"/>
          <p14:tracePt t="79366" x="5524500" y="3421063"/>
          <p14:tracePt t="79383" x="5532438" y="3413125"/>
          <p14:tracePt t="79536" x="5540375" y="3406775"/>
          <p14:tracePt t="79551" x="5554663" y="3406775"/>
          <p14:tracePt t="79560" x="5578475" y="3375025"/>
          <p14:tracePt t="79568" x="5616575" y="3352800"/>
          <p14:tracePt t="79584" x="5661025" y="3322638"/>
          <p14:tracePt t="79600" x="5715000" y="3292475"/>
          <p14:tracePt t="79616" x="5753100" y="3268663"/>
          <p14:tracePt t="79633" x="5768975" y="3260725"/>
          <p14:tracePt t="134384" x="5753100" y="3260725"/>
          <p14:tracePt t="134435" x="5235575" y="3870325"/>
          <p14:tracePt t="134453" x="5045075" y="4030663"/>
          <p14:tracePt t="134469" x="4876800" y="4168775"/>
          <p14:tracePt t="134486" x="4632325" y="4305300"/>
          <p14:tracePt t="134503" x="4511675" y="4343400"/>
          <p14:tracePt t="134519" x="4427538" y="4373563"/>
          <p14:tracePt t="134624" x="4397375" y="4373563"/>
          <p14:tracePt t="134632" x="4365625" y="4373563"/>
          <p14:tracePt t="134639" x="4335463" y="4373563"/>
          <p14:tracePt t="134653" x="4305300" y="4373563"/>
          <p14:tracePt t="134670" x="4259263" y="4365625"/>
          <p14:tracePt t="134687" x="4206875" y="4365625"/>
          <p14:tracePt t="134703" x="3954463" y="4427538"/>
          <p14:tracePt t="134720" x="3779838" y="4465638"/>
          <p14:tracePt t="134736" x="3695700" y="4503738"/>
          <p14:tracePt t="134753" x="3665538" y="4518025"/>
          <p14:tracePt t="135352" x="3649663" y="4549775"/>
          <p14:tracePt t="135360" x="3627438" y="4602163"/>
          <p14:tracePt t="135370" x="3619500" y="4625975"/>
          <p14:tracePt t="135387" x="3619500" y="4656138"/>
          <p14:tracePt t="135403" x="3619500" y="4670425"/>
          <p14:tracePt t="135420" x="3619500" y="4678363"/>
          <p14:tracePt t="135454" x="3619500" y="4708525"/>
          <p14:tracePt t="135471" x="3635375" y="4762500"/>
          <p14:tracePt t="135487" x="3657600" y="4800600"/>
          <p14:tracePt t="135688" x="3641725" y="4792663"/>
          <p14:tracePt t="135696" x="3635375" y="4792663"/>
          <p14:tracePt t="135704" x="3619500" y="4792663"/>
          <p14:tracePt t="135720" x="3589338" y="4784725"/>
          <p14:tracePt t="135737" x="3589338" y="4778375"/>
          <p14:tracePt t="178216" x="3611563" y="4778375"/>
          <p14:tracePt t="178259" x="3627438" y="4778375"/>
          <p14:tracePt t="188696" x="3611563" y="4778375"/>
          <p14:tracePt t="188704" x="3467100" y="4854575"/>
          <p14:tracePt t="188711" x="3132138" y="5083175"/>
          <p14:tracePt t="188723" x="2781300" y="5341938"/>
          <p14:tracePt t="188740" x="2339975" y="5783263"/>
          <p14:tracePt t="188756" x="2103438" y="6080125"/>
          <p14:tracePt t="188773" x="1874838" y="6454775"/>
          <p14:tracePt t="190390" x="746125" y="6378575"/>
          <p14:tracePt t="190406" x="746125" y="6302375"/>
          <p14:tracePt t="190423" x="746125" y="6270625"/>
          <p14:tracePt t="190440" x="746125" y="6218238"/>
          <p14:tracePt t="190456" x="746125" y="6156325"/>
          <p14:tracePt t="190473" x="746125" y="6073775"/>
          <p14:tracePt t="190490" x="731838" y="5973763"/>
          <p14:tracePt t="190506" x="731838" y="5905500"/>
          <p14:tracePt t="190523" x="731838" y="5829300"/>
          <p14:tracePt t="190540" x="731838" y="5737225"/>
          <p14:tracePt t="191238" x="0" y="0"/>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p:cNvSpPr txBox="1"/>
          <p:nvPr/>
        </p:nvSpPr>
        <p:spPr>
          <a:xfrm>
            <a:off x="296591" y="1599598"/>
            <a:ext cx="5088209" cy="4524315"/>
          </a:xfrm>
          <a:prstGeom prst="rect">
            <a:avLst/>
          </a:prstGeom>
          <a:solidFill>
            <a:schemeClr val="bg1"/>
          </a:solidFill>
        </p:spPr>
        <p:txBody>
          <a:bodyPr wrap="square" rtlCol="0">
            <a:spAutoFit/>
          </a:bodyPr>
          <a:lstStyle/>
          <a:p>
            <a:r>
              <a:rPr lang="en-US" dirty="0">
                <a:solidFill>
                  <a:srgbClr val="FF0000"/>
                </a:solidFill>
              </a:rPr>
              <a:t>Solution</a:t>
            </a:r>
          </a:p>
          <a:p>
            <a:endParaRPr lang="en-US" dirty="0" smtClean="0"/>
          </a:p>
          <a:p>
            <a:pPr algn="just"/>
            <a:r>
              <a:rPr lang="en-US" b="1" dirty="0"/>
              <a:t>1. </a:t>
            </a:r>
            <a:r>
              <a:rPr lang="en-US" dirty="0"/>
              <a:t>Descriptive statistics involves statements such as “For unmarried </a:t>
            </a:r>
            <a:r>
              <a:rPr lang="en-US" dirty="0" smtClean="0"/>
              <a:t>men, approximately </a:t>
            </a:r>
            <a:r>
              <a:rPr lang="en-US" dirty="0"/>
              <a:t>70% were alive </a:t>
            </a:r>
            <a:r>
              <a:rPr lang="en-US" dirty="0" smtClean="0"/>
              <a:t>at age </a:t>
            </a:r>
            <a:r>
              <a:rPr lang="en-US" dirty="0"/>
              <a:t>65” and “For married men, 90% </a:t>
            </a:r>
            <a:r>
              <a:rPr lang="en-US" dirty="0" smtClean="0"/>
              <a:t>were alive </a:t>
            </a:r>
            <a:r>
              <a:rPr lang="en-US" dirty="0"/>
              <a:t>at 65.” A possible inference drawn from the study is that </a:t>
            </a:r>
            <a:r>
              <a:rPr lang="en-US" dirty="0" smtClean="0"/>
              <a:t>being married </a:t>
            </a:r>
            <a:r>
              <a:rPr lang="en-US" dirty="0"/>
              <a:t>is associated with a longer life for men</a:t>
            </a:r>
            <a:r>
              <a:rPr lang="en-US" dirty="0" smtClean="0"/>
              <a:t>.</a:t>
            </a:r>
          </a:p>
          <a:p>
            <a:pPr algn="just"/>
            <a:endParaRPr lang="en-US" dirty="0"/>
          </a:p>
          <a:p>
            <a:pPr algn="just"/>
            <a:r>
              <a:rPr lang="en-US" b="1" dirty="0"/>
              <a:t>2. </a:t>
            </a:r>
            <a:r>
              <a:rPr lang="en-US" dirty="0"/>
              <a:t>The part of this study that represents the descriptive branch of </a:t>
            </a:r>
            <a:r>
              <a:rPr lang="en-US" dirty="0" smtClean="0"/>
              <a:t>statistics involves </a:t>
            </a:r>
            <a:r>
              <a:rPr lang="en-US" dirty="0"/>
              <a:t>the statement “</a:t>
            </a:r>
            <a:r>
              <a:rPr lang="en-US" dirty="0" smtClean="0"/>
              <a:t>the percentage </a:t>
            </a:r>
            <a:r>
              <a:rPr lang="en-US" dirty="0"/>
              <a:t>[of Wall Street analysts] </a:t>
            </a:r>
            <a:r>
              <a:rPr lang="en-US" dirty="0" smtClean="0"/>
              <a:t>who incorrectly </a:t>
            </a:r>
            <a:r>
              <a:rPr lang="en-US" dirty="0"/>
              <a:t>forecasted high-tech earnings in a recent year was 44%.” </a:t>
            </a:r>
            <a:r>
              <a:rPr lang="en-US" dirty="0" smtClean="0"/>
              <a:t>A possible </a:t>
            </a:r>
            <a:r>
              <a:rPr lang="en-US" dirty="0"/>
              <a:t>inference drawn from the study is that the stock market is </a:t>
            </a:r>
            <a:r>
              <a:rPr lang="en-US" dirty="0" smtClean="0"/>
              <a:t>difficult to </a:t>
            </a:r>
            <a:r>
              <a:rPr lang="en-US" dirty="0"/>
              <a:t>forecast, even for professionals.</a:t>
            </a:r>
            <a:endParaRPr lang="en-US" dirty="0" smtClean="0"/>
          </a:p>
        </p:txBody>
      </p:sp>
      <p:sp>
        <p:nvSpPr>
          <p:cNvPr id="8" name="TextBox 7">
            <a:extLst>
              <a:ext uri="{FF2B5EF4-FFF2-40B4-BE49-F238E27FC236}">
                <a16:creationId xmlns:a16="http://schemas.microsoft.com/office/drawing/2014/main" id="{F9A80F9F-74DB-1D57-04E8-E20E92A09B0A}"/>
              </a:ext>
            </a:extLst>
          </p:cNvPr>
          <p:cNvSpPr txBox="1"/>
          <p:nvPr/>
        </p:nvSpPr>
        <p:spPr>
          <a:xfrm>
            <a:off x="718216" y="39119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 </a:t>
            </a:r>
            <a:r>
              <a:rPr lang="en-US" sz="2800" b="1" dirty="0">
                <a:latin typeface="Times New Roman" panose="02020603050405020304" pitchFamily="18" charset="0"/>
                <a:cs typeface="Times New Roman" panose="02020603050405020304" pitchFamily="18" charset="0"/>
              </a:rPr>
              <a:t>of Example 3</a:t>
            </a:r>
          </a:p>
          <a:p>
            <a:endParaRPr lang="en-US"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6059573" y="1910041"/>
            <a:ext cx="5088209" cy="3693319"/>
          </a:xfrm>
          <a:prstGeom prst="rect">
            <a:avLst/>
          </a:prstGeom>
          <a:solidFill>
            <a:schemeClr val="bg1"/>
          </a:solidFill>
        </p:spPr>
        <p:txBody>
          <a:bodyPr wrap="square" rtlCol="0">
            <a:spAutoFit/>
          </a:bodyPr>
          <a:lstStyle/>
          <a:p>
            <a:pPr algn="r"/>
            <a:r>
              <a:rPr lang="ar-EG" dirty="0" smtClean="0"/>
              <a:t>الاجابة</a:t>
            </a:r>
            <a:endParaRPr lang="ar-EG" dirty="0"/>
          </a:p>
          <a:p>
            <a:pPr algn="r"/>
            <a:endParaRPr lang="ar-EG" dirty="0"/>
          </a:p>
          <a:p>
            <a:pPr algn="r"/>
            <a:r>
              <a:rPr lang="ar-EG" dirty="0"/>
              <a:t>1. تتضمن الإحصائيات الوصفية عبارات مثل "بالنسبة للرجال غير المتزوجين، كان حوالي 70% منهم على قيد الحياة عند عمر 65 عامًا" و"بالنسبة للرجال المتزوجين، كان 90% منهم على قيد الحياة عند عمر 65 عامًا". والاستدلال المحتمل المستخلص من الدراسة هو أن الزواج يرتبط بحياة أطول للرجال.</a:t>
            </a:r>
          </a:p>
          <a:p>
            <a:pPr algn="r"/>
            <a:endParaRPr lang="ar-EG" dirty="0"/>
          </a:p>
          <a:p>
            <a:pPr algn="r"/>
            <a:r>
              <a:rPr lang="ar-EG" dirty="0"/>
              <a:t>2. يتضمن الجزء من هذه الدراسة الذي يمثل الفرع الوصفي للإحصاء عبارة "نسبة [محللي وول ستريت] الذين توقعوا بشكل غير صحيح أرباح التكنولوجيا الفائقة في العام الأخير كانت 44٪". أحد الاستنتاجات المحتملة المستخلصة من الدراسة هو أنه من الصعب التنبؤ بسوق الأوراق المالية، حتى بالنسبة للمحترفين.</a:t>
            </a:r>
            <a:endParaRPr lang="en-US" dirty="0" smtClean="0"/>
          </a:p>
        </p:txBody>
      </p:sp>
    </p:spTree>
    <p:extLst>
      <p:ext uri="{BB962C8B-B14F-4D97-AF65-F5344CB8AC3E}">
        <p14:creationId xmlns:p14="http://schemas.microsoft.com/office/powerpoint/2010/main" val="618802037"/>
      </p:ext>
    </p:extLst>
  </p:cSld>
  <p:clrMapOvr>
    <a:masterClrMapping/>
  </p:clrMapOvr>
  <mc:AlternateContent xmlns:mc="http://schemas.openxmlformats.org/markup-compatibility/2006" xmlns:p14="http://schemas.microsoft.com/office/powerpoint/2010/main">
    <mc:Choice Requires="p14">
      <p:transition p14:dur="10" advTm="81696"/>
    </mc:Choice>
    <mc:Fallback xmlns="">
      <p:transition advTm="81696"/>
    </mc:Fallback>
  </mc:AlternateContent>
  <p:timing>
    <p:tnLst>
      <p:par>
        <p:cTn id="1" dur="indefinite" restart="never" nodeType="tmRoot"/>
      </p:par>
    </p:tnLst>
  </p:timing>
  <p:extLst mod="1">
    <p:ext uri="{3A86A75C-4F4B-4683-9AE1-C65F6400EC91}">
      <p14:laserTraceLst xmlns:p14="http://schemas.microsoft.com/office/powerpoint/2010/main">
        <p14:tracePtLst>
          <p14:tracePt t="4502" x="511175" y="5311775"/>
          <p14:tracePt t="4577" x="517525" y="5280025"/>
          <p14:tracePt t="4584" x="525463" y="5219700"/>
          <p14:tracePt t="4595" x="533400" y="5197475"/>
          <p14:tracePt t="4612" x="587375" y="5113338"/>
          <p14:tracePt t="4629" x="677863" y="4999038"/>
          <p14:tracePt t="4645" x="769938" y="4899025"/>
          <p14:tracePt t="4662" x="898525" y="4732338"/>
          <p14:tracePt t="4679" x="1058863" y="4511675"/>
          <p14:tracePt t="4695" x="1235075" y="4229100"/>
          <p14:tracePt t="4712" x="1333500" y="4068763"/>
          <p14:tracePt t="4729" x="1439863" y="3886200"/>
          <p14:tracePt t="4746" x="1531938" y="3695700"/>
          <p14:tracePt t="4762" x="1608138" y="3559175"/>
          <p14:tracePt t="4779" x="1676400" y="3390900"/>
          <p14:tracePt t="4795" x="1698625" y="3284538"/>
          <p14:tracePt t="4812" x="1730375" y="3200400"/>
          <p14:tracePt t="4829" x="1752600" y="3101975"/>
          <p14:tracePt t="4845" x="1760538" y="3055938"/>
          <p14:tracePt t="4863" x="1828800" y="2955925"/>
          <p14:tracePt t="4879" x="1836738" y="2933700"/>
          <p14:tracePt t="4895" x="1905000" y="2797175"/>
          <p14:tracePt t="4912" x="1951038" y="2713038"/>
          <p14:tracePt t="4929" x="1981200" y="2651125"/>
          <p14:tracePt t="4945" x="2019300" y="2590800"/>
          <p14:tracePt t="4962" x="2041525" y="2560638"/>
          <p14:tracePt t="4979" x="2041525" y="2552700"/>
          <p14:tracePt t="5392" x="2049463" y="2552700"/>
          <p14:tracePt t="5400" x="2073275" y="2568575"/>
          <p14:tracePt t="5412" x="2087563" y="2590800"/>
          <p14:tracePt t="5429" x="2095500" y="2620963"/>
          <p14:tracePt t="5445" x="2111375" y="2651125"/>
          <p14:tracePt t="5463" x="2125663" y="2667000"/>
          <p14:tracePt t="5479" x="2133600" y="2667000"/>
          <p14:tracePt t="5495" x="2163763" y="2674938"/>
          <p14:tracePt t="5616" x="2225675" y="2674938"/>
          <p14:tracePt t="5624" x="2308225" y="2674938"/>
          <p14:tracePt t="5631" x="2392363" y="2682875"/>
          <p14:tracePt t="5646" x="2468563" y="2697163"/>
          <p14:tracePt t="5663" x="2827338" y="2743200"/>
          <p14:tracePt t="5679" x="3132138" y="2765425"/>
          <p14:tracePt t="5696" x="3375025" y="2803525"/>
          <p14:tracePt t="5712" x="3641725" y="2857500"/>
          <p14:tracePt t="5729" x="3825875" y="2873375"/>
          <p14:tracePt t="5746" x="3962400" y="2887663"/>
          <p14:tracePt t="5763" x="4030663" y="2887663"/>
          <p14:tracePt t="5779" x="4060825" y="2887663"/>
          <p14:tracePt t="5832" x="4092575" y="2887663"/>
          <p14:tracePt t="5840" x="4130675" y="2887663"/>
          <p14:tracePt t="5848" x="4206875" y="2887663"/>
          <p14:tracePt t="5863" x="4283075" y="2887663"/>
          <p14:tracePt t="5879" x="4648200" y="2879725"/>
          <p14:tracePt t="5896" x="4937125" y="2879725"/>
          <p14:tracePt t="5912" x="5173663" y="2879725"/>
          <p14:tracePt t="5929" x="5394325" y="2879725"/>
          <p14:tracePt t="5946" x="5578475" y="2879725"/>
          <p14:tracePt t="5963" x="5722938" y="2879725"/>
          <p14:tracePt t="5979" x="5845175" y="2879725"/>
          <p14:tracePt t="5996" x="5959475" y="2873375"/>
          <p14:tracePt t="6012" x="6049963" y="2873375"/>
          <p14:tracePt t="6029" x="6126163" y="2849563"/>
          <p14:tracePt t="6046" x="6202363" y="2841625"/>
          <p14:tracePt t="6063" x="6302375" y="2835275"/>
          <p14:tracePt t="6079" x="6569075" y="2811463"/>
          <p14:tracePt t="6096" x="6773863" y="2811463"/>
          <p14:tracePt t="6112" x="6972300" y="2811463"/>
          <p14:tracePt t="6129" x="7132638" y="2811463"/>
          <p14:tracePt t="6146" x="7254875" y="2811463"/>
          <p14:tracePt t="6163" x="7375525" y="2811463"/>
          <p14:tracePt t="6179" x="7475538" y="2811463"/>
          <p14:tracePt t="6196" x="7551738" y="2811463"/>
          <p14:tracePt t="6213" x="7612063" y="2811463"/>
          <p14:tracePt t="6229" x="7666038" y="2811463"/>
          <p14:tracePt t="6246" x="7688263" y="2811463"/>
          <p14:tracePt t="6328" x="7658100" y="2803525"/>
          <p14:tracePt t="6340" x="7566025" y="2797175"/>
          <p14:tracePt t="6350" x="7315200" y="2797175"/>
          <p14:tracePt t="6362" x="7231063" y="2797175"/>
          <p14:tracePt t="6379" x="6988175" y="2835275"/>
          <p14:tracePt t="6396" x="6735763" y="2873375"/>
          <p14:tracePt t="6412" x="6561138" y="2887663"/>
          <p14:tracePt t="6429" x="6454775" y="2903538"/>
          <p14:tracePt t="6446" x="6416675" y="2903538"/>
          <p14:tracePt t="6463" x="6324600" y="2887663"/>
          <p14:tracePt t="6479" x="6202363" y="2857500"/>
          <p14:tracePt t="6496" x="6065838" y="2835275"/>
          <p14:tracePt t="6512" x="5883275" y="2835275"/>
          <p14:tracePt t="6529" x="5654675" y="2835275"/>
          <p14:tracePt t="6546" x="5211763" y="2835275"/>
          <p14:tracePt t="6562" x="4762500" y="2835275"/>
          <p14:tracePt t="6579" x="4283075" y="2835275"/>
          <p14:tracePt t="6596" x="3970338" y="2835275"/>
          <p14:tracePt t="6612" x="3749675" y="2811463"/>
          <p14:tracePt t="6629" x="3603625" y="2789238"/>
          <p14:tracePt t="6646" x="3535363" y="2765425"/>
          <p14:tracePt t="6662" x="3521075" y="2759075"/>
          <p14:tracePt t="6679" x="3521075" y="2751138"/>
          <p14:tracePt t="6736" x="3513138" y="2751138"/>
          <p14:tracePt t="6744" x="3497263" y="2751138"/>
          <p14:tracePt t="6751" x="3467100" y="2751138"/>
          <p14:tracePt t="6763" x="3444875" y="2751138"/>
          <p14:tracePt t="6779" x="3368675" y="2789238"/>
          <p14:tracePt t="6796" x="3292475" y="2835275"/>
          <p14:tracePt t="6813" x="3184525" y="2865438"/>
          <p14:tracePt t="6831" x="3094038" y="2873375"/>
          <p14:tracePt t="6846" x="3070225" y="2873375"/>
          <p14:tracePt t="6928" x="3055938" y="2873375"/>
          <p14:tracePt t="6936" x="3025775" y="2873375"/>
          <p14:tracePt t="6946" x="2971800" y="2873375"/>
          <p14:tracePt t="6963" x="2841625" y="2873375"/>
          <p14:tracePt t="6980" x="2697163" y="2873375"/>
          <p14:tracePt t="6996" x="2522538" y="2873375"/>
          <p14:tracePt t="7013" x="2332038" y="2873375"/>
          <p14:tracePt t="7030" x="2225675" y="2873375"/>
          <p14:tracePt t="7047" x="2187575" y="2873375"/>
          <p14:tracePt t="7063" x="2179638" y="2879725"/>
          <p14:tracePt t="7112" x="2163763" y="2879725"/>
          <p14:tracePt t="7120" x="2141538" y="2879725"/>
          <p14:tracePt t="7130" x="2111375" y="2879725"/>
          <p14:tracePt t="7147" x="1989138" y="2879725"/>
          <p14:tracePt t="7163" x="1889125" y="2879725"/>
          <p14:tracePt t="7180" x="1774825" y="2879725"/>
          <p14:tracePt t="7196" x="1676400" y="2879725"/>
          <p14:tracePt t="7213" x="1660525" y="2879725"/>
          <p14:tracePt t="7230" x="1646238" y="2879725"/>
          <p14:tracePt t="7273" x="1638300" y="2887663"/>
          <p14:tracePt t="7281" x="1638300" y="2895600"/>
          <p14:tracePt t="7296" x="1638300" y="2925763"/>
          <p14:tracePt t="7313" x="1638300" y="2941638"/>
          <p14:tracePt t="7330" x="1630363" y="2949575"/>
          <p14:tracePt t="7464" x="1630363" y="2955925"/>
          <p14:tracePt t="7472" x="1638300" y="2955925"/>
          <p14:tracePt t="7480" x="1660525" y="2963863"/>
          <p14:tracePt t="7496" x="1698625" y="2979738"/>
          <p14:tracePt t="7513" x="1722438" y="2979738"/>
          <p14:tracePt t="7530" x="1736725" y="2979738"/>
          <p14:tracePt t="7546" x="1744663" y="2979738"/>
          <p14:tracePt t="7680" x="1768475" y="2994025"/>
          <p14:tracePt t="7688" x="1790700" y="2994025"/>
          <p14:tracePt t="7696" x="1812925" y="2994025"/>
          <p14:tracePt t="7713" x="1858963" y="2987675"/>
          <p14:tracePt t="7730" x="1897063" y="2987675"/>
          <p14:tracePt t="7746" x="1927225" y="2979738"/>
          <p14:tracePt t="7763" x="1951038" y="2979738"/>
          <p14:tracePt t="7780" x="1981200" y="2979738"/>
          <p14:tracePt t="7796" x="2035175" y="2979738"/>
          <p14:tracePt t="7813" x="2095500" y="2979738"/>
          <p14:tracePt t="7830" x="2133600" y="2979738"/>
          <p14:tracePt t="7871" x="2149475" y="2979738"/>
          <p14:tracePt t="7879" x="2155825" y="2963863"/>
          <p14:tracePt t="7896" x="2171700" y="2941638"/>
          <p14:tracePt t="7913" x="2179638" y="2925763"/>
          <p14:tracePt t="7930" x="2187575" y="2895600"/>
          <p14:tracePt t="7946" x="2193925" y="2879725"/>
          <p14:tracePt t="7963" x="2193925" y="2857500"/>
          <p14:tracePt t="7980" x="2193925" y="2819400"/>
          <p14:tracePt t="7996" x="2193925" y="2803525"/>
          <p14:tracePt t="8013" x="2193925" y="2789238"/>
          <p14:tracePt t="8030" x="2179638" y="2765425"/>
          <p14:tracePt t="8046" x="2149475" y="2751138"/>
          <p14:tracePt t="8063" x="2095500" y="2735263"/>
          <p14:tracePt t="8097" x="2087563" y="2727325"/>
          <p14:tracePt t="8144" x="2065338" y="2727325"/>
          <p14:tracePt t="8152" x="2035175" y="2720975"/>
          <p14:tracePt t="8163" x="2003425" y="2705100"/>
          <p14:tracePt t="8180" x="1973263" y="2697163"/>
          <p14:tracePt t="8197" x="1951038" y="2697163"/>
          <p14:tracePt t="8213" x="1920875" y="2697163"/>
          <p14:tracePt t="8230" x="1874838" y="2697163"/>
          <p14:tracePt t="8247" x="1828800" y="2697163"/>
          <p14:tracePt t="8263" x="1760538" y="2697163"/>
          <p14:tracePt t="8280" x="1714500" y="2705100"/>
          <p14:tracePt t="8297" x="1698625" y="2720975"/>
          <p14:tracePt t="8313" x="1684338" y="2735263"/>
          <p14:tracePt t="8330" x="1660525" y="2751138"/>
          <p14:tracePt t="8347" x="1646238" y="2789238"/>
          <p14:tracePt t="8364" x="1630363" y="2819400"/>
          <p14:tracePt t="8380" x="1622425" y="2841625"/>
          <p14:tracePt t="8413" x="1622425" y="2865438"/>
          <p14:tracePt t="8430" x="1622425" y="2911475"/>
          <p14:tracePt t="8447" x="1622425" y="2941638"/>
          <p14:tracePt t="8463" x="1622425" y="2987675"/>
          <p14:tracePt t="8480" x="1622425" y="2994025"/>
          <p14:tracePt t="8497" x="1646238" y="3025775"/>
          <p14:tracePt t="8514" x="1692275" y="3063875"/>
          <p14:tracePt t="8530" x="1736725" y="3094038"/>
          <p14:tracePt t="8547" x="1812925" y="3116263"/>
          <p14:tracePt t="8564" x="1920875" y="3132138"/>
          <p14:tracePt t="8580" x="2057400" y="3132138"/>
          <p14:tracePt t="8597" x="2171700" y="3132138"/>
          <p14:tracePt t="8614" x="2278063" y="3070225"/>
          <p14:tracePt t="8631" x="2339975" y="3017838"/>
          <p14:tracePt t="8647" x="2339975" y="3001963"/>
          <p14:tracePt t="8664" x="2362200" y="2917825"/>
          <p14:tracePt t="8680" x="2362200" y="2873375"/>
          <p14:tracePt t="8697" x="2362200" y="2827338"/>
          <p14:tracePt t="8714" x="2354263" y="2803525"/>
          <p14:tracePt t="8730" x="2339975" y="2773363"/>
          <p14:tracePt t="8747" x="2301875" y="2751138"/>
          <p14:tracePt t="8764" x="2217738" y="2720975"/>
          <p14:tracePt t="8780" x="2111375" y="2674938"/>
          <p14:tracePt t="8797" x="1997075" y="2659063"/>
          <p14:tracePt t="8814" x="1935163" y="2659063"/>
          <p14:tracePt t="8831" x="1798638" y="2659063"/>
          <p14:tracePt t="8847" x="1760538" y="2659063"/>
          <p14:tracePt t="8865" x="1622425" y="2682875"/>
          <p14:tracePt t="8880" x="1570038" y="2705100"/>
          <p14:tracePt t="8897" x="1539875" y="2720975"/>
          <p14:tracePt t="8914" x="1524000" y="2735263"/>
          <p14:tracePt t="8930" x="1508125" y="2759075"/>
          <p14:tracePt t="8947" x="1501775" y="2789238"/>
          <p14:tracePt t="8964" x="1493838" y="2865438"/>
          <p14:tracePt t="8980" x="1477963" y="2925763"/>
          <p14:tracePt t="8997" x="1477963" y="2941638"/>
          <p14:tracePt t="9030" x="1477963" y="2949575"/>
          <p14:tracePt t="9048" x="1477963" y="2955925"/>
          <p14:tracePt t="9064" x="1477963" y="2963863"/>
          <p14:tracePt t="9080" x="1477963" y="2971800"/>
          <p14:tracePt t="9097" x="1493838" y="2979738"/>
          <p14:tracePt t="9152" x="1501775" y="2979738"/>
          <p14:tracePt t="9160" x="1508125" y="2979738"/>
          <p14:tracePt t="9167" x="1516063" y="2979738"/>
          <p14:tracePt t="9184" x="1524000" y="2979738"/>
          <p14:tracePt t="9197" x="1531938" y="2979738"/>
          <p14:tracePt t="9214" x="1562100" y="2994025"/>
          <p14:tracePt t="9231" x="1630363" y="3001963"/>
          <p14:tracePt t="9247" x="1744663" y="3001963"/>
          <p14:tracePt t="9265" x="1912938" y="3001963"/>
          <p14:tracePt t="9280" x="2125663" y="3001963"/>
          <p14:tracePt t="9297" x="2324100" y="3001963"/>
          <p14:tracePt t="9314" x="2446338" y="3001963"/>
          <p14:tracePt t="9330" x="2552700" y="3001963"/>
          <p14:tracePt t="9347" x="2574925" y="3001963"/>
          <p14:tracePt t="9380" x="2582863" y="3001963"/>
          <p14:tracePt t="9400" x="2590800" y="3001963"/>
          <p14:tracePt t="9414" x="2598738" y="3001963"/>
          <p14:tracePt t="9431" x="2636838" y="2941638"/>
          <p14:tracePt t="9447" x="2720975" y="2865438"/>
          <p14:tracePt t="9464" x="2803525" y="2819400"/>
          <p14:tracePt t="9480" x="2895600" y="2797175"/>
          <p14:tracePt t="9497" x="2979738" y="2781300"/>
          <p14:tracePt t="9514" x="3040063" y="2781300"/>
          <p14:tracePt t="9530" x="3108325" y="2781300"/>
          <p14:tracePt t="9547" x="3192463" y="2789238"/>
          <p14:tracePt t="9564" x="3330575" y="2827338"/>
          <p14:tracePt t="9580" x="3459163" y="2849563"/>
          <p14:tracePt t="9597" x="3641725" y="2917825"/>
          <p14:tracePt t="9614" x="3863975" y="2955925"/>
          <p14:tracePt t="9631" x="4022725" y="2971800"/>
          <p14:tracePt t="9647" x="4198938" y="2971800"/>
          <p14:tracePt t="9664" x="4213225" y="2971800"/>
          <p14:tracePt t="9760" x="4175125" y="2971800"/>
          <p14:tracePt t="9771" x="4106863" y="2971800"/>
          <p14:tracePt t="9781" x="4016375" y="2971800"/>
          <p14:tracePt t="9797" x="3749675" y="2971800"/>
          <p14:tracePt t="9814" x="3360738" y="2971800"/>
          <p14:tracePt t="9831" x="3124200" y="2971800"/>
          <p14:tracePt t="9847" x="2835275" y="2971800"/>
          <p14:tracePt t="9864" x="2797175" y="2971800"/>
          <p14:tracePt t="9976" x="2811463" y="2971800"/>
          <p14:tracePt t="9984" x="2835275" y="2979738"/>
          <p14:tracePt t="9997" x="2857500" y="2979738"/>
          <p14:tracePt t="10014" x="2955925" y="2987675"/>
          <p14:tracePt t="10031" x="3078163" y="2987675"/>
          <p14:tracePt t="10047" x="3375025" y="2987675"/>
          <p14:tracePt t="10065" x="3513138" y="2987675"/>
          <p14:tracePt t="10081" x="3559175" y="2987675"/>
          <p14:tracePt t="10136" x="3543300" y="2987675"/>
          <p14:tracePt t="10145" x="3482975" y="2987675"/>
          <p14:tracePt t="10152" x="3413125" y="2979738"/>
          <p14:tracePt t="10164" x="3344863" y="2979738"/>
          <p14:tracePt t="10180" x="3230563" y="2979738"/>
          <p14:tracePt t="10197" x="3170238" y="2979738"/>
          <p14:tracePt t="10288" x="3184525" y="2987675"/>
          <p14:tracePt t="10296" x="3208338" y="2994025"/>
          <p14:tracePt t="10304" x="3230563" y="2994025"/>
          <p14:tracePt t="10314" x="3276600" y="2994025"/>
          <p14:tracePt t="10330" x="3390900" y="2994025"/>
          <p14:tracePt t="10347" x="3551238" y="2987675"/>
          <p14:tracePt t="10364" x="3687763" y="2987675"/>
          <p14:tracePt t="10380" x="3779838" y="2987675"/>
          <p14:tracePt t="10397" x="3802063" y="2987675"/>
          <p14:tracePt t="10414" x="3810000" y="2987675"/>
          <p14:tracePt t="11624" x="3817938" y="2987675"/>
          <p14:tracePt t="11649" x="3832225" y="2987675"/>
          <p14:tracePt t="11656" x="3840163" y="2987675"/>
          <p14:tracePt t="11744" x="3848100" y="2987675"/>
          <p14:tracePt t="11752" x="3878263" y="2987675"/>
          <p14:tracePt t="11765" x="3932238" y="2987675"/>
          <p14:tracePt t="11781" x="4076700" y="2963863"/>
          <p14:tracePt t="11798" x="4229100" y="2941638"/>
          <p14:tracePt t="11801" x="4335463" y="2933700"/>
          <p14:tracePt t="11815" x="4435475" y="2925763"/>
          <p14:tracePt t="11831" x="4625975" y="2925763"/>
          <p14:tracePt t="11848" x="4732338" y="2925763"/>
          <p14:tracePt t="11865" x="4754563" y="2925763"/>
          <p14:tracePt t="11952" x="4762500" y="2917825"/>
          <p14:tracePt t="11984" x="4762500" y="2895600"/>
          <p14:tracePt t="11992" x="4762500" y="2879725"/>
          <p14:tracePt t="11999" x="4762500" y="2865438"/>
          <p14:tracePt t="12015" x="4762500" y="2857500"/>
          <p14:tracePt t="12031" x="4754563" y="2811463"/>
          <p14:tracePt t="12048" x="4740275" y="2781300"/>
          <p14:tracePt t="12065" x="4724400" y="2759075"/>
          <p14:tracePt t="12081" x="4686300" y="2727325"/>
          <p14:tracePt t="12098" x="4664075" y="2720975"/>
          <p14:tracePt t="12115" x="4640263" y="2713038"/>
          <p14:tracePt t="12131" x="4610100" y="2697163"/>
          <p14:tracePt t="12148" x="4518025" y="2689225"/>
          <p14:tracePt t="12165" x="4389438" y="2689225"/>
          <p14:tracePt t="12183" x="4160838" y="2689225"/>
          <p14:tracePt t="12199" x="4008438" y="2689225"/>
          <p14:tracePt t="12215" x="3878263" y="2689225"/>
          <p14:tracePt t="12231" x="3779838" y="2689225"/>
          <p14:tracePt t="12248" x="3756025" y="2689225"/>
          <p14:tracePt t="12265" x="3749675" y="2689225"/>
          <p14:tracePt t="12298" x="3749675" y="2713038"/>
          <p14:tracePt t="12315" x="3749675" y="2789238"/>
          <p14:tracePt t="12331" x="3749675" y="2879725"/>
          <p14:tracePt t="12349" x="3756025" y="2963863"/>
          <p14:tracePt t="12365" x="3787775" y="3032125"/>
          <p14:tracePt t="12383" x="3878263" y="3116263"/>
          <p14:tracePt t="12399" x="4008438" y="3146425"/>
          <p14:tracePt t="12415" x="4092575" y="3146425"/>
          <p14:tracePt t="12431" x="4365625" y="3124200"/>
          <p14:tracePt t="12448" x="4541838" y="3048000"/>
          <p14:tracePt t="12465" x="4670425" y="2971800"/>
          <p14:tracePt t="12482" x="4762500" y="2873375"/>
          <p14:tracePt t="12498" x="4792663" y="2797175"/>
          <p14:tracePt t="12515" x="4808538" y="2743200"/>
          <p14:tracePt t="12532" x="4808538" y="2682875"/>
          <p14:tracePt t="12548" x="4784725" y="2620963"/>
          <p14:tracePt t="12566" x="4694238" y="2568575"/>
          <p14:tracePt t="12582" x="4579938" y="2536825"/>
          <p14:tracePt t="12599" x="4449763" y="2536825"/>
          <p14:tracePt t="12615" x="4327525" y="2536825"/>
          <p14:tracePt t="12632" x="4152900" y="2620963"/>
          <p14:tracePt t="12648" x="4084638" y="2674938"/>
          <p14:tracePt t="12665" x="4068763" y="2705100"/>
          <p14:tracePt t="12682" x="4060825" y="2751138"/>
          <p14:tracePt t="12698" x="4060825" y="2789238"/>
          <p14:tracePt t="12715" x="4060825" y="2827338"/>
          <p14:tracePt t="12732" x="4106863" y="2873375"/>
          <p14:tracePt t="12748" x="4198938" y="2917825"/>
          <p14:tracePt t="12765" x="4305300" y="2949575"/>
          <p14:tracePt t="12782" x="4403725" y="2955925"/>
          <p14:tracePt t="12799" x="4473575" y="2955925"/>
          <p14:tracePt t="12816" x="4479925" y="2941638"/>
          <p14:tracePt t="12832" x="4487863" y="2917825"/>
          <p14:tracePt t="12848" x="4449763" y="2849563"/>
          <p14:tracePt t="12870" x="4389438" y="2803525"/>
          <p14:tracePt t="12883" x="4283075" y="2773363"/>
          <p14:tracePt t="12898" x="4160838" y="2773363"/>
          <p14:tracePt t="12915" x="4076700" y="2773363"/>
          <p14:tracePt t="12931" x="3992563" y="2819400"/>
          <p14:tracePt t="12948" x="3932238" y="2895600"/>
          <p14:tracePt t="12965" x="3932238" y="2955925"/>
          <p14:tracePt t="12981" x="3932238" y="3040063"/>
          <p14:tracePt t="12998" x="4054475" y="3116263"/>
          <p14:tracePt t="13015" x="4175125" y="3124200"/>
          <p14:tracePt t="13031" x="4321175" y="3124200"/>
          <p14:tracePt t="13048" x="4389438" y="3124200"/>
          <p14:tracePt t="13065" x="4403725" y="3116263"/>
          <p14:tracePt t="13082" x="4411663" y="3101975"/>
          <p14:tracePt t="13098" x="4411663" y="3048000"/>
          <p14:tracePt t="13115" x="4389438" y="3009900"/>
          <p14:tracePt t="13132" x="4335463" y="2987675"/>
          <p14:tracePt t="13148" x="4297363" y="2979738"/>
          <p14:tracePt t="13165" x="4289425" y="2979738"/>
          <p14:tracePt t="13182" x="4275138" y="2987675"/>
          <p14:tracePt t="13198" x="4275138" y="2994025"/>
          <p14:tracePt t="13215" x="4267200" y="3009900"/>
          <p14:tracePt t="13248" x="4267200" y="3017838"/>
          <p14:tracePt t="16520" x="4313238" y="3017838"/>
          <p14:tracePt t="16528" x="4419600" y="3009900"/>
          <p14:tracePt t="16536" x="4525963" y="2994025"/>
          <p14:tracePt t="16549" x="4656138" y="2987675"/>
          <p14:tracePt t="16567" x="5287963" y="2895600"/>
          <p14:tracePt t="16583" x="5753100" y="2819400"/>
          <p14:tracePt t="16600" x="6226175" y="2759075"/>
          <p14:tracePt t="16616" x="6515100" y="2713038"/>
          <p14:tracePt t="16633" x="6675438" y="2667000"/>
          <p14:tracePt t="16650" x="6765925" y="2636838"/>
          <p14:tracePt t="16666" x="6773863" y="2628900"/>
          <p14:tracePt t="16800" x="6797675" y="2628900"/>
          <p14:tracePt t="16808" x="6827838" y="2628900"/>
          <p14:tracePt t="16816" x="6888163" y="2628900"/>
          <p14:tracePt t="16833" x="7010400" y="2674938"/>
          <p14:tracePt t="16850" x="7146925" y="2735263"/>
          <p14:tracePt t="16866" x="7216775" y="2765425"/>
          <p14:tracePt t="16883" x="7254875" y="2789238"/>
          <p14:tracePt t="16901" x="7269163" y="2797175"/>
          <p14:tracePt t="16944" x="7223125" y="2811463"/>
          <p14:tracePt t="16952" x="7170738" y="2819400"/>
          <p14:tracePt t="16967" x="7086600" y="2819400"/>
          <p14:tracePt t="16983" x="6850063" y="2849563"/>
          <p14:tracePt t="17000" x="6675438" y="2879725"/>
          <p14:tracePt t="17017" x="6507163" y="2903538"/>
          <p14:tracePt t="17033" x="6362700" y="2911475"/>
          <p14:tracePt t="17050" x="6270625" y="2933700"/>
          <p14:tracePt t="17066" x="6218238" y="2941638"/>
          <p14:tracePt t="17083" x="6188075" y="2941638"/>
          <p14:tracePt t="17101" x="6164263" y="2941638"/>
          <p14:tracePt t="17117" x="6134100" y="2941638"/>
          <p14:tracePt t="17133" x="6111875" y="2949575"/>
          <p14:tracePt t="17151" x="6057900" y="2963863"/>
          <p14:tracePt t="17167" x="6027738" y="2963863"/>
          <p14:tracePt t="17183" x="5997575" y="2971800"/>
          <p14:tracePt t="17200" x="5959475" y="2979738"/>
          <p14:tracePt t="17217" x="5883275" y="3001963"/>
          <p14:tracePt t="17233" x="5845175" y="3009900"/>
          <p14:tracePt t="17250" x="5829300" y="3009900"/>
          <p14:tracePt t="17320" x="5829300" y="3017838"/>
          <p14:tracePt t="17344" x="5829300" y="3025775"/>
          <p14:tracePt t="17353" x="5829300" y="3032125"/>
          <p14:tracePt t="17368" x="5913438" y="3048000"/>
          <p14:tracePt t="17383" x="5989638" y="3048000"/>
          <p14:tracePt t="17401" x="6134100" y="3048000"/>
          <p14:tracePt t="17417" x="6248400" y="3032125"/>
          <p14:tracePt t="17433" x="6392863" y="2994025"/>
          <p14:tracePt t="17450" x="6530975" y="2955925"/>
          <p14:tracePt t="17468" x="6613525" y="2925763"/>
          <p14:tracePt t="17544" x="6629400" y="2925763"/>
          <p14:tracePt t="17552" x="6645275" y="2925763"/>
          <p14:tracePt t="17567" x="6735763" y="2925763"/>
          <p14:tracePt t="17583" x="6926263" y="2949575"/>
          <p14:tracePt t="17601" x="7231063" y="2987675"/>
          <p14:tracePt t="17617" x="7483475" y="2987675"/>
          <p14:tracePt t="17634" x="7688263" y="2987675"/>
          <p14:tracePt t="17650" x="7856538" y="2979738"/>
          <p14:tracePt t="17667" x="7886700" y="2979738"/>
          <p14:tracePt t="17700" x="7886700" y="2971800"/>
          <p14:tracePt t="17840" x="7908925" y="2979738"/>
          <p14:tracePt t="17848" x="7932738" y="3009900"/>
          <p14:tracePt t="17857" x="7947025" y="3032125"/>
          <p14:tracePt t="17867" x="7970838" y="3032125"/>
          <p14:tracePt t="17884" x="7978775" y="3048000"/>
          <p14:tracePt t="18000" x="8001000" y="3032125"/>
          <p14:tracePt t="18008" x="8016875" y="2979738"/>
          <p14:tracePt t="18017" x="8016875" y="2955925"/>
          <p14:tracePt t="18034" x="8016875" y="2925763"/>
          <p14:tracePt t="18050" x="8023225" y="2857500"/>
          <p14:tracePt t="18067" x="8023225" y="2835275"/>
          <p14:tracePt t="18084" x="8023225" y="2803525"/>
          <p14:tracePt t="18102" x="7993063" y="2781300"/>
          <p14:tracePt t="18117" x="7947025" y="2773363"/>
          <p14:tracePt t="18134" x="7840663" y="2743200"/>
          <p14:tracePt t="18151" x="7513638" y="2682875"/>
          <p14:tracePt t="18167" x="7399338" y="2659063"/>
          <p14:tracePt t="18184" x="7032625" y="2606675"/>
          <p14:tracePt t="18200" x="6858000" y="2598738"/>
          <p14:tracePt t="18217" x="6759575" y="2598738"/>
          <p14:tracePt t="18234" x="6735763" y="2598738"/>
          <p14:tracePt t="18288" x="6735763" y="2636838"/>
          <p14:tracePt t="18297" x="6735763" y="2689225"/>
          <p14:tracePt t="18303" x="6735763" y="2759075"/>
          <p14:tracePt t="18317" x="6765925" y="2841625"/>
          <p14:tracePt t="18334" x="6811963" y="2987675"/>
          <p14:tracePt t="18351" x="6896100" y="3162300"/>
          <p14:tracePt t="18367" x="7002463" y="3246438"/>
          <p14:tracePt t="18384" x="7146925" y="3276600"/>
          <p14:tracePt t="18400" x="7337425" y="3284538"/>
          <p14:tracePt t="18417" x="7551738" y="3284538"/>
          <p14:tracePt t="18434" x="7726363" y="3254375"/>
          <p14:tracePt t="18450" x="7856538" y="3184525"/>
          <p14:tracePt t="18467" x="7947025" y="3108325"/>
          <p14:tracePt t="18484" x="7970838" y="3063875"/>
          <p14:tracePt t="18500" x="7970838" y="2987675"/>
          <p14:tracePt t="18517" x="7962900" y="2917825"/>
          <p14:tracePt t="18534" x="7856538" y="2841625"/>
          <p14:tracePt t="18551" x="7704138" y="2797175"/>
          <p14:tracePt t="18567" x="7445375" y="2759075"/>
          <p14:tracePt t="18584" x="7254875" y="2759075"/>
          <p14:tracePt t="18602" x="7108825" y="2759075"/>
          <p14:tracePt t="18617" x="7032625" y="2797175"/>
          <p14:tracePt t="18634" x="7018338" y="2811463"/>
          <p14:tracePt t="18650" x="7018338" y="2819400"/>
          <p14:tracePt t="18667" x="7032625" y="2849563"/>
          <p14:tracePt t="18684" x="7124700" y="2879725"/>
          <p14:tracePt t="18700" x="7200900" y="2887663"/>
          <p14:tracePt t="18717" x="7292975" y="2887663"/>
          <p14:tracePt t="18734" x="7331075" y="2887663"/>
          <p14:tracePt t="18784" x="7337425" y="2879725"/>
          <p14:tracePt t="18795" x="7337425" y="2857500"/>
          <p14:tracePt t="18848" x="7331075" y="2857500"/>
          <p14:tracePt t="18857" x="7323138" y="2857500"/>
          <p14:tracePt t="18952" x="7361238" y="2879725"/>
          <p14:tracePt t="18961" x="7375525" y="2903538"/>
          <p14:tracePt t="18971" x="7413625" y="2941638"/>
          <p14:tracePt t="18984" x="7505700" y="3001963"/>
          <p14:tracePt t="19001" x="7658100" y="3055938"/>
          <p14:tracePt t="19017" x="7856538" y="3094038"/>
          <p14:tracePt t="19034" x="8131175" y="3108325"/>
          <p14:tracePt t="19050" x="8366125" y="3108325"/>
          <p14:tracePt t="19067" x="8640763" y="3108325"/>
          <p14:tracePt t="19084" x="8899525" y="3063875"/>
          <p14:tracePt t="19100" x="9067800" y="3025775"/>
          <p14:tracePt t="19117" x="9159875" y="3001963"/>
          <p14:tracePt t="19134" x="9174163" y="2994025"/>
          <p14:tracePt t="19232" x="9190038" y="2994025"/>
          <p14:tracePt t="19240" x="9212263" y="2994025"/>
          <p14:tracePt t="19251" x="9242425" y="2994025"/>
          <p14:tracePt t="19267" x="9364663" y="2994025"/>
          <p14:tracePt t="19284" x="9478963" y="2994025"/>
          <p14:tracePt t="19301" x="9601200" y="2994025"/>
          <p14:tracePt t="19303" x="9669463" y="2994025"/>
          <p14:tracePt t="19317" x="9737725" y="2994025"/>
          <p14:tracePt t="19334" x="9813925" y="2994025"/>
          <p14:tracePt t="19351" x="9821863" y="2994025"/>
          <p14:tracePt t="19745" x="9813925" y="2994025"/>
          <p14:tracePt t="19756" x="9799638" y="2994025"/>
          <p14:tracePt t="19767" x="9775825" y="2994025"/>
          <p14:tracePt t="19784" x="9745663" y="2994025"/>
          <p14:tracePt t="19802" x="9715500" y="2987675"/>
          <p14:tracePt t="19818" x="9685338" y="2987675"/>
          <p14:tracePt t="19834" x="9661525" y="2987675"/>
          <p14:tracePt t="19851" x="9631363" y="2979738"/>
          <p14:tracePt t="19868" x="9623425" y="2979738"/>
          <p14:tracePt t="20865" x="9617075" y="2979738"/>
          <p14:tracePt t="20876" x="9585325" y="2963863"/>
          <p14:tracePt t="20887" x="9486900" y="2949575"/>
          <p14:tracePt t="20902" x="9394825" y="2949575"/>
          <p14:tracePt t="20918" x="9051925" y="2949575"/>
          <p14:tracePt t="20935" x="8512175" y="2949575"/>
          <p14:tracePt t="20951" x="7497763" y="2949575"/>
          <p14:tracePt t="20968" x="6819900" y="2949575"/>
          <p14:tracePt t="20984" x="6278563" y="2949575"/>
          <p14:tracePt t="21001" x="5905500" y="2949575"/>
          <p14:tracePt t="21018" x="5676900" y="2963863"/>
          <p14:tracePt t="21035" x="5562600" y="2979738"/>
          <p14:tracePt t="21051" x="5524500" y="2979738"/>
          <p14:tracePt t="21216" x="5516563" y="2979738"/>
          <p14:tracePt t="21224" x="5494338" y="2994025"/>
          <p14:tracePt t="21235" x="5494338" y="3001963"/>
          <p14:tracePt t="21288" x="5486400" y="3009900"/>
          <p14:tracePt t="21312" x="5486400" y="3025775"/>
          <p14:tracePt t="21319" x="5486400" y="3048000"/>
          <p14:tracePt t="21334" x="5486400" y="3055938"/>
          <p14:tracePt t="21351" x="5486400" y="3086100"/>
          <p14:tracePt t="21368" x="5486400" y="3101975"/>
          <p14:tracePt t="21385" x="5502275" y="3108325"/>
          <p14:tracePt t="21401" x="5540375" y="3124200"/>
          <p14:tracePt t="21418" x="5578475" y="3132138"/>
          <p14:tracePt t="21435" x="5616575" y="3132138"/>
          <p14:tracePt t="21451" x="5707063" y="3132138"/>
          <p14:tracePt t="21468" x="5889625" y="3132138"/>
          <p14:tracePt t="21485" x="6111875" y="3116263"/>
          <p14:tracePt t="21501" x="6392863" y="3078163"/>
          <p14:tracePt t="21518" x="6811963" y="3001963"/>
          <p14:tracePt t="21535" x="7445375" y="2933700"/>
          <p14:tracePt t="21551" x="7726363" y="2917825"/>
          <p14:tracePt t="21568" x="7947025" y="2917825"/>
          <p14:tracePt t="21585" x="8123238" y="2917825"/>
          <p14:tracePt t="21601" x="8275638" y="2917825"/>
          <p14:tracePt t="21619" x="8435975" y="2917825"/>
          <p14:tracePt t="21635" x="8594725" y="2917825"/>
          <p14:tracePt t="21651" x="8709025" y="2917825"/>
          <p14:tracePt t="21668" x="8861425" y="2903538"/>
          <p14:tracePt t="21685" x="9013825" y="2887663"/>
          <p14:tracePt t="21701" x="9090025" y="2865438"/>
          <p14:tracePt t="21718" x="9228138" y="2857500"/>
          <p14:tracePt t="21735" x="9356725" y="2857500"/>
          <p14:tracePt t="21751" x="9464675" y="2857500"/>
          <p14:tracePt t="21768" x="9540875" y="2857500"/>
          <p14:tracePt t="21785" x="9601200" y="2857500"/>
          <p14:tracePt t="22472" x="9578975" y="2849563"/>
          <p14:tracePt t="22482" x="9525000" y="2835275"/>
          <p14:tracePt t="22494" x="9456738" y="2811463"/>
          <p14:tracePt t="22502" x="9394825" y="2811463"/>
          <p14:tracePt t="22518" x="9228138" y="2803525"/>
          <p14:tracePt t="22535" x="8907463" y="2803525"/>
          <p14:tracePt t="22552" x="8724900" y="2803525"/>
          <p14:tracePt t="22568" x="8564563" y="2803525"/>
          <p14:tracePt t="22585" x="8458200" y="2781300"/>
          <p14:tracePt t="22602" x="8412163" y="2773363"/>
          <p14:tracePt t="22619" x="8397875" y="2759075"/>
          <p14:tracePt t="22936" x="8389938" y="2751138"/>
          <p14:tracePt t="22960" x="8382000" y="2751138"/>
          <p14:tracePt t="22976" x="8366125" y="2759075"/>
          <p14:tracePt t="22984" x="8335963" y="2789238"/>
          <p14:tracePt t="22991" x="8313738" y="2803525"/>
          <p14:tracePt t="23002" x="8283575" y="2835275"/>
          <p14:tracePt t="23019" x="8213725" y="2865438"/>
          <p14:tracePt t="23035" x="8145463" y="2887663"/>
          <p14:tracePt t="23052" x="8061325" y="2903538"/>
          <p14:tracePt t="23069" x="7947025" y="2911475"/>
          <p14:tracePt t="23085" x="7848600" y="2933700"/>
          <p14:tracePt t="23103" x="7788275" y="2941638"/>
          <p14:tracePt t="23120" x="7750175" y="2941638"/>
          <p14:tracePt t="23200" x="7742238" y="2941638"/>
          <p14:tracePt t="23209" x="7734300" y="2941638"/>
          <p14:tracePt t="23224" x="7704138" y="2955925"/>
          <p14:tracePt t="23235" x="7680325" y="2963863"/>
          <p14:tracePt t="23252" x="7597775" y="3001963"/>
          <p14:tracePt t="23269" x="7505700" y="3040063"/>
          <p14:tracePt t="23285" x="7407275" y="3063875"/>
          <p14:tracePt t="23302" x="7315200" y="3086100"/>
          <p14:tracePt t="23304" x="7299325" y="3094038"/>
          <p14:tracePt t="23319" x="7299325" y="3101975"/>
          <p14:tracePt t="23680" x="7331075" y="3101975"/>
          <p14:tracePt t="23688" x="7399338" y="3101975"/>
          <p14:tracePt t="23703" x="7475538" y="3101975"/>
          <p14:tracePt t="23719" x="7726363" y="3101975"/>
          <p14:tracePt t="23736" x="7864475" y="3101975"/>
          <p14:tracePt t="23752" x="7993063" y="3094038"/>
          <p14:tracePt t="23769" x="8085138" y="3086100"/>
          <p14:tracePt t="23786" x="8123238" y="3063875"/>
          <p14:tracePt t="23896" x="8137525" y="3063875"/>
          <p14:tracePt t="23904" x="8175625" y="3063875"/>
          <p14:tracePt t="23912" x="8221663" y="3063875"/>
          <p14:tracePt t="23920" x="8297863" y="3063875"/>
          <p14:tracePt t="23936" x="8550275" y="3063875"/>
          <p14:tracePt t="23952" x="8785225" y="3063875"/>
          <p14:tracePt t="23969" x="9007475" y="3063875"/>
          <p14:tracePt t="23986" x="9274175" y="3063875"/>
          <p14:tracePt t="24002" x="9448800" y="3063875"/>
          <p14:tracePt t="24020" x="9525000" y="3063875"/>
          <p14:tracePt t="24036" x="9540875" y="3063875"/>
          <p14:tracePt t="24096" x="9555163" y="3063875"/>
          <p14:tracePt t="24104" x="9571038" y="3063875"/>
          <p14:tracePt t="24119" x="9677400" y="3063875"/>
          <p14:tracePt t="24136" x="9829800" y="3032125"/>
          <p14:tracePt t="24152" x="10004425" y="3017838"/>
          <p14:tracePt t="24169" x="10210800" y="3017838"/>
          <p14:tracePt t="24186" x="10409238" y="3017838"/>
          <p14:tracePt t="24203" x="10607675" y="3017838"/>
          <p14:tracePt t="24219" x="10721975" y="3017838"/>
          <p14:tracePt t="24236" x="10752138" y="3017838"/>
          <p14:tracePt t="24528" x="10760075" y="3017838"/>
          <p14:tracePt t="24535" x="10782300" y="3017838"/>
          <p14:tracePt t="24543" x="10812463" y="3017838"/>
          <p14:tracePt t="24552" x="10842625" y="3009900"/>
          <p14:tracePt t="24569" x="10880725" y="3001963"/>
          <p14:tracePt t="24872" x="10904538" y="3001963"/>
          <p14:tracePt t="24887" x="10912475" y="3001963"/>
          <p14:tracePt t="24968" x="10912475" y="3025775"/>
          <p14:tracePt t="24976" x="10866438" y="3070225"/>
          <p14:tracePt t="24986" x="10782300" y="3108325"/>
          <p14:tracePt t="25003" x="10439400" y="3200400"/>
          <p14:tracePt t="25020" x="9859963" y="3268663"/>
          <p14:tracePt t="25036" x="9182100" y="3368675"/>
          <p14:tracePt t="25053" x="8648700" y="3436938"/>
          <p14:tracePt t="25070" x="8145463" y="3513138"/>
          <p14:tracePt t="25087" x="7551738" y="3551238"/>
          <p14:tracePt t="25103" x="7345363" y="3551238"/>
          <p14:tracePt t="25119" x="6904038" y="3551238"/>
          <p14:tracePt t="25136" x="6713538" y="3551238"/>
          <p14:tracePt t="25153" x="6569075" y="3559175"/>
          <p14:tracePt t="25170" x="6408738" y="3559175"/>
          <p14:tracePt t="25186" x="6172200" y="3559175"/>
          <p14:tracePt t="25203" x="5943600" y="3559175"/>
          <p14:tracePt t="25221" x="5791200" y="3559175"/>
          <p14:tracePt t="25236" x="5616575" y="3559175"/>
          <p14:tracePt t="25253" x="5478463" y="3559175"/>
          <p14:tracePt t="25270" x="5387975" y="3551238"/>
          <p14:tracePt t="25287" x="5326063" y="3543300"/>
          <p14:tracePt t="25303" x="5311775" y="3535363"/>
          <p14:tracePt t="25344" x="5303838" y="3527425"/>
          <p14:tracePt t="25368" x="5303838" y="3513138"/>
          <p14:tracePt t="25375" x="5311775" y="3475038"/>
          <p14:tracePt t="25386" x="5349875" y="3436938"/>
          <p14:tracePt t="25403" x="5432425" y="3368675"/>
          <p14:tracePt t="25421" x="5570538" y="3284538"/>
          <p14:tracePt t="25436" x="5761038" y="3200400"/>
          <p14:tracePt t="25453" x="6042025" y="3108325"/>
          <p14:tracePt t="25470" x="6308725" y="3040063"/>
          <p14:tracePt t="25487" x="6697663" y="2955925"/>
          <p14:tracePt t="25503" x="6926263" y="2949575"/>
          <p14:tracePt t="25520" x="7132638" y="2949575"/>
          <p14:tracePt t="25536" x="7292975" y="2949575"/>
          <p14:tracePt t="25553" x="7383463" y="2949575"/>
          <p14:tracePt t="25570" x="7421563" y="2949575"/>
          <p14:tracePt t="25640" x="7445375" y="2949575"/>
          <p14:tracePt t="25650" x="7475538" y="2949575"/>
          <p14:tracePt t="25661" x="7513638" y="2949575"/>
          <p14:tracePt t="25671" x="7620000" y="2949575"/>
          <p14:tracePt t="25686" x="7794625" y="2949575"/>
          <p14:tracePt t="25703" x="7916863" y="2949575"/>
          <p14:tracePt t="25720" x="8016875" y="2949575"/>
          <p14:tracePt t="25736" x="8047038" y="2941638"/>
          <p14:tracePt t="25823" x="8001000" y="2925763"/>
          <p14:tracePt t="25831" x="7924800" y="2917825"/>
          <p14:tracePt t="25840" x="7810500" y="2917825"/>
          <p14:tracePt t="25853" x="7658100" y="2917825"/>
          <p14:tracePt t="25870" x="7285038" y="2963863"/>
          <p14:tracePt t="25886" x="6904038" y="3025775"/>
          <p14:tracePt t="25903" x="6416675" y="3101975"/>
          <p14:tracePt t="25920" x="6218238" y="3124200"/>
          <p14:tracePt t="25936" x="6126163" y="3146425"/>
          <p14:tracePt t="25953" x="6118225" y="3154363"/>
          <p14:tracePt t="26064" x="6111875" y="3162300"/>
          <p14:tracePt t="26071" x="6103938" y="3192463"/>
          <p14:tracePt t="26080" x="6065838" y="3238500"/>
          <p14:tracePt t="26088" x="6035675" y="3284538"/>
          <p14:tracePt t="26103" x="5959475" y="3330575"/>
          <p14:tracePt t="26120" x="5859463" y="3368675"/>
          <p14:tracePt t="26136" x="5761038" y="3375025"/>
          <p14:tracePt t="26153" x="5676900" y="3375025"/>
          <p14:tracePt t="26170" x="5646738" y="3375025"/>
          <p14:tracePt t="26187" x="5630863" y="3375025"/>
          <p14:tracePt t="26432" x="5646738" y="3375025"/>
          <p14:tracePt t="26440" x="5654675" y="3375025"/>
          <p14:tracePt t="26453" x="5668963" y="3375025"/>
          <p14:tracePt t="26470" x="5707063" y="3375025"/>
          <p14:tracePt t="26487" x="5791200" y="3352800"/>
          <p14:tracePt t="26503" x="5867400" y="3322638"/>
          <p14:tracePt t="26520" x="5943600" y="3314700"/>
          <p14:tracePt t="26537" x="6003925" y="3306763"/>
          <p14:tracePt t="26553" x="6080125" y="3298825"/>
          <p14:tracePt t="26570" x="6156325" y="3298825"/>
          <p14:tracePt t="26587" x="6256338" y="3298825"/>
          <p14:tracePt t="26603" x="6354763" y="3298825"/>
          <p14:tracePt t="26620" x="6461125" y="3298825"/>
          <p14:tracePt t="26637" x="6561138" y="3298825"/>
          <p14:tracePt t="26654" x="6659563" y="3298825"/>
          <p14:tracePt t="26671" x="6789738" y="3298825"/>
          <p14:tracePt t="26687" x="6842125" y="3298825"/>
          <p14:tracePt t="26703" x="6880225" y="3298825"/>
          <p14:tracePt t="26720" x="6918325" y="3298825"/>
          <p14:tracePt t="26738" x="6934200" y="3298825"/>
          <p14:tracePt t="26754" x="6980238" y="3298825"/>
          <p14:tracePt t="26770" x="7056438" y="3298825"/>
          <p14:tracePt t="26787" x="7146925" y="3306763"/>
          <p14:tracePt t="26804" x="7246938" y="3322638"/>
          <p14:tracePt t="26807" x="7269163" y="3322638"/>
          <p14:tracePt t="26820" x="7285038" y="3322638"/>
          <p14:tracePt t="26837" x="7299325" y="3330575"/>
          <p14:tracePt t="26854" x="7323138" y="3336925"/>
          <p14:tracePt t="26871" x="7353300" y="3344863"/>
          <p14:tracePt t="26887" x="7361238" y="3344863"/>
          <p14:tracePt t="26904" x="7391400" y="3352800"/>
          <p14:tracePt t="26984" x="7407275" y="3352800"/>
          <p14:tracePt t="26992" x="7459663" y="3368675"/>
          <p14:tracePt t="27004" x="7543800" y="3390900"/>
          <p14:tracePt t="27020" x="7856538" y="3390900"/>
          <p14:tracePt t="27037" x="8145463" y="3390900"/>
          <p14:tracePt t="27055" x="8556625" y="3390900"/>
          <p14:tracePt t="27071" x="8801100" y="3390900"/>
          <p14:tracePt t="27087" x="8915400" y="3390900"/>
          <p14:tracePt t="27104" x="8931275" y="3390900"/>
          <p14:tracePt t="27271" x="8953500" y="3390900"/>
          <p14:tracePt t="27280" x="8991600" y="3390900"/>
          <p14:tracePt t="27288" x="9045575" y="3390900"/>
          <p14:tracePt t="27304" x="9236075" y="3390900"/>
          <p14:tracePt t="27320" x="9410700" y="3390900"/>
          <p14:tracePt t="27337" x="9517063" y="3390900"/>
          <p14:tracePt t="27354" x="9623425" y="3390900"/>
          <p14:tracePt t="27370" x="9685338" y="3390900"/>
          <p14:tracePt t="27387" x="9693275" y="3398838"/>
          <p14:tracePt t="27440" x="9707563" y="3398838"/>
          <p14:tracePt t="27448" x="9731375" y="3406775"/>
          <p14:tracePt t="27456" x="9775825" y="3406775"/>
          <p14:tracePt t="27471" x="9875838" y="3406775"/>
          <p14:tracePt t="27487" x="10004425" y="3390900"/>
          <p14:tracePt t="27504" x="10134600" y="3368675"/>
          <p14:tracePt t="27520" x="10218738" y="3368675"/>
          <p14:tracePt t="27537" x="10248900" y="3368675"/>
          <p14:tracePt t="27656" x="10248900" y="3360738"/>
          <p14:tracePt t="27664" x="10226675" y="3360738"/>
          <p14:tracePt t="27673" x="10164763" y="3344863"/>
          <p14:tracePt t="27687" x="10012363" y="3336925"/>
          <p14:tracePt t="27704" x="9859963" y="3336925"/>
          <p14:tracePt t="27720" x="9677400" y="3336925"/>
          <p14:tracePt t="27737" x="9486900" y="3368675"/>
          <p14:tracePt t="27754" x="9296400" y="3406775"/>
          <p14:tracePt t="27770" x="9105900" y="3451225"/>
          <p14:tracePt t="27787" x="8861425" y="3489325"/>
          <p14:tracePt t="27804" x="8556625" y="3521075"/>
          <p14:tracePt t="27807" x="8374063" y="3551238"/>
          <p14:tracePt t="27821" x="8237538" y="3573463"/>
          <p14:tracePt t="27837" x="7962900" y="3619500"/>
          <p14:tracePt t="27854" x="7666038" y="3673475"/>
          <p14:tracePt t="27871" x="7223125" y="3733800"/>
          <p14:tracePt t="27888" x="6530975" y="3703638"/>
          <p14:tracePt t="27904" x="6461125" y="3673475"/>
          <p14:tracePt t="28240" x="6469063" y="3679825"/>
          <p14:tracePt t="28248" x="6477000" y="3687763"/>
          <p14:tracePt t="28255" x="6484938" y="3687763"/>
          <p14:tracePt t="28271" x="6492875" y="3695700"/>
          <p14:tracePt t="28304" x="6484938" y="3711575"/>
          <p14:tracePt t="28312" x="6438900" y="3741738"/>
          <p14:tracePt t="28321" x="6384925" y="3756025"/>
          <p14:tracePt t="28337" x="6218238" y="3771900"/>
          <p14:tracePt t="28354" x="5935663" y="3810000"/>
          <p14:tracePt t="28371" x="5456238" y="3810000"/>
          <p14:tracePt t="28387" x="5105400" y="3810000"/>
          <p14:tracePt t="28404" x="4792663" y="3810000"/>
          <p14:tracePt t="28421" x="4556125" y="3810000"/>
          <p14:tracePt t="28437" x="4343400" y="3749675"/>
          <p14:tracePt t="28454" x="4198938" y="3703638"/>
          <p14:tracePt t="28471" x="4060825" y="3635375"/>
          <p14:tracePt t="28487" x="3878263" y="3559175"/>
          <p14:tracePt t="28504" x="3817938" y="3543300"/>
          <p14:tracePt t="28521" x="3794125" y="3527425"/>
          <p14:tracePt t="28904" x="3794125" y="3521075"/>
          <p14:tracePt t="28912" x="3810000" y="3521075"/>
          <p14:tracePt t="28921" x="3894138" y="3475038"/>
          <p14:tracePt t="28938" x="4076700" y="3406775"/>
          <p14:tracePt t="28954" x="4198938" y="3368675"/>
          <p14:tracePt t="28971" x="4275138" y="3352800"/>
          <p14:tracePt t="28988" x="4411663" y="3298825"/>
          <p14:tracePt t="29004" x="4549775" y="3238500"/>
          <p14:tracePt t="29021" x="4702175" y="3178175"/>
          <p14:tracePt t="29039" x="4854575" y="3116263"/>
          <p14:tracePt t="29055" x="4899025" y="3070225"/>
          <p14:tracePt t="29176" x="4906963" y="3063875"/>
          <p14:tracePt t="29184" x="4914900" y="3063875"/>
          <p14:tracePt t="29191" x="4945063" y="3063875"/>
          <p14:tracePt t="29204" x="5006975" y="3063875"/>
          <p14:tracePt t="29221" x="5257800" y="3025775"/>
          <p14:tracePt t="29238" x="5668963" y="2963863"/>
          <p14:tracePt t="29255" x="6264275" y="2887663"/>
          <p14:tracePt t="29271" x="6477000" y="2841625"/>
          <p14:tracePt t="29287" x="6523038" y="2827338"/>
          <p14:tracePt t="29321" x="6446838" y="2803525"/>
          <p14:tracePt t="29337" x="6218238" y="2765425"/>
          <p14:tracePt t="29354" x="5630863" y="2759075"/>
          <p14:tracePt t="29371" x="5135563" y="2759075"/>
          <p14:tracePt t="29387" x="4664075" y="2759075"/>
          <p14:tracePt t="29404" x="4244975" y="2759075"/>
          <p14:tracePt t="29421" x="4038600" y="2759075"/>
          <p14:tracePt t="29437" x="3962400" y="2759075"/>
          <p14:tracePt t="29720" x="3962400" y="2765425"/>
          <p14:tracePt t="29728" x="3962400" y="2841625"/>
          <p14:tracePt t="29738" x="3962400" y="2911475"/>
          <p14:tracePt t="29755" x="3962400" y="2987675"/>
          <p14:tracePt t="29771" x="3970338" y="3040063"/>
          <p14:tracePt t="30336" x="4046538" y="3055938"/>
          <p14:tracePt t="30344" x="4122738" y="3086100"/>
          <p14:tracePt t="30355" x="4183063" y="3101975"/>
          <p14:tracePt t="30371" x="4251325" y="3116263"/>
          <p14:tracePt t="30388" x="4305300" y="3116263"/>
          <p14:tracePt t="30405" x="4525963" y="3063875"/>
          <p14:tracePt t="30421" x="4702175" y="2979738"/>
          <p14:tracePt t="30440" x="4892675" y="2819400"/>
          <p14:tracePt t="30455" x="4937125" y="2765425"/>
          <p14:tracePt t="30471" x="5013325" y="2628900"/>
          <p14:tracePt t="30488" x="5013325" y="2530475"/>
          <p14:tracePt t="30505" x="4953000" y="2422525"/>
          <p14:tracePt t="30522" x="4762500" y="2301875"/>
          <p14:tracePt t="30538" x="4381500" y="2141538"/>
          <p14:tracePt t="30555" x="3863975" y="2011363"/>
          <p14:tracePt t="30572" x="3246438" y="1927225"/>
          <p14:tracePt t="30588" x="2735263" y="1874838"/>
          <p14:tracePt t="30605" x="2316163" y="1866900"/>
          <p14:tracePt t="30622" x="1897063" y="1866900"/>
          <p14:tracePt t="30640" x="1516063" y="1866900"/>
          <p14:tracePt t="30655" x="1425575" y="1874838"/>
          <p14:tracePt t="30672" x="1181100" y="1912938"/>
          <p14:tracePt t="30688" x="1050925" y="1951038"/>
          <p14:tracePt t="30705" x="982663" y="1981200"/>
          <p14:tracePt t="30722" x="922338" y="2003425"/>
          <p14:tracePt t="30738" x="846138" y="2035175"/>
          <p14:tracePt t="30755" x="777875" y="2057400"/>
          <p14:tracePt t="30772" x="677863" y="2087563"/>
          <p14:tracePt t="30788" x="563563" y="2111375"/>
          <p14:tracePt t="30805" x="427038" y="2133600"/>
          <p14:tracePt t="30808" x="365125" y="2149475"/>
          <p14:tracePt t="30822" x="342900" y="2163763"/>
          <p14:tracePt t="30839" x="304800" y="2171700"/>
          <p14:tracePt t="30855" x="296863" y="2179638"/>
          <p14:tracePt t="30888" x="296863" y="2193925"/>
          <p14:tracePt t="30905" x="296863" y="2346325"/>
          <p14:tracePt t="30922" x="327025" y="2498725"/>
          <p14:tracePt t="30939" x="396875" y="2659063"/>
          <p14:tracePt t="30955" x="479425" y="2865438"/>
          <p14:tracePt t="30972" x="541338" y="3017838"/>
          <p14:tracePt t="30988" x="617538" y="3192463"/>
          <p14:tracePt t="31005" x="669925" y="3306763"/>
          <p14:tracePt t="31022" x="739775" y="3390900"/>
          <p14:tracePt t="31038" x="762000" y="3429000"/>
          <p14:tracePt t="31055" x="769938" y="3444875"/>
          <p14:tracePt t="31072" x="808038" y="3444875"/>
          <p14:tracePt t="31088" x="892175" y="3451225"/>
          <p14:tracePt t="31105" x="1012825" y="3497263"/>
          <p14:tracePt t="31122" x="1287463" y="3573463"/>
          <p14:tracePt t="31140" x="1539875" y="3627438"/>
          <p14:tracePt t="31155" x="1920875" y="3695700"/>
          <p14:tracePt t="31172" x="2438400" y="3771900"/>
          <p14:tracePt t="31188" x="2933700" y="3832225"/>
          <p14:tracePt t="31205" x="3382963" y="3870325"/>
          <p14:tracePt t="31222" x="3779838" y="3870325"/>
          <p14:tracePt t="31239" x="4114800" y="3878263"/>
          <p14:tracePt t="31255" x="4297363" y="3878263"/>
          <p14:tracePt t="31272" x="4518025" y="3878263"/>
          <p14:tracePt t="31288" x="4792663" y="3878263"/>
          <p14:tracePt t="31305" x="5143500" y="3878263"/>
          <p14:tracePt t="31322" x="5562600" y="3878263"/>
          <p14:tracePt t="31339" x="6035675" y="3878263"/>
          <p14:tracePt t="31355" x="6454775" y="3878263"/>
          <p14:tracePt t="31372" x="6827838" y="3878263"/>
          <p14:tracePt t="31389" x="7116763" y="3878263"/>
          <p14:tracePt t="31405" x="7429500" y="3878263"/>
          <p14:tracePt t="31422" x="7742238" y="3878263"/>
          <p14:tracePt t="31439" x="8039100" y="3878263"/>
          <p14:tracePt t="31455" x="8512175" y="3878263"/>
          <p14:tracePt t="31472" x="8793163" y="3870325"/>
          <p14:tracePt t="31489" x="9021763" y="3848100"/>
          <p14:tracePt t="31505" x="9212263" y="3810000"/>
          <p14:tracePt t="31522" x="9372600" y="3771900"/>
          <p14:tracePt t="31538" x="9509125" y="3725863"/>
          <p14:tracePt t="31555" x="9617075" y="3679825"/>
          <p14:tracePt t="31572" x="9723438" y="3627438"/>
          <p14:tracePt t="31589" x="9769475" y="3597275"/>
          <p14:tracePt t="31605" x="9813925" y="3559175"/>
          <p14:tracePt t="31622" x="9837738" y="3535363"/>
          <p14:tracePt t="31640" x="9883775" y="3482975"/>
          <p14:tracePt t="31655" x="9959975" y="3406775"/>
          <p14:tracePt t="31672" x="10096500" y="3314700"/>
          <p14:tracePt t="31689" x="10248900" y="3230563"/>
          <p14:tracePt t="31705" x="10417175" y="3146425"/>
          <p14:tracePt t="31722" x="10569575" y="3070225"/>
          <p14:tracePt t="31739" x="10752138" y="3001963"/>
          <p14:tracePt t="31755" x="10880725" y="2933700"/>
          <p14:tracePt t="31772" x="10964863" y="2895600"/>
          <p14:tracePt t="31789" x="11049000" y="2857500"/>
          <p14:tracePt t="31805" x="11071225" y="2835275"/>
          <p14:tracePt t="31889" x="11071225" y="2827338"/>
          <p14:tracePt t="31895" x="11071225" y="2743200"/>
          <p14:tracePt t="31905" x="11071225" y="2659063"/>
          <p14:tracePt t="31922" x="11071225" y="2568575"/>
          <p14:tracePt t="31939" x="11026775" y="2422525"/>
          <p14:tracePt t="31956" x="10926763" y="2301875"/>
          <p14:tracePt t="31972" x="10798175" y="2232025"/>
          <p14:tracePt t="31989" x="10668000" y="2163763"/>
          <p14:tracePt t="32005" x="10431463" y="2087563"/>
          <p14:tracePt t="32022" x="10156825" y="2065338"/>
          <p14:tracePt t="32039" x="9737725" y="2065338"/>
          <p14:tracePt t="32056" x="8809038" y="2065338"/>
          <p14:tracePt t="32072" x="8107363" y="2065338"/>
          <p14:tracePt t="32089" x="7399338" y="2103438"/>
          <p14:tracePt t="32105" x="6675438" y="2187575"/>
          <p14:tracePt t="32122" x="6019800" y="2263775"/>
          <p14:tracePt t="32139" x="5341938" y="2332038"/>
          <p14:tracePt t="32156" x="4724400" y="2416175"/>
          <p14:tracePt t="32172" x="4137025" y="2438400"/>
          <p14:tracePt t="32189" x="3597275" y="2454275"/>
          <p14:tracePt t="32205" x="3192463" y="2476500"/>
          <p14:tracePt t="32223" x="2613025" y="2522538"/>
          <p14:tracePt t="32239" x="2408238" y="2522538"/>
          <p14:tracePt t="32255" x="1844675" y="2536825"/>
          <p14:tracePt t="32273" x="1447800" y="2536825"/>
          <p14:tracePt t="32289" x="1050925" y="2536825"/>
          <p14:tracePt t="32305" x="677863" y="2536825"/>
          <p14:tracePt t="32322" x="373063" y="2560638"/>
          <p14:tracePt t="32339" x="160338" y="2560638"/>
          <p14:tracePt t="32357" x="7938" y="2560638"/>
          <p14:tracePt t="32372" x="0" y="2560638"/>
          <p14:tracePt t="32504" x="0" y="2628900"/>
          <p14:tracePt t="32511" x="0" y="2735263"/>
          <p14:tracePt t="32522" x="7938" y="2827338"/>
          <p14:tracePt t="32539" x="60325" y="3032125"/>
          <p14:tracePt t="32556" x="136525" y="3238500"/>
          <p14:tracePt t="32573" x="228600" y="3406775"/>
          <p14:tracePt t="32589" x="358775" y="3559175"/>
          <p14:tracePt t="32606" x="533400" y="3665538"/>
          <p14:tracePt t="32623" x="998538" y="3771900"/>
          <p14:tracePt t="32639" x="1203325" y="3802063"/>
          <p14:tracePt t="32656" x="1782763" y="3802063"/>
          <p14:tracePt t="32672" x="2239963" y="3802063"/>
          <p14:tracePt t="32689" x="2697163" y="3802063"/>
          <p14:tracePt t="32706" x="3192463" y="3802063"/>
          <p14:tracePt t="32722" x="3649663" y="3802063"/>
          <p14:tracePt t="32739" x="4084638" y="3802063"/>
          <p14:tracePt t="32756" x="4503738" y="3802063"/>
          <p14:tracePt t="32772" x="4975225" y="3802063"/>
          <p14:tracePt t="32789" x="5554663" y="3802063"/>
          <p14:tracePt t="32806" x="6096000" y="3802063"/>
          <p14:tracePt t="32809" x="6340475" y="3802063"/>
          <p14:tracePt t="32823" x="6629400" y="3802063"/>
          <p14:tracePt t="32839" x="7437438" y="3802063"/>
          <p14:tracePt t="32856" x="8016875" y="3802063"/>
          <p14:tracePt t="32872" x="8678863" y="3802063"/>
          <p14:tracePt t="32890" x="9296400" y="3802063"/>
          <p14:tracePt t="32906" x="9936163" y="3802063"/>
          <p14:tracePt t="32922" x="10575925" y="3802063"/>
          <p14:tracePt t="32939" x="11079163" y="3802063"/>
          <p14:tracePt t="32956" x="11422063" y="3779838"/>
          <p14:tracePt t="32972" x="11742738" y="3725863"/>
          <p14:tracePt t="32989" x="11917363" y="3673475"/>
          <p14:tracePt t="33006" x="11985625" y="3649663"/>
          <p14:tracePt t="33072" x="11985625" y="3641725"/>
          <p14:tracePt t="33080" x="12009438" y="3611563"/>
          <p14:tracePt t="33089" x="12039600" y="3551238"/>
          <p14:tracePt t="33106" x="12093575" y="3475038"/>
          <p14:tracePt t="33122" x="12131675" y="3375025"/>
          <p14:tracePt t="33139" x="12161838" y="3260725"/>
          <p14:tracePt t="33156" x="12161838" y="3124200"/>
          <p14:tracePt t="33172" x="12093575" y="2979738"/>
          <p14:tracePt t="33189" x="12017375" y="2873375"/>
          <p14:tracePt t="33207" x="11985625" y="2803525"/>
          <p14:tracePt t="33223" x="11955463" y="2759075"/>
          <p14:tracePt t="33239" x="11849100" y="2651125"/>
          <p14:tracePt t="33256" x="11772900" y="2568575"/>
          <p14:tracePt t="33273" x="11666538" y="2492375"/>
          <p14:tracePt t="33289" x="11544300" y="2400300"/>
          <p14:tracePt t="33306" x="11399838" y="2301875"/>
          <p14:tracePt t="33322" x="11269663" y="2217738"/>
          <p14:tracePt t="33339" x="11117263" y="2149475"/>
          <p14:tracePt t="33356" x="10964863" y="2087563"/>
          <p14:tracePt t="33373" x="10828338" y="2035175"/>
          <p14:tracePt t="33389" x="10698163" y="1997075"/>
          <p14:tracePt t="33406" x="10561638" y="1989138"/>
          <p14:tracePt t="33423" x="10302875" y="1965325"/>
          <p14:tracePt t="33439" x="10050463" y="1965325"/>
          <p14:tracePt t="33456" x="9715500" y="1965325"/>
          <p14:tracePt t="33473" x="9258300" y="1965325"/>
          <p14:tracePt t="33489" x="8732838" y="1981200"/>
          <p14:tracePt t="33506" x="8275638" y="2041525"/>
          <p14:tracePt t="33524" x="7794625" y="2117725"/>
          <p14:tracePt t="33539" x="7285038" y="2179638"/>
          <p14:tracePt t="33557" x="6743700" y="2247900"/>
          <p14:tracePt t="33573" x="6210300" y="2247900"/>
          <p14:tracePt t="33589" x="5608638" y="2247900"/>
          <p14:tracePt t="33606" x="5211763" y="2247900"/>
          <p14:tracePt t="33623" x="4860925" y="2247900"/>
          <p14:tracePt t="33639" x="4359275" y="2247900"/>
          <p14:tracePt t="33656" x="4022725" y="2247900"/>
          <p14:tracePt t="33673" x="3733800" y="2247900"/>
          <p14:tracePt t="33689" x="3421063" y="2247900"/>
          <p14:tracePt t="33706" x="2941638" y="2247900"/>
          <p14:tracePt t="33723" x="2530475" y="2247900"/>
          <p14:tracePt t="33739" x="2239963" y="2247900"/>
          <p14:tracePt t="33756" x="2049463" y="2247900"/>
          <p14:tracePt t="33773" x="1889125" y="2247900"/>
          <p14:tracePt t="33789" x="1752600" y="2247900"/>
          <p14:tracePt t="33806" x="1592263" y="2247900"/>
          <p14:tracePt t="33810" x="1516063" y="2247900"/>
          <p14:tracePt t="33823" x="1317625" y="2247900"/>
          <p14:tracePt t="33840" x="1158875" y="2247900"/>
          <p14:tracePt t="33856" x="1044575" y="2247900"/>
          <p14:tracePt t="33873" x="922338" y="2270125"/>
          <p14:tracePt t="33889" x="808038" y="2286000"/>
          <p14:tracePt t="33906" x="731838" y="2316163"/>
          <p14:tracePt t="33923" x="655638" y="2346325"/>
          <p14:tracePt t="33940" x="631825" y="2370138"/>
          <p14:tracePt t="33956" x="631825" y="2378075"/>
          <p14:tracePt t="33973" x="617538" y="2438400"/>
          <p14:tracePt t="33989" x="617538" y="2552700"/>
          <p14:tracePt t="34007" x="639763" y="2705100"/>
          <p14:tracePt t="34023" x="655638" y="2759075"/>
          <p14:tracePt t="34039" x="693738" y="2887663"/>
          <p14:tracePt t="34057" x="746125" y="2971800"/>
          <p14:tracePt t="34073" x="830263" y="3055938"/>
          <p14:tracePt t="34089" x="914400" y="3116263"/>
          <p14:tracePt t="34106" x="968375" y="3154363"/>
          <p14:tracePt t="34123" x="990600" y="3178175"/>
          <p14:tracePt t="34139" x="1006475" y="3192463"/>
          <p14:tracePt t="34156" x="1044575" y="3208338"/>
          <p14:tracePt t="34173" x="1082675" y="3238500"/>
          <p14:tracePt t="34190" x="1173163" y="3298825"/>
          <p14:tracePt t="34207" x="1379538" y="3413125"/>
          <p14:tracePt t="34223" x="1447800" y="3467100"/>
          <p14:tracePt t="34239" x="1630363" y="3581400"/>
          <p14:tracePt t="34256" x="1722438" y="3635375"/>
          <p14:tracePt t="34273" x="1851025" y="3703638"/>
          <p14:tracePt t="34290" x="1973263" y="3756025"/>
          <p14:tracePt t="34306" x="2079625" y="3802063"/>
          <p14:tracePt t="34323" x="2155825" y="3825875"/>
          <p14:tracePt t="34340" x="2187575" y="3832225"/>
          <p14:tracePt t="34356" x="2278063" y="3856038"/>
          <p14:tracePt t="34373" x="2400300" y="3886200"/>
          <p14:tracePt t="34390" x="2506663" y="3894138"/>
          <p14:tracePt t="34407" x="2781300" y="3924300"/>
          <p14:tracePt t="34423" x="2917825" y="3946525"/>
          <p14:tracePt t="34440" x="2979738" y="3946525"/>
          <p14:tracePt t="34457" x="3032125" y="3946525"/>
          <p14:tracePt t="34473" x="3108325" y="3946525"/>
          <p14:tracePt t="34490" x="3208338" y="3946525"/>
          <p14:tracePt t="34506" x="3314700" y="3932238"/>
          <p14:tracePt t="34523" x="3497263" y="3908425"/>
          <p14:tracePt t="34540" x="3717925" y="3878263"/>
          <p14:tracePt t="34556" x="3946525" y="3848100"/>
          <p14:tracePt t="34573" x="4229100" y="3832225"/>
          <p14:tracePt t="34590" x="4587875" y="3832225"/>
          <p14:tracePt t="34607" x="5189538" y="3832225"/>
          <p14:tracePt t="34623" x="5540375" y="3832225"/>
          <p14:tracePt t="34640" x="5821363" y="3832225"/>
          <p14:tracePt t="34656" x="6049963" y="3825875"/>
          <p14:tracePt t="34673" x="6286500" y="3794125"/>
          <p14:tracePt t="34690" x="6591300" y="3771900"/>
          <p14:tracePt t="34706" x="6880225" y="3733800"/>
          <p14:tracePt t="34723" x="7178675" y="3679825"/>
          <p14:tracePt t="34740" x="7429500" y="3641725"/>
          <p14:tracePt t="34757" x="7726363" y="3603625"/>
          <p14:tracePt t="34773" x="7908925" y="3581400"/>
          <p14:tracePt t="34790" x="8107363" y="3551238"/>
          <p14:tracePt t="34807" x="8397875" y="3535363"/>
          <p14:tracePt t="34823" x="8610600" y="3535363"/>
          <p14:tracePt t="34840" x="8809038" y="3535363"/>
          <p14:tracePt t="34856" x="9029700" y="3535363"/>
          <p14:tracePt t="34873" x="9220200" y="3513138"/>
          <p14:tracePt t="34890" x="9418638" y="3497263"/>
          <p14:tracePt t="34906" x="9639300" y="3497263"/>
          <p14:tracePt t="34923" x="9852025" y="3475038"/>
          <p14:tracePt t="34940" x="10066338" y="3467100"/>
          <p14:tracePt t="34957" x="10271125" y="3451225"/>
          <p14:tracePt t="34973" x="10439400" y="3429000"/>
          <p14:tracePt t="34990" x="10561638" y="3413125"/>
          <p14:tracePt t="35007" x="10675938" y="3390900"/>
          <p14:tracePt t="35023" x="10820400" y="3375025"/>
          <p14:tracePt t="35040" x="10888663" y="3352800"/>
          <p14:tracePt t="35057" x="10942638" y="3336925"/>
          <p14:tracePt t="35073" x="10980738" y="3330575"/>
          <p14:tracePt t="35090" x="11033125" y="3306763"/>
          <p14:tracePt t="35107" x="11133138" y="3276600"/>
          <p14:tracePt t="35123" x="11255375" y="3238500"/>
          <p14:tracePt t="35140" x="11391900" y="3200400"/>
          <p14:tracePt t="35157" x="11498263" y="3154363"/>
          <p14:tracePt t="35173" x="11604625" y="3101975"/>
          <p14:tracePt t="35190" x="11650663" y="3078163"/>
          <p14:tracePt t="35207" x="11674475" y="3063875"/>
          <p14:tracePt t="35223" x="11674475" y="3055938"/>
          <p14:tracePt t="35240" x="11674475" y="2987675"/>
          <p14:tracePt t="35257" x="11658600" y="2911475"/>
          <p14:tracePt t="35273" x="11650663" y="2803525"/>
          <p14:tracePt t="35290" x="11642725" y="2720975"/>
          <p14:tracePt t="35307" x="11620500" y="2606675"/>
          <p14:tracePt t="35323" x="11582400" y="2492375"/>
          <p14:tracePt t="35340" x="11522075" y="2392363"/>
          <p14:tracePt t="35357" x="11476038" y="2301875"/>
          <p14:tracePt t="35373" x="11422063" y="2247900"/>
          <p14:tracePt t="35390" x="11399838" y="2232025"/>
          <p14:tracePt t="35407" x="11383963" y="2225675"/>
          <p14:tracePt t="35423" x="11337925" y="2225675"/>
          <p14:tracePt t="35440" x="11277600" y="2201863"/>
          <p14:tracePt t="35457" x="11185525" y="2171700"/>
          <p14:tracePt t="35473" x="10866438" y="2095500"/>
          <p14:tracePt t="35490" x="10515600" y="2095500"/>
          <p14:tracePt t="35507" x="10104438" y="2095500"/>
          <p14:tracePt t="35523" x="9563100" y="2095500"/>
          <p14:tracePt t="35540" x="8923338" y="2095500"/>
          <p14:tracePt t="35557" x="8283575" y="2095500"/>
          <p14:tracePt t="35574" x="7581900" y="2095500"/>
          <p14:tracePt t="35590" x="6918325" y="2095500"/>
          <p14:tracePt t="35607" x="6316663" y="2095500"/>
          <p14:tracePt t="35623" x="5508625" y="2095500"/>
          <p14:tracePt t="35640" x="5037138" y="2095500"/>
          <p14:tracePt t="35657" x="4473575" y="2095500"/>
          <p14:tracePt t="35674" x="4000500" y="2095500"/>
          <p14:tracePt t="35690" x="3382963" y="2095500"/>
          <p14:tracePt t="35707" x="2781300" y="2095500"/>
          <p14:tracePt t="35724" x="2384425" y="2095500"/>
          <p14:tracePt t="35740" x="2073275" y="2095500"/>
          <p14:tracePt t="35757" x="1844675" y="2095500"/>
          <p14:tracePt t="35773" x="1698625" y="2073275"/>
          <p14:tracePt t="35791" x="1654175" y="2065338"/>
          <p14:tracePt t="35807" x="1638300" y="2057400"/>
          <p14:tracePt t="35810" x="1622425" y="2057400"/>
          <p14:tracePt t="35864" x="1616075" y="2049463"/>
          <p14:tracePt t="35871" x="1600200" y="2041525"/>
          <p14:tracePt t="35880" x="1577975" y="2041525"/>
          <p14:tracePt t="35890" x="1524000" y="2027238"/>
          <p14:tracePt t="35907" x="1439863" y="2011363"/>
          <p14:tracePt t="35924" x="1165225" y="2003425"/>
          <p14:tracePt t="35940" x="936625" y="2003425"/>
          <p14:tracePt t="35957" x="731838" y="2019300"/>
          <p14:tracePt t="35974" x="563563" y="2079625"/>
          <p14:tracePt t="35991" x="457200" y="2141538"/>
          <p14:tracePt t="36024" x="457200" y="2149475"/>
          <p14:tracePt t="36040" x="457200" y="2187575"/>
          <p14:tracePt t="36057" x="511175" y="2278063"/>
          <p14:tracePt t="36074" x="587375" y="2416175"/>
          <p14:tracePt t="36090" x="685800" y="2574925"/>
          <p14:tracePt t="36107" x="777875" y="2727325"/>
          <p14:tracePt t="36124" x="838200" y="2835275"/>
          <p14:tracePt t="36140" x="884238" y="2917825"/>
          <p14:tracePt t="36158" x="906463" y="2979738"/>
          <p14:tracePt t="36174" x="930275" y="3040063"/>
          <p14:tracePt t="36191" x="968375" y="3108325"/>
          <p14:tracePt t="36207" x="1044575" y="3200400"/>
          <p14:tracePt t="36224" x="1203325" y="3322638"/>
          <p14:tracePt t="36240" x="1303338" y="3375025"/>
          <p14:tracePt t="36257" x="1379538" y="3413125"/>
          <p14:tracePt t="36274" x="1508125" y="3475038"/>
          <p14:tracePt t="36290" x="1660525" y="3543300"/>
          <p14:tracePt t="36307" x="1722438" y="3559175"/>
          <p14:tracePt t="36324" x="1760538" y="3573463"/>
          <p14:tracePt t="36340" x="1774825" y="3573463"/>
          <p14:tracePt t="36358" x="1790700" y="3581400"/>
          <p14:tracePt t="36391" x="1844675" y="3589338"/>
          <p14:tracePt t="36407" x="1920875" y="3589338"/>
          <p14:tracePt t="36424" x="2079625" y="3589338"/>
          <p14:tracePt t="36440" x="2232025" y="3589338"/>
          <p14:tracePt t="36457" x="2416175" y="3589338"/>
          <p14:tracePt t="36474" x="2598738" y="3589338"/>
          <p14:tracePt t="36490" x="2720975" y="3589338"/>
          <p14:tracePt t="36507" x="2835275" y="3589338"/>
          <p14:tracePt t="36524" x="2911475" y="3589338"/>
          <p14:tracePt t="36540" x="3009900" y="3589338"/>
          <p14:tracePt t="36557" x="3132138" y="3589338"/>
          <p14:tracePt t="36574" x="3284538" y="3589338"/>
          <p14:tracePt t="36591" x="3589338" y="3559175"/>
          <p14:tracePt t="36607" x="3984625" y="3505200"/>
          <p14:tracePt t="36624" x="4449763" y="3482975"/>
          <p14:tracePt t="36640" x="4937125" y="3444875"/>
          <p14:tracePt t="36658" x="5418138" y="3429000"/>
          <p14:tracePt t="36674" x="5753100" y="3429000"/>
          <p14:tracePt t="36690" x="6019800" y="3429000"/>
          <p14:tracePt t="36707" x="6232525" y="3429000"/>
          <p14:tracePt t="36724" x="6400800" y="3429000"/>
          <p14:tracePt t="36740" x="6545263" y="3429000"/>
          <p14:tracePt t="36757" x="6659563" y="3429000"/>
          <p14:tracePt t="36774" x="6781800" y="3429000"/>
          <p14:tracePt t="36791" x="6934200" y="3429000"/>
          <p14:tracePt t="36807" x="7124700" y="3429000"/>
          <p14:tracePt t="36824" x="7331075" y="3429000"/>
          <p14:tracePt t="36840" x="7527925" y="3429000"/>
          <p14:tracePt t="36858" x="7712075" y="3429000"/>
          <p14:tracePt t="36874" x="7878763" y="3429000"/>
          <p14:tracePt t="36891" x="7985125" y="3429000"/>
          <p14:tracePt t="36907" x="8023225" y="3429000"/>
          <p14:tracePt t="37024" x="8001000" y="3429000"/>
          <p14:tracePt t="37032" x="7902575" y="3429000"/>
          <p14:tracePt t="37040" x="7870825" y="3429000"/>
          <p14:tracePt t="37520" x="7870825" y="3436938"/>
          <p14:tracePt t="37527" x="7870825" y="3459163"/>
          <p14:tracePt t="37541" x="7870825" y="3482975"/>
          <p14:tracePt t="37557" x="7878763" y="3497263"/>
          <p14:tracePt t="37574" x="7894638" y="3527425"/>
          <p14:tracePt t="38376" x="7832725" y="3521075"/>
          <p14:tracePt t="38383" x="7788275" y="3505200"/>
          <p14:tracePt t="38392" x="7734300" y="3482975"/>
          <p14:tracePt t="38408" x="7712075" y="3475038"/>
          <p14:tracePt t="38441" x="7688263" y="3475038"/>
          <p14:tracePt t="38458" x="7597775" y="3444875"/>
          <p14:tracePt t="38476" x="7483475" y="3429000"/>
          <p14:tracePt t="38491" x="7292975" y="3398838"/>
          <p14:tracePt t="38508" x="7216775" y="3398838"/>
          <p14:tracePt t="38524" x="7185025" y="3398838"/>
          <p14:tracePt t="38541" x="7178675" y="3390900"/>
          <p14:tracePt t="39584" x="7154863" y="3390900"/>
          <p14:tracePt t="39592" x="7132638" y="3390900"/>
          <p14:tracePt t="39600" x="7116763" y="3390900"/>
          <p14:tracePt t="39608" x="7102475" y="3390900"/>
          <p14:tracePt t="39625" x="7064375" y="3390900"/>
          <p14:tracePt t="39642" x="6950075" y="3421063"/>
          <p14:tracePt t="39658" x="6804025" y="3451225"/>
          <p14:tracePt t="39676" x="6689725" y="3489325"/>
          <p14:tracePt t="39691" x="6613525" y="3497263"/>
          <p14:tracePt t="39708" x="6583363" y="3505200"/>
          <p14:tracePt t="39725" x="6569075" y="3505200"/>
          <p14:tracePt t="47784" x="6569075" y="3489325"/>
          <p14:tracePt t="47793" x="6569075" y="3459163"/>
          <p14:tracePt t="47799" x="6569075" y="3444875"/>
          <p14:tracePt t="47817" x="6561138" y="3436938"/>
          <p14:tracePt t="47840" x="6561138" y="3413125"/>
          <p14:tracePt t="47847" x="6561138" y="3406775"/>
          <p14:tracePt t="47984" x="6561138" y="3398838"/>
          <p14:tracePt t="47993" x="6561138" y="3390900"/>
          <p14:tracePt t="48760" x="6561138" y="3336925"/>
          <p14:tracePt t="48768" x="6561138" y="3306763"/>
          <p14:tracePt t="48824" x="6561138" y="3284538"/>
          <p14:tracePt t="48832" x="6561138" y="3254375"/>
          <p14:tracePt t="48845" x="6561138" y="3246438"/>
          <p14:tracePt t="54464" x="6537325" y="3230563"/>
          <p14:tracePt t="54472" x="6523038" y="3230563"/>
          <p14:tracePt t="54480" x="6484938" y="3230563"/>
          <p14:tracePt t="54497" x="6302375" y="3260725"/>
          <p14:tracePt t="54514" x="5965825" y="3375025"/>
          <p14:tracePt t="54530" x="5470525" y="3589338"/>
          <p14:tracePt t="54547" x="4953000" y="3733800"/>
          <p14:tracePt t="54564" x="4479925" y="3932238"/>
          <p14:tracePt t="54580" x="4092575" y="4084638"/>
          <p14:tracePt t="54597" x="3946525" y="4160838"/>
          <p14:tracePt t="54614" x="3908425" y="4191000"/>
          <p14:tracePt t="54657" x="3902075" y="4198938"/>
          <p14:tracePt t="54673" x="3886200" y="4206875"/>
          <p14:tracePt t="54680" x="3840163" y="4237038"/>
          <p14:tracePt t="54697" x="3673475" y="4297363"/>
          <p14:tracePt t="54714" x="3535363" y="4321175"/>
          <p14:tracePt t="54730" x="3444875" y="4335463"/>
          <p14:tracePt t="54747" x="3306763" y="4381500"/>
          <p14:tracePt t="54764" x="3178175" y="4403725"/>
          <p14:tracePt t="54780" x="3086100" y="4403725"/>
          <p14:tracePt t="54797" x="2994025" y="4403725"/>
          <p14:tracePt t="54814" x="2887663" y="4427538"/>
          <p14:tracePt t="54831" x="2857500" y="4427538"/>
          <p14:tracePt t="54864" x="2849563" y="4427538"/>
          <p14:tracePt t="54896" x="2841625" y="4427538"/>
          <p14:tracePt t="54992" x="2835275" y="4427538"/>
          <p14:tracePt t="56152" x="2879725" y="4435475"/>
          <p14:tracePt t="56161" x="2933700" y="4457700"/>
          <p14:tracePt t="56169" x="2971800" y="4465638"/>
          <p14:tracePt t="56180" x="3040063" y="4473575"/>
          <p14:tracePt t="56197" x="3162300" y="4479925"/>
          <p14:tracePt t="56214" x="3368675" y="4479925"/>
          <p14:tracePt t="56231" x="3641725" y="4479925"/>
          <p14:tracePt t="56247" x="3749675" y="4479925"/>
          <p14:tracePt t="56264" x="3870325" y="4449763"/>
          <p14:tracePt t="56281" x="3886200" y="4441825"/>
          <p14:tracePt t="56368" x="3894138" y="4441825"/>
          <p14:tracePt t="56376" x="3902075" y="4441825"/>
          <p14:tracePt t="56383" x="3962400" y="4441825"/>
          <p14:tracePt t="56398" x="4016375" y="4427538"/>
          <p14:tracePt t="56415" x="4122738" y="4411663"/>
          <p14:tracePt t="56431" x="4137025" y="4411663"/>
          <p14:tracePt t="56496" x="4144963" y="4411663"/>
          <p14:tracePt t="56503" x="4160838" y="4411663"/>
          <p14:tracePt t="56514" x="4191000" y="4411663"/>
          <p14:tracePt t="56531" x="4267200" y="4411663"/>
          <p14:tracePt t="56548" x="4403725" y="4411663"/>
          <p14:tracePt t="56564" x="4632325" y="4411663"/>
          <p14:tracePt t="56581" x="4945063" y="4411663"/>
          <p14:tracePt t="56598" x="5356225" y="4411663"/>
          <p14:tracePt t="56615" x="5813425" y="4411663"/>
          <p14:tracePt t="56631" x="6294438" y="4411663"/>
          <p14:tracePt t="56648" x="6454775" y="4411663"/>
          <p14:tracePt t="56664" x="6492875" y="4419600"/>
          <p14:tracePt t="56746" x="6530975" y="4427538"/>
          <p14:tracePt t="56753" x="6583363" y="4441825"/>
          <p14:tracePt t="56764" x="6705600" y="4479925"/>
          <p14:tracePt t="56781" x="7140575" y="4541838"/>
          <p14:tracePt t="56798" x="7573963" y="4602163"/>
          <p14:tracePt t="56815" x="8161338" y="4610100"/>
          <p14:tracePt t="56831" x="8594725" y="4610100"/>
          <p14:tracePt t="56848" x="8991600" y="4610100"/>
          <p14:tracePt t="56865" x="9448800" y="4610100"/>
          <p14:tracePt t="56881" x="9775825" y="4656138"/>
          <p14:tracePt t="56898" x="9998075" y="4656138"/>
          <p14:tracePt t="56915" x="10164763" y="4656138"/>
          <p14:tracePt t="56931" x="10264775" y="4656138"/>
          <p14:tracePt t="56948" x="10287000" y="4656138"/>
          <p14:tracePt t="57095" x="10294938" y="4640263"/>
          <p14:tracePt t="57103" x="10309225" y="4556125"/>
          <p14:tracePt t="57114" x="10325100" y="4495800"/>
          <p14:tracePt t="57131" x="10325100" y="4457700"/>
          <p14:tracePt t="57165" x="10279063" y="4397375"/>
          <p14:tracePt t="57181" x="10112375" y="4351338"/>
          <p14:tracePt t="57198" x="9685338" y="4283075"/>
          <p14:tracePt t="57215" x="9021763" y="4283075"/>
          <p14:tracePt t="57231" x="8191500" y="4283075"/>
          <p14:tracePt t="57248" x="7712075" y="4373563"/>
          <p14:tracePt t="57264" x="7254875" y="4435475"/>
          <p14:tracePt t="57281" x="6934200" y="4487863"/>
          <p14:tracePt t="57298" x="6811963" y="4503738"/>
          <p14:tracePt t="57314" x="6781800" y="4503738"/>
          <p14:tracePt t="58736" x="6773863" y="4503738"/>
          <p14:tracePt t="58744" x="6765925" y="4503738"/>
          <p14:tracePt t="58751" x="6727825" y="4503738"/>
          <p14:tracePt t="58765" x="6613525" y="4525963"/>
          <p14:tracePt t="58782" x="6332538" y="4670425"/>
          <p14:tracePt t="58799" x="6103938" y="4754563"/>
          <p14:tracePt t="58815" x="5646738" y="4822825"/>
          <p14:tracePt t="58832" x="5227638" y="4846638"/>
          <p14:tracePt t="58849" x="4770438" y="4846638"/>
          <p14:tracePt t="58868" x="4435475" y="4846638"/>
          <p14:tracePt t="58882" x="4175125" y="4846638"/>
          <p14:tracePt t="58899" x="4008438" y="4846638"/>
          <p14:tracePt t="58915" x="3940175" y="4830763"/>
          <p14:tracePt t="58933" x="3932238" y="4830763"/>
          <p14:tracePt t="59080" x="3940175" y="4822825"/>
          <p14:tracePt t="59088" x="4000500" y="4808538"/>
          <p14:tracePt t="59099" x="4092575" y="4784725"/>
          <p14:tracePt t="59115" x="4289425" y="4762500"/>
          <p14:tracePt t="59132" x="4495800" y="4716463"/>
          <p14:tracePt t="59149" x="4708525" y="4678363"/>
          <p14:tracePt t="59165" x="4876800" y="4656138"/>
          <p14:tracePt t="59182" x="4953000" y="4640263"/>
          <p14:tracePt t="59199" x="4960938" y="4640263"/>
          <p14:tracePt t="59328" x="4975225" y="4632325"/>
          <p14:tracePt t="59336" x="4983163" y="4625975"/>
          <p14:tracePt t="59349" x="5006975" y="4602163"/>
          <p14:tracePt t="59365" x="5075238" y="4541838"/>
          <p14:tracePt t="59383" x="5143500" y="4473575"/>
          <p14:tracePt t="59399" x="5159375" y="4449763"/>
          <p14:tracePt t="59415" x="5189538" y="4411663"/>
          <p14:tracePt t="59464" x="5189538" y="4403725"/>
          <p14:tracePt t="59473" x="5151438" y="4389438"/>
          <p14:tracePt t="59484" x="5113338" y="4373563"/>
          <p14:tracePt t="59499" x="5029200" y="4365625"/>
          <p14:tracePt t="59515" x="4975225" y="4365625"/>
          <p14:tracePt t="59532" x="4892675" y="4411663"/>
          <p14:tracePt t="59549" x="4846638" y="4487863"/>
          <p14:tracePt t="59565" x="4808538" y="4610100"/>
          <p14:tracePt t="59582" x="4808538" y="4708525"/>
          <p14:tracePt t="59599" x="4838700" y="4868863"/>
          <p14:tracePt t="59615" x="4945063" y="4953000"/>
          <p14:tracePt t="59632" x="5159375" y="5021263"/>
          <p14:tracePt t="59649" x="5380038" y="5037138"/>
          <p14:tracePt t="59665" x="5554663" y="5021263"/>
          <p14:tracePt t="59682" x="5707063" y="4960938"/>
          <p14:tracePt t="59699" x="5768975" y="4876800"/>
          <p14:tracePt t="59715" x="5775325" y="4792663"/>
          <p14:tracePt t="59732" x="5775325" y="4716463"/>
          <p14:tracePt t="59749" x="5707063" y="4648200"/>
          <p14:tracePt t="59765" x="5578475" y="4602163"/>
          <p14:tracePt t="59782" x="5418138" y="4579938"/>
          <p14:tracePt t="59799" x="5241925" y="4625975"/>
          <p14:tracePt t="59815" x="5105400" y="4708525"/>
          <p14:tracePt t="59832" x="4968875" y="4816475"/>
          <p14:tracePt t="59849" x="4922838" y="4876800"/>
          <p14:tracePt t="59865" x="4914900" y="4899025"/>
          <p14:tracePt t="59882" x="4914900" y="4906963"/>
          <p14:tracePt t="59899" x="4930775" y="4922838"/>
          <p14:tracePt t="59916" x="5113338" y="4922838"/>
          <p14:tracePt t="59932" x="5318125" y="4860925"/>
          <p14:tracePt t="59949" x="5464175" y="4778375"/>
          <p14:tracePt t="59966" x="5502275" y="4708525"/>
          <p14:tracePt t="59983" x="5508625" y="4670425"/>
          <p14:tracePt t="59999" x="5456238" y="4625975"/>
          <p14:tracePt t="60024" x="5227638" y="4579938"/>
          <p14:tracePt t="60034" x="5151438" y="4579938"/>
          <p14:tracePt t="60050" x="5029200" y="4618038"/>
          <p14:tracePt t="60065" x="4975225" y="4648200"/>
          <p14:tracePt t="60082" x="4953000" y="4686300"/>
          <p14:tracePt t="60099" x="4953000" y="4716463"/>
          <p14:tracePt t="60115" x="4953000" y="4732338"/>
          <p14:tracePt t="60132" x="4968875" y="4746625"/>
          <p14:tracePt t="60149" x="4999038" y="4746625"/>
          <p14:tracePt t="60232" x="4999038" y="4724400"/>
          <p14:tracePt t="60243" x="4945063" y="4702175"/>
          <p14:tracePt t="60253" x="4899025" y="4686300"/>
          <p14:tracePt t="60265" x="4792663" y="4656138"/>
          <p14:tracePt t="60282" x="4594225" y="4625975"/>
          <p14:tracePt t="60299" x="4321175" y="4625975"/>
          <p14:tracePt t="60315" x="4152900" y="4625975"/>
          <p14:tracePt t="60332" x="4038600" y="4670425"/>
          <p14:tracePt t="60349" x="3978275" y="4708525"/>
          <p14:tracePt t="60351" x="3954463" y="4740275"/>
          <p14:tracePt t="60365" x="3954463" y="4762500"/>
          <p14:tracePt t="60382" x="3954463" y="4808538"/>
          <p14:tracePt t="60399" x="4068763" y="4892675"/>
          <p14:tracePt t="60415" x="4297363" y="4945063"/>
          <p14:tracePt t="60432" x="4784725" y="4968875"/>
          <p14:tracePt t="60449" x="5173663" y="4968875"/>
          <p14:tracePt t="60466" x="5402263" y="4906963"/>
          <p14:tracePt t="60482" x="5494338" y="4846638"/>
          <p14:tracePt t="60499" x="5502275" y="4830763"/>
          <p14:tracePt t="60516" x="5502275" y="4808538"/>
          <p14:tracePt t="60532" x="5334000" y="4740275"/>
          <p14:tracePt t="60549" x="4762500" y="4686300"/>
          <p14:tracePt t="60566" x="4183063" y="4686300"/>
          <p14:tracePt t="60582" x="3573463" y="4746625"/>
          <p14:tracePt t="60599" x="3406775" y="4816475"/>
          <p14:tracePt t="60616" x="3360738" y="4830763"/>
          <p14:tracePt t="60656" x="3382963" y="4846638"/>
          <p14:tracePt t="60666" x="3459163" y="4846638"/>
          <p14:tracePt t="60683" x="3794125" y="4846638"/>
          <p14:tracePt t="60699" x="4084638" y="4846638"/>
          <p14:tracePt t="60716" x="4183063" y="4838700"/>
          <p14:tracePt t="60760" x="4168775" y="4830763"/>
          <p14:tracePt t="60768" x="4060825" y="4808538"/>
          <p14:tracePt t="60783" x="3924300" y="4800600"/>
          <p14:tracePt t="60799" x="3322638" y="4800600"/>
          <p14:tracePt t="60816" x="3101975" y="4800600"/>
          <p14:tracePt t="60833" x="3001963" y="4800600"/>
          <p14:tracePt t="60849" x="2994025" y="4800600"/>
          <p14:tracePt t="60872" x="3001963" y="4800600"/>
          <p14:tracePt t="60883" x="3070225" y="4808538"/>
          <p14:tracePt t="60899" x="3551238" y="4808538"/>
          <p14:tracePt t="60916" x="4152900" y="4808538"/>
          <p14:tracePt t="60932" x="4503738" y="4808538"/>
          <p14:tracePt t="60949" x="4618038" y="4808538"/>
          <p14:tracePt t="60991" x="4572000" y="4800600"/>
          <p14:tracePt t="60999" x="4427538" y="4792663"/>
          <p14:tracePt t="61016" x="3825875" y="4778375"/>
          <p14:tracePt t="61033" x="3330575" y="4732338"/>
          <p14:tracePt t="61050" x="3162300" y="4732338"/>
          <p14:tracePt t="61066" x="3140075" y="4732338"/>
          <p14:tracePt t="61099" x="3200400" y="4740275"/>
          <p14:tracePt t="61116" x="3521075" y="4762500"/>
          <p14:tracePt t="61133" x="4206875" y="4778375"/>
          <p14:tracePt t="61149" x="4564063" y="4792663"/>
          <p14:tracePt t="61166" x="4702175" y="4792663"/>
          <p14:tracePt t="61207" x="4656138" y="4792663"/>
          <p14:tracePt t="61216" x="4503738" y="4792663"/>
          <p14:tracePt t="61233" x="3962400" y="4792663"/>
          <p14:tracePt t="61250" x="3665538" y="4792663"/>
          <p14:tracePt t="61266" x="3619500" y="4792663"/>
          <p14:tracePt t="61283" x="3611563" y="4792663"/>
          <p14:tracePt t="61316" x="3657600" y="4784725"/>
          <p14:tracePt t="61333" x="3840163" y="4784725"/>
          <p14:tracePt t="61350" x="4054475" y="4784725"/>
          <p14:tracePt t="61352" x="4098925" y="4784725"/>
          <p14:tracePt t="61367" x="4122738" y="4792663"/>
          <p14:tracePt t="61400" x="4122738" y="4800600"/>
          <p14:tracePt t="61416" x="4000500" y="4854575"/>
          <p14:tracePt t="61433" x="3856038" y="4884738"/>
          <p14:tracePt t="61450" x="3817938" y="4884738"/>
          <p14:tracePt t="61504" x="3825875" y="4884738"/>
          <p14:tracePt t="61512" x="3908425" y="4876800"/>
          <p14:tracePt t="61519" x="4008438" y="4876800"/>
          <p14:tracePt t="61533" x="4106863" y="4860925"/>
          <p14:tracePt t="61550" x="4275138" y="4830763"/>
          <p14:tracePt t="61567" x="4389438" y="4822825"/>
          <p14:tracePt t="61665" x="4397375" y="4822825"/>
          <p14:tracePt t="61672" x="4403725" y="4822825"/>
          <p14:tracePt t="61683" x="4419600" y="4822825"/>
          <p14:tracePt t="61700" x="4465638" y="4838700"/>
          <p14:tracePt t="61716" x="4503738" y="4846638"/>
          <p14:tracePt t="61733" x="4533900" y="4854575"/>
          <p14:tracePt t="61750" x="4549775" y="4854575"/>
          <p14:tracePt t="61832" x="4564063" y="4854575"/>
          <p14:tracePt t="61839" x="4632325" y="4854575"/>
          <p14:tracePt t="61849" x="4762500" y="4854575"/>
          <p14:tracePt t="61866" x="5083175" y="4876800"/>
          <p14:tracePt t="61883" x="5418138" y="4884738"/>
          <p14:tracePt t="61899" x="5973763" y="4937125"/>
          <p14:tracePt t="61916" x="6591300" y="5021263"/>
          <p14:tracePt t="61933" x="7070725" y="5097463"/>
          <p14:tracePt t="61949" x="7375525" y="5143500"/>
          <p14:tracePt t="61966" x="7513638" y="5151438"/>
          <p14:tracePt t="62080" x="7489825" y="5135563"/>
          <p14:tracePt t="62088" x="7451725" y="5097463"/>
          <p14:tracePt t="62100" x="7429500" y="5089525"/>
          <p14:tracePt t="62116" x="7369175" y="5067300"/>
          <p14:tracePt t="62133" x="7277100" y="5059363"/>
          <p14:tracePt t="62150" x="7086600" y="5045075"/>
          <p14:tracePt t="62167" x="6773863" y="5045075"/>
          <p14:tracePt t="62183" x="6530975" y="5045075"/>
          <p14:tracePt t="62200" x="6278563" y="5045075"/>
          <p14:tracePt t="62216" x="6088063" y="5037138"/>
          <p14:tracePt t="62233" x="6003925" y="5029200"/>
          <p14:tracePt t="62250" x="5997575" y="5021263"/>
          <p14:tracePt t="62328" x="5997575" y="5013325"/>
          <p14:tracePt t="63616" x="5989638" y="5013325"/>
          <p14:tracePt t="63623" x="5905500" y="4968875"/>
          <p14:tracePt t="63633" x="5821363" y="4930775"/>
          <p14:tracePt t="63650" x="5676900" y="4884738"/>
          <p14:tracePt t="63667" x="5486400" y="4830763"/>
          <p14:tracePt t="63683" x="5249863" y="4808538"/>
          <p14:tracePt t="63700" x="5067300" y="4808538"/>
          <p14:tracePt t="63717" x="4937125" y="4808538"/>
          <p14:tracePt t="63733" x="4868863" y="4808538"/>
          <p14:tracePt t="63807" x="4868863" y="4816475"/>
          <p14:tracePt t="63815" x="4884738" y="4830763"/>
          <p14:tracePt t="63823" x="4922838" y="4846638"/>
          <p14:tracePt t="63834" x="4945063" y="4854575"/>
          <p14:tracePt t="63850" x="5045075" y="4899025"/>
          <p14:tracePt t="63867" x="5203825" y="4953000"/>
          <p14:tracePt t="63883" x="5311775" y="4975225"/>
          <p14:tracePt t="63900" x="5334000" y="4975225"/>
          <p14:tracePt t="63917" x="5341938" y="4975225"/>
          <p14:tracePt t="63976" x="5318125" y="4968875"/>
          <p14:tracePt t="63984" x="5235575" y="4945063"/>
          <p14:tracePt t="63993" x="5173663" y="4930775"/>
          <p14:tracePt t="64000" x="5097463" y="4906963"/>
          <p14:tracePt t="64017" x="4892675" y="4876800"/>
          <p14:tracePt t="64033" x="4808538" y="4876800"/>
          <p14:tracePt t="64050" x="4792663" y="4876800"/>
          <p14:tracePt t="64084" x="4792663" y="4884738"/>
          <p14:tracePt t="64100" x="4892675" y="4906963"/>
          <p14:tracePt t="64117" x="4999038" y="4922838"/>
          <p14:tracePt t="64134" x="5075238" y="4922838"/>
          <p14:tracePt t="64150" x="5089525" y="4922838"/>
          <p14:tracePt t="64208" x="5051425" y="4922838"/>
          <p14:tracePt t="64216" x="4983163" y="4906963"/>
          <p14:tracePt t="64224" x="4960938" y="4892675"/>
          <p14:tracePt t="64234" x="4953000" y="4892675"/>
          <p14:tracePt t="64305" x="4960938" y="4892675"/>
          <p14:tracePt t="64312" x="4991100" y="4892675"/>
          <p14:tracePt t="64321" x="5029200" y="4906963"/>
          <p14:tracePt t="64334" x="5051425" y="4906963"/>
          <p14:tracePt t="64416" x="5029200" y="4906963"/>
          <p14:tracePt t="64426" x="4983163" y="4899025"/>
          <p14:tracePt t="64436" x="4968875" y="4899025"/>
          <p14:tracePt t="64487" x="4968875" y="4892675"/>
          <p14:tracePt t="64495" x="5006975" y="4892675"/>
          <p14:tracePt t="64503" x="5067300" y="4892675"/>
          <p14:tracePt t="64517" x="5173663" y="4860925"/>
          <p14:tracePt t="64534" x="5341938" y="4838700"/>
          <p14:tracePt t="64550" x="5394325" y="4838700"/>
          <p14:tracePt t="64599" x="5334000" y="4838700"/>
          <p14:tracePt t="64607" x="5197475" y="4868863"/>
          <p14:tracePt t="64617" x="5059363" y="4884738"/>
          <p14:tracePt t="64634" x="4906963" y="4914900"/>
          <p14:tracePt t="64650" x="4892675" y="4930775"/>
          <p14:tracePt t="64703" x="4930775" y="4930775"/>
          <p14:tracePt t="64711" x="4983163" y="4922838"/>
          <p14:tracePt t="64719" x="5029200" y="4914900"/>
          <p14:tracePt t="64734" x="5037138" y="4914900"/>
          <p14:tracePt t="64775" x="5037138" y="4906963"/>
          <p14:tracePt t="64783" x="4960938" y="4892675"/>
          <p14:tracePt t="64792" x="4854575" y="4884738"/>
          <p14:tracePt t="64801" x="4762500" y="4884738"/>
          <p14:tracePt t="64817" x="4640263" y="4899025"/>
          <p14:tracePt t="64851" x="4640263" y="4906963"/>
          <p14:tracePt t="64880" x="4678363" y="4914900"/>
          <p14:tracePt t="64887" x="4740275" y="4937125"/>
          <p14:tracePt t="64901" x="4784725" y="4945063"/>
          <p14:tracePt t="64917" x="4830763" y="4953000"/>
          <p14:tracePt t="65160" x="4846638" y="4953000"/>
          <p14:tracePt t="65168" x="4884738" y="4960938"/>
          <p14:tracePt t="65176" x="4914900" y="4975225"/>
          <p14:tracePt t="65184" x="4960938" y="4983163"/>
          <p14:tracePt t="65201" x="5151438" y="4983163"/>
          <p14:tracePt t="65218" x="5380038" y="4975225"/>
          <p14:tracePt t="65234" x="5578475" y="4945063"/>
          <p14:tracePt t="65251" x="5753100" y="4914900"/>
          <p14:tracePt t="65269" x="5813425" y="4906963"/>
          <p14:tracePt t="65352" x="5799138" y="4899025"/>
          <p14:tracePt t="65360" x="5753100" y="4884738"/>
          <p14:tracePt t="65368" x="5737225" y="4884738"/>
          <p14:tracePt t="65384" x="5722938" y="4876800"/>
          <p14:tracePt t="65457" x="5715000" y="4868863"/>
          <p14:tracePt t="65495" x="5715000" y="4854575"/>
          <p14:tracePt t="65503" x="5715000" y="4800600"/>
          <p14:tracePt t="65511" x="5715000" y="4740275"/>
          <p14:tracePt t="65519" x="5715000" y="4716463"/>
          <p14:tracePt t="65534" x="5715000" y="4640263"/>
          <p14:tracePt t="65551" x="5699125" y="4541838"/>
          <p14:tracePt t="65568" x="5646738" y="4473575"/>
          <p14:tracePt t="65584" x="5578475" y="4403725"/>
          <p14:tracePt t="65601" x="5464175" y="4359275"/>
          <p14:tracePt t="65617" x="5372100" y="4335463"/>
          <p14:tracePt t="65634" x="5326063" y="4327525"/>
          <p14:tracePt t="65651" x="5197475" y="4327525"/>
          <p14:tracePt t="65667" x="4968875" y="4351338"/>
          <p14:tracePt t="65684" x="4770438" y="4403725"/>
          <p14:tracePt t="65701" x="4594225" y="4487863"/>
          <p14:tracePt t="65718" x="4419600" y="4587875"/>
          <p14:tracePt t="65735" x="4267200" y="4740275"/>
          <p14:tracePt t="65751" x="4251325" y="4816475"/>
          <p14:tracePt t="65768" x="4275138" y="4884738"/>
          <p14:tracePt t="65784" x="4449763" y="4953000"/>
          <p14:tracePt t="65801" x="4778375" y="4983163"/>
          <p14:tracePt t="65818" x="5257800" y="4975225"/>
          <p14:tracePt t="65834" x="5562600" y="4914900"/>
          <p14:tracePt t="65851" x="5699125" y="4854575"/>
          <p14:tracePt t="65868" x="5730875" y="4800600"/>
          <p14:tracePt t="65884" x="5730875" y="4716463"/>
          <p14:tracePt t="65901" x="5622925" y="4602163"/>
          <p14:tracePt t="65918" x="5211763" y="4503738"/>
          <p14:tracePt t="65934" x="4702175" y="4449763"/>
          <p14:tracePt t="65951" x="4175125" y="4449763"/>
          <p14:tracePt t="65968" x="4054475" y="4495800"/>
          <p14:tracePt t="65984" x="4030663" y="4518025"/>
          <p14:tracePt t="66001" x="4054475" y="4556125"/>
          <p14:tracePt t="66018" x="4191000" y="4587875"/>
          <p14:tracePt t="66034" x="4397375" y="4587875"/>
          <p14:tracePt t="66051" x="4625975" y="4587875"/>
          <p14:tracePt t="66068" x="4678363" y="4587875"/>
          <p14:tracePt t="66101" x="4686300" y="4587875"/>
          <p14:tracePt t="66118" x="4664075" y="4564063"/>
          <p14:tracePt t="66134" x="4533900" y="4525963"/>
          <p14:tracePt t="66151" x="4503738" y="4518025"/>
          <p14:tracePt t="66800" x="4511675" y="4518025"/>
          <p14:tracePt t="66808" x="4533900" y="4518025"/>
          <p14:tracePt t="66818" x="4556125" y="4518025"/>
          <p14:tracePt t="66835" x="4587875" y="4525963"/>
          <p14:tracePt t="66851" x="4632325" y="4533900"/>
          <p14:tracePt t="66868" x="4648200" y="4533900"/>
          <p14:tracePt t="66885" x="4670425" y="4541838"/>
          <p14:tracePt t="66901" x="4686300" y="4549775"/>
          <p14:tracePt t="66959" x="4694238" y="4549775"/>
          <p14:tracePt t="66968" x="4716463" y="4549775"/>
          <p14:tracePt t="66975" x="4740275" y="4549775"/>
          <p14:tracePt t="66985" x="4746625" y="4549775"/>
          <p14:tracePt t="67001" x="4762500" y="4556125"/>
          <p14:tracePt t="67096" x="4778375" y="4556125"/>
          <p14:tracePt t="67104" x="4808538" y="4572000"/>
          <p14:tracePt t="67119" x="4838700" y="4587875"/>
          <p14:tracePt t="67135" x="4892675" y="4602163"/>
          <p14:tracePt t="67152" x="5075238" y="4664075"/>
          <p14:tracePt t="67170" x="5227638" y="4702175"/>
          <p14:tracePt t="67185" x="5394325" y="4740275"/>
          <p14:tracePt t="67202" x="5524500" y="4754563"/>
          <p14:tracePt t="67218" x="5661025" y="4778375"/>
          <p14:tracePt t="67235" x="5745163" y="4792663"/>
          <p14:tracePt t="67252" x="5791200" y="4792663"/>
          <p14:tracePt t="67268" x="5799138" y="4800600"/>
          <p14:tracePt t="67376" x="5829300" y="4800600"/>
          <p14:tracePt t="67384" x="5897563" y="4784725"/>
          <p14:tracePt t="67392" x="5981700" y="4784725"/>
          <p14:tracePt t="67402" x="6065838" y="4762500"/>
          <p14:tracePt t="67418" x="6332538" y="4754563"/>
          <p14:tracePt t="67435" x="6705600" y="4754563"/>
          <p14:tracePt t="67452" x="7064375" y="4754563"/>
          <p14:tracePt t="67469" x="7413625" y="4754563"/>
          <p14:tracePt t="67485" x="7673975" y="4754563"/>
          <p14:tracePt t="67502" x="7878763" y="4754563"/>
          <p14:tracePt t="67519" x="7985125" y="4754563"/>
          <p14:tracePt t="67535" x="8008938" y="4754563"/>
          <p14:tracePt t="67640" x="8016875" y="4754563"/>
          <p14:tracePt t="67648" x="8047038" y="4754563"/>
          <p14:tracePt t="67655" x="8099425" y="4770438"/>
          <p14:tracePt t="67669" x="8153400" y="4770438"/>
          <p14:tracePt t="67685" x="8313738" y="4770438"/>
          <p14:tracePt t="67702" x="8474075" y="4770438"/>
          <p14:tracePt t="67719" x="8670925" y="4770438"/>
          <p14:tracePt t="67735" x="8937625" y="4770438"/>
          <p14:tracePt t="67752" x="9075738" y="4770438"/>
          <p14:tracePt t="67769" x="9121775" y="4770438"/>
          <p14:tracePt t="67785" x="9136063" y="4770438"/>
          <p14:tracePt t="67840" x="9166225" y="4778375"/>
          <p14:tracePt t="67848" x="9204325" y="4784725"/>
          <p14:tracePt t="67856" x="9280525" y="4808538"/>
          <p14:tracePt t="67869" x="9380538" y="4808538"/>
          <p14:tracePt t="67886" x="9655175" y="4808538"/>
          <p14:tracePt t="67902" x="9890125" y="4808538"/>
          <p14:tracePt t="67919" x="10317163" y="4830763"/>
          <p14:tracePt t="67935" x="10828338" y="4854575"/>
          <p14:tracePt t="67952" x="11002963" y="4854575"/>
          <p14:tracePt t="67969" x="11102975" y="4860925"/>
          <p14:tracePt t="67986" x="11117263" y="4860925"/>
          <p14:tracePt t="68096" x="11147425" y="4860925"/>
          <p14:tracePt t="68103" x="11179175" y="4860925"/>
          <p14:tracePt t="68112" x="11223625" y="4854575"/>
          <p14:tracePt t="68120" x="11261725" y="4846638"/>
          <p14:tracePt t="68135" x="11345863" y="4816475"/>
          <p14:tracePt t="68152" x="11391900" y="4808538"/>
          <p14:tracePt t="68169" x="11422063" y="4792663"/>
          <p14:tracePt t="68256" x="11407775" y="4784725"/>
          <p14:tracePt t="68264" x="11315700" y="4770438"/>
          <p14:tracePt t="68271" x="11223625" y="4754563"/>
          <p14:tracePt t="68285" x="11102975" y="4754563"/>
          <p14:tracePt t="68303" x="10537825" y="4754563"/>
          <p14:tracePt t="68319" x="10363200" y="4770438"/>
          <p14:tracePt t="68335" x="9852025" y="4830763"/>
          <p14:tracePt t="68352" x="9525000" y="4906963"/>
          <p14:tracePt t="68369" x="9182100" y="4945063"/>
          <p14:tracePt t="68386" x="8885238" y="4983163"/>
          <p14:tracePt t="68402" x="8648700" y="4983163"/>
          <p14:tracePt t="68419" x="8480425" y="4983163"/>
          <p14:tracePt t="68436" x="8335963" y="4983163"/>
          <p14:tracePt t="68452" x="8267700" y="4983163"/>
          <p14:tracePt t="68469" x="8221663" y="4983163"/>
          <p14:tracePt t="68485" x="8191500" y="4983163"/>
          <p14:tracePt t="68502" x="8183563" y="4983163"/>
          <p14:tracePt t="78104" x="8123238" y="4975225"/>
          <p14:tracePt t="78112" x="8085138" y="4968875"/>
          <p14:tracePt t="78122" x="8023225" y="4953000"/>
          <p14:tracePt t="78140" x="7916863" y="4930775"/>
          <p14:tracePt t="78156" x="7780338" y="4960938"/>
          <p14:tracePt t="78172" x="7566025" y="5021263"/>
          <p14:tracePt t="78189" x="7345363" y="5083175"/>
          <p14:tracePt t="78206" x="7108825" y="5135563"/>
          <p14:tracePt t="78223" x="6797675" y="5235575"/>
          <p14:tracePt t="78239" x="6408738" y="5318125"/>
          <p14:tracePt t="78256" x="6248400" y="5334000"/>
          <p14:tracePt t="78272" x="6111875" y="5356225"/>
          <p14:tracePt t="78289" x="5965825" y="5372100"/>
          <p14:tracePt t="78306" x="5889625" y="5372100"/>
          <p14:tracePt t="78323" x="5821363" y="5402263"/>
          <p14:tracePt t="78339" x="5715000" y="5432425"/>
          <p14:tracePt t="78356" x="5638800" y="5464175"/>
          <p14:tracePt t="78372" x="5570538" y="5508625"/>
          <p14:tracePt t="78389" x="5470525" y="5540375"/>
          <p14:tracePt t="78406" x="5349875" y="5578475"/>
          <p14:tracePt t="78423" x="5151438" y="5630863"/>
          <p14:tracePt t="78439" x="4702175" y="5745163"/>
          <p14:tracePt t="78456" x="4381500" y="5845175"/>
          <p14:tracePt t="78472" x="4000500" y="5921375"/>
          <p14:tracePt t="78489" x="3581400" y="5981700"/>
          <p14:tracePt t="78506" x="3108325" y="6049963"/>
          <p14:tracePt t="78523" x="2759075" y="6080125"/>
          <p14:tracePt t="78539" x="2498725" y="6080125"/>
          <p14:tracePt t="78557" x="2301875" y="6080125"/>
          <p14:tracePt t="78573" x="2149475" y="6080125"/>
          <p14:tracePt t="78589" x="1997075" y="6096000"/>
          <p14:tracePt t="78606" x="1858963" y="6126163"/>
          <p14:tracePt t="78624" x="1646238" y="6194425"/>
          <p14:tracePt t="78639" x="1447800" y="6270625"/>
          <p14:tracePt t="78656" x="1273175" y="6354763"/>
          <p14:tracePt t="78673" x="1120775" y="6454775"/>
          <p14:tracePt t="78689" x="952500" y="6553200"/>
          <p14:tracePt t="78706" x="808038" y="6629400"/>
          <p14:tracePt t="79806" x="723900" y="6523038"/>
          <p14:tracePt t="79822" x="723900" y="6408738"/>
          <p14:tracePt t="79839" x="723900" y="6400800"/>
          <p14:tracePt t="79856" x="723900" y="6286500"/>
          <p14:tracePt t="79872" x="723900" y="6210300"/>
          <p14:tracePt t="79889" x="723900" y="6202363"/>
          <p14:tracePt t="79906" x="723900" y="6164263"/>
          <p14:tracePt t="79922" x="723900" y="6065838"/>
          <p14:tracePt t="80798" x="0" y="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Data </a:t>
            </a:r>
            <a:r>
              <a:rPr lang="en-US" sz="2800" b="1" dirty="0">
                <a:latin typeface="Times New Roman" panose="02020603050405020304" pitchFamily="18" charset="0"/>
                <a:cs typeface="Times New Roman" panose="02020603050405020304" pitchFamily="18" charset="0"/>
              </a:rPr>
              <a:t>Classification</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014365" y="2153690"/>
            <a:ext cx="9666288" cy="2862322"/>
          </a:xfrm>
          <a:prstGeom prst="rect">
            <a:avLst/>
          </a:prstGeom>
          <a:solidFill>
            <a:schemeClr val="bg1"/>
          </a:solidFill>
        </p:spPr>
        <p:txBody>
          <a:bodyPr wrap="square" rtlCol="0">
            <a:spAutoFit/>
          </a:bodyPr>
          <a:lstStyle/>
          <a:p>
            <a:pPr>
              <a:lnSpc>
                <a:spcPct val="200000"/>
              </a:lnSpc>
            </a:pPr>
            <a:r>
              <a:rPr lang="en-US" sz="3600" b="1" dirty="0" smtClean="0"/>
              <a:t>Types of Data </a:t>
            </a:r>
            <a:r>
              <a:rPr lang="ar-EG" sz="3600" b="1" dirty="0" smtClean="0"/>
              <a:t>   </a:t>
            </a:r>
            <a:r>
              <a:rPr lang="en-US" sz="3600" b="1" dirty="0" smtClean="0"/>
              <a:t>                          </a:t>
            </a:r>
            <a:r>
              <a:rPr lang="ar-EG" sz="3600" b="1" dirty="0" smtClean="0"/>
              <a:t>أنواع البيانات       </a:t>
            </a:r>
            <a:endParaRPr lang="en-US" sz="3600" b="1" dirty="0" smtClean="0"/>
          </a:p>
          <a:p>
            <a:pPr>
              <a:lnSpc>
                <a:spcPct val="200000"/>
              </a:lnSpc>
            </a:pPr>
            <a:r>
              <a:rPr lang="en-US" sz="3600" b="1" dirty="0" smtClean="0"/>
              <a:t>Level of measurements </a:t>
            </a:r>
            <a:r>
              <a:rPr lang="ar-EG" sz="3600" b="1" dirty="0" smtClean="0"/>
              <a:t> </a:t>
            </a:r>
            <a:r>
              <a:rPr lang="en-US" sz="3600" b="1" dirty="0" smtClean="0"/>
              <a:t>               </a:t>
            </a:r>
            <a:r>
              <a:rPr lang="ar-EG" sz="3600" b="1" dirty="0" smtClean="0"/>
              <a:t>مستوى القياس    </a:t>
            </a:r>
            <a:endParaRPr lang="en-US" sz="3600" b="1" dirty="0"/>
          </a:p>
          <a:p>
            <a:pPr>
              <a:lnSpc>
                <a:spcPct val="200000"/>
              </a:lnSpc>
            </a:pPr>
            <a:endParaRPr lang="en-US"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948367960"/>
      </p:ext>
    </p:extLst>
  </p:cSld>
  <p:clrMapOvr>
    <a:masterClrMapping/>
  </p:clrMapOvr>
  <mc:AlternateContent xmlns:mc="http://schemas.openxmlformats.org/markup-compatibility/2006" xmlns:p14="http://schemas.microsoft.com/office/powerpoint/2010/main">
    <mc:Choice Requires="p14">
      <p:transition p14:dur="10" advTm="19616"/>
    </mc:Choice>
    <mc:Fallback xmlns="">
      <p:transition advTm="1961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Types </a:t>
            </a:r>
            <a:r>
              <a:rPr lang="en-US" sz="2800" b="1" dirty="0">
                <a:latin typeface="Times New Roman" panose="02020603050405020304" pitchFamily="18" charset="0"/>
                <a:cs typeface="Times New Roman" panose="02020603050405020304" pitchFamily="18" charset="0"/>
              </a:rPr>
              <a:t>of Data</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393476" y="1731896"/>
            <a:ext cx="5397724" cy="3539430"/>
          </a:xfrm>
          <a:prstGeom prst="rect">
            <a:avLst/>
          </a:prstGeom>
          <a:solidFill>
            <a:schemeClr val="bg1"/>
          </a:solidFill>
        </p:spPr>
        <p:txBody>
          <a:bodyPr wrap="square" rtlCol="0">
            <a:spAutoFit/>
          </a:bodyPr>
          <a:lstStyle/>
          <a:p>
            <a:pPr algn="just"/>
            <a:r>
              <a:rPr lang="en-US" sz="3200" b="1" dirty="0"/>
              <a:t>Qualitative </a:t>
            </a:r>
            <a:r>
              <a:rPr lang="en-US" sz="3200" b="1" dirty="0" smtClean="0"/>
              <a:t>data</a:t>
            </a:r>
            <a:endParaRPr lang="ar-EG" sz="3200" b="1" dirty="0" smtClean="0"/>
          </a:p>
          <a:p>
            <a:pPr algn="just"/>
            <a:r>
              <a:rPr lang="en-US" sz="3200" b="1" dirty="0" smtClean="0"/>
              <a:t> </a:t>
            </a:r>
            <a:r>
              <a:rPr lang="en-US" sz="3200" dirty="0"/>
              <a:t>consist of attributes, labels, or </a:t>
            </a:r>
            <a:r>
              <a:rPr lang="en-US" sz="3200" dirty="0" smtClean="0"/>
              <a:t>non numerical </a:t>
            </a:r>
            <a:r>
              <a:rPr lang="en-US" sz="3200" dirty="0"/>
              <a:t>entries</a:t>
            </a:r>
            <a:r>
              <a:rPr lang="en-US" sz="3200" dirty="0" smtClean="0"/>
              <a:t>.</a:t>
            </a:r>
          </a:p>
          <a:p>
            <a:pPr algn="just"/>
            <a:endParaRPr lang="en-US" sz="3200" dirty="0"/>
          </a:p>
          <a:p>
            <a:pPr algn="just"/>
            <a:r>
              <a:rPr lang="en-US" sz="3200" b="1" dirty="0"/>
              <a:t>Quantitative </a:t>
            </a:r>
            <a:r>
              <a:rPr lang="en-US" sz="3200" b="1" dirty="0" smtClean="0"/>
              <a:t>data</a:t>
            </a:r>
            <a:endParaRPr lang="ar-EG" sz="3200" b="1" dirty="0" smtClean="0"/>
          </a:p>
          <a:p>
            <a:pPr algn="just"/>
            <a:r>
              <a:rPr lang="en-US" sz="3200" b="1" dirty="0" smtClean="0"/>
              <a:t> </a:t>
            </a:r>
            <a:r>
              <a:rPr lang="en-US" sz="3200" dirty="0"/>
              <a:t>consist of numerical measurements or counts.</a:t>
            </a:r>
            <a:endParaRPr lang="en-US" sz="3200" dirty="0">
              <a:latin typeface="Tajawal ExtraBold" panose="00000800000000000000" pitchFamily="2" charset="-78"/>
              <a:cs typeface="Tajawal ExtraBold" panose="00000800000000000000" pitchFamily="2" charset="-78"/>
            </a:endParaRPr>
          </a:p>
        </p:txBody>
      </p:sp>
      <p:sp>
        <p:nvSpPr>
          <p:cNvPr id="9" name="TextBox 8"/>
          <p:cNvSpPr txBox="1"/>
          <p:nvPr/>
        </p:nvSpPr>
        <p:spPr>
          <a:xfrm>
            <a:off x="6483101" y="2035344"/>
            <a:ext cx="5397724" cy="3046988"/>
          </a:xfrm>
          <a:prstGeom prst="rect">
            <a:avLst/>
          </a:prstGeom>
          <a:solidFill>
            <a:schemeClr val="bg1"/>
          </a:solidFill>
        </p:spPr>
        <p:txBody>
          <a:bodyPr wrap="square" rtlCol="0">
            <a:spAutoFit/>
          </a:bodyPr>
          <a:lstStyle/>
          <a:p>
            <a:pPr algn="r"/>
            <a:r>
              <a:rPr lang="ar-EG" sz="3200" b="1" dirty="0"/>
              <a:t>البيانات النوعية</a:t>
            </a:r>
          </a:p>
          <a:p>
            <a:pPr algn="r"/>
            <a:r>
              <a:rPr lang="ar-EG" sz="3200" b="1" dirty="0"/>
              <a:t> </a:t>
            </a:r>
            <a:r>
              <a:rPr lang="ar-EG" sz="3200" dirty="0"/>
              <a:t>تتكون من سمات أو تسميات أو إدخالات غير رقمية.</a:t>
            </a:r>
          </a:p>
          <a:p>
            <a:pPr algn="r"/>
            <a:endParaRPr lang="ar-EG" sz="3200" b="1" dirty="0"/>
          </a:p>
          <a:p>
            <a:pPr algn="r"/>
            <a:r>
              <a:rPr lang="ar-EG" sz="3200" b="1" dirty="0"/>
              <a:t>البيانات الكمية</a:t>
            </a:r>
          </a:p>
          <a:p>
            <a:pPr algn="r"/>
            <a:r>
              <a:rPr lang="ar-EG" sz="3200" b="1" dirty="0"/>
              <a:t> </a:t>
            </a:r>
            <a:r>
              <a:rPr lang="ar-EG" sz="3200" dirty="0"/>
              <a:t>تتكون من قياسات أو أعداد رقمية.</a:t>
            </a:r>
            <a:endParaRPr lang="en-US" sz="3200"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33680429"/>
      </p:ext>
    </p:extLst>
  </p:cSld>
  <p:clrMapOvr>
    <a:masterClrMapping/>
  </p:clrMapOvr>
  <mc:AlternateContent xmlns:mc="http://schemas.openxmlformats.org/markup-compatibility/2006" xmlns:p14="http://schemas.microsoft.com/office/powerpoint/2010/main">
    <mc:Choice Requires="p14">
      <p:transition p14:dur="10" advTm="114064"/>
    </mc:Choice>
    <mc:Fallback xmlns="">
      <p:transition advTm="11406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 </a:t>
            </a:r>
            <a:r>
              <a:rPr lang="en-US" sz="2800" b="1" dirty="0">
                <a:latin typeface="Times New Roman" panose="02020603050405020304" pitchFamily="18" charset="0"/>
                <a:cs typeface="Times New Roman" panose="02020603050405020304" pitchFamily="18" charset="0"/>
              </a:rPr>
              <a:t>4</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97684" y="1796869"/>
            <a:ext cx="4951649" cy="3447098"/>
          </a:xfrm>
          <a:prstGeom prst="rect">
            <a:avLst/>
          </a:prstGeom>
          <a:solidFill>
            <a:schemeClr val="bg1"/>
          </a:solidFill>
        </p:spPr>
        <p:txBody>
          <a:bodyPr wrap="square">
            <a:spAutoFit/>
          </a:bodyPr>
          <a:lstStyle/>
          <a:p>
            <a:r>
              <a:rPr lang="en-US" sz="2800" b="1" dirty="0">
                <a:latin typeface="Times New Roman" panose="02020603050405020304" pitchFamily="18" charset="0"/>
                <a:cs typeface="Times New Roman" panose="02020603050405020304" pitchFamily="18" charset="0"/>
              </a:rPr>
              <a:t>Classify the following variables according to the type of </a:t>
            </a:r>
            <a:r>
              <a:rPr lang="en-US" sz="2800" b="1" dirty="0" smtClean="0">
                <a:latin typeface="Times New Roman" panose="02020603050405020304" pitchFamily="18" charset="0"/>
                <a:cs typeface="Times New Roman" panose="02020603050405020304" pitchFamily="18" charset="0"/>
              </a:rPr>
              <a:t>data:</a:t>
            </a:r>
          </a:p>
          <a:p>
            <a:endParaRPr lang="en-US" sz="24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 Salary</a:t>
            </a:r>
          </a:p>
          <a:p>
            <a:r>
              <a:rPr lang="en-US" sz="2000" dirty="0">
                <a:latin typeface="Times New Roman" panose="02020603050405020304" pitchFamily="18" charset="0"/>
                <a:cs typeface="Times New Roman" panose="02020603050405020304" pitchFamily="18" charset="0"/>
              </a:rPr>
              <a:t>b. Gender</a:t>
            </a:r>
          </a:p>
          <a:p>
            <a:r>
              <a:rPr lang="en-US" sz="2000" dirty="0">
                <a:latin typeface="Times New Roman" panose="02020603050405020304" pitchFamily="18" charset="0"/>
                <a:cs typeface="Times New Roman" panose="02020603050405020304" pitchFamily="18" charset="0"/>
              </a:rPr>
              <a:t>c. Sales volume of digital music players</a:t>
            </a:r>
          </a:p>
          <a:p>
            <a:r>
              <a:rPr lang="en-US" sz="2000" dirty="0">
                <a:latin typeface="Times New Roman" panose="02020603050405020304" pitchFamily="18" charset="0"/>
                <a:cs typeface="Times New Roman" panose="02020603050405020304" pitchFamily="18" charset="0"/>
              </a:rPr>
              <a:t>d. Soft drink preference</a:t>
            </a:r>
          </a:p>
          <a:p>
            <a:r>
              <a:rPr lang="en-US" sz="2000" dirty="0">
                <a:latin typeface="Times New Roman" panose="02020603050405020304" pitchFamily="18" charset="0"/>
                <a:cs typeface="Times New Roman" panose="02020603050405020304" pitchFamily="18" charset="0"/>
              </a:rPr>
              <a:t>e. Temperature</a:t>
            </a:r>
          </a:p>
          <a:p>
            <a:r>
              <a:rPr lang="en-US" sz="2000" dirty="0" smtClean="0">
                <a:latin typeface="Times New Roman" panose="02020603050405020304" pitchFamily="18" charset="0"/>
                <a:cs typeface="Times New Roman" panose="02020603050405020304" pitchFamily="18" charset="0"/>
              </a:rPr>
              <a:t>f. </a:t>
            </a:r>
            <a:r>
              <a:rPr lang="en-US" sz="2000" dirty="0">
                <a:latin typeface="Times New Roman" panose="02020603050405020304" pitchFamily="18" charset="0"/>
                <a:cs typeface="Times New Roman" panose="02020603050405020304" pitchFamily="18" charset="0"/>
              </a:rPr>
              <a:t>Number of home video screens</a:t>
            </a:r>
          </a:p>
          <a:p>
            <a:r>
              <a:rPr lang="en-US" dirty="0" smtClean="0"/>
              <a:t> </a:t>
            </a:r>
            <a:endParaRPr lang="en-US" dirty="0"/>
          </a:p>
        </p:txBody>
      </p:sp>
      <p:sp>
        <p:nvSpPr>
          <p:cNvPr id="9" name="Rectangle 8"/>
          <p:cNvSpPr/>
          <p:nvPr/>
        </p:nvSpPr>
        <p:spPr>
          <a:xfrm>
            <a:off x="6613822" y="1825090"/>
            <a:ext cx="4951649" cy="3600986"/>
          </a:xfrm>
          <a:prstGeom prst="rect">
            <a:avLst/>
          </a:prstGeom>
          <a:solidFill>
            <a:schemeClr val="bg1"/>
          </a:solidFill>
        </p:spPr>
        <p:txBody>
          <a:bodyPr wrap="square">
            <a:spAutoFit/>
          </a:bodyPr>
          <a:lstStyle/>
          <a:p>
            <a:pPr algn="r"/>
            <a:r>
              <a:rPr lang="ar-EG" sz="2800" b="1" dirty="0">
                <a:latin typeface="Times New Roman" panose="02020603050405020304" pitchFamily="18" charset="0"/>
                <a:cs typeface="Times New Roman" panose="02020603050405020304" pitchFamily="18" charset="0"/>
              </a:rPr>
              <a:t>صنف المتغيرات التالية حسب نوع البيانات:</a:t>
            </a:r>
          </a:p>
          <a:p>
            <a:pPr algn="r"/>
            <a:endParaRPr lang="ar-EG" sz="2800" b="1" dirty="0">
              <a:latin typeface="Times New Roman" panose="02020603050405020304" pitchFamily="18" charset="0"/>
              <a:cs typeface="Times New Roman" panose="02020603050405020304" pitchFamily="18" charset="0"/>
            </a:endParaRPr>
          </a:p>
          <a:p>
            <a:pPr algn="r"/>
            <a:r>
              <a:rPr lang="ar-EG" sz="2400" dirty="0">
                <a:latin typeface="Times New Roman" panose="02020603050405020304" pitchFamily="18" charset="0"/>
                <a:cs typeface="Times New Roman" panose="02020603050405020304" pitchFamily="18" charset="0"/>
              </a:rPr>
              <a:t>أ. </a:t>
            </a:r>
            <a:r>
              <a:rPr lang="ar-EG" sz="2400" dirty="0" smtClean="0">
                <a:latin typeface="Times New Roman" panose="02020603050405020304" pitchFamily="18" charset="0"/>
                <a:cs typeface="Times New Roman" panose="02020603050405020304" pitchFamily="18" charset="0"/>
              </a:rPr>
              <a:t>الراتب</a:t>
            </a:r>
            <a:endParaRPr lang="ar-EG" sz="2400" dirty="0">
              <a:latin typeface="Times New Roman" panose="02020603050405020304" pitchFamily="18" charset="0"/>
              <a:cs typeface="Times New Roman" panose="02020603050405020304" pitchFamily="18" charset="0"/>
            </a:endParaRPr>
          </a:p>
          <a:p>
            <a:pPr algn="r"/>
            <a:r>
              <a:rPr lang="ar-EG" sz="2400" dirty="0">
                <a:latin typeface="Times New Roman" panose="02020603050405020304" pitchFamily="18" charset="0"/>
                <a:cs typeface="Times New Roman" panose="02020603050405020304" pitchFamily="18" charset="0"/>
              </a:rPr>
              <a:t>ب. </a:t>
            </a:r>
            <a:r>
              <a:rPr lang="ar-EG" sz="2400" dirty="0" smtClean="0">
                <a:latin typeface="Times New Roman" panose="02020603050405020304" pitchFamily="18" charset="0"/>
                <a:cs typeface="Times New Roman" panose="02020603050405020304" pitchFamily="18" charset="0"/>
              </a:rPr>
              <a:t>النوع</a:t>
            </a:r>
            <a:endParaRPr lang="ar-EG" sz="2400" dirty="0">
              <a:latin typeface="Times New Roman" panose="02020603050405020304" pitchFamily="18" charset="0"/>
              <a:cs typeface="Times New Roman" panose="02020603050405020304" pitchFamily="18" charset="0"/>
            </a:endParaRPr>
          </a:p>
          <a:p>
            <a:pPr algn="r"/>
            <a:r>
              <a:rPr lang="ar-EG" sz="2400" dirty="0">
                <a:latin typeface="Times New Roman" panose="02020603050405020304" pitchFamily="18" charset="0"/>
                <a:cs typeface="Times New Roman" panose="02020603050405020304" pitchFamily="18" charset="0"/>
              </a:rPr>
              <a:t>ج. حجم مبيعات مشغلات الموسيقى الرقمية</a:t>
            </a:r>
          </a:p>
          <a:p>
            <a:pPr algn="r"/>
            <a:r>
              <a:rPr lang="ar-EG" sz="2400" dirty="0">
                <a:latin typeface="Times New Roman" panose="02020603050405020304" pitchFamily="18" charset="0"/>
                <a:cs typeface="Times New Roman" panose="02020603050405020304" pitchFamily="18" charset="0"/>
              </a:rPr>
              <a:t>د. تفضيل المشروبات الغازية</a:t>
            </a:r>
          </a:p>
          <a:p>
            <a:pPr algn="r"/>
            <a:r>
              <a:rPr lang="ar-EG" sz="2400" dirty="0">
                <a:latin typeface="Times New Roman" panose="02020603050405020304" pitchFamily="18" charset="0"/>
                <a:cs typeface="Times New Roman" panose="02020603050405020304" pitchFamily="18" charset="0"/>
              </a:rPr>
              <a:t>ه. درجة </a:t>
            </a:r>
            <a:r>
              <a:rPr lang="ar-EG" sz="2400" dirty="0" smtClean="0">
                <a:latin typeface="Times New Roman" panose="02020603050405020304" pitchFamily="18" charset="0"/>
                <a:cs typeface="Times New Roman" panose="02020603050405020304" pitchFamily="18" charset="0"/>
              </a:rPr>
              <a:t>الحرارة</a:t>
            </a:r>
            <a:endParaRPr lang="ar-EG" sz="2400" dirty="0">
              <a:latin typeface="Times New Roman" panose="02020603050405020304" pitchFamily="18" charset="0"/>
              <a:cs typeface="Times New Roman" panose="02020603050405020304" pitchFamily="18" charset="0"/>
            </a:endParaRPr>
          </a:p>
          <a:p>
            <a:pPr algn="r"/>
            <a:r>
              <a:rPr lang="ar-EG" sz="2400" dirty="0">
                <a:latin typeface="Times New Roman" panose="02020603050405020304" pitchFamily="18" charset="0"/>
                <a:cs typeface="Times New Roman" panose="02020603050405020304" pitchFamily="18" charset="0"/>
              </a:rPr>
              <a:t>و. عدد شاشات الفيديو المنزلية</a:t>
            </a:r>
            <a:r>
              <a:rPr lang="en-US" sz="2400" dirty="0" smtClean="0"/>
              <a:t> </a:t>
            </a:r>
            <a:endParaRPr lang="en-US" sz="2400" dirty="0"/>
          </a:p>
        </p:txBody>
      </p:sp>
    </p:spTree>
    <p:extLst>
      <p:ext uri="{BB962C8B-B14F-4D97-AF65-F5344CB8AC3E}">
        <p14:creationId xmlns:p14="http://schemas.microsoft.com/office/powerpoint/2010/main" val="305616234"/>
      </p:ext>
    </p:extLst>
  </p:cSld>
  <p:clrMapOvr>
    <a:masterClrMapping/>
  </p:clrMapOvr>
  <mc:AlternateContent xmlns:mc="http://schemas.openxmlformats.org/markup-compatibility/2006" xmlns:p14="http://schemas.microsoft.com/office/powerpoint/2010/main">
    <mc:Choice Requires="p14">
      <p:transition p14:dur="10" advTm="72151"/>
    </mc:Choice>
    <mc:Fallback xmlns="">
      <p:transition advTm="7215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593180" y="666044"/>
            <a:ext cx="8234730"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Solution of Example 4</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93180" y="1655236"/>
            <a:ext cx="4057842" cy="4191981"/>
          </a:xfrm>
          <a:prstGeom prst="rect">
            <a:avLst/>
          </a:prstGeom>
          <a:solidFill>
            <a:schemeClr val="bg1"/>
          </a:solidFill>
        </p:spPr>
        <p:txBody>
          <a:bodyPr wrap="square">
            <a:spAutoFit/>
          </a:bodyPr>
          <a:lstStyle/>
          <a:p>
            <a:pPr>
              <a:lnSpc>
                <a:spcPct val="150000"/>
              </a:lnSpc>
            </a:pPr>
            <a:r>
              <a:rPr lang="en-US" sz="2000" dirty="0">
                <a:latin typeface="Times New Roman" panose="02020603050405020304" pitchFamily="18" charset="0"/>
                <a:cs typeface="Times New Roman" panose="02020603050405020304" pitchFamily="18" charset="0"/>
              </a:rPr>
              <a:t>a. </a:t>
            </a:r>
            <a:r>
              <a:rPr lang="en-US" sz="2000" dirty="0" smtClean="0">
                <a:latin typeface="Times New Roman" panose="02020603050405020304" pitchFamily="18" charset="0"/>
                <a:cs typeface="Times New Roman" panose="02020603050405020304" pitchFamily="18" charset="0"/>
              </a:rPr>
              <a:t>Salary is Quantitative data.</a:t>
            </a:r>
            <a:endParaRPr lang="en-US" sz="2000" dirty="0">
              <a:latin typeface="Times New Roman" panose="02020603050405020304" pitchFamily="18" charset="0"/>
              <a:cs typeface="Times New Roman" panose="02020603050405020304" pitchFamily="18" charset="0"/>
            </a:endParaRPr>
          </a:p>
          <a:p>
            <a:pPr>
              <a:lnSpc>
                <a:spcPct val="150000"/>
              </a:lnSpc>
            </a:pPr>
            <a:r>
              <a:rPr lang="en-US" sz="2000" dirty="0">
                <a:latin typeface="Times New Roman" panose="02020603050405020304" pitchFamily="18" charset="0"/>
                <a:cs typeface="Times New Roman" panose="02020603050405020304" pitchFamily="18" charset="0"/>
              </a:rPr>
              <a:t>b. </a:t>
            </a:r>
            <a:r>
              <a:rPr lang="en-US" sz="2000" dirty="0" smtClean="0">
                <a:latin typeface="Times New Roman" panose="02020603050405020304" pitchFamily="18" charset="0"/>
                <a:cs typeface="Times New Roman" panose="02020603050405020304" pitchFamily="18" charset="0"/>
              </a:rPr>
              <a:t>Gender is Qualitative data. </a:t>
            </a:r>
            <a:endParaRPr lang="en-US" sz="2000" dirty="0">
              <a:latin typeface="Times New Roman" panose="02020603050405020304" pitchFamily="18" charset="0"/>
              <a:cs typeface="Times New Roman" panose="02020603050405020304" pitchFamily="18" charset="0"/>
            </a:endParaRPr>
          </a:p>
          <a:p>
            <a:pPr>
              <a:lnSpc>
                <a:spcPct val="150000"/>
              </a:lnSpc>
            </a:pPr>
            <a:r>
              <a:rPr lang="en-US" sz="2000" dirty="0">
                <a:latin typeface="Times New Roman" panose="02020603050405020304" pitchFamily="18" charset="0"/>
                <a:cs typeface="Times New Roman" panose="02020603050405020304" pitchFamily="18" charset="0"/>
              </a:rPr>
              <a:t>c. Sales volume of digital music </a:t>
            </a:r>
            <a:r>
              <a:rPr lang="en-US" sz="2000" dirty="0" smtClean="0">
                <a:latin typeface="Times New Roman" panose="02020603050405020304" pitchFamily="18" charset="0"/>
                <a:cs typeface="Times New Roman" panose="02020603050405020304" pitchFamily="18" charset="0"/>
              </a:rPr>
              <a:t>players </a:t>
            </a:r>
            <a:r>
              <a:rPr lang="en-US" sz="2000" dirty="0">
                <a:latin typeface="Times New Roman" panose="02020603050405020304" pitchFamily="18" charset="0"/>
                <a:cs typeface="Times New Roman" panose="02020603050405020304" pitchFamily="18" charset="0"/>
              </a:rPr>
              <a:t>is Quantitative data</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pPr>
              <a:lnSpc>
                <a:spcPct val="150000"/>
              </a:lnSpc>
            </a:pPr>
            <a:r>
              <a:rPr lang="en-US" sz="2000" dirty="0">
                <a:latin typeface="Times New Roman" panose="02020603050405020304" pitchFamily="18" charset="0"/>
                <a:cs typeface="Times New Roman" panose="02020603050405020304" pitchFamily="18" charset="0"/>
              </a:rPr>
              <a:t>d. Soft drink </a:t>
            </a:r>
            <a:r>
              <a:rPr lang="en-US" sz="2000" dirty="0" smtClean="0">
                <a:latin typeface="Times New Roman" panose="02020603050405020304" pitchFamily="18" charset="0"/>
                <a:cs typeface="Times New Roman" panose="02020603050405020304" pitchFamily="18" charset="0"/>
              </a:rPr>
              <a:t>preference </a:t>
            </a:r>
            <a:r>
              <a:rPr lang="en-US" sz="2000" dirty="0">
                <a:latin typeface="Times New Roman" panose="02020603050405020304" pitchFamily="18" charset="0"/>
                <a:cs typeface="Times New Roman" panose="02020603050405020304" pitchFamily="18" charset="0"/>
              </a:rPr>
              <a:t>is Qualitative data. </a:t>
            </a:r>
          </a:p>
          <a:p>
            <a:pPr>
              <a:lnSpc>
                <a:spcPct val="150000"/>
              </a:lnSpc>
            </a:pPr>
            <a:r>
              <a:rPr lang="en-US" sz="2000" dirty="0">
                <a:latin typeface="Times New Roman" panose="02020603050405020304" pitchFamily="18" charset="0"/>
                <a:cs typeface="Times New Roman" panose="02020603050405020304" pitchFamily="18" charset="0"/>
              </a:rPr>
              <a:t>e. </a:t>
            </a:r>
            <a:r>
              <a:rPr lang="en-US" sz="2000" dirty="0" smtClean="0">
                <a:latin typeface="Times New Roman" panose="02020603050405020304" pitchFamily="18" charset="0"/>
                <a:cs typeface="Times New Roman" panose="02020603050405020304" pitchFamily="18" charset="0"/>
              </a:rPr>
              <a:t>Temperature </a:t>
            </a:r>
            <a:r>
              <a:rPr lang="en-US" sz="2000" dirty="0">
                <a:latin typeface="Times New Roman" panose="02020603050405020304" pitchFamily="18" charset="0"/>
                <a:cs typeface="Times New Roman" panose="02020603050405020304" pitchFamily="18" charset="0"/>
              </a:rPr>
              <a:t>is Quantitative </a:t>
            </a:r>
            <a:r>
              <a:rPr lang="en-US" sz="2000" dirty="0" smtClean="0">
                <a:latin typeface="Times New Roman" panose="02020603050405020304" pitchFamily="18" charset="0"/>
                <a:cs typeface="Times New Roman" panose="02020603050405020304" pitchFamily="18" charset="0"/>
              </a:rPr>
              <a:t>data.</a:t>
            </a:r>
            <a:endParaRPr lang="en-US" sz="2000" dirty="0">
              <a:latin typeface="Times New Roman" panose="02020603050405020304" pitchFamily="18" charset="0"/>
              <a:cs typeface="Times New Roman" panose="02020603050405020304" pitchFamily="18" charset="0"/>
            </a:endParaRPr>
          </a:p>
          <a:p>
            <a:pPr>
              <a:lnSpc>
                <a:spcPct val="150000"/>
              </a:lnSpc>
            </a:pPr>
            <a:r>
              <a:rPr lang="en-US" sz="2000" dirty="0" smtClean="0">
                <a:latin typeface="Times New Roman" panose="02020603050405020304" pitchFamily="18" charset="0"/>
                <a:cs typeface="Times New Roman" panose="02020603050405020304" pitchFamily="18" charset="0"/>
              </a:rPr>
              <a:t>f. </a:t>
            </a:r>
            <a:r>
              <a:rPr lang="en-US" sz="2000" dirty="0">
                <a:latin typeface="Times New Roman" panose="02020603050405020304" pitchFamily="18" charset="0"/>
                <a:cs typeface="Times New Roman" panose="02020603050405020304" pitchFamily="18" charset="0"/>
              </a:rPr>
              <a:t>Number of home video </a:t>
            </a:r>
            <a:r>
              <a:rPr lang="en-US" sz="2000" dirty="0" smtClean="0">
                <a:latin typeface="Times New Roman" panose="02020603050405020304" pitchFamily="18" charset="0"/>
                <a:cs typeface="Times New Roman" panose="02020603050405020304" pitchFamily="18" charset="0"/>
              </a:rPr>
              <a:t>screens </a:t>
            </a:r>
            <a:r>
              <a:rPr lang="en-US" sz="2000" dirty="0">
                <a:latin typeface="Times New Roman" panose="02020603050405020304" pitchFamily="18" charset="0"/>
                <a:cs typeface="Times New Roman" panose="02020603050405020304" pitchFamily="18" charset="0"/>
              </a:rPr>
              <a:t>is Quantitative data</a:t>
            </a:r>
          </a:p>
        </p:txBody>
      </p:sp>
      <p:sp>
        <p:nvSpPr>
          <p:cNvPr id="9" name="Rectangle 8"/>
          <p:cNvSpPr/>
          <p:nvPr/>
        </p:nvSpPr>
        <p:spPr>
          <a:xfrm>
            <a:off x="6152962" y="1807636"/>
            <a:ext cx="4057842" cy="3323987"/>
          </a:xfrm>
          <a:prstGeom prst="rect">
            <a:avLst/>
          </a:prstGeom>
          <a:solidFill>
            <a:schemeClr val="bg1"/>
          </a:solidFill>
        </p:spPr>
        <p:txBody>
          <a:bodyPr wrap="square">
            <a:spAutoFit/>
          </a:bodyPr>
          <a:lstStyle/>
          <a:p>
            <a:pPr algn="r">
              <a:lnSpc>
                <a:spcPct val="150000"/>
              </a:lnSpc>
            </a:pPr>
            <a:r>
              <a:rPr lang="ar-EG" sz="2000" dirty="0">
                <a:latin typeface="Times New Roman" panose="02020603050405020304" pitchFamily="18" charset="0"/>
                <a:cs typeface="Times New Roman" panose="02020603050405020304" pitchFamily="18" charset="0"/>
              </a:rPr>
              <a:t>أ. الراتب هو البيانات الكمية.</a:t>
            </a:r>
          </a:p>
          <a:p>
            <a:pPr algn="r">
              <a:lnSpc>
                <a:spcPct val="150000"/>
              </a:lnSpc>
            </a:pPr>
            <a:r>
              <a:rPr lang="ar-EG" sz="2000" dirty="0">
                <a:latin typeface="Times New Roman" panose="02020603050405020304" pitchFamily="18" charset="0"/>
                <a:cs typeface="Times New Roman" panose="02020603050405020304" pitchFamily="18" charset="0"/>
              </a:rPr>
              <a:t>ب. </a:t>
            </a:r>
            <a:r>
              <a:rPr lang="ar-EG" sz="2000" dirty="0" smtClean="0">
                <a:latin typeface="Times New Roman" panose="02020603050405020304" pitchFamily="18" charset="0"/>
                <a:cs typeface="Times New Roman" panose="02020603050405020304" pitchFamily="18" charset="0"/>
              </a:rPr>
              <a:t>النوع </a:t>
            </a:r>
            <a:r>
              <a:rPr lang="ar-EG" sz="2000" dirty="0">
                <a:latin typeface="Times New Roman" panose="02020603050405020304" pitchFamily="18" charset="0"/>
                <a:cs typeface="Times New Roman" panose="02020603050405020304" pitchFamily="18" charset="0"/>
              </a:rPr>
              <a:t>هو البيانات النوعية. </a:t>
            </a:r>
          </a:p>
          <a:p>
            <a:pPr algn="r">
              <a:lnSpc>
                <a:spcPct val="150000"/>
              </a:lnSpc>
            </a:pPr>
            <a:r>
              <a:rPr lang="ar-EG" sz="2000" dirty="0">
                <a:latin typeface="Times New Roman" panose="02020603050405020304" pitchFamily="18" charset="0"/>
                <a:cs typeface="Times New Roman" panose="02020603050405020304" pitchFamily="18" charset="0"/>
              </a:rPr>
              <a:t>ج. حجم مبيعات مشغلات الموسيقى الرقمية هو بيانات كمية.</a:t>
            </a:r>
          </a:p>
          <a:p>
            <a:pPr algn="r">
              <a:lnSpc>
                <a:spcPct val="150000"/>
              </a:lnSpc>
            </a:pPr>
            <a:r>
              <a:rPr lang="ar-EG" sz="2000" dirty="0">
                <a:latin typeface="Times New Roman" panose="02020603050405020304" pitchFamily="18" charset="0"/>
                <a:cs typeface="Times New Roman" panose="02020603050405020304" pitchFamily="18" charset="0"/>
              </a:rPr>
              <a:t>د. تفضيل المشروبات الغازية هو </a:t>
            </a:r>
            <a:r>
              <a:rPr lang="ar-EG" sz="2000" dirty="0" smtClean="0">
                <a:latin typeface="Times New Roman" panose="02020603050405020304" pitchFamily="18" charset="0"/>
                <a:cs typeface="Times New Roman" panose="02020603050405020304" pitchFamily="18" charset="0"/>
              </a:rPr>
              <a:t>بيانات نوعية</a:t>
            </a:r>
            <a:r>
              <a:rPr lang="ar-EG" sz="2000" dirty="0">
                <a:latin typeface="Times New Roman" panose="02020603050405020304" pitchFamily="18" charset="0"/>
                <a:cs typeface="Times New Roman" panose="02020603050405020304" pitchFamily="18" charset="0"/>
              </a:rPr>
              <a:t>. </a:t>
            </a:r>
          </a:p>
          <a:p>
            <a:pPr algn="r">
              <a:lnSpc>
                <a:spcPct val="150000"/>
              </a:lnSpc>
            </a:pPr>
            <a:r>
              <a:rPr lang="ar-EG" sz="2000" dirty="0">
                <a:latin typeface="Times New Roman" panose="02020603050405020304" pitchFamily="18" charset="0"/>
                <a:cs typeface="Times New Roman" panose="02020603050405020304" pitchFamily="18" charset="0"/>
              </a:rPr>
              <a:t>ه. درجة الحرارة هي بيانات كمية.</a:t>
            </a:r>
          </a:p>
          <a:p>
            <a:pPr algn="r">
              <a:lnSpc>
                <a:spcPct val="150000"/>
              </a:lnSpc>
            </a:pPr>
            <a:r>
              <a:rPr lang="ar-EG" sz="2000" dirty="0">
                <a:latin typeface="Times New Roman" panose="02020603050405020304" pitchFamily="18" charset="0"/>
                <a:cs typeface="Times New Roman" panose="02020603050405020304" pitchFamily="18" charset="0"/>
              </a:rPr>
              <a:t>و. عدد شاشات الفيديو المنزلية هو بيانات كمية</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5391644"/>
      </p:ext>
    </p:extLst>
  </p:cSld>
  <p:clrMapOvr>
    <a:masterClrMapping/>
  </p:clrMapOvr>
  <mc:AlternateContent xmlns:mc="http://schemas.openxmlformats.org/markup-compatibility/2006" xmlns:p14="http://schemas.microsoft.com/office/powerpoint/2010/main">
    <mc:Choice Requires="p14">
      <p:transition p14:dur="10" advTm="80732"/>
    </mc:Choice>
    <mc:Fallback xmlns="">
      <p:transition advTm="80732"/>
    </mc:Fallback>
  </mc:AlternateContent>
  <p:timing>
    <p:tnLst>
      <p:par>
        <p:cTn id="1" dur="indefinite" restart="never" nodeType="tmRoot"/>
      </p:par>
    </p:tnLst>
  </p:timing>
  <p:extLst mod="1">
    <p:ext uri="{3A86A75C-4F4B-4683-9AE1-C65F6400EC91}">
      <p14:laserTraceLst xmlns:p14="http://schemas.microsoft.com/office/powerpoint/2010/main">
        <p14:tracePtLst>
          <p14:tracePt t="3994" x="625475" y="5273675"/>
          <p14:tracePt t="4203" x="631825" y="5265738"/>
          <p14:tracePt t="4211" x="647700" y="5265738"/>
          <p14:tracePt t="4219" x="663575" y="5265738"/>
          <p14:tracePt t="4233" x="701675" y="5265738"/>
          <p14:tracePt t="4251" x="1036638" y="5203825"/>
          <p14:tracePt t="4266" x="1227138" y="5143500"/>
          <p14:tracePt t="4283" x="2003425" y="4640263"/>
          <p14:tracePt t="4299" x="2506663" y="4084638"/>
          <p14:tracePt t="4316" x="2789238" y="3771900"/>
          <p14:tracePt t="4333" x="2987675" y="3497263"/>
          <p14:tracePt t="4349" x="3101975" y="3298825"/>
          <p14:tracePt t="4366" x="3146425" y="3146425"/>
          <p14:tracePt t="4383" x="3154363" y="3040063"/>
          <p14:tracePt t="4399" x="3170238" y="2971800"/>
          <p14:tracePt t="4416" x="3178175" y="2903538"/>
          <p14:tracePt t="4433" x="3184525" y="2841625"/>
          <p14:tracePt t="4451" x="3200400" y="2789238"/>
          <p14:tracePt t="4835" x="3192463" y="2751138"/>
          <p14:tracePt t="4843" x="3124200" y="2659063"/>
          <p14:tracePt t="4851" x="3063875" y="2582863"/>
          <p14:tracePt t="4866" x="2955925" y="2468563"/>
          <p14:tracePt t="4883" x="2903538" y="2392363"/>
          <p14:tracePt t="4900" x="2879725" y="2332038"/>
          <p14:tracePt t="4916" x="2865438" y="2293938"/>
          <p14:tracePt t="4933" x="2857500" y="2255838"/>
          <p14:tracePt t="4950" x="2857500" y="2217738"/>
          <p14:tracePt t="4966" x="2857500" y="2209800"/>
          <p14:tracePt t="4983" x="2857500" y="2193925"/>
          <p14:tracePt t="5203" x="2857500" y="2187575"/>
          <p14:tracePt t="5652" x="2865438" y="2187575"/>
          <p14:tracePt t="5659" x="2873375" y="2187575"/>
          <p14:tracePt t="5667" x="2879725" y="2193925"/>
          <p14:tracePt t="5683" x="2887663" y="2209800"/>
          <p14:tracePt t="5700" x="2917825" y="2225675"/>
          <p14:tracePt t="5717" x="2941638" y="2232025"/>
          <p14:tracePt t="5733" x="2955925" y="2232025"/>
          <p14:tracePt t="5750" x="2971800" y="2232025"/>
          <p14:tracePt t="5767" x="2979738" y="2232025"/>
          <p14:tracePt t="5891" x="2971800" y="2232025"/>
          <p14:tracePt t="5899" x="2955925" y="2232025"/>
          <p14:tracePt t="7091" x="2949575" y="2232025"/>
          <p14:tracePt t="7123" x="2941638" y="2232025"/>
          <p14:tracePt t="7131" x="2933700" y="2232025"/>
          <p14:tracePt t="7139" x="2925763" y="2232025"/>
          <p14:tracePt t="7339" x="2917825" y="2232025"/>
          <p14:tracePt t="14876" x="2933700" y="2232025"/>
          <p14:tracePt t="14883" x="3094038" y="2232025"/>
          <p14:tracePt t="14892" x="3406775" y="2232025"/>
          <p14:tracePt t="14903" x="3733800" y="2232025"/>
          <p14:tracePt t="14920" x="4351338" y="2232025"/>
          <p14:tracePt t="14938" x="5265738" y="2232025"/>
          <p14:tracePt t="14954" x="5783263" y="2232025"/>
          <p14:tracePt t="14970" x="5951538" y="2232025"/>
          <p14:tracePt t="14987" x="6188075" y="2232025"/>
          <p14:tracePt t="15357" x="6134100" y="2263775"/>
          <p14:tracePt t="15363" x="6027738" y="2316163"/>
          <p14:tracePt t="15372" x="5905500" y="2384425"/>
          <p14:tracePt t="15387" x="5600700" y="2506663"/>
          <p14:tracePt t="15403" x="5151438" y="2697163"/>
          <p14:tracePt t="15420" x="4656138" y="2911475"/>
          <p14:tracePt t="15437" x="4321175" y="3017838"/>
          <p14:tracePt t="15453" x="4152900" y="3070225"/>
          <p14:tracePt t="15471" x="4060825" y="3094038"/>
          <p14:tracePt t="15487" x="4016375" y="3116263"/>
          <p14:tracePt t="15504" x="4008438" y="3116263"/>
          <p14:tracePt t="15539" x="4000500" y="3116263"/>
          <p14:tracePt t="15554" x="3932238" y="3116263"/>
          <p14:tracePt t="15571" x="3711575" y="3078163"/>
          <p14:tracePt t="15587" x="3429000" y="3070225"/>
          <p14:tracePt t="15603" x="3032125" y="3070225"/>
          <p14:tracePt t="15620" x="2720975" y="3070225"/>
          <p14:tracePt t="15636" x="2506663" y="3070225"/>
          <p14:tracePt t="15653" x="2392363" y="3070225"/>
          <p14:tracePt t="15670" x="2378075" y="3070225"/>
          <p14:tracePt t="15747" x="2370138" y="3063875"/>
          <p14:tracePt t="15755" x="2370138" y="3040063"/>
          <p14:tracePt t="15762" x="2370138" y="2979738"/>
          <p14:tracePt t="15771" x="2370138" y="2941638"/>
          <p14:tracePt t="15787" x="2362200" y="2895600"/>
          <p14:tracePt t="15803" x="2362200" y="2873375"/>
          <p14:tracePt t="15820" x="2362200" y="2841625"/>
          <p14:tracePt t="15837" x="2362200" y="2835275"/>
          <p14:tracePt t="15947" x="2362200" y="2827338"/>
          <p14:tracePt t="15955" x="2392363" y="2827338"/>
          <p14:tracePt t="15963" x="2408238" y="2827338"/>
          <p14:tracePt t="15972" x="2422525" y="2827338"/>
          <p14:tracePt t="15987" x="2430463" y="2827338"/>
          <p14:tracePt t="16004" x="2522538" y="2827338"/>
          <p14:tracePt t="16020" x="2636838" y="2835275"/>
          <p14:tracePt t="16037" x="2689225" y="2841625"/>
          <p14:tracePt t="16635" x="2727325" y="2849563"/>
          <p14:tracePt t="16644" x="2759075" y="2857500"/>
          <p14:tracePt t="16654" x="2811463" y="2865438"/>
          <p14:tracePt t="16671" x="2933700" y="2873375"/>
          <p14:tracePt t="16687" x="3116263" y="2873375"/>
          <p14:tracePt t="16704" x="3260725" y="2873375"/>
          <p14:tracePt t="16721" x="3413125" y="2873375"/>
          <p14:tracePt t="16737" x="3505200" y="2873375"/>
          <p14:tracePt t="16754" x="3521075" y="2873375"/>
          <p14:tracePt t="17283" x="3513138" y="2873375"/>
          <p14:tracePt t="17291" x="3497263" y="2873375"/>
          <p14:tracePt t="17304" x="3475038" y="2873375"/>
          <p14:tracePt t="17321" x="3444875" y="2873375"/>
          <p14:tracePt t="17338" x="3368675" y="2873375"/>
          <p14:tracePt t="17354" x="3352800" y="2873375"/>
          <p14:tracePt t="17371" x="3336925" y="2879725"/>
          <p14:tracePt t="25851" x="3344863" y="2879725"/>
          <p14:tracePt t="25859" x="3436938" y="2879725"/>
          <p14:tracePt t="25867" x="3543300" y="2873375"/>
          <p14:tracePt t="25875" x="3641725" y="2873375"/>
          <p14:tracePt t="25891" x="3832225" y="2873375"/>
          <p14:tracePt t="25907" x="4038600" y="2873375"/>
          <p14:tracePt t="25924" x="4237038" y="2873375"/>
          <p14:tracePt t="25941" x="4397375" y="2873375"/>
          <p14:tracePt t="25957" x="4465638" y="2873375"/>
          <p14:tracePt t="25974" x="4473575" y="2873375"/>
          <p14:tracePt t="26059" x="4441825" y="2857500"/>
          <p14:tracePt t="26067" x="4373563" y="2857500"/>
          <p14:tracePt t="26075" x="4275138" y="2857500"/>
          <p14:tracePt t="26091" x="3954463" y="2873375"/>
          <p14:tracePt t="26107" x="3641725" y="2911475"/>
          <p14:tracePt t="26124" x="3482975" y="2949575"/>
          <p14:tracePt t="26141" x="3467100" y="2955925"/>
          <p14:tracePt t="26157" x="3482975" y="2971800"/>
          <p14:tracePt t="26174" x="3597275" y="2979738"/>
          <p14:tracePt t="26191" x="4008438" y="2979738"/>
          <p14:tracePt t="26207" x="4541838" y="2979738"/>
          <p14:tracePt t="26225" x="4899025" y="2979738"/>
          <p14:tracePt t="26241" x="4983163" y="2979738"/>
          <p14:tracePt t="26283" x="4937125" y="2979738"/>
          <p14:tracePt t="26291" x="4860925" y="2979738"/>
          <p14:tracePt t="26307" x="4656138" y="2979738"/>
          <p14:tracePt t="26324" x="4618038" y="2979738"/>
          <p14:tracePt t="26387" x="4632325" y="2979738"/>
          <p14:tracePt t="26396" x="4656138" y="2979738"/>
          <p14:tracePt t="26407" x="4664075" y="2979738"/>
          <p14:tracePt t="27237" x="4632325" y="2979738"/>
          <p14:tracePt t="27243" x="4610100" y="2979738"/>
          <p14:tracePt t="27258" x="4587875" y="2979738"/>
          <p14:tracePt t="27274" x="4572000" y="2979738"/>
          <p14:tracePt t="27291" x="4564063" y="2979738"/>
          <p14:tracePt t="28299" x="4549775" y="2979738"/>
          <p14:tracePt t="28307" x="4511675" y="2979738"/>
          <p14:tracePt t="28315" x="4503738" y="2979738"/>
          <p14:tracePt t="28325" x="4487863" y="2971800"/>
          <p14:tracePt t="28342" x="4465638" y="2963863"/>
          <p14:tracePt t="28358" x="4441825" y="2963863"/>
          <p14:tracePt t="28375" x="4419600" y="2955925"/>
          <p14:tracePt t="29011" x="4411663" y="2955925"/>
          <p14:tracePt t="29019" x="4365625" y="3009900"/>
          <p14:tracePt t="29027" x="4297363" y="3078163"/>
          <p14:tracePt t="29043" x="4106863" y="3222625"/>
          <p14:tracePt t="29058" x="3886200" y="3336925"/>
          <p14:tracePt t="29075" x="3619500" y="3406775"/>
          <p14:tracePt t="29092" x="3421063" y="3421063"/>
          <p14:tracePt t="29109" x="3284538" y="3421063"/>
          <p14:tracePt t="29125" x="3254375" y="3421063"/>
          <p14:tracePt t="29171" x="3246438" y="3421063"/>
          <p14:tracePt t="29299" x="3238500" y="3421063"/>
          <p14:tracePt t="29307" x="3216275" y="3436938"/>
          <p14:tracePt t="29315" x="3140075" y="3482975"/>
          <p14:tracePt t="29325" x="3078163" y="3521075"/>
          <p14:tracePt t="29342" x="2955925" y="3559175"/>
          <p14:tracePt t="29359" x="2849563" y="3597275"/>
          <p14:tracePt t="29375" x="2743200" y="3619500"/>
          <p14:tracePt t="29392" x="2674938" y="3627438"/>
          <p14:tracePt t="29409" x="2667000" y="3627438"/>
          <p14:tracePt t="29635" x="2689225" y="3627438"/>
          <p14:tracePt t="29643" x="2743200" y="3657600"/>
          <p14:tracePt t="29651" x="2797175" y="3673475"/>
          <p14:tracePt t="29659" x="2827338" y="3687763"/>
          <p14:tracePt t="29676" x="2841625" y="3695700"/>
          <p14:tracePt t="30155" x="2857500" y="3695700"/>
          <p14:tracePt t="30171" x="2857500" y="3703638"/>
          <p14:tracePt t="30195" x="2857500" y="3711575"/>
          <p14:tracePt t="31123" x="2849563" y="3711575"/>
          <p14:tracePt t="31131" x="2835275" y="3703638"/>
          <p14:tracePt t="31143" x="2803525" y="3679825"/>
          <p14:tracePt t="31159" x="2759075" y="3641725"/>
          <p14:tracePt t="31176" x="2727325" y="3619500"/>
          <p14:tracePt t="31193" x="2713038" y="3619500"/>
          <p14:tracePt t="31209" x="2689225" y="3611563"/>
          <p14:tracePt t="31291" x="2689225" y="3603625"/>
          <p14:tracePt t="31315" x="2682875" y="3603625"/>
          <p14:tracePt t="31323" x="2682875" y="3597275"/>
          <p14:tracePt t="31331" x="2674938" y="3589338"/>
          <p14:tracePt t="32387" x="2720975" y="3589338"/>
          <p14:tracePt t="32395" x="2803525" y="3589338"/>
          <p14:tracePt t="32404" x="2895600" y="3589338"/>
          <p14:tracePt t="32411" x="2987675" y="3589338"/>
          <p14:tracePt t="32426" x="3184525" y="3589338"/>
          <p14:tracePt t="32444" x="3398838" y="3589338"/>
          <p14:tracePt t="32460" x="3559175" y="3589338"/>
          <p14:tracePt t="32476" x="3619500" y="3589338"/>
          <p14:tracePt t="32493" x="3649663" y="3589338"/>
          <p14:tracePt t="32510" x="3665538" y="3589338"/>
          <p14:tracePt t="32579" x="3673475" y="3589338"/>
          <p14:tracePt t="32587" x="3695700" y="3589338"/>
          <p14:tracePt t="32595" x="3756025" y="3589338"/>
          <p14:tracePt t="32610" x="3825875" y="3589338"/>
          <p14:tracePt t="32626" x="4130675" y="3589338"/>
          <p14:tracePt t="32644" x="4365625" y="3589338"/>
          <p14:tracePt t="32660" x="4572000" y="3589338"/>
          <p14:tracePt t="32677" x="4746625" y="3589338"/>
          <p14:tracePt t="32693" x="4792663" y="3589338"/>
          <p14:tracePt t="32795" x="4816475" y="3589338"/>
          <p14:tracePt t="32803" x="4846638" y="3603625"/>
          <p14:tracePt t="32811" x="4892675" y="3603625"/>
          <p14:tracePt t="32826" x="5021263" y="3603625"/>
          <p14:tracePt t="32844" x="5211763" y="3589338"/>
          <p14:tracePt t="32860" x="5394325" y="3559175"/>
          <p14:tracePt t="32877" x="5608638" y="3543300"/>
          <p14:tracePt t="32893" x="5807075" y="3521075"/>
          <p14:tracePt t="32910" x="5973763" y="3521075"/>
          <p14:tracePt t="32927" x="6134100" y="3521075"/>
          <p14:tracePt t="32943" x="6316663" y="3521075"/>
          <p14:tracePt t="32960" x="6507163" y="3521075"/>
          <p14:tracePt t="32977" x="6675438" y="3521075"/>
          <p14:tracePt t="32993" x="6842125" y="3521075"/>
          <p14:tracePt t="33010" x="7040563" y="3521075"/>
          <p14:tracePt t="33027" x="7140575" y="3521075"/>
          <p14:tracePt t="33043" x="7231063" y="3521075"/>
          <p14:tracePt t="33060" x="7307263" y="3521075"/>
          <p14:tracePt t="33077" x="7391400" y="3521075"/>
          <p14:tracePt t="33093" x="7513638" y="3505200"/>
          <p14:tracePt t="33110" x="7642225" y="3475038"/>
          <p14:tracePt t="33127" x="7734300" y="3467100"/>
          <p14:tracePt t="33144" x="7870825" y="3436938"/>
          <p14:tracePt t="33160" x="7985125" y="3429000"/>
          <p14:tracePt t="33163" x="8016875" y="3429000"/>
          <p14:tracePt t="33177" x="8054975" y="3413125"/>
          <p14:tracePt t="33194" x="8085138" y="3406775"/>
          <p14:tracePt t="33235" x="8085138" y="3398838"/>
          <p14:tracePt t="33243" x="8085138" y="3390900"/>
          <p14:tracePt t="33260" x="8069263" y="3284538"/>
          <p14:tracePt t="33277" x="8031163" y="3216275"/>
          <p14:tracePt t="33293" x="7970838" y="3132138"/>
          <p14:tracePt t="33310" x="7840663" y="3009900"/>
          <p14:tracePt t="33327" x="7718425" y="2917825"/>
          <p14:tracePt t="33345" x="7612063" y="2865438"/>
          <p14:tracePt t="33360" x="7535863" y="2835275"/>
          <p14:tracePt t="33377" x="7521575" y="2835275"/>
          <p14:tracePt t="33395" x="7513638" y="2835275"/>
          <p14:tracePt t="33410" x="7483475" y="2827338"/>
          <p14:tracePt t="33427" x="7391400" y="2827338"/>
          <p14:tracePt t="33443" x="7216775" y="2827338"/>
          <p14:tracePt t="33460" x="7018338" y="2827338"/>
          <p14:tracePt t="33477" x="6721475" y="2865438"/>
          <p14:tracePt t="33493" x="6430963" y="2911475"/>
          <p14:tracePt t="33510" x="6073775" y="2917825"/>
          <p14:tracePt t="33527" x="5821363" y="2933700"/>
          <p14:tracePt t="33544" x="5661025" y="2933700"/>
          <p14:tracePt t="33560" x="5554663" y="2933700"/>
          <p14:tracePt t="33577" x="5532438" y="2933700"/>
          <p14:tracePt t="33635" x="5524500" y="2933700"/>
          <p14:tracePt t="33643" x="5494338" y="2933700"/>
          <p14:tracePt t="33651" x="5432425" y="2933700"/>
          <p14:tracePt t="33660" x="5349875" y="2949575"/>
          <p14:tracePt t="33677" x="5173663" y="2955925"/>
          <p14:tracePt t="33693" x="5013325" y="2971800"/>
          <p14:tracePt t="33710" x="4822825" y="3009900"/>
          <p14:tracePt t="33727" x="4678363" y="3032125"/>
          <p14:tracePt t="33744" x="4618038" y="3048000"/>
          <p14:tracePt t="33760" x="4587875" y="3063875"/>
          <p14:tracePt t="33777" x="4579938" y="3070225"/>
          <p14:tracePt t="33794" x="4564063" y="3094038"/>
          <p14:tracePt t="33810" x="4541838" y="3132138"/>
          <p14:tracePt t="33827" x="4533900" y="3146425"/>
          <p14:tracePt t="33844" x="4518025" y="3162300"/>
          <p14:tracePt t="33877" x="4511675" y="3184525"/>
          <p14:tracePt t="33894" x="4511675" y="3208338"/>
          <p14:tracePt t="33910" x="4511675" y="3246438"/>
          <p14:tracePt t="33927" x="4511675" y="3298825"/>
          <p14:tracePt t="33944" x="4541838" y="3382963"/>
          <p14:tracePt t="33960" x="4572000" y="3436938"/>
          <p14:tracePt t="33977" x="4632325" y="3489325"/>
          <p14:tracePt t="33994" x="4702175" y="3559175"/>
          <p14:tracePt t="34010" x="4868863" y="3641725"/>
          <p14:tracePt t="34027" x="5029200" y="3703638"/>
          <p14:tracePt t="34044" x="5189538" y="3717925"/>
          <p14:tracePt t="34061" x="5349875" y="3725863"/>
          <p14:tracePt t="34077" x="5524500" y="3725863"/>
          <p14:tracePt t="34094" x="5684838" y="3725863"/>
          <p14:tracePt t="34110" x="5807075" y="3725863"/>
          <p14:tracePt t="34127" x="5927725" y="3725863"/>
          <p14:tracePt t="34144" x="6073775" y="3703638"/>
          <p14:tracePt t="34161" x="6248400" y="3665538"/>
          <p14:tracePt t="34165" x="6340475" y="3657600"/>
          <p14:tracePt t="34177" x="6454775" y="3641725"/>
          <p14:tracePt t="34194" x="6773863" y="3589338"/>
          <p14:tracePt t="34210" x="7307263" y="3513138"/>
          <p14:tracePt t="34227" x="7604125" y="3459163"/>
          <p14:tracePt t="34244" x="7840663" y="3436938"/>
          <p14:tracePt t="34260" x="8031163" y="3406775"/>
          <p14:tracePt t="34277" x="8175625" y="3375025"/>
          <p14:tracePt t="34294" x="8259763" y="3336925"/>
          <p14:tracePt t="34310" x="8275638" y="3322638"/>
          <p14:tracePt t="34348" x="8275638" y="3306763"/>
          <p14:tracePt t="34360" x="8275638" y="3276600"/>
          <p14:tracePt t="34378" x="8275638" y="3216275"/>
          <p14:tracePt t="34394" x="8259763" y="3140075"/>
          <p14:tracePt t="34410" x="8237538" y="3086100"/>
          <p14:tracePt t="34427" x="8175625" y="3009900"/>
          <p14:tracePt t="34444" x="8145463" y="2979738"/>
          <p14:tracePt t="34460" x="8077200" y="2949575"/>
          <p14:tracePt t="34478" x="7978775" y="2903538"/>
          <p14:tracePt t="34494" x="7848600" y="2873375"/>
          <p14:tracePt t="34511" x="7718425" y="2849563"/>
          <p14:tracePt t="34527" x="7543800" y="2841625"/>
          <p14:tracePt t="34544" x="7307263" y="2841625"/>
          <p14:tracePt t="34561" x="7002463" y="2841625"/>
          <p14:tracePt t="34577" x="6667500" y="2841625"/>
          <p14:tracePt t="34595" x="6172200" y="2841625"/>
          <p14:tracePt t="34611" x="5965825" y="2849563"/>
          <p14:tracePt t="34627" x="5783263" y="2879725"/>
          <p14:tracePt t="34644" x="5668963" y="2895600"/>
          <p14:tracePt t="34661" x="5600700" y="2917825"/>
          <p14:tracePt t="34677" x="5562600" y="2925763"/>
          <p14:tracePt t="34694" x="5540375" y="2949575"/>
          <p14:tracePt t="34711" x="5494338" y="2979738"/>
          <p14:tracePt t="34727" x="5418138" y="3032125"/>
          <p14:tracePt t="34744" x="5326063" y="3108325"/>
          <p14:tracePt t="34761" x="5227638" y="3184525"/>
          <p14:tracePt t="34777" x="5181600" y="3222625"/>
          <p14:tracePt t="34794" x="5143500" y="3268663"/>
          <p14:tracePt t="34811" x="5127625" y="3292475"/>
          <p14:tracePt t="34827" x="5127625" y="3314700"/>
          <p14:tracePt t="34844" x="5121275" y="3360738"/>
          <p14:tracePt t="34861" x="5121275" y="3390900"/>
          <p14:tracePt t="34877" x="5121275" y="3421063"/>
          <p14:tracePt t="34894" x="5121275" y="3436938"/>
          <p14:tracePt t="34927" x="5135563" y="3467100"/>
          <p14:tracePt t="34944" x="5181600" y="3497263"/>
          <p14:tracePt t="34961" x="5249863" y="3513138"/>
          <p14:tracePt t="34977" x="5387975" y="3551238"/>
          <p14:tracePt t="34994" x="5570538" y="3565525"/>
          <p14:tracePt t="35011" x="5897563" y="3565525"/>
          <p14:tracePt t="35027" x="6149975" y="3565525"/>
          <p14:tracePt t="35044" x="6362700" y="3551238"/>
          <p14:tracePt t="35061" x="6553200" y="3505200"/>
          <p14:tracePt t="35077" x="6683375" y="3459163"/>
          <p14:tracePt t="35094" x="6743700" y="3429000"/>
          <p14:tracePt t="35111" x="6759575" y="3421063"/>
          <p14:tracePt t="35127" x="6765925" y="3413125"/>
          <p14:tracePt t="35144" x="6765925" y="3406775"/>
          <p14:tracePt t="35161" x="6759575" y="3314700"/>
          <p14:tracePt t="35178" x="6599238" y="3162300"/>
          <p14:tracePt t="35194" x="6545263" y="3132138"/>
          <p14:tracePt t="35211" x="6218238" y="3063875"/>
          <p14:tracePt t="35227" x="5859463" y="3048000"/>
          <p14:tracePt t="35244" x="5464175" y="3048000"/>
          <p14:tracePt t="35261" x="5045075" y="3048000"/>
          <p14:tracePt t="35277" x="4746625" y="3048000"/>
          <p14:tracePt t="35294" x="4572000" y="3048000"/>
          <p14:tracePt t="35311" x="4495800" y="3078163"/>
          <p14:tracePt t="35327" x="4473575" y="3094038"/>
          <p14:tracePt t="35451" x="4465638" y="3101975"/>
          <p14:tracePt t="35491" x="4457700" y="3101975"/>
          <p14:tracePt t="35499" x="4449763" y="3101975"/>
          <p14:tracePt t="35511" x="4435475" y="3108325"/>
          <p14:tracePt t="35528" x="4343400" y="3140075"/>
          <p14:tracePt t="35544" x="4213225" y="3162300"/>
          <p14:tracePt t="35561" x="4068763" y="3170238"/>
          <p14:tracePt t="35578" x="3771900" y="3230563"/>
          <p14:tracePt t="35594" x="3513138" y="3254375"/>
          <p14:tracePt t="35611" x="3306763" y="3292475"/>
          <p14:tracePt t="35628" x="3146425" y="3306763"/>
          <p14:tracePt t="35644" x="3094038" y="3322638"/>
          <p14:tracePt t="35661" x="3086100" y="3322638"/>
          <p14:tracePt t="35779" x="3086100" y="3344863"/>
          <p14:tracePt t="35787" x="3140075" y="3375025"/>
          <p14:tracePt t="35795" x="3208338" y="3390900"/>
          <p14:tracePt t="35811" x="3406775" y="3436938"/>
          <p14:tracePt t="35828" x="3619500" y="3467100"/>
          <p14:tracePt t="35845" x="3756025" y="3482975"/>
          <p14:tracePt t="35861" x="3771900" y="3489325"/>
          <p14:tracePt t="35900" x="3717925" y="3497263"/>
          <p14:tracePt t="35911" x="3581400" y="3497263"/>
          <p14:tracePt t="35928" x="3032125" y="3475038"/>
          <p14:tracePt t="35945" x="2644775" y="3429000"/>
          <p14:tracePt t="35961" x="2522538" y="3429000"/>
          <p14:tracePt t="35978" x="2514600" y="3429000"/>
          <p14:tracePt t="35994" x="2552700" y="3436938"/>
          <p14:tracePt t="36011" x="2759075" y="3475038"/>
          <p14:tracePt t="36028" x="3322638" y="3475038"/>
          <p14:tracePt t="36044" x="3611563" y="3475038"/>
          <p14:tracePt t="36061" x="3717925" y="3475038"/>
          <p14:tracePt t="36107" x="3695700" y="3475038"/>
          <p14:tracePt t="36116" x="3603625" y="3475038"/>
          <p14:tracePt t="36128" x="3467100" y="3475038"/>
          <p14:tracePt t="36144" x="3216275" y="3467100"/>
          <p14:tracePt t="36162" x="3178175" y="3467100"/>
          <p14:tracePt t="36195" x="3200400" y="3467100"/>
          <p14:tracePt t="36203" x="3292475" y="3467100"/>
          <p14:tracePt t="36211" x="3429000" y="3467100"/>
          <p14:tracePt t="36228" x="3673475" y="3467100"/>
          <p14:tracePt t="36244" x="3717925" y="3467100"/>
          <p14:tracePt t="36291" x="3695700" y="3475038"/>
          <p14:tracePt t="36299" x="3551238" y="3482975"/>
          <p14:tracePt t="36311" x="3382963" y="3482975"/>
          <p14:tracePt t="36328" x="3170238" y="3482975"/>
          <p14:tracePt t="36345" x="3162300" y="3482975"/>
          <p14:tracePt t="36361" x="3154363" y="3489325"/>
          <p14:tracePt t="36378" x="3162300" y="3497263"/>
          <p14:tracePt t="36394" x="3482975" y="3513138"/>
          <p14:tracePt t="36411" x="3711575" y="3513138"/>
          <p14:tracePt t="36428" x="3725863" y="3513138"/>
          <p14:tracePt t="36461" x="3703638" y="3513138"/>
          <p14:tracePt t="36478" x="3421063" y="3513138"/>
          <p14:tracePt t="36495" x="3009900" y="3513138"/>
          <p14:tracePt t="36511" x="2925763" y="3513138"/>
          <p14:tracePt t="36528" x="2917825" y="3513138"/>
          <p14:tracePt t="36571" x="2917825" y="3521075"/>
          <p14:tracePt t="36579" x="2933700" y="3521075"/>
          <p14:tracePt t="36795" x="2971800" y="3527425"/>
          <p14:tracePt t="36803" x="3154363" y="3581400"/>
          <p14:tracePt t="36811" x="3451225" y="3603625"/>
          <p14:tracePt t="36828" x="4152900" y="3635375"/>
          <p14:tracePt t="36845" x="5021263" y="3635375"/>
          <p14:tracePt t="36861" x="6073775" y="3635375"/>
          <p14:tracePt t="36878" x="7102475" y="3635375"/>
          <p14:tracePt t="36895" x="8008938" y="3635375"/>
          <p14:tracePt t="36911" x="8686800" y="3559175"/>
          <p14:tracePt t="36928" x="9029700" y="3489325"/>
          <p14:tracePt t="36945" x="9136063" y="3467100"/>
          <p14:tracePt t="37051" x="9144000" y="3467100"/>
          <p14:tracePt t="37059" x="9151938" y="3467100"/>
          <p14:tracePt t="37067" x="9220200" y="3436938"/>
          <p14:tracePt t="37078" x="9318625" y="3436938"/>
          <p14:tracePt t="37095" x="9532938" y="3406775"/>
          <p14:tracePt t="37111" x="9761538" y="3375025"/>
          <p14:tracePt t="37128" x="10058400" y="3322638"/>
          <p14:tracePt t="37145" x="10226675" y="3298825"/>
          <p14:tracePt t="37188" x="10164763" y="3284538"/>
          <p14:tracePt t="37195" x="10012363" y="3284538"/>
          <p14:tracePt t="37212" x="9456738" y="3284538"/>
          <p14:tracePt t="37228" x="9113838" y="3298825"/>
          <p14:tracePt t="37245" x="8953500" y="3344863"/>
          <p14:tracePt t="37262" x="8923338" y="3352800"/>
          <p14:tracePt t="37315" x="8937625" y="3375025"/>
          <p14:tracePt t="37323" x="9021763" y="3375025"/>
          <p14:tracePt t="37331" x="9113838" y="3382963"/>
          <p14:tracePt t="37345" x="9182100" y="3390900"/>
          <p14:tracePt t="37362" x="9190038" y="3390900"/>
          <p14:tracePt t="37379" x="9197975" y="3390900"/>
          <p14:tracePt t="37404" x="9190038" y="3390900"/>
          <p14:tracePt t="37411" x="9144000" y="3406775"/>
          <p14:tracePt t="37428" x="9059863" y="3421063"/>
          <p14:tracePt t="37445" x="9045575" y="3429000"/>
          <p14:tracePt t="37587" x="9051925" y="3436938"/>
          <p14:tracePt t="37603" x="9067800" y="3451225"/>
          <p14:tracePt t="37611" x="9083675" y="3467100"/>
          <p14:tracePt t="37620" x="9097963" y="3475038"/>
          <p14:tracePt t="37628" x="9121775" y="3497263"/>
          <p14:tracePt t="37645" x="9166225" y="3521075"/>
          <p14:tracePt t="37662" x="9174163" y="3527425"/>
          <p14:tracePt t="37899" x="9174163" y="3551238"/>
          <p14:tracePt t="37915" x="9174163" y="3559175"/>
          <p14:tracePt t="37931" x="9174163" y="3565525"/>
          <p14:tracePt t="37955" x="9166225" y="3565525"/>
          <p14:tracePt t="38315" x="9166225" y="3573463"/>
          <p14:tracePt t="38347" x="9166225" y="3589338"/>
          <p14:tracePt t="38364" x="9166225" y="3611563"/>
          <p14:tracePt t="38371" x="9174163" y="3619500"/>
          <p14:tracePt t="38379" x="9182100" y="3635375"/>
          <p14:tracePt t="38395" x="9212263" y="3649663"/>
          <p14:tracePt t="40219" x="9182100" y="3649663"/>
          <p14:tracePt t="40227" x="9059863" y="3649663"/>
          <p14:tracePt t="40235" x="8847138" y="3733800"/>
          <p14:tracePt t="40246" x="8512175" y="3840163"/>
          <p14:tracePt t="40263" x="7658100" y="3992563"/>
          <p14:tracePt t="40280" x="6689725" y="4114800"/>
          <p14:tracePt t="40296" x="5768975" y="4237038"/>
          <p14:tracePt t="40313" x="5089525" y="4321175"/>
          <p14:tracePt t="40330" x="4427538" y="4389438"/>
          <p14:tracePt t="40346" x="4267200" y="4389438"/>
          <p14:tracePt t="40363" x="4244975" y="4389438"/>
          <p14:tracePt t="40443" x="4229100" y="4389438"/>
          <p14:tracePt t="40451" x="4221163" y="4381500"/>
          <p14:tracePt t="40463" x="4206875" y="4373563"/>
          <p14:tracePt t="40479" x="4152900" y="4335463"/>
          <p14:tracePt t="40496" x="4114800" y="4313238"/>
          <p14:tracePt t="40531" x="4060825" y="4283075"/>
          <p14:tracePt t="40547" x="4030663" y="4267200"/>
          <p14:tracePt t="40563" x="3940175" y="4259263"/>
          <p14:tracePt t="40579" x="3741738" y="4221163"/>
          <p14:tracePt t="40596" x="3521075" y="4206875"/>
          <p14:tracePt t="40613" x="3306763" y="4206875"/>
          <p14:tracePt t="40629" x="3108325" y="4206875"/>
          <p14:tracePt t="40646" x="2987675" y="4206875"/>
          <p14:tracePt t="40663" x="2949575" y="4198938"/>
          <p14:tracePt t="40835" x="2941638" y="4191000"/>
          <p14:tracePt t="40843" x="2933700" y="4183063"/>
          <p14:tracePt t="40851" x="2917825" y="4183063"/>
          <p14:tracePt t="40864" x="2911475" y="4183063"/>
          <p14:tracePt t="40883" x="2903538" y="4175125"/>
          <p14:tracePt t="40896" x="2895600" y="4175125"/>
          <p14:tracePt t="40913" x="2887663" y="4168775"/>
          <p14:tracePt t="40930" x="2841625" y="4160838"/>
          <p14:tracePt t="40946" x="2811463" y="4160838"/>
          <p14:tracePt t="41563" x="2849563" y="4160838"/>
          <p14:tracePt t="41571" x="2903538" y="4183063"/>
          <p14:tracePt t="41580" x="2963863" y="4183063"/>
          <p14:tracePt t="41596" x="3184525" y="4183063"/>
          <p14:tracePt t="41613" x="3421063" y="4198938"/>
          <p14:tracePt t="41629" x="3665538" y="4198938"/>
          <p14:tracePt t="41646" x="3878263" y="4198938"/>
          <p14:tracePt t="41663" x="4060825" y="4198938"/>
          <p14:tracePt t="41679" x="4237038" y="4198938"/>
          <p14:tracePt t="41696" x="4359275" y="4198938"/>
          <p14:tracePt t="41713" x="4465638" y="4198938"/>
          <p14:tracePt t="41729" x="4618038" y="4198938"/>
          <p14:tracePt t="41746" x="4816475" y="4198938"/>
          <p14:tracePt t="41763" x="4914900" y="4198938"/>
          <p14:tracePt t="41779" x="4953000" y="4198938"/>
          <p14:tracePt t="41796" x="4960938" y="4198938"/>
          <p14:tracePt t="41813" x="4968875" y="4198938"/>
          <p14:tracePt t="41829" x="5006975" y="4198938"/>
          <p14:tracePt t="41846" x="5059363" y="4198938"/>
          <p14:tracePt t="41863" x="5181600" y="4198938"/>
          <p14:tracePt t="41879" x="5295900" y="4198938"/>
          <p14:tracePt t="41896" x="5372100" y="4175125"/>
          <p14:tracePt t="41913" x="5426075" y="4160838"/>
          <p14:tracePt t="42010" x="5426075" y="4152900"/>
          <p14:tracePt t="42018" x="5426075" y="4114800"/>
          <p14:tracePt t="42030" x="5440363" y="4054475"/>
          <p14:tracePt t="42046" x="5456238" y="4022725"/>
          <p14:tracePt t="42063" x="5464175" y="4016375"/>
          <p14:tracePt t="42080" x="5464175" y="3984625"/>
          <p14:tracePt t="42096" x="5464175" y="3978275"/>
          <p14:tracePt t="42130" x="5464175" y="3946525"/>
          <p14:tracePt t="42146" x="5387975" y="3863975"/>
          <p14:tracePt t="42163" x="5341938" y="3832225"/>
          <p14:tracePt t="42180" x="5249863" y="3787775"/>
          <p14:tracePt t="42196" x="5173663" y="3763963"/>
          <p14:tracePt t="42213" x="5135563" y="3749675"/>
          <p14:tracePt t="42230" x="5105400" y="3741738"/>
          <p14:tracePt t="42247" x="5067300" y="3741738"/>
          <p14:tracePt t="42263" x="5013325" y="3733800"/>
          <p14:tracePt t="42280" x="4816475" y="3725863"/>
          <p14:tracePt t="42297" x="4594225" y="3725863"/>
          <p14:tracePt t="42313" x="4321175" y="3725863"/>
          <p14:tracePt t="42330" x="4054475" y="3725863"/>
          <p14:tracePt t="42347" x="3513138" y="3749675"/>
          <p14:tracePt t="42363" x="3254375" y="3787775"/>
          <p14:tracePt t="42380" x="3063875" y="3810000"/>
          <p14:tracePt t="42397" x="2971800" y="3825875"/>
          <p14:tracePt t="42413" x="2917825" y="3832225"/>
          <p14:tracePt t="42430" x="2911475" y="3832225"/>
          <p14:tracePt t="42498" x="2903538" y="3832225"/>
          <p14:tracePt t="42588" x="2895600" y="3840163"/>
          <p14:tracePt t="42603" x="2895600" y="3863975"/>
          <p14:tracePt t="42611" x="2887663" y="3902075"/>
          <p14:tracePt t="42619" x="2873375" y="3924300"/>
          <p14:tracePt t="42630" x="2857500" y="3970338"/>
          <p14:tracePt t="42647" x="2819400" y="4060825"/>
          <p14:tracePt t="42664" x="2803525" y="4084638"/>
          <p14:tracePt t="42680" x="2803525" y="4092575"/>
          <p14:tracePt t="42747" x="2803525" y="4114800"/>
          <p14:tracePt t="42755" x="2827338" y="4137025"/>
          <p14:tracePt t="42763" x="2865438" y="4160838"/>
          <p14:tracePt t="42780" x="2941638" y="4206875"/>
          <p14:tracePt t="42797" x="3048000" y="4259263"/>
          <p14:tracePt t="42814" x="3162300" y="4297363"/>
          <p14:tracePt t="42830" x="3298825" y="4343400"/>
          <p14:tracePt t="42847" x="3406775" y="4365625"/>
          <p14:tracePt t="42864" x="3527425" y="4397375"/>
          <p14:tracePt t="42880" x="3603625" y="4403725"/>
          <p14:tracePt t="42897" x="3687763" y="4403725"/>
          <p14:tracePt t="42914" x="3810000" y="4403725"/>
          <p14:tracePt t="42930" x="3916363" y="4389438"/>
          <p14:tracePt t="42947" x="4046538" y="4351338"/>
          <p14:tracePt t="42964" x="4206875" y="4321175"/>
          <p14:tracePt t="42980" x="4373563" y="4289425"/>
          <p14:tracePt t="42997" x="4556125" y="4267200"/>
          <p14:tracePt t="43014" x="4694238" y="4267200"/>
          <p14:tracePt t="43030" x="4740275" y="4267200"/>
          <p14:tracePt t="43371" x="4746625" y="4267200"/>
          <p14:tracePt t="43379" x="4754563" y="4267200"/>
          <p14:tracePt t="43387" x="4778375" y="4267200"/>
          <p14:tracePt t="43397" x="4808538" y="4251325"/>
          <p14:tracePt t="43414" x="4884738" y="4229100"/>
          <p14:tracePt t="43430" x="5006975" y="4198938"/>
          <p14:tracePt t="43447" x="5135563" y="4175125"/>
          <p14:tracePt t="43464" x="5235575" y="4168775"/>
          <p14:tracePt t="43480" x="5257800" y="4160838"/>
          <p14:tracePt t="44539" x="5257800" y="4152900"/>
          <p14:tracePt t="44547" x="5219700" y="4144963"/>
          <p14:tracePt t="44555" x="5197475" y="4144963"/>
          <p14:tracePt t="44564" x="5181600" y="4144963"/>
          <p14:tracePt t="44581" x="5135563" y="4144963"/>
          <p14:tracePt t="44598" x="5075238" y="4175125"/>
          <p14:tracePt t="44614" x="4937125" y="4229100"/>
          <p14:tracePt t="44631" x="4822825" y="4237038"/>
          <p14:tracePt t="44648" x="4740275" y="4244975"/>
          <p14:tracePt t="44664" x="4724400" y="4244975"/>
          <p14:tracePt t="55491" x="4740275" y="4251325"/>
          <p14:tracePt t="55499" x="4800600" y="4275138"/>
          <p14:tracePt t="55507" x="4854575" y="4289425"/>
          <p14:tracePt t="55518" x="4906963" y="4305300"/>
          <p14:tracePt t="55535" x="4991100" y="4321175"/>
          <p14:tracePt t="55552" x="5067300" y="4335463"/>
          <p14:tracePt t="55568" x="5127625" y="4343400"/>
          <p14:tracePt t="55585" x="5173663" y="4343400"/>
          <p14:tracePt t="55602" x="5181600" y="4343400"/>
          <p14:tracePt t="55635" x="5189538" y="4343400"/>
          <p14:tracePt t="55651" x="5203825" y="4343400"/>
          <p14:tracePt t="55659" x="5280025" y="4335463"/>
          <p14:tracePt t="55668" x="5410200" y="4321175"/>
          <p14:tracePt t="55685" x="5661025" y="4283075"/>
          <p14:tracePt t="55702" x="5875338" y="4244975"/>
          <p14:tracePt t="55718" x="6088063" y="4213225"/>
          <p14:tracePt t="55735" x="6286500" y="4191000"/>
          <p14:tracePt t="55752" x="6392863" y="4152900"/>
          <p14:tracePt t="55755" x="6408738" y="4144963"/>
          <p14:tracePt t="55768" x="6416675" y="4137025"/>
          <p14:tracePt t="56283" x="6400800" y="4137025"/>
          <p14:tracePt t="56291" x="6362700" y="4168775"/>
          <p14:tracePt t="56302" x="6308725" y="4183063"/>
          <p14:tracePt t="56319" x="6218238" y="4206875"/>
          <p14:tracePt t="56335" x="6096000" y="4221163"/>
          <p14:tracePt t="56352" x="5973763" y="4244975"/>
          <p14:tracePt t="56369" x="5935663" y="4244975"/>
          <p14:tracePt t="56595" x="5927725" y="4244975"/>
          <p14:tracePt t="56603" x="5959475" y="4229100"/>
          <p14:tracePt t="56611" x="6003925" y="4213225"/>
          <p14:tracePt t="56619" x="6065838" y="4198938"/>
          <p14:tracePt t="56635" x="6194425" y="4160838"/>
          <p14:tracePt t="56652" x="6346825" y="4114800"/>
          <p14:tracePt t="56669" x="6492875" y="4092575"/>
          <p14:tracePt t="56685" x="6575425" y="4084638"/>
          <p14:tracePt t="56702" x="6629400" y="4076700"/>
          <p14:tracePt t="56719" x="6637338" y="4076700"/>
          <p14:tracePt t="60220" x="6591300" y="4076700"/>
          <p14:tracePt t="60227" x="6492875" y="4076700"/>
          <p14:tracePt t="60236" x="6324600" y="4122738"/>
          <p14:tracePt t="60253" x="5867400" y="4183063"/>
          <p14:tracePt t="60270" x="5349875" y="4244975"/>
          <p14:tracePt t="60287" x="4914900" y="4305300"/>
          <p14:tracePt t="60304" x="4541838" y="4365625"/>
          <p14:tracePt t="60320" x="4321175" y="4403725"/>
          <p14:tracePt t="60337" x="4183063" y="4419600"/>
          <p14:tracePt t="60355" x="4106863" y="4441825"/>
          <p14:tracePt t="60370" x="4098925" y="4441825"/>
          <p14:tracePt t="60427" x="4084638" y="4441825"/>
          <p14:tracePt t="60436" x="4060825" y="4441825"/>
          <p14:tracePt t="60443" x="4022725" y="4449763"/>
          <p14:tracePt t="60453" x="3970338" y="4465638"/>
          <p14:tracePt t="60470" x="3878263" y="4479925"/>
          <p14:tracePt t="60487" x="3733800" y="4511675"/>
          <p14:tracePt t="60503" x="3565525" y="4564063"/>
          <p14:tracePt t="60520" x="3344863" y="4640263"/>
          <p14:tracePt t="60537" x="3178175" y="4702175"/>
          <p14:tracePt t="60554" x="3116263" y="4754563"/>
          <p14:tracePt t="60883" x="3108325" y="4762500"/>
          <p14:tracePt t="60892" x="3108325" y="4770438"/>
          <p14:tracePt t="60903" x="3108325" y="4778375"/>
          <p14:tracePt t="60987" x="3108325" y="4784725"/>
          <p14:tracePt t="61099" x="3146425" y="4808538"/>
          <p14:tracePt t="61108" x="3170238" y="4808538"/>
          <p14:tracePt t="61120" x="3222625" y="4816475"/>
          <p14:tracePt t="61137" x="3390900" y="4876800"/>
          <p14:tracePt t="61154" x="3589338" y="4906963"/>
          <p14:tracePt t="61170" x="3763963" y="4937125"/>
          <p14:tracePt t="61187" x="3840163" y="4937125"/>
          <p14:tracePt t="61387" x="3848100" y="4937125"/>
          <p14:tracePt t="61395" x="3848100" y="4953000"/>
          <p14:tracePt t="61787" x="3848100" y="4960938"/>
          <p14:tracePt t="61835" x="3840163" y="4960938"/>
          <p14:tracePt t="61843" x="3802063" y="4960938"/>
          <p14:tracePt t="61854" x="3725863" y="4960938"/>
          <p14:tracePt t="61871" x="3565525" y="4960938"/>
          <p14:tracePt t="61887" x="3344863" y="4960938"/>
          <p14:tracePt t="61904" x="3116263" y="4960938"/>
          <p14:tracePt t="61921" x="2917825" y="4960938"/>
          <p14:tracePt t="61937" x="2797175" y="4960938"/>
          <p14:tracePt t="61954" x="2751138" y="4953000"/>
          <p14:tracePt t="62251" x="2781300" y="4953000"/>
          <p14:tracePt t="62259" x="2895600" y="4945063"/>
          <p14:tracePt t="62271" x="3017838" y="4945063"/>
          <p14:tracePt t="62287" x="3238500" y="4937125"/>
          <p14:tracePt t="62304" x="3513138" y="4914900"/>
          <p14:tracePt t="62321" x="3749675" y="4884738"/>
          <p14:tracePt t="62338" x="3908425" y="4868863"/>
          <p14:tracePt t="62354" x="3932238" y="4860925"/>
          <p14:tracePt t="62427" x="3946525" y="4860925"/>
          <p14:tracePt t="62435" x="3984625" y="4860925"/>
          <p14:tracePt t="62444" x="4038600" y="4860925"/>
          <p14:tracePt t="62454" x="4137025" y="4860925"/>
          <p14:tracePt t="62471" x="4435475" y="4860925"/>
          <p14:tracePt t="62487" x="4686300" y="4860925"/>
          <p14:tracePt t="62504" x="4876800" y="4860925"/>
          <p14:tracePt t="62521" x="5051425" y="4860925"/>
          <p14:tracePt t="62538" x="5135563" y="4860925"/>
          <p14:tracePt t="62635" x="5097463" y="4868863"/>
          <p14:tracePt t="62644" x="5037138" y="4876800"/>
          <p14:tracePt t="62654" x="4922838" y="4876800"/>
          <p14:tracePt t="62671" x="4602163" y="4876800"/>
          <p14:tracePt t="62688" x="4267200" y="4876800"/>
          <p14:tracePt t="62704" x="4144963" y="4876800"/>
          <p14:tracePt t="62739" x="4168775" y="4884738"/>
          <p14:tracePt t="62754" x="4289425" y="4884738"/>
          <p14:tracePt t="62770" x="4602163" y="4884738"/>
          <p14:tracePt t="62787" x="4953000" y="4884738"/>
          <p14:tracePt t="62804" x="5173663" y="4884738"/>
          <p14:tracePt t="62821" x="5257800" y="4884738"/>
          <p14:tracePt t="62875" x="5241925" y="4884738"/>
          <p14:tracePt t="62883" x="5173663" y="4884738"/>
          <p14:tracePt t="62891" x="5105400" y="4884738"/>
          <p14:tracePt t="62904" x="5075238" y="4884738"/>
          <p14:tracePt t="62921" x="5067300" y="4884738"/>
          <p14:tracePt t="63107" x="5097463" y="4884738"/>
          <p14:tracePt t="63115" x="5143500" y="4884738"/>
          <p14:tracePt t="63123" x="5203825" y="4884738"/>
          <p14:tracePt t="63138" x="5241925" y="4884738"/>
          <p14:tracePt t="63154" x="5394325" y="4884738"/>
          <p14:tracePt t="63171" x="5440363" y="4884738"/>
          <p14:tracePt t="63188" x="5456238" y="4884738"/>
          <p14:tracePt t="65683" x="5410200" y="4899025"/>
          <p14:tracePt t="65691" x="5311775" y="4968875"/>
          <p14:tracePt t="65706" x="5211763" y="5021263"/>
          <p14:tracePt t="65722" x="4792663" y="5211763"/>
          <p14:tracePt t="65739" x="4435475" y="5311775"/>
          <p14:tracePt t="65755" x="4046538" y="5418138"/>
          <p14:tracePt t="65772" x="3763963" y="5440363"/>
          <p14:tracePt t="65789" x="3559175" y="5440363"/>
          <p14:tracePt t="65805" x="3413125" y="5440363"/>
          <p14:tracePt t="65822" x="3322638" y="5440363"/>
          <p14:tracePt t="65839" x="3322638" y="5432425"/>
          <p14:tracePt t="65923" x="3314700" y="5432425"/>
          <p14:tracePt t="65931" x="3284538" y="5432425"/>
          <p14:tracePt t="65940" x="3254375" y="5426075"/>
          <p14:tracePt t="65956" x="3140075" y="5418138"/>
          <p14:tracePt t="65972" x="3040063" y="5418138"/>
          <p14:tracePt t="65989" x="2949575" y="5418138"/>
          <p14:tracePt t="66005" x="2857500" y="5402263"/>
          <p14:tracePt t="66022" x="2835275" y="5394325"/>
          <p14:tracePt t="66039" x="2827338" y="5394325"/>
          <p14:tracePt t="66099" x="2811463" y="5394325"/>
          <p14:tracePt t="66107" x="2803525" y="5394325"/>
          <p14:tracePt t="66115" x="2773363" y="5410200"/>
          <p14:tracePt t="66123" x="2697163" y="5448300"/>
          <p14:tracePt t="66139" x="2628900" y="5494338"/>
          <p14:tracePt t="66156" x="2506663" y="5546725"/>
          <p14:tracePt t="66172" x="2430463" y="5584825"/>
          <p14:tracePt t="66189" x="2378075" y="5600700"/>
          <p14:tracePt t="66270" x="2362200" y="5584825"/>
          <p14:tracePt t="66275" x="2354263" y="5532438"/>
          <p14:tracePt t="66289" x="2354263" y="5524500"/>
          <p14:tracePt t="66306" x="2354263" y="5516563"/>
          <p14:tracePt t="66322" x="2354263" y="5478463"/>
          <p14:tracePt t="66339" x="2354263" y="5418138"/>
          <p14:tracePt t="66356" x="2354263" y="5402263"/>
          <p14:tracePt t="66389" x="2354263" y="5394325"/>
          <p14:tracePt t="66406" x="2354263" y="5364163"/>
          <p14:tracePt t="66422" x="2354263" y="5356225"/>
          <p14:tracePt t="66439" x="2362200" y="5318125"/>
          <p14:tracePt t="66456" x="2378075" y="5287963"/>
          <p14:tracePt t="66472" x="2392363" y="5249863"/>
          <p14:tracePt t="66489" x="2416175" y="5211763"/>
          <p14:tracePt t="66506" x="2422525" y="5159375"/>
          <p14:tracePt t="66522" x="2438400" y="5097463"/>
          <p14:tracePt t="66539" x="2460625" y="5059363"/>
          <p14:tracePt t="66556" x="2484438" y="5029200"/>
          <p14:tracePt t="66573" x="2522538" y="4999038"/>
          <p14:tracePt t="66589" x="2606675" y="4960938"/>
          <p14:tracePt t="66606" x="2705100" y="4937125"/>
          <p14:tracePt t="66622" x="2857500" y="4922838"/>
          <p14:tracePt t="66639" x="2979738" y="4899025"/>
          <p14:tracePt t="66655" x="3108325" y="4884738"/>
          <p14:tracePt t="66672" x="3222625" y="4868863"/>
          <p14:tracePt t="66689" x="3322638" y="4868863"/>
          <p14:tracePt t="66705" x="3459163" y="4868863"/>
          <p14:tracePt t="66722" x="3527425" y="4868863"/>
          <p14:tracePt t="66739" x="3619500" y="4868863"/>
          <p14:tracePt t="66755" x="3695700" y="4868863"/>
          <p14:tracePt t="66772" x="3817938" y="4868863"/>
          <p14:tracePt t="66789" x="3940175" y="4868863"/>
          <p14:tracePt t="66805" x="4106863" y="4868863"/>
          <p14:tracePt t="66822" x="4259263" y="4868863"/>
          <p14:tracePt t="66839" x="4403725" y="4868863"/>
          <p14:tracePt t="66855" x="4511675" y="4868863"/>
          <p14:tracePt t="66872" x="4579938" y="4868863"/>
          <p14:tracePt t="66889" x="4610100" y="4868863"/>
          <p14:tracePt t="66938" x="4618038" y="4868863"/>
          <p14:tracePt t="66946" x="4632325" y="4868863"/>
          <p14:tracePt t="66955" x="4656138" y="4868863"/>
          <p14:tracePt t="66972" x="4754563" y="4868863"/>
          <p14:tracePt t="66989" x="4945063" y="4868863"/>
          <p14:tracePt t="67005" x="5165725" y="4868863"/>
          <p14:tracePt t="67022" x="5432425" y="4868863"/>
          <p14:tracePt t="67039" x="5684838" y="4868863"/>
          <p14:tracePt t="67055" x="5905500" y="4868863"/>
          <p14:tracePt t="67072" x="6111875" y="4884738"/>
          <p14:tracePt t="67089" x="6256338" y="4906963"/>
          <p14:tracePt t="67105" x="6370638" y="4922838"/>
          <p14:tracePt t="67122" x="6461125" y="4953000"/>
          <p14:tracePt t="67139" x="6477000" y="4953000"/>
          <p14:tracePt t="67155" x="6484938" y="4960938"/>
          <p14:tracePt t="67189" x="6492875" y="4968875"/>
          <p14:tracePt t="67205" x="6530975" y="4975225"/>
          <p14:tracePt t="67222" x="6575425" y="4991100"/>
          <p14:tracePt t="67239" x="6629400" y="5045075"/>
          <p14:tracePt t="67255" x="6683375" y="5075238"/>
          <p14:tracePt t="67272" x="6705600" y="5097463"/>
          <p14:tracePt t="67274" x="6713538" y="5121275"/>
          <p14:tracePt t="67289" x="6727825" y="5135563"/>
          <p14:tracePt t="67305" x="6759575" y="5189538"/>
          <p14:tracePt t="67322" x="6781800" y="5249863"/>
          <p14:tracePt t="67339" x="6804025" y="5303838"/>
          <p14:tracePt t="67355" x="6804025" y="5334000"/>
          <p14:tracePt t="67372" x="6804025" y="5364163"/>
          <p14:tracePt t="67389" x="6804025" y="5410200"/>
          <p14:tracePt t="67406" x="6781800" y="5448300"/>
          <p14:tracePt t="67422" x="6751638" y="5494338"/>
          <p14:tracePt t="67439" x="6721475" y="5524500"/>
          <p14:tracePt t="67456" x="6675438" y="5532438"/>
          <p14:tracePt t="67473" x="6591300" y="5540375"/>
          <p14:tracePt t="67489" x="6430963" y="5540375"/>
          <p14:tracePt t="67506" x="5973763" y="5540375"/>
          <p14:tracePt t="67522" x="5540375" y="5540375"/>
          <p14:tracePt t="67539" x="5105400" y="5540375"/>
          <p14:tracePt t="67556" x="4708525" y="5540375"/>
          <p14:tracePt t="67572" x="4435475" y="5540375"/>
          <p14:tracePt t="67589" x="4267200" y="5540375"/>
          <p14:tracePt t="67606" x="4168775" y="5540375"/>
          <p14:tracePt t="67622" x="4130675" y="5540375"/>
          <p14:tracePt t="67639" x="4084638" y="5540375"/>
          <p14:tracePt t="67656" x="4022725" y="5540375"/>
          <p14:tracePt t="67673" x="3902075" y="5540375"/>
          <p14:tracePt t="67689" x="3741738" y="5540375"/>
          <p14:tracePt t="67706" x="3565525" y="5516563"/>
          <p14:tracePt t="67723" x="3306763" y="5432425"/>
          <p14:tracePt t="67739" x="3192463" y="5380038"/>
          <p14:tracePt t="67756" x="3162300" y="5349875"/>
          <p14:tracePt t="67789" x="3162300" y="5326063"/>
          <p14:tracePt t="67806" x="3230563" y="5219700"/>
          <p14:tracePt t="67823" x="3298825" y="5127625"/>
          <p14:tracePt t="67839" x="3382963" y="5051425"/>
          <p14:tracePt t="67856" x="3489325" y="4999038"/>
          <p14:tracePt t="67873" x="3611563" y="4937125"/>
          <p14:tracePt t="67890" x="3810000" y="4876800"/>
          <p14:tracePt t="67906" x="3984625" y="4830763"/>
          <p14:tracePt t="67923" x="4152900" y="4784725"/>
          <p14:tracePt t="67939" x="4365625" y="4716463"/>
          <p14:tracePt t="67956" x="4587875" y="4670425"/>
          <p14:tracePt t="67973" x="4778375" y="4610100"/>
          <p14:tracePt t="67989" x="4991100" y="4549775"/>
          <p14:tracePt t="68006" x="5227638" y="4495800"/>
          <p14:tracePt t="68023" x="5502275" y="4457700"/>
          <p14:tracePt t="68039" x="5715000" y="4427538"/>
          <p14:tracePt t="68056" x="5921375" y="4403725"/>
          <p14:tracePt t="68073" x="6134100" y="4389438"/>
          <p14:tracePt t="68090" x="6340475" y="4389438"/>
          <p14:tracePt t="68106" x="6446838" y="4389438"/>
          <p14:tracePt t="68123" x="6507163" y="4389438"/>
          <p14:tracePt t="68139" x="6591300" y="4427538"/>
          <p14:tracePt t="68156" x="6705600" y="4541838"/>
          <p14:tracePt t="68173" x="6804025" y="4656138"/>
          <p14:tracePt t="68189" x="6904038" y="4778375"/>
          <p14:tracePt t="68206" x="7010400" y="4899025"/>
          <p14:tracePt t="68223" x="7070725" y="4991100"/>
          <p14:tracePt t="68239" x="7078663" y="5037138"/>
          <p14:tracePt t="68256" x="7078663" y="5075238"/>
          <p14:tracePt t="68273" x="7078663" y="5121275"/>
          <p14:tracePt t="68275" x="7056438" y="5135563"/>
          <p14:tracePt t="68290" x="7018338" y="5173663"/>
          <p14:tracePt t="68306" x="6765925" y="5287963"/>
          <p14:tracePt t="68323" x="6469063" y="5372100"/>
          <p14:tracePt t="68339" x="6073775" y="5418138"/>
          <p14:tracePt t="68356" x="5654675" y="5470525"/>
          <p14:tracePt t="68373" x="5287963" y="5570538"/>
          <p14:tracePt t="68389" x="4991100" y="5616575"/>
          <p14:tracePt t="68406" x="4754563" y="5654675"/>
          <p14:tracePt t="68423" x="4572000" y="5668963"/>
          <p14:tracePt t="68439" x="4427538" y="5668963"/>
          <p14:tracePt t="68456" x="4297363" y="5668963"/>
          <p14:tracePt t="68474" x="4084638" y="5638800"/>
          <p14:tracePt t="68490" x="4016375" y="5616575"/>
          <p14:tracePt t="68506" x="3665538" y="5508625"/>
          <p14:tracePt t="68523" x="3406775" y="5464175"/>
          <p14:tracePt t="68540" x="3154363" y="5418138"/>
          <p14:tracePt t="68556" x="2971800" y="5387975"/>
          <p14:tracePt t="68573" x="2857500" y="5372100"/>
          <p14:tracePt t="68589" x="2781300" y="5364163"/>
          <p14:tracePt t="68606" x="2759075" y="5349875"/>
          <p14:tracePt t="68675" x="2751138" y="5349875"/>
          <p14:tracePt t="68691" x="2751138" y="5326063"/>
          <p14:tracePt t="68698" x="2751138" y="5295900"/>
          <p14:tracePt t="68707" x="2735263" y="5249863"/>
          <p14:tracePt t="68723" x="2705100" y="5197475"/>
          <p14:tracePt t="68740" x="2705100" y="5189538"/>
          <p14:tracePt t="68756" x="2705100" y="5173663"/>
          <p14:tracePt t="68773" x="2705100" y="5113338"/>
          <p14:tracePt t="68789" x="2705100" y="5083175"/>
          <p14:tracePt t="68806" x="2705100" y="5059363"/>
          <p14:tracePt t="68840" x="2705100" y="5051425"/>
          <p14:tracePt t="68856" x="2705100" y="5037138"/>
          <p14:tracePt t="68874" x="2751138" y="4991100"/>
          <p14:tracePt t="68890" x="2773363" y="4975225"/>
          <p14:tracePt t="68906" x="2895600" y="4937125"/>
          <p14:tracePt t="68923" x="3063875" y="4914900"/>
          <p14:tracePt t="68940" x="3246438" y="4899025"/>
          <p14:tracePt t="68957" x="3436938" y="4892675"/>
          <p14:tracePt t="68973" x="3619500" y="4884738"/>
          <p14:tracePt t="68990" x="3794125" y="4854575"/>
          <p14:tracePt t="69007" x="3932238" y="4830763"/>
          <p14:tracePt t="69023" x="4046538" y="4830763"/>
          <p14:tracePt t="69040" x="4152900" y="4830763"/>
          <p14:tracePt t="69057" x="4267200" y="4830763"/>
          <p14:tracePt t="69073" x="4397375" y="4830763"/>
          <p14:tracePt t="69090" x="4564063" y="4830763"/>
          <p14:tracePt t="69107" x="4830763" y="4830763"/>
          <p14:tracePt t="69123" x="4975225" y="4830763"/>
          <p14:tracePt t="69140" x="5105400" y="4830763"/>
          <p14:tracePt t="69157" x="5203825" y="4830763"/>
          <p14:tracePt t="69173" x="5318125" y="4846638"/>
          <p14:tracePt t="69190" x="5432425" y="4884738"/>
          <p14:tracePt t="69207" x="5570538" y="4922838"/>
          <p14:tracePt t="69223" x="5715000" y="4968875"/>
          <p14:tracePt t="69240" x="5845175" y="4999038"/>
          <p14:tracePt t="69257" x="5959475" y="5021263"/>
          <p14:tracePt t="69274" x="6065838" y="5037138"/>
          <p14:tracePt t="69276" x="6096000" y="5037138"/>
          <p14:tracePt t="69290" x="6111875" y="5037138"/>
          <p14:tracePt t="69307" x="6134100" y="5051425"/>
          <p14:tracePt t="69323" x="6156325" y="5059363"/>
          <p14:tracePt t="69340" x="6180138" y="5067300"/>
          <p14:tracePt t="69357" x="6210300" y="5083175"/>
          <p14:tracePt t="69373" x="6256338" y="5097463"/>
          <p14:tracePt t="69390" x="6378575" y="5197475"/>
          <p14:tracePt t="69407" x="6553200" y="5303838"/>
          <p14:tracePt t="69423" x="6675438" y="5387975"/>
          <p14:tracePt t="69440" x="6773863" y="5470525"/>
          <p14:tracePt t="69457" x="6819900" y="5516563"/>
          <p14:tracePt t="69473" x="6850063" y="5540375"/>
          <p14:tracePt t="69490" x="6858000" y="5546725"/>
          <p14:tracePt t="69547" x="6858000" y="5562600"/>
          <p14:tracePt t="69555" x="6865938" y="5592763"/>
          <p14:tracePt t="69563" x="6865938" y="5638800"/>
          <p14:tracePt t="69573" x="6865938" y="5661025"/>
          <p14:tracePt t="69590" x="6865938" y="5707063"/>
          <p14:tracePt t="69607" x="6865938" y="5761038"/>
          <p14:tracePt t="69623" x="6865938" y="5791200"/>
          <p14:tracePt t="69640" x="6865938" y="5813425"/>
          <p14:tracePt t="69657" x="6888163" y="5837238"/>
          <p14:tracePt t="69674" x="7026275" y="5867400"/>
          <p14:tracePt t="69691" x="7185025" y="5867400"/>
          <p14:tracePt t="69707" x="7375525" y="5851525"/>
          <p14:tracePt t="69723" x="7597775" y="5775325"/>
          <p14:tracePt t="69740" x="7840663" y="5692775"/>
          <p14:tracePt t="69757" x="8169275" y="5554663"/>
          <p14:tracePt t="69773" x="8335963" y="5478463"/>
          <p14:tracePt t="69791" x="8480425" y="5418138"/>
          <p14:tracePt t="69807" x="8580438" y="5372100"/>
          <p14:tracePt t="69824" x="8610600" y="5356225"/>
          <p14:tracePt t="69979" x="8610600" y="5341938"/>
          <p14:tracePt t="69987" x="8580438" y="5341938"/>
          <p14:tracePt t="69995" x="8542338" y="5334000"/>
          <p14:tracePt t="70007" x="8518525" y="5334000"/>
          <p14:tracePt t="70024" x="8474075" y="5334000"/>
          <p14:tracePt t="70040" x="8374063" y="5349875"/>
          <p14:tracePt t="70057" x="8267700" y="5380038"/>
          <p14:tracePt t="70074" x="8229600" y="5394325"/>
          <p14:tracePt t="70090" x="8175625" y="5410200"/>
          <p14:tracePt t="70107" x="8169275" y="5410200"/>
          <p14:tracePt t="70187" x="8161338" y="5410200"/>
          <p14:tracePt t="70195" x="8099425" y="5426075"/>
          <p14:tracePt t="70207" x="8047038" y="5440363"/>
          <p14:tracePt t="70224" x="7954963" y="5464175"/>
          <p14:tracePt t="70240" x="7840663" y="5494338"/>
          <p14:tracePt t="70257" x="7726363" y="5516563"/>
          <p14:tracePt t="70274" x="7680325" y="5524500"/>
          <p14:tracePt t="70277" x="7673975" y="5524500"/>
          <p14:tracePt t="70290" x="7673975" y="5532438"/>
          <p14:tracePt t="70339" x="7642225" y="5532438"/>
          <p14:tracePt t="70347" x="7581900" y="5532438"/>
          <p14:tracePt t="70357" x="7543800" y="5532438"/>
          <p14:tracePt t="70374" x="7413625" y="5470525"/>
          <p14:tracePt t="70390" x="7337425" y="5380038"/>
          <p14:tracePt t="70651" x="7331075" y="5380038"/>
          <p14:tracePt t="70659" x="7307263" y="5380038"/>
          <p14:tracePt t="70675" x="7299325" y="5380038"/>
          <p14:tracePt t="70683" x="7299325" y="5387975"/>
          <p14:tracePt t="70691" x="7292975" y="5387975"/>
          <p14:tracePt t="70723" x="7292975" y="5394325"/>
          <p14:tracePt t="70788" x="7292975" y="5402263"/>
          <p14:tracePt t="70811" x="7299325" y="5410200"/>
          <p14:tracePt t="70819" x="7315200" y="5410200"/>
          <p14:tracePt t="70827" x="7337425" y="5410200"/>
          <p14:tracePt t="70841" x="7361238" y="5418138"/>
          <p14:tracePt t="70858" x="7421563" y="5418138"/>
          <p14:tracePt t="70874" x="7581900" y="5418138"/>
          <p14:tracePt t="70891" x="7826375" y="5418138"/>
          <p14:tracePt t="70907" x="8001000" y="5418138"/>
          <p14:tracePt t="70924" x="8153400" y="5418138"/>
          <p14:tracePt t="70941" x="8245475" y="5418138"/>
          <p14:tracePt t="70957" x="8283575" y="5418138"/>
          <p14:tracePt t="72475" x="8283575" y="5410200"/>
          <p14:tracePt t="72483" x="8229600" y="5402263"/>
          <p14:tracePt t="72491" x="8161338" y="5372100"/>
          <p14:tracePt t="72508" x="8047038" y="5372100"/>
          <p14:tracePt t="72525" x="7870825" y="5372100"/>
          <p14:tracePt t="72541" x="7650163" y="5372100"/>
          <p14:tracePt t="72558" x="7383463" y="5372100"/>
          <p14:tracePt t="72575" x="7162800" y="5380038"/>
          <p14:tracePt t="72591" x="6980238" y="5402263"/>
          <p14:tracePt t="72608" x="6842125" y="5418138"/>
          <p14:tracePt t="72625" x="6797675" y="5432425"/>
          <p14:tracePt t="72915" x="6781800" y="5448300"/>
          <p14:tracePt t="72923" x="6751638" y="5524500"/>
          <p14:tracePt t="72931" x="6697663" y="5661025"/>
          <p14:tracePt t="72941" x="6621463" y="5799138"/>
          <p14:tracePt t="72958" x="6438900" y="6019800"/>
          <p14:tracePt t="72975" x="6202363" y="6180138"/>
          <p14:tracePt t="72991" x="5905500" y="6346825"/>
          <p14:tracePt t="73008" x="5562600" y="6523038"/>
          <p14:tracePt t="73025" x="5197475" y="6689725"/>
          <p14:tracePt t="73042" x="4625975" y="6850063"/>
          <p14:tracePt t="73058" x="4403725" y="6850063"/>
          <p14:tracePt t="73075" x="3733800" y="6850063"/>
          <p14:tracePt t="73091" x="3260725" y="6850063"/>
          <p14:tracePt t="73108" x="2819400" y="6850063"/>
          <p14:tracePt t="73125" x="2370138" y="6850063"/>
          <p14:tracePt t="73141" x="2049463" y="6850063"/>
          <p14:tracePt t="73158" x="1828800" y="6850063"/>
          <p14:tracePt t="73175" x="1646238" y="6804025"/>
          <p14:tracePt t="73459" x="1006475" y="6561138"/>
          <p14:tracePt t="74859" x="777875" y="6408738"/>
          <p14:tracePt t="74875" x="777875" y="6354763"/>
          <p14:tracePt t="74892" x="784225" y="6294438"/>
          <p14:tracePt t="74909" x="784225" y="6226175"/>
          <p14:tracePt t="77059" x="1219200" y="5105400"/>
          <p14:tracePt t="77076" x="1371600" y="5037138"/>
          <p14:tracePt t="77093" x="1554163" y="4953000"/>
          <p14:tracePt t="77110" x="1828800" y="4868863"/>
          <p14:tracePt t="77126" x="2201863" y="4770438"/>
          <p14:tracePt t="77143" x="2697163" y="4640263"/>
          <p14:tracePt t="77160" x="3154363" y="4479925"/>
          <p14:tracePt t="77176" x="3581400" y="4321175"/>
          <p14:tracePt t="77193" x="3856038" y="4183063"/>
          <p14:tracePt t="77210" x="4259263" y="4008438"/>
          <p14:tracePt t="77226" x="4441825" y="3902075"/>
          <p14:tracePt t="77243" x="4625975" y="3810000"/>
          <p14:tracePt t="77260" x="4770438" y="3749675"/>
          <p14:tracePt t="77276" x="4860925" y="3703638"/>
          <p14:tracePt t="77293" x="4868863" y="3695700"/>
          <p14:tracePt t="77652" x="4838700" y="3687763"/>
          <p14:tracePt t="77663" x="4770438" y="3679825"/>
          <p14:tracePt t="77676" x="4533900" y="3763963"/>
          <p14:tracePt t="77693" x="4297363" y="3894138"/>
          <p14:tracePt t="77710" x="3992563" y="4030663"/>
          <p14:tracePt t="77726" x="3597275" y="4152900"/>
          <p14:tracePt t="77743" x="3238500" y="4251325"/>
          <p14:tracePt t="77760" x="2911475" y="4351338"/>
          <p14:tracePt t="77776" x="2727325" y="4419600"/>
          <p14:tracePt t="77779" x="2644775" y="4457700"/>
          <p14:tracePt t="77793" x="2574925" y="4479925"/>
          <p14:tracePt t="77810" x="2422525" y="4525963"/>
          <p14:tracePt t="77826" x="2255838" y="4594225"/>
          <p14:tracePt t="77843" x="2125663" y="4640263"/>
          <p14:tracePt t="77860" x="1989138" y="4694238"/>
          <p14:tracePt t="77877" x="1836738" y="4762500"/>
          <p14:tracePt t="77893" x="1730375" y="4808538"/>
          <p14:tracePt t="77910" x="1592263" y="4860925"/>
          <p14:tracePt t="77927" x="1493838" y="4892675"/>
          <p14:tracePt t="77943" x="1417638" y="4930775"/>
          <p14:tracePt t="77960" x="1355725" y="4960938"/>
          <p14:tracePt t="77977" x="1317625" y="4968875"/>
          <p14:tracePt t="77993" x="1249363" y="5006975"/>
          <p14:tracePt t="78010" x="1181100" y="5029200"/>
          <p14:tracePt t="78026" x="1036638" y="5097463"/>
          <p14:tracePt t="78043" x="960438" y="5135563"/>
          <p14:tracePt t="78060" x="854075" y="5173663"/>
          <p14:tracePt t="78858" x="0" y="0"/>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Levels of measurement </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004291" y="1877658"/>
            <a:ext cx="2308065" cy="3046988"/>
          </a:xfrm>
          <a:prstGeom prst="rect">
            <a:avLst/>
          </a:prstGeom>
          <a:solidFill>
            <a:schemeClr val="bg1"/>
          </a:solidFill>
        </p:spPr>
        <p:txBody>
          <a:bodyPr wrap="square">
            <a:spAutoFit/>
          </a:bodyPr>
          <a:lstStyle/>
          <a:p>
            <a:pPr algn="just"/>
            <a:r>
              <a:rPr lang="en-US" sz="2400" dirty="0" smtClean="0">
                <a:latin typeface="Times New Roman" panose="02020603050405020304" pitchFamily="18" charset="0"/>
                <a:cs typeface="Times New Roman" panose="02020603050405020304" pitchFamily="18" charset="0"/>
              </a:rPr>
              <a:t>1- </a:t>
            </a:r>
            <a:r>
              <a:rPr lang="en-US" sz="2400" b="1" dirty="0" smtClean="0">
                <a:latin typeface="Times New Roman" panose="02020603050405020304" pitchFamily="18" charset="0"/>
                <a:cs typeface="Times New Roman" panose="02020603050405020304" pitchFamily="18" charset="0"/>
              </a:rPr>
              <a:t>Nominal  </a:t>
            </a:r>
          </a:p>
          <a:p>
            <a:pPr algn="just"/>
            <a:r>
              <a:rPr lang="en-US" sz="2400" b="1" dirty="0" smtClean="0">
                <a:latin typeface="Times New Roman" panose="02020603050405020304" pitchFamily="18" charset="0"/>
                <a:cs typeface="Times New Roman" panose="02020603050405020304" pitchFamily="18" charset="0"/>
              </a:rPr>
              <a:t> </a:t>
            </a:r>
          </a:p>
          <a:p>
            <a:pPr algn="just"/>
            <a:r>
              <a:rPr lang="en-US" sz="2400" b="1" dirty="0" smtClean="0">
                <a:latin typeface="Times New Roman" panose="02020603050405020304" pitchFamily="18" charset="0"/>
                <a:cs typeface="Times New Roman" panose="02020603050405020304" pitchFamily="18" charset="0"/>
              </a:rPr>
              <a:t>2- Ordinal</a:t>
            </a:r>
          </a:p>
          <a:p>
            <a:pPr algn="just"/>
            <a:endParaRPr lang="en-US" sz="2400" b="1" dirty="0">
              <a:latin typeface="Times New Roman" panose="02020603050405020304" pitchFamily="18" charset="0"/>
              <a:cs typeface="Times New Roman" panose="02020603050405020304" pitchFamily="18" charset="0"/>
            </a:endParaRPr>
          </a:p>
          <a:p>
            <a:pPr algn="just"/>
            <a:r>
              <a:rPr lang="en-US" sz="2400" b="1" dirty="0" smtClean="0">
                <a:latin typeface="Times New Roman" panose="02020603050405020304" pitchFamily="18" charset="0"/>
                <a:cs typeface="Times New Roman" panose="02020603050405020304" pitchFamily="18" charset="0"/>
              </a:rPr>
              <a:t>3- Interval </a:t>
            </a:r>
          </a:p>
          <a:p>
            <a:pPr algn="just"/>
            <a:endParaRPr lang="en-US" sz="2400" b="1" dirty="0">
              <a:latin typeface="Times New Roman" panose="02020603050405020304" pitchFamily="18" charset="0"/>
              <a:cs typeface="Times New Roman" panose="02020603050405020304" pitchFamily="18" charset="0"/>
            </a:endParaRPr>
          </a:p>
          <a:p>
            <a:pPr algn="just"/>
            <a:r>
              <a:rPr lang="en-US" sz="2400" b="1" dirty="0" smtClean="0">
                <a:latin typeface="Times New Roman" panose="02020603050405020304" pitchFamily="18" charset="0"/>
                <a:cs typeface="Times New Roman" panose="02020603050405020304" pitchFamily="18" charset="0"/>
              </a:rPr>
              <a:t>4- Ratio </a:t>
            </a:r>
          </a:p>
          <a:p>
            <a:pPr algn="just"/>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390028" y="2110083"/>
            <a:ext cx="2223395" cy="2677656"/>
          </a:xfrm>
          <a:prstGeom prst="rect">
            <a:avLst/>
          </a:prstGeom>
          <a:solidFill>
            <a:schemeClr val="bg1"/>
          </a:solidFill>
        </p:spPr>
        <p:txBody>
          <a:bodyPr wrap="square">
            <a:spAutoFit/>
          </a:bodyPr>
          <a:lstStyle/>
          <a:p>
            <a:pPr algn="r"/>
            <a:r>
              <a:rPr lang="ar-EG" sz="2400" b="1" dirty="0">
                <a:latin typeface="Times New Roman" panose="02020603050405020304" pitchFamily="18" charset="0"/>
                <a:cs typeface="Times New Roman" panose="02020603050405020304" pitchFamily="18" charset="0"/>
              </a:rPr>
              <a:t>1- الاسمية  </a:t>
            </a:r>
          </a:p>
          <a:p>
            <a:pPr algn="r"/>
            <a:r>
              <a:rPr lang="ar-EG" sz="2400" b="1" dirty="0">
                <a:latin typeface="Times New Roman" panose="02020603050405020304" pitchFamily="18" charset="0"/>
                <a:cs typeface="Times New Roman" panose="02020603050405020304" pitchFamily="18" charset="0"/>
              </a:rPr>
              <a:t> </a:t>
            </a:r>
          </a:p>
          <a:p>
            <a:pPr algn="r"/>
            <a:r>
              <a:rPr lang="ar-EG" sz="2400" b="1" dirty="0">
                <a:latin typeface="Times New Roman" panose="02020603050405020304" pitchFamily="18" charset="0"/>
                <a:cs typeface="Times New Roman" panose="02020603050405020304" pitchFamily="18" charset="0"/>
              </a:rPr>
              <a:t>2- الترتيبي</a:t>
            </a: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3- </a:t>
            </a:r>
            <a:r>
              <a:rPr lang="ar-EG" sz="2400" b="1" dirty="0" smtClean="0">
                <a:latin typeface="Times New Roman" panose="02020603050405020304" pitchFamily="18" charset="0"/>
                <a:cs typeface="Times New Roman" panose="02020603050405020304" pitchFamily="18" charset="0"/>
              </a:rPr>
              <a:t>فترات </a:t>
            </a:r>
            <a:endParaRPr lang="ar-EG" sz="2400" b="1" dirty="0">
              <a:latin typeface="Times New Roman" panose="02020603050405020304" pitchFamily="18" charset="0"/>
              <a:cs typeface="Times New Roman" panose="02020603050405020304" pitchFamily="18" charset="0"/>
            </a:endParaRP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4- النسبة</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5266128"/>
      </p:ext>
    </p:extLst>
  </p:cSld>
  <p:clrMapOvr>
    <a:masterClrMapping/>
  </p:clrMapOvr>
  <mc:AlternateContent xmlns:mc="http://schemas.openxmlformats.org/markup-compatibility/2006" xmlns:p14="http://schemas.microsoft.com/office/powerpoint/2010/main">
    <mc:Choice Requires="p14">
      <p:transition p14:dur="10" advTm="38016"/>
    </mc:Choice>
    <mc:Fallback xmlns="">
      <p:transition advTm="3801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Nominal </a:t>
            </a:r>
            <a:r>
              <a:rPr lang="en-US" sz="2800" b="1" dirty="0">
                <a:latin typeface="Times New Roman" panose="02020603050405020304" pitchFamily="18" charset="0"/>
                <a:cs typeface="Times New Roman" panose="02020603050405020304" pitchFamily="18" charset="0"/>
              </a:rPr>
              <a:t>Level of measurement </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61955" y="1973176"/>
            <a:ext cx="3902388" cy="3046988"/>
          </a:xfrm>
          <a:prstGeom prst="rect">
            <a:avLst/>
          </a:prstGeom>
          <a:solidFill>
            <a:schemeClr val="bg1"/>
          </a:solid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Data at the </a:t>
            </a:r>
            <a:r>
              <a:rPr lang="en-US" sz="2400" b="1" dirty="0">
                <a:latin typeface="Times New Roman" panose="02020603050405020304" pitchFamily="18" charset="0"/>
                <a:cs typeface="Times New Roman" panose="02020603050405020304" pitchFamily="18" charset="0"/>
              </a:rPr>
              <a:t>nominal level of measurement </a:t>
            </a:r>
            <a:r>
              <a:rPr lang="en-US" sz="2400" dirty="0">
                <a:latin typeface="Times New Roman" panose="02020603050405020304" pitchFamily="18" charset="0"/>
                <a:cs typeface="Times New Roman" panose="02020603050405020304" pitchFamily="18" charset="0"/>
              </a:rPr>
              <a:t>are qualitative only. Data at </a:t>
            </a:r>
            <a:r>
              <a:rPr lang="en-US" sz="2400" dirty="0" smtClean="0">
                <a:latin typeface="Times New Roman" panose="02020603050405020304" pitchFamily="18" charset="0"/>
                <a:cs typeface="Times New Roman" panose="02020603050405020304" pitchFamily="18" charset="0"/>
              </a:rPr>
              <a:t>this level </a:t>
            </a:r>
            <a:r>
              <a:rPr lang="en-US" sz="2400" dirty="0">
                <a:latin typeface="Times New Roman" panose="02020603050405020304" pitchFamily="18" charset="0"/>
                <a:cs typeface="Times New Roman" panose="02020603050405020304" pitchFamily="18" charset="0"/>
              </a:rPr>
              <a:t>are </a:t>
            </a:r>
            <a:r>
              <a:rPr lang="en-US" sz="2400" dirty="0" smtClean="0">
                <a:latin typeface="Times New Roman" panose="02020603050405020304" pitchFamily="18" charset="0"/>
                <a:cs typeface="Times New Roman" panose="02020603050405020304" pitchFamily="18" charset="0"/>
              </a:rPr>
              <a:t>categorized using </a:t>
            </a:r>
            <a:r>
              <a:rPr lang="en-US" sz="2400" dirty="0">
                <a:latin typeface="Times New Roman" panose="02020603050405020304" pitchFamily="18" charset="0"/>
                <a:cs typeface="Times New Roman" panose="02020603050405020304" pitchFamily="18" charset="0"/>
              </a:rPr>
              <a:t>names, labels, or qualities. No </a:t>
            </a:r>
            <a:r>
              <a:rPr lang="en-US" sz="2400" dirty="0" smtClean="0">
                <a:latin typeface="Times New Roman" panose="02020603050405020304" pitchFamily="18" charset="0"/>
                <a:cs typeface="Times New Roman" panose="02020603050405020304" pitchFamily="18" charset="0"/>
              </a:rPr>
              <a:t>mathematical computations </a:t>
            </a:r>
            <a:r>
              <a:rPr lang="en-US" sz="2400" dirty="0">
                <a:latin typeface="Times New Roman" panose="02020603050405020304" pitchFamily="18" charset="0"/>
                <a:cs typeface="Times New Roman" panose="02020603050405020304" pitchFamily="18" charset="0"/>
              </a:rPr>
              <a:t>can be made at this level</a:t>
            </a:r>
            <a:r>
              <a:rPr lang="en-US" sz="2400" dirty="0" smtClean="0">
                <a:latin typeface="Times New Roman" panose="02020603050405020304" pitchFamily="18" charset="0"/>
                <a:cs typeface="Times New Roman" panose="02020603050405020304" pitchFamily="18" charset="0"/>
              </a:rPr>
              <a:t>.</a:t>
            </a:r>
          </a:p>
          <a:p>
            <a:pPr algn="just"/>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5952403" y="2342508"/>
            <a:ext cx="3902388" cy="2308324"/>
          </a:xfrm>
          <a:prstGeom prst="rect">
            <a:avLst/>
          </a:prstGeom>
          <a:solidFill>
            <a:schemeClr val="bg1"/>
          </a:solidFill>
        </p:spPr>
        <p:txBody>
          <a:bodyPr wrap="square">
            <a:spAutoFit/>
          </a:bodyPr>
          <a:lstStyle/>
          <a:p>
            <a:pPr algn="r"/>
            <a:r>
              <a:rPr lang="ar-EG" sz="2400" dirty="0">
                <a:latin typeface="Times New Roman" panose="02020603050405020304" pitchFamily="18" charset="0"/>
                <a:cs typeface="Times New Roman" panose="02020603050405020304" pitchFamily="18" charset="0"/>
              </a:rPr>
              <a:t>البيانات على المستوى </a:t>
            </a:r>
            <a:r>
              <a:rPr lang="ar-EG" sz="2400" b="1" dirty="0">
                <a:latin typeface="Times New Roman" panose="02020603050405020304" pitchFamily="18" charset="0"/>
                <a:cs typeface="Times New Roman" panose="02020603050405020304" pitchFamily="18" charset="0"/>
              </a:rPr>
              <a:t>الاسمي</a:t>
            </a:r>
            <a:r>
              <a:rPr lang="ar-EG" sz="2400" dirty="0">
                <a:latin typeface="Times New Roman" panose="02020603050405020304" pitchFamily="18" charset="0"/>
                <a:cs typeface="Times New Roman" panose="02020603050405020304" pitchFamily="18" charset="0"/>
              </a:rPr>
              <a:t> للقياس هي بيانات نوعية فقط. يتم تصنيف البيانات في هذا المستوى باستخدام الأسماء أو التسميات أو الصفات. لا يمكن إجراء أي حسابات رياضية على هذا المستوى.</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609696"/>
      </p:ext>
    </p:extLst>
  </p:cSld>
  <p:clrMapOvr>
    <a:masterClrMapping/>
  </p:clrMapOvr>
  <mc:AlternateContent xmlns:mc="http://schemas.openxmlformats.org/markup-compatibility/2006" xmlns:p14="http://schemas.microsoft.com/office/powerpoint/2010/main">
    <mc:Choice Requires="p14">
      <p:transition p14:dur="10" advTm="53384"/>
    </mc:Choice>
    <mc:Fallback xmlns="">
      <p:transition advTm="5338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Ordinal Level of measurement </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706581" y="2108534"/>
            <a:ext cx="4475018" cy="3084354"/>
          </a:xfrm>
          <a:prstGeom prst="rect">
            <a:avLst/>
          </a:prstGeom>
          <a:solidFill>
            <a:schemeClr val="bg1"/>
          </a:solidFill>
        </p:spPr>
        <p:txBody>
          <a:bodyPr wrap="square">
            <a:spAutoFit/>
          </a:bodyPr>
          <a:lstStyle/>
          <a:p>
            <a:pPr algn="just"/>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Data </a:t>
            </a:r>
            <a:r>
              <a:rPr lang="en-US" sz="2400" dirty="0">
                <a:latin typeface="Times New Roman" panose="02020603050405020304" pitchFamily="18" charset="0"/>
                <a:cs typeface="Times New Roman" panose="02020603050405020304" pitchFamily="18" charset="0"/>
              </a:rPr>
              <a:t>at the </a:t>
            </a:r>
            <a:r>
              <a:rPr lang="en-US" sz="2400" b="1" dirty="0">
                <a:latin typeface="Times New Roman" panose="02020603050405020304" pitchFamily="18" charset="0"/>
                <a:cs typeface="Times New Roman" panose="02020603050405020304" pitchFamily="18" charset="0"/>
              </a:rPr>
              <a:t>ordinal level of measurement </a:t>
            </a:r>
            <a:r>
              <a:rPr lang="en-US" sz="2400" dirty="0">
                <a:latin typeface="Times New Roman" panose="02020603050405020304" pitchFamily="18" charset="0"/>
                <a:cs typeface="Times New Roman" panose="02020603050405020304" pitchFamily="18" charset="0"/>
              </a:rPr>
              <a:t>are qualitative or quantitative. </a:t>
            </a:r>
            <a:r>
              <a:rPr lang="en-US" sz="2400" dirty="0" smtClean="0">
                <a:latin typeface="Times New Roman" panose="02020603050405020304" pitchFamily="18" charset="0"/>
                <a:cs typeface="Times New Roman" panose="02020603050405020304" pitchFamily="18" charset="0"/>
              </a:rPr>
              <a:t>Data at </a:t>
            </a:r>
            <a:r>
              <a:rPr lang="en-US" sz="2400" dirty="0">
                <a:latin typeface="Times New Roman" panose="02020603050405020304" pitchFamily="18" charset="0"/>
                <a:cs typeface="Times New Roman" panose="02020603050405020304" pitchFamily="18" charset="0"/>
              </a:rPr>
              <a:t>this level can be arranged in order, or ranked, but differences between </a:t>
            </a:r>
            <a:r>
              <a:rPr lang="en-US" sz="2400" dirty="0" smtClean="0">
                <a:latin typeface="Times New Roman" panose="02020603050405020304" pitchFamily="18" charset="0"/>
                <a:cs typeface="Times New Roman" panose="02020603050405020304" pitchFamily="18" charset="0"/>
              </a:rPr>
              <a:t>data entries </a:t>
            </a:r>
            <a:r>
              <a:rPr lang="en-US" sz="2400" dirty="0">
                <a:latin typeface="Times New Roman" panose="02020603050405020304" pitchFamily="18" charset="0"/>
                <a:cs typeface="Times New Roman" panose="02020603050405020304" pitchFamily="18" charset="0"/>
              </a:rPr>
              <a:t>are not meaningful</a:t>
            </a:r>
            <a:r>
              <a:rPr lang="en-US" sz="2400" dirty="0" smtClean="0">
                <a:latin typeface="Times New Roman" panose="02020603050405020304" pitchFamily="18" charset="0"/>
                <a:cs typeface="Times New Roman" panose="02020603050405020304" pitchFamily="18" charset="0"/>
              </a:rPr>
              <a:t>.</a:t>
            </a:r>
          </a:p>
          <a:p>
            <a:pPr algn="just"/>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6356402" y="2496549"/>
            <a:ext cx="4475018" cy="2308324"/>
          </a:xfrm>
          <a:prstGeom prst="rect">
            <a:avLst/>
          </a:prstGeom>
          <a:solidFill>
            <a:schemeClr val="bg1"/>
          </a:solidFill>
        </p:spPr>
        <p:txBody>
          <a:bodyPr wrap="square">
            <a:spAutoFit/>
          </a:bodyPr>
          <a:lstStyle/>
          <a:p>
            <a:pPr algn="r"/>
            <a:endParaRPr lang="en-US" sz="2400" dirty="0" smtClean="0">
              <a:latin typeface="Times New Roman" panose="02020603050405020304" pitchFamily="18" charset="0"/>
              <a:cs typeface="Times New Roman" panose="02020603050405020304" pitchFamily="18" charset="0"/>
            </a:endParaRPr>
          </a:p>
          <a:p>
            <a:pPr algn="r"/>
            <a:r>
              <a:rPr lang="ar-EG" sz="2400" dirty="0">
                <a:latin typeface="Times New Roman" panose="02020603050405020304" pitchFamily="18" charset="0"/>
                <a:cs typeface="Times New Roman" panose="02020603050405020304" pitchFamily="18" charset="0"/>
              </a:rPr>
              <a:t>البيانات على المستوى </a:t>
            </a:r>
            <a:r>
              <a:rPr lang="ar-EG" sz="2400" b="1" dirty="0">
                <a:latin typeface="Times New Roman" panose="02020603050405020304" pitchFamily="18" charset="0"/>
                <a:cs typeface="Times New Roman" panose="02020603050405020304" pitchFamily="18" charset="0"/>
              </a:rPr>
              <a:t>الترتيبي</a:t>
            </a:r>
            <a:r>
              <a:rPr lang="ar-EG" sz="2400" dirty="0">
                <a:latin typeface="Times New Roman" panose="02020603050405020304" pitchFamily="18" charset="0"/>
                <a:cs typeface="Times New Roman" panose="02020603050405020304" pitchFamily="18" charset="0"/>
              </a:rPr>
              <a:t> للقياس هي نوعية أو كمية. يمكن ترتيب البيانات في هذا المستوى بالترتيب أو الترتيب، لكن الاختلافات بين إدخالات البيانات ليست ذات معنى.</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5623090"/>
      </p:ext>
    </p:extLst>
  </p:cSld>
  <p:clrMapOvr>
    <a:masterClrMapping/>
  </p:clrMapOvr>
  <mc:AlternateContent xmlns:mc="http://schemas.openxmlformats.org/markup-compatibility/2006" xmlns:p14="http://schemas.microsoft.com/office/powerpoint/2010/main">
    <mc:Choice Requires="p14">
      <p:transition p14:dur="10" advTm="130726"/>
    </mc:Choice>
    <mc:Fallback xmlns="">
      <p:transition advTm="130726"/>
    </mc:Fallback>
  </mc:AlternateContent>
  <p:timing>
    <p:tnLst>
      <p:par>
        <p:cTn id="1" dur="indefinite" restart="never" nodeType="tmRoot"/>
      </p:par>
    </p:tnLst>
  </p:timing>
  <p:extLst mod="1">
    <p:ext uri="{3A86A75C-4F4B-4683-9AE1-C65F6400EC91}">
      <p14:laserTraceLst xmlns:p14="http://schemas.microsoft.com/office/powerpoint/2010/main">
        <p14:tracePtLst>
          <p14:tracePt t="41013" x="609600" y="5273675"/>
          <p14:tracePt t="41053" x="639763" y="5273675"/>
          <p14:tracePt t="41061" x="701675" y="5273675"/>
          <p14:tracePt t="41069" x="808038" y="5265738"/>
          <p14:tracePt t="41077" x="960438" y="5235575"/>
          <p14:tracePt t="41093" x="1317625" y="5211763"/>
          <p14:tracePt t="41109" x="1905000" y="5105400"/>
          <p14:tracePt t="41126" x="2552700" y="4884738"/>
          <p14:tracePt t="41143" x="3094038" y="4610100"/>
          <p14:tracePt t="41159" x="3482975" y="4373563"/>
          <p14:tracePt t="41176" x="3779838" y="4168775"/>
          <p14:tracePt t="41193" x="4000500" y="4000500"/>
          <p14:tracePt t="41210" x="4114800" y="3902075"/>
          <p14:tracePt t="41226" x="4213225" y="3787775"/>
          <p14:tracePt t="41243" x="4267200" y="3711575"/>
          <p14:tracePt t="41259" x="4359275" y="3597275"/>
          <p14:tracePt t="41276" x="4518025" y="3459163"/>
          <p14:tracePt t="41293" x="4640263" y="3382963"/>
          <p14:tracePt t="41310" x="4770438" y="3306763"/>
          <p14:tracePt t="41326" x="4960938" y="3222625"/>
          <p14:tracePt t="41343" x="5219700" y="3140075"/>
          <p14:tracePt t="41360" x="5570538" y="2987675"/>
          <p14:tracePt t="41376" x="5959475" y="2827338"/>
          <p14:tracePt t="41393" x="6340475" y="2697163"/>
          <p14:tracePt t="41410" x="6484938" y="2659063"/>
          <p14:tracePt t="41426" x="6492875" y="2659063"/>
          <p14:tracePt t="41477" x="6492875" y="2651125"/>
          <p14:tracePt t="41485" x="6446838" y="2636838"/>
          <p14:tracePt t="41493" x="6324600" y="2636838"/>
          <p14:tracePt t="41510" x="6118225" y="2651125"/>
          <p14:tracePt t="41526" x="6073775" y="2651125"/>
          <p14:tracePt t="41694" x="6073775" y="2659063"/>
          <p14:tracePt t="41702" x="6073775" y="2689225"/>
          <p14:tracePt t="41710" x="6073775" y="2759075"/>
          <p14:tracePt t="41727" x="6080125" y="2797175"/>
          <p14:tracePt t="41744" x="6080125" y="2849563"/>
          <p14:tracePt t="41760" x="6080125" y="2873375"/>
          <p14:tracePt t="41777" x="6080125" y="2911475"/>
          <p14:tracePt t="41794" x="6065838" y="2941638"/>
          <p14:tracePt t="41810" x="6042025" y="2971800"/>
          <p14:tracePt t="41827" x="6027738" y="2971800"/>
          <p14:tracePt t="41844" x="5997575" y="2971800"/>
          <p14:tracePt t="41861" x="5921375" y="2963863"/>
          <p14:tracePt t="41877" x="5889625" y="2955925"/>
          <p14:tracePt t="41894" x="5668963" y="2933700"/>
          <p14:tracePt t="41910" x="5448300" y="2933700"/>
          <p14:tracePt t="41927" x="5197475" y="2933700"/>
          <p14:tracePt t="41944" x="5021263" y="2933700"/>
          <p14:tracePt t="41961" x="4884738" y="2941638"/>
          <p14:tracePt t="41977" x="4854575" y="2949575"/>
          <p14:tracePt t="41994" x="4854575" y="2955925"/>
          <p14:tracePt t="42902" x="4860925" y="2955925"/>
          <p14:tracePt t="42910" x="4892675" y="2987675"/>
          <p14:tracePt t="42918" x="4953000" y="3032125"/>
          <p14:tracePt t="42927" x="4975225" y="3048000"/>
          <p14:tracePt t="42944" x="4991100" y="3048000"/>
          <p14:tracePt t="47038" x="4999038" y="3055938"/>
          <p14:tracePt t="47046" x="4999038" y="3063875"/>
          <p14:tracePt t="47054" x="4983163" y="3094038"/>
          <p14:tracePt t="47062" x="4960938" y="3178175"/>
          <p14:tracePt t="47079" x="4922838" y="3336925"/>
          <p14:tracePt t="47096" x="4884738" y="3475038"/>
          <p14:tracePt t="47112" x="4854575" y="3635375"/>
          <p14:tracePt t="47129" x="4838700" y="3749675"/>
          <p14:tracePt t="47146" x="4838700" y="3817938"/>
          <p14:tracePt t="47162" x="4838700" y="3856038"/>
          <p14:tracePt t="47179" x="4838700" y="3863975"/>
          <p14:tracePt t="47196" x="4838700" y="3886200"/>
          <p14:tracePt t="47212" x="4860925" y="3924300"/>
          <p14:tracePt t="47229" x="4892675" y="3970338"/>
          <p14:tracePt t="47245" x="4922838" y="4022725"/>
          <p14:tracePt t="47262" x="4930775" y="4022725"/>
          <p14:tracePt t="47296" x="4937125" y="4030663"/>
          <p14:tracePt t="97887" x="4975225" y="4030663"/>
          <p14:tracePt t="97933" x="6384925" y="3870325"/>
          <p14:tracePt t="97947" x="6507163" y="3840163"/>
          <p14:tracePt t="97964" x="6904038" y="3717925"/>
          <p14:tracePt t="97981" x="7369175" y="3649663"/>
          <p14:tracePt t="97998" x="7810500" y="3527425"/>
          <p14:tracePt t="98014" x="7902575" y="3482975"/>
          <p14:tracePt t="98032" x="7924800" y="3467100"/>
          <p14:tracePt t="98094" x="7940675" y="3459163"/>
          <p14:tracePt t="98103" x="7978775" y="3451225"/>
          <p14:tracePt t="98114" x="8023225" y="3436938"/>
          <p14:tracePt t="98131" x="8131175" y="3429000"/>
          <p14:tracePt t="98148" x="8313738" y="3398838"/>
          <p14:tracePt t="98151" x="8435975" y="3398838"/>
          <p14:tracePt t="98165" x="8809038" y="3398838"/>
          <p14:tracePt t="98181" x="9037638" y="3398838"/>
          <p14:tracePt t="98198" x="9707563" y="3322638"/>
          <p14:tracePt t="98214" x="10012363" y="3254375"/>
          <p14:tracePt t="98232" x="10150475" y="3192463"/>
          <p14:tracePt t="98248" x="10188575" y="3178175"/>
          <p14:tracePt t="98286" x="10118725" y="3178175"/>
          <p14:tracePt t="98298" x="9982200" y="3132138"/>
          <p14:tracePt t="98314" x="9617075" y="3025775"/>
          <p14:tracePt t="98331" x="9380538" y="3009900"/>
          <p14:tracePt t="98348" x="9350375" y="3009900"/>
          <p14:tracePt t="98398" x="9380538" y="3009900"/>
          <p14:tracePt t="98406" x="9456738" y="3032125"/>
          <p14:tracePt t="98414" x="9486900" y="3040063"/>
          <p14:tracePt t="98431" x="9540875" y="3070225"/>
          <p14:tracePt t="98448" x="9555163" y="3078163"/>
          <p14:tracePt t="98464" x="9555163" y="3086100"/>
          <p14:tracePt t="98481" x="9509125" y="3170238"/>
          <p14:tracePt t="98498" x="9304338" y="3208338"/>
          <p14:tracePt t="98514" x="9136063" y="3222625"/>
          <p14:tracePt t="98532" x="9067800" y="3238500"/>
          <p14:tracePt t="98548" x="9059863" y="3238500"/>
          <p14:tracePt t="99070" x="9097963" y="3238500"/>
          <p14:tracePt t="99078" x="9136063" y="3216275"/>
          <p14:tracePt t="99086" x="9151938" y="3200400"/>
          <p14:tracePt t="99098" x="9159875" y="3200400"/>
          <p14:tracePt t="99115" x="9174163" y="3178175"/>
          <p14:tracePt t="99131" x="9204325" y="3146425"/>
          <p14:tracePt t="99214" x="9204325" y="3132138"/>
          <p14:tracePt t="99223" x="9159875" y="3116263"/>
          <p14:tracePt t="99231" x="9075738" y="3086100"/>
          <p14:tracePt t="99248" x="8877300" y="3055938"/>
          <p14:tracePt t="99265" x="8724900" y="3048000"/>
          <p14:tracePt t="99281" x="8686800" y="3048000"/>
          <p14:tracePt t="99334" x="8709025" y="3048000"/>
          <p14:tracePt t="99342" x="8809038" y="3048000"/>
          <p14:tracePt t="99349" x="8945563" y="3048000"/>
          <p14:tracePt t="99365" x="9258300" y="3048000"/>
          <p14:tracePt t="99381" x="9456738" y="3048000"/>
          <p14:tracePt t="99398" x="9547225" y="3048000"/>
          <p14:tracePt t="99415" x="9555163" y="3048000"/>
          <p14:tracePt t="99454" x="9502775" y="3040063"/>
          <p14:tracePt t="99465" x="9364663" y="3040063"/>
          <p14:tracePt t="99481" x="9090025" y="3040063"/>
          <p14:tracePt t="99498" x="8969375" y="3040063"/>
          <p14:tracePt t="99515" x="8961438" y="3040063"/>
          <p14:tracePt t="99566" x="9007475" y="3048000"/>
          <p14:tracePt t="99574" x="9067800" y="3048000"/>
          <p14:tracePt t="99582" x="9121775" y="3048000"/>
          <p14:tracePt t="99598" x="9159875" y="3048000"/>
          <p14:tracePt t="99654" x="9136063" y="3048000"/>
          <p14:tracePt t="99662" x="9067800" y="3048000"/>
          <p14:tracePt t="99670" x="9021763" y="3048000"/>
          <p14:tracePt t="99681" x="9013825" y="3048000"/>
          <p14:tracePt t="99854" x="9029700" y="3048000"/>
          <p14:tracePt t="99863" x="9113838" y="3048000"/>
          <p14:tracePt t="99870" x="9197975" y="3048000"/>
          <p14:tracePt t="99882" x="9280525" y="3048000"/>
          <p14:tracePt t="99898" x="9364663" y="3048000"/>
          <p14:tracePt t="99941" x="9318625" y="3048000"/>
          <p14:tracePt t="99949" x="9220200" y="3048000"/>
          <p14:tracePt t="99965" x="9113838" y="3055938"/>
          <p14:tracePt t="99981" x="8923338" y="3055938"/>
          <p14:tracePt t="100053" x="8953500" y="3055938"/>
          <p14:tracePt t="100061" x="8991600" y="3055938"/>
          <p14:tracePt t="100094" x="8999538" y="3063875"/>
          <p14:tracePt t="100125" x="8969375" y="3063875"/>
          <p14:tracePt t="100135" x="8907463" y="3063875"/>
          <p14:tracePt t="100141" x="8869363" y="3063875"/>
          <p14:tracePt t="100149" x="8847138" y="3063875"/>
          <p14:tracePt t="100213" x="8907463" y="3063875"/>
          <p14:tracePt t="100221" x="8983663" y="3063875"/>
          <p14:tracePt t="100231" x="9029700" y="3063875"/>
          <p14:tracePt t="100286" x="9037638" y="3063875"/>
          <p14:tracePt t="100295" x="9029700" y="3063875"/>
          <p14:tracePt t="100302" x="8983663" y="3063875"/>
          <p14:tracePt t="100315" x="8975725" y="3063875"/>
          <p14:tracePt t="100358" x="9021763" y="3063875"/>
          <p14:tracePt t="100366" x="9128125" y="3048000"/>
          <p14:tracePt t="100382" x="9326563" y="3048000"/>
          <p14:tracePt t="100398" x="9372600" y="3048000"/>
          <p14:tracePt t="100446" x="9372600" y="3040063"/>
          <p14:tracePt t="100454" x="9326563" y="3032125"/>
          <p14:tracePt t="100465" x="9242425" y="3017838"/>
          <p14:tracePt t="100482" x="9190038" y="3017838"/>
          <p14:tracePt t="104134" x="9174163" y="3017838"/>
          <p14:tracePt t="104142" x="9075738" y="3017838"/>
          <p14:tracePt t="104151" x="8847138" y="3017838"/>
          <p14:tracePt t="104166" x="8221663" y="3032125"/>
          <p14:tracePt t="104183" x="7437438" y="3032125"/>
          <p14:tracePt t="104200" x="6659563" y="3094038"/>
          <p14:tracePt t="104216" x="5943600" y="3162300"/>
          <p14:tracePt t="104233" x="5341938" y="3192463"/>
          <p14:tracePt t="104249" x="4899025" y="3192463"/>
          <p14:tracePt t="104266" x="4625975" y="3192463"/>
          <p14:tracePt t="104283" x="4449763" y="3192463"/>
          <p14:tracePt t="104300" x="4343400" y="3192463"/>
          <p14:tracePt t="104316" x="4313238" y="3192463"/>
          <p14:tracePt t="104382" x="4297363" y="3192463"/>
          <p14:tracePt t="104389" x="4251325" y="3192463"/>
          <p14:tracePt t="104400" x="4183063" y="3192463"/>
          <p14:tracePt t="104416" x="3962400" y="3192463"/>
          <p14:tracePt t="104433" x="3741738" y="3192463"/>
          <p14:tracePt t="104450" x="3451225" y="3238500"/>
          <p14:tracePt t="104466" x="3140075" y="3322638"/>
          <p14:tracePt t="104483" x="2895600" y="3390900"/>
          <p14:tracePt t="104500" x="2735263" y="3459163"/>
          <p14:tracePt t="104517" x="2659063" y="3497263"/>
          <p14:tracePt t="104661" x="2659063" y="3489325"/>
          <p14:tracePt t="104669" x="2651125" y="3451225"/>
          <p14:tracePt t="104683" x="2651125" y="3436938"/>
          <p14:tracePt t="105326" x="2651125" y="3413125"/>
          <p14:tracePt t="105333" x="2682875" y="3375025"/>
          <p14:tracePt t="105341" x="2759075" y="3330575"/>
          <p14:tracePt t="105351" x="2819400" y="3314700"/>
          <p14:tracePt t="105367" x="3001963" y="3230563"/>
          <p14:tracePt t="105383" x="3192463" y="3162300"/>
          <p14:tracePt t="105400" x="3344863" y="3116263"/>
          <p14:tracePt t="105417" x="3451225" y="3086100"/>
          <p14:tracePt t="105433" x="3475038" y="3086100"/>
          <p14:tracePt t="105485" x="3527425" y="3086100"/>
          <p14:tracePt t="105493" x="3679825" y="3086100"/>
          <p14:tracePt t="105501" x="3954463" y="3086100"/>
          <p14:tracePt t="105517" x="4321175" y="3086100"/>
          <p14:tracePt t="105533" x="5722938" y="3086100"/>
          <p14:tracePt t="105550" x="6811963" y="3086100"/>
          <p14:tracePt t="105567" x="7962900" y="3086100"/>
          <p14:tracePt t="105583" x="8915400" y="3086100"/>
          <p14:tracePt t="105600" x="9617075" y="3070225"/>
          <p14:tracePt t="105617" x="9921875" y="3009900"/>
          <p14:tracePt t="105633" x="9966325" y="2987675"/>
          <p14:tracePt t="105685" x="9974263" y="2987675"/>
          <p14:tracePt t="105838" x="9966325" y="2987675"/>
          <p14:tracePt t="105847" x="9936163" y="2994025"/>
          <p14:tracePt t="105855" x="9906000" y="2994025"/>
          <p14:tracePt t="105868" x="9875838" y="2994025"/>
          <p14:tracePt t="105884" x="9769475" y="2994025"/>
          <p14:tracePt t="105901" x="9647238" y="2994025"/>
          <p14:tracePt t="105917" x="9540875" y="2994025"/>
          <p14:tracePt t="105934" x="9440863" y="2994025"/>
          <p14:tracePt t="105950" x="9432925" y="2994025"/>
          <p14:tracePt t="106014" x="9418638" y="2994025"/>
          <p14:tracePt t="106022" x="9380538" y="2994025"/>
          <p14:tracePt t="106034" x="9342438" y="2994025"/>
          <p14:tracePt t="106051" x="9204325" y="2994025"/>
          <p14:tracePt t="106069" x="9136063" y="2994025"/>
          <p14:tracePt t="106084" x="9090025" y="3001963"/>
          <p14:tracePt t="106100" x="9083675" y="3001963"/>
          <p14:tracePt t="108526" x="9113838" y="3009900"/>
          <p14:tracePt t="108534" x="9197975" y="3009900"/>
          <p14:tracePt t="108542" x="9280525" y="3009900"/>
          <p14:tracePt t="108551" x="9364663" y="2994025"/>
          <p14:tracePt t="108568" x="9509125" y="2971800"/>
          <p14:tracePt t="108585" x="9669463" y="2955925"/>
          <p14:tracePt t="108601" x="9715500" y="2941638"/>
          <p14:tracePt t="108702" x="9685338" y="2925763"/>
          <p14:tracePt t="108711" x="9609138" y="2903538"/>
          <p14:tracePt t="108718" x="9540875" y="2895600"/>
          <p14:tracePt t="108735" x="9304338" y="2895600"/>
          <p14:tracePt t="108752" x="8999538" y="2911475"/>
          <p14:tracePt t="108768" x="8763000" y="2955925"/>
          <p14:tracePt t="108785" x="8648700" y="2963863"/>
          <p14:tracePt t="108802" x="8640763" y="2963863"/>
          <p14:tracePt t="108871" x="8678863" y="2987675"/>
          <p14:tracePt t="108878" x="8716963" y="2994025"/>
          <p14:tracePt t="108886" x="8770938" y="3001963"/>
          <p14:tracePt t="108902" x="8899525" y="3001963"/>
          <p14:tracePt t="108918" x="9067800" y="3001963"/>
          <p14:tracePt t="108935" x="9228138" y="3001963"/>
          <p14:tracePt t="108952" x="9280525" y="3001963"/>
          <p14:tracePt t="109022" x="9212263" y="3001963"/>
          <p14:tracePt t="109030" x="9097963" y="3001963"/>
          <p14:tracePt t="109038" x="9007475" y="3001963"/>
          <p14:tracePt t="109052" x="8931275" y="3001963"/>
          <p14:tracePt t="109068" x="8861425" y="3001963"/>
          <p14:tracePt t="109085" x="8855075" y="3009900"/>
          <p14:tracePt t="109127" x="8893175" y="3025775"/>
          <p14:tracePt t="109134" x="8969375" y="3048000"/>
          <p14:tracePt t="109143" x="9037638" y="3055938"/>
          <p14:tracePt t="109152" x="9144000" y="3063875"/>
          <p14:tracePt t="109168" x="9350375" y="3063875"/>
          <p14:tracePt t="109185" x="9525000" y="3063875"/>
          <p14:tracePt t="109201" x="9585325" y="3063875"/>
          <p14:tracePt t="109218" x="9593263" y="3063875"/>
          <p14:tracePt t="109277" x="9555163" y="3063875"/>
          <p14:tracePt t="109286" x="9494838" y="3063875"/>
          <p14:tracePt t="109293" x="9440863" y="3063875"/>
          <p14:tracePt t="109301" x="9372600" y="3063875"/>
          <p14:tracePt t="109318" x="9258300" y="3086100"/>
          <p14:tracePt t="109335" x="9228138" y="3086100"/>
          <p14:tracePt t="109686" x="9212263" y="3086100"/>
          <p14:tracePt t="109694" x="9182100" y="3078163"/>
          <p14:tracePt t="109701" x="9166225" y="3078163"/>
          <p14:tracePt t="109718" x="9105900" y="3063875"/>
          <p14:tracePt t="109735" x="9075738" y="3063875"/>
          <p14:tracePt t="109752" x="9021763" y="3063875"/>
          <p14:tracePt t="109768" x="8975725" y="3063875"/>
          <p14:tracePt t="109966" x="9021763" y="3063875"/>
          <p14:tracePt t="109974" x="9097963" y="3063875"/>
          <p14:tracePt t="109985" x="9166225" y="3063875"/>
          <p14:tracePt t="110002" x="9364663" y="3063875"/>
          <p14:tracePt t="110019" x="9585325" y="3063875"/>
          <p14:tracePt t="110035" x="9731375" y="3063875"/>
          <p14:tracePt t="110052" x="9737725" y="3063875"/>
          <p14:tracePt t="110110" x="9745663" y="3055938"/>
          <p14:tracePt t="110382" x="9745663" y="3032125"/>
          <p14:tracePt t="110390" x="9753600" y="3017838"/>
          <p14:tracePt t="110402" x="9769475" y="2987675"/>
          <p14:tracePt t="110419" x="9807575" y="2895600"/>
          <p14:tracePt t="110435" x="9837738" y="2811463"/>
          <p14:tracePt t="110452" x="9859963" y="2759075"/>
          <p14:tracePt t="110469" x="9859963" y="2720975"/>
          <p14:tracePt t="110486" x="9859963" y="2705100"/>
          <p14:tracePt t="110502" x="9829800" y="2667000"/>
          <p14:tracePt t="110519" x="9639300" y="2613025"/>
          <p14:tracePt t="110536" x="9364663" y="2544763"/>
          <p14:tracePt t="110552" x="8885238" y="2468563"/>
          <p14:tracePt t="110569" x="8351838" y="2408238"/>
          <p14:tracePt t="110586" x="7864475" y="2378075"/>
          <p14:tracePt t="110602" x="7489825" y="2378075"/>
          <p14:tracePt t="110619" x="7178675" y="2378075"/>
          <p14:tracePt t="110636" x="6950075" y="2384425"/>
          <p14:tracePt t="110652" x="6721475" y="2422525"/>
          <p14:tracePt t="110669" x="6569075" y="2492375"/>
          <p14:tracePt t="110686" x="6248400" y="2682875"/>
          <p14:tracePt t="110702" x="5959475" y="2841625"/>
          <p14:tracePt t="110719" x="5578475" y="3055938"/>
          <p14:tracePt t="110736" x="5113338" y="3254375"/>
          <p14:tracePt t="110752" x="4640263" y="3451225"/>
          <p14:tracePt t="110769" x="4168775" y="3565525"/>
          <p14:tracePt t="110786" x="3779838" y="3611563"/>
          <p14:tracePt t="110802" x="3559175" y="3627438"/>
          <p14:tracePt t="110819" x="3467100" y="3627438"/>
          <p14:tracePt t="110836" x="3429000" y="3627438"/>
          <p14:tracePt t="110852" x="3382963" y="3619500"/>
          <p14:tracePt t="110869" x="3306763" y="3581400"/>
          <p14:tracePt t="110886" x="3070225" y="3559175"/>
          <p14:tracePt t="110902" x="2857500" y="3527425"/>
          <p14:tracePt t="110919" x="2536825" y="3489325"/>
          <p14:tracePt t="110936" x="2247900" y="3459163"/>
          <p14:tracePt t="110952" x="2049463" y="3436938"/>
          <p14:tracePt t="110969" x="1989138" y="3421063"/>
          <p14:tracePt t="111062" x="2011363" y="3421063"/>
          <p14:tracePt t="111070" x="2041525" y="3421063"/>
          <p14:tracePt t="111078" x="2073275" y="3421063"/>
          <p14:tracePt t="111086" x="2117725" y="3390900"/>
          <p14:tracePt t="111103" x="2255838" y="3322638"/>
          <p14:tracePt t="111119" x="2560638" y="3246438"/>
          <p14:tracePt t="111136" x="2955925" y="3184525"/>
          <p14:tracePt t="111152" x="3246438" y="3140075"/>
          <p14:tracePt t="111169" x="3429000" y="3101975"/>
          <p14:tracePt t="111186" x="3559175" y="3055938"/>
          <p14:tracePt t="111203" x="3627438" y="3040063"/>
          <p14:tracePt t="111206" x="3649663" y="3040063"/>
          <p14:tracePt t="111219" x="3657600" y="3032125"/>
          <p14:tracePt t="111236" x="3725863" y="3025775"/>
          <p14:tracePt t="111253" x="3940175" y="2963863"/>
          <p14:tracePt t="111269" x="3992563" y="2949575"/>
          <p14:tracePt t="111286" x="4084638" y="2895600"/>
          <p14:tracePt t="111358" x="4137025" y="2887663"/>
          <p14:tracePt t="111366" x="4221163" y="2879725"/>
          <p14:tracePt t="111374" x="4321175" y="2879725"/>
          <p14:tracePt t="111386" x="4427538" y="2879725"/>
          <p14:tracePt t="111402" x="4640263" y="2841625"/>
          <p14:tracePt t="111419" x="4808538" y="2835275"/>
          <p14:tracePt t="111436" x="4914900" y="2811463"/>
          <p14:tracePt t="111452" x="4922838" y="2811463"/>
          <p14:tracePt t="111542" x="4884738" y="2811463"/>
          <p14:tracePt t="111551" x="4800600" y="2811463"/>
          <p14:tracePt t="111558" x="4678363" y="2819400"/>
          <p14:tracePt t="111569" x="4503738" y="2835275"/>
          <p14:tracePt t="111586" x="4092575" y="2887663"/>
          <p14:tracePt t="111603" x="3695700" y="2887663"/>
          <p14:tracePt t="111619" x="3421063" y="2895600"/>
          <p14:tracePt t="111636" x="3406775" y="2895600"/>
          <p14:tracePt t="111662" x="3444875" y="2911475"/>
          <p14:tracePt t="111670" x="3619500" y="2917825"/>
          <p14:tracePt t="111686" x="4587875" y="2933700"/>
          <p14:tracePt t="111703" x="5616575" y="2949575"/>
          <p14:tracePt t="111719" x="6423025" y="2949575"/>
          <p14:tracePt t="111736" x="6781800" y="2949575"/>
          <p14:tracePt t="111753" x="6842125" y="2963863"/>
          <p14:tracePt t="111786" x="6773863" y="2963863"/>
          <p14:tracePt t="111803" x="6164263" y="2971800"/>
          <p14:tracePt t="111819" x="5295900" y="2971800"/>
          <p14:tracePt t="111836" x="4640263" y="2971800"/>
          <p14:tracePt t="111853" x="4297363" y="2979738"/>
          <p14:tracePt t="111886" x="4321175" y="2987675"/>
          <p14:tracePt t="111903" x="4625975" y="2987675"/>
          <p14:tracePt t="111919" x="5227638" y="2987675"/>
          <p14:tracePt t="111937" x="5584825" y="2987675"/>
          <p14:tracePt t="111953" x="5668963" y="2987675"/>
          <p14:tracePt t="111986" x="5654675" y="2987675"/>
          <p14:tracePt t="112003" x="5075238" y="2987675"/>
          <p14:tracePt t="112019" x="4275138" y="2987675"/>
          <p14:tracePt t="112036" x="3832225" y="2987675"/>
          <p14:tracePt t="112053" x="3741738" y="2987675"/>
          <p14:tracePt t="112069" x="3756025" y="2994025"/>
          <p14:tracePt t="112086" x="3992563" y="2994025"/>
          <p14:tracePt t="112103" x="4778375" y="3009900"/>
          <p14:tracePt t="112119" x="5410200" y="3040063"/>
          <p14:tracePt t="112136" x="5516563" y="3040063"/>
          <p14:tracePt t="112169" x="5502275" y="3040063"/>
          <p14:tracePt t="112186" x="5097463" y="3040063"/>
          <p14:tracePt t="112203" x="4419600" y="3040063"/>
          <p14:tracePt t="112206" x="4305300" y="3040063"/>
          <p14:tracePt t="112219" x="4283075" y="3048000"/>
          <p14:tracePt t="112239" x="4283075" y="3055938"/>
          <p14:tracePt t="112254" x="4419600" y="3070225"/>
          <p14:tracePt t="112270" x="4899025" y="3094038"/>
          <p14:tracePt t="112287" x="5494338" y="3162300"/>
          <p14:tracePt t="112303" x="5570538" y="3162300"/>
          <p14:tracePt t="112342" x="5524500" y="3162300"/>
          <p14:tracePt t="112353" x="5402263" y="3154363"/>
          <p14:tracePt t="112370" x="5067300" y="3116263"/>
          <p14:tracePt t="112386" x="5037138" y="3116263"/>
          <p14:tracePt t="112487" x="5006975" y="3108325"/>
          <p14:tracePt t="112494" x="4968875" y="3108325"/>
          <p14:tracePt t="112542" x="4975225" y="3108325"/>
          <p14:tracePt t="112550" x="5067300" y="3108325"/>
          <p14:tracePt t="112558" x="5189538" y="3108325"/>
          <p14:tracePt t="112570" x="5418138" y="3108325"/>
          <p14:tracePt t="112586" x="5791200" y="3108325"/>
          <p14:tracePt t="112603" x="5867400" y="3108325"/>
          <p14:tracePt t="112638" x="5799138" y="3101975"/>
          <p14:tracePt t="112653" x="5600700" y="3101975"/>
          <p14:tracePt t="112670" x="4618038" y="3048000"/>
          <p14:tracePt t="112687" x="4289425" y="3048000"/>
          <p14:tracePt t="112703" x="4191000" y="3048000"/>
          <p14:tracePt t="112766" x="4305300" y="3048000"/>
          <p14:tracePt t="112774" x="4511675" y="3048000"/>
          <p14:tracePt t="112786" x="4740275" y="3048000"/>
          <p14:tracePt t="112803" x="5029200" y="3048000"/>
          <p14:tracePt t="112820" x="5181600" y="3048000"/>
          <p14:tracePt t="112836" x="5203825" y="3048000"/>
          <p14:tracePt t="112862" x="5189538" y="3040063"/>
          <p14:tracePt t="112870" x="5089525" y="3040063"/>
          <p14:tracePt t="112886" x="4525963" y="3040063"/>
          <p14:tracePt t="112903" x="3902075" y="3025775"/>
          <p14:tracePt t="112920" x="3444875" y="3025775"/>
          <p14:tracePt t="112936" x="3230563" y="3025775"/>
          <p14:tracePt t="112953" x="3208338" y="3025775"/>
          <p14:tracePt t="112998" x="3238500" y="3025775"/>
          <p14:tracePt t="113006" x="3314700" y="3025775"/>
          <p14:tracePt t="113020" x="3398838" y="3025775"/>
          <p14:tracePt t="113036" x="3429000" y="3025775"/>
          <p14:tracePt t="113086" x="3421063" y="3009900"/>
          <p14:tracePt t="113095" x="3368675" y="3009900"/>
          <p14:tracePt t="113103" x="3238500" y="2994025"/>
          <p14:tracePt t="113120" x="3055938" y="2994025"/>
          <p14:tracePt t="113136" x="2994025" y="2994025"/>
          <p14:tracePt t="113230" x="2994025" y="2979738"/>
          <p14:tracePt t="113238" x="2994025" y="2911475"/>
          <p14:tracePt t="113246" x="2994025" y="2873375"/>
          <p14:tracePt t="113254" x="3017838" y="2827338"/>
          <p14:tracePt t="113270" x="3063875" y="2713038"/>
          <p14:tracePt t="113286" x="3124200" y="2606675"/>
          <p14:tracePt t="113303" x="3162300" y="2536825"/>
          <p14:tracePt t="113320" x="3184525" y="2506663"/>
          <p14:tracePt t="113337" x="3192463" y="2498725"/>
          <p14:tracePt t="113392" x="3208338" y="2484438"/>
          <p14:tracePt t="113398" x="3292475" y="2468563"/>
          <p14:tracePt t="113406" x="3413125" y="2468563"/>
          <p14:tracePt t="113420" x="3559175" y="2468563"/>
          <p14:tracePt t="113437" x="4403725" y="2468563"/>
          <p14:tracePt t="113453" x="4983163" y="2468563"/>
          <p14:tracePt t="113470" x="5524500" y="2468563"/>
          <p14:tracePt t="113487" x="5783263" y="2468563"/>
          <p14:tracePt t="113503" x="5813425" y="2468563"/>
          <p14:tracePt t="113646" x="5837238" y="2484438"/>
          <p14:tracePt t="113654" x="5851525" y="2560638"/>
          <p14:tracePt t="113662" x="5897563" y="2628900"/>
          <p14:tracePt t="113670" x="5935663" y="2689225"/>
          <p14:tracePt t="113687" x="5981700" y="2811463"/>
          <p14:tracePt t="113703" x="6019800" y="2925763"/>
          <p14:tracePt t="113720" x="6049963" y="3009900"/>
          <p14:tracePt t="113737" x="6049963" y="3040063"/>
          <p14:tracePt t="113753" x="6049963" y="3070225"/>
          <p14:tracePt t="113770" x="6027738" y="3108325"/>
          <p14:tracePt t="113787" x="5935663" y="3108325"/>
          <p14:tracePt t="113803" x="5737225" y="3108325"/>
          <p14:tracePt t="113820" x="5440363" y="3101975"/>
          <p14:tracePt t="113837" x="5113338" y="3070225"/>
          <p14:tracePt t="113853" x="4808538" y="3001963"/>
          <p14:tracePt t="113870" x="4770438" y="2994025"/>
          <p14:tracePt t="113975" x="4762500" y="2994025"/>
          <p14:tracePt t="113982" x="4740275" y="2994025"/>
          <p14:tracePt t="113990" x="4686300" y="2987675"/>
          <p14:tracePt t="114003" x="4632325" y="2987675"/>
          <p14:tracePt t="114020" x="4511675" y="2987675"/>
          <p14:tracePt t="114037" x="4411663" y="2987675"/>
          <p14:tracePt t="114053" x="4321175" y="2987675"/>
          <p14:tracePt t="114238" x="4321175" y="3017838"/>
          <p14:tracePt t="114246" x="4343400" y="3086100"/>
          <p14:tracePt t="114254" x="4397375" y="3154363"/>
          <p14:tracePt t="114270" x="4503738" y="3268663"/>
          <p14:tracePt t="114287" x="4625975" y="3352800"/>
          <p14:tracePt t="114304" x="4746625" y="3429000"/>
          <p14:tracePt t="114320" x="4854575" y="3475038"/>
          <p14:tracePt t="114337" x="4876800" y="3475038"/>
          <p14:tracePt t="124582" x="4884738" y="3482975"/>
          <p14:tracePt t="124614" x="4884738" y="3543300"/>
          <p14:tracePt t="124622" x="4838700" y="3703638"/>
          <p14:tracePt t="124630" x="4678363" y="4008438"/>
          <p14:tracePt t="124640" x="4419600" y="4365625"/>
          <p14:tracePt t="124657" x="3894138" y="4892675"/>
          <p14:tracePt t="124674" x="3192463" y="5334000"/>
          <p14:tracePt t="124690" x="2522538" y="5699125"/>
          <p14:tracePt t="124707" x="1951038" y="5959475"/>
          <p14:tracePt t="124724" x="1431925" y="6118225"/>
          <p14:tracePt t="124741" x="936625" y="6248400"/>
          <p14:tracePt t="124757" x="860425" y="6248400"/>
          <p14:tracePt t="124855" x="830263" y="6270625"/>
          <p14:tracePt t="124862" x="792163" y="6316663"/>
          <p14:tracePt t="124874" x="731838" y="6400800"/>
          <p14:tracePt t="124891" x="593725" y="6515100"/>
          <p14:tracePt t="124907" x="403225" y="6675438"/>
          <p14:tracePt t="126224" x="762000" y="6294438"/>
          <p14:tracePt t="126241" x="762000" y="6188075"/>
          <p14:tracePt t="126258" x="762000" y="6118225"/>
          <p14:tracePt t="126274" x="762000" y="6065838"/>
          <p14:tracePt t="126308" x="762000" y="6057900"/>
          <p14:tracePt t="126325" x="762000" y="5981700"/>
          <p14:tracePt t="126341" x="762000" y="5951538"/>
          <p14:tracePt t="126358" x="762000" y="5897563"/>
          <p14:tracePt t="127053" x="0" y="0"/>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Interval Level of measurement </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605014" y="2106624"/>
            <a:ext cx="4971698" cy="3046988"/>
          </a:xfrm>
          <a:prstGeom prst="rect">
            <a:avLst/>
          </a:prstGeom>
          <a:solidFill>
            <a:schemeClr val="bg1"/>
          </a:solid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Data at the </a:t>
            </a:r>
            <a:r>
              <a:rPr lang="en-US" sz="2400" b="1" dirty="0">
                <a:latin typeface="Times New Roman" panose="02020603050405020304" pitchFamily="18" charset="0"/>
                <a:cs typeface="Times New Roman" panose="02020603050405020304" pitchFamily="18" charset="0"/>
              </a:rPr>
              <a:t>interval level of measurement </a:t>
            </a:r>
            <a:r>
              <a:rPr lang="en-US" sz="2400" dirty="0">
                <a:latin typeface="Times New Roman" panose="02020603050405020304" pitchFamily="18" charset="0"/>
                <a:cs typeface="Times New Roman" panose="02020603050405020304" pitchFamily="18" charset="0"/>
              </a:rPr>
              <a:t>can be ordered, and </a:t>
            </a:r>
            <a:r>
              <a:rPr lang="en-US" sz="2400" dirty="0" smtClean="0">
                <a:latin typeface="Times New Roman" panose="02020603050405020304" pitchFamily="18" charset="0"/>
                <a:cs typeface="Times New Roman" panose="02020603050405020304" pitchFamily="18" charset="0"/>
              </a:rPr>
              <a:t>meaningful differences </a:t>
            </a:r>
            <a:r>
              <a:rPr lang="en-US" sz="2400" dirty="0">
                <a:latin typeface="Times New Roman" panose="02020603050405020304" pitchFamily="18" charset="0"/>
                <a:cs typeface="Times New Roman" panose="02020603050405020304" pitchFamily="18" charset="0"/>
              </a:rPr>
              <a:t>between data entries can be calculated. At the interval level, </a:t>
            </a:r>
            <a:r>
              <a:rPr lang="en-US" sz="2400" dirty="0" smtClean="0">
                <a:latin typeface="Times New Roman" panose="02020603050405020304" pitchFamily="18" charset="0"/>
                <a:cs typeface="Times New Roman" panose="02020603050405020304" pitchFamily="18" charset="0"/>
              </a:rPr>
              <a:t>a zero </a:t>
            </a:r>
            <a:r>
              <a:rPr lang="en-US" sz="2400" dirty="0">
                <a:latin typeface="Times New Roman" panose="02020603050405020304" pitchFamily="18" charset="0"/>
                <a:cs typeface="Times New Roman" panose="02020603050405020304" pitchFamily="18" charset="0"/>
              </a:rPr>
              <a:t>entry simply represents a position on a scale; the entry is not an </a:t>
            </a:r>
            <a:r>
              <a:rPr lang="en-US" sz="2400" dirty="0" smtClean="0">
                <a:latin typeface="Times New Roman" panose="02020603050405020304" pitchFamily="18" charset="0"/>
                <a:cs typeface="Times New Roman" panose="02020603050405020304" pitchFamily="18" charset="0"/>
              </a:rPr>
              <a:t>inherent zero.</a:t>
            </a:r>
          </a:p>
          <a:p>
            <a:pPr algn="just"/>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6342061" y="2660622"/>
            <a:ext cx="4971698" cy="1938992"/>
          </a:xfrm>
          <a:prstGeom prst="rect">
            <a:avLst/>
          </a:prstGeom>
          <a:solidFill>
            <a:schemeClr val="bg1"/>
          </a:solidFill>
        </p:spPr>
        <p:txBody>
          <a:bodyPr wrap="square">
            <a:spAutoFit/>
          </a:bodyPr>
          <a:lstStyle/>
          <a:p>
            <a:pPr algn="r"/>
            <a:r>
              <a:rPr lang="ar-EG" sz="2400" dirty="0">
                <a:latin typeface="Times New Roman" panose="02020603050405020304" pitchFamily="18" charset="0"/>
                <a:cs typeface="Times New Roman" panose="02020603050405020304" pitchFamily="18" charset="0"/>
              </a:rPr>
              <a:t>يمكن طلب البيانات على مستوى </a:t>
            </a:r>
            <a:r>
              <a:rPr lang="ar-EG" sz="2400" b="1" dirty="0" smtClean="0">
                <a:latin typeface="Times New Roman" panose="02020603050405020304" pitchFamily="18" charset="0"/>
                <a:cs typeface="Times New Roman" panose="02020603050405020304" pitchFamily="18" charset="0"/>
              </a:rPr>
              <a:t>الفترات</a:t>
            </a:r>
            <a:r>
              <a:rPr lang="ar-EG" sz="2400" dirty="0" smtClean="0">
                <a:latin typeface="Times New Roman" panose="02020603050405020304" pitchFamily="18" charset="0"/>
                <a:cs typeface="Times New Roman" panose="02020603050405020304" pitchFamily="18" charset="0"/>
              </a:rPr>
              <a:t> للقياس</a:t>
            </a:r>
            <a:r>
              <a:rPr lang="ar-EG" sz="2400" dirty="0">
                <a:latin typeface="Times New Roman" panose="02020603050405020304" pitchFamily="18" charset="0"/>
                <a:cs typeface="Times New Roman" panose="02020603050405020304" pitchFamily="18" charset="0"/>
              </a:rPr>
              <a:t>، ويمكن حساب الاختلافات ذات المعنى بين إدخالات البيانات. على مستوى الفاصل الزمني، يمثل الإدخال الصفري ببساطة موضعًا على مقياس؛ الإدخال ليس صفرًا متأصلًا.</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6847407"/>
      </p:ext>
    </p:extLst>
  </p:cSld>
  <p:clrMapOvr>
    <a:masterClrMapping/>
  </p:clrMapOvr>
  <mc:AlternateContent xmlns:mc="http://schemas.openxmlformats.org/markup-compatibility/2006" xmlns:p14="http://schemas.microsoft.com/office/powerpoint/2010/main">
    <mc:Choice Requires="p14">
      <p:transition p14:dur="10" advTm="37903"/>
    </mc:Choice>
    <mc:Fallback xmlns="">
      <p:transition advTm="3790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Ratio </a:t>
            </a:r>
            <a:r>
              <a:rPr lang="en-US" sz="2800" b="1" dirty="0">
                <a:latin typeface="Times New Roman" panose="02020603050405020304" pitchFamily="18" charset="0"/>
                <a:cs typeface="Times New Roman" panose="02020603050405020304" pitchFamily="18" charset="0"/>
              </a:rPr>
              <a:t>Level of measurement </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937641" y="1973176"/>
            <a:ext cx="4650360" cy="3046988"/>
          </a:xfrm>
          <a:prstGeom prst="rect">
            <a:avLst/>
          </a:prstGeom>
          <a:solidFill>
            <a:schemeClr val="bg1"/>
          </a:solidFill>
        </p:spPr>
        <p:txBody>
          <a:bodyPr wrap="square">
            <a:spAutoFit/>
          </a:bodyPr>
          <a:lstStyle/>
          <a:p>
            <a:pPr algn="just"/>
            <a:r>
              <a:rPr lang="en-US" sz="2400" dirty="0" smtClean="0">
                <a:latin typeface="Times New Roman" panose="02020603050405020304" pitchFamily="18" charset="0"/>
                <a:cs typeface="Times New Roman" panose="02020603050405020304" pitchFamily="18" charset="0"/>
              </a:rPr>
              <a:t>Data </a:t>
            </a:r>
            <a:r>
              <a:rPr lang="en-US" sz="2400" dirty="0">
                <a:latin typeface="Times New Roman" panose="02020603050405020304" pitchFamily="18" charset="0"/>
                <a:cs typeface="Times New Roman" panose="02020603050405020304" pitchFamily="18" charset="0"/>
              </a:rPr>
              <a:t>at the </a:t>
            </a:r>
            <a:r>
              <a:rPr lang="en-US" sz="2400" b="1" dirty="0">
                <a:latin typeface="Times New Roman" panose="02020603050405020304" pitchFamily="18" charset="0"/>
                <a:cs typeface="Times New Roman" panose="02020603050405020304" pitchFamily="18" charset="0"/>
              </a:rPr>
              <a:t>ratio level of measurement </a:t>
            </a:r>
            <a:r>
              <a:rPr lang="en-US" sz="2400" dirty="0">
                <a:latin typeface="Times New Roman" panose="02020603050405020304" pitchFamily="18" charset="0"/>
                <a:cs typeface="Times New Roman" panose="02020603050405020304" pitchFamily="18" charset="0"/>
              </a:rPr>
              <a:t>are similar to data at the interval </a:t>
            </a:r>
            <a:r>
              <a:rPr lang="en-US" sz="2400" dirty="0" smtClean="0">
                <a:latin typeface="Times New Roman" panose="02020603050405020304" pitchFamily="18" charset="0"/>
                <a:cs typeface="Times New Roman" panose="02020603050405020304" pitchFamily="18" charset="0"/>
              </a:rPr>
              <a:t>level, with </a:t>
            </a:r>
            <a:r>
              <a:rPr lang="en-US" sz="2400" dirty="0">
                <a:latin typeface="Times New Roman" panose="02020603050405020304" pitchFamily="18" charset="0"/>
                <a:cs typeface="Times New Roman" panose="02020603050405020304" pitchFamily="18" charset="0"/>
              </a:rPr>
              <a:t>the added property that a zero entry is an inherent zero. A ratio of </a:t>
            </a:r>
            <a:r>
              <a:rPr lang="en-US" sz="2400" dirty="0" smtClean="0">
                <a:latin typeface="Times New Roman" panose="02020603050405020304" pitchFamily="18" charset="0"/>
                <a:cs typeface="Times New Roman" panose="02020603050405020304" pitchFamily="18" charset="0"/>
              </a:rPr>
              <a:t>two data </a:t>
            </a:r>
            <a:r>
              <a:rPr lang="en-US" sz="2400" dirty="0">
                <a:latin typeface="Times New Roman" panose="02020603050405020304" pitchFamily="18" charset="0"/>
                <a:cs typeface="Times New Roman" panose="02020603050405020304" pitchFamily="18" charset="0"/>
              </a:rPr>
              <a:t>values can be formed so that one data value can be </a:t>
            </a:r>
            <a:r>
              <a:rPr lang="en-US" sz="2400" dirty="0" smtClean="0">
                <a:latin typeface="Times New Roman" panose="02020603050405020304" pitchFamily="18" charset="0"/>
                <a:cs typeface="Times New Roman" panose="02020603050405020304" pitchFamily="18" charset="0"/>
              </a:rPr>
              <a:t>meaningfully expressed </a:t>
            </a:r>
            <a:r>
              <a:rPr lang="en-US" sz="2400" dirty="0">
                <a:latin typeface="Times New Roman" panose="02020603050405020304" pitchFamily="18" charset="0"/>
                <a:cs typeface="Times New Roman" panose="02020603050405020304" pitchFamily="18" charset="0"/>
              </a:rPr>
              <a:t>as a multiple of another.</a:t>
            </a:r>
          </a:p>
        </p:txBody>
      </p:sp>
      <p:sp>
        <p:nvSpPr>
          <p:cNvPr id="9" name="Rectangle 8"/>
          <p:cNvSpPr/>
          <p:nvPr/>
        </p:nvSpPr>
        <p:spPr>
          <a:xfrm>
            <a:off x="6747806" y="2342508"/>
            <a:ext cx="4650360" cy="2677656"/>
          </a:xfrm>
          <a:prstGeom prst="rect">
            <a:avLst/>
          </a:prstGeom>
          <a:solidFill>
            <a:schemeClr val="bg1"/>
          </a:solidFill>
        </p:spPr>
        <p:txBody>
          <a:bodyPr wrap="square">
            <a:spAutoFit/>
          </a:bodyPr>
          <a:lstStyle/>
          <a:p>
            <a:pPr algn="r"/>
            <a:r>
              <a:rPr lang="ar-EG" sz="2400" dirty="0">
                <a:latin typeface="Times New Roman" panose="02020603050405020304" pitchFamily="18" charset="0"/>
                <a:cs typeface="Times New Roman" panose="02020603050405020304" pitchFamily="18" charset="0"/>
              </a:rPr>
              <a:t>تتشابه البيانات الموجودة على مستوى </a:t>
            </a:r>
            <a:r>
              <a:rPr lang="ar-EG" sz="2400" b="1" dirty="0" smtClean="0">
                <a:latin typeface="Times New Roman" panose="02020603050405020304" pitchFamily="18" charset="0"/>
                <a:cs typeface="Times New Roman" panose="02020603050405020304" pitchFamily="18" charset="0"/>
              </a:rPr>
              <a:t>النسبة </a:t>
            </a:r>
            <a:r>
              <a:rPr lang="ar-EG" sz="2400" dirty="0">
                <a:latin typeface="Times New Roman" panose="02020603050405020304" pitchFamily="18" charset="0"/>
                <a:cs typeface="Times New Roman" panose="02020603050405020304" pitchFamily="18" charset="0"/>
              </a:rPr>
              <a:t>القياس مع البيانات الموجودة على مستوى الفاصل الزمني، مع إضافة خاصية مفادها أن الإدخال الصفري هو صفر متأصل. يمكن تكوين نسبة بين قيمتين من البيانات بحيث يمكن التعبير عن قيمة بيانات واحدة بشكل مفيد كمضاعف لقيمة أخرى.</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4948495"/>
      </p:ext>
    </p:extLst>
  </p:cSld>
  <p:clrMapOvr>
    <a:masterClrMapping/>
  </p:clrMapOvr>
  <mc:AlternateContent xmlns:mc="http://schemas.openxmlformats.org/markup-compatibility/2006" xmlns:p14="http://schemas.microsoft.com/office/powerpoint/2010/main">
    <mc:Choice Requires="p14">
      <p:transition p14:dur="10" advTm="17375"/>
    </mc:Choice>
    <mc:Fallback xmlns="">
      <p:transition advTm="17375"/>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176120" y="701787"/>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Data </a:t>
            </a:r>
            <a:r>
              <a:rPr lang="en-US" sz="2800" b="1" dirty="0">
                <a:latin typeface="Times New Roman" panose="02020603050405020304" pitchFamily="18" charset="0"/>
                <a:cs typeface="Times New Roman" panose="02020603050405020304" pitchFamily="18" charset="0"/>
              </a:rPr>
              <a:t>Classification</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36735" y="1606439"/>
            <a:ext cx="3131127" cy="651164"/>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rPr>
              <a:t>Type of data</a:t>
            </a:r>
            <a:endParaRPr lang="en-US" sz="2800" b="1" dirty="0">
              <a:solidFill>
                <a:schemeClr val="tx1"/>
              </a:solidFill>
            </a:endParaRPr>
          </a:p>
        </p:txBody>
      </p:sp>
      <p:sp>
        <p:nvSpPr>
          <p:cNvPr id="9" name="Rectangle 8"/>
          <p:cNvSpPr/>
          <p:nvPr/>
        </p:nvSpPr>
        <p:spPr>
          <a:xfrm>
            <a:off x="815137" y="2514217"/>
            <a:ext cx="2132574" cy="923330"/>
          </a:xfrm>
          <a:prstGeom prst="rect">
            <a:avLst/>
          </a:prstGeom>
          <a:solidFill>
            <a:schemeClr val="bg1"/>
          </a:solidFill>
        </p:spPr>
        <p:txBody>
          <a:bodyPr wrap="square">
            <a:spAutoFit/>
          </a:bodyPr>
          <a:lstStyle/>
          <a:p>
            <a:r>
              <a:rPr lang="en-US" b="1" u="sng" dirty="0"/>
              <a:t>whether they are:</a:t>
            </a:r>
            <a:endParaRPr lang="en-US" dirty="0"/>
          </a:p>
          <a:p>
            <a:pPr marL="285750" indent="-285750">
              <a:buFont typeface="Wingdings" panose="05000000000000000000" pitchFamily="2" charset="2"/>
              <a:buChar char="Ø"/>
            </a:pPr>
            <a:r>
              <a:rPr lang="en-US" dirty="0"/>
              <a:t> </a:t>
            </a:r>
            <a:r>
              <a:rPr lang="en-US" b="1" dirty="0" smtClean="0"/>
              <a:t>Qualitative</a:t>
            </a:r>
            <a:r>
              <a:rPr lang="ar-EG" b="1" dirty="0" smtClean="0"/>
              <a:t>نوعي </a:t>
            </a:r>
            <a:r>
              <a:rPr lang="en-US" b="1" dirty="0" smtClean="0"/>
              <a:t> </a:t>
            </a:r>
            <a:endParaRPr lang="en-US" b="1" dirty="0"/>
          </a:p>
          <a:p>
            <a:pPr marL="285750" indent="-285750">
              <a:buFont typeface="Wingdings" panose="05000000000000000000" pitchFamily="2" charset="2"/>
              <a:buChar char="Ø"/>
            </a:pPr>
            <a:r>
              <a:rPr lang="en-US" b="1" dirty="0" smtClean="0"/>
              <a:t>Quantitative</a:t>
            </a:r>
            <a:r>
              <a:rPr lang="ar-EG" b="1" dirty="0" smtClean="0"/>
              <a:t> كمي </a:t>
            </a:r>
            <a:endParaRPr lang="en-US" b="1" dirty="0"/>
          </a:p>
        </p:txBody>
      </p:sp>
      <p:sp>
        <p:nvSpPr>
          <p:cNvPr id="10" name="Rectangle 9"/>
          <p:cNvSpPr/>
          <p:nvPr/>
        </p:nvSpPr>
        <p:spPr>
          <a:xfrm>
            <a:off x="6243778" y="1615671"/>
            <a:ext cx="5264727" cy="651164"/>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rPr>
              <a:t>Level of measurements</a:t>
            </a:r>
            <a:endParaRPr lang="en-US" sz="2800" b="1" dirty="0">
              <a:solidFill>
                <a:schemeClr val="tx1"/>
              </a:solidFill>
            </a:endParaRPr>
          </a:p>
        </p:txBody>
      </p:sp>
      <p:sp>
        <p:nvSpPr>
          <p:cNvPr id="11" name="Rectangle 10"/>
          <p:cNvSpPr/>
          <p:nvPr/>
        </p:nvSpPr>
        <p:spPr>
          <a:xfrm>
            <a:off x="6034154" y="2361125"/>
            <a:ext cx="2715496" cy="369332"/>
          </a:xfrm>
          <a:prstGeom prst="rect">
            <a:avLst/>
          </a:prstGeom>
        </p:spPr>
        <p:txBody>
          <a:bodyPr wrap="square">
            <a:spAutoFit/>
          </a:bodyPr>
          <a:lstStyle/>
          <a:p>
            <a:r>
              <a:rPr lang="en-US" b="1" u="sng" dirty="0"/>
              <a:t>whether they are</a:t>
            </a:r>
            <a:r>
              <a:rPr lang="en-US" b="1" u="sng" dirty="0" smtClean="0"/>
              <a:t>:</a:t>
            </a:r>
          </a:p>
        </p:txBody>
      </p:sp>
      <p:sp>
        <p:nvSpPr>
          <p:cNvPr id="12" name="Rectangle 11"/>
          <p:cNvSpPr/>
          <p:nvPr/>
        </p:nvSpPr>
        <p:spPr>
          <a:xfrm>
            <a:off x="5333501" y="2700283"/>
            <a:ext cx="1634839" cy="1200329"/>
          </a:xfrm>
          <a:prstGeom prst="rect">
            <a:avLst/>
          </a:prstGeom>
          <a:solidFill>
            <a:schemeClr val="bg1"/>
          </a:solidFill>
        </p:spPr>
        <p:txBody>
          <a:bodyPr wrap="square">
            <a:spAutoFit/>
          </a:bodyPr>
          <a:lstStyle/>
          <a:p>
            <a:endParaRPr lang="en-US" b="1" u="sng" dirty="0" smtClean="0"/>
          </a:p>
          <a:p>
            <a:pPr marL="285750" indent="-285750">
              <a:buFont typeface="Wingdings" panose="05000000000000000000" pitchFamily="2" charset="2"/>
              <a:buChar char="Ø"/>
            </a:pPr>
            <a:r>
              <a:rPr lang="en-US" b="1" dirty="0" smtClean="0"/>
              <a:t>Nominal</a:t>
            </a:r>
            <a:endParaRPr lang="ar-EG" b="1" dirty="0" smtClean="0"/>
          </a:p>
          <a:p>
            <a:r>
              <a:rPr lang="ar-EG" b="1" dirty="0" smtClean="0"/>
              <a:t>اسمي        </a:t>
            </a:r>
            <a:r>
              <a:rPr lang="en-US" dirty="0"/>
              <a:t/>
            </a:r>
            <a:br>
              <a:rPr lang="en-US" dirty="0"/>
            </a:br>
            <a:endParaRPr lang="en-US" dirty="0"/>
          </a:p>
        </p:txBody>
      </p:sp>
      <p:sp>
        <p:nvSpPr>
          <p:cNvPr id="13" name="Rectangle 12"/>
          <p:cNvSpPr/>
          <p:nvPr/>
        </p:nvSpPr>
        <p:spPr>
          <a:xfrm>
            <a:off x="9942951" y="2471589"/>
            <a:ext cx="1468580" cy="1200329"/>
          </a:xfrm>
          <a:prstGeom prst="rect">
            <a:avLst/>
          </a:prstGeom>
          <a:solidFill>
            <a:schemeClr val="bg1"/>
          </a:solidFill>
        </p:spPr>
        <p:txBody>
          <a:bodyPr wrap="square">
            <a:spAutoFit/>
          </a:bodyPr>
          <a:lstStyle/>
          <a:p>
            <a:pPr marL="285750" indent="-285750">
              <a:buFont typeface="Wingdings" panose="05000000000000000000" pitchFamily="2" charset="2"/>
              <a:buChar char="Ø"/>
            </a:pPr>
            <a:r>
              <a:rPr lang="en-US" b="1" dirty="0" smtClean="0"/>
              <a:t>Interval</a:t>
            </a:r>
            <a:endParaRPr lang="ar-EG" b="1" dirty="0" smtClean="0"/>
          </a:p>
          <a:p>
            <a:r>
              <a:rPr lang="ar-EG" b="1" dirty="0" smtClean="0"/>
              <a:t>فترات     </a:t>
            </a:r>
            <a:r>
              <a:rPr lang="en-US" b="1" dirty="0" smtClean="0"/>
              <a:t> </a:t>
            </a:r>
          </a:p>
          <a:p>
            <a:pPr marL="285750" indent="-285750">
              <a:buFont typeface="Wingdings" panose="05000000000000000000" pitchFamily="2" charset="2"/>
              <a:buChar char="Ø"/>
            </a:pPr>
            <a:r>
              <a:rPr lang="en-US" b="1" dirty="0" smtClean="0"/>
              <a:t>ratio</a:t>
            </a:r>
            <a:r>
              <a:rPr lang="en-US" dirty="0"/>
              <a:t/>
            </a:r>
            <a:br>
              <a:rPr lang="en-US" dirty="0"/>
            </a:br>
            <a:r>
              <a:rPr lang="ar-EG" dirty="0" smtClean="0"/>
              <a:t>نسبة  </a:t>
            </a:r>
            <a:endParaRPr lang="en-US" dirty="0"/>
          </a:p>
        </p:txBody>
      </p:sp>
      <p:sp>
        <p:nvSpPr>
          <p:cNvPr id="14" name="Down Arrow 13"/>
          <p:cNvSpPr/>
          <p:nvPr/>
        </p:nvSpPr>
        <p:spPr>
          <a:xfrm>
            <a:off x="10303168" y="3708142"/>
            <a:ext cx="748146" cy="1076333"/>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Down Arrow 14"/>
          <p:cNvSpPr/>
          <p:nvPr/>
        </p:nvSpPr>
        <p:spPr>
          <a:xfrm>
            <a:off x="5551047" y="3692060"/>
            <a:ext cx="748146" cy="1076333"/>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Oval 15"/>
          <p:cNvSpPr/>
          <p:nvPr/>
        </p:nvSpPr>
        <p:spPr>
          <a:xfrm>
            <a:off x="9566803" y="4778532"/>
            <a:ext cx="2327565" cy="1122218"/>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If </a:t>
            </a:r>
            <a:r>
              <a:rPr lang="en-US" dirty="0" smtClean="0">
                <a:solidFill>
                  <a:schemeClr val="tx1"/>
                </a:solidFill>
              </a:rPr>
              <a:t>Quantitative data</a:t>
            </a:r>
            <a:endParaRPr lang="ar-EG" dirty="0" smtClean="0">
              <a:solidFill>
                <a:schemeClr val="tx1"/>
              </a:solidFill>
            </a:endParaRPr>
          </a:p>
          <a:p>
            <a:pPr algn="ctr"/>
            <a:r>
              <a:rPr lang="ar-EG" dirty="0" smtClean="0">
                <a:solidFill>
                  <a:schemeClr val="tx1"/>
                </a:solidFill>
              </a:rPr>
              <a:t>كمي</a:t>
            </a:r>
            <a:endParaRPr lang="en-US" dirty="0">
              <a:solidFill>
                <a:schemeClr val="tx1"/>
              </a:solidFill>
            </a:endParaRPr>
          </a:p>
        </p:txBody>
      </p:sp>
      <p:sp>
        <p:nvSpPr>
          <p:cNvPr id="17" name="Oval 16"/>
          <p:cNvSpPr/>
          <p:nvPr/>
        </p:nvSpPr>
        <p:spPr>
          <a:xfrm>
            <a:off x="4768277" y="4776825"/>
            <a:ext cx="2327565" cy="1122218"/>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If </a:t>
            </a:r>
            <a:r>
              <a:rPr lang="en-US" dirty="0" smtClean="0">
                <a:solidFill>
                  <a:schemeClr val="tx1"/>
                </a:solidFill>
              </a:rPr>
              <a:t>Qualitative data</a:t>
            </a:r>
            <a:endParaRPr lang="ar-EG" dirty="0" smtClean="0">
              <a:solidFill>
                <a:schemeClr val="tx1"/>
              </a:solidFill>
            </a:endParaRPr>
          </a:p>
          <a:p>
            <a:pPr algn="ctr"/>
            <a:r>
              <a:rPr lang="ar-EG" dirty="0" smtClean="0">
                <a:solidFill>
                  <a:schemeClr val="tx1"/>
                </a:solidFill>
              </a:rPr>
              <a:t>نوعي</a:t>
            </a:r>
            <a:endParaRPr lang="en-US" dirty="0">
              <a:solidFill>
                <a:schemeClr val="tx1"/>
              </a:solidFill>
            </a:endParaRPr>
          </a:p>
        </p:txBody>
      </p:sp>
      <p:sp>
        <p:nvSpPr>
          <p:cNvPr id="18" name="Rectangle 17"/>
          <p:cNvSpPr/>
          <p:nvPr/>
        </p:nvSpPr>
        <p:spPr>
          <a:xfrm>
            <a:off x="7536377" y="2704903"/>
            <a:ext cx="1634839" cy="923330"/>
          </a:xfrm>
          <a:prstGeom prst="rect">
            <a:avLst/>
          </a:prstGeom>
          <a:solidFill>
            <a:schemeClr val="bg1"/>
          </a:solidFill>
        </p:spPr>
        <p:txBody>
          <a:bodyPr wrap="square">
            <a:spAutoFit/>
          </a:bodyPr>
          <a:lstStyle/>
          <a:p>
            <a:endParaRPr lang="en-US" b="1" dirty="0" smtClean="0"/>
          </a:p>
          <a:p>
            <a:pPr marL="285750" indent="-285750">
              <a:buFont typeface="Wingdings" panose="05000000000000000000" pitchFamily="2" charset="2"/>
              <a:buChar char="Ø"/>
            </a:pPr>
            <a:r>
              <a:rPr lang="en-US" b="1" dirty="0" smtClean="0"/>
              <a:t>Ordinal</a:t>
            </a:r>
            <a:r>
              <a:rPr lang="en-US" dirty="0"/>
              <a:t/>
            </a:r>
            <a:br>
              <a:rPr lang="en-US" dirty="0"/>
            </a:br>
            <a:r>
              <a:rPr lang="ar-EG" dirty="0" smtClean="0"/>
              <a:t>ترتيبي   </a:t>
            </a:r>
            <a:endParaRPr lang="en-US" dirty="0"/>
          </a:p>
        </p:txBody>
      </p:sp>
      <p:sp>
        <p:nvSpPr>
          <p:cNvPr id="19" name="Down Arrow 18"/>
          <p:cNvSpPr/>
          <p:nvPr/>
        </p:nvSpPr>
        <p:spPr>
          <a:xfrm>
            <a:off x="7860140" y="3685054"/>
            <a:ext cx="748146" cy="1076333"/>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0" name="Oval 19"/>
          <p:cNvSpPr/>
          <p:nvPr/>
        </p:nvSpPr>
        <p:spPr>
          <a:xfrm>
            <a:off x="7169962" y="4792390"/>
            <a:ext cx="2327565" cy="1122218"/>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If </a:t>
            </a:r>
            <a:r>
              <a:rPr lang="en-US" dirty="0" smtClean="0">
                <a:solidFill>
                  <a:schemeClr val="tx1"/>
                </a:solidFill>
              </a:rPr>
              <a:t>Qualitative or Quantitative  data</a:t>
            </a:r>
            <a:endParaRPr lang="ar-EG" dirty="0" smtClean="0">
              <a:solidFill>
                <a:schemeClr val="tx1"/>
              </a:solidFill>
            </a:endParaRPr>
          </a:p>
          <a:p>
            <a:pPr algn="ctr"/>
            <a:r>
              <a:rPr lang="ar-EG" dirty="0" smtClean="0">
                <a:solidFill>
                  <a:schemeClr val="tx1"/>
                </a:solidFill>
              </a:rPr>
              <a:t>نوعي أو كمي</a:t>
            </a:r>
            <a:endParaRPr lang="en-US" dirty="0">
              <a:solidFill>
                <a:schemeClr val="tx1"/>
              </a:solidFill>
            </a:endParaRPr>
          </a:p>
        </p:txBody>
      </p:sp>
    </p:spTree>
    <p:extLst>
      <p:ext uri="{BB962C8B-B14F-4D97-AF65-F5344CB8AC3E}">
        <p14:creationId xmlns:p14="http://schemas.microsoft.com/office/powerpoint/2010/main" val="2158059363"/>
      </p:ext>
    </p:extLst>
  </p:cSld>
  <p:clrMapOvr>
    <a:masterClrMapping/>
  </p:clrMapOvr>
  <mc:AlternateContent xmlns:mc="http://schemas.openxmlformats.org/markup-compatibility/2006" xmlns:p14="http://schemas.microsoft.com/office/powerpoint/2010/main">
    <mc:Choice Requires="p14">
      <p:transition p14:dur="10" advTm="84591"/>
    </mc:Choice>
    <mc:Fallback xmlns="">
      <p:transition advTm="84591"/>
    </mc:Fallback>
  </mc:AlternateContent>
  <p:timing>
    <p:tnLst>
      <p:par>
        <p:cTn id="1" dur="indefinite" restart="never" nodeType="tmRoot"/>
      </p:par>
    </p:tnLst>
  </p:timing>
  <p:extLst mod="1">
    <p:ext uri="{3A86A75C-4F4B-4683-9AE1-C65F6400EC91}">
      <p14:laserTraceLst xmlns:p14="http://schemas.microsoft.com/office/powerpoint/2010/main">
        <p14:tracePtLst>
          <p14:tracePt t="20742" x="487363" y="5295900"/>
          <p14:tracePt t="20774" x="487363" y="5280025"/>
          <p14:tracePt t="20782" x="503238" y="5219700"/>
          <p14:tracePt t="20797" x="533400" y="5151438"/>
          <p14:tracePt t="20813" x="609600" y="5045075"/>
          <p14:tracePt t="20830" x="762000" y="4846638"/>
          <p14:tracePt t="20847" x="846138" y="4686300"/>
          <p14:tracePt t="20863" x="936625" y="4541838"/>
          <p14:tracePt t="20880" x="990600" y="4435475"/>
          <p14:tracePt t="20897" x="1036638" y="4313238"/>
          <p14:tracePt t="20913" x="1074738" y="4206875"/>
          <p14:tracePt t="20930" x="1120775" y="4054475"/>
          <p14:tracePt t="20947" x="1181100" y="3932238"/>
          <p14:tracePt t="20963" x="1265238" y="3817938"/>
          <p14:tracePt t="20980" x="1333500" y="3733800"/>
          <p14:tracePt t="20997" x="1379538" y="3679825"/>
          <p14:tracePt t="21014" x="1425575" y="3641725"/>
          <p14:tracePt t="21030" x="1501775" y="3573463"/>
          <p14:tracePt t="21047" x="1592263" y="3521075"/>
          <p14:tracePt t="21064" x="1692275" y="3459163"/>
          <p14:tracePt t="21080" x="1828800" y="3382963"/>
          <p14:tracePt t="21097" x="1935163" y="3298825"/>
          <p14:tracePt t="21114" x="2011363" y="3246438"/>
          <p14:tracePt t="21130" x="2019300" y="3238500"/>
          <p14:tracePt t="21166" x="2019300" y="3230563"/>
          <p14:tracePt t="21214" x="2019300" y="3216275"/>
          <p14:tracePt t="21222" x="1997075" y="3208338"/>
          <p14:tracePt t="21230" x="1973263" y="3208338"/>
          <p14:tracePt t="21247" x="1943100" y="3208338"/>
          <p14:tracePt t="21264" x="1935163" y="3208338"/>
          <p14:tracePt t="21280" x="1927225" y="3208338"/>
          <p14:tracePt t="21297" x="1912938" y="3208338"/>
          <p14:tracePt t="21314" x="1927225" y="3230563"/>
          <p14:tracePt t="21331" x="2035175" y="3298825"/>
          <p14:tracePt t="21347" x="2163763" y="3375025"/>
          <p14:tracePt t="21364" x="2201863" y="3382963"/>
          <p14:tracePt t="21380" x="2201863" y="3390900"/>
          <p14:tracePt t="21414" x="2117725" y="3421063"/>
          <p14:tracePt t="21430" x="1485900" y="3436938"/>
          <p14:tracePt t="21447" x="1089025" y="3451225"/>
          <p14:tracePt t="21464" x="952500" y="3482975"/>
          <p14:tracePt t="21480" x="936625" y="3489325"/>
          <p14:tracePt t="21497" x="936625" y="3497263"/>
          <p14:tracePt t="21514" x="1127125" y="3521075"/>
          <p14:tracePt t="21531" x="1584325" y="3589338"/>
          <p14:tracePt t="21547" x="1782763" y="3597275"/>
          <p14:tracePt t="21564" x="1798638" y="3597275"/>
          <p14:tracePt t="21598" x="1760538" y="3597275"/>
          <p14:tracePt t="21614" x="1577975" y="3543300"/>
          <p14:tracePt t="21631" x="1554163" y="3535363"/>
          <p14:tracePt t="21678" x="1608138" y="3535363"/>
          <p14:tracePt t="21686" x="1698625" y="3535363"/>
          <p14:tracePt t="21697" x="1760538" y="3535363"/>
          <p14:tracePt t="21714" x="1798638" y="3535363"/>
          <p14:tracePt t="21774" x="1790700" y="3535363"/>
          <p14:tracePt t="21895" x="1790700" y="3527425"/>
          <p14:tracePt t="23375" x="1935163" y="3573463"/>
          <p14:tracePt t="23383" x="2332038" y="3725863"/>
          <p14:tracePt t="23391" x="2765425" y="3863975"/>
          <p14:tracePt t="23400" x="3184525" y="3908425"/>
          <p14:tracePt t="23415" x="4038600" y="3924300"/>
          <p14:tracePt t="23432" x="4884738" y="3924300"/>
          <p14:tracePt t="23449" x="5707063" y="3916363"/>
          <p14:tracePt t="23465" x="6384925" y="3756025"/>
          <p14:tracePt t="23482" x="6835775" y="3565525"/>
          <p14:tracePt t="23498" x="7094538" y="3360738"/>
          <p14:tracePt t="23515" x="7277100" y="3208338"/>
          <p14:tracePt t="23532" x="7407275" y="3055938"/>
          <p14:tracePt t="23548" x="7513638" y="2933700"/>
          <p14:tracePt t="23565" x="7688263" y="2803525"/>
          <p14:tracePt t="23582" x="7985125" y="2689225"/>
          <p14:tracePt t="23598" x="8093075" y="2659063"/>
          <p14:tracePt t="23615" x="8450263" y="2613025"/>
          <p14:tracePt t="23632" x="8640763" y="2613025"/>
          <p14:tracePt t="23649" x="8793163" y="2598738"/>
          <p14:tracePt t="23665" x="8893175" y="2574925"/>
          <p14:tracePt t="23682" x="8931275" y="2560638"/>
          <p14:tracePt t="23698" x="8945563" y="2544763"/>
          <p14:tracePt t="23735" x="8945563" y="2530475"/>
          <p14:tracePt t="23748" x="8907463" y="2498725"/>
          <p14:tracePt t="23765" x="8526463" y="2392363"/>
          <p14:tracePt t="23782" x="7573963" y="2209800"/>
          <p14:tracePt t="23798" x="7032625" y="2125663"/>
          <p14:tracePt t="23815" x="6553200" y="2049463"/>
          <p14:tracePt t="23832" x="6172200" y="1973263"/>
          <p14:tracePt t="23850" x="6065838" y="1935163"/>
          <p14:tracePt t="23887" x="6065838" y="1927225"/>
          <p14:tracePt t="23898" x="6065838" y="1882775"/>
          <p14:tracePt t="23915" x="6180138" y="1736725"/>
          <p14:tracePt t="23932" x="6324600" y="1608138"/>
          <p14:tracePt t="23948" x="6523038" y="1455738"/>
          <p14:tracePt t="23965" x="6811963" y="1295400"/>
          <p14:tracePt t="23968" x="6926263" y="1241425"/>
          <p14:tracePt t="23982" x="7064375" y="1165225"/>
          <p14:tracePt t="23998" x="7467600" y="1028700"/>
          <p14:tracePt t="24015" x="7864475" y="922338"/>
          <p14:tracePt t="24032" x="8275638" y="815975"/>
          <p14:tracePt t="24048" x="8770938" y="754063"/>
          <p14:tracePt t="24065" x="9312275" y="669925"/>
          <p14:tracePt t="24082" x="9845675" y="609600"/>
          <p14:tracePt t="24098" x="10271125" y="571500"/>
          <p14:tracePt t="24115" x="10652125" y="571500"/>
          <p14:tracePt t="24132" x="10964863" y="571500"/>
          <p14:tracePt t="24149" x="11209338" y="571500"/>
          <p14:tracePt t="24165" x="11369675" y="625475"/>
          <p14:tracePt t="24182" x="11476038" y="663575"/>
          <p14:tracePt t="24198" x="11560175" y="701675"/>
          <p14:tracePt t="24215" x="11582400" y="723900"/>
          <p14:tracePt t="24232" x="11604625" y="739775"/>
          <p14:tracePt t="24249" x="11636375" y="815975"/>
          <p14:tracePt t="24265" x="11696700" y="936625"/>
          <p14:tracePt t="24282" x="11757025" y="1096963"/>
          <p14:tracePt t="24299" x="11818938" y="1265238"/>
          <p14:tracePt t="24315" x="11857038" y="1417638"/>
          <p14:tracePt t="24332" x="11903075" y="1524000"/>
          <p14:tracePt t="24350" x="11909425" y="1654175"/>
          <p14:tracePt t="24365" x="11909425" y="1706563"/>
          <p14:tracePt t="24382" x="11879263" y="1806575"/>
          <p14:tracePt t="24398" x="11666538" y="2011363"/>
          <p14:tracePt t="24415" x="11391900" y="2193925"/>
          <p14:tracePt t="24432" x="10880725" y="2422525"/>
          <p14:tracePt t="24449" x="10309225" y="2644775"/>
          <p14:tracePt t="24465" x="9677400" y="2803525"/>
          <p14:tracePt t="24482" x="9051925" y="2911475"/>
          <p14:tracePt t="24499" x="8420100" y="2955925"/>
          <p14:tracePt t="24515" x="7962900" y="2955925"/>
          <p14:tracePt t="24532" x="7589838" y="2955925"/>
          <p14:tracePt t="24549" x="7269163" y="2895600"/>
          <p14:tracePt t="24565" x="7048500" y="2827338"/>
          <p14:tracePt t="24582" x="6873875" y="2765425"/>
          <p14:tracePt t="24599" x="6651625" y="2659063"/>
          <p14:tracePt t="24615" x="6530975" y="2620963"/>
          <p14:tracePt t="24632" x="6454775" y="2613025"/>
          <p14:tracePt t="24687" x="6446838" y="2613025"/>
          <p14:tracePt t="24695" x="6438900" y="2613025"/>
          <p14:tracePt t="24703" x="6400800" y="2659063"/>
          <p14:tracePt t="24715" x="6370638" y="2713038"/>
          <p14:tracePt t="24732" x="6270625" y="2879725"/>
          <p14:tracePt t="24749" x="6118225" y="3078163"/>
          <p14:tracePt t="24766" x="5973763" y="3246438"/>
          <p14:tracePt t="24783" x="5799138" y="3406775"/>
          <p14:tracePt t="24799" x="5722938" y="3429000"/>
          <p14:tracePt t="24815" x="5668963" y="3429000"/>
          <p14:tracePt t="24832" x="5608638" y="3398838"/>
          <p14:tracePt t="24850" x="5524500" y="3292475"/>
          <p14:tracePt t="24865" x="5470525" y="3192463"/>
          <p14:tracePt t="24882" x="5448300" y="3101975"/>
          <p14:tracePt t="24899" x="5448300" y="3063875"/>
          <p14:tracePt t="25015" x="5456238" y="3094038"/>
          <p14:tracePt t="25024" x="5486400" y="3124200"/>
          <p14:tracePt t="25032" x="5502275" y="3132138"/>
          <p14:tracePt t="25049" x="5508625" y="3132138"/>
          <p14:tracePt t="25071" x="5524500" y="3132138"/>
          <p14:tracePt t="25082" x="5540375" y="3132138"/>
          <p14:tracePt t="25099" x="5562600" y="3116263"/>
          <p14:tracePt t="25116" x="5592763" y="3108325"/>
          <p14:tracePt t="25132" x="5654675" y="3108325"/>
          <p14:tracePt t="25149" x="5745163" y="3140075"/>
          <p14:tracePt t="25166" x="5927725" y="3238500"/>
          <p14:tracePt t="25182" x="5973763" y="3268663"/>
          <p14:tracePt t="25199" x="6096000" y="3352800"/>
          <p14:tracePt t="25248" x="6103938" y="3352800"/>
          <p14:tracePt t="25271" x="6103938" y="3344863"/>
          <p14:tracePt t="25280" x="6103938" y="3306763"/>
          <p14:tracePt t="25287" x="6103938" y="3292475"/>
          <p14:tracePt t="25299" x="6103938" y="3284538"/>
          <p14:tracePt t="25316" x="6103938" y="3260725"/>
          <p14:tracePt t="25332" x="6103938" y="3238500"/>
          <p14:tracePt t="25447" x="6134100" y="3238500"/>
          <p14:tracePt t="25455" x="6149975" y="3238500"/>
          <p14:tracePt t="25466" x="6164263" y="3238500"/>
          <p14:tracePt t="26215" x="6172200" y="3276600"/>
          <p14:tracePt t="26223" x="6149975" y="3382963"/>
          <p14:tracePt t="26233" x="6142038" y="3475038"/>
          <p14:tracePt t="26249" x="6118225" y="3649663"/>
          <p14:tracePt t="26266" x="6088063" y="3832225"/>
          <p14:tracePt t="26283" x="6057900" y="4000500"/>
          <p14:tracePt t="26299" x="6049963" y="4183063"/>
          <p14:tracePt t="26316" x="6049963" y="4359275"/>
          <p14:tracePt t="26333" x="6049963" y="4511675"/>
          <p14:tracePt t="26349" x="6049963" y="4656138"/>
          <p14:tracePt t="26366" x="6049963" y="4784725"/>
          <p14:tracePt t="26383" x="6065838" y="5059363"/>
          <p14:tracePt t="26399" x="6088063" y="5227638"/>
          <p14:tracePt t="26416" x="6088063" y="5341938"/>
          <p14:tracePt t="26433" x="6088063" y="5394325"/>
          <p14:tracePt t="26495" x="6088063" y="5402263"/>
          <p14:tracePt t="26503" x="6088063" y="5418138"/>
          <p14:tracePt t="26516" x="6088063" y="5432425"/>
          <p14:tracePt t="26533" x="6088063" y="5470525"/>
          <p14:tracePt t="26550" x="6088063" y="5502275"/>
          <p14:tracePt t="26583" x="6088063" y="5540375"/>
          <p14:tracePt t="26599" x="6073775" y="5570538"/>
          <p14:tracePt t="26616" x="6065838" y="5616575"/>
          <p14:tracePt t="26633" x="6049963" y="5654675"/>
          <p14:tracePt t="26727" x="6027738" y="5622925"/>
          <p14:tracePt t="26735" x="6011863" y="5600700"/>
          <p14:tracePt t="26749" x="6003925" y="5578475"/>
          <p14:tracePt t="26807" x="6003925" y="5570538"/>
          <p14:tracePt t="26815" x="6003925" y="5554663"/>
          <p14:tracePt t="26823" x="5989638" y="5532438"/>
          <p14:tracePt t="26833" x="5989638" y="5524500"/>
          <p14:tracePt t="26850" x="5981700" y="5494338"/>
          <p14:tracePt t="26866" x="5981700" y="5486400"/>
          <p14:tracePt t="26900" x="5981700" y="5470525"/>
          <p14:tracePt t="26933" x="5973763" y="5464175"/>
          <p14:tracePt t="27055" x="5965825" y="5464175"/>
          <p14:tracePt t="27063" x="5959475" y="5464175"/>
          <p14:tracePt t="27071" x="5943600" y="5456238"/>
          <p14:tracePt t="27087" x="5935663" y="5456238"/>
          <p14:tracePt t="27100" x="5935663" y="5448300"/>
          <p14:tracePt t="27116" x="5889625" y="5426075"/>
          <p14:tracePt t="27133" x="5813425" y="5402263"/>
          <p14:tracePt t="27150" x="5654675" y="5326063"/>
          <p14:tracePt t="27167" x="5592763" y="5303838"/>
          <p14:tracePt t="27183" x="5554663" y="5280025"/>
          <p14:tracePt t="27527" x="5570538" y="5280025"/>
          <p14:tracePt t="27535" x="5584825" y="5280025"/>
          <p14:tracePt t="27543" x="5608638" y="5287963"/>
          <p14:tracePt t="27551" x="5638800" y="5287963"/>
          <p14:tracePt t="27566" x="5699125" y="5311775"/>
          <p14:tracePt t="27583" x="5761038" y="5311775"/>
          <p14:tracePt t="27600" x="5768975" y="5311775"/>
          <p14:tracePt t="27920" x="5799138" y="5311775"/>
          <p14:tracePt t="27927" x="5821363" y="5311775"/>
          <p14:tracePt t="27936" x="5851525" y="5311775"/>
          <p14:tracePt t="27951" x="5951538" y="5311775"/>
          <p14:tracePt t="27966" x="6088063" y="5311775"/>
          <p14:tracePt t="27983" x="6188075" y="5311775"/>
          <p14:tracePt t="28000" x="6256338" y="5311775"/>
          <p14:tracePt t="28017" x="6270625" y="5311775"/>
          <p14:tracePt t="28095" x="6278563" y="5311775"/>
          <p14:tracePt t="28152" x="6286500" y="5311775"/>
          <p14:tracePt t="28159" x="6302375" y="5311775"/>
          <p14:tracePt t="28167" x="6302375" y="5318125"/>
          <p14:tracePt t="28183" x="6308725" y="5318125"/>
          <p14:tracePt t="28200" x="6324600" y="5326063"/>
          <p14:tracePt t="28895" x="6332538" y="5334000"/>
          <p14:tracePt t="28919" x="6324600" y="5334000"/>
          <p14:tracePt t="28927" x="6294438" y="5280025"/>
          <p14:tracePt t="28935" x="6270625" y="5151438"/>
          <p14:tracePt t="28950" x="6210300" y="4937125"/>
          <p14:tracePt t="28967" x="6142038" y="4587875"/>
          <p14:tracePt t="28984" x="6126163" y="4365625"/>
          <p14:tracePt t="29000" x="6088063" y="4098925"/>
          <p14:tracePt t="29017" x="6080125" y="3940175"/>
          <p14:tracePt t="29034" x="6080125" y="3825875"/>
          <p14:tracePt t="29050" x="6080125" y="3756025"/>
          <p14:tracePt t="29068" x="6088063" y="3687763"/>
          <p14:tracePt t="29084" x="6103938" y="3603625"/>
          <p14:tracePt t="29100" x="6118225" y="3505200"/>
          <p14:tracePt t="29117" x="6126163" y="3413125"/>
          <p14:tracePt t="29134" x="6126163" y="3268663"/>
          <p14:tracePt t="29150" x="6126163" y="3208338"/>
          <p14:tracePt t="29167" x="6126163" y="3154363"/>
          <p14:tracePt t="29184" x="6103938" y="3070225"/>
          <p14:tracePt t="29200" x="6003925" y="2955925"/>
          <p14:tracePt t="29217" x="5859463" y="2857500"/>
          <p14:tracePt t="29234" x="5745163" y="2811463"/>
          <p14:tracePt t="29250" x="5692775" y="2797175"/>
          <p14:tracePt t="29267" x="5654675" y="2797175"/>
          <p14:tracePt t="29284" x="5600700" y="2811463"/>
          <p14:tracePt t="29300" x="5554663" y="2917825"/>
          <p14:tracePt t="29317" x="5516563" y="3063875"/>
          <p14:tracePt t="29334" x="5502275" y="3292475"/>
          <p14:tracePt t="29350" x="5546725" y="3398838"/>
          <p14:tracePt t="29367" x="5630863" y="3444875"/>
          <p14:tracePt t="29384" x="5768975" y="3459163"/>
          <p14:tracePt t="29400" x="6035675" y="3459163"/>
          <p14:tracePt t="29417" x="6264275" y="3390900"/>
          <p14:tracePt t="29434" x="6430963" y="3298825"/>
          <p14:tracePt t="29450" x="6499225" y="3216275"/>
          <p14:tracePt t="29467" x="6507163" y="3192463"/>
          <p14:tracePt t="29484" x="6507163" y="3162300"/>
          <p14:tracePt t="29487" x="6507163" y="3108325"/>
          <p14:tracePt t="29500" x="6446838" y="3048000"/>
          <p14:tracePt t="29517" x="6232525" y="2925763"/>
          <p14:tracePt t="29534" x="6035675" y="2865438"/>
          <p14:tracePt t="29550" x="5807075" y="2841625"/>
          <p14:tracePt t="29568" x="5646738" y="2857500"/>
          <p14:tracePt t="29584" x="5516563" y="2911475"/>
          <p14:tracePt t="29600" x="5440363" y="2971800"/>
          <p14:tracePt t="29617" x="5380038" y="3078163"/>
          <p14:tracePt t="29634" x="5341938" y="3192463"/>
          <p14:tracePt t="29651" x="5341938" y="3322638"/>
          <p14:tracePt t="29667" x="5341938" y="3459163"/>
          <p14:tracePt t="29684" x="5426075" y="3619500"/>
          <p14:tracePt t="29701" x="5570538" y="3741738"/>
          <p14:tracePt t="29717" x="5775325" y="3794125"/>
          <p14:tracePt t="29734" x="6073775" y="3817938"/>
          <p14:tracePt t="29751" x="6569075" y="3794125"/>
          <p14:tracePt t="29768" x="6781800" y="3703638"/>
          <p14:tracePt t="29784" x="6865938" y="3603625"/>
          <p14:tracePt t="29801" x="6865938" y="3497263"/>
          <p14:tracePt t="29817" x="6827838" y="3390900"/>
          <p14:tracePt t="29834" x="6583363" y="3200400"/>
          <p14:tracePt t="29851" x="6134100" y="3001963"/>
          <p14:tracePt t="29867" x="5745163" y="2895600"/>
          <p14:tracePt t="29884" x="5546725" y="2887663"/>
          <p14:tracePt t="29901" x="5387975" y="2903538"/>
          <p14:tracePt t="29917" x="5265738" y="2979738"/>
          <p14:tracePt t="29934" x="5203825" y="3094038"/>
          <p14:tracePt t="29951" x="5181600" y="3368675"/>
          <p14:tracePt t="29967" x="5181600" y="3559175"/>
          <p14:tracePt t="29984" x="5219700" y="3717925"/>
          <p14:tracePt t="30001" x="5280025" y="3817938"/>
          <p14:tracePt t="30017" x="5341938" y="3848100"/>
          <p14:tracePt t="30034" x="5464175" y="3863975"/>
          <p14:tracePt t="30051" x="5684838" y="3856038"/>
          <p14:tracePt t="30068" x="5921375" y="3741738"/>
          <p14:tracePt t="30084" x="6019800" y="3603625"/>
          <p14:tracePt t="30101" x="6057900" y="3482975"/>
          <p14:tracePt t="30117" x="6057900" y="3375025"/>
          <p14:tracePt t="30134" x="6027738" y="3284538"/>
          <p14:tracePt t="30151" x="5799138" y="3132138"/>
          <p14:tracePt t="30167" x="5584825" y="3108325"/>
          <p14:tracePt t="30184" x="5464175" y="3108325"/>
          <p14:tracePt t="30201" x="5364163" y="3178175"/>
          <p14:tracePt t="30217" x="5311775" y="3330575"/>
          <p14:tracePt t="30234" x="5303838" y="3513138"/>
          <p14:tracePt t="30251" x="5364163" y="3725863"/>
          <p14:tracePt t="30268" x="5562600" y="3916363"/>
          <p14:tracePt t="30284" x="5753100" y="4016375"/>
          <p14:tracePt t="30301" x="5965825" y="4046538"/>
          <p14:tracePt t="30318" x="6302375" y="4000500"/>
          <p14:tracePt t="30334" x="6461125" y="3886200"/>
          <p14:tracePt t="30351" x="6507163" y="3741738"/>
          <p14:tracePt t="30367" x="6499225" y="3581400"/>
          <p14:tracePt t="30384" x="6378575" y="3406775"/>
          <p14:tracePt t="30401" x="6118225" y="3268663"/>
          <p14:tracePt t="30417" x="5715000" y="3178175"/>
          <p14:tracePt t="30434" x="5464175" y="3178175"/>
          <p14:tracePt t="30451" x="5287963" y="3268663"/>
          <p14:tracePt t="30468" x="5165725" y="3421063"/>
          <p14:tracePt t="30471" x="5143500" y="3513138"/>
          <p14:tracePt t="30484" x="5135563" y="3603625"/>
          <p14:tracePt t="30501" x="5151438" y="3794125"/>
          <p14:tracePt t="30518" x="5402263" y="4000500"/>
          <p14:tracePt t="30534" x="5661025" y="4060825"/>
          <p14:tracePt t="30551" x="5935663" y="4060825"/>
          <p14:tracePt t="30568" x="6142038" y="4054475"/>
          <p14:tracePt t="30584" x="6256338" y="4000500"/>
          <p14:tracePt t="30601" x="6286500" y="3916363"/>
          <p14:tracePt t="30618" x="6286500" y="3825875"/>
          <p14:tracePt t="30634" x="6218238" y="3649663"/>
          <p14:tracePt t="30651" x="6042025" y="3475038"/>
          <p14:tracePt t="30668" x="5921375" y="3398838"/>
          <p14:tracePt t="30684" x="5883275" y="3390900"/>
          <p14:tracePt t="30751" x="5875338" y="3390900"/>
          <p14:tracePt t="30768" x="5875338" y="3429000"/>
          <p14:tracePt t="30775" x="5875338" y="3451225"/>
          <p14:tracePt t="30784" x="5883275" y="3467100"/>
          <p14:tracePt t="30801" x="5889625" y="3467100"/>
          <p14:tracePt t="30818" x="5897563" y="3467100"/>
          <p14:tracePt t="31559" x="5965825" y="3482975"/>
          <p14:tracePt t="31567" x="6103938" y="3543300"/>
          <p14:tracePt t="31575" x="6362700" y="3679825"/>
          <p14:tracePt t="31585" x="6721475" y="3817938"/>
          <p14:tracePt t="31601" x="7345363" y="3924300"/>
          <p14:tracePt t="31618" x="7978775" y="3970338"/>
          <p14:tracePt t="31635" x="8572500" y="3970338"/>
          <p14:tracePt t="31651" x="8975725" y="3954463"/>
          <p14:tracePt t="31668" x="9204325" y="3856038"/>
          <p14:tracePt t="31685" x="9312275" y="3763963"/>
          <p14:tracePt t="31701" x="9350375" y="3665538"/>
          <p14:tracePt t="31718" x="9334500" y="3497263"/>
          <p14:tracePt t="31735" x="9204325" y="3254375"/>
          <p14:tracePt t="31751" x="9151938" y="3162300"/>
          <p14:tracePt t="31768" x="9144000" y="3132138"/>
          <p14:tracePt t="31935" x="9136063" y="3132138"/>
          <p14:tracePt t="31943" x="9128125" y="3116263"/>
          <p14:tracePt t="31951" x="9067800" y="3086100"/>
          <p14:tracePt t="31968" x="8893175" y="2971800"/>
          <p14:tracePt t="31985" x="8648700" y="2827338"/>
          <p14:tracePt t="32001" x="8466138" y="2743200"/>
          <p14:tracePt t="32018" x="8245475" y="2644775"/>
          <p14:tracePt t="32035" x="8107363" y="2598738"/>
          <p14:tracePt t="32051" x="8031163" y="2574925"/>
          <p14:tracePt t="32068" x="7993063" y="2574925"/>
          <p14:tracePt t="32085" x="7954963" y="2582863"/>
          <p14:tracePt t="32102" x="7894638" y="2628900"/>
          <p14:tracePt t="32119" x="7750175" y="2811463"/>
          <p14:tracePt t="32135" x="7612063" y="2994025"/>
          <p14:tracePt t="32151" x="7459663" y="3216275"/>
          <p14:tracePt t="32168" x="7323138" y="3475038"/>
          <p14:tracePt t="32186" x="7239000" y="3679825"/>
          <p14:tracePt t="32201" x="7200900" y="3848100"/>
          <p14:tracePt t="32219" x="7192963" y="3992563"/>
          <p14:tracePt t="32235" x="7192963" y="4092575"/>
          <p14:tracePt t="32251" x="7254875" y="4213225"/>
          <p14:tracePt t="32268" x="7369175" y="4321175"/>
          <p14:tracePt t="32285" x="7604125" y="4403725"/>
          <p14:tracePt t="32302" x="8153400" y="4427538"/>
          <p14:tracePt t="32319" x="8588375" y="4321175"/>
          <p14:tracePt t="32335" x="9007475" y="4092575"/>
          <p14:tracePt t="32351" x="9236075" y="3894138"/>
          <p14:tracePt t="32368" x="9288463" y="3687763"/>
          <p14:tracePt t="32386" x="9288463" y="3505200"/>
          <p14:tracePt t="32402" x="9083675" y="3216275"/>
          <p14:tracePt t="32418" x="8755063" y="3001963"/>
          <p14:tracePt t="32435" x="8550275" y="2933700"/>
          <p14:tracePt t="32452" x="8496300" y="2925763"/>
          <p14:tracePt t="32647" x="8488363" y="2963863"/>
          <p14:tracePt t="32655" x="8488363" y="3101975"/>
          <p14:tracePt t="32663" x="8474075" y="3314700"/>
          <p14:tracePt t="32671" x="8474075" y="3559175"/>
          <p14:tracePt t="32685" x="8474075" y="3771900"/>
          <p14:tracePt t="32702" x="8474075" y="4435475"/>
          <p14:tracePt t="32718" x="8428038" y="4808538"/>
          <p14:tracePt t="32735" x="8397875" y="4983163"/>
          <p14:tracePt t="32752" x="8389938" y="5059363"/>
          <p14:tracePt t="32768" x="8389938" y="5067300"/>
          <p14:tracePt t="32839" x="8382000" y="5075238"/>
          <p14:tracePt t="32889" x="8374063" y="5045075"/>
          <p14:tracePt t="32895" x="8374063" y="5029200"/>
          <p14:tracePt t="32992" x="8359775" y="5045075"/>
          <p14:tracePt t="33008" x="8359775" y="5051425"/>
          <p14:tracePt t="33015" x="8359775" y="5067300"/>
          <p14:tracePt t="33023" x="8359775" y="5075238"/>
          <p14:tracePt t="33199" x="8343900" y="5075238"/>
          <p14:tracePt t="33208" x="8328025" y="5083175"/>
          <p14:tracePt t="33224" x="8321675" y="5097463"/>
          <p14:tracePt t="33235" x="8313738" y="5097463"/>
          <p14:tracePt t="33252" x="8305800" y="5105400"/>
          <p14:tracePt t="33269" x="8289925" y="5105400"/>
          <p14:tracePt t="33285" x="8275638" y="5105400"/>
          <p14:tracePt t="33302" x="8251825" y="5097463"/>
          <p14:tracePt t="33319" x="8245475" y="5097463"/>
          <p14:tracePt t="33407" x="8259763" y="5097463"/>
          <p14:tracePt t="33415" x="8267700" y="5097463"/>
          <p14:tracePt t="33424" x="8275638" y="5097463"/>
          <p14:tracePt t="33435" x="8289925" y="5097463"/>
          <p14:tracePt t="33452" x="8328025" y="5113338"/>
          <p14:tracePt t="33469" x="8359775" y="5121275"/>
          <p14:tracePt t="33485" x="8366125" y="5121275"/>
          <p14:tracePt t="33502" x="8389938" y="5121275"/>
          <p14:tracePt t="33505" x="8397875" y="5121275"/>
          <p14:tracePt t="33593" x="8404225" y="5121275"/>
          <p14:tracePt t="33599" x="8412163" y="5127625"/>
          <p14:tracePt t="33607" x="8428038" y="5151438"/>
          <p14:tracePt t="33619" x="8435975" y="5181600"/>
          <p14:tracePt t="33635" x="8450263" y="5227638"/>
          <p14:tracePt t="33652" x="8458200" y="5280025"/>
          <p14:tracePt t="33669" x="8458200" y="5372100"/>
          <p14:tracePt t="33685" x="8420100" y="5464175"/>
          <p14:tracePt t="33702" x="8305800" y="5578475"/>
          <p14:tracePt t="33718" x="8123238" y="5722938"/>
          <p14:tracePt t="33735" x="8016875" y="5761038"/>
          <p14:tracePt t="33752" x="7947025" y="5775325"/>
          <p14:tracePt t="33768" x="7916863" y="5775325"/>
          <p14:tracePt t="33785" x="7908925" y="5775325"/>
          <p14:tracePt t="33802" x="7908925" y="5768975"/>
          <p14:tracePt t="33835" x="7908925" y="5730875"/>
          <p14:tracePt t="33852" x="7908925" y="5699125"/>
          <p14:tracePt t="33868" x="7886700" y="5676900"/>
          <p14:tracePt t="33886" x="7826375" y="5554663"/>
          <p14:tracePt t="33902" x="7802563" y="5532438"/>
          <p14:tracePt t="33975" x="7802563" y="5524500"/>
          <p14:tracePt t="33983" x="7802563" y="5508625"/>
          <p14:tracePt t="33991" x="7810500" y="5508625"/>
          <p14:tracePt t="34002" x="7818438" y="5494338"/>
          <p14:tracePt t="34019" x="7856538" y="5464175"/>
          <p14:tracePt t="34035" x="7894638" y="5440363"/>
          <p14:tracePt t="34052" x="7954963" y="5410200"/>
          <p14:tracePt t="34069" x="8001000" y="5380038"/>
          <p14:tracePt t="34087" x="8069263" y="5356225"/>
          <p14:tracePt t="34102" x="8077200" y="5356225"/>
          <p14:tracePt t="34119" x="8115300" y="5356225"/>
          <p14:tracePt t="34135" x="8161338" y="5356225"/>
          <p14:tracePt t="34152" x="8213725" y="5356225"/>
          <p14:tracePt t="34169" x="8289925" y="5372100"/>
          <p14:tracePt t="34186" x="8382000" y="5387975"/>
          <p14:tracePt t="34202" x="8474075" y="5394325"/>
          <p14:tracePt t="34219" x="8526463" y="5394325"/>
          <p14:tracePt t="34236" x="8550275" y="5394325"/>
          <p14:tracePt t="34319" x="8556625" y="5394325"/>
          <p14:tracePt t="34328" x="8572500" y="5394325"/>
          <p14:tracePt t="34335" x="8588375" y="5394325"/>
          <p14:tracePt t="34352" x="8602663" y="5394325"/>
          <p14:tracePt t="34369" x="8626475" y="5394325"/>
          <p14:tracePt t="34386" x="8640763" y="5402263"/>
          <p14:tracePt t="34402" x="8702675" y="5448300"/>
          <p14:tracePt t="34419" x="8732838" y="5470525"/>
          <p14:tracePt t="34436" x="8740775" y="5486400"/>
          <p14:tracePt t="34487" x="8747125" y="5486400"/>
          <p14:tracePt t="34512" x="8747125" y="5502275"/>
          <p14:tracePt t="34528" x="8740775" y="5508625"/>
          <p14:tracePt t="34535" x="8724900" y="5516563"/>
          <p14:tracePt t="34543" x="8709025" y="5532438"/>
          <p14:tracePt t="34552" x="8694738" y="5540375"/>
          <p14:tracePt t="34569" x="8640763" y="5570538"/>
          <p14:tracePt t="34587" x="8594725" y="5600700"/>
          <p14:tracePt t="34602" x="8534400" y="5630863"/>
          <p14:tracePt t="34619" x="8480425" y="5646738"/>
          <p14:tracePt t="34636" x="8474075" y="5654675"/>
          <p14:tracePt t="34695" x="8466138" y="5661025"/>
          <p14:tracePt t="34712" x="8458200" y="5661025"/>
          <p14:tracePt t="34719" x="8428038" y="5661025"/>
          <p14:tracePt t="34728" x="8412163" y="5661025"/>
          <p14:tracePt t="34736" x="8389938" y="5661025"/>
          <p14:tracePt t="34752" x="8335963" y="5661025"/>
          <p14:tracePt t="34769" x="8289925" y="5646738"/>
          <p14:tracePt t="34786" x="8237538" y="5600700"/>
          <p14:tracePt t="34802" x="8191500" y="5524500"/>
          <p14:tracePt t="34819" x="8153400" y="5456238"/>
          <p14:tracePt t="34836" x="8137525" y="5380038"/>
          <p14:tracePt t="34852" x="8131175" y="5326063"/>
          <p14:tracePt t="34869" x="8131175" y="5257800"/>
          <p14:tracePt t="34886" x="8131175" y="5181600"/>
          <p14:tracePt t="34902" x="8145463" y="5051425"/>
          <p14:tracePt t="34919" x="8175625" y="4953000"/>
          <p14:tracePt t="34936" x="8183563" y="4884738"/>
          <p14:tracePt t="34952" x="8183563" y="4784725"/>
          <p14:tracePt t="34969" x="8183563" y="4664075"/>
          <p14:tracePt t="34986" x="8183563" y="4511675"/>
          <p14:tracePt t="35002" x="8183563" y="4389438"/>
          <p14:tracePt t="35019" x="8183563" y="4275138"/>
          <p14:tracePt t="35036" x="8183563" y="4160838"/>
          <p14:tracePt t="35052" x="8183563" y="4054475"/>
          <p14:tracePt t="35069" x="8183563" y="3954463"/>
          <p14:tracePt t="35086" x="8183563" y="3878263"/>
          <p14:tracePt t="35102" x="8183563" y="3741738"/>
          <p14:tracePt t="35119" x="8183563" y="3649663"/>
          <p14:tracePt t="35136" x="8153400" y="3559175"/>
          <p14:tracePt t="35153" x="8115300" y="3482975"/>
          <p14:tracePt t="35169" x="8047038" y="3398838"/>
          <p14:tracePt t="35186" x="7978775" y="3322638"/>
          <p14:tracePt t="35203" x="7886700" y="3254375"/>
          <p14:tracePt t="35219" x="7826375" y="3222625"/>
          <p14:tracePt t="35236" x="7802563" y="3222625"/>
          <p14:tracePt t="35269" x="7788275" y="3222625"/>
          <p14:tracePt t="35286" x="7750175" y="3254375"/>
          <p14:tracePt t="35303" x="7734300" y="3436938"/>
          <p14:tracePt t="35319" x="7734300" y="3665538"/>
          <p14:tracePt t="35336" x="7750175" y="3863975"/>
          <p14:tracePt t="35353" x="7840663" y="4038600"/>
          <p14:tracePt t="35369" x="7954963" y="4144963"/>
          <p14:tracePt t="35386" x="8137525" y="4183063"/>
          <p14:tracePt t="35403" x="8328025" y="4183063"/>
          <p14:tracePt t="35419" x="8504238" y="4130675"/>
          <p14:tracePt t="35436" x="8632825" y="4016375"/>
          <p14:tracePt t="35453" x="8678863" y="3856038"/>
          <p14:tracePt t="35469" x="8686800" y="3695700"/>
          <p14:tracePt t="35487" x="8496300" y="3390900"/>
          <p14:tracePt t="35503" x="8191500" y="3162300"/>
          <p14:tracePt t="35519" x="7924800" y="3048000"/>
          <p14:tracePt t="35536" x="7802563" y="3017838"/>
          <p14:tracePt t="35553" x="7764463" y="3009900"/>
          <p14:tracePt t="35569" x="7696200" y="3017838"/>
          <p14:tracePt t="35586" x="7635875" y="3086100"/>
          <p14:tracePt t="35603" x="7573963" y="3238500"/>
          <p14:tracePt t="35619" x="7559675" y="3451225"/>
          <p14:tracePt t="35636" x="7559675" y="3665538"/>
          <p14:tracePt t="35653" x="7573963" y="3825875"/>
          <p14:tracePt t="35669" x="7658100" y="3940175"/>
          <p14:tracePt t="35686" x="7734300" y="3978275"/>
          <p14:tracePt t="35703" x="8008938" y="3984625"/>
          <p14:tracePt t="35719" x="8229600" y="3902075"/>
          <p14:tracePt t="35736" x="8382000" y="3741738"/>
          <p14:tracePt t="35753" x="8466138" y="3559175"/>
          <p14:tracePt t="35769" x="8466138" y="3390900"/>
          <p14:tracePt t="35786" x="8435975" y="3238500"/>
          <p14:tracePt t="35803" x="8305800" y="3124200"/>
          <p14:tracePt t="35819" x="8123238" y="3040063"/>
          <p14:tracePt t="35836" x="7947025" y="2994025"/>
          <p14:tracePt t="35853" x="7870825" y="2994025"/>
          <p14:tracePt t="35870" x="7764463" y="3063875"/>
          <p14:tracePt t="35886" x="7688263" y="3192463"/>
          <p14:tracePt t="35903" x="7673975" y="3336925"/>
          <p14:tracePt t="35919" x="7680325" y="3513138"/>
          <p14:tracePt t="35936" x="7756525" y="3665538"/>
          <p14:tracePt t="35953" x="7870825" y="3771900"/>
          <p14:tracePt t="35970" x="8008938" y="3817938"/>
          <p14:tracePt t="35986" x="8191500" y="3817938"/>
          <p14:tracePt t="36003" x="8359775" y="3817938"/>
          <p14:tracePt t="36020" x="8488363" y="3741738"/>
          <p14:tracePt t="36036" x="8534400" y="3673475"/>
          <p14:tracePt t="36053" x="8550275" y="3589338"/>
          <p14:tracePt t="36070" x="8534400" y="3482975"/>
          <p14:tracePt t="36086" x="8504238" y="3429000"/>
          <p14:tracePt t="36103" x="8389938" y="3336925"/>
          <p14:tracePt t="36120" x="8366125" y="3330575"/>
          <p14:tracePt t="36136" x="8359775" y="3322638"/>
          <p14:tracePt t="36153" x="8351838" y="3322638"/>
          <p14:tracePt t="36223" x="8343900" y="3322638"/>
          <p14:tracePt t="36247" x="8321675" y="3330575"/>
          <p14:tracePt t="36255" x="8297863" y="3368675"/>
          <p14:tracePt t="36263" x="8289925" y="3398838"/>
          <p14:tracePt t="36271" x="8267700" y="3451225"/>
          <p14:tracePt t="36286" x="8245475" y="3497263"/>
          <p14:tracePt t="36303" x="8161338" y="3679825"/>
          <p14:tracePt t="36320" x="8145463" y="3779838"/>
          <p14:tracePt t="36336" x="8137525" y="3848100"/>
          <p14:tracePt t="36353" x="8137525" y="3894138"/>
          <p14:tracePt t="36370" x="8137525" y="3902075"/>
          <p14:tracePt t="36403" x="8153400" y="3908425"/>
          <p14:tracePt t="36420" x="8183563" y="3908425"/>
          <p14:tracePt t="36436" x="8245475" y="3894138"/>
          <p14:tracePt t="36453" x="8343900" y="3817938"/>
          <p14:tracePt t="36470" x="8420100" y="3627438"/>
          <p14:tracePt t="36486" x="8442325" y="3482975"/>
          <p14:tracePt t="36503" x="8435975" y="3360738"/>
          <p14:tracePt t="36520" x="8328025" y="3208338"/>
          <p14:tracePt t="36536" x="8131175" y="3078163"/>
          <p14:tracePt t="36553" x="7962900" y="3032125"/>
          <p14:tracePt t="36570" x="7840663" y="3001963"/>
          <p14:tracePt t="36586" x="7756525" y="3001963"/>
          <p14:tracePt t="36603" x="7666038" y="3032125"/>
          <p14:tracePt t="36620" x="7597775" y="3124200"/>
          <p14:tracePt t="36636" x="7559675" y="3246438"/>
          <p14:tracePt t="36653" x="7543800" y="3398838"/>
          <p14:tracePt t="36670" x="7559675" y="3603625"/>
          <p14:tracePt t="36686" x="7604125" y="3711575"/>
          <p14:tracePt t="36703" x="7642225" y="3756025"/>
          <p14:tracePt t="36720" x="7696200" y="3787775"/>
          <p14:tracePt t="36736" x="7742238" y="3810000"/>
          <p14:tracePt t="36753" x="7810500" y="3810000"/>
          <p14:tracePt t="36770" x="7924800" y="3810000"/>
          <p14:tracePt t="36786" x="8008938" y="3741738"/>
          <p14:tracePt t="36803" x="8077200" y="3649663"/>
          <p14:tracePt t="36820" x="8099425" y="3559175"/>
          <p14:tracePt t="36836" x="8115300" y="3482975"/>
          <p14:tracePt t="36853" x="8123238" y="3413125"/>
          <p14:tracePt t="36870" x="8123238" y="3382963"/>
          <p14:tracePt t="36887" x="8123238" y="3360738"/>
          <p14:tracePt t="37335" x="8161338" y="3360738"/>
          <p14:tracePt t="37343" x="8458200" y="3390900"/>
          <p14:tracePt t="37353" x="8877300" y="3451225"/>
          <p14:tracePt t="37370" x="9540875" y="3451225"/>
          <p14:tracePt t="37387" x="10150475" y="3406775"/>
          <p14:tracePt t="37404" x="10798175" y="3208338"/>
          <p14:tracePt t="37420" x="11155363" y="3025775"/>
          <p14:tracePt t="37437" x="11231563" y="2941638"/>
          <p14:tracePt t="37453" x="11231563" y="2887663"/>
          <p14:tracePt t="37470" x="11155363" y="2759075"/>
          <p14:tracePt t="37487" x="11026775" y="2674938"/>
          <p14:tracePt t="37503" x="10995025" y="2659063"/>
          <p14:tracePt t="37575" x="10988675" y="2659063"/>
          <p14:tracePt t="37593" x="10972800" y="2659063"/>
          <p14:tracePt t="37599" x="10934700" y="2659063"/>
          <p14:tracePt t="37607" x="10896600" y="2659063"/>
          <p14:tracePt t="37620" x="10850563" y="2674938"/>
          <p14:tracePt t="37637" x="10774363" y="2682875"/>
          <p14:tracePt t="37654" x="10599738" y="2705100"/>
          <p14:tracePt t="37670" x="10507663" y="2713038"/>
          <p14:tracePt t="37687" x="10447338" y="2720975"/>
          <p14:tracePt t="37703" x="10401300" y="2743200"/>
          <p14:tracePt t="37720" x="10371138" y="2751138"/>
          <p14:tracePt t="37737" x="10347325" y="2765425"/>
          <p14:tracePt t="37754" x="10340975" y="2773363"/>
          <p14:tracePt t="37770" x="10317163" y="2797175"/>
          <p14:tracePt t="37787" x="10271125" y="2827338"/>
          <p14:tracePt t="37803" x="10180638" y="2857500"/>
          <p14:tracePt t="37820" x="10042525" y="2903538"/>
          <p14:tracePt t="37837" x="9936163" y="2933700"/>
          <p14:tracePt t="37855" x="9867900" y="2941638"/>
          <p14:tracePt t="37927" x="9859963" y="2949575"/>
          <p14:tracePt t="37935" x="9883775" y="2955925"/>
          <p14:tracePt t="37943" x="9906000" y="2963863"/>
          <p14:tracePt t="37954" x="9936163" y="2971800"/>
          <p14:tracePt t="37970" x="10074275" y="2971800"/>
          <p14:tracePt t="37987" x="10279063" y="2971800"/>
          <p14:tracePt t="38004" x="10531475" y="2971800"/>
          <p14:tracePt t="38020" x="10798175" y="2971800"/>
          <p14:tracePt t="38037" x="11049000" y="2971800"/>
          <p14:tracePt t="38055" x="11217275" y="2971800"/>
          <p14:tracePt t="38127" x="11201400" y="2971800"/>
          <p14:tracePt t="38135" x="11155363" y="2971800"/>
          <p14:tracePt t="38143" x="11102975" y="2971800"/>
          <p14:tracePt t="38154" x="11041063" y="2971800"/>
          <p14:tracePt t="38171" x="10904538" y="2987675"/>
          <p14:tracePt t="38187" x="10752138" y="3001963"/>
          <p14:tracePt t="38204" x="10637838" y="3009900"/>
          <p14:tracePt t="38220" x="10575925" y="3009900"/>
          <p14:tracePt t="38327" x="10607675" y="3009900"/>
          <p14:tracePt t="38335" x="10660063" y="3009900"/>
          <p14:tracePt t="38343" x="10714038" y="3009900"/>
          <p14:tracePt t="38354" x="10790238" y="3001963"/>
          <p14:tracePt t="38370" x="10980738" y="2994025"/>
          <p14:tracePt t="38387" x="11155363" y="2994025"/>
          <p14:tracePt t="38404" x="11255375" y="2994025"/>
          <p14:tracePt t="38519" x="11239500" y="2987675"/>
          <p14:tracePt t="38527" x="11201400" y="2979738"/>
          <p14:tracePt t="38537" x="11155363" y="2963863"/>
          <p14:tracePt t="38554" x="11064875" y="2963863"/>
          <p14:tracePt t="38570" x="10950575" y="2963863"/>
          <p14:tracePt t="38588" x="10888663" y="2955925"/>
          <p14:tracePt t="38605" x="10858500" y="2949575"/>
          <p14:tracePt t="39407" x="10842625" y="2987675"/>
          <p14:tracePt t="39415" x="10836275" y="3101975"/>
          <p14:tracePt t="39423" x="10820400" y="3230563"/>
          <p14:tracePt t="39438" x="10798175" y="3573463"/>
          <p14:tracePt t="39454" x="10752138" y="3908425"/>
          <p14:tracePt t="39471" x="10736263" y="4152900"/>
          <p14:tracePt t="39487" x="10736263" y="4343400"/>
          <p14:tracePt t="39505" x="10736263" y="4457700"/>
          <p14:tracePt t="39521" x="10721975" y="4541838"/>
          <p14:tracePt t="39537" x="10721975" y="4564063"/>
          <p14:tracePt t="39554" x="10714038" y="4610100"/>
          <p14:tracePt t="39571" x="10706100" y="4632325"/>
          <p14:tracePt t="39588" x="10706100" y="4664075"/>
          <p14:tracePt t="39604" x="10706100" y="4708525"/>
          <p14:tracePt t="39621" x="10698163" y="4778375"/>
          <p14:tracePt t="39638" x="10683875" y="4884738"/>
          <p14:tracePt t="39654" x="10675938" y="4930775"/>
          <p14:tracePt t="39671" x="10652125" y="5075238"/>
          <p14:tracePt t="39688" x="10652125" y="5227638"/>
          <p14:tracePt t="39704" x="10652125" y="5372100"/>
          <p14:tracePt t="39721" x="10652125" y="5502275"/>
          <p14:tracePt t="39738" x="10645775" y="5570538"/>
          <p14:tracePt t="39754" x="10645775" y="5600700"/>
          <p14:tracePt t="39791" x="10637838" y="5608638"/>
          <p14:tracePt t="39975" x="10637838" y="5600700"/>
          <p14:tracePt t="39983" x="10645775" y="5570538"/>
          <p14:tracePt t="39991" x="10652125" y="5546725"/>
          <p14:tracePt t="40006" x="10652125" y="5540375"/>
          <p14:tracePt t="40021" x="10652125" y="5524500"/>
          <p14:tracePt t="40038" x="10660063" y="5486400"/>
          <p14:tracePt t="40054" x="10675938" y="5464175"/>
          <p14:tracePt t="40071" x="10675938" y="5456238"/>
          <p14:tracePt t="40088" x="10675938" y="5440363"/>
          <p14:tracePt t="40775" x="10675938" y="5410200"/>
          <p14:tracePt t="40783" x="10675938" y="5364163"/>
          <p14:tracePt t="40791" x="10660063" y="5303838"/>
          <p14:tracePt t="40805" x="10629900" y="5249863"/>
          <p14:tracePt t="40821" x="10575925" y="5113338"/>
          <p14:tracePt t="40838" x="10531475" y="4975225"/>
          <p14:tracePt t="40855" x="10431463" y="4762500"/>
          <p14:tracePt t="40871" x="10401300" y="4686300"/>
          <p14:tracePt t="40888" x="10379075" y="4632325"/>
          <p14:tracePt t="40905" x="10379075" y="4602163"/>
          <p14:tracePt t="40921" x="10371138" y="4564063"/>
          <p14:tracePt t="40938" x="10371138" y="4525963"/>
          <p14:tracePt t="40955" x="10371138" y="4487863"/>
          <p14:tracePt t="40971" x="10371138" y="4419600"/>
          <p14:tracePt t="40988" x="10371138" y="4365625"/>
          <p14:tracePt t="41006" x="10371138" y="4305300"/>
          <p14:tracePt t="41008" x="10371138" y="4251325"/>
          <p14:tracePt t="41021" x="10379075" y="4206875"/>
          <p14:tracePt t="41038" x="10401300" y="4076700"/>
          <p14:tracePt t="41055" x="10423525" y="3825875"/>
          <p14:tracePt t="41071" x="10439400" y="3635375"/>
          <p14:tracePt t="41088" x="10439400" y="3459163"/>
          <p14:tracePt t="41105" x="10423525" y="3306763"/>
          <p14:tracePt t="41121" x="10423525" y="3208338"/>
          <p14:tracePt t="41138" x="10423525" y="3132138"/>
          <p14:tracePt t="41155" x="10423525" y="3094038"/>
          <p14:tracePt t="41171" x="10423525" y="3078163"/>
          <p14:tracePt t="41455" x="10423525" y="3048000"/>
          <p14:tracePt t="41463" x="10423525" y="3017838"/>
          <p14:tracePt t="41471" x="10423525" y="3009900"/>
          <p14:tracePt t="41495" x="10431463" y="2994025"/>
          <p14:tracePt t="41505" x="10447338" y="2963863"/>
          <p14:tracePt t="41527" x="10447338" y="2955925"/>
          <p14:tracePt t="42207" x="10447338" y="2987675"/>
          <p14:tracePt t="42215" x="10469563" y="3070225"/>
          <p14:tracePt t="42225" x="10477500" y="3124200"/>
          <p14:tracePt t="42239" x="10485438" y="3200400"/>
          <p14:tracePt t="42255" x="10485438" y="3246438"/>
          <p14:tracePt t="42272" x="10485438" y="3298825"/>
          <p14:tracePt t="42289" x="10507663" y="3352800"/>
          <p14:tracePt t="42305" x="10515600" y="3360738"/>
          <p14:tracePt t="42359" x="10531475" y="3368675"/>
          <p14:tracePt t="42367" x="10561638" y="3368675"/>
          <p14:tracePt t="42375" x="10591800" y="3368675"/>
          <p14:tracePt t="42389" x="10621963" y="3368675"/>
          <p14:tracePt t="42405" x="10690225" y="3352800"/>
          <p14:tracePt t="42422" x="10760075" y="3330575"/>
          <p14:tracePt t="42438" x="10782300" y="3306763"/>
          <p14:tracePt t="42455" x="10790238" y="3276600"/>
          <p14:tracePt t="42472" x="10790238" y="3238500"/>
          <p14:tracePt t="42489" x="10782300" y="3154363"/>
          <p14:tracePt t="42505" x="10683875" y="3040063"/>
          <p14:tracePt t="42522" x="10461625" y="2895600"/>
          <p14:tracePt t="42539" x="10202863" y="2759075"/>
          <p14:tracePt t="42555" x="10058400" y="2713038"/>
          <p14:tracePt t="42572" x="9928225" y="2682875"/>
          <p14:tracePt t="42589" x="9883775" y="2674938"/>
          <p14:tracePt t="42605" x="9867900" y="2674938"/>
          <p14:tracePt t="42647" x="9859963" y="2674938"/>
          <p14:tracePt t="42663" x="9829800" y="2720975"/>
          <p14:tracePt t="42672" x="9813925" y="2773363"/>
          <p14:tracePt t="42679" x="9791700" y="2835275"/>
          <p14:tracePt t="42689" x="9775825" y="2917825"/>
          <p14:tracePt t="42705" x="9723438" y="3086100"/>
          <p14:tracePt t="42722" x="9677400" y="3254375"/>
          <p14:tracePt t="42739" x="9661525" y="3368675"/>
          <p14:tracePt t="42756" x="9661525" y="3459163"/>
          <p14:tracePt t="42772" x="9731375" y="3543300"/>
          <p14:tracePt t="42789" x="9898063" y="3635375"/>
          <p14:tracePt t="42806" x="10188575" y="3695700"/>
          <p14:tracePt t="42823" x="10728325" y="3741738"/>
          <p14:tracePt t="42839" x="11026775" y="3725863"/>
          <p14:tracePt t="42855" x="11223625" y="3665538"/>
          <p14:tracePt t="42872" x="11331575" y="3597275"/>
          <p14:tracePt t="42889" x="11345863" y="3535363"/>
          <p14:tracePt t="42905" x="11345863" y="3489325"/>
          <p14:tracePt t="42922" x="11337925" y="3436938"/>
          <p14:tracePt t="42939" x="11133138" y="3292475"/>
          <p14:tracePt t="42955" x="10798175" y="3132138"/>
          <p14:tracePt t="42973" x="10423525" y="3025775"/>
          <p14:tracePt t="42989" x="10080625" y="3001963"/>
          <p14:tracePt t="42991" x="9966325" y="3001963"/>
          <p14:tracePt t="43006" x="9775825" y="3001963"/>
          <p14:tracePt t="43022" x="9677400" y="3025775"/>
          <p14:tracePt t="43039" x="9661525" y="3040063"/>
          <p14:tracePt t="43055" x="9655175" y="3086100"/>
          <p14:tracePt t="43073" x="9655175" y="3178175"/>
          <p14:tracePt t="43089" x="9731375" y="3322638"/>
          <p14:tracePt t="43105" x="9890125" y="3505200"/>
          <p14:tracePt t="43122" x="10058400" y="3589338"/>
          <p14:tracePt t="43139" x="10240963" y="3627438"/>
          <p14:tracePt t="43155" x="10417175" y="3627438"/>
          <p14:tracePt t="43172" x="10545763" y="3627438"/>
          <p14:tracePt t="43189" x="10607675" y="3603625"/>
          <p14:tracePt t="43206" x="10614025" y="3565525"/>
          <p14:tracePt t="43222" x="10614025" y="3535363"/>
          <p14:tracePt t="43239" x="10461625" y="3382963"/>
          <p14:tracePt t="43256" x="10279063" y="3284538"/>
          <p14:tracePt t="43272" x="10104438" y="3230563"/>
          <p14:tracePt t="43289" x="10004425" y="3222625"/>
          <p14:tracePt t="43306" x="9936163" y="3222625"/>
          <p14:tracePt t="43323" x="9913938" y="3230563"/>
          <p14:tracePt t="43339" x="9898063" y="3260725"/>
          <p14:tracePt t="43356" x="9890125" y="3322638"/>
          <p14:tracePt t="43372" x="9890125" y="3475038"/>
          <p14:tracePt t="43390" x="9959975" y="3741738"/>
          <p14:tracePt t="43406" x="10050463" y="3940175"/>
          <p14:tracePt t="43422" x="10164763" y="4092575"/>
          <p14:tracePt t="43439" x="10302875" y="4244975"/>
          <p14:tracePt t="43456" x="10409238" y="4327525"/>
          <p14:tracePt t="43472" x="10461625" y="4381500"/>
          <p14:tracePt t="43489" x="10507663" y="4397375"/>
          <p14:tracePt t="43655" x="10523538" y="4457700"/>
          <p14:tracePt t="43663" x="10553700" y="4541838"/>
          <p14:tracePt t="43672" x="10575925" y="4602163"/>
          <p14:tracePt t="43689" x="10645775" y="4724400"/>
          <p14:tracePt t="43706" x="10675938" y="4762500"/>
          <p14:tracePt t="43722" x="10721975" y="4778375"/>
          <p14:tracePt t="43739" x="10752138" y="4778375"/>
          <p14:tracePt t="43756" x="10760075" y="4778375"/>
          <p14:tracePt t="43772" x="10804525" y="4716463"/>
          <p14:tracePt t="43789" x="10828338" y="4625975"/>
          <p14:tracePt t="43807" x="10836275" y="4503738"/>
          <p14:tracePt t="43839" x="10842625" y="4503738"/>
          <p14:tracePt t="43856" x="10842625" y="4556125"/>
          <p14:tracePt t="43872" x="10812463" y="4808538"/>
          <p14:tracePt t="43889" x="10728325" y="5189538"/>
          <p14:tracePt t="43906" x="10652125" y="5516563"/>
          <p14:tracePt t="43922" x="10637838" y="5638800"/>
          <p14:tracePt t="43939" x="10637838" y="5646738"/>
          <p14:tracePt t="43975" x="10637838" y="5562600"/>
          <p14:tracePt t="43989" x="10637838" y="5494338"/>
          <p14:tracePt t="44006" x="10637838" y="5280025"/>
          <p14:tracePt t="44023" x="10553700" y="5037138"/>
          <p14:tracePt t="44039" x="10499725" y="4975225"/>
          <p14:tracePt t="44056" x="10423525" y="4960938"/>
          <p14:tracePt t="44072" x="10317163" y="5006975"/>
          <p14:tracePt t="44089" x="10240963" y="5173663"/>
          <p14:tracePt t="44106" x="10240963" y="5372100"/>
          <p14:tracePt t="44122" x="10302875" y="5516563"/>
          <p14:tracePt t="44139" x="10575925" y="5616575"/>
          <p14:tracePt t="44156" x="10972800" y="5616575"/>
          <p14:tracePt t="44172" x="11345863" y="5516563"/>
          <p14:tracePt t="44189" x="11506200" y="5394325"/>
          <p14:tracePt t="44206" x="11528425" y="5280025"/>
          <p14:tracePt t="44223" x="11299825" y="5097463"/>
          <p14:tracePt t="44239" x="10652125" y="4999038"/>
          <p14:tracePt t="44256" x="9928225" y="4999038"/>
          <p14:tracePt t="44273" x="9478963" y="5165725"/>
          <p14:tracePt t="44289" x="9296400" y="5326063"/>
          <p14:tracePt t="44306" x="9280525" y="5426075"/>
          <p14:tracePt t="44323" x="9410700" y="5508625"/>
          <p14:tracePt t="44339" x="9974263" y="5600700"/>
          <p14:tracePt t="44356" x="10714038" y="5600700"/>
          <p14:tracePt t="44373" x="11147425" y="5562600"/>
          <p14:tracePt t="44389" x="11299825" y="5470525"/>
          <p14:tracePt t="44406" x="11323638" y="5418138"/>
          <p14:tracePt t="44422" x="11133138" y="5349875"/>
          <p14:tracePt t="44439" x="10607675" y="5334000"/>
          <p14:tracePt t="44456" x="10188575" y="5394325"/>
          <p14:tracePt t="44472" x="9944100" y="5540375"/>
          <p14:tracePt t="44489" x="9883775" y="5592763"/>
          <p14:tracePt t="44506" x="9883775" y="5600700"/>
          <p14:tracePt t="44510" x="9913938" y="5608638"/>
          <p14:tracePt t="44523" x="10020300" y="5608638"/>
          <p14:tracePt t="44539" x="10569575" y="5608638"/>
          <p14:tracePt t="44556" x="10950575" y="5502275"/>
          <p14:tracePt t="44573" x="11071225" y="5410200"/>
          <p14:tracePt t="44590" x="11087100" y="5349875"/>
          <p14:tracePt t="44606" x="11071225" y="5295900"/>
          <p14:tracePt t="44623" x="10675938" y="5235575"/>
          <p14:tracePt t="44639" x="10325100" y="5265738"/>
          <p14:tracePt t="44656" x="10172700" y="5341938"/>
          <p14:tracePt t="44673" x="10134600" y="5394325"/>
          <p14:tracePt t="44689" x="10134600" y="5410200"/>
          <p14:tracePt t="44706" x="10194925" y="5426075"/>
          <p14:tracePt t="44724" x="10591800" y="5426075"/>
          <p14:tracePt t="44739" x="10972800" y="5418138"/>
          <p14:tracePt t="44756" x="11102975" y="5364163"/>
          <p14:tracePt t="44772" x="11133138" y="5311775"/>
          <p14:tracePt t="44806" x="11071225" y="5249863"/>
          <p14:tracePt t="44823" x="10774363" y="5203825"/>
          <p14:tracePt t="44839" x="10690225" y="5203825"/>
          <p14:tracePt t="44856" x="10652125" y="5235575"/>
          <p14:tracePt t="44873" x="10637838" y="5249863"/>
          <p14:tracePt t="45511" x="10637838" y="5241925"/>
          <p14:tracePt t="45520" x="10637838" y="5051425"/>
          <p14:tracePt t="45527" x="10652125" y="4876800"/>
          <p14:tracePt t="45540" x="10660063" y="4746625"/>
          <p14:tracePt t="45556" x="10668000" y="4533900"/>
          <p14:tracePt t="45573" x="10690225" y="4275138"/>
          <p14:tracePt t="45590" x="10690225" y="3946525"/>
          <p14:tracePt t="45606" x="10652125" y="3771900"/>
          <p14:tracePt t="45623" x="10637838" y="3679825"/>
          <p14:tracePt t="45640" x="10637838" y="3649663"/>
          <p14:tracePt t="45656" x="10637838" y="3641725"/>
          <p14:tracePt t="45690" x="10637838" y="3619500"/>
          <p14:tracePt t="45847" x="10637838" y="3603625"/>
          <p14:tracePt t="45855" x="10637838" y="3565525"/>
          <p14:tracePt t="45863" x="10637838" y="3535363"/>
          <p14:tracePt t="45873" x="10637838" y="3527425"/>
          <p14:tracePt t="45890" x="10637838" y="3482975"/>
          <p14:tracePt t="45906" x="10637838" y="3429000"/>
          <p14:tracePt t="45924" x="10637838" y="3398838"/>
          <p14:tracePt t="46001" x="10637838" y="3390900"/>
          <p14:tracePt t="46023" x="10629900" y="3382963"/>
          <p14:tracePt t="46031" x="10621963" y="3382963"/>
          <p14:tracePt t="46151" x="10614025" y="3375025"/>
          <p14:tracePt t="50311" x="10607675" y="3375025"/>
          <p14:tracePt t="50319" x="10569575" y="3375025"/>
          <p14:tracePt t="50327" x="10499725" y="3375025"/>
          <p14:tracePt t="50342" x="10248900" y="3413125"/>
          <p14:tracePt t="50358" x="9745663" y="3482975"/>
          <p14:tracePt t="50375" x="9007475" y="3565525"/>
          <p14:tracePt t="50391" x="8313738" y="3627438"/>
          <p14:tracePt t="50408" x="7826375" y="3665538"/>
          <p14:tracePt t="50425" x="7513638" y="3665538"/>
          <p14:tracePt t="50442" x="7299325" y="3665538"/>
          <p14:tracePt t="50458" x="7178675" y="3635375"/>
          <p14:tracePt t="50475" x="7162800" y="3627438"/>
          <p14:tracePt t="50535" x="7154863" y="3619500"/>
          <p14:tracePt t="50559" x="7124700" y="3603625"/>
          <p14:tracePt t="50567" x="7048500" y="3573463"/>
          <p14:tracePt t="50575" x="6972300" y="3535363"/>
          <p14:tracePt t="50592" x="6797675" y="3513138"/>
          <p14:tracePt t="50608" x="6621463" y="3489325"/>
          <p14:tracePt t="50625" x="6469063" y="3451225"/>
          <p14:tracePt t="50643" x="6392863" y="3444875"/>
          <p14:tracePt t="50658" x="6362700" y="3421063"/>
          <p14:tracePt t="50675" x="6354763" y="3421063"/>
          <p14:tracePt t="50692" x="6354763" y="3398838"/>
          <p14:tracePt t="50708" x="6340475" y="3375025"/>
          <p14:tracePt t="50725" x="6316663" y="3336925"/>
          <p14:tracePt t="50742" x="6286500" y="3306763"/>
          <p14:tracePt t="50758" x="6270625" y="3284538"/>
          <p14:tracePt t="50775" x="6264275" y="3268663"/>
          <p14:tracePt t="50792" x="6248400" y="3246438"/>
          <p14:tracePt t="50808" x="6232525" y="3230563"/>
          <p14:tracePt t="50825" x="6202363" y="3216275"/>
          <p14:tracePt t="50842" x="6188075" y="3208338"/>
          <p14:tracePt t="50903" x="6188075" y="3184525"/>
          <p14:tracePt t="50911" x="6188075" y="3154363"/>
          <p14:tracePt t="50919" x="6188075" y="3124200"/>
          <p14:tracePt t="50927" x="6188075" y="3108325"/>
          <p14:tracePt t="50943" x="6188075" y="3032125"/>
          <p14:tracePt t="50958" x="6194425" y="2917825"/>
          <p14:tracePt t="50975" x="6218238" y="2827338"/>
          <p14:tracePt t="50992" x="6264275" y="2743200"/>
          <p14:tracePt t="51008" x="6308725" y="2682875"/>
          <p14:tracePt t="51025" x="6408738" y="2628900"/>
          <p14:tracePt t="51042" x="6515100" y="2613025"/>
          <p14:tracePt t="51058" x="6667500" y="2606675"/>
          <p14:tracePt t="51075" x="6842125" y="2606675"/>
          <p14:tracePt t="51092" x="7108825" y="2606675"/>
          <p14:tracePt t="51108" x="7445375" y="2705100"/>
          <p14:tracePt t="51125" x="7886700" y="2781300"/>
          <p14:tracePt t="51143" x="8504238" y="2887663"/>
          <p14:tracePt t="51158" x="8839200" y="2933700"/>
          <p14:tracePt t="51175" x="9067800" y="2963863"/>
          <p14:tracePt t="51192" x="9212263" y="2987675"/>
          <p14:tracePt t="51208" x="9304338" y="3001963"/>
          <p14:tracePt t="51225" x="9326563" y="3009900"/>
          <p14:tracePt t="51242" x="9342438" y="3017838"/>
          <p14:tracePt t="51336" x="9350375" y="3017838"/>
          <p14:tracePt t="51351" x="9350375" y="3025775"/>
          <p14:tracePt t="51359" x="9350375" y="3070225"/>
          <p14:tracePt t="51367" x="9350375" y="3154363"/>
          <p14:tracePt t="51375" x="9350375" y="3222625"/>
          <p14:tracePt t="51392" x="9288463" y="3360738"/>
          <p14:tracePt t="51409" x="9159875" y="3467100"/>
          <p14:tracePt t="51425" x="8931275" y="3551238"/>
          <p14:tracePt t="51442" x="8594725" y="3641725"/>
          <p14:tracePt t="51459" x="8283575" y="3679825"/>
          <p14:tracePt t="51475" x="8001000" y="3717925"/>
          <p14:tracePt t="51492" x="7642225" y="3717925"/>
          <p14:tracePt t="51495" x="7521575" y="3717925"/>
          <p14:tracePt t="51509" x="7375525" y="3717925"/>
          <p14:tracePt t="51525" x="7140575" y="3717925"/>
          <p14:tracePt t="51542" x="6911975" y="3717925"/>
          <p14:tracePt t="51559" x="6651625" y="3717925"/>
          <p14:tracePt t="51575" x="6499225" y="3703638"/>
          <p14:tracePt t="51592" x="6354763" y="3679825"/>
          <p14:tracePt t="51609" x="6270625" y="3673475"/>
          <p14:tracePt t="51625" x="6248400" y="3673475"/>
          <p14:tracePt t="51643" x="6240463" y="3665538"/>
          <p14:tracePt t="51687" x="6240463" y="3657600"/>
          <p14:tracePt t="51695" x="6240463" y="3649663"/>
          <p14:tracePt t="51709" x="6232525" y="3589338"/>
          <p14:tracePt t="51725" x="6180138" y="3482975"/>
          <p14:tracePt t="51742" x="6111875" y="3344863"/>
          <p14:tracePt t="51759" x="5943600" y="3124200"/>
          <p14:tracePt t="51775" x="5845175" y="3009900"/>
          <p14:tracePt t="51792" x="5813425" y="2987675"/>
          <p14:tracePt t="51809" x="5807075" y="2987675"/>
          <p14:tracePt t="51855" x="5807075" y="2971800"/>
          <p14:tracePt t="51863" x="5807075" y="2933700"/>
          <p14:tracePt t="51875" x="5829300" y="2895600"/>
          <p14:tracePt t="51892" x="5867400" y="2857500"/>
          <p14:tracePt t="51909" x="5989638" y="2789238"/>
          <p14:tracePt t="51926" x="6142038" y="2727325"/>
          <p14:tracePt t="51942" x="6346825" y="2659063"/>
          <p14:tracePt t="51959" x="6705600" y="2582863"/>
          <p14:tracePt t="51975" x="6972300" y="2560638"/>
          <p14:tracePt t="51992" x="7261225" y="2560638"/>
          <p14:tracePt t="52009" x="7559675" y="2560638"/>
          <p14:tracePt t="52025" x="7826375" y="2560638"/>
          <p14:tracePt t="52042" x="8085138" y="2590800"/>
          <p14:tracePt t="52059" x="8259763" y="2613025"/>
          <p14:tracePt t="52075" x="8305800" y="2620963"/>
          <p14:tracePt t="52092" x="8328025" y="2636838"/>
          <p14:tracePt t="52109" x="8335963" y="2644775"/>
          <p14:tracePt t="52126" x="8382000" y="2659063"/>
          <p14:tracePt t="52142" x="8382000" y="2667000"/>
          <p14:tracePt t="52159" x="8450263" y="2751138"/>
          <p14:tracePt t="52175" x="8504238" y="2819400"/>
          <p14:tracePt t="52192" x="8518525" y="2849563"/>
          <p14:tracePt t="52209" x="8526463" y="2925763"/>
          <p14:tracePt t="52225" x="8526463" y="3001963"/>
          <p14:tracePt t="52242" x="8526463" y="3101975"/>
          <p14:tracePt t="52259" x="8526463" y="3184525"/>
          <p14:tracePt t="52275" x="8504238" y="3284538"/>
          <p14:tracePt t="52292" x="8466138" y="3360738"/>
          <p14:tracePt t="52309" x="8397875" y="3444875"/>
          <p14:tracePt t="52326" x="8275638" y="3551238"/>
          <p14:tracePt t="52342" x="8221663" y="3573463"/>
          <p14:tracePt t="52359" x="8031163" y="3627438"/>
          <p14:tracePt t="52375" x="7894638" y="3641725"/>
          <p14:tracePt t="52392" x="7696200" y="3641725"/>
          <p14:tracePt t="52409" x="7459663" y="3641725"/>
          <p14:tracePt t="52426" x="7102475" y="3641725"/>
          <p14:tracePt t="52442" x="6735763" y="3611563"/>
          <p14:tracePt t="52459" x="6378575" y="3551238"/>
          <p14:tracePt t="52476" x="6003925" y="3505200"/>
          <p14:tracePt t="52492" x="5707063" y="3459163"/>
          <p14:tracePt t="52495" x="5592763" y="3444875"/>
          <p14:tracePt t="52509" x="5516563" y="3436938"/>
          <p14:tracePt t="52526" x="5448300" y="3413125"/>
          <p14:tracePt t="52559" x="5440363" y="3406775"/>
          <p14:tracePt t="52576" x="5440363" y="3398838"/>
          <p14:tracePt t="52592" x="5432425" y="3336925"/>
          <p14:tracePt t="52609" x="5418138" y="3292475"/>
          <p14:tracePt t="52626" x="5394325" y="3216275"/>
          <p14:tracePt t="52642" x="5364163" y="3146425"/>
          <p14:tracePt t="52659" x="5356225" y="3055938"/>
          <p14:tracePt t="52676" x="5341938" y="2979738"/>
          <p14:tracePt t="52692" x="5349875" y="2879725"/>
          <p14:tracePt t="52709" x="5418138" y="2789238"/>
          <p14:tracePt t="52726" x="5570538" y="2682875"/>
          <p14:tracePt t="52742" x="5973763" y="2552700"/>
          <p14:tracePt t="52759" x="6362700" y="2446338"/>
          <p14:tracePt t="52776" x="6697663" y="2408238"/>
          <p14:tracePt t="52792" x="7010400" y="2362200"/>
          <p14:tracePt t="52809" x="7307263" y="2324100"/>
          <p14:tracePt t="52826" x="7527925" y="2316163"/>
          <p14:tracePt t="52842" x="7742238" y="2316163"/>
          <p14:tracePt t="52860" x="7916863" y="2316163"/>
          <p14:tracePt t="52876" x="8093075" y="2316163"/>
          <p14:tracePt t="52893" x="8259763" y="2362200"/>
          <p14:tracePt t="52909" x="8397875" y="2408238"/>
          <p14:tracePt t="52926" x="8594725" y="2476500"/>
          <p14:tracePt t="52942" x="8686800" y="2514600"/>
          <p14:tracePt t="52959" x="8809038" y="2598738"/>
          <p14:tracePt t="52976" x="8907463" y="2674938"/>
          <p14:tracePt t="52992" x="8945563" y="2713038"/>
          <p14:tracePt t="53009" x="8969375" y="2773363"/>
          <p14:tracePt t="53026" x="8975725" y="2835275"/>
          <p14:tracePt t="53042" x="8983663" y="2911475"/>
          <p14:tracePt t="53060" x="8999538" y="2994025"/>
          <p14:tracePt t="53076" x="9007475" y="3116263"/>
          <p14:tracePt t="53093" x="9007475" y="3216275"/>
          <p14:tracePt t="53109" x="9007475" y="3298825"/>
          <p14:tracePt t="53126" x="8991600" y="3375025"/>
          <p14:tracePt t="53142" x="8915400" y="3475038"/>
          <p14:tracePt t="53159" x="8855075" y="3527425"/>
          <p14:tracePt t="53176" x="8740775" y="3565525"/>
          <p14:tracePt t="53192" x="8594725" y="3603625"/>
          <p14:tracePt t="53209" x="8442325" y="3641725"/>
          <p14:tracePt t="53226" x="8237538" y="3649663"/>
          <p14:tracePt t="53243" x="7970838" y="3649663"/>
          <p14:tracePt t="53260" x="7696200" y="3649663"/>
          <p14:tracePt t="53276" x="7407275" y="3649663"/>
          <p14:tracePt t="53293" x="7146925" y="3649663"/>
          <p14:tracePt t="53310" x="6911975" y="3649663"/>
          <p14:tracePt t="53326" x="6713538" y="3649663"/>
          <p14:tracePt t="53343" x="6469063" y="3649663"/>
          <p14:tracePt t="53359" x="6340475" y="3649663"/>
          <p14:tracePt t="53376" x="6210300" y="3627438"/>
          <p14:tracePt t="53393" x="6111875" y="3597275"/>
          <p14:tracePt t="53409" x="6035675" y="3573463"/>
          <p14:tracePt t="53426" x="6003925" y="3551238"/>
          <p14:tracePt t="53443" x="5951538" y="3527425"/>
          <p14:tracePt t="53459" x="5927725" y="3497263"/>
          <p14:tracePt t="53476" x="5913438" y="3482975"/>
          <p14:tracePt t="53493" x="5897563" y="3467100"/>
          <p14:tracePt t="53510" x="5897563" y="3413125"/>
          <p14:tracePt t="53513" x="5897563" y="3382963"/>
          <p14:tracePt t="53527" x="5889625" y="3330575"/>
          <p14:tracePt t="53543" x="5889625" y="3246438"/>
          <p14:tracePt t="53560" x="5889625" y="3184525"/>
          <p14:tracePt t="53576" x="5889625" y="3116263"/>
          <p14:tracePt t="53593" x="5897563" y="3055938"/>
          <p14:tracePt t="53609" x="5913438" y="3001963"/>
          <p14:tracePt t="53626" x="5951538" y="2941638"/>
          <p14:tracePt t="53643" x="6011863" y="2873375"/>
          <p14:tracePt t="53659" x="6073775" y="2827338"/>
          <p14:tracePt t="53676" x="6156325" y="2781300"/>
          <p14:tracePt t="53693" x="6270625" y="2720975"/>
          <p14:tracePt t="53709" x="6384925" y="2667000"/>
          <p14:tracePt t="53727" x="6537325" y="2628900"/>
          <p14:tracePt t="53743" x="6637338" y="2628900"/>
          <p14:tracePt t="53760" x="6743700" y="2620963"/>
          <p14:tracePt t="53776" x="6858000" y="2620963"/>
          <p14:tracePt t="53793" x="6964363" y="2620963"/>
          <p14:tracePt t="53809" x="7146925" y="2644775"/>
          <p14:tracePt t="53827" x="7331075" y="2697163"/>
          <p14:tracePt t="53843" x="7513638" y="2727325"/>
          <p14:tracePt t="53859" x="7742238" y="2765425"/>
          <p14:tracePt t="53876" x="7924800" y="2781300"/>
          <p14:tracePt t="53893" x="8069263" y="2811463"/>
          <p14:tracePt t="53910" x="8131175" y="2827338"/>
          <p14:tracePt t="53926" x="8137525" y="2835275"/>
          <p14:tracePt t="53959" x="8145463" y="2841625"/>
          <p14:tracePt t="53976" x="8169275" y="2849563"/>
          <p14:tracePt t="53993" x="8221663" y="2879725"/>
          <p14:tracePt t="54009" x="8321675" y="2994025"/>
          <p14:tracePt t="54026" x="8412163" y="3070225"/>
          <p14:tracePt t="54043" x="8488363" y="3146425"/>
          <p14:tracePt t="54060" x="8564563" y="3230563"/>
          <p14:tracePt t="54076" x="8632825" y="3330575"/>
          <p14:tracePt t="54093" x="8656638" y="3375025"/>
          <p14:tracePt t="54110" x="8656638" y="3390900"/>
          <p14:tracePt t="54126" x="8656638" y="3398838"/>
          <p14:tracePt t="54144" x="8656638" y="3436938"/>
          <p14:tracePt t="54160" x="8618538" y="3482975"/>
          <p14:tracePt t="54176" x="8504238" y="3535363"/>
          <p14:tracePt t="54193" x="8321675" y="3573463"/>
          <p14:tracePt t="54209" x="8123238" y="3611563"/>
          <p14:tracePt t="54226" x="7902575" y="3649663"/>
          <p14:tracePt t="54243" x="7612063" y="3649663"/>
          <p14:tracePt t="54260" x="7315200" y="3649663"/>
          <p14:tracePt t="54276" x="7002463" y="3649663"/>
          <p14:tracePt t="54293" x="6751638" y="3649663"/>
          <p14:tracePt t="54310" x="6438900" y="3597275"/>
          <p14:tracePt t="54326" x="6362700" y="3589338"/>
          <p14:tracePt t="54343" x="6142038" y="3559175"/>
          <p14:tracePt t="54360" x="6027738" y="3543300"/>
          <p14:tracePt t="54376" x="5959475" y="3527425"/>
          <p14:tracePt t="54393" x="5913438" y="3521075"/>
          <p14:tracePt t="54410" x="5883275" y="3513138"/>
          <p14:tracePt t="54426" x="5859463" y="3513138"/>
          <p14:tracePt t="54443" x="5851525" y="3497263"/>
          <p14:tracePt t="54461" x="5821363" y="3497263"/>
          <p14:tracePt t="54476" x="5783263" y="3489325"/>
          <p14:tracePt t="54493" x="5692775" y="3451225"/>
          <p14:tracePt t="54496" x="5616575" y="3429000"/>
          <p14:tracePt t="54510" x="5532438" y="3382963"/>
          <p14:tracePt t="54526" x="5456238" y="3330575"/>
          <p14:tracePt t="54543" x="5440363" y="3314700"/>
          <p14:tracePt t="54560" x="5426075" y="3268663"/>
          <p14:tracePt t="54576" x="5426075" y="3208338"/>
          <p14:tracePt t="54593" x="5426075" y="3146425"/>
          <p14:tracePt t="54610" x="5478463" y="3078163"/>
          <p14:tracePt t="54626" x="5524500" y="2994025"/>
          <p14:tracePt t="54643" x="5578475" y="2925763"/>
          <p14:tracePt t="54660" x="5661025" y="2873375"/>
          <p14:tracePt t="54676" x="5745163" y="2811463"/>
          <p14:tracePt t="54693" x="5875338" y="2765425"/>
          <p14:tracePt t="54710" x="6049963" y="2751138"/>
          <p14:tracePt t="54726" x="6202363" y="2751138"/>
          <p14:tracePt t="54743" x="6340475" y="2751138"/>
          <p14:tracePt t="54760" x="6477000" y="2751138"/>
          <p14:tracePt t="54776" x="6569075" y="2773363"/>
          <p14:tracePt t="54793" x="6621463" y="2789238"/>
          <p14:tracePt t="54809" x="6659563" y="2797175"/>
          <p14:tracePt t="54826" x="6697663" y="2811463"/>
          <p14:tracePt t="54843" x="6827838" y="2917825"/>
          <p14:tracePt t="54860" x="6988175" y="3001963"/>
          <p14:tracePt t="54876" x="7094538" y="3048000"/>
          <p14:tracePt t="54893" x="7192963" y="3101975"/>
          <p14:tracePt t="54910" x="7277100" y="3146425"/>
          <p14:tracePt t="54926" x="7315200" y="3184525"/>
          <p14:tracePt t="54943" x="7323138" y="3184525"/>
          <p14:tracePt t="54960" x="7345363" y="3216275"/>
          <p14:tracePt t="54976" x="7353300" y="3246438"/>
          <p14:tracePt t="55014" x="7353300" y="3268663"/>
          <p14:tracePt t="55026" x="7353300" y="3298825"/>
          <p14:tracePt t="55043" x="7361238" y="3344863"/>
          <p14:tracePt t="55060" x="7369175" y="3390900"/>
          <p14:tracePt t="55076" x="7391400" y="3436938"/>
          <p14:tracePt t="55093" x="7407275" y="3451225"/>
          <p14:tracePt t="55110" x="7437438" y="3467100"/>
          <p14:tracePt t="55126" x="7551738" y="3475038"/>
          <p14:tracePt t="55143" x="7734300" y="3475038"/>
          <p14:tracePt t="55160" x="7902575" y="3475038"/>
          <p14:tracePt t="55177" x="8115300" y="3444875"/>
          <p14:tracePt t="55193" x="8343900" y="3382963"/>
          <p14:tracePt t="55210" x="8504238" y="3330575"/>
          <p14:tracePt t="55227" x="8602663" y="3292475"/>
          <p14:tracePt t="55243" x="8656638" y="3260725"/>
          <p14:tracePt t="55303" x="8664575" y="3254375"/>
          <p14:tracePt t="55351" x="8670925" y="3230563"/>
          <p14:tracePt t="55359" x="8694738" y="3200400"/>
          <p14:tracePt t="55367" x="8694738" y="3178175"/>
          <p14:tracePt t="55377" x="8702675" y="3154363"/>
          <p14:tracePt t="55393" x="8716963" y="3108325"/>
          <p14:tracePt t="55410" x="8724900" y="3048000"/>
          <p14:tracePt t="55427" x="8724900" y="3001963"/>
          <p14:tracePt t="55443" x="8702675" y="2933700"/>
          <p14:tracePt t="55460" x="8640763" y="2879725"/>
          <p14:tracePt t="55477" x="8580438" y="2857500"/>
          <p14:tracePt t="55493" x="8518525" y="2849563"/>
          <p14:tracePt t="55496" x="8428038" y="2849563"/>
          <p14:tracePt t="55510" x="8207375" y="2849563"/>
          <p14:tracePt t="55527" x="7932738" y="2887663"/>
          <p14:tracePt t="55543" x="7696200" y="2971800"/>
          <p14:tracePt t="55560" x="7399338" y="3116263"/>
          <p14:tracePt t="55577" x="7239000" y="3216275"/>
          <p14:tracePt t="55593" x="7185025" y="3284538"/>
          <p14:tracePt t="55610" x="7170738" y="3336925"/>
          <p14:tracePt t="55627" x="7170738" y="3344863"/>
          <p14:tracePt t="55643" x="7170738" y="3352800"/>
          <p14:tracePt t="55660" x="7192963" y="3352800"/>
          <p14:tracePt t="55783" x="7146925" y="3352800"/>
          <p14:tracePt t="55791" x="7116763" y="3352800"/>
          <p14:tracePt t="55799" x="7048500" y="3352800"/>
          <p14:tracePt t="55810" x="6956425" y="3352800"/>
          <p14:tracePt t="55827" x="6781800" y="3375025"/>
          <p14:tracePt t="55843" x="6569075" y="3429000"/>
          <p14:tracePt t="55860" x="6408738" y="3451225"/>
          <p14:tracePt t="55877" x="6302375" y="3467100"/>
          <p14:tracePt t="55893" x="6294438" y="3475038"/>
          <p14:tracePt t="55969" x="6286500" y="3475038"/>
          <p14:tracePt t="55975" x="6286500" y="3459163"/>
          <p14:tracePt t="55983" x="6302375" y="3421063"/>
          <p14:tracePt t="55994" x="6302375" y="3413125"/>
          <p14:tracePt t="56010" x="6340475" y="3360738"/>
          <p14:tracePt t="56027" x="6400800" y="3284538"/>
          <p14:tracePt t="56044" x="6438900" y="3230563"/>
          <p14:tracePt t="56060" x="6469063" y="3178175"/>
          <p14:tracePt t="56077" x="6477000" y="3124200"/>
          <p14:tracePt t="56094" x="6477000" y="3040063"/>
          <p14:tracePt t="56110" x="6438900" y="2994025"/>
          <p14:tracePt t="56127" x="6210300" y="2887663"/>
          <p14:tracePt t="56144" x="5951538" y="2827338"/>
          <p14:tracePt t="56160" x="5622925" y="2789238"/>
          <p14:tracePt t="56177" x="5356225" y="2789238"/>
          <p14:tracePt t="56194" x="5151438" y="2803525"/>
          <p14:tracePt t="56210" x="4991100" y="2879725"/>
          <p14:tracePt t="56227" x="4906963" y="2987675"/>
          <p14:tracePt t="56244" x="4846638" y="3116263"/>
          <p14:tracePt t="56260" x="4846638" y="3268663"/>
          <p14:tracePt t="56277" x="4860925" y="3413125"/>
          <p14:tracePt t="56294" x="5143500" y="3635375"/>
          <p14:tracePt t="56310" x="5622925" y="3787775"/>
          <p14:tracePt t="56327" x="6126163" y="3817938"/>
          <p14:tracePt t="56344" x="6637338" y="3771900"/>
          <p14:tracePt t="56360" x="7064375" y="3611563"/>
          <p14:tracePt t="56377" x="7269163" y="3421063"/>
          <p14:tracePt t="56394" x="7315200" y="3246438"/>
          <p14:tracePt t="56410" x="7315200" y="3101975"/>
          <p14:tracePt t="56427" x="7170738" y="2941638"/>
          <p14:tracePt t="56444" x="6721475" y="2765425"/>
          <p14:tracePt t="56460" x="6073775" y="2620963"/>
          <p14:tracePt t="56477" x="5630863" y="2613025"/>
          <p14:tracePt t="56494" x="5075238" y="2674938"/>
          <p14:tracePt t="56510" x="4922838" y="2765425"/>
          <p14:tracePt t="56527" x="4846638" y="2879725"/>
          <p14:tracePt t="56544" x="4838700" y="2994025"/>
          <p14:tracePt t="56560" x="4884738" y="3101975"/>
          <p14:tracePt t="56577" x="5083175" y="3260725"/>
          <p14:tracePt t="56594" x="5464175" y="3390900"/>
          <p14:tracePt t="56610" x="5921375" y="3444875"/>
          <p14:tracePt t="56627" x="6294438" y="3444875"/>
          <p14:tracePt t="56644" x="6537325" y="3382963"/>
          <p14:tracePt t="56661" x="6689725" y="3292475"/>
          <p14:tracePt t="56677" x="6713538" y="3192463"/>
          <p14:tracePt t="56694" x="6689725" y="3078163"/>
          <p14:tracePt t="56710" x="6346825" y="2879725"/>
          <p14:tracePt t="56727" x="5935663" y="2819400"/>
          <p14:tracePt t="56744" x="5578475" y="2803525"/>
          <p14:tracePt t="56760" x="5341938" y="2917825"/>
          <p14:tracePt t="56777" x="5197475" y="3048000"/>
          <p14:tracePt t="56794" x="5159375" y="3200400"/>
          <p14:tracePt t="56810" x="5159375" y="3360738"/>
          <p14:tracePt t="56827" x="5287963" y="3527425"/>
          <p14:tracePt t="56844" x="5592763" y="3673475"/>
          <p14:tracePt t="56861" x="5981700" y="3711575"/>
          <p14:tracePt t="56877" x="6316663" y="3711575"/>
          <p14:tracePt t="56894" x="6523038" y="3649663"/>
          <p14:tracePt t="56910" x="6651625" y="3489325"/>
          <p14:tracePt t="56927" x="6651625" y="3322638"/>
          <p14:tracePt t="56944" x="6469063" y="3078163"/>
          <p14:tracePt t="56961" x="6126163" y="2887663"/>
          <p14:tracePt t="56977" x="5737225" y="2765425"/>
          <p14:tracePt t="56994" x="5394325" y="2751138"/>
          <p14:tracePt t="57011" x="5029200" y="2835275"/>
          <p14:tracePt t="57027" x="4868863" y="2963863"/>
          <p14:tracePt t="57044" x="4762500" y="3146425"/>
          <p14:tracePt t="57061" x="4732338" y="3344863"/>
          <p14:tracePt t="57077" x="4778375" y="3521075"/>
          <p14:tracePt t="57094" x="4953000" y="3673475"/>
          <p14:tracePt t="57111" x="5440363" y="3771900"/>
          <p14:tracePt t="57127" x="5799138" y="3756025"/>
          <p14:tracePt t="57144" x="6035675" y="3649663"/>
          <p14:tracePt t="57161" x="6194425" y="3489325"/>
          <p14:tracePt t="57177" x="6210300" y="3344863"/>
          <p14:tracePt t="57194" x="6164263" y="3162300"/>
          <p14:tracePt t="57211" x="5981700" y="3009900"/>
          <p14:tracePt t="57227" x="5600700" y="2879725"/>
          <p14:tracePt t="57244" x="5303838" y="2865438"/>
          <p14:tracePt t="57261" x="5006975" y="2925763"/>
          <p14:tracePt t="57277" x="4830763" y="3070225"/>
          <p14:tracePt t="57294" x="4762500" y="3216275"/>
          <p14:tracePt t="57311" x="4754563" y="3382963"/>
          <p14:tracePt t="57327" x="4899025" y="3475038"/>
          <p14:tracePt t="57344" x="5249863" y="3551238"/>
          <p14:tracePt t="57361" x="5668963" y="3551238"/>
          <p14:tracePt t="57377" x="6035675" y="3482975"/>
          <p14:tracePt t="57394" x="6218238" y="3368675"/>
          <p14:tracePt t="57411" x="6270625" y="3268663"/>
          <p14:tracePt t="57427" x="6264275" y="3154363"/>
          <p14:tracePt t="57444" x="6142038" y="3017838"/>
          <p14:tracePt t="57461" x="5837238" y="2879725"/>
          <p14:tracePt t="57478" x="5562600" y="2827338"/>
          <p14:tracePt t="57494" x="5356225" y="2827338"/>
          <p14:tracePt t="57497" x="5280025" y="2865438"/>
          <p14:tracePt t="57511" x="5203825" y="2925763"/>
          <p14:tracePt t="57527" x="5197475" y="3001963"/>
          <p14:tracePt t="57544" x="5197475" y="3094038"/>
          <p14:tracePt t="57561" x="5364163" y="3162300"/>
          <p14:tracePt t="57578" x="5722938" y="3230563"/>
          <p14:tracePt t="57594" x="6142038" y="3230563"/>
          <p14:tracePt t="57611" x="6492875" y="3200400"/>
          <p14:tracePt t="57627" x="6683375" y="3108325"/>
          <p14:tracePt t="57644" x="6735763" y="3055938"/>
          <p14:tracePt t="57661" x="6735763" y="3025775"/>
          <p14:tracePt t="57679" x="6561138" y="2917825"/>
          <p14:tracePt t="57694" x="6430963" y="2903538"/>
          <p14:tracePt t="57711" x="6003925" y="2887663"/>
          <p14:tracePt t="57728" x="5829300" y="2987675"/>
          <p14:tracePt t="57744" x="5753100" y="3086100"/>
          <p14:tracePt t="57761" x="5730875" y="3184525"/>
          <p14:tracePt t="57778" x="5745163" y="3254375"/>
          <p14:tracePt t="57794" x="5883275" y="3306763"/>
          <p14:tracePt t="57811" x="6164263" y="3336925"/>
          <p14:tracePt t="57828" x="6446838" y="3336925"/>
          <p14:tracePt t="57844" x="6591300" y="3292475"/>
          <p14:tracePt t="57861" x="6645275" y="3254375"/>
          <p14:tracePt t="57879" x="6651625" y="3230563"/>
          <p14:tracePt t="57896" x="6561138" y="3146425"/>
          <p14:tracePt t="57911" x="6332538" y="3108325"/>
          <p14:tracePt t="57928" x="6126163" y="3108325"/>
          <p14:tracePt t="57944" x="5973763" y="3208338"/>
          <p14:tracePt t="57961" x="5875338" y="3314700"/>
          <p14:tracePt t="57978" x="5837238" y="3406775"/>
          <p14:tracePt t="57994" x="5837238" y="3459163"/>
          <p14:tracePt t="58011" x="5883275" y="3513138"/>
          <p14:tracePt t="58028" x="6057900" y="3551238"/>
          <p14:tracePt t="58044" x="6226175" y="3559175"/>
          <p14:tracePt t="58061" x="6294438" y="3559175"/>
          <p14:tracePt t="58080" x="6324600" y="3521075"/>
          <p14:tracePt t="58095" x="6324600" y="3436938"/>
          <p14:tracePt t="58111" x="6210300" y="3322638"/>
          <p14:tracePt t="58128" x="5921375" y="3222625"/>
          <p14:tracePt t="58144" x="5654675" y="3178175"/>
          <p14:tracePt t="58161" x="5502275" y="3200400"/>
          <p14:tracePt t="58178" x="5418138" y="3292475"/>
          <p14:tracePt t="58194" x="5380038" y="3421063"/>
          <p14:tracePt t="58211" x="5380038" y="3505200"/>
          <p14:tracePt t="58228" x="5456238" y="3573463"/>
          <p14:tracePt t="58244" x="5600700" y="3597275"/>
          <p14:tracePt t="58261" x="5807075" y="3597275"/>
          <p14:tracePt t="58279" x="5959475" y="3535363"/>
          <p14:tracePt t="58294" x="5997575" y="3482975"/>
          <p14:tracePt t="58311" x="6003925" y="3406775"/>
          <p14:tracePt t="58328" x="6003925" y="3344863"/>
          <p14:tracePt t="58344" x="5951538" y="3268663"/>
          <p14:tracePt t="58361" x="5883275" y="3230563"/>
          <p14:tracePt t="58378" x="5875338" y="3230563"/>
          <p14:tracePt t="58394" x="5867400" y="3230563"/>
          <p14:tracePt t="58411" x="5813425" y="3246438"/>
          <p14:tracePt t="58428" x="5791200" y="3322638"/>
          <p14:tracePt t="58444" x="5783263" y="3406775"/>
          <p14:tracePt t="58461" x="5783263" y="3467100"/>
          <p14:tracePt t="58478" x="5783263" y="3489325"/>
          <p14:tracePt t="58494" x="5821363" y="3497263"/>
          <p14:tracePt t="58511" x="5867400" y="3497263"/>
          <p14:tracePt t="58528" x="5921375" y="3475038"/>
          <p14:tracePt t="58544" x="5943600" y="3413125"/>
          <p14:tracePt t="58561" x="5951538" y="3382963"/>
          <p14:tracePt t="58578" x="5965825" y="3360738"/>
          <p14:tracePt t="59831" x="5959475" y="3352800"/>
          <p14:tracePt t="59839" x="5935663" y="3352800"/>
          <p14:tracePt t="59847" x="5921375" y="3352800"/>
          <p14:tracePt t="59862" x="5905500" y="3344863"/>
          <p14:tracePt t="59878" x="5889625" y="3344863"/>
          <p14:tracePt t="59895" x="5875338" y="3336925"/>
          <p14:tracePt t="59999" x="5867400" y="3336925"/>
          <p14:tracePt t="64791" x="5973763" y="3352800"/>
          <p14:tracePt t="64799" x="6270625" y="3382963"/>
          <p14:tracePt t="64807" x="6591300" y="3421063"/>
          <p14:tracePt t="64815" x="6858000" y="3421063"/>
          <p14:tracePt t="64830" x="7269163" y="3421063"/>
          <p14:tracePt t="64847" x="7780338" y="3398838"/>
          <p14:tracePt t="64863" x="8191500" y="3344863"/>
          <p14:tracePt t="64880" x="8374063" y="3276600"/>
          <p14:tracePt t="64898" x="8450263" y="3230563"/>
          <p14:tracePt t="64913" x="8474075" y="3208338"/>
          <p14:tracePt t="65103" x="8504238" y="3208338"/>
          <p14:tracePt t="65111" x="8534400" y="3208338"/>
          <p14:tracePt t="65119" x="8550275" y="3208338"/>
          <p14:tracePt t="65130" x="8564563" y="3208338"/>
          <p14:tracePt t="65147" x="8588375" y="3200400"/>
          <p14:tracePt t="65164" x="8626475" y="3170238"/>
          <p14:tracePt t="65180" x="8664575" y="3132138"/>
          <p14:tracePt t="65197" x="8686800" y="3078163"/>
          <p14:tracePt t="65214" x="8694738" y="2933700"/>
          <p14:tracePt t="65230" x="8694738" y="2873375"/>
          <p14:tracePt t="65247" x="8526463" y="2667000"/>
          <p14:tracePt t="65264" x="8267700" y="2522538"/>
          <p14:tracePt t="65280" x="7947025" y="2416175"/>
          <p14:tracePt t="65297" x="7658100" y="2370138"/>
          <p14:tracePt t="65314" x="7383463" y="2362200"/>
          <p14:tracePt t="65330" x="7162800" y="2378075"/>
          <p14:tracePt t="65347" x="6988175" y="2438400"/>
          <p14:tracePt t="65364" x="6842125" y="2568575"/>
          <p14:tracePt t="65380" x="6765925" y="2705100"/>
          <p14:tracePt t="65399" x="6713538" y="2963863"/>
          <p14:tracePt t="65414" x="6713538" y="3178175"/>
          <p14:tracePt t="65430" x="6743700" y="3352800"/>
          <p14:tracePt t="65447" x="6819900" y="3497263"/>
          <p14:tracePt t="65464" x="6956425" y="3627438"/>
          <p14:tracePt t="65480" x="7231063" y="3725863"/>
          <p14:tracePt t="65497" x="7627938" y="3787775"/>
          <p14:tracePt t="65514" x="8061325" y="3787775"/>
          <p14:tracePt t="65530" x="8488363" y="3771900"/>
          <p14:tracePt t="65547" x="8809038" y="3657600"/>
          <p14:tracePt t="65564" x="8999538" y="3535363"/>
          <p14:tracePt t="65580" x="9083675" y="3406775"/>
          <p14:tracePt t="65599" x="9105900" y="3238500"/>
          <p14:tracePt t="65614" x="9105900" y="3140075"/>
          <p14:tracePt t="65630" x="9045575" y="3025775"/>
          <p14:tracePt t="65647" x="8961438" y="2933700"/>
          <p14:tracePt t="65664" x="8877300" y="2887663"/>
          <p14:tracePt t="65680" x="8785225" y="2879725"/>
          <p14:tracePt t="65697" x="8702675" y="2879725"/>
          <p14:tracePt t="65714" x="8640763" y="2925763"/>
          <p14:tracePt t="65731" x="8556625" y="3009900"/>
          <p14:tracePt t="65747" x="8496300" y="3101975"/>
          <p14:tracePt t="65764" x="8480425" y="3146425"/>
          <p14:tracePt t="65780" x="8474075" y="3162300"/>
          <p14:tracePt t="66575" x="8480425" y="3162300"/>
          <p14:tracePt t="66687" x="8488363" y="3154363"/>
          <p14:tracePt t="66695" x="8488363" y="3116263"/>
          <p14:tracePt t="66703" x="8488363" y="3078163"/>
          <p14:tracePt t="66714" x="8474075" y="3048000"/>
          <p14:tracePt t="66731" x="8428038" y="3017838"/>
          <p14:tracePt t="66748" x="8389938" y="3001963"/>
          <p14:tracePt t="66764" x="8374063" y="2994025"/>
          <p14:tracePt t="66831" x="8366125" y="2994025"/>
          <p14:tracePt t="66847" x="8359775" y="2994025"/>
          <p14:tracePt t="66855" x="8351838" y="2994025"/>
          <p14:tracePt t="66864" x="8343900" y="2994025"/>
          <p14:tracePt t="66881" x="8289925" y="3009900"/>
          <p14:tracePt t="66898" x="8251825" y="3009900"/>
          <p14:tracePt t="66914" x="8213725" y="3009900"/>
          <p14:tracePt t="66931" x="8169275" y="3017838"/>
          <p14:tracePt t="66999" x="8161338" y="3017838"/>
          <p14:tracePt t="67015" x="8153400" y="3032125"/>
          <p14:tracePt t="67023" x="8115300" y="3070225"/>
          <p14:tracePt t="67031" x="8077200" y="3108325"/>
          <p14:tracePt t="67048" x="8016875" y="3184525"/>
          <p14:tracePt t="67064" x="7947025" y="3254375"/>
          <p14:tracePt t="67081" x="7870825" y="3314700"/>
          <p14:tracePt t="67098" x="7832725" y="3352800"/>
          <p14:tracePt t="67192" x="7826375" y="3352800"/>
          <p14:tracePt t="67231" x="7826375" y="3360738"/>
          <p14:tracePt t="67239" x="7826375" y="3398838"/>
          <p14:tracePt t="67248" x="7826375" y="3429000"/>
          <p14:tracePt t="67264" x="7848600" y="3482975"/>
          <p14:tracePt t="67281" x="7894638" y="3527425"/>
          <p14:tracePt t="67298" x="7954963" y="3565525"/>
          <p14:tracePt t="67314" x="8099425" y="3641725"/>
          <p14:tracePt t="67331" x="8289925" y="3695700"/>
          <p14:tracePt t="67348" x="8442325" y="3711575"/>
          <p14:tracePt t="67364" x="8602663" y="3711575"/>
          <p14:tracePt t="67381" x="8763000" y="3665538"/>
          <p14:tracePt t="67398" x="8885238" y="3597275"/>
          <p14:tracePt t="67414" x="8907463" y="3565525"/>
          <p14:tracePt t="67431" x="8937625" y="3521075"/>
          <p14:tracePt t="67448" x="8953500" y="3475038"/>
          <p14:tracePt t="67464" x="8953500" y="3429000"/>
          <p14:tracePt t="67481" x="8969375" y="3413125"/>
          <p14:tracePt t="67498" x="8969375" y="3336925"/>
          <p14:tracePt t="67514" x="8969375" y="3292475"/>
          <p14:tracePt t="67531" x="8953500" y="3246438"/>
          <p14:tracePt t="67548" x="8869363" y="3146425"/>
          <p14:tracePt t="67564" x="8732838" y="3055938"/>
          <p14:tracePt t="67581" x="8602663" y="2979738"/>
          <p14:tracePt t="67598" x="8488363" y="2933700"/>
          <p14:tracePt t="67614" x="8305800" y="2865438"/>
          <p14:tracePt t="67631" x="8221663" y="2857500"/>
          <p14:tracePt t="67648" x="8145463" y="2835275"/>
          <p14:tracePt t="67665" x="8115300" y="2827338"/>
          <p14:tracePt t="67681" x="8099425" y="2827338"/>
          <p14:tracePt t="67727" x="8093075" y="2827338"/>
          <p14:tracePt t="67735" x="8085138" y="2827338"/>
          <p14:tracePt t="67748" x="8054975" y="2827338"/>
          <p14:tracePt t="67765" x="7962900" y="2879725"/>
          <p14:tracePt t="67781" x="7878763" y="2933700"/>
          <p14:tracePt t="67798" x="7750175" y="3009900"/>
          <p14:tracePt t="67815" x="7597775" y="3132138"/>
          <p14:tracePt t="67831" x="7543800" y="3200400"/>
          <p14:tracePt t="67848" x="7513638" y="3246438"/>
          <p14:tracePt t="67865" x="7513638" y="3254375"/>
          <p14:tracePt t="67951" x="7513638" y="3284538"/>
          <p14:tracePt t="67959" x="7513638" y="3344863"/>
          <p14:tracePt t="67967" x="7513638" y="3368675"/>
          <p14:tracePt t="67982" x="7513638" y="3382963"/>
          <p14:tracePt t="67998" x="7513638" y="3436938"/>
          <p14:tracePt t="68015" x="7513638" y="3482975"/>
          <p14:tracePt t="68031" x="7513638" y="3489325"/>
          <p14:tracePt t="68095" x="7513638" y="3497263"/>
          <p14:tracePt t="68103" x="7527925" y="3505200"/>
          <p14:tracePt t="68115" x="7543800" y="3513138"/>
          <p14:tracePt t="68132" x="7597775" y="3543300"/>
          <p14:tracePt t="68148" x="7718425" y="3589338"/>
          <p14:tracePt t="68165" x="7894638" y="3649663"/>
          <p14:tracePt t="68181" x="8085138" y="3703638"/>
          <p14:tracePt t="68198" x="8237538" y="3725863"/>
          <p14:tracePt t="68215" x="8504238" y="3749675"/>
          <p14:tracePt t="68232" x="8626475" y="3749675"/>
          <p14:tracePt t="68248" x="8702675" y="3749675"/>
          <p14:tracePt t="68265" x="8740775" y="3741738"/>
          <p14:tracePt t="68298" x="8747125" y="3733800"/>
          <p14:tracePt t="68315" x="8778875" y="3657600"/>
          <p14:tracePt t="68331" x="8778875" y="3627438"/>
          <p14:tracePt t="68348" x="8793163" y="3551238"/>
          <p14:tracePt t="68365" x="8816975" y="3497263"/>
          <p14:tracePt t="68382" x="8823325" y="3467100"/>
          <p14:tracePt t="68398" x="8823325" y="3421063"/>
          <p14:tracePt t="68415" x="8823325" y="3413125"/>
          <p14:tracePt t="68431" x="8823325" y="3368675"/>
          <p14:tracePt t="68448" x="8823325" y="3360738"/>
          <p14:tracePt t="68465" x="8823325" y="3336925"/>
          <p14:tracePt t="68481" x="8801100" y="3276600"/>
          <p14:tracePt t="68498" x="8778875" y="3238500"/>
          <p14:tracePt t="68516" x="8740775" y="3192463"/>
          <p14:tracePt t="68520" x="8724900" y="3178175"/>
          <p14:tracePt t="68531" x="8716963" y="3170238"/>
          <p14:tracePt t="68549" x="8709025" y="3162300"/>
          <p14:tracePt t="68565" x="8694738" y="3154363"/>
          <p14:tracePt t="68582" x="8670925" y="3146425"/>
          <p14:tracePt t="68598" x="8656638" y="3140075"/>
          <p14:tracePt t="68615" x="8618538" y="3124200"/>
          <p14:tracePt t="68632" x="8580438" y="3124200"/>
          <p14:tracePt t="68649" x="8450263" y="3063875"/>
          <p14:tracePt t="68665" x="8305800" y="3017838"/>
          <p14:tracePt t="68682" x="8175625" y="2987675"/>
          <p14:tracePt t="68698" x="8115300" y="2971800"/>
          <p14:tracePt t="68716" x="8085138" y="2963863"/>
          <p14:tracePt t="68775" x="8077200" y="2963863"/>
          <p14:tracePt t="68791" x="8069263" y="2963863"/>
          <p14:tracePt t="68799" x="8047038" y="2963863"/>
          <p14:tracePt t="68807" x="8016875" y="2963863"/>
          <p14:tracePt t="68815" x="7970838" y="2963863"/>
          <p14:tracePt t="68832" x="7864475" y="3032125"/>
          <p14:tracePt t="68848" x="7750175" y="3108325"/>
          <p14:tracePt t="68865" x="7658100" y="3178175"/>
          <p14:tracePt t="68882" x="7589838" y="3238500"/>
          <p14:tracePt t="68898" x="7573963" y="3254375"/>
          <p14:tracePt t="68915" x="7573963" y="3268663"/>
          <p14:tracePt t="68975" x="7573963" y="3276600"/>
          <p14:tracePt t="68991" x="7573963" y="3306763"/>
          <p14:tracePt t="69000" x="7573963" y="3336925"/>
          <p14:tracePt t="69007" x="7573963" y="3368675"/>
          <p14:tracePt t="69015" x="7597775" y="3390900"/>
          <p14:tracePt t="69032" x="7635875" y="3444875"/>
          <p14:tracePt t="69048" x="7696200" y="3475038"/>
          <p14:tracePt t="69065" x="7726363" y="3497263"/>
          <p14:tracePt t="69082" x="7764463" y="3497263"/>
          <p14:tracePt t="69098" x="7794625" y="3505200"/>
          <p14:tracePt t="69115" x="7810500" y="3505200"/>
          <p14:tracePt t="69132" x="7864475" y="3505200"/>
          <p14:tracePt t="69148" x="7985125" y="3505200"/>
          <p14:tracePt t="69165" x="8107363" y="3505200"/>
          <p14:tracePt t="69183" x="8366125" y="3429000"/>
          <p14:tracePt t="69198" x="8526463" y="3390900"/>
          <p14:tracePt t="69216" x="8656638" y="3344863"/>
          <p14:tracePt t="69232" x="8724900" y="3314700"/>
          <p14:tracePt t="69248" x="8732838" y="3306763"/>
          <p14:tracePt t="69327" x="8732838" y="3298825"/>
          <p14:tracePt t="69335" x="8732838" y="3238500"/>
          <p14:tracePt t="69343" x="8732838" y="3184525"/>
          <p14:tracePt t="69352" x="8702675" y="3154363"/>
          <p14:tracePt t="69365" x="8670925" y="3108325"/>
          <p14:tracePt t="69383" x="8564563" y="2963863"/>
          <p14:tracePt t="69399" x="8504238" y="2911475"/>
          <p14:tracePt t="69415" x="8442325" y="2857500"/>
          <p14:tracePt t="69432" x="8428038" y="2857500"/>
          <p14:tracePt t="69448" x="8412163" y="2849563"/>
          <p14:tracePt t="69465" x="8397875" y="2849563"/>
          <p14:tracePt t="69482" x="8366125" y="2841625"/>
          <p14:tracePt t="69499" x="8335963" y="2841625"/>
          <p14:tracePt t="69515" x="8321675" y="2841625"/>
          <p14:tracePt t="69532" x="8229600" y="2841625"/>
          <p14:tracePt t="69549" x="8085138" y="2841625"/>
          <p14:tracePt t="69565" x="7932738" y="2857500"/>
          <p14:tracePt t="69582" x="7764463" y="2887663"/>
          <p14:tracePt t="69599" x="7566025" y="2925763"/>
          <p14:tracePt t="69615" x="7489825" y="2963863"/>
          <p14:tracePt t="69632" x="7451725" y="2987675"/>
          <p14:tracePt t="69649" x="7429500" y="3009900"/>
          <p14:tracePt t="69665" x="7413625" y="3025775"/>
          <p14:tracePt t="69682" x="7407275" y="3055938"/>
          <p14:tracePt t="69699" x="7391400" y="3086100"/>
          <p14:tracePt t="69716" x="7391400" y="3116263"/>
          <p14:tracePt t="69732" x="7375525" y="3162300"/>
          <p14:tracePt t="69749" x="7361238" y="3200400"/>
          <p14:tracePt t="69765" x="7361238" y="3222625"/>
          <p14:tracePt t="69782" x="7361238" y="3230563"/>
          <p14:tracePt t="69815" x="7361238" y="3260725"/>
          <p14:tracePt t="69832" x="7361238" y="3298825"/>
          <p14:tracePt t="69849" x="7361238" y="3330575"/>
          <p14:tracePt t="69865" x="7361238" y="3352800"/>
          <p14:tracePt t="69882" x="7375525" y="3382963"/>
          <p14:tracePt t="69899" x="7413625" y="3429000"/>
          <p14:tracePt t="69916" x="7437438" y="3451225"/>
          <p14:tracePt t="69932" x="7467600" y="3467100"/>
          <p14:tracePt t="69949" x="7483475" y="3475038"/>
          <p14:tracePt t="69966" x="7505700" y="3475038"/>
          <p14:tracePt t="69982" x="7543800" y="3482975"/>
          <p14:tracePt t="69999" x="7604125" y="3497263"/>
          <p14:tracePt t="70015" x="7802563" y="3543300"/>
          <p14:tracePt t="70032" x="8031163" y="3581400"/>
          <p14:tracePt t="70049" x="8169275" y="3589338"/>
          <p14:tracePt t="70065" x="8366125" y="3597275"/>
          <p14:tracePt t="70082" x="8504238" y="3611563"/>
          <p14:tracePt t="70099" x="8550275" y="3611563"/>
          <p14:tracePt t="70183" x="8556625" y="3611563"/>
          <p14:tracePt t="70191" x="8572500" y="3589338"/>
          <p14:tracePt t="70199" x="8594725" y="3535363"/>
          <p14:tracePt t="70215" x="8626475" y="3482975"/>
          <p14:tracePt t="70232" x="8664575" y="3390900"/>
          <p14:tracePt t="70249" x="8702675" y="3314700"/>
          <p14:tracePt t="70265" x="8732838" y="3230563"/>
          <p14:tracePt t="70282" x="8747125" y="3178175"/>
          <p14:tracePt t="70299" x="8747125" y="3132138"/>
          <p14:tracePt t="70315" x="8747125" y="3086100"/>
          <p14:tracePt t="70332" x="8747125" y="3032125"/>
          <p14:tracePt t="70349" x="8747125" y="2971800"/>
          <p14:tracePt t="70366" x="8686800" y="2873375"/>
          <p14:tracePt t="70382" x="8678863" y="2857500"/>
          <p14:tracePt t="70399" x="8640763" y="2797175"/>
          <p14:tracePt t="70416" x="8594725" y="2759075"/>
          <p14:tracePt t="70432" x="8556625" y="2727325"/>
          <p14:tracePt t="70449" x="8496300" y="2705100"/>
          <p14:tracePt t="70466" x="8382000" y="2667000"/>
          <p14:tracePt t="70482" x="8313738" y="2644775"/>
          <p14:tracePt t="70499" x="8297863" y="2644775"/>
          <p14:tracePt t="70516" x="8289925" y="2644775"/>
          <p14:tracePt t="70518" x="8283575" y="2644775"/>
          <p14:tracePt t="70532" x="8275638" y="2644775"/>
          <p14:tracePt t="70549" x="8259763" y="2644775"/>
          <p14:tracePt t="70566" x="8175625" y="2651125"/>
          <p14:tracePt t="70583" x="8054975" y="2705100"/>
          <p14:tracePt t="70599" x="7947025" y="2759075"/>
          <p14:tracePt t="70616" x="7810500" y="2841625"/>
          <p14:tracePt t="70632" x="7712075" y="2917825"/>
          <p14:tracePt t="70649" x="7650163" y="2971800"/>
          <p14:tracePt t="70666" x="7627938" y="2994025"/>
          <p14:tracePt t="70682" x="7612063" y="3025775"/>
          <p14:tracePt t="70699" x="7604125" y="3048000"/>
          <p14:tracePt t="70716" x="7597775" y="3070225"/>
          <p14:tracePt t="70732" x="7597775" y="3101975"/>
          <p14:tracePt t="70749" x="7589838" y="3146425"/>
          <p14:tracePt t="70766" x="7581900" y="3184525"/>
          <p14:tracePt t="70782" x="7581900" y="3200400"/>
          <p14:tracePt t="70799" x="7581900" y="3246438"/>
          <p14:tracePt t="70816" x="7581900" y="3298825"/>
          <p14:tracePt t="70832" x="7589838" y="3330575"/>
          <p14:tracePt t="70849" x="7620000" y="3382963"/>
          <p14:tracePt t="70866" x="7635875" y="3398838"/>
          <p14:tracePt t="70882" x="7673975" y="3444875"/>
          <p14:tracePt t="70899" x="7756525" y="3527425"/>
          <p14:tracePt t="70916" x="7870825" y="3611563"/>
          <p14:tracePt t="70932" x="8061325" y="3679825"/>
          <p14:tracePt t="70949" x="8237538" y="3703638"/>
          <p14:tracePt t="70966" x="8488363" y="3717925"/>
          <p14:tracePt t="70982" x="8556625" y="3717925"/>
          <p14:tracePt t="70999" x="8724900" y="3711575"/>
          <p14:tracePt t="71016" x="8793163" y="3679825"/>
          <p14:tracePt t="71032" x="8809038" y="3673475"/>
          <p14:tracePt t="71049" x="8816975" y="3665538"/>
          <p14:tracePt t="71082" x="8816975" y="3597275"/>
          <p14:tracePt t="71099" x="8839200" y="3527425"/>
          <p14:tracePt t="71116" x="8855075" y="3451225"/>
          <p14:tracePt t="71132" x="8861425" y="3368675"/>
          <p14:tracePt t="71149" x="8869363" y="3344863"/>
          <p14:tracePt t="71166" x="8869363" y="3276600"/>
          <p14:tracePt t="71182" x="8869363" y="3238500"/>
          <p14:tracePt t="71199" x="8793163" y="3162300"/>
          <p14:tracePt t="71216" x="8732838" y="3094038"/>
          <p14:tracePt t="71232" x="8670925" y="3055938"/>
          <p14:tracePt t="71249" x="8602663" y="3017838"/>
          <p14:tracePt t="71266" x="8564563" y="3001963"/>
          <p14:tracePt t="71282" x="8550275" y="3001963"/>
          <p14:tracePt t="71316" x="8534400" y="2994025"/>
          <p14:tracePt t="71332" x="8512175" y="2994025"/>
          <p14:tracePt t="71349" x="8480425" y="2994025"/>
          <p14:tracePt t="71366" x="8458200" y="2994025"/>
          <p14:tracePt t="71382" x="8289925" y="2979738"/>
          <p14:tracePt t="71399" x="8169275" y="2979738"/>
          <p14:tracePt t="71416" x="8039100" y="2979738"/>
          <p14:tracePt t="71433" x="7932738" y="2979738"/>
          <p14:tracePt t="71449" x="7826375" y="3009900"/>
          <p14:tracePt t="71466" x="7756525" y="3025775"/>
          <p14:tracePt t="71483" x="7726363" y="3048000"/>
          <p14:tracePt t="71499" x="7680325" y="3070225"/>
          <p14:tracePt t="71516" x="7658100" y="3101975"/>
          <p14:tracePt t="71519" x="7642225" y="3124200"/>
          <p14:tracePt t="71533" x="7627938" y="3146425"/>
          <p14:tracePt t="71549" x="7604125" y="3192463"/>
          <p14:tracePt t="71566" x="7573963" y="3268663"/>
          <p14:tracePt t="71583" x="7559675" y="3330575"/>
          <p14:tracePt t="71599" x="7559675" y="3375025"/>
          <p14:tracePt t="71616" x="7559675" y="3421063"/>
          <p14:tracePt t="71633" x="7559675" y="3459163"/>
          <p14:tracePt t="71649" x="7559675" y="3497263"/>
          <p14:tracePt t="71666" x="7589838" y="3527425"/>
          <p14:tracePt t="71683" x="7612063" y="3543300"/>
          <p14:tracePt t="71699" x="7635875" y="3551238"/>
          <p14:tracePt t="71716" x="7666038" y="3565525"/>
          <p14:tracePt t="71733" x="7718425" y="3573463"/>
          <p14:tracePt t="71749" x="7818438" y="3589338"/>
          <p14:tracePt t="71766" x="8069263" y="3597275"/>
          <p14:tracePt t="71783" x="8343900" y="3597275"/>
          <p14:tracePt t="71799" x="8542338" y="3565525"/>
          <p14:tracePt t="71817" x="8686800" y="3505200"/>
          <p14:tracePt t="71833" x="8778875" y="3444875"/>
          <p14:tracePt t="71849" x="8823325" y="3375025"/>
          <p14:tracePt t="71866" x="8839200" y="3276600"/>
          <p14:tracePt t="71883" x="8847138" y="3192463"/>
          <p14:tracePt t="71899" x="8847138" y="3055938"/>
          <p14:tracePt t="71916" x="8823325" y="2917825"/>
          <p14:tracePt t="71933" x="8770938" y="2797175"/>
          <p14:tracePt t="71950" x="8709025" y="2674938"/>
          <p14:tracePt t="71966" x="8640763" y="2568575"/>
          <p14:tracePt t="71983" x="8556625" y="2498725"/>
          <p14:tracePt t="71999" x="8474075" y="2460625"/>
          <p14:tracePt t="72017" x="8428038" y="2438400"/>
          <p14:tracePt t="72033" x="8305800" y="2416175"/>
          <p14:tracePt t="72049" x="8207375" y="2392363"/>
          <p14:tracePt t="72066" x="8123238" y="2392363"/>
          <p14:tracePt t="72083" x="8008938" y="2392363"/>
          <p14:tracePt t="72099" x="7886700" y="2408238"/>
          <p14:tracePt t="72116" x="7764463" y="2446338"/>
          <p14:tracePt t="72133" x="7635875" y="2514600"/>
          <p14:tracePt t="72150" x="7489825" y="2620963"/>
          <p14:tracePt t="72166" x="7421563" y="2689225"/>
          <p14:tracePt t="72183" x="7383463" y="2759075"/>
          <p14:tracePt t="72199" x="7361238" y="2835275"/>
          <p14:tracePt t="72216" x="7337425" y="2911475"/>
          <p14:tracePt t="72233" x="7315200" y="2987675"/>
          <p14:tracePt t="72250" x="7315200" y="3063875"/>
          <p14:tracePt t="72266" x="7315200" y="3116263"/>
          <p14:tracePt t="72283" x="7315200" y="3170238"/>
          <p14:tracePt t="72300" x="7315200" y="3230563"/>
          <p14:tracePt t="72317" x="7337425" y="3298825"/>
          <p14:tracePt t="72333" x="7353300" y="3336925"/>
          <p14:tracePt t="72350" x="7407275" y="3444875"/>
          <p14:tracePt t="72366" x="7429500" y="3467100"/>
          <p14:tracePt t="72383" x="7467600" y="3521075"/>
          <p14:tracePt t="72400" x="7475538" y="3535363"/>
          <p14:tracePt t="72416" x="7497763" y="3535363"/>
          <p14:tracePt t="72433" x="7551738" y="3559175"/>
          <p14:tracePt t="72450" x="7642225" y="3603625"/>
          <p14:tracePt t="72466" x="7764463" y="3635375"/>
          <p14:tracePt t="72483" x="7870825" y="3673475"/>
          <p14:tracePt t="72500" x="8001000" y="3711575"/>
          <p14:tracePt t="72517" x="8169275" y="3725863"/>
          <p14:tracePt t="72520" x="8237538" y="3725863"/>
          <p14:tracePt t="72533" x="8313738" y="3725863"/>
          <p14:tracePt t="72550" x="8474075" y="3725863"/>
          <p14:tracePt t="72566" x="8534400" y="3725863"/>
          <p14:tracePt t="72583" x="8648700" y="3725863"/>
          <p14:tracePt t="72600" x="8709025" y="3711575"/>
          <p14:tracePt t="72616" x="8785225" y="3687763"/>
          <p14:tracePt t="72633" x="8861425" y="3657600"/>
          <p14:tracePt t="72650" x="8975725" y="3611563"/>
          <p14:tracePt t="72666" x="9128125" y="3551238"/>
          <p14:tracePt t="72683" x="9288463" y="3513138"/>
          <p14:tracePt t="72700" x="9426575" y="3475038"/>
          <p14:tracePt t="72717" x="9571038" y="3421063"/>
          <p14:tracePt t="72733" x="9661525" y="3382963"/>
          <p14:tracePt t="72750" x="9783763" y="3322638"/>
          <p14:tracePt t="72766" x="9867900" y="3276600"/>
          <p14:tracePt t="72783" x="9944100" y="3230563"/>
          <p14:tracePt t="72800" x="10028238" y="3192463"/>
          <p14:tracePt t="72816" x="10104438" y="3154363"/>
          <p14:tracePt t="72833" x="10172700" y="3108325"/>
          <p14:tracePt t="72850" x="10180638" y="3094038"/>
          <p14:tracePt t="72866" x="10202863" y="3070225"/>
          <p14:tracePt t="72883" x="10210800" y="3070225"/>
          <p14:tracePt t="72975" x="10218738" y="3063875"/>
          <p14:tracePt t="72983" x="10226675" y="3055938"/>
          <p14:tracePt t="72991" x="10240963" y="3048000"/>
          <p14:tracePt t="73000" x="10264775" y="3048000"/>
          <p14:tracePt t="73017" x="10294938" y="3025775"/>
          <p14:tracePt t="73033" x="10333038" y="3025775"/>
          <p14:tracePt t="73050" x="10379075" y="3001963"/>
          <p14:tracePt t="73066" x="10385425" y="3001963"/>
          <p14:tracePt t="73083" x="10393363" y="3001963"/>
          <p14:tracePt t="73100" x="10409238" y="3001963"/>
          <p14:tracePt t="73116" x="10417175" y="3001963"/>
          <p14:tracePt t="73133" x="10423525" y="3001963"/>
          <p14:tracePt t="73150" x="10447338" y="3001963"/>
          <p14:tracePt t="73166" x="10469563" y="3009900"/>
          <p14:tracePt t="73183" x="10493375" y="3009900"/>
          <p14:tracePt t="73200" x="10515600" y="3017838"/>
          <p14:tracePt t="73216" x="10515600" y="3025775"/>
          <p14:tracePt t="73367" x="10507663" y="3025775"/>
          <p14:tracePt t="73375" x="10493375" y="3025775"/>
          <p14:tracePt t="73383" x="10469563" y="3025775"/>
          <p14:tracePt t="73400" x="10455275" y="3025775"/>
          <p14:tracePt t="73416" x="10447338" y="3025775"/>
          <p14:tracePt t="73433" x="10439400" y="3025775"/>
          <p14:tracePt t="73450" x="10431463" y="3025775"/>
          <p14:tracePt t="73552" x="10447338" y="3025775"/>
          <p14:tracePt t="73559" x="10469563" y="3025775"/>
          <p14:tracePt t="73567" x="10477500" y="3025775"/>
          <p14:tracePt t="73583" x="10507663" y="3025775"/>
          <p14:tracePt t="73600" x="10614025" y="3009900"/>
          <p14:tracePt t="73617" x="10690225" y="2994025"/>
          <p14:tracePt t="73633" x="10752138" y="2979738"/>
          <p14:tracePt t="73650" x="10820400" y="2971800"/>
          <p14:tracePt t="73667" x="10836275" y="2963863"/>
          <p14:tracePt t="74002" x="10820400" y="2955925"/>
          <p14:tracePt t="74008" x="10804525" y="2949575"/>
          <p14:tracePt t="74017" x="10766425" y="2949575"/>
          <p14:tracePt t="74033" x="10714038" y="2933700"/>
          <p14:tracePt t="74050" x="10660063" y="2933700"/>
          <p14:tracePt t="74068" x="10621963" y="2933700"/>
          <p14:tracePt t="74083" x="10575925" y="2933700"/>
          <p14:tracePt t="74100" x="10537825" y="2933700"/>
          <p14:tracePt t="74117" x="10515600" y="2933700"/>
          <p14:tracePt t="74134" x="10485438" y="2933700"/>
          <p14:tracePt t="74167" x="10469563" y="2933700"/>
          <p14:tracePt t="74200" x="10447338" y="2933700"/>
          <p14:tracePt t="74217" x="10417175" y="2933700"/>
          <p14:tracePt t="74235" x="10409238" y="2941638"/>
          <p14:tracePt t="74400" x="10417175" y="2941638"/>
          <p14:tracePt t="74407" x="10447338" y="2941638"/>
          <p14:tracePt t="74417" x="10477500" y="2949575"/>
          <p14:tracePt t="74434" x="10515600" y="2963863"/>
          <p14:tracePt t="74450" x="10629900" y="2963863"/>
          <p14:tracePt t="74467" x="10828338" y="3001963"/>
          <p14:tracePt t="74484" x="11033125" y="3017838"/>
          <p14:tracePt t="74500" x="11193463" y="3017838"/>
          <p14:tracePt t="74504" x="11255375" y="3017838"/>
          <p14:tracePt t="74517" x="11307763" y="3017838"/>
          <p14:tracePt t="74534" x="11323638" y="3017838"/>
          <p14:tracePt t="74879" x="11323638" y="3009900"/>
          <p14:tracePt t="74887" x="11315700" y="3009900"/>
          <p14:tracePt t="74895" x="11315700" y="3001963"/>
          <p14:tracePt t="74951" x="11307763" y="3001963"/>
          <p14:tracePt t="74959" x="11293475" y="3001963"/>
          <p14:tracePt t="74975" x="11285538" y="3001963"/>
          <p14:tracePt t="74999" x="11269663" y="3001963"/>
          <p14:tracePt t="75079" x="11255375" y="2994025"/>
          <p14:tracePt t="75088" x="11239500" y="2994025"/>
          <p14:tracePt t="75095" x="11201400" y="2979738"/>
          <p14:tracePt t="75104" x="11185525" y="2979738"/>
          <p14:tracePt t="75118" x="11179175" y="2979738"/>
          <p14:tracePt t="75135" x="11155363" y="2971800"/>
          <p14:tracePt t="75239" x="11141075" y="2971800"/>
          <p14:tracePt t="75247" x="11133138" y="2971800"/>
          <p14:tracePt t="75263" x="11125200" y="2971800"/>
          <p14:tracePt t="75287" x="11109325" y="2971800"/>
          <p14:tracePt t="76095" x="11102975" y="2963863"/>
          <p14:tracePt t="77719" x="11087100" y="2955925"/>
          <p14:tracePt t="77728" x="11071225" y="2949575"/>
          <p14:tracePt t="77736" x="11064875" y="2949575"/>
          <p14:tracePt t="77752" x="11049000" y="2949575"/>
          <p14:tracePt t="77768" x="11018838" y="2949575"/>
          <p14:tracePt t="77785" x="10995025" y="2963863"/>
          <p14:tracePt t="77802" x="10980738" y="2971800"/>
          <p14:tracePt t="77818" x="10950575" y="3009900"/>
          <p14:tracePt t="77835" x="10926763" y="3040063"/>
          <p14:tracePt t="77852" x="10888663" y="3108325"/>
          <p14:tracePt t="77868" x="10866438" y="3124200"/>
          <p14:tracePt t="77885" x="10842625" y="3146425"/>
          <p14:tracePt t="77902" x="10836275" y="3154363"/>
          <p14:tracePt t="77918" x="10820400" y="3154363"/>
          <p14:tracePt t="77936" x="10782300" y="3154363"/>
          <p14:tracePt t="77952" x="10683875" y="3170238"/>
          <p14:tracePt t="77968" x="10575925" y="3184525"/>
          <p14:tracePt t="77985" x="10461625" y="3208338"/>
          <p14:tracePt t="78002" x="10340975" y="3246438"/>
          <p14:tracePt t="78018" x="10264775" y="3268663"/>
          <p14:tracePt t="78035" x="10240963" y="3276600"/>
          <p14:tracePt t="78068" x="10233025" y="3276600"/>
          <p14:tracePt t="78127" x="10233025" y="3284538"/>
          <p14:tracePt t="78135" x="10233025" y="3292475"/>
          <p14:tracePt t="78255" x="10233025" y="3314700"/>
          <p14:tracePt t="78263" x="10233025" y="3336925"/>
          <p14:tracePt t="78271" x="10233025" y="3352800"/>
          <p14:tracePt t="78285" x="10233025" y="3375025"/>
          <p14:tracePt t="78302" x="10256838" y="3413125"/>
          <p14:tracePt t="78318" x="10385425" y="3527425"/>
          <p14:tracePt t="78335" x="10507663" y="3597275"/>
          <p14:tracePt t="78352" x="10599738" y="3619500"/>
          <p14:tracePt t="78368" x="10637838" y="3627438"/>
          <p14:tracePt t="78407" x="10645775" y="3627438"/>
          <p14:tracePt t="78418" x="10645775" y="3589338"/>
          <p14:tracePt t="78435" x="10607675" y="3482975"/>
          <p14:tracePt t="78452" x="10515600" y="3368675"/>
          <p14:tracePt t="78468" x="10417175" y="3268663"/>
          <p14:tracePt t="78485" x="10347325" y="3238500"/>
          <p14:tracePt t="78502" x="10271125" y="3216275"/>
          <p14:tracePt t="78505" x="10226675" y="3216275"/>
          <p14:tracePt t="78518" x="10080625" y="3216275"/>
          <p14:tracePt t="78535" x="9998075" y="3230563"/>
          <p14:tracePt t="78553" x="9959975" y="3276600"/>
          <p14:tracePt t="78569" x="9959975" y="3306763"/>
          <p14:tracePt t="78585" x="9959975" y="3330575"/>
          <p14:tracePt t="78602" x="9998075" y="3352800"/>
          <p14:tracePt t="78619" x="10188575" y="3398838"/>
          <p14:tracePt t="78635" x="10379075" y="3406775"/>
          <p14:tracePt t="78652" x="10447338" y="3406775"/>
          <p14:tracePt t="78669" x="10461625" y="3398838"/>
          <p14:tracePt t="78703" x="10461625" y="3390900"/>
          <p14:tracePt t="78719" x="10302875" y="3314700"/>
          <p14:tracePt t="78735" x="10050463" y="3268663"/>
          <p14:tracePt t="78752" x="9959975" y="3268663"/>
          <p14:tracePt t="78769" x="9936163" y="3268663"/>
          <p14:tracePt t="78802" x="9936163" y="3276600"/>
          <p14:tracePt t="78819" x="10004425" y="3298825"/>
          <p14:tracePt t="78835" x="10194925" y="3352800"/>
          <p14:tracePt t="78852" x="10379075" y="3382963"/>
          <p14:tracePt t="78869" x="10439400" y="3390900"/>
          <p14:tracePt t="78902" x="10439400" y="3398838"/>
          <p14:tracePt t="78919" x="10302875" y="3459163"/>
          <p14:tracePt t="78935" x="10118725" y="3521075"/>
          <p14:tracePt t="78953" x="9952038" y="3603625"/>
          <p14:tracePt t="78969" x="9775825" y="3703638"/>
          <p14:tracePt t="78985" x="9617075" y="3802063"/>
          <p14:tracePt t="79002" x="9494838" y="3878263"/>
          <p14:tracePt t="79019" x="9394825" y="3962400"/>
          <p14:tracePt t="79035" x="9304338" y="4038600"/>
          <p14:tracePt t="79052" x="9236075" y="4122738"/>
          <p14:tracePt t="79069" x="9174163" y="4183063"/>
          <p14:tracePt t="79086" x="8983663" y="4327525"/>
          <p14:tracePt t="79102" x="8931275" y="4381500"/>
          <p14:tracePt t="79119" x="8809038" y="4465638"/>
          <p14:tracePt t="79135" x="8747125" y="4503738"/>
          <p14:tracePt t="79153" x="8724900" y="4518025"/>
          <p14:tracePt t="79999" x="8694738" y="4533900"/>
          <p14:tracePt t="80007" x="8626475" y="4579938"/>
          <p14:tracePt t="80019" x="8556625" y="4632325"/>
          <p14:tracePt t="80036" x="8420100" y="4708525"/>
          <p14:tracePt t="80052" x="8221663" y="4770438"/>
          <p14:tracePt t="80069" x="7962900" y="4816475"/>
          <p14:tracePt t="80086" x="7573963" y="4846638"/>
          <p14:tracePt t="80102" x="7383463" y="4846638"/>
          <p14:tracePt t="80119" x="7239000" y="4860925"/>
          <p14:tracePt t="80136" x="7146925" y="4860925"/>
          <p14:tracePt t="80153" x="7070725" y="4876800"/>
          <p14:tracePt t="80169" x="7010400" y="4876800"/>
          <p14:tracePt t="80186" x="6911975" y="4899025"/>
          <p14:tracePt t="80202" x="6789738" y="4899025"/>
          <p14:tracePt t="80219" x="6637338" y="4899025"/>
          <p14:tracePt t="80237" x="6454775" y="4899025"/>
          <p14:tracePt t="80252" x="6256338" y="4899025"/>
          <p14:tracePt t="80269" x="6019800" y="4899025"/>
          <p14:tracePt t="80286" x="5799138" y="4899025"/>
          <p14:tracePt t="80302" x="5456238" y="4899025"/>
          <p14:tracePt t="80319" x="5303838" y="4892675"/>
          <p14:tracePt t="80336" x="5241925" y="4884738"/>
          <p14:tracePt t="80471" x="5235575" y="4876800"/>
          <p14:tracePt t="80487" x="5235575" y="4868863"/>
          <p14:tracePt t="80495" x="5219700" y="4846638"/>
          <p14:tracePt t="80503" x="5203825" y="4816475"/>
          <p14:tracePt t="80519" x="5165725" y="4740275"/>
          <p14:tracePt t="80536" x="5113338" y="4648200"/>
          <p14:tracePt t="80554" x="5075238" y="4556125"/>
          <p14:tracePt t="80569" x="5021263" y="4465638"/>
          <p14:tracePt t="80586" x="4968875" y="4389438"/>
          <p14:tracePt t="80603" x="4922838" y="4313238"/>
          <p14:tracePt t="80619" x="4884738" y="4259263"/>
          <p14:tracePt t="80636" x="4854575" y="4237038"/>
          <p14:tracePt t="80653" x="4854575" y="4229100"/>
          <p14:tracePt t="80727" x="4846638" y="4229100"/>
          <p14:tracePt t="80735" x="4838700" y="4221163"/>
          <p14:tracePt t="80743" x="4808538" y="4198938"/>
          <p14:tracePt t="80753" x="4770438" y="4168775"/>
          <p14:tracePt t="80769" x="4648200" y="4106863"/>
          <p14:tracePt t="80786" x="4541838" y="4054475"/>
          <p14:tracePt t="80803" x="4503738" y="4038600"/>
          <p14:tracePt t="80836" x="4495800" y="4030663"/>
          <p14:tracePt t="80871" x="4487863" y="4022725"/>
          <p14:tracePt t="80879" x="4479925" y="4016375"/>
          <p14:tracePt t="80887" x="4473575" y="4008438"/>
          <p14:tracePt t="80903" x="4465638" y="4000500"/>
          <p14:tracePt t="81271" x="4419600" y="4000500"/>
          <p14:tracePt t="81280" x="4198938" y="4152900"/>
          <p14:tracePt t="81287" x="3870325" y="4359275"/>
          <p14:tracePt t="81303" x="3314700" y="4716463"/>
          <p14:tracePt t="81320" x="2751138" y="5121275"/>
          <p14:tracePt t="81336" x="2179638" y="5494338"/>
          <p14:tracePt t="81354" x="1744663" y="5859463"/>
          <p14:tracePt t="81370" x="1417638" y="6264275"/>
          <p14:tracePt t="81386" x="1241425" y="6515100"/>
          <p14:tracePt t="81403" x="1158875" y="6637338"/>
          <p14:tracePt t="82753" x="723900" y="6392863"/>
          <p14:tracePt t="82770" x="723900" y="6340475"/>
          <p14:tracePt t="82786" x="723900" y="6294438"/>
          <p14:tracePt t="82803" x="723900" y="6264275"/>
          <p14:tracePt t="82820" x="723900" y="6202363"/>
          <p14:tracePt t="82836" x="723900" y="6142038"/>
          <p14:tracePt t="82853" x="723900" y="6096000"/>
          <p14:tracePt t="82870" x="723900" y="5997575"/>
          <p14:tracePt t="82887" x="723900" y="5913438"/>
          <p14:tracePt t="82903" x="723900" y="5829300"/>
          <p14:tracePt t="82920" x="723900" y="5775325"/>
          <p14:tracePt t="82937" x="723900" y="5730875"/>
          <p14:tracePt t="83726" x="0" y="0"/>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 </a:t>
            </a:r>
            <a:r>
              <a:rPr lang="en-US" sz="2800" b="1" dirty="0">
                <a:latin typeface="Times New Roman" panose="02020603050405020304" pitchFamily="18" charset="0"/>
                <a:cs typeface="Times New Roman" panose="02020603050405020304" pitchFamily="18" charset="0"/>
              </a:rPr>
              <a:t>5</a:t>
            </a:r>
          </a:p>
          <a:p>
            <a:endParaRPr lang="en-US" sz="28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512173" y="1795180"/>
            <a:ext cx="4951649" cy="3200876"/>
          </a:xfrm>
          <a:prstGeom prst="rect">
            <a:avLst/>
          </a:prstGeom>
          <a:solidFill>
            <a:schemeClr val="bg1"/>
          </a:solidFill>
        </p:spPr>
        <p:txBody>
          <a:bodyPr wrap="square">
            <a:spAutoFit/>
          </a:bodyPr>
          <a:lstStyle/>
          <a:p>
            <a:pPr algn="just"/>
            <a:r>
              <a:rPr lang="en-US" sz="2000" b="1" dirty="0"/>
              <a:t>Classify the following variables according to the type of data &amp; level of measurements: </a:t>
            </a:r>
            <a:endParaRPr lang="en-US" sz="2000" b="1"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 Salary</a:t>
            </a:r>
          </a:p>
          <a:p>
            <a:r>
              <a:rPr lang="en-US" sz="2000" dirty="0">
                <a:latin typeface="Times New Roman" panose="02020603050405020304" pitchFamily="18" charset="0"/>
                <a:cs typeface="Times New Roman" panose="02020603050405020304" pitchFamily="18" charset="0"/>
              </a:rPr>
              <a:t>b. Gender</a:t>
            </a:r>
          </a:p>
          <a:p>
            <a:r>
              <a:rPr lang="en-US" sz="2000" dirty="0">
                <a:latin typeface="Times New Roman" panose="02020603050405020304" pitchFamily="18" charset="0"/>
                <a:cs typeface="Times New Roman" panose="02020603050405020304" pitchFamily="18" charset="0"/>
              </a:rPr>
              <a:t>c. Sales volume of digital music players</a:t>
            </a:r>
          </a:p>
          <a:p>
            <a:r>
              <a:rPr lang="en-US" sz="2000" dirty="0">
                <a:latin typeface="Times New Roman" panose="02020603050405020304" pitchFamily="18" charset="0"/>
                <a:cs typeface="Times New Roman" panose="02020603050405020304" pitchFamily="18" charset="0"/>
              </a:rPr>
              <a:t>d. Soft drink preference</a:t>
            </a:r>
          </a:p>
          <a:p>
            <a:r>
              <a:rPr lang="en-US" sz="2000" dirty="0">
                <a:latin typeface="Times New Roman" panose="02020603050405020304" pitchFamily="18" charset="0"/>
                <a:cs typeface="Times New Roman" panose="02020603050405020304" pitchFamily="18" charset="0"/>
              </a:rPr>
              <a:t>e. Temperature</a:t>
            </a:r>
          </a:p>
          <a:p>
            <a:r>
              <a:rPr lang="en-US" sz="2000" dirty="0" smtClean="0">
                <a:latin typeface="Times New Roman" panose="02020603050405020304" pitchFamily="18" charset="0"/>
                <a:cs typeface="Times New Roman" panose="02020603050405020304" pitchFamily="18" charset="0"/>
              </a:rPr>
              <a:t>f. </a:t>
            </a:r>
            <a:r>
              <a:rPr lang="en-US" sz="2000" dirty="0">
                <a:latin typeface="Times New Roman" panose="02020603050405020304" pitchFamily="18" charset="0"/>
                <a:cs typeface="Times New Roman" panose="02020603050405020304" pitchFamily="18" charset="0"/>
              </a:rPr>
              <a:t>Number of home video screens</a:t>
            </a:r>
          </a:p>
          <a:p>
            <a:r>
              <a:rPr lang="en-US" dirty="0" smtClean="0"/>
              <a:t> </a:t>
            </a:r>
            <a:endParaRPr lang="en-US" dirty="0"/>
          </a:p>
        </p:txBody>
      </p:sp>
      <p:sp>
        <p:nvSpPr>
          <p:cNvPr id="11" name="Rectangle 10"/>
          <p:cNvSpPr/>
          <p:nvPr/>
        </p:nvSpPr>
        <p:spPr>
          <a:xfrm>
            <a:off x="6230000" y="2068844"/>
            <a:ext cx="4951649" cy="2831544"/>
          </a:xfrm>
          <a:prstGeom prst="rect">
            <a:avLst/>
          </a:prstGeom>
          <a:solidFill>
            <a:schemeClr val="bg1"/>
          </a:solidFill>
        </p:spPr>
        <p:txBody>
          <a:bodyPr wrap="square">
            <a:spAutoFit/>
          </a:bodyPr>
          <a:lstStyle/>
          <a:p>
            <a:pPr algn="r"/>
            <a:r>
              <a:rPr lang="ar-EG" sz="2000" b="1" dirty="0"/>
              <a:t>صنف المتغيرات التالية حسب نوع البيانات ومستوى القياسات:</a:t>
            </a:r>
            <a:endParaRPr lang="en-US" sz="2400" dirty="0">
              <a:latin typeface="Times New Roman" panose="02020603050405020304" pitchFamily="18" charset="0"/>
              <a:cs typeface="Times New Roman" panose="02020603050405020304" pitchFamily="18" charset="0"/>
            </a:endParaRPr>
          </a:p>
          <a:p>
            <a:pPr algn="r"/>
            <a:r>
              <a:rPr lang="ar-EG" sz="2000" dirty="0">
                <a:latin typeface="Times New Roman" panose="02020603050405020304" pitchFamily="18" charset="0"/>
                <a:cs typeface="Times New Roman" panose="02020603050405020304" pitchFamily="18" charset="0"/>
              </a:rPr>
              <a:t>أ. الراتب</a:t>
            </a:r>
          </a:p>
          <a:p>
            <a:pPr algn="r"/>
            <a:r>
              <a:rPr lang="ar-EG" sz="2000" dirty="0">
                <a:latin typeface="Times New Roman" panose="02020603050405020304" pitchFamily="18" charset="0"/>
                <a:cs typeface="Times New Roman" panose="02020603050405020304" pitchFamily="18" charset="0"/>
              </a:rPr>
              <a:t>ب. النوع</a:t>
            </a:r>
          </a:p>
          <a:p>
            <a:pPr algn="r"/>
            <a:r>
              <a:rPr lang="ar-EG" sz="2000" dirty="0">
                <a:latin typeface="Times New Roman" panose="02020603050405020304" pitchFamily="18" charset="0"/>
                <a:cs typeface="Times New Roman" panose="02020603050405020304" pitchFamily="18" charset="0"/>
              </a:rPr>
              <a:t>ج. حجم مبيعات مشغلات الموسيقى الرقمية</a:t>
            </a:r>
          </a:p>
          <a:p>
            <a:pPr algn="r"/>
            <a:r>
              <a:rPr lang="ar-EG" sz="2000" dirty="0">
                <a:latin typeface="Times New Roman" panose="02020603050405020304" pitchFamily="18" charset="0"/>
                <a:cs typeface="Times New Roman" panose="02020603050405020304" pitchFamily="18" charset="0"/>
              </a:rPr>
              <a:t>د. تفضيل المشروبات الغازية</a:t>
            </a:r>
          </a:p>
          <a:p>
            <a:pPr algn="r"/>
            <a:r>
              <a:rPr lang="ar-EG" sz="2000" dirty="0">
                <a:latin typeface="Times New Roman" panose="02020603050405020304" pitchFamily="18" charset="0"/>
                <a:cs typeface="Times New Roman" panose="02020603050405020304" pitchFamily="18" charset="0"/>
              </a:rPr>
              <a:t>ه. درجة الحرارة</a:t>
            </a:r>
          </a:p>
          <a:p>
            <a:pPr algn="r"/>
            <a:r>
              <a:rPr lang="ar-EG" sz="2000" dirty="0">
                <a:latin typeface="Times New Roman" panose="02020603050405020304" pitchFamily="18" charset="0"/>
                <a:cs typeface="Times New Roman" panose="02020603050405020304" pitchFamily="18" charset="0"/>
              </a:rPr>
              <a:t>و. عدد شاشات الفيديو المنزلية</a:t>
            </a:r>
            <a:r>
              <a:rPr lang="en-US" sz="2000" dirty="0"/>
              <a:t> </a:t>
            </a:r>
          </a:p>
          <a:p>
            <a:pPr algn="r"/>
            <a:r>
              <a:rPr lang="en-US" dirty="0" smtClean="0"/>
              <a:t> </a:t>
            </a:r>
            <a:endParaRPr lang="en-US" dirty="0"/>
          </a:p>
        </p:txBody>
      </p:sp>
    </p:spTree>
    <p:extLst>
      <p:ext uri="{BB962C8B-B14F-4D97-AF65-F5344CB8AC3E}">
        <p14:creationId xmlns:p14="http://schemas.microsoft.com/office/powerpoint/2010/main" val="2091958725"/>
      </p:ext>
    </p:extLst>
  </p:cSld>
  <p:clrMapOvr>
    <a:masterClrMapping/>
  </p:clrMapOvr>
  <mc:AlternateContent xmlns:mc="http://schemas.openxmlformats.org/markup-compatibility/2006" xmlns:p14="http://schemas.microsoft.com/office/powerpoint/2010/main">
    <mc:Choice Requires="p14">
      <p:transition p14:dur="10" advTm="42289"/>
    </mc:Choice>
    <mc:Fallback xmlns="">
      <p:transition advTm="42289"/>
    </mc:Fallback>
  </mc:AlternateContent>
  <p:timing>
    <p:tnLst>
      <p:par>
        <p:cTn id="1" dur="indefinite" restart="never" nodeType="tmRoot"/>
      </p:par>
    </p:tnLst>
  </p:timing>
  <p:extLst mod="1">
    <p:ext uri="{3A86A75C-4F4B-4683-9AE1-C65F6400EC91}">
      <p14:laserTraceLst xmlns:p14="http://schemas.microsoft.com/office/powerpoint/2010/main">
        <p14:tracePtLst>
          <p14:tracePt t="4007" x="617538" y="5265738"/>
          <p14:tracePt t="4480" x="617538" y="5151438"/>
          <p14:tracePt t="4488" x="677863" y="5067300"/>
          <p14:tracePt t="4498" x="731838" y="4991100"/>
          <p14:tracePt t="4515" x="898525" y="4746625"/>
          <p14:tracePt t="4531" x="1104900" y="4533900"/>
          <p14:tracePt t="4548" x="1257300" y="4321175"/>
          <p14:tracePt t="4565" x="1363663" y="4137025"/>
          <p14:tracePt t="4581" x="1417638" y="4000500"/>
          <p14:tracePt t="4598" x="1470025" y="3894138"/>
          <p14:tracePt t="4616" x="1493838" y="3810000"/>
          <p14:tracePt t="4631" x="1508125" y="3771900"/>
          <p14:tracePt t="4648" x="1562100" y="3673475"/>
          <p14:tracePt t="4665" x="1638300" y="3603625"/>
          <p14:tracePt t="4681" x="1768475" y="3527425"/>
          <p14:tracePt t="4698" x="1943100" y="3451225"/>
          <p14:tracePt t="4715" x="2087563" y="3382963"/>
          <p14:tracePt t="4731" x="2225675" y="3306763"/>
          <p14:tracePt t="4748" x="2316163" y="3222625"/>
          <p14:tracePt t="4765" x="2346325" y="3200400"/>
          <p14:tracePt t="4802" x="2354263" y="3200400"/>
          <p14:tracePt t="5184" x="2416175" y="3192463"/>
          <p14:tracePt t="5192" x="2644775" y="3192463"/>
          <p14:tracePt t="5200" x="2955925" y="3192463"/>
          <p14:tracePt t="5215" x="3284538" y="3192463"/>
          <p14:tracePt t="5231" x="4130675" y="3192463"/>
          <p14:tracePt t="5248" x="4587875" y="3192463"/>
          <p14:tracePt t="5265" x="5105400" y="3192463"/>
          <p14:tracePt t="5281" x="5524500" y="3192463"/>
          <p14:tracePt t="5299" x="5783263" y="3170238"/>
          <p14:tracePt t="5315" x="5989638" y="3154363"/>
          <p14:tracePt t="5331" x="6202363" y="3116263"/>
          <p14:tracePt t="5348" x="6408738" y="3101975"/>
          <p14:tracePt t="5365" x="6591300" y="3094038"/>
          <p14:tracePt t="5381" x="6850063" y="3094038"/>
          <p14:tracePt t="5398" x="7185025" y="3094038"/>
          <p14:tracePt t="5415" x="7543800" y="3094038"/>
          <p14:tracePt t="5431" x="8207375" y="3094038"/>
          <p14:tracePt t="5448" x="8640763" y="3094038"/>
          <p14:tracePt t="5465" x="8991600" y="3094038"/>
          <p14:tracePt t="5481" x="9334500" y="3078163"/>
          <p14:tracePt t="5499" x="9571038" y="3078163"/>
          <p14:tracePt t="5515" x="9723438" y="3048000"/>
          <p14:tracePt t="5532" x="9799638" y="3040063"/>
          <p14:tracePt t="5548" x="9821863" y="3032125"/>
          <p14:tracePt t="5640" x="9813925" y="3017838"/>
          <p14:tracePt t="5648" x="9731375" y="2971800"/>
          <p14:tracePt t="5656" x="9623425" y="2933700"/>
          <p14:tracePt t="5666" x="9517063" y="2911475"/>
          <p14:tracePt t="5682" x="9059863" y="2797175"/>
          <p14:tracePt t="5698" x="8550275" y="2735263"/>
          <p14:tracePt t="5715" x="8093075" y="2674938"/>
          <p14:tracePt t="5732" x="7696200" y="2628900"/>
          <p14:tracePt t="5749" x="7445375" y="2574925"/>
          <p14:tracePt t="5765" x="7299325" y="2568575"/>
          <p14:tracePt t="5782" x="7223125" y="2544763"/>
          <p14:tracePt t="5880" x="7223125" y="2536825"/>
          <p14:tracePt t="6144" x="7216775" y="2590800"/>
          <p14:tracePt t="6152" x="7192963" y="2667000"/>
          <p14:tracePt t="6165" x="7192963" y="2735263"/>
          <p14:tracePt t="6182" x="7178675" y="2887663"/>
          <p14:tracePt t="6199" x="7116763" y="2987675"/>
          <p14:tracePt t="6215" x="7078663" y="3017838"/>
          <p14:tracePt t="6520" x="7078663" y="3025775"/>
          <p14:tracePt t="6536" x="7078663" y="3032125"/>
          <p14:tracePt t="6585" x="7086600" y="3032125"/>
          <p14:tracePt t="6592" x="7102475" y="3025775"/>
          <p14:tracePt t="6600" x="7132638" y="3001963"/>
          <p14:tracePt t="6615" x="7246938" y="2955925"/>
          <p14:tracePt t="6632" x="7475538" y="2895600"/>
          <p14:tracePt t="6649" x="7826375" y="2789238"/>
          <p14:tracePt t="6666" x="8245475" y="2667000"/>
          <p14:tracePt t="6682" x="8716963" y="2536825"/>
          <p14:tracePt t="6700" x="9051925" y="2438400"/>
          <p14:tracePt t="6716" x="9288463" y="2354263"/>
          <p14:tracePt t="6732" x="9410700" y="2301875"/>
          <p14:tracePt t="6749" x="9478963" y="2263775"/>
          <p14:tracePt t="6904" x="9532938" y="2263775"/>
          <p14:tracePt t="6912" x="9571038" y="2263775"/>
          <p14:tracePt t="6920" x="9631363" y="2263775"/>
          <p14:tracePt t="6932" x="9723438" y="2270125"/>
          <p14:tracePt t="6949" x="10036175" y="2278063"/>
          <p14:tracePt t="6966" x="10264775" y="2278063"/>
          <p14:tracePt t="6982" x="10447338" y="2278063"/>
          <p14:tracePt t="6999" x="10607675" y="2278063"/>
          <p14:tracePt t="7016" x="10621963" y="2278063"/>
          <p14:tracePt t="7144" x="10660063" y="2286000"/>
          <p14:tracePt t="7152" x="10706100" y="2293938"/>
          <p14:tracePt t="7166" x="10766425" y="2316163"/>
          <p14:tracePt t="7183" x="10858500" y="2332038"/>
          <p14:tracePt t="7200" x="11285538" y="2438400"/>
          <p14:tracePt t="7216" x="11383963" y="2460625"/>
          <p14:tracePt t="7520" x="11315700" y="2460625"/>
          <p14:tracePt t="7528" x="11231563" y="2454275"/>
          <p14:tracePt t="7536" x="11102975" y="2446338"/>
          <p14:tracePt t="7549" x="10934700" y="2446338"/>
          <p14:tracePt t="7566" x="10545763" y="2468563"/>
          <p14:tracePt t="7583" x="9799638" y="2476500"/>
          <p14:tracePt t="7600" x="9280525" y="2492375"/>
          <p14:tracePt t="7616" x="8755063" y="2514600"/>
          <p14:tracePt t="7633" x="8207375" y="2544763"/>
          <p14:tracePt t="7649" x="7635875" y="2598738"/>
          <p14:tracePt t="7666" x="7032625" y="2682875"/>
          <p14:tracePt t="7683" x="6537325" y="2743200"/>
          <p14:tracePt t="7699" x="6088063" y="2797175"/>
          <p14:tracePt t="7716" x="5707063" y="2803525"/>
          <p14:tracePt t="7733" x="5440363" y="2803525"/>
          <p14:tracePt t="7749" x="5121275" y="2803525"/>
          <p14:tracePt t="7766" x="4830763" y="2773363"/>
          <p14:tracePt t="7783" x="4525963" y="2674938"/>
          <p14:tracePt t="7799" x="4441825" y="2651125"/>
          <p14:tracePt t="7816" x="4160838" y="2590800"/>
          <p14:tracePt t="7833" x="4016375" y="2552700"/>
          <p14:tracePt t="7849" x="3878263" y="2506663"/>
          <p14:tracePt t="7866" x="3717925" y="2468563"/>
          <p14:tracePt t="7883" x="3551238" y="2454275"/>
          <p14:tracePt t="7899" x="3390900" y="2438400"/>
          <p14:tracePt t="7916" x="3208338" y="2438400"/>
          <p14:tracePt t="7919" x="3124200" y="2438400"/>
          <p14:tracePt t="7933" x="3032125" y="2438400"/>
          <p14:tracePt t="7949" x="2879725" y="2438400"/>
          <p14:tracePt t="7966" x="2759075" y="2446338"/>
          <p14:tracePt t="7983" x="2574925" y="2498725"/>
          <p14:tracePt t="7999" x="2422525" y="2536825"/>
          <p14:tracePt t="8016" x="2278063" y="2574925"/>
          <p14:tracePt t="8033" x="2133600" y="2590800"/>
          <p14:tracePt t="8049" x="2057400" y="2606675"/>
          <p14:tracePt t="8066" x="2049463" y="2606675"/>
          <p14:tracePt t="8207" x="2049463" y="2628900"/>
          <p14:tracePt t="8215" x="2049463" y="2636838"/>
          <p14:tracePt t="8223" x="2049463" y="2651125"/>
          <p14:tracePt t="8232" x="2049463" y="2667000"/>
          <p14:tracePt t="8249" x="2073275" y="2720975"/>
          <p14:tracePt t="8266" x="2149475" y="2841625"/>
          <p14:tracePt t="8283" x="2301875" y="2925763"/>
          <p14:tracePt t="8300" x="2552700" y="2971800"/>
          <p14:tracePt t="8316" x="3184525" y="3025775"/>
          <p14:tracePt t="8333" x="3848100" y="3025775"/>
          <p14:tracePt t="8349" x="4602163" y="2949575"/>
          <p14:tracePt t="8366" x="5508625" y="2713038"/>
          <p14:tracePt t="8383" x="6294438" y="2468563"/>
          <p14:tracePt t="8399" x="7070725" y="2209800"/>
          <p14:tracePt t="8416" x="7459663" y="2103438"/>
          <p14:tracePt t="8433" x="7627938" y="2049463"/>
          <p14:tracePt t="8449" x="7726363" y="2019300"/>
          <p14:tracePt t="8466" x="7826375" y="2003425"/>
          <p14:tracePt t="8483" x="7908925" y="1989138"/>
          <p14:tracePt t="8499" x="8039100" y="1989138"/>
          <p14:tracePt t="8516" x="8221663" y="1989138"/>
          <p14:tracePt t="8533" x="8496300" y="1989138"/>
          <p14:tracePt t="8549" x="8855075" y="2003425"/>
          <p14:tracePt t="8566" x="9236075" y="2073275"/>
          <p14:tracePt t="8583" x="9418638" y="2087563"/>
          <p14:tracePt t="8599" x="9517063" y="2103438"/>
          <p14:tracePt t="8720" x="9532938" y="2111375"/>
          <p14:tracePt t="8728" x="9540875" y="2117725"/>
          <p14:tracePt t="8736" x="9563100" y="2125663"/>
          <p14:tracePt t="8750" x="9571038" y="2133600"/>
          <p14:tracePt t="8766" x="9593263" y="2141538"/>
          <p14:tracePt t="8783" x="9601200" y="2141538"/>
          <p14:tracePt t="8800" x="9655175" y="2232025"/>
          <p14:tracePt t="8833" x="9655175" y="2247900"/>
          <p14:tracePt t="8850" x="9655175" y="2270125"/>
          <p14:tracePt t="8866" x="9609138" y="2293938"/>
          <p14:tracePt t="8883" x="9426575" y="2332038"/>
          <p14:tracePt t="8900" x="9121775" y="2370138"/>
          <p14:tracePt t="8916" x="8770938" y="2422525"/>
          <p14:tracePt t="8919" x="8656638" y="2430463"/>
          <p14:tracePt t="8933" x="8556625" y="2446338"/>
          <p14:tracePt t="8950" x="8382000" y="2468563"/>
          <p14:tracePt t="8966" x="8267700" y="2468563"/>
          <p14:tracePt t="8983" x="8245475" y="2468563"/>
          <p14:tracePt t="9001" x="8229600" y="2468563"/>
          <p14:tracePt t="9016" x="8207375" y="2416175"/>
          <p14:tracePt t="9033" x="8161338" y="2370138"/>
          <p14:tracePt t="9050" x="8131175" y="2339975"/>
          <p14:tracePt t="9066" x="8054975" y="2278063"/>
          <p14:tracePt t="9083" x="8008938" y="2225675"/>
          <p14:tracePt t="9100" x="7985125" y="2179638"/>
          <p14:tracePt t="9116" x="7985125" y="2155825"/>
          <p14:tracePt t="9133" x="7985125" y="2149475"/>
          <p14:tracePt t="9150" x="7985125" y="2111375"/>
          <p14:tracePt t="9167" x="7985125" y="2079625"/>
          <p14:tracePt t="9183" x="7985125" y="2065338"/>
          <p14:tracePt t="9200" x="8023225" y="1965325"/>
          <p14:tracePt t="9216" x="8061325" y="1920875"/>
          <p14:tracePt t="9233" x="8123238" y="1851025"/>
          <p14:tracePt t="9250" x="8191500" y="1806575"/>
          <p14:tracePt t="9266" x="8245475" y="1760538"/>
          <p14:tracePt t="9283" x="8259763" y="1744663"/>
          <p14:tracePt t="9300" x="8275638" y="1736725"/>
          <p14:tracePt t="9317" x="8283575" y="1730375"/>
          <p14:tracePt t="9333" x="8305800" y="1722438"/>
          <p14:tracePt t="9350" x="8389938" y="1722438"/>
          <p14:tracePt t="9367" x="8632825" y="1722438"/>
          <p14:tracePt t="9384" x="8877300" y="1722438"/>
          <p14:tracePt t="9400" x="9097963" y="1722438"/>
          <p14:tracePt t="9417" x="9304338" y="1736725"/>
          <p14:tracePt t="9433" x="9440863" y="1760538"/>
          <p14:tracePt t="9450" x="9448800" y="1760538"/>
          <p14:tracePt t="9483" x="9456738" y="1760538"/>
          <p14:tracePt t="9500" x="9471025" y="1774825"/>
          <p14:tracePt t="9517" x="9478963" y="1774825"/>
          <p14:tracePt t="9560" x="9486900" y="1782763"/>
          <p14:tracePt t="9576" x="9494838" y="1806575"/>
          <p14:tracePt t="9584" x="9517063" y="1858963"/>
          <p14:tracePt t="9600" x="9532938" y="1912938"/>
          <p14:tracePt t="9617" x="9532938" y="1935163"/>
          <p14:tracePt t="9633" x="9540875" y="1989138"/>
          <p14:tracePt t="9650" x="9540875" y="2073275"/>
          <p14:tracePt t="9667" x="9540875" y="2125663"/>
          <p14:tracePt t="9683" x="9502775" y="2187575"/>
          <p14:tracePt t="9700" x="9471025" y="2225675"/>
          <p14:tracePt t="9717" x="9440863" y="2263775"/>
          <p14:tracePt t="9733" x="9388475" y="2301875"/>
          <p14:tracePt t="9750" x="9342438" y="2324100"/>
          <p14:tracePt t="9767" x="9296400" y="2354263"/>
          <p14:tracePt t="9783" x="9212263" y="2384425"/>
          <p14:tracePt t="9800" x="9090025" y="2430463"/>
          <p14:tracePt t="9818" x="8961438" y="2446338"/>
          <p14:tracePt t="9833" x="8847138" y="2468563"/>
          <p14:tracePt t="9850" x="8702675" y="2468563"/>
          <p14:tracePt t="9867" x="8556625" y="2468563"/>
          <p14:tracePt t="9883" x="8458200" y="2468563"/>
          <p14:tracePt t="9900" x="8335963" y="2468563"/>
          <p14:tracePt t="9917" x="8213725" y="2468563"/>
          <p14:tracePt t="9934" x="8099425" y="2468563"/>
          <p14:tracePt t="9937" x="8031163" y="2468563"/>
          <p14:tracePt t="9950" x="7985125" y="2468563"/>
          <p14:tracePt t="9967" x="7848600" y="2430463"/>
          <p14:tracePt t="9984" x="7802563" y="2400300"/>
          <p14:tracePt t="10000" x="7772400" y="2362200"/>
          <p14:tracePt t="10018" x="7750175" y="2308225"/>
          <p14:tracePt t="10033" x="7726363" y="2263775"/>
          <p14:tracePt t="10050" x="7712075" y="2239963"/>
          <p14:tracePt t="10067" x="7688263" y="2187575"/>
          <p14:tracePt t="10083" x="7688263" y="2171700"/>
          <p14:tracePt t="10100" x="7688263" y="2149475"/>
          <p14:tracePt t="10117" x="7688263" y="2111375"/>
          <p14:tracePt t="10133" x="7688263" y="2079625"/>
          <p14:tracePt t="10150" x="7688263" y="2049463"/>
          <p14:tracePt t="10167" x="7704138" y="2019300"/>
          <p14:tracePt t="10183" x="7788275" y="1981200"/>
          <p14:tracePt t="10200" x="7886700" y="1951038"/>
          <p14:tracePt t="10217" x="8031163" y="1905000"/>
          <p14:tracePt t="10233" x="8191500" y="1874838"/>
          <p14:tracePt t="10251" x="8335963" y="1836738"/>
          <p14:tracePt t="10267" x="8474075" y="1798638"/>
          <p14:tracePt t="10283" x="8588375" y="1782763"/>
          <p14:tracePt t="10300" x="8648700" y="1782763"/>
          <p14:tracePt t="10317" x="8709025" y="1782763"/>
          <p14:tracePt t="10334" x="8816975" y="1782763"/>
          <p14:tracePt t="10351" x="8937625" y="1782763"/>
          <p14:tracePt t="10367" x="9021763" y="1798638"/>
          <p14:tracePt t="10383" x="9159875" y="1820863"/>
          <p14:tracePt t="10400" x="9334500" y="1844675"/>
          <p14:tracePt t="10417" x="9394825" y="1858963"/>
          <p14:tracePt t="10434" x="9432925" y="1874838"/>
          <p14:tracePt t="10450" x="9440863" y="1882775"/>
          <p14:tracePt t="10467" x="9448800" y="1882775"/>
          <p14:tracePt t="10484" x="9464675" y="1889125"/>
          <p14:tracePt t="10500" x="9464675" y="1897063"/>
          <p14:tracePt t="10518" x="9478963" y="1905000"/>
          <p14:tracePt t="10534" x="9517063" y="1973263"/>
          <p14:tracePt t="10550" x="9593263" y="2095500"/>
          <p14:tracePt t="10568" x="9647238" y="2239963"/>
          <p14:tracePt t="10584" x="9661525" y="2293938"/>
          <p14:tracePt t="10600" x="9693275" y="2354263"/>
          <p14:tracePt t="10617" x="9699625" y="2408238"/>
          <p14:tracePt t="10634" x="9699625" y="2422525"/>
          <p14:tracePt t="10668" x="9699625" y="2446338"/>
          <p14:tracePt t="10684" x="9699625" y="2484438"/>
          <p14:tracePt t="10700" x="9677400" y="2536825"/>
          <p14:tracePt t="10718" x="9609138" y="2574925"/>
          <p14:tracePt t="10734" x="9509125" y="2613025"/>
          <p14:tracePt t="10751" x="9380538" y="2667000"/>
          <p14:tracePt t="10767" x="9220200" y="2705100"/>
          <p14:tracePt t="10784" x="8961438" y="2705100"/>
          <p14:tracePt t="10800" x="8778875" y="2705100"/>
          <p14:tracePt t="10817" x="8588375" y="2705100"/>
          <p14:tracePt t="10834" x="8382000" y="2705100"/>
          <p14:tracePt t="10850" x="8191500" y="2697163"/>
          <p14:tracePt t="10867" x="8054975" y="2682875"/>
          <p14:tracePt t="10884" x="7962900" y="2659063"/>
          <p14:tracePt t="10900" x="7932738" y="2651125"/>
          <p14:tracePt t="10918" x="7908925" y="2644775"/>
          <p14:tracePt t="10922" x="7902575" y="2644775"/>
          <p14:tracePt t="10934" x="7886700" y="2628900"/>
          <p14:tracePt t="10951" x="7856538" y="2628900"/>
          <p14:tracePt t="10967" x="7750175" y="2590800"/>
          <p14:tracePt t="10984" x="7642225" y="2560638"/>
          <p14:tracePt t="11000" x="7612063" y="2552700"/>
          <p14:tracePt t="11017" x="7597775" y="2536825"/>
          <p14:tracePt t="11034" x="7597775" y="2530475"/>
          <p14:tracePt t="11050" x="7597775" y="2492375"/>
          <p14:tracePt t="11067" x="7597775" y="2422525"/>
          <p14:tracePt t="11084" x="7597775" y="2354263"/>
          <p14:tracePt t="11100" x="7597775" y="2247900"/>
          <p14:tracePt t="11117" x="7627938" y="2171700"/>
          <p14:tracePt t="11134" x="7680325" y="2087563"/>
          <p14:tracePt t="11151" x="7726363" y="2019300"/>
          <p14:tracePt t="11167" x="7742238" y="2003425"/>
          <p14:tracePt t="11184" x="7772400" y="1935163"/>
          <p14:tracePt t="11201" x="7788275" y="1897063"/>
          <p14:tracePt t="11218" x="7818438" y="1851025"/>
          <p14:tracePt t="11234" x="7870825" y="1806575"/>
          <p14:tracePt t="11251" x="7932738" y="1782763"/>
          <p14:tracePt t="11267" x="8023225" y="1752600"/>
          <p14:tracePt t="11284" x="8085138" y="1736725"/>
          <p14:tracePt t="11301" x="8169275" y="1698625"/>
          <p14:tracePt t="11317" x="8221663" y="1684338"/>
          <p14:tracePt t="11334" x="8335963" y="1660525"/>
          <p14:tracePt t="11351" x="8550275" y="1616075"/>
          <p14:tracePt t="11367" x="8618538" y="1600200"/>
          <p14:tracePt t="11384" x="8855075" y="1592263"/>
          <p14:tracePt t="11401" x="9013825" y="1592263"/>
          <p14:tracePt t="11418" x="9136063" y="1592263"/>
          <p14:tracePt t="11434" x="9190038" y="1592263"/>
          <p14:tracePt t="11451" x="9212263" y="1600200"/>
          <p14:tracePt t="11467" x="9220200" y="1600200"/>
          <p14:tracePt t="11501" x="9220200" y="1608138"/>
          <p14:tracePt t="11517" x="9266238" y="1630363"/>
          <p14:tracePt t="11534" x="9448800" y="1812925"/>
          <p14:tracePt t="11551" x="9775825" y="2073275"/>
          <p14:tracePt t="11567" x="9867900" y="2141538"/>
          <p14:tracePt t="11584" x="10066338" y="2301875"/>
          <p14:tracePt t="11601" x="10080625" y="2316163"/>
          <p14:tracePt t="11664" x="10080625" y="2339975"/>
          <p14:tracePt t="11673" x="10058400" y="2408238"/>
          <p14:tracePt t="11684" x="10050463" y="2446338"/>
          <p14:tracePt t="11701" x="10004425" y="2530475"/>
          <p14:tracePt t="11718" x="9982200" y="2568575"/>
          <p14:tracePt t="11734" x="9974263" y="2582863"/>
          <p14:tracePt t="11751" x="9959975" y="2598738"/>
          <p14:tracePt t="11984" x="9959975" y="2606675"/>
          <p14:tracePt t="11992" x="9982200" y="2606675"/>
          <p14:tracePt t="12001" x="9998075" y="2606675"/>
          <p14:tracePt t="12017" x="10058400" y="2606675"/>
          <p14:tracePt t="12034" x="10164763" y="2590800"/>
          <p14:tracePt t="12051" x="10233025" y="2552700"/>
          <p14:tracePt t="12067" x="10287000" y="2498725"/>
          <p14:tracePt t="12084" x="10302875" y="2484438"/>
          <p14:tracePt t="12117" x="10302875" y="2476500"/>
          <p14:tracePt t="12143" x="10279063" y="2460625"/>
          <p14:tracePt t="12152" x="10233025" y="2446338"/>
          <p14:tracePt t="12167" x="10164763" y="2430463"/>
          <p14:tracePt t="12184" x="10126663" y="2416175"/>
          <p14:tracePt t="12201" x="10112375" y="2408238"/>
          <p14:tracePt t="12217" x="10096500" y="2392363"/>
          <p14:tracePt t="12234" x="10074275" y="2354263"/>
          <p14:tracePt t="12251" x="10074275" y="2301875"/>
          <p14:tracePt t="12267" x="10074275" y="2217738"/>
          <p14:tracePt t="12284" x="10074275" y="2133600"/>
          <p14:tracePt t="12301" x="10118725" y="2011363"/>
          <p14:tracePt t="12317" x="10180638" y="1897063"/>
          <p14:tracePt t="12334" x="10240963" y="1806575"/>
          <p14:tracePt t="12351" x="10294938" y="1736725"/>
          <p14:tracePt t="12367" x="10363200" y="1698625"/>
          <p14:tracePt t="12384" x="10409238" y="1692275"/>
          <p14:tracePt t="12401" x="10499725" y="1676400"/>
          <p14:tracePt t="12418" x="10591800" y="1676400"/>
          <p14:tracePt t="12434" x="10728325" y="1676400"/>
          <p14:tracePt t="12451" x="10912475" y="1676400"/>
          <p14:tracePt t="12467" x="11087100" y="1676400"/>
          <p14:tracePt t="12484" x="11217275" y="1676400"/>
          <p14:tracePt t="12501" x="11337925" y="1676400"/>
          <p14:tracePt t="12517" x="11369675" y="1684338"/>
          <p14:tracePt t="12551" x="11376025" y="1684338"/>
          <p14:tracePt t="12575" x="11376025" y="1692275"/>
          <p14:tracePt t="12599" x="11376025" y="1752600"/>
          <p14:tracePt t="12607" x="11383963" y="1858963"/>
          <p14:tracePt t="12617" x="11399838" y="1943100"/>
          <p14:tracePt t="12634" x="11399838" y="2087563"/>
          <p14:tracePt t="12651" x="11399838" y="2201863"/>
          <p14:tracePt t="12667" x="11369675" y="2332038"/>
          <p14:tracePt t="12684" x="11345863" y="2430463"/>
          <p14:tracePt t="12701" x="11315700" y="2484438"/>
          <p14:tracePt t="12717" x="11299825" y="2498725"/>
          <p14:tracePt t="12734" x="11293475" y="2506663"/>
          <p14:tracePt t="12751" x="11239500" y="2522538"/>
          <p14:tracePt t="12767" x="11117263" y="2530475"/>
          <p14:tracePt t="12784" x="11010900" y="2552700"/>
          <p14:tracePt t="12801" x="10904538" y="2568575"/>
          <p14:tracePt t="12818" x="10752138" y="2582863"/>
          <p14:tracePt t="12834" x="10629900" y="2590800"/>
          <p14:tracePt t="12851" x="10545763" y="2590800"/>
          <p14:tracePt t="12868" x="10469563" y="2590800"/>
          <p14:tracePt t="12884" x="10417175" y="2590800"/>
          <p14:tracePt t="12901" x="10371138" y="2568575"/>
          <p14:tracePt t="12918" x="10355263" y="2560638"/>
          <p14:tracePt t="12934" x="10294938" y="2522538"/>
          <p14:tracePt t="12936" x="10240963" y="2492375"/>
          <p14:tracePt t="12951" x="10172700" y="2454275"/>
          <p14:tracePt t="12968" x="10036175" y="2370138"/>
          <p14:tracePt t="12984" x="9998075" y="2316163"/>
          <p14:tracePt t="13001" x="9959975" y="2239963"/>
          <p14:tracePt t="13018" x="9944100" y="2155825"/>
          <p14:tracePt t="13034" x="9936163" y="2073275"/>
          <p14:tracePt t="13051" x="9936163" y="1997075"/>
          <p14:tracePt t="13068" x="9944100" y="1912938"/>
          <p14:tracePt t="13084" x="10004425" y="1812925"/>
          <p14:tracePt t="13101" x="10066338" y="1736725"/>
          <p14:tracePt t="13118" x="10142538" y="1684338"/>
          <p14:tracePt t="13134" x="10226675" y="1622425"/>
          <p14:tracePt t="13151" x="10347325" y="1577975"/>
          <p14:tracePt t="13168" x="10431463" y="1546225"/>
          <p14:tracePt t="13184" x="10537825" y="1539875"/>
          <p14:tracePt t="13201" x="10591800" y="1539875"/>
          <p14:tracePt t="13218" x="10621963" y="1539875"/>
          <p14:tracePt t="13234" x="10645775" y="1539875"/>
          <p14:tracePt t="13251" x="10652125" y="1539875"/>
          <p14:tracePt t="13268" x="10668000" y="1546225"/>
          <p14:tracePt t="13284" x="10706100" y="1554163"/>
          <p14:tracePt t="13301" x="10736263" y="1570038"/>
          <p14:tracePt t="13318" x="10782300" y="1592263"/>
          <p14:tracePt t="13335" x="10904538" y="1722438"/>
          <p14:tracePt t="13351" x="11002963" y="1836738"/>
          <p14:tracePt t="13368" x="11079163" y="1920875"/>
          <p14:tracePt t="13384" x="11179175" y="2027238"/>
          <p14:tracePt t="13401" x="11269663" y="2117725"/>
          <p14:tracePt t="13418" x="11323638" y="2201863"/>
          <p14:tracePt t="13434" x="11361738" y="2263775"/>
          <p14:tracePt t="13451" x="11369675" y="2293938"/>
          <p14:tracePt t="13487" x="11369675" y="2301875"/>
          <p14:tracePt t="13503" x="11369675" y="2346325"/>
          <p14:tracePt t="13518" x="11353800" y="2422525"/>
          <p14:tracePt t="13535" x="11147425" y="2620963"/>
          <p14:tracePt t="13551" x="10934700" y="2743200"/>
          <p14:tracePt t="13568" x="10668000" y="2857500"/>
          <p14:tracePt t="13584" x="10393363" y="2949575"/>
          <p14:tracePt t="13601" x="9998075" y="3009900"/>
          <p14:tracePt t="13618" x="9617075" y="3070225"/>
          <p14:tracePt t="13634" x="9304338" y="3070225"/>
          <p14:tracePt t="13651" x="8991600" y="3070225"/>
          <p14:tracePt t="13668" x="8740775" y="3070225"/>
          <p14:tracePt t="13684" x="8526463" y="3063875"/>
          <p14:tracePt t="13701" x="8366125" y="3025775"/>
          <p14:tracePt t="13718" x="8237538" y="2971800"/>
          <p14:tracePt t="13735" x="8137525" y="2917825"/>
          <p14:tracePt t="13751" x="8093075" y="2857500"/>
          <p14:tracePt t="13768" x="8077200" y="2781300"/>
          <p14:tracePt t="13785" x="8047038" y="2659063"/>
          <p14:tracePt t="13801" x="8054975" y="2552700"/>
          <p14:tracePt t="13818" x="8131175" y="2422525"/>
          <p14:tracePt t="13835" x="8229600" y="2286000"/>
          <p14:tracePt t="13851" x="8474075" y="2163763"/>
          <p14:tracePt t="13868" x="8740775" y="2049463"/>
          <p14:tracePt t="13885" x="9097963" y="1943100"/>
          <p14:tracePt t="13901" x="9471025" y="1828800"/>
          <p14:tracePt t="13918" x="9875838" y="1730375"/>
          <p14:tracePt t="13935" x="10607675" y="1577975"/>
          <p14:tracePt t="13951" x="11041063" y="1531938"/>
          <p14:tracePt t="13968" x="11376025" y="1485900"/>
          <p14:tracePt t="13985" x="11604625" y="1447800"/>
          <p14:tracePt t="14001" x="11803063" y="1447800"/>
          <p14:tracePt t="14018" x="11947525" y="1447800"/>
          <p14:tracePt t="14035" x="12069763" y="1455738"/>
          <p14:tracePt t="14051" x="12099925" y="1470025"/>
          <p14:tracePt t="14068" x="12131675" y="1485900"/>
          <p14:tracePt t="14085" x="12176125" y="1546225"/>
          <p14:tracePt t="14101" x="12184063" y="1744663"/>
          <p14:tracePt t="14118" x="12184063" y="1920875"/>
          <p14:tracePt t="14135" x="12184063" y="2125663"/>
          <p14:tracePt t="14151" x="12145963" y="2378075"/>
          <p14:tracePt t="14168" x="12055475" y="2530475"/>
          <p14:tracePt t="14185" x="11941175" y="2628900"/>
          <p14:tracePt t="14201" x="11772900" y="2682875"/>
          <p14:tracePt t="14218" x="11566525" y="2713038"/>
          <p14:tracePt t="14235" x="11369675" y="2720975"/>
          <p14:tracePt t="14251" x="11171238" y="2720975"/>
          <p14:tracePt t="14268" x="11010900" y="2720975"/>
          <p14:tracePt t="14285" x="10836275" y="2667000"/>
          <p14:tracePt t="14301" x="10714038" y="2606675"/>
          <p14:tracePt t="14319" x="10575925" y="2514600"/>
          <p14:tracePt t="14335" x="10531475" y="2484438"/>
          <p14:tracePt t="14351" x="10431463" y="2416175"/>
          <p14:tracePt t="14368" x="10417175" y="2400300"/>
          <p14:tracePt t="14385" x="10409238" y="2384425"/>
          <p14:tracePt t="14401" x="10371138" y="2324100"/>
          <p14:tracePt t="14418" x="10325100" y="2225675"/>
          <p14:tracePt t="14435" x="10317163" y="2155825"/>
          <p14:tracePt t="14451" x="10302875" y="2111375"/>
          <p14:tracePt t="14468" x="10294938" y="2095500"/>
          <p14:tracePt t="14485" x="10294938" y="2073275"/>
          <p14:tracePt t="14536" x="10294938" y="2057400"/>
          <p14:tracePt t="14551" x="10294938" y="2049463"/>
          <p14:tracePt t="14559" x="10294938" y="2041525"/>
          <p14:tracePt t="14583" x="10302875" y="2035175"/>
          <p14:tracePt t="14591" x="10317163" y="2019300"/>
          <p14:tracePt t="15000" x="10347325" y="2003425"/>
          <p14:tracePt t="15008" x="10385425" y="2003425"/>
          <p14:tracePt t="15019" x="10423525" y="1997075"/>
          <p14:tracePt t="15035" x="10515600" y="1981200"/>
          <p14:tracePt t="15052" x="10569575" y="1965325"/>
          <p14:tracePt t="15068" x="10575925" y="1958975"/>
          <p14:tracePt t="17841" x="10591800" y="1958975"/>
          <p14:tracePt t="17848" x="10599738" y="1958975"/>
          <p14:tracePt t="17872" x="10607675" y="1958975"/>
          <p14:tracePt t="17888" x="10621963" y="1965325"/>
          <p14:tracePt t="17896" x="10637838" y="2003425"/>
          <p14:tracePt t="17904" x="10652125" y="2035175"/>
          <p14:tracePt t="17920" x="10675938" y="2065338"/>
          <p14:tracePt t="17952" x="10683875" y="2073275"/>
          <p14:tracePt t="17960" x="10706100" y="2087563"/>
          <p14:tracePt t="17970" x="10714038" y="2087563"/>
          <p14:tracePt t="17986" x="10752138" y="2125663"/>
          <p14:tracePt t="18003" x="10798175" y="2187575"/>
          <p14:tracePt t="18056" x="10798175" y="2193925"/>
          <p14:tracePt t="18064" x="10798175" y="2217738"/>
          <p14:tracePt t="18072" x="10812463" y="2286000"/>
          <p14:tracePt t="18086" x="10812463" y="2339975"/>
          <p14:tracePt t="18103" x="10812463" y="2378075"/>
          <p14:tracePt t="18120" x="10812463" y="2392363"/>
          <p14:tracePt t="18184" x="10812463" y="2400300"/>
          <p14:tracePt t="18192" x="10798175" y="2400300"/>
          <p14:tracePt t="18203" x="10798175" y="2408238"/>
          <p14:tracePt t="18220" x="10760075" y="2408238"/>
          <p14:tracePt t="18236" x="10714038" y="2408238"/>
          <p14:tracePt t="18253" x="10652125" y="2408238"/>
          <p14:tracePt t="18270" x="10599738" y="2408238"/>
          <p14:tracePt t="18287" x="10523538" y="2392363"/>
          <p14:tracePt t="18303" x="10499725" y="2392363"/>
          <p14:tracePt t="18320" x="10409238" y="2392363"/>
          <p14:tracePt t="18337" x="10279063" y="2392363"/>
          <p14:tracePt t="18353" x="10096500" y="2392363"/>
          <p14:tracePt t="18370" x="9807575" y="2438400"/>
          <p14:tracePt t="18387" x="9494838" y="2484438"/>
          <p14:tracePt t="18403" x="9197975" y="2536825"/>
          <p14:tracePt t="18420" x="8969375" y="2568575"/>
          <p14:tracePt t="18437" x="8823325" y="2574925"/>
          <p14:tracePt t="18453" x="8648700" y="2574925"/>
          <p14:tracePt t="18456" x="8572500" y="2574925"/>
          <p14:tracePt t="18470" x="8450263" y="2606675"/>
          <p14:tracePt t="18487" x="7985125" y="2667000"/>
          <p14:tracePt t="18504" x="7635875" y="2759075"/>
          <p14:tracePt t="18520" x="7269163" y="2849563"/>
          <p14:tracePt t="18538" x="6896100" y="2941638"/>
          <p14:tracePt t="18553" x="6530975" y="3040063"/>
          <p14:tracePt t="18570" x="6256338" y="3078163"/>
          <p14:tracePt t="18587" x="6073775" y="3108325"/>
          <p14:tracePt t="18603" x="5905500" y="3124200"/>
          <p14:tracePt t="18620" x="5730875" y="3154363"/>
          <p14:tracePt t="18637" x="5570538" y="3170238"/>
          <p14:tracePt t="18653" x="5341938" y="3170238"/>
          <p14:tracePt t="18670" x="5051425" y="3170238"/>
          <p14:tracePt t="18687" x="4694238" y="3170238"/>
          <p14:tracePt t="18703" x="4602163" y="3170238"/>
          <p14:tracePt t="18720" x="4359275" y="3170238"/>
          <p14:tracePt t="18738" x="4237038" y="3170238"/>
          <p14:tracePt t="18753" x="4137025" y="3170238"/>
          <p14:tracePt t="18770" x="3984625" y="3208338"/>
          <p14:tracePt t="18787" x="3832225" y="3276600"/>
          <p14:tracePt t="18803" x="3679825" y="3330575"/>
          <p14:tracePt t="18820" x="3535363" y="3398838"/>
          <p14:tracePt t="18837" x="3382963" y="3467100"/>
          <p14:tracePt t="18853" x="3306763" y="3482975"/>
          <p14:tracePt t="18870" x="3298825" y="3489325"/>
          <p14:tracePt t="18887" x="3276600" y="3513138"/>
          <p14:tracePt t="18903" x="3246438" y="3527425"/>
          <p14:tracePt t="18920" x="3222625" y="3527425"/>
          <p14:tracePt t="18936" x="3222625" y="3521075"/>
          <p14:tracePt t="19264" x="3216275" y="3513138"/>
          <p14:tracePt t="19272" x="3178175" y="3513138"/>
          <p14:tracePt t="19280" x="3132138" y="3513138"/>
          <p14:tracePt t="19288" x="3086100" y="3513138"/>
          <p14:tracePt t="19304" x="2879725" y="3521075"/>
          <p14:tracePt t="19320" x="2636838" y="3581400"/>
          <p14:tracePt t="19337" x="2492375" y="3635375"/>
          <p14:tracePt t="19354" x="2400300" y="3673475"/>
          <p14:tracePt t="19370" x="2346325" y="3687763"/>
          <p14:tracePt t="19387" x="2316163" y="3687763"/>
          <p14:tracePt t="19404" x="2278063" y="3687763"/>
          <p14:tracePt t="19420" x="2155825" y="3627438"/>
          <p14:tracePt t="19437" x="1951038" y="3543300"/>
          <p14:tracePt t="19454" x="1760538" y="3436938"/>
          <p14:tracePt t="19456" x="1676400" y="3375025"/>
          <p14:tracePt t="19470" x="1608138" y="3330575"/>
          <p14:tracePt t="19487" x="1562100" y="3292475"/>
          <p14:tracePt t="19504" x="1539875" y="3260725"/>
          <p14:tracePt t="19520" x="1539875" y="3254375"/>
          <p14:tracePt t="20200" x="1539875" y="3276600"/>
          <p14:tracePt t="20208" x="1554163" y="3390900"/>
          <p14:tracePt t="20220" x="1577975" y="3482975"/>
          <p14:tracePt t="20237" x="1600200" y="3641725"/>
          <p14:tracePt t="20256" x="1638300" y="3870325"/>
          <p14:tracePt t="20272" x="1638300" y="4022725"/>
          <p14:tracePt t="20287" x="1638300" y="4092575"/>
          <p14:tracePt t="20304" x="1660525" y="4327525"/>
          <p14:tracePt t="20321" x="1698625" y="4541838"/>
          <p14:tracePt t="20337" x="1730375" y="4724400"/>
          <p14:tracePt t="20354" x="1774825" y="4960938"/>
          <p14:tracePt t="20371" x="1798638" y="5151438"/>
          <p14:tracePt t="20387" x="1812925" y="5265738"/>
          <p14:tracePt t="20404" x="1820863" y="5295900"/>
          <p14:tracePt t="20480" x="1820863" y="5203825"/>
          <p14:tracePt t="20489" x="1820863" y="4975225"/>
          <p14:tracePt t="20496" x="1820863" y="4784725"/>
          <p14:tracePt t="20504" x="1820863" y="4541838"/>
          <p14:tracePt t="20521" x="1820863" y="3978275"/>
          <p14:tracePt t="20537" x="1820863" y="3505200"/>
          <p14:tracePt t="20554" x="1820863" y="3170238"/>
          <p14:tracePt t="20571" x="1812925" y="2949575"/>
          <p14:tracePt t="20588" x="1798638" y="2865438"/>
          <p14:tracePt t="20657" x="1790700" y="2925763"/>
          <p14:tracePt t="20664" x="1790700" y="3170238"/>
          <p14:tracePt t="20673" x="1790700" y="3482975"/>
          <p14:tracePt t="20687" x="1790700" y="4060825"/>
          <p14:tracePt t="20704" x="1790700" y="4678363"/>
          <p14:tracePt t="20721" x="1790700" y="5029200"/>
          <p14:tracePt t="20737" x="1790700" y="5151438"/>
          <p14:tracePt t="20792" x="1790700" y="4930775"/>
          <p14:tracePt t="20800" x="1790700" y="4724400"/>
          <p14:tracePt t="20808" x="1790700" y="4435475"/>
          <p14:tracePt t="20821" x="1790700" y="4122738"/>
          <p14:tracePt t="20837" x="1790700" y="3565525"/>
          <p14:tracePt t="20854" x="1790700" y="3330575"/>
          <p14:tracePt t="20871" x="1790700" y="3238500"/>
          <p14:tracePt t="20912" x="1790700" y="3284538"/>
          <p14:tracePt t="20921" x="1790700" y="3451225"/>
          <p14:tracePt t="20937" x="1812925" y="3932238"/>
          <p14:tracePt t="20954" x="1874838" y="4473575"/>
          <p14:tracePt t="20971" x="1927225" y="4740275"/>
          <p14:tracePt t="20987" x="1958975" y="4830763"/>
          <p14:tracePt t="21032" x="1958975" y="4732338"/>
          <p14:tracePt t="21040" x="1958975" y="4587875"/>
          <p14:tracePt t="21054" x="1958975" y="4419600"/>
          <p14:tracePt t="21071" x="1958975" y="4068763"/>
          <p14:tracePt t="21087" x="1958975" y="3962400"/>
          <p14:tracePt t="21137" x="1958975" y="3970338"/>
          <p14:tracePt t="21144" x="1958975" y="4092575"/>
          <p14:tracePt t="21154" x="2011363" y="4351338"/>
          <p14:tracePt t="21171" x="2073275" y="4822825"/>
          <p14:tracePt t="21188" x="2117725" y="5143500"/>
          <p14:tracePt t="21204" x="2133600" y="5227638"/>
          <p14:tracePt t="21221" x="2133600" y="5235575"/>
          <p14:tracePt t="21256" x="2133600" y="5165725"/>
          <p14:tracePt t="21264" x="2111375" y="4991100"/>
          <p14:tracePt t="21272" x="2103438" y="4838700"/>
          <p14:tracePt t="21288" x="2057400" y="4625975"/>
          <p14:tracePt t="21304" x="2019300" y="4465638"/>
          <p14:tracePt t="21321" x="2019300" y="4427538"/>
          <p14:tracePt t="21488" x="2019300" y="4441825"/>
          <p14:tracePt t="21496" x="2019300" y="4457700"/>
          <p14:tracePt t="21504" x="2019300" y="4473575"/>
          <p14:tracePt t="21521" x="2019300" y="4479925"/>
          <p14:tracePt t="21616" x="2019300" y="4495800"/>
          <p14:tracePt t="21624" x="2019300" y="4511675"/>
          <p14:tracePt t="21632" x="2003425" y="4518025"/>
          <p14:tracePt t="21640" x="2003425" y="4525963"/>
          <p14:tracePt t="21744" x="1997075" y="4525963"/>
          <p14:tracePt t="21752" x="1981200" y="4487863"/>
          <p14:tracePt t="21761" x="1943100" y="4403725"/>
          <p14:tracePt t="21771" x="1927225" y="4327525"/>
          <p14:tracePt t="21788" x="1889125" y="4213225"/>
          <p14:tracePt t="21804" x="1874838" y="4092575"/>
          <p14:tracePt t="21821" x="1858963" y="3962400"/>
          <p14:tracePt t="21839" x="1851025" y="3894138"/>
          <p14:tracePt t="21855" x="1851025" y="3878263"/>
          <p14:tracePt t="21871" x="1851025" y="3794125"/>
          <p14:tracePt t="21888" x="1858963" y="3787775"/>
          <p14:tracePt t="22136" x="1858963" y="3771900"/>
          <p14:tracePt t="22144" x="1858963" y="3717925"/>
          <p14:tracePt t="22154" x="1866900" y="3641725"/>
          <p14:tracePt t="22171" x="1889125" y="3535363"/>
          <p14:tracePt t="22776" x="1889125" y="3527425"/>
          <p14:tracePt t="22784" x="1889125" y="3521075"/>
          <p14:tracePt t="22792" x="1889125" y="3513138"/>
          <p14:tracePt t="22805" x="1889125" y="3497263"/>
          <p14:tracePt t="22821" x="1882775" y="3482975"/>
          <p14:tracePt t="22838" x="1874838" y="3467100"/>
          <p14:tracePt t="22856" x="1858963" y="3429000"/>
          <p14:tracePt t="22888" x="1858963" y="3421063"/>
          <p14:tracePt t="22905" x="1844675" y="3406775"/>
          <p14:tracePt t="23088" x="1844675" y="3382963"/>
          <p14:tracePt t="23096" x="1844675" y="3352800"/>
          <p14:tracePt t="23105" x="1844675" y="3330575"/>
          <p14:tracePt t="23122" x="1844675" y="3322638"/>
          <p14:tracePt t="23145" x="1836738" y="3314700"/>
          <p14:tracePt t="23384" x="1836738" y="3306763"/>
          <p14:tracePt t="23392" x="1836738" y="3298825"/>
          <p14:tracePt t="23405" x="1889125" y="3298825"/>
          <p14:tracePt t="23422" x="2057400" y="3298825"/>
          <p14:tracePt t="23438" x="2239963" y="3292475"/>
          <p14:tracePt t="23455" x="2422525" y="3260725"/>
          <p14:tracePt t="23472" x="2590800" y="3238500"/>
          <p14:tracePt t="23872" x="2582863" y="3238500"/>
          <p14:tracePt t="23880" x="2560638" y="3246438"/>
          <p14:tracePt t="23888" x="2530475" y="3292475"/>
          <p14:tracePt t="23905" x="2484438" y="3368675"/>
          <p14:tracePt t="23922" x="2438400" y="3406775"/>
          <p14:tracePt t="23939" x="2346325" y="3475038"/>
          <p14:tracePt t="23957" x="2301875" y="3497263"/>
          <p14:tracePt t="23959" x="2286000" y="3505200"/>
          <p14:tracePt t="23972" x="2270125" y="3505200"/>
          <p14:tracePt t="23989" x="2239963" y="3505200"/>
          <p14:tracePt t="24005" x="2201863" y="3505200"/>
          <p14:tracePt t="24022" x="2163763" y="3505200"/>
          <p14:tracePt t="24039" x="2087563" y="3505200"/>
          <p14:tracePt t="24055" x="2027238" y="3513138"/>
          <p14:tracePt t="24072" x="1882775" y="3527425"/>
          <p14:tracePt t="24089" x="1820863" y="3535363"/>
          <p14:tracePt t="24105" x="1798638" y="3535363"/>
          <p14:tracePt t="24144" x="1790700" y="3543300"/>
          <p14:tracePt t="24176" x="1790700" y="3551238"/>
          <p14:tracePt t="24185" x="1790700" y="3565525"/>
          <p14:tracePt t="24257" x="1782763" y="3573463"/>
          <p14:tracePt t="24336" x="1782763" y="3581400"/>
          <p14:tracePt t="24368" x="1782763" y="3589338"/>
          <p14:tracePt t="24400" x="1782763" y="3597275"/>
          <p14:tracePt t="24458" x="1782763" y="3603625"/>
          <p14:tracePt t="24480" x="1782763" y="3611563"/>
          <p14:tracePt t="24488" x="1782763" y="3619500"/>
          <p14:tracePt t="24544" x="1782763" y="3627438"/>
          <p14:tracePt t="24720" x="1798638" y="3635375"/>
          <p14:tracePt t="24728" x="1820863" y="3641725"/>
          <p14:tracePt t="24739" x="1858963" y="3649663"/>
          <p14:tracePt t="24756" x="1912938" y="3665538"/>
          <p14:tracePt t="24772" x="1989138" y="3687763"/>
          <p14:tracePt t="24789" x="2079625" y="3703638"/>
          <p14:tracePt t="24805" x="2149475" y="3703638"/>
          <p14:tracePt t="24822" x="2171700" y="3703638"/>
          <p14:tracePt t="25000" x="2179638" y="3703638"/>
          <p14:tracePt t="25008" x="2187575" y="3703638"/>
          <p14:tracePt t="25022" x="2193925" y="3703638"/>
          <p14:tracePt t="25456" x="2201863" y="3703638"/>
          <p14:tracePt t="25472" x="2187575" y="3725863"/>
          <p14:tracePt t="25480" x="2163763" y="3749675"/>
          <p14:tracePt t="25490" x="2141538" y="3779838"/>
          <p14:tracePt t="25506" x="2103438" y="3817938"/>
          <p14:tracePt t="25522" x="2079625" y="3832225"/>
          <p14:tracePt t="25539" x="2041525" y="3840163"/>
          <p14:tracePt t="25556" x="2003425" y="3848100"/>
          <p14:tracePt t="25572" x="1973263" y="3878263"/>
          <p14:tracePt t="25590" x="1965325" y="3878263"/>
          <p14:tracePt t="25656" x="1951038" y="3878263"/>
          <p14:tracePt t="25664" x="1935163" y="3878263"/>
          <p14:tracePt t="25672" x="1927225" y="3878263"/>
          <p14:tracePt t="25689" x="1912938" y="3878263"/>
          <p14:tracePt t="25706" x="1897063" y="3878263"/>
          <p14:tracePt t="25722" x="1844675" y="3902075"/>
          <p14:tracePt t="25739" x="1836738" y="3902075"/>
          <p14:tracePt t="25756" x="1812925" y="3916363"/>
          <p14:tracePt t="25772" x="1774825" y="3940175"/>
          <p14:tracePt t="25789" x="1744663" y="3954463"/>
          <p14:tracePt t="25822" x="1744663" y="3962400"/>
          <p14:tracePt t="25839" x="1744663" y="3970338"/>
          <p14:tracePt t="25856" x="1744663" y="4016375"/>
          <p14:tracePt t="25873" x="1744663" y="4054475"/>
          <p14:tracePt t="25889" x="1744663" y="4060825"/>
          <p14:tracePt t="25922" x="1744663" y="4068763"/>
          <p14:tracePt t="27208" x="1744663" y="4076700"/>
          <p14:tracePt t="27216" x="1782763" y="4076700"/>
          <p14:tracePt t="27225" x="1828800" y="4076700"/>
          <p14:tracePt t="27240" x="1997075" y="4076700"/>
          <p14:tracePt t="27256" x="2232025" y="4076700"/>
          <p14:tracePt t="27273" x="2430463" y="4076700"/>
          <p14:tracePt t="27290" x="2620963" y="4076700"/>
          <p14:tracePt t="27306" x="2827338" y="4076700"/>
          <p14:tracePt t="27323" x="2925763" y="4076700"/>
          <p14:tracePt t="27340" x="3001963" y="4076700"/>
          <p14:tracePt t="27356" x="3116263" y="4068763"/>
          <p14:tracePt t="27374" x="3268663" y="4054475"/>
          <p14:tracePt t="27390" x="3421063" y="4030663"/>
          <p14:tracePt t="27407" x="3725863" y="4008438"/>
          <p14:tracePt t="27423" x="3832225" y="4008438"/>
          <p14:tracePt t="27440" x="4092575" y="4008438"/>
          <p14:tracePt t="27456" x="4244975" y="4008438"/>
          <p14:tracePt t="27473" x="4335463" y="4008438"/>
          <p14:tracePt t="27490" x="4397375" y="4022725"/>
          <p14:tracePt t="27507" x="4427538" y="4030663"/>
          <p14:tracePt t="27523" x="4441825" y="4038600"/>
          <p14:tracePt t="27600" x="4465638" y="4038600"/>
          <p14:tracePt t="27608" x="4487863" y="4054475"/>
          <p14:tracePt t="27616" x="4518025" y="4054475"/>
          <p14:tracePt t="27624" x="4572000" y="4054475"/>
          <p14:tracePt t="27640" x="4746625" y="4054475"/>
          <p14:tracePt t="27657" x="4953000" y="4030663"/>
          <p14:tracePt t="27673" x="5165725" y="4000500"/>
          <p14:tracePt t="27690" x="5364163" y="3984625"/>
          <p14:tracePt t="27707" x="5478463" y="3970338"/>
          <p14:tracePt t="27723" x="5494338" y="3970338"/>
          <p14:tracePt t="27928" x="5508625" y="3970338"/>
          <p14:tracePt t="27936" x="5516563" y="3970338"/>
          <p14:tracePt t="27944" x="5540375" y="3970338"/>
          <p14:tracePt t="27957" x="5554663" y="3970338"/>
          <p14:tracePt t="27973" x="5616575" y="3970338"/>
          <p14:tracePt t="27990" x="5813425" y="3970338"/>
          <p14:tracePt t="27993" x="5889625" y="3970338"/>
          <p14:tracePt t="28007" x="5951538" y="3970338"/>
          <p14:tracePt t="28023" x="5989638" y="3970338"/>
          <p14:tracePt t="28040" x="6194425" y="3970338"/>
          <p14:tracePt t="28057" x="6218238" y="3970338"/>
          <p14:tracePt t="28312" x="6218238" y="3978275"/>
          <p14:tracePt t="28344" x="6210300" y="3978275"/>
          <p14:tracePt t="28352" x="6142038" y="4000500"/>
          <p14:tracePt t="28360" x="6035675" y="4030663"/>
          <p14:tracePt t="28373" x="5913438" y="4060825"/>
          <p14:tracePt t="28390" x="5418138" y="4122738"/>
          <p14:tracePt t="28407" x="4778375" y="4221163"/>
          <p14:tracePt t="28423" x="3589338" y="4381500"/>
          <p14:tracePt t="28440" x="2827338" y="4487863"/>
          <p14:tracePt t="28457" x="2041525" y="4602163"/>
          <p14:tracePt t="28474" x="1493838" y="4632325"/>
          <p14:tracePt t="28490" x="1044575" y="4632325"/>
          <p14:tracePt t="28507" x="708025" y="4632325"/>
          <p14:tracePt t="28524" x="487363" y="4632325"/>
          <p14:tracePt t="28540" x="358775" y="4632325"/>
          <p14:tracePt t="28557" x="304800" y="4632325"/>
          <p14:tracePt t="28574" x="288925" y="4632325"/>
          <p14:tracePt t="29040" x="334963" y="4632325"/>
          <p14:tracePt t="29048" x="473075" y="4587875"/>
          <p14:tracePt t="29057" x="639763" y="4549775"/>
          <p14:tracePt t="29074" x="936625" y="4495800"/>
          <p14:tracePt t="29090" x="1181100" y="4457700"/>
          <p14:tracePt t="29107" x="1485900" y="4427538"/>
          <p14:tracePt t="29124" x="1806575" y="4373563"/>
          <p14:tracePt t="29140" x="1989138" y="4351338"/>
          <p14:tracePt t="29157" x="2073275" y="4335463"/>
          <p14:tracePt t="29175" x="2079625" y="4335463"/>
          <p14:tracePt t="29264" x="2117725" y="4335463"/>
          <p14:tracePt t="29272" x="2149475" y="4335463"/>
          <p14:tracePt t="29280" x="2187575" y="4335463"/>
          <p14:tracePt t="29290" x="2255838" y="4335463"/>
          <p14:tracePt t="29307" x="2522538" y="4335463"/>
          <p14:tracePt t="29324" x="2873375" y="4335463"/>
          <p14:tracePt t="29341" x="3284538" y="4335463"/>
          <p14:tracePt t="29357" x="3763963" y="4335463"/>
          <p14:tracePt t="29374" x="4114800" y="4335463"/>
          <p14:tracePt t="29391" x="4511675" y="4335463"/>
          <p14:tracePt t="29407" x="4594225" y="4335463"/>
          <p14:tracePt t="29424" x="4746625" y="4335463"/>
          <p14:tracePt t="29441" x="4770438" y="4335463"/>
          <p14:tracePt t="29457" x="4778375" y="4335463"/>
          <p14:tracePt t="29584" x="4762500" y="4335463"/>
          <p14:tracePt t="29592" x="4732338" y="4335463"/>
          <p14:tracePt t="29600" x="4686300" y="4313238"/>
          <p14:tracePt t="29609" x="4625975" y="4305300"/>
          <p14:tracePt t="29624" x="4479925" y="4251325"/>
          <p14:tracePt t="29641" x="4160838" y="4206875"/>
          <p14:tracePt t="29657" x="3565525" y="4168775"/>
          <p14:tracePt t="29675" x="2971800" y="4168775"/>
          <p14:tracePt t="29691" x="2430463" y="4152900"/>
          <p14:tracePt t="29707" x="1927225" y="4152900"/>
          <p14:tracePt t="29724" x="1539875" y="4152900"/>
          <p14:tracePt t="29741" x="1341438" y="4152900"/>
          <p14:tracePt t="29757" x="1325563" y="4152900"/>
          <p14:tracePt t="30394" x="1333500" y="4313238"/>
          <p14:tracePt t="30400" x="1393825" y="4518025"/>
          <p14:tracePt t="30409" x="1431925" y="4625975"/>
          <p14:tracePt t="30424" x="1501775" y="4792663"/>
          <p14:tracePt t="30441" x="1554163" y="4906963"/>
          <p14:tracePt t="30458" x="1600200" y="4975225"/>
          <p14:tracePt t="30474" x="1660525" y="5013325"/>
          <p14:tracePt t="30491" x="1714500" y="5029200"/>
          <p14:tracePt t="30508" x="1844675" y="5051425"/>
          <p14:tracePt t="30524" x="2041525" y="5051425"/>
          <p14:tracePt t="30541" x="2187575" y="5037138"/>
          <p14:tracePt t="30558" x="2286000" y="5006975"/>
          <p14:tracePt t="30574" x="2384425" y="4968875"/>
          <p14:tracePt t="30591" x="2408238" y="4960938"/>
          <p14:tracePt t="30672" x="2408238" y="4953000"/>
          <p14:tracePt t="30680" x="2408238" y="4930775"/>
          <p14:tracePt t="30691" x="2430463" y="4854575"/>
          <p14:tracePt t="30709" x="2468563" y="4778375"/>
          <p14:tracePt t="30724" x="2476500" y="4770438"/>
          <p14:tracePt t="30741" x="2492375" y="4724400"/>
          <p14:tracePt t="30758" x="2506663" y="4702175"/>
          <p14:tracePt t="30793" x="2506663" y="4694238"/>
          <p14:tracePt t="30832" x="2514600" y="4686300"/>
          <p14:tracePt t="30842" x="2530475" y="4686300"/>
          <p14:tracePt t="30848" x="2574925" y="4686300"/>
          <p14:tracePt t="30858" x="2644775" y="4686300"/>
          <p14:tracePt t="30874" x="2827338" y="4686300"/>
          <p14:tracePt t="30891" x="3040063" y="4686300"/>
          <p14:tracePt t="30908" x="3276600" y="4686300"/>
          <p14:tracePt t="30924" x="3475038" y="4708525"/>
          <p14:tracePt t="30941" x="3657600" y="4732338"/>
          <p14:tracePt t="30958" x="3749675" y="4746625"/>
          <p14:tracePt t="31048" x="3741738" y="4746625"/>
          <p14:tracePt t="31057" x="3703638" y="4784725"/>
          <p14:tracePt t="31064" x="3657600" y="4816475"/>
          <p14:tracePt t="31074" x="3581400" y="4860925"/>
          <p14:tracePt t="31091" x="3413125" y="4930775"/>
          <p14:tracePt t="31108" x="3170238" y="4999038"/>
          <p14:tracePt t="31125" x="2857500" y="5045075"/>
          <p14:tracePt t="31141" x="2598738" y="5051425"/>
          <p14:tracePt t="31158" x="2392363" y="5051425"/>
          <p14:tracePt t="31175" x="2217738" y="5051425"/>
          <p14:tracePt t="31191" x="2201863" y="5051425"/>
          <p14:tracePt t="31280" x="2179638" y="5051425"/>
          <p14:tracePt t="31288" x="2163763" y="5051425"/>
          <p14:tracePt t="31296" x="2133600" y="5051425"/>
          <p14:tracePt t="31308" x="2079625" y="5051425"/>
          <p14:tracePt t="31325" x="1997075" y="5059363"/>
          <p14:tracePt t="31342" x="1920875" y="5075238"/>
          <p14:tracePt t="31358" x="1820863" y="5105400"/>
          <p14:tracePt t="31375" x="1760538" y="5121275"/>
          <p14:tracePt t="31432" x="1752600" y="5121275"/>
          <p14:tracePt t="33320" x="1790700" y="5121275"/>
          <p14:tracePt t="33328" x="1927225" y="5121275"/>
          <p14:tracePt t="33336" x="2155825" y="5121275"/>
          <p14:tracePt t="33344" x="2339975" y="5097463"/>
          <p14:tracePt t="33359" x="2659063" y="5045075"/>
          <p14:tracePt t="33375" x="2857500" y="5021263"/>
          <p14:tracePt t="33392" x="3025775" y="4991100"/>
          <p14:tracePt t="33408" x="3146425" y="4983163"/>
          <p14:tracePt t="33425" x="3276600" y="4945063"/>
          <p14:tracePt t="33442" x="3314700" y="4937125"/>
          <p14:tracePt t="33648" x="3314700" y="4945063"/>
          <p14:tracePt t="33656" x="3314700" y="4999038"/>
          <p14:tracePt t="33664" x="3298825" y="5045075"/>
          <p14:tracePt t="33675" x="3284538" y="5059363"/>
          <p14:tracePt t="33693" x="3254375" y="5113338"/>
          <p14:tracePt t="33709" x="3200400" y="5181600"/>
          <p14:tracePt t="33725" x="3162300" y="5211763"/>
          <p14:tracePt t="33742" x="3140075" y="5227638"/>
          <p14:tracePt t="33759" x="3132138" y="5227638"/>
          <p14:tracePt t="34856" x="3162300" y="5227638"/>
          <p14:tracePt t="34864" x="3208338" y="5227638"/>
          <p14:tracePt t="34876" x="3322638" y="5227638"/>
          <p14:tracePt t="34893" x="3597275" y="5173663"/>
          <p14:tracePt t="34909" x="3848100" y="5097463"/>
          <p14:tracePt t="34926" x="4030663" y="5037138"/>
          <p14:tracePt t="34943" x="4297363" y="4906963"/>
          <p14:tracePt t="34959" x="4343400" y="4876800"/>
          <p14:tracePt t="34976" x="4419600" y="4816475"/>
          <p14:tracePt t="35042" x="4419600" y="4808538"/>
          <p14:tracePt t="35048" x="4419600" y="4784725"/>
          <p14:tracePt t="35059" x="4411663" y="4716463"/>
          <p14:tracePt t="35076" x="4411663" y="4656138"/>
          <p14:tracePt t="35344" x="4411663" y="4648200"/>
          <p14:tracePt t="36224" x="4411663" y="4625975"/>
          <p14:tracePt t="36243" x="4549775" y="4511675"/>
          <p14:tracePt t="36260" x="4564063" y="4503738"/>
          <p14:tracePt t="36314" x="4564063" y="4495800"/>
          <p14:tracePt t="36320" x="4556125" y="4495800"/>
          <p14:tracePt t="36328" x="4503738" y="4473575"/>
          <p14:tracePt t="36343" x="4373563" y="4441825"/>
          <p14:tracePt t="36360" x="4283075" y="4419600"/>
          <p14:tracePt t="36376" x="4038600" y="4403725"/>
          <p14:tracePt t="36393" x="3497263" y="4403725"/>
          <p14:tracePt t="36410" x="3078163" y="4525963"/>
          <p14:tracePt t="36426" x="2789238" y="4716463"/>
          <p14:tracePt t="36443" x="2484438" y="4991100"/>
          <p14:tracePt t="36460" x="2141538" y="5257800"/>
          <p14:tracePt t="36476" x="1897063" y="5494338"/>
          <p14:tracePt t="36493" x="1760538" y="5722938"/>
          <p14:tracePt t="36510" x="1668463" y="5973763"/>
          <p14:tracePt t="36527" x="1447800" y="6697663"/>
          <p14:tracePt t="37306" x="1736725" y="6438900"/>
          <p14:tracePt t="37312" x="1889125" y="6362700"/>
          <p14:tracePt t="37327" x="2308225" y="6164263"/>
          <p14:tracePt t="37343" x="2651125" y="5959475"/>
          <p14:tracePt t="37360" x="2903538" y="5775325"/>
          <p14:tracePt t="37377" x="3048000" y="5646738"/>
          <p14:tracePt t="37393" x="3146425" y="5502275"/>
          <p14:tracePt t="37410" x="3216275" y="5364163"/>
          <p14:tracePt t="37427" x="3260725" y="5227638"/>
          <p14:tracePt t="37443" x="3298825" y="5083175"/>
          <p14:tracePt t="37460" x="3344863" y="4922838"/>
          <p14:tracePt t="37477" x="3375025" y="4808538"/>
          <p14:tracePt t="37493" x="3406775" y="4708525"/>
          <p14:tracePt t="37512" x="3421063" y="4564063"/>
          <p14:tracePt t="37527" x="3436938" y="4511675"/>
          <p14:tracePt t="37529" x="3444875" y="4465638"/>
          <p14:tracePt t="37543" x="3451225" y="4427538"/>
          <p14:tracePt t="37560" x="3459163" y="4427538"/>
          <p14:tracePt t="37594" x="3459163" y="4411663"/>
          <p14:tracePt t="37610" x="3482975" y="4327525"/>
          <p14:tracePt t="37627" x="3505200" y="4229100"/>
          <p14:tracePt t="37644" x="3513138" y="4229100"/>
          <p14:tracePt t="37896" x="3475038" y="4221163"/>
          <p14:tracePt t="37904" x="3390900" y="4259263"/>
          <p14:tracePt t="37912" x="3298825" y="4365625"/>
          <p14:tracePt t="37927" x="3178175" y="4479925"/>
          <p14:tracePt t="37944" x="2765425" y="4960938"/>
          <p14:tracePt t="37960" x="2476500" y="5227638"/>
          <p14:tracePt t="37977" x="2225675" y="5516563"/>
          <p14:tracePt t="37994" x="2011363" y="5799138"/>
          <p14:tracePt t="38011" x="1858963" y="5989638"/>
          <p14:tracePt t="38027" x="1752600" y="6134100"/>
          <p14:tracePt t="38044" x="1706563" y="6194425"/>
          <p14:tracePt t="38060" x="1684338" y="6232525"/>
          <p14:tracePt t="38077" x="1660525" y="6264275"/>
          <p14:tracePt t="38094" x="1646238" y="6278563"/>
          <p14:tracePt t="38111" x="1622425" y="6302375"/>
          <p14:tracePt t="38127" x="1562100" y="6346825"/>
          <p14:tracePt t="38144" x="1477963" y="6384925"/>
          <p14:tracePt t="38160" x="1387475" y="6423025"/>
          <p14:tracePt t="38177" x="1333500" y="6454775"/>
          <p14:tracePt t="38194" x="1265238" y="6492875"/>
          <p14:tracePt t="38211" x="1211263" y="6530975"/>
          <p14:tracePt t="38227" x="1173163" y="6583363"/>
          <p14:tracePt t="39610" x="739775" y="6477000"/>
          <p14:tracePt t="39627" x="731838" y="6416675"/>
          <p14:tracePt t="39644" x="723900" y="6346825"/>
          <p14:tracePt t="39660" x="715963" y="6316663"/>
          <p14:tracePt t="39677" x="701675" y="6210300"/>
          <p14:tracePt t="39694" x="701675" y="6149975"/>
          <p14:tracePt t="40479" x="0" y="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809130" y="195244"/>
            <a:ext cx="6333067" cy="965396"/>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 </a:t>
            </a:r>
            <a:r>
              <a:rPr lang="en-US" sz="2800" b="1" dirty="0">
                <a:latin typeface="Times New Roman" panose="02020603050405020304" pitchFamily="18" charset="0"/>
                <a:cs typeface="Times New Roman" panose="02020603050405020304" pitchFamily="18" charset="0"/>
              </a:rPr>
              <a:t>of Example 5</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349955" y="954187"/>
            <a:ext cx="4809067" cy="5078313"/>
          </a:xfrm>
          <a:prstGeom prst="rect">
            <a:avLst/>
          </a:prstGeom>
          <a:solidFill>
            <a:schemeClr val="bg1"/>
          </a:solidFill>
        </p:spPr>
        <p:txBody>
          <a:bodyPr wrap="square">
            <a:spAutoFit/>
          </a:bodyPr>
          <a:lstStyle/>
          <a:p>
            <a:pPr>
              <a:lnSpc>
                <a:spcPct val="150000"/>
              </a:lnSpc>
            </a:pPr>
            <a:r>
              <a:rPr lang="en-US" dirty="0">
                <a:latin typeface="Times New Roman" panose="02020603050405020304" pitchFamily="18" charset="0"/>
                <a:cs typeface="Times New Roman" panose="02020603050405020304" pitchFamily="18" charset="0"/>
              </a:rPr>
              <a:t>a. Salary is Quantitative </a:t>
            </a:r>
            <a:r>
              <a:rPr lang="en-US" dirty="0" smtClean="0">
                <a:latin typeface="Times New Roman" panose="02020603050405020304" pitchFamily="18" charset="0"/>
                <a:cs typeface="Times New Roman" panose="02020603050405020304" pitchFamily="18" charset="0"/>
              </a:rPr>
              <a:t>data and measurement level is Ratio.</a:t>
            </a:r>
            <a:endParaRPr lang="en-US"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b. Gender is Qualitative </a:t>
            </a:r>
            <a:r>
              <a:rPr lang="en-US" dirty="0" smtClean="0">
                <a:latin typeface="Times New Roman" panose="02020603050405020304" pitchFamily="18" charset="0"/>
                <a:cs typeface="Times New Roman" panose="02020603050405020304" pitchFamily="18" charset="0"/>
              </a:rPr>
              <a:t>data and </a:t>
            </a:r>
            <a:r>
              <a:rPr lang="en-US" dirty="0">
                <a:latin typeface="Times New Roman" panose="02020603050405020304" pitchFamily="18" charset="0"/>
                <a:cs typeface="Times New Roman" panose="02020603050405020304" pitchFamily="18" charset="0"/>
              </a:rPr>
              <a:t>measurement level is </a:t>
            </a:r>
            <a:r>
              <a:rPr lang="en-US" dirty="0" smtClean="0">
                <a:latin typeface="Times New Roman" panose="02020603050405020304" pitchFamily="18" charset="0"/>
                <a:cs typeface="Times New Roman" panose="02020603050405020304" pitchFamily="18" charset="0"/>
              </a:rPr>
              <a:t>Nominal. </a:t>
            </a:r>
            <a:endParaRPr lang="en-US"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c. Sales volume of digital music players is Quantitative </a:t>
            </a:r>
            <a:r>
              <a:rPr lang="en-US" dirty="0" smtClean="0">
                <a:latin typeface="Times New Roman" panose="02020603050405020304" pitchFamily="18" charset="0"/>
                <a:cs typeface="Times New Roman" panose="02020603050405020304" pitchFamily="18" charset="0"/>
              </a:rPr>
              <a:t>data and measurement </a:t>
            </a:r>
            <a:r>
              <a:rPr lang="en-US" dirty="0">
                <a:latin typeface="Times New Roman" panose="02020603050405020304" pitchFamily="18" charset="0"/>
                <a:cs typeface="Times New Roman" panose="02020603050405020304" pitchFamily="18" charset="0"/>
              </a:rPr>
              <a:t>level is Ratio</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d. Soft drink preference is Qualitative </a:t>
            </a:r>
            <a:r>
              <a:rPr lang="en-US" dirty="0" smtClean="0">
                <a:latin typeface="Times New Roman" panose="02020603050405020304" pitchFamily="18" charset="0"/>
                <a:cs typeface="Times New Roman" panose="02020603050405020304" pitchFamily="18" charset="0"/>
              </a:rPr>
              <a:t>data </a:t>
            </a:r>
            <a:r>
              <a:rPr lang="en-US" dirty="0">
                <a:latin typeface="Times New Roman" panose="02020603050405020304" pitchFamily="18" charset="0"/>
                <a:cs typeface="Times New Roman" panose="02020603050405020304" pitchFamily="18" charset="0"/>
              </a:rPr>
              <a:t>and measurement level is Nominal. </a:t>
            </a:r>
          </a:p>
          <a:p>
            <a:pPr>
              <a:lnSpc>
                <a:spcPct val="150000"/>
              </a:lnSpc>
            </a:pPr>
            <a:r>
              <a:rPr lang="en-US" dirty="0" smtClean="0">
                <a:latin typeface="Times New Roman" panose="02020603050405020304" pitchFamily="18" charset="0"/>
                <a:cs typeface="Times New Roman" panose="02020603050405020304" pitchFamily="18" charset="0"/>
              </a:rPr>
              <a:t>e</a:t>
            </a:r>
            <a:r>
              <a:rPr lang="en-US" dirty="0">
                <a:latin typeface="Times New Roman" panose="02020603050405020304" pitchFamily="18" charset="0"/>
                <a:cs typeface="Times New Roman" panose="02020603050405020304" pitchFamily="18" charset="0"/>
              </a:rPr>
              <a:t>. Temperature is Quantitative </a:t>
            </a:r>
            <a:r>
              <a:rPr lang="en-US" dirty="0" smtClean="0">
                <a:latin typeface="Times New Roman" panose="02020603050405020304" pitchFamily="18" charset="0"/>
                <a:cs typeface="Times New Roman" panose="02020603050405020304" pitchFamily="18" charset="0"/>
              </a:rPr>
              <a:t>data </a:t>
            </a:r>
            <a:r>
              <a:rPr lang="en-US" dirty="0">
                <a:latin typeface="Times New Roman" panose="02020603050405020304" pitchFamily="18" charset="0"/>
                <a:cs typeface="Times New Roman" panose="02020603050405020304" pitchFamily="18" charset="0"/>
              </a:rPr>
              <a:t>and measurement level is </a:t>
            </a:r>
            <a:r>
              <a:rPr lang="en-US" dirty="0" smtClean="0">
                <a:latin typeface="Times New Roman" panose="02020603050405020304" pitchFamily="18" charset="0"/>
                <a:cs typeface="Times New Roman" panose="02020603050405020304" pitchFamily="18" charset="0"/>
              </a:rPr>
              <a:t>Interval. </a:t>
            </a:r>
            <a:endParaRPr lang="en-US"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f. Number of home video screens is Quantitative </a:t>
            </a:r>
            <a:r>
              <a:rPr lang="en-US" dirty="0" smtClean="0">
                <a:latin typeface="Times New Roman" panose="02020603050405020304" pitchFamily="18" charset="0"/>
                <a:cs typeface="Times New Roman" panose="02020603050405020304" pitchFamily="18" charset="0"/>
              </a:rPr>
              <a:t>data and measurement </a:t>
            </a:r>
            <a:r>
              <a:rPr lang="en-US" dirty="0">
                <a:latin typeface="Times New Roman" panose="02020603050405020304" pitchFamily="18" charset="0"/>
                <a:cs typeface="Times New Roman" panose="02020603050405020304" pitchFamily="18" charset="0"/>
              </a:rPr>
              <a:t>level is Ratio</a:t>
            </a:r>
            <a:r>
              <a:rPr lang="en-US" dirty="0" smtClean="0">
                <a:latin typeface="Times New Roman" panose="02020603050405020304" pitchFamily="18" charset="0"/>
                <a:cs typeface="Times New Roman" panose="02020603050405020304" pitchFamily="18" charset="0"/>
              </a:rPr>
              <a:t>.</a:t>
            </a:r>
            <a:endParaRPr lang="en-US" b="1" dirty="0">
              <a:latin typeface="Times New Roman" panose="02020603050405020304" pitchFamily="18" charset="0"/>
              <a:cs typeface="Times New Roman" panose="02020603050405020304" pitchFamily="18" charset="0"/>
            </a:endParaRPr>
          </a:p>
        </p:txBody>
      </p:sp>
      <p:sp>
        <p:nvSpPr>
          <p:cNvPr id="9" name="Rectangle 8"/>
          <p:cNvSpPr/>
          <p:nvPr/>
        </p:nvSpPr>
        <p:spPr>
          <a:xfrm>
            <a:off x="6124225" y="1420771"/>
            <a:ext cx="4809067" cy="4197559"/>
          </a:xfrm>
          <a:prstGeom prst="rect">
            <a:avLst/>
          </a:prstGeom>
          <a:solidFill>
            <a:schemeClr val="bg1"/>
          </a:solidFill>
        </p:spPr>
        <p:txBody>
          <a:bodyPr wrap="square">
            <a:spAutoFit/>
          </a:bodyPr>
          <a:lstStyle/>
          <a:p>
            <a:pPr algn="r">
              <a:lnSpc>
                <a:spcPct val="150000"/>
              </a:lnSpc>
            </a:pPr>
            <a:r>
              <a:rPr lang="ar-EG" dirty="0">
                <a:latin typeface="Times New Roman" panose="02020603050405020304" pitchFamily="18" charset="0"/>
                <a:cs typeface="Times New Roman" panose="02020603050405020304" pitchFamily="18" charset="0"/>
              </a:rPr>
              <a:t>أ. الراتب عبارة عن بيانات كمية ومستوى القياس هو نسبة.</a:t>
            </a:r>
          </a:p>
          <a:p>
            <a:pPr algn="r">
              <a:lnSpc>
                <a:spcPct val="150000"/>
              </a:lnSpc>
            </a:pPr>
            <a:r>
              <a:rPr lang="ar-EG" dirty="0">
                <a:latin typeface="Times New Roman" panose="02020603050405020304" pitchFamily="18" charset="0"/>
                <a:cs typeface="Times New Roman" panose="02020603050405020304" pitchFamily="18" charset="0"/>
              </a:rPr>
              <a:t>ب. </a:t>
            </a:r>
            <a:r>
              <a:rPr lang="ar-EG" dirty="0" smtClean="0">
                <a:latin typeface="Times New Roman" panose="02020603050405020304" pitchFamily="18" charset="0"/>
                <a:cs typeface="Times New Roman" panose="02020603050405020304" pitchFamily="18" charset="0"/>
              </a:rPr>
              <a:t>النوع </a:t>
            </a:r>
            <a:r>
              <a:rPr lang="ar-EG" dirty="0">
                <a:latin typeface="Times New Roman" panose="02020603050405020304" pitchFamily="18" charset="0"/>
                <a:cs typeface="Times New Roman" panose="02020603050405020304" pitchFamily="18" charset="0"/>
              </a:rPr>
              <a:t>هو البيانات النوعية ومستوى القياس هو الاسمي. </a:t>
            </a:r>
          </a:p>
          <a:p>
            <a:pPr algn="r">
              <a:lnSpc>
                <a:spcPct val="150000"/>
              </a:lnSpc>
            </a:pPr>
            <a:r>
              <a:rPr lang="ar-EG" dirty="0">
                <a:latin typeface="Times New Roman" panose="02020603050405020304" pitchFamily="18" charset="0"/>
                <a:cs typeface="Times New Roman" panose="02020603050405020304" pitchFamily="18" charset="0"/>
              </a:rPr>
              <a:t>ج. حجم مبيعات مشغلات الموسيقى الرقمية هو البيانات الكمية ومستوى القياس هو النسبة.</a:t>
            </a:r>
          </a:p>
          <a:p>
            <a:pPr algn="r">
              <a:lnSpc>
                <a:spcPct val="150000"/>
              </a:lnSpc>
            </a:pPr>
            <a:r>
              <a:rPr lang="ar-EG" dirty="0">
                <a:latin typeface="Times New Roman" panose="02020603050405020304" pitchFamily="18" charset="0"/>
                <a:cs typeface="Times New Roman" panose="02020603050405020304" pitchFamily="18" charset="0"/>
              </a:rPr>
              <a:t>د. تفضيل المشروبات الغازية هو البيانات النوعية ومستوى القياس هو الاسمي. </a:t>
            </a:r>
          </a:p>
          <a:p>
            <a:pPr algn="r">
              <a:lnSpc>
                <a:spcPct val="150000"/>
              </a:lnSpc>
            </a:pPr>
            <a:r>
              <a:rPr lang="ar-EG" dirty="0">
                <a:latin typeface="Times New Roman" panose="02020603050405020304" pitchFamily="18" charset="0"/>
                <a:cs typeface="Times New Roman" panose="02020603050405020304" pitchFamily="18" charset="0"/>
              </a:rPr>
              <a:t>ه. درجة الحرارة هي البيانات الكمية ومستوى القياس هو الفاصل الزمني. </a:t>
            </a:r>
          </a:p>
          <a:p>
            <a:pPr algn="r">
              <a:lnSpc>
                <a:spcPct val="150000"/>
              </a:lnSpc>
            </a:pPr>
            <a:r>
              <a:rPr lang="ar-EG" dirty="0">
                <a:latin typeface="Times New Roman" panose="02020603050405020304" pitchFamily="18" charset="0"/>
                <a:cs typeface="Times New Roman" panose="02020603050405020304" pitchFamily="18" charset="0"/>
              </a:rPr>
              <a:t>و. عدد شاشات الفيديو المنزلية عبارة عن بيانات كمية ومستوى القياس هو نسبة.</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8916334"/>
      </p:ext>
    </p:extLst>
  </p:cSld>
  <p:clrMapOvr>
    <a:masterClrMapping/>
  </p:clrMapOvr>
  <mc:AlternateContent xmlns:mc="http://schemas.openxmlformats.org/markup-compatibility/2006" xmlns:p14="http://schemas.microsoft.com/office/powerpoint/2010/main">
    <mc:Choice Requires="p14">
      <p:transition p14:dur="10" advTm="116080"/>
    </mc:Choice>
    <mc:Fallback xmlns="">
      <p:transition advTm="116080"/>
    </mc:Fallback>
  </mc:AlternateContent>
  <p:timing>
    <p:tnLst>
      <p:par>
        <p:cTn id="1" dur="indefinite" restart="never" nodeType="tmRoot"/>
      </p:par>
    </p:tnLst>
  </p:timing>
  <p:extLst mod="1">
    <p:ext uri="{3A86A75C-4F4B-4683-9AE1-C65F6400EC91}">
      <p14:laserTraceLst xmlns:p14="http://schemas.microsoft.com/office/powerpoint/2010/main">
        <p14:tracePtLst>
          <p14:tracePt t="2894" x="754063" y="5287963"/>
          <p14:tracePt t="2951" x="754063" y="5280025"/>
          <p14:tracePt t="2958" x="754063" y="5257800"/>
          <p14:tracePt t="2966" x="769938" y="5227638"/>
          <p14:tracePt t="2974" x="808038" y="5173663"/>
          <p14:tracePt t="2990" x="936625" y="5037138"/>
          <p14:tracePt t="3007" x="1120775" y="4800600"/>
          <p14:tracePt t="3024" x="1355725" y="4479925"/>
          <p14:tracePt t="3040" x="1570038" y="4175125"/>
          <p14:tracePt t="3057" x="1806575" y="3787775"/>
          <p14:tracePt t="3074" x="2049463" y="3360738"/>
          <p14:tracePt t="3091" x="2209800" y="3025775"/>
          <p14:tracePt t="3107" x="2324100" y="2735263"/>
          <p14:tracePt t="3124" x="2400300" y="2454275"/>
          <p14:tracePt t="3140" x="2446338" y="2209800"/>
          <p14:tracePt t="3157" x="2476500" y="1958975"/>
          <p14:tracePt t="3174" x="2506663" y="1646238"/>
          <p14:tracePt t="3190" x="2522538" y="1531938"/>
          <p14:tracePt t="3207" x="2530475" y="1501775"/>
          <p14:tracePt t="3551" x="2544763" y="1501775"/>
          <p14:tracePt t="3559" x="2613025" y="1539875"/>
          <p14:tracePt t="3568" x="2727325" y="1622425"/>
          <p14:tracePt t="3576" x="2925763" y="1722438"/>
          <p14:tracePt t="3592" x="3254375" y="1858963"/>
          <p14:tracePt t="3608" x="3565525" y="1905000"/>
          <p14:tracePt t="3624" x="3954463" y="1935163"/>
          <p14:tracePt t="3641" x="4168775" y="1935163"/>
          <p14:tracePt t="3658" x="4229100" y="1935163"/>
          <p14:tracePt t="3719" x="4237038" y="1935163"/>
          <p14:tracePt t="3727" x="4206875" y="1889125"/>
          <p14:tracePt t="3741" x="4191000" y="1866900"/>
          <p14:tracePt t="3863" x="4183063" y="1858963"/>
          <p14:tracePt t="3871" x="4160838" y="1851025"/>
          <p14:tracePt t="3879" x="4130675" y="1836738"/>
          <p14:tracePt t="3891" x="4114800" y="1828800"/>
          <p14:tracePt t="3908" x="4098925" y="1828800"/>
          <p14:tracePt t="3924" x="4076700" y="1820863"/>
          <p14:tracePt t="3941" x="4068763" y="1820863"/>
          <p14:tracePt t="4151" x="4068763" y="1806575"/>
          <p14:tracePt t="4159" x="4060825" y="1790700"/>
          <p14:tracePt t="7463" x="4038600" y="1782763"/>
          <p14:tracePt t="7471" x="4000500" y="1782763"/>
          <p14:tracePt t="7479" x="4000500" y="1774825"/>
          <p14:tracePt t="7492" x="3992563" y="1774825"/>
          <p14:tracePt t="7511" x="3978275" y="1774825"/>
          <p14:tracePt t="7615" x="3970338" y="1774825"/>
          <p14:tracePt t="7631" x="3954463" y="1774825"/>
          <p14:tracePt t="7639" x="3946525" y="1774825"/>
          <p14:tracePt t="7655" x="3932238" y="1774825"/>
          <p14:tracePt t="7727" x="3924300" y="1774825"/>
          <p14:tracePt t="7735" x="3908425" y="1774825"/>
          <p14:tracePt t="7743" x="3894138" y="1774825"/>
          <p14:tracePt t="7759" x="3856038" y="1768475"/>
          <p14:tracePt t="7776" x="3840163" y="1760538"/>
          <p14:tracePt t="7831" x="3832225" y="1760538"/>
          <p14:tracePt t="7887" x="3825875" y="1760538"/>
          <p14:tracePt t="8120" x="3825875" y="1752600"/>
          <p14:tracePt t="9087" x="3787775" y="1752600"/>
          <p14:tracePt t="9095" x="3695700" y="1752600"/>
          <p14:tracePt t="9103" x="3589338" y="1752600"/>
          <p14:tracePt t="9111" x="3505200" y="1768475"/>
          <p14:tracePt t="9127" x="3284538" y="1798638"/>
          <p14:tracePt t="9143" x="2949575" y="1844675"/>
          <p14:tracePt t="9160" x="2544763" y="1851025"/>
          <p14:tracePt t="9176" x="2232025" y="1851025"/>
          <p14:tracePt t="9193" x="2019300" y="1851025"/>
          <p14:tracePt t="9210" x="1951038" y="1851025"/>
          <p14:tracePt t="9287" x="1958975" y="1851025"/>
          <p14:tracePt t="9295" x="1997075" y="1851025"/>
          <p14:tracePt t="9303" x="2079625" y="1828800"/>
          <p14:tracePt t="9311" x="2133600" y="1812925"/>
          <p14:tracePt t="9327" x="2171700" y="1806575"/>
          <p14:tracePt t="9345" x="2179638" y="1806575"/>
          <p14:tracePt t="9391" x="2179638" y="1798638"/>
          <p14:tracePt t="9399" x="2193925" y="1798638"/>
          <p14:tracePt t="9410" x="2225675" y="1798638"/>
          <p14:tracePt t="9427" x="2346325" y="1790700"/>
          <p14:tracePt t="9443" x="2460625" y="1790700"/>
          <p14:tracePt t="9460" x="2568575" y="1790700"/>
          <p14:tracePt t="9476" x="2644775" y="1790700"/>
          <p14:tracePt t="9493" x="2659063" y="1790700"/>
          <p14:tracePt t="9615" x="2667000" y="1782763"/>
          <p14:tracePt t="9647" x="2674938" y="1782763"/>
          <p14:tracePt t="9655" x="2743200" y="1760538"/>
          <p14:tracePt t="9663" x="2819400" y="1752600"/>
          <p14:tracePt t="9677" x="2887663" y="1752600"/>
          <p14:tracePt t="9693" x="2941638" y="1744663"/>
          <p14:tracePt t="9744" x="2895600" y="1730375"/>
          <p14:tracePt t="9751" x="2781300" y="1722438"/>
          <p14:tracePt t="9760" x="2644775" y="1722438"/>
          <p14:tracePt t="9777" x="2247900" y="1722438"/>
          <p14:tracePt t="9793" x="2087563" y="1730375"/>
          <p14:tracePt t="9810" x="2079625" y="1736725"/>
          <p14:tracePt t="9843" x="2087563" y="1736725"/>
          <p14:tracePt t="9860" x="2255838" y="1752600"/>
          <p14:tracePt t="9877" x="2514600" y="1752600"/>
          <p14:tracePt t="9893" x="2659063" y="1752600"/>
          <p14:tracePt t="9910" x="2667000" y="1752600"/>
          <p14:tracePt t="9959" x="2651125" y="1752600"/>
          <p14:tracePt t="9967" x="2590800" y="1744663"/>
          <p14:tracePt t="9977" x="2560638" y="1744663"/>
          <p14:tracePt t="10487" x="2628900" y="1744663"/>
          <p14:tracePt t="10495" x="2811463" y="1744663"/>
          <p14:tracePt t="10503" x="3230563" y="1774825"/>
          <p14:tracePt t="10511" x="3559175" y="1774825"/>
          <p14:tracePt t="10527" x="4060825" y="1774825"/>
          <p14:tracePt t="10543" x="4678363" y="1774825"/>
          <p14:tracePt t="10560" x="5356225" y="1774825"/>
          <p14:tracePt t="10577" x="5753100" y="1774825"/>
          <p14:tracePt t="10594" x="5959475" y="1774825"/>
          <p14:tracePt t="10610" x="6035675" y="1774825"/>
          <p14:tracePt t="10696" x="6035675" y="1752600"/>
          <p14:tracePt t="10703" x="6035675" y="1736725"/>
          <p14:tracePt t="10712" x="6035675" y="1730375"/>
          <p14:tracePt t="10759" x="6035675" y="1722438"/>
          <p14:tracePt t="10767" x="6019800" y="1714500"/>
          <p14:tracePt t="10777" x="5997575" y="1714500"/>
          <p14:tracePt t="10794" x="5981700" y="1714500"/>
          <p14:tracePt t="10810" x="5943600" y="1714500"/>
          <p14:tracePt t="10827" x="5927725" y="1714500"/>
          <p14:tracePt t="10863" x="5921375" y="1714500"/>
          <p14:tracePt t="10880" x="5913438" y="1714500"/>
          <p14:tracePt t="10895" x="5813425" y="1714500"/>
          <p14:tracePt t="10910" x="5722938" y="1714500"/>
          <p14:tracePt t="10928" x="5426075" y="1714500"/>
          <p14:tracePt t="10944" x="5227638" y="1714500"/>
          <p14:tracePt t="10960" x="5037138" y="1714500"/>
          <p14:tracePt t="10977" x="4937125" y="1714500"/>
          <p14:tracePt t="10994" x="4922838" y="1714500"/>
          <p14:tracePt t="11047" x="4922838" y="1706563"/>
          <p14:tracePt t="11063" x="4922838" y="1698625"/>
          <p14:tracePt t="11071" x="4922838" y="1676400"/>
          <p14:tracePt t="11087" x="4922838" y="1668463"/>
          <p14:tracePt t="11096" x="4922838" y="1654175"/>
          <p14:tracePt t="11110" x="4914900" y="1592263"/>
          <p14:tracePt t="11128" x="4914900" y="1570038"/>
          <p14:tracePt t="11144" x="4914900" y="1501775"/>
          <p14:tracePt t="11160" x="4892675" y="1425575"/>
          <p14:tracePt t="11177" x="4892675" y="1349375"/>
          <p14:tracePt t="11194" x="4892675" y="1295400"/>
          <p14:tracePt t="11211" x="4899025" y="1211263"/>
          <p14:tracePt t="11227" x="4937125" y="1165225"/>
          <p14:tracePt t="11244" x="5037138" y="1089025"/>
          <p14:tracePt t="11260" x="5165725" y="1050925"/>
          <p14:tracePt t="11264" x="5257800" y="1044575"/>
          <p14:tracePt t="11277" x="5356225" y="1036638"/>
          <p14:tracePt t="11294" x="5699125" y="998538"/>
          <p14:tracePt t="11310" x="6302375" y="998538"/>
          <p14:tracePt t="11327" x="6713538" y="998538"/>
          <p14:tracePt t="11344" x="7086600" y="998538"/>
          <p14:tracePt t="11360" x="7421563" y="998538"/>
          <p14:tracePt t="11377" x="7658100" y="998538"/>
          <p14:tracePt t="11394" x="7810500" y="998538"/>
          <p14:tracePt t="11410" x="7856538" y="998538"/>
          <p14:tracePt t="11479" x="7870825" y="990600"/>
          <p14:tracePt t="11487" x="7932738" y="974725"/>
          <p14:tracePt t="11495" x="7993063" y="968375"/>
          <p14:tracePt t="11510" x="8169275" y="936625"/>
          <p14:tracePt t="11527" x="8412163" y="914400"/>
          <p14:tracePt t="11544" x="8709025" y="906463"/>
          <p14:tracePt t="11561" x="8991600" y="892175"/>
          <p14:tracePt t="11577" x="9242425" y="892175"/>
          <p14:tracePt t="11594" x="9464675" y="892175"/>
          <p14:tracePt t="11611" x="9639300" y="892175"/>
          <p14:tracePt t="11629" x="9737725" y="892175"/>
          <p14:tracePt t="11644" x="9761538" y="892175"/>
          <p14:tracePt t="11679" x="9775825" y="892175"/>
          <p14:tracePt t="11694" x="9791700" y="892175"/>
          <p14:tracePt t="11711" x="9813925" y="892175"/>
          <p14:tracePt t="11727" x="9867900" y="898525"/>
          <p14:tracePt t="11744" x="10126663" y="1050925"/>
          <p14:tracePt t="11761" x="10309225" y="1135063"/>
          <p14:tracePt t="11777" x="10317163" y="1143000"/>
          <p14:tracePt t="11799" x="10325100" y="1143000"/>
          <p14:tracePt t="11815" x="10325100" y="1150938"/>
          <p14:tracePt t="11827" x="10325100" y="1181100"/>
          <p14:tracePt t="11844" x="10325100" y="1341438"/>
          <p14:tracePt t="11861" x="10279063" y="1431925"/>
          <p14:tracePt t="11877" x="10172700" y="1516063"/>
          <p14:tracePt t="11894" x="10028238" y="1592263"/>
          <p14:tracePt t="11911" x="9731375" y="1714500"/>
          <p14:tracePt t="11928" x="9494838" y="1752600"/>
          <p14:tracePt t="11944" x="9220200" y="1790700"/>
          <p14:tracePt t="11960" x="8953500" y="1820863"/>
          <p14:tracePt t="11977" x="8670925" y="1844675"/>
          <p14:tracePt t="11994" x="8359775" y="1844675"/>
          <p14:tracePt t="12010" x="8047038" y="1844675"/>
          <p14:tracePt t="12027" x="7772400" y="1844675"/>
          <p14:tracePt t="12044" x="7527925" y="1844675"/>
          <p14:tracePt t="12060" x="7337425" y="1844675"/>
          <p14:tracePt t="12077" x="7185025" y="1844675"/>
          <p14:tracePt t="12094" x="7064375" y="1844675"/>
          <p14:tracePt t="12110" x="6956425" y="1828800"/>
          <p14:tracePt t="12128" x="6942138" y="1828800"/>
          <p14:tracePt t="12160" x="6934200" y="1820863"/>
          <p14:tracePt t="12177" x="6911975" y="1812925"/>
          <p14:tracePt t="12194" x="6873875" y="1806575"/>
          <p14:tracePt t="12211" x="6751638" y="1774825"/>
          <p14:tracePt t="12227" x="6553200" y="1730375"/>
          <p14:tracePt t="12244" x="6384925" y="1676400"/>
          <p14:tracePt t="12261" x="6218238" y="1616075"/>
          <p14:tracePt t="12263" x="6164263" y="1592263"/>
          <p14:tracePt t="12277" x="6111875" y="1570038"/>
          <p14:tracePt t="12294" x="6080125" y="1554163"/>
          <p14:tracePt t="12311" x="6011863" y="1477963"/>
          <p14:tracePt t="12328" x="6011863" y="1470025"/>
          <p14:tracePt t="12344" x="6011863" y="1463675"/>
          <p14:tracePt t="12361" x="6011863" y="1417638"/>
          <p14:tracePt t="12377" x="6011863" y="1401763"/>
          <p14:tracePt t="12394" x="6019800" y="1333500"/>
          <p14:tracePt t="12411" x="6065838" y="1249363"/>
          <p14:tracePt t="12427" x="6118225" y="1173163"/>
          <p14:tracePt t="12444" x="6264275" y="1050925"/>
          <p14:tracePt t="12461" x="6499225" y="960438"/>
          <p14:tracePt t="12477" x="6873875" y="854075"/>
          <p14:tracePt t="12494" x="7497763" y="777875"/>
          <p14:tracePt t="12511" x="7962900" y="769938"/>
          <p14:tracePt t="12527" x="8374063" y="769938"/>
          <p14:tracePt t="12544" x="8855075" y="769938"/>
          <p14:tracePt t="12561" x="9190038" y="769938"/>
          <p14:tracePt t="12577" x="9394825" y="769938"/>
          <p14:tracePt t="12594" x="9547225" y="792163"/>
          <p14:tracePt t="12611" x="9685338" y="830263"/>
          <p14:tracePt t="12628" x="9753600" y="860425"/>
          <p14:tracePt t="12644" x="9791700" y="868363"/>
          <p14:tracePt t="12661" x="9883775" y="952500"/>
          <p14:tracePt t="12678" x="10074275" y="1127125"/>
          <p14:tracePt t="12694" x="10074275" y="1135063"/>
          <p14:tracePt t="12711" x="10074275" y="1143000"/>
          <p14:tracePt t="12727" x="10074275" y="1249363"/>
          <p14:tracePt t="12744" x="10012363" y="1371600"/>
          <p14:tracePt t="12761" x="9845675" y="1501775"/>
          <p14:tracePt t="12777" x="9471025" y="1668463"/>
          <p14:tracePt t="12794" x="8991600" y="1828800"/>
          <p14:tracePt t="12811" x="8518525" y="1958975"/>
          <p14:tracePt t="12828" x="8123238" y="2011363"/>
          <p14:tracePt t="12844" x="7742238" y="2011363"/>
          <p14:tracePt t="12861" x="7497763" y="2011363"/>
          <p14:tracePt t="12878" x="7231063" y="1997075"/>
          <p14:tracePt t="12894" x="7140575" y="1965325"/>
          <p14:tracePt t="12911" x="7116763" y="1943100"/>
          <p14:tracePt t="12927" x="7108825" y="1905000"/>
          <p14:tracePt t="12944" x="7094538" y="1851025"/>
          <p14:tracePt t="12961" x="7094538" y="1782763"/>
          <p14:tracePt t="12977" x="7124700" y="1698625"/>
          <p14:tracePt t="12994" x="7216775" y="1616075"/>
          <p14:tracePt t="13011" x="7391400" y="1539875"/>
          <p14:tracePt t="13028" x="7688263" y="1470025"/>
          <p14:tracePt t="13044" x="8061325" y="1371600"/>
          <p14:tracePt t="13061" x="8412163" y="1325563"/>
          <p14:tracePt t="13078" x="8793163" y="1325563"/>
          <p14:tracePt t="13094" x="8969375" y="1341438"/>
          <p14:tracePt t="13111" x="9021763" y="1355725"/>
          <p14:tracePt t="13144" x="9029700" y="1425575"/>
          <p14:tracePt t="13161" x="9045575" y="1546225"/>
          <p14:tracePt t="13178" x="9045575" y="1654175"/>
          <p14:tracePt t="13194" x="8999538" y="1744663"/>
          <p14:tracePt t="13211" x="8931275" y="1798638"/>
          <p14:tracePt t="13228" x="8823325" y="1812925"/>
          <p14:tracePt t="13244" x="8709025" y="1812925"/>
          <p14:tracePt t="13261" x="8648700" y="1806575"/>
          <p14:tracePt t="13263" x="8602663" y="1782763"/>
          <p14:tracePt t="13278" x="8556625" y="1752600"/>
          <p14:tracePt t="13294" x="8480425" y="1660525"/>
          <p14:tracePt t="13311" x="8480425" y="1584325"/>
          <p14:tracePt t="13328" x="8526463" y="1463675"/>
          <p14:tracePt t="13344" x="8640763" y="1363663"/>
          <p14:tracePt t="13361" x="8839200" y="1265238"/>
          <p14:tracePt t="13378" x="9021763" y="1227138"/>
          <p14:tracePt t="13394" x="9159875" y="1211263"/>
          <p14:tracePt t="13411" x="9182100" y="1211263"/>
          <p14:tracePt t="13444" x="9190038" y="1211263"/>
          <p14:tracePt t="13461" x="9197975" y="1349375"/>
          <p14:tracePt t="13478" x="9212263" y="1439863"/>
          <p14:tracePt t="13494" x="9166225" y="1584325"/>
          <p14:tracePt t="13511" x="9113838" y="1630363"/>
          <p14:tracePt t="13528" x="8983663" y="1660525"/>
          <p14:tracePt t="13544" x="8831263" y="1668463"/>
          <p14:tracePt t="13561" x="8670925" y="1668463"/>
          <p14:tracePt t="13578" x="8450263" y="1608138"/>
          <p14:tracePt t="13594" x="8237538" y="1516063"/>
          <p14:tracePt t="13611" x="8115300" y="1425575"/>
          <p14:tracePt t="13628" x="8093075" y="1363663"/>
          <p14:tracePt t="13644" x="8093075" y="1265238"/>
          <p14:tracePt t="13661" x="8145463" y="1165225"/>
          <p14:tracePt t="13678" x="8374063" y="1050925"/>
          <p14:tracePt t="13694" x="8877300" y="960438"/>
          <p14:tracePt t="13711" x="9204325" y="914400"/>
          <p14:tracePt t="13728" x="9418638" y="892175"/>
          <p14:tracePt t="13744" x="9532938" y="892175"/>
          <p14:tracePt t="13761" x="9547225" y="892175"/>
          <p14:tracePt t="13790" x="9547225" y="898525"/>
          <p14:tracePt t="13798" x="9547225" y="974725"/>
          <p14:tracePt t="13811" x="9547225" y="1044575"/>
          <p14:tracePt t="13828" x="9547225" y="1158875"/>
          <p14:tracePt t="13844" x="9456738" y="1311275"/>
          <p14:tracePt t="13861" x="9318625" y="1447800"/>
          <p14:tracePt t="13878" x="9159875" y="1531938"/>
          <p14:tracePt t="13894" x="8847138" y="1600200"/>
          <p14:tracePt t="13911" x="8602663" y="1600200"/>
          <p14:tracePt t="13928" x="8389938" y="1584325"/>
          <p14:tracePt t="13944" x="8245475" y="1531938"/>
          <p14:tracePt t="13961" x="8221663" y="1516063"/>
          <p14:tracePt t="13978" x="8221663" y="1447800"/>
          <p14:tracePt t="13994" x="8221663" y="1317625"/>
          <p14:tracePt t="14011" x="8283575" y="1196975"/>
          <p14:tracePt t="14028" x="8428038" y="1050925"/>
          <p14:tracePt t="14045" x="8588375" y="952500"/>
          <p14:tracePt t="14061" x="8763000" y="868363"/>
          <p14:tracePt t="14078" x="9097963" y="784225"/>
          <p14:tracePt t="14095" x="9326563" y="777875"/>
          <p14:tracePt t="14111" x="9494838" y="777875"/>
          <p14:tracePt t="14128" x="9639300" y="777875"/>
          <p14:tracePt t="14145" x="9737725" y="822325"/>
          <p14:tracePt t="14161" x="9753600" y="838200"/>
          <p14:tracePt t="14178" x="9799638" y="990600"/>
          <p14:tracePt t="14195" x="9867900" y="1203325"/>
          <p14:tracePt t="14211" x="9867900" y="1379538"/>
          <p14:tracePt t="14228" x="9852025" y="1531938"/>
          <p14:tracePt t="14245" x="9761538" y="1660525"/>
          <p14:tracePt t="14247" x="9693275" y="1722438"/>
          <p14:tracePt t="14261" x="9609138" y="1768475"/>
          <p14:tracePt t="14278" x="9426575" y="1798638"/>
          <p14:tracePt t="14295" x="8991600" y="1798638"/>
          <p14:tracePt t="14311" x="8670925" y="1684338"/>
          <p14:tracePt t="14328" x="8420100" y="1562100"/>
          <p14:tracePt t="14345" x="8283575" y="1455738"/>
          <p14:tracePt t="14361" x="8283575" y="1425575"/>
          <p14:tracePt t="14378" x="8283575" y="1363663"/>
          <p14:tracePt t="14395" x="8313738" y="1273175"/>
          <p14:tracePt t="14411" x="8435975" y="1181100"/>
          <p14:tracePt t="14428" x="8632825" y="1112838"/>
          <p14:tracePt t="14445" x="8855075" y="1096963"/>
          <p14:tracePt t="14462" x="9174163" y="1096963"/>
          <p14:tracePt t="14478" x="9318625" y="1120775"/>
          <p14:tracePt t="14495" x="9380538" y="1158875"/>
          <p14:tracePt t="14511" x="9380538" y="1181100"/>
          <p14:tracePt t="14528" x="9380538" y="1341438"/>
          <p14:tracePt t="14545" x="9356725" y="1485900"/>
          <p14:tracePt t="14561" x="9242425" y="1616075"/>
          <p14:tracePt t="14578" x="9083675" y="1714500"/>
          <p14:tracePt t="14595" x="8899525" y="1760538"/>
          <p14:tracePt t="14611" x="8709025" y="1760538"/>
          <p14:tracePt t="14628" x="8526463" y="1760538"/>
          <p14:tracePt t="14645" x="8374063" y="1698625"/>
          <p14:tracePt t="14662" x="8283575" y="1592263"/>
          <p14:tracePt t="14678" x="8283575" y="1477963"/>
          <p14:tracePt t="14695" x="8313738" y="1341438"/>
          <p14:tracePt t="14711" x="8442325" y="1219200"/>
          <p14:tracePt t="14728" x="8656638" y="1127125"/>
          <p14:tracePt t="14745" x="8869363" y="1104900"/>
          <p14:tracePt t="14761" x="9083675" y="1104900"/>
          <p14:tracePt t="14778" x="9242425" y="1127125"/>
          <p14:tracePt t="14795" x="9334500" y="1211263"/>
          <p14:tracePt t="14811" x="9364663" y="1303338"/>
          <p14:tracePt t="14828" x="9372600" y="1425575"/>
          <p14:tracePt t="14845" x="9356725" y="1546225"/>
          <p14:tracePt t="14862" x="9242425" y="1668463"/>
          <p14:tracePt t="14878" x="9136063" y="1692275"/>
          <p14:tracePt t="14895" x="8991600" y="1692275"/>
          <p14:tracePt t="14912" x="8809038" y="1660525"/>
          <p14:tracePt t="14928" x="8678863" y="1600200"/>
          <p14:tracePt t="14946" x="8594725" y="1554163"/>
          <p14:tracePt t="14978" x="8594725" y="1539875"/>
          <p14:tracePt t="14995" x="8594725" y="1508125"/>
          <p14:tracePt t="15012" x="8610600" y="1485900"/>
          <p14:tracePt t="15028" x="8709025" y="1477963"/>
          <p14:tracePt t="15045" x="8778875" y="1477963"/>
          <p14:tracePt t="15062" x="8793163" y="1477963"/>
          <p14:tracePt t="15078" x="8801100" y="1477963"/>
          <p14:tracePt t="15102" x="8801100" y="1524000"/>
          <p14:tracePt t="15112" x="8801100" y="1570038"/>
          <p14:tracePt t="15128" x="8716963" y="1630363"/>
          <p14:tracePt t="15145" x="8480425" y="1714500"/>
          <p14:tracePt t="15162" x="8039100" y="1774825"/>
          <p14:tracePt t="15178" x="7269163" y="1820863"/>
          <p14:tracePt t="15195" x="6324600" y="1820863"/>
          <p14:tracePt t="15212" x="5273675" y="1820863"/>
          <p14:tracePt t="15228" x="4343400" y="1820863"/>
          <p14:tracePt t="15245" x="3641725" y="1820863"/>
          <p14:tracePt t="15262" x="3184525" y="1820863"/>
          <p14:tracePt t="15264" x="3017838" y="1820863"/>
          <p14:tracePt t="15278" x="2849563" y="1820863"/>
          <p14:tracePt t="15295" x="2803525" y="1820863"/>
          <p14:tracePt t="15383" x="2797175" y="1820863"/>
          <p14:tracePt t="15391" x="2789238" y="1820863"/>
          <p14:tracePt t="15399" x="2773363" y="1820863"/>
          <p14:tracePt t="15412" x="2759075" y="1812925"/>
          <p14:tracePt t="15429" x="2727325" y="1812925"/>
          <p14:tracePt t="15447" x="2590800" y="1812925"/>
          <p14:tracePt t="15462" x="2514600" y="1812925"/>
          <p14:tracePt t="15479" x="2263775" y="1774825"/>
          <p14:tracePt t="15495" x="2095500" y="1722438"/>
          <p14:tracePt t="15512" x="1958975" y="1698625"/>
          <p14:tracePt t="15529" x="1912938" y="1692275"/>
          <p14:tracePt t="15583" x="1935163" y="1692275"/>
          <p14:tracePt t="15591" x="2019300" y="1692275"/>
          <p14:tracePt t="15599" x="2171700" y="1692275"/>
          <p14:tracePt t="15612" x="2422525" y="1692275"/>
          <p14:tracePt t="15629" x="3001963" y="1692275"/>
          <p14:tracePt t="15647" x="3886200" y="1692275"/>
          <p14:tracePt t="15662" x="4098925" y="1692275"/>
          <p14:tracePt t="15679" x="4373563" y="1692275"/>
          <p14:tracePt t="15727" x="4313238" y="1692275"/>
          <p14:tracePt t="15735" x="4122738" y="1706563"/>
          <p14:tracePt t="15745" x="3870325" y="1706563"/>
          <p14:tracePt t="15762" x="3375025" y="1706563"/>
          <p14:tracePt t="15779" x="3140075" y="1706563"/>
          <p14:tracePt t="15796" x="3025775" y="1706563"/>
          <p14:tracePt t="15812" x="3017838" y="1706563"/>
          <p14:tracePt t="15936" x="3017838" y="1714500"/>
          <p14:tracePt t="15975" x="3017838" y="1730375"/>
          <p14:tracePt t="15983" x="3001963" y="1730375"/>
          <p14:tracePt t="15995" x="2971800" y="1736725"/>
          <p14:tracePt t="16012" x="2917825" y="1736725"/>
          <p14:tracePt t="16029" x="2873375" y="1736725"/>
          <p14:tracePt t="16046" x="2835275" y="1736725"/>
          <p14:tracePt t="16079" x="2789238" y="1736725"/>
          <p14:tracePt t="16096" x="2735263" y="1730375"/>
          <p14:tracePt t="16112" x="2636838" y="1722438"/>
          <p14:tracePt t="16129" x="2560638" y="1698625"/>
          <p14:tracePt t="16146" x="2552700" y="1698625"/>
          <p14:tracePt t="16162" x="2544763" y="1698625"/>
          <p14:tracePt t="18343" x="2606675" y="1698625"/>
          <p14:tracePt t="18351" x="2705100" y="1692275"/>
          <p14:tracePt t="18363" x="2895600" y="1676400"/>
          <p14:tracePt t="18380" x="3444875" y="1638300"/>
          <p14:tracePt t="18396" x="4160838" y="1584325"/>
          <p14:tracePt t="18413" x="4991100" y="1539875"/>
          <p14:tracePt t="18430" x="6164263" y="1417638"/>
          <p14:tracePt t="18446" x="6804025" y="1363663"/>
          <p14:tracePt t="18463" x="7285038" y="1341438"/>
          <p14:tracePt t="18480" x="7642225" y="1325563"/>
          <p14:tracePt t="18496" x="7902575" y="1325563"/>
          <p14:tracePt t="18513" x="8039100" y="1325563"/>
          <p14:tracePt t="18530" x="8153400" y="1325563"/>
          <p14:tracePt t="18547" x="8213725" y="1325563"/>
          <p14:tracePt t="18563" x="8221663" y="1325563"/>
          <p14:tracePt t="18607" x="8245475" y="1325563"/>
          <p14:tracePt t="18615" x="8283575" y="1325563"/>
          <p14:tracePt t="18630" x="8343900" y="1325563"/>
          <p14:tracePt t="18646" x="8755063" y="1431925"/>
          <p14:tracePt t="18663" x="9220200" y="1524000"/>
          <p14:tracePt t="18680" x="9563100" y="1539875"/>
          <p14:tracePt t="18697" x="9829800" y="1539875"/>
          <p14:tracePt t="18713" x="9974263" y="1539875"/>
          <p14:tracePt t="18767" x="9906000" y="1539875"/>
          <p14:tracePt t="18775" x="9661525" y="1539875"/>
          <p14:tracePt t="18783" x="9380538" y="1600200"/>
          <p14:tracePt t="18797" x="9105900" y="1608138"/>
          <p14:tracePt t="18813" x="8648700" y="1684338"/>
          <p14:tracePt t="18830" x="8313738" y="1730375"/>
          <p14:tracePt t="18846" x="8153400" y="1760538"/>
          <p14:tracePt t="19008" x="8123238" y="1760538"/>
          <p14:tracePt t="19015" x="8069263" y="1744663"/>
          <p14:tracePt t="19024" x="8008938" y="1722438"/>
          <p14:tracePt t="19031" x="7985125" y="1714500"/>
          <p14:tracePt t="19047" x="7978775" y="1714500"/>
          <p14:tracePt t="19103" x="8047038" y="1722438"/>
          <p14:tracePt t="19111" x="8153400" y="1736725"/>
          <p14:tracePt t="19119" x="8305800" y="1736725"/>
          <p14:tracePt t="19130" x="8512175" y="1736725"/>
          <p14:tracePt t="19147" x="8907463" y="1736725"/>
          <p14:tracePt t="19163" x="9105900" y="1768475"/>
          <p14:tracePt t="19180" x="9128125" y="1768475"/>
          <p14:tracePt t="19215" x="9075738" y="1768475"/>
          <p14:tracePt t="19230" x="8991600" y="1760538"/>
          <p14:tracePt t="19248" x="8458200" y="1752600"/>
          <p14:tracePt t="19263" x="8275638" y="1752600"/>
          <p14:tracePt t="19280" x="8229600" y="1752600"/>
          <p14:tracePt t="19319" x="8289925" y="1768475"/>
          <p14:tracePt t="19327" x="8382000" y="1790700"/>
          <p14:tracePt t="19335" x="8488363" y="1798638"/>
          <p14:tracePt t="19347" x="8640763" y="1798638"/>
          <p14:tracePt t="19363" x="8991600" y="1798638"/>
          <p14:tracePt t="19380" x="9051925" y="1798638"/>
          <p14:tracePt t="19423" x="8999538" y="1798638"/>
          <p14:tracePt t="19431" x="8885238" y="1782763"/>
          <p14:tracePt t="19448" x="8588375" y="1768475"/>
          <p14:tracePt t="19463" x="8504238" y="1768475"/>
          <p14:tracePt t="19497" x="8496300" y="1768475"/>
          <p14:tracePt t="19513" x="8550275" y="1760538"/>
          <p14:tracePt t="19530" x="8785225" y="1760538"/>
          <p14:tracePt t="19547" x="8907463" y="1744663"/>
          <p14:tracePt t="19563" x="8915400" y="1736725"/>
          <p14:tracePt t="19599" x="8855075" y="1722438"/>
          <p14:tracePt t="19614" x="8664575" y="1684338"/>
          <p14:tracePt t="19630" x="8480425" y="1684338"/>
          <p14:tracePt t="19680" x="8504238" y="1692275"/>
          <p14:tracePt t="19687" x="8550275" y="1706563"/>
          <p14:tracePt t="19697" x="8610600" y="1722438"/>
          <p14:tracePt t="19713" x="8702675" y="1752600"/>
          <p14:tracePt t="19730" x="8747125" y="1768475"/>
          <p14:tracePt t="19791" x="8716963" y="1768475"/>
          <p14:tracePt t="19799" x="8664575" y="1752600"/>
          <p14:tracePt t="19814" x="8618538" y="1744663"/>
          <p14:tracePt t="19830" x="8610600" y="1736725"/>
          <p14:tracePt t="20223" x="8602663" y="1736725"/>
          <p14:tracePt t="20231" x="8550275" y="1774825"/>
          <p14:tracePt t="20239" x="8512175" y="1806575"/>
          <p14:tracePt t="20247" x="8488363" y="1812925"/>
          <p14:tracePt t="20264" x="8450263" y="1820863"/>
          <p14:tracePt t="20791" x="8442325" y="1820863"/>
          <p14:tracePt t="20800" x="8435975" y="1820863"/>
          <p14:tracePt t="22079" x="8420100" y="1820863"/>
          <p14:tracePt t="22088" x="8374063" y="1820863"/>
          <p14:tracePt t="22098" x="8343900" y="1812925"/>
          <p14:tracePt t="22114" x="8305800" y="1806575"/>
          <p14:tracePt t="22131" x="8283575" y="1790700"/>
          <p14:tracePt t="22148" x="8259763" y="1790700"/>
          <p14:tracePt t="22231" x="8251825" y="1782763"/>
          <p14:tracePt t="22271" x="8251825" y="1768475"/>
          <p14:tracePt t="22279" x="8267700" y="1736725"/>
          <p14:tracePt t="22287" x="8267700" y="1714500"/>
          <p14:tracePt t="22298" x="8275638" y="1706563"/>
          <p14:tracePt t="22315" x="8289925" y="1646238"/>
          <p14:tracePt t="22331" x="8321675" y="1570038"/>
          <p14:tracePt t="22348" x="8351838" y="1508125"/>
          <p14:tracePt t="22365" x="8404225" y="1387475"/>
          <p14:tracePt t="22381" x="8435975" y="1303338"/>
          <p14:tracePt t="22398" x="8466138" y="1196975"/>
          <p14:tracePt t="22414" x="8504238" y="1082675"/>
          <p14:tracePt t="22431" x="8534400" y="1036638"/>
          <p14:tracePt t="22448" x="8588375" y="1020763"/>
          <p14:tracePt t="22465" x="8632825" y="1020763"/>
          <p14:tracePt t="22481" x="8716963" y="1028700"/>
          <p14:tracePt t="22498" x="8831263" y="1050925"/>
          <p14:tracePt t="22515" x="9045575" y="1120775"/>
          <p14:tracePt t="22531" x="9540875" y="1249363"/>
          <p14:tracePt t="22548" x="9859963" y="1317625"/>
          <p14:tracePt t="22565" x="10118725" y="1363663"/>
          <p14:tracePt t="22581" x="10287000" y="1409700"/>
          <p14:tracePt t="22615" x="10294938" y="1409700"/>
          <p14:tracePt t="22647" x="10294938" y="1425575"/>
          <p14:tracePt t="22655" x="10294938" y="1493838"/>
          <p14:tracePt t="22665" x="10287000" y="1577975"/>
          <p14:tracePt t="22681" x="10226675" y="1660525"/>
          <p14:tracePt t="22698" x="10150475" y="1714500"/>
          <p14:tracePt t="22715" x="10074275" y="1736725"/>
          <p14:tracePt t="22731" x="9966325" y="1744663"/>
          <p14:tracePt t="22748" x="9875838" y="1744663"/>
          <p14:tracePt t="22767" x="9753600" y="1744663"/>
          <p14:tracePt t="22782" x="9699625" y="1744663"/>
          <p14:tracePt t="22798" x="9593263" y="1744663"/>
          <p14:tracePt t="22815" x="9464675" y="1706563"/>
          <p14:tracePt t="22831" x="9266238" y="1646238"/>
          <p14:tracePt t="22848" x="9136063" y="1600200"/>
          <p14:tracePt t="22865" x="9075738" y="1577975"/>
          <p14:tracePt t="22881" x="9059863" y="1570038"/>
          <p14:tracePt t="22898" x="9007475" y="1531938"/>
          <p14:tracePt t="22915" x="8953500" y="1501775"/>
          <p14:tracePt t="22948" x="8945563" y="1501775"/>
          <p14:tracePt t="22965" x="8915400" y="1493838"/>
          <p14:tracePt t="22981" x="8869363" y="1493838"/>
          <p14:tracePt t="22998" x="8809038" y="1493838"/>
          <p14:tracePt t="23015" x="8572500" y="1493838"/>
          <p14:tracePt t="23031" x="8389938" y="1493838"/>
          <p14:tracePt t="23048" x="8237538" y="1493838"/>
          <p14:tracePt t="23065" x="8137525" y="1477963"/>
          <p14:tracePt t="23081" x="8131175" y="1477963"/>
          <p14:tracePt t="23127" x="8131175" y="1447800"/>
          <p14:tracePt t="23135" x="8131175" y="1371600"/>
          <p14:tracePt t="23148" x="8131175" y="1333500"/>
          <p14:tracePt t="23165" x="8137525" y="1287463"/>
          <p14:tracePt t="23182" x="8245475" y="1135063"/>
          <p14:tracePt t="23198" x="8335963" y="1074738"/>
          <p14:tracePt t="23215" x="8488363" y="1020763"/>
          <p14:tracePt t="23231" x="8664575" y="982663"/>
          <p14:tracePt t="23248" x="8877300" y="944563"/>
          <p14:tracePt t="23266" x="9113838" y="930275"/>
          <p14:tracePt t="23282" x="9326563" y="930275"/>
          <p14:tracePt t="23298" x="9478963" y="952500"/>
          <p14:tracePt t="23315" x="9578975" y="990600"/>
          <p14:tracePt t="23332" x="9623425" y="1012825"/>
          <p14:tracePt t="23348" x="9669463" y="1135063"/>
          <p14:tracePt t="23365" x="9685338" y="1211263"/>
          <p14:tracePt t="23382" x="9669463" y="1363663"/>
          <p14:tracePt t="23398" x="9623425" y="1439863"/>
          <p14:tracePt t="23415" x="9334500" y="1622425"/>
          <p14:tracePt t="23432" x="9007475" y="1698625"/>
          <p14:tracePt t="23448" x="8580438" y="1736725"/>
          <p14:tracePt t="23466" x="8289925" y="1736725"/>
          <p14:tracePt t="23482" x="8153400" y="1736725"/>
          <p14:tracePt t="23498" x="8107363" y="1714500"/>
          <p14:tracePt t="23515" x="8107363" y="1706563"/>
          <p14:tracePt t="23532" x="8107363" y="1660525"/>
          <p14:tracePt t="23548" x="8099425" y="1592263"/>
          <p14:tracePt t="23565" x="8099425" y="1508125"/>
          <p14:tracePt t="23582" x="8099425" y="1439863"/>
          <p14:tracePt t="23598" x="8107363" y="1417638"/>
          <p14:tracePt t="23615" x="8175625" y="1355725"/>
          <p14:tracePt t="23632" x="8245475" y="1325563"/>
          <p14:tracePt t="23648" x="8305800" y="1311275"/>
          <p14:tracePt t="23665" x="8389938" y="1311275"/>
          <p14:tracePt t="23682" x="8512175" y="1311275"/>
          <p14:tracePt t="23698" x="8618538" y="1317625"/>
          <p14:tracePt t="23715" x="8686800" y="1341438"/>
          <p14:tracePt t="23732" x="8770938" y="1401763"/>
          <p14:tracePt t="23748" x="8861425" y="1493838"/>
          <p14:tracePt t="23767" x="8861425" y="1562100"/>
          <p14:tracePt t="23782" x="8855075" y="1660525"/>
          <p14:tracePt t="23798" x="8740775" y="1782763"/>
          <p14:tracePt t="23815" x="8526463" y="1858963"/>
          <p14:tracePt t="23832" x="8251825" y="1882775"/>
          <p14:tracePt t="23848" x="8016875" y="1882775"/>
          <p14:tracePt t="23865" x="7878763" y="1866900"/>
          <p14:tracePt t="23882" x="7848600" y="1851025"/>
          <p14:tracePt t="23898" x="7848600" y="1844675"/>
          <p14:tracePt t="23915" x="7856538" y="1760538"/>
          <p14:tracePt t="23932" x="7878763" y="1698625"/>
          <p14:tracePt t="23948" x="7902575" y="1660525"/>
          <p14:tracePt t="23966" x="7902575" y="1646238"/>
          <p14:tracePt t="23991" x="7848600" y="1646238"/>
          <p14:tracePt t="23999" x="7680325" y="1646238"/>
          <p14:tracePt t="24015" x="7002463" y="1722438"/>
          <p14:tracePt t="24032" x="6194425" y="1828800"/>
          <p14:tracePt t="24048" x="5326063" y="1981200"/>
          <p14:tracePt t="24065" x="4441825" y="2103438"/>
          <p14:tracePt t="24082" x="3756025" y="2117725"/>
          <p14:tracePt t="24098" x="3360738" y="2117725"/>
          <p14:tracePt t="24115" x="3146425" y="2117725"/>
          <p14:tracePt t="24132" x="3048000" y="2087563"/>
          <p14:tracePt t="24149" x="3040063" y="2087563"/>
          <p14:tracePt t="24303" x="3032125" y="2087563"/>
          <p14:tracePt t="24312" x="3009900" y="2073275"/>
          <p14:tracePt t="24319" x="2987675" y="2073275"/>
          <p14:tracePt t="24332" x="2971800" y="2073275"/>
          <p14:tracePt t="24349" x="2873375" y="2117725"/>
          <p14:tracePt t="24365" x="2713038" y="2193925"/>
          <p14:tracePt t="24382" x="2552700" y="2270125"/>
          <p14:tracePt t="24399" x="2454275" y="2301875"/>
          <p14:tracePt t="24695" x="2438400" y="2308225"/>
          <p14:tracePt t="24863" x="2438400" y="2286000"/>
          <p14:tracePt t="24871" x="2438400" y="2263775"/>
          <p14:tracePt t="24882" x="2438400" y="2255838"/>
          <p14:tracePt t="24899" x="2438400" y="2247900"/>
          <p14:tracePt t="24915" x="2438400" y="2201863"/>
          <p14:tracePt t="24951" x="2438400" y="2193925"/>
          <p14:tracePt t="24966" x="2438400" y="2171700"/>
          <p14:tracePt t="25111" x="2438400" y="2163763"/>
          <p14:tracePt t="25127" x="2430463" y="2163763"/>
          <p14:tracePt t="25143" x="2422525" y="2163763"/>
          <p14:tracePt t="25159" x="2416175" y="2163763"/>
          <p14:tracePt t="25176" x="2408238" y="2163763"/>
          <p14:tracePt t="25184" x="2384425" y="2171700"/>
          <p14:tracePt t="25199" x="2378075" y="2187575"/>
          <p14:tracePt t="25216" x="2354263" y="2225675"/>
          <p14:tracePt t="25232" x="2346325" y="2247900"/>
          <p14:tracePt t="25249" x="2339975" y="2247900"/>
          <p14:tracePt t="25287" x="2339975" y="2255838"/>
          <p14:tracePt t="25299" x="2339975" y="2263775"/>
          <p14:tracePt t="25316" x="2339975" y="2270125"/>
          <p14:tracePt t="25332" x="2332038" y="2286000"/>
          <p14:tracePt t="25349" x="2324100" y="2293938"/>
          <p14:tracePt t="28231" x="2339975" y="2293938"/>
          <p14:tracePt t="28239" x="2370138" y="2293938"/>
          <p14:tracePt t="28250" x="2438400" y="2293938"/>
          <p14:tracePt t="28267" x="2651125" y="2293938"/>
          <p14:tracePt t="28284" x="2879725" y="2270125"/>
          <p14:tracePt t="28287" x="3040063" y="2255838"/>
          <p14:tracePt t="28300" x="3238500" y="2217738"/>
          <p14:tracePt t="28317" x="3543300" y="2193925"/>
          <p14:tracePt t="28333" x="3749675" y="2163763"/>
          <p14:tracePt t="28350" x="3825875" y="2133600"/>
          <p14:tracePt t="28535" x="3832225" y="2133600"/>
          <p14:tracePt t="28544" x="3840163" y="2133600"/>
          <p14:tracePt t="28552" x="3856038" y="2141538"/>
          <p14:tracePt t="28567" x="3916363" y="2193925"/>
          <p14:tracePt t="28583" x="3924300" y="2201863"/>
          <p14:tracePt t="28671" x="3878263" y="2217738"/>
          <p14:tracePt t="28679" x="3825875" y="2225675"/>
          <p14:tracePt t="28687" x="3779838" y="2225675"/>
          <p14:tracePt t="28700" x="3725863" y="2225675"/>
          <p14:tracePt t="28717" x="3657600" y="2232025"/>
          <p14:tracePt t="28734" x="3597275" y="2239963"/>
          <p14:tracePt t="29295" x="3597275" y="2247900"/>
          <p14:tracePt t="29303" x="3619500" y="2255838"/>
          <p14:tracePt t="29317" x="3635375" y="2263775"/>
          <p14:tracePt t="29334" x="3687763" y="2270125"/>
          <p14:tracePt t="29350" x="3711575" y="2278063"/>
          <p14:tracePt t="29367" x="3733800" y="2286000"/>
          <p14:tracePt t="29385" x="3756025" y="2286000"/>
          <p14:tracePt t="29400" x="3771900" y="2286000"/>
          <p14:tracePt t="29417" x="3779838" y="2293938"/>
          <p14:tracePt t="29527" x="3817938" y="2293938"/>
          <p14:tracePt t="29535" x="3886200" y="2293938"/>
          <p14:tracePt t="29543" x="3970338" y="2293938"/>
          <p14:tracePt t="29551" x="4038600" y="2293938"/>
          <p14:tracePt t="29567" x="4160838" y="2293938"/>
          <p14:tracePt t="29584" x="4275138" y="2293938"/>
          <p14:tracePt t="29601" x="4297363" y="2293938"/>
          <p14:tracePt t="32422" x="4289425" y="2293938"/>
          <p14:tracePt t="32430" x="4237038" y="2293938"/>
          <p14:tracePt t="32438" x="4152900" y="2270125"/>
          <p14:tracePt t="32451" x="4068763" y="2255838"/>
          <p14:tracePt t="32468" x="3840163" y="2232025"/>
          <p14:tracePt t="32484" x="3444875" y="2232025"/>
          <p14:tracePt t="32502" x="3170238" y="2232025"/>
          <p14:tracePt t="32518" x="3154363" y="2232025"/>
          <p14:tracePt t="32558" x="3170238" y="2232025"/>
          <p14:tracePt t="32568" x="3284538" y="2255838"/>
          <p14:tracePt t="32584" x="3932238" y="2278063"/>
          <p14:tracePt t="32601" x="4778375" y="2278063"/>
          <p14:tracePt t="32618" x="5127625" y="2278063"/>
          <p14:tracePt t="32635" x="5189538" y="2278063"/>
          <p14:tracePt t="32671" x="5181600" y="2278063"/>
          <p14:tracePt t="32685" x="5029200" y="2278063"/>
          <p14:tracePt t="32702" x="3848100" y="2308225"/>
          <p14:tracePt t="32718" x="3497263" y="2308225"/>
          <p14:tracePt t="32735" x="3048000" y="2316163"/>
          <p14:tracePt t="32752" x="3040063" y="2316163"/>
          <p14:tracePt t="32785" x="3154363" y="2339975"/>
          <p14:tracePt t="32802" x="3429000" y="2332038"/>
          <p14:tracePt t="32818" x="3725863" y="2332038"/>
          <p14:tracePt t="32835" x="3779838" y="2332038"/>
          <p14:tracePt t="32871" x="3733800" y="2316163"/>
          <p14:tracePt t="32885" x="3597275" y="2316163"/>
          <p14:tracePt t="32902" x="3116263" y="2316163"/>
          <p14:tracePt t="32918" x="3070225" y="2316163"/>
          <p14:tracePt t="32974" x="3094038" y="2308225"/>
          <p14:tracePt t="32982" x="3170238" y="2293938"/>
          <p14:tracePt t="32990" x="3200400" y="2293938"/>
          <p14:tracePt t="33343" x="3246438" y="2293938"/>
          <p14:tracePt t="33351" x="3322638" y="2293938"/>
          <p14:tracePt t="33359" x="3489325" y="2293938"/>
          <p14:tracePt t="33369" x="3779838" y="2293938"/>
          <p14:tracePt t="33385" x="4441825" y="2293938"/>
          <p14:tracePt t="33402" x="5067300" y="2270125"/>
          <p14:tracePt t="33419" x="5761038" y="2225675"/>
          <p14:tracePt t="33435" x="6218238" y="2225675"/>
          <p14:tracePt t="33452" x="6454775" y="2217738"/>
          <p14:tracePt t="33470" x="6484938" y="2217738"/>
          <p14:tracePt t="33607" x="6507163" y="2217738"/>
          <p14:tracePt t="33615" x="6553200" y="2217738"/>
          <p14:tracePt t="33623" x="6629400" y="2225675"/>
          <p14:tracePt t="33635" x="6713538" y="2232025"/>
          <p14:tracePt t="33652" x="6994525" y="2239963"/>
          <p14:tracePt t="33669" x="7353300" y="2239963"/>
          <p14:tracePt t="33685" x="7604125" y="2239963"/>
          <p14:tracePt t="33702" x="7742238" y="2239963"/>
          <p14:tracePt t="33751" x="7673975" y="2239963"/>
          <p14:tracePt t="33759" x="7551738" y="2239963"/>
          <p14:tracePt t="33769" x="7277100" y="2239963"/>
          <p14:tracePt t="33785" x="6659563" y="2239963"/>
          <p14:tracePt t="33802" x="6226175" y="2239963"/>
          <p14:tracePt t="33819" x="6088063" y="2255838"/>
          <p14:tracePt t="33855" x="6088063" y="2263775"/>
          <p14:tracePt t="33869" x="6142038" y="2270125"/>
          <p14:tracePt t="33886" x="6446838" y="2270125"/>
          <p14:tracePt t="33902" x="6880225" y="2239963"/>
          <p14:tracePt t="33919" x="7108825" y="2225675"/>
          <p14:tracePt t="33959" x="7086600" y="2209800"/>
          <p14:tracePt t="33969" x="6964363" y="2179638"/>
          <p14:tracePt t="33985" x="6599238" y="2149475"/>
          <p14:tracePt t="34002" x="6316663" y="2149475"/>
          <p14:tracePt t="34063" x="6340475" y="2149475"/>
          <p14:tracePt t="34071" x="6416675" y="2163763"/>
          <p14:tracePt t="34080" x="6469063" y="2179638"/>
          <p14:tracePt t="34087" x="6492875" y="2187575"/>
          <p14:tracePt t="34143" x="6446838" y="2179638"/>
          <p14:tracePt t="34152" x="6362700" y="2155825"/>
          <p14:tracePt t="34170" x="6218238" y="2141538"/>
          <p14:tracePt t="34186" x="6194425" y="2141538"/>
          <p14:tracePt t="34655" x="6232525" y="2155825"/>
          <p14:tracePt t="34663" x="6308725" y="2171700"/>
          <p14:tracePt t="34672" x="6400800" y="2201863"/>
          <p14:tracePt t="34686" x="6713538" y="2201863"/>
          <p14:tracePt t="34702" x="7086600" y="2201863"/>
          <p14:tracePt t="34719" x="7277100" y="2201863"/>
          <p14:tracePt t="34736" x="7345363" y="2201863"/>
          <p14:tracePt t="34775" x="7353300" y="2209800"/>
          <p14:tracePt t="34791" x="7315200" y="2209800"/>
          <p14:tracePt t="34802" x="7223125" y="2209800"/>
          <p14:tracePt t="34819" x="6934200" y="2209800"/>
          <p14:tracePt t="34836" x="6697663" y="2209800"/>
          <p14:tracePt t="34852" x="6637338" y="2209800"/>
          <p14:tracePt t="34919" x="6667500" y="2217738"/>
          <p14:tracePt t="34927" x="6705600" y="2225675"/>
          <p14:tracePt t="34936" x="6743700" y="2232025"/>
          <p14:tracePt t="34952" x="6765925" y="2239963"/>
          <p14:tracePt t="35015" x="6759575" y="2239963"/>
          <p14:tracePt t="35023" x="6713538" y="2239963"/>
          <p14:tracePt t="35036" x="6667500" y="2239963"/>
          <p14:tracePt t="35053" x="6651625" y="2225675"/>
          <p14:tracePt t="35319" x="6683375" y="2225675"/>
          <p14:tracePt t="35327" x="6743700" y="2225675"/>
          <p14:tracePt t="35336" x="6827838" y="2247900"/>
          <p14:tracePt t="35353" x="7261225" y="2263775"/>
          <p14:tracePt t="35371" x="8047038" y="2278063"/>
          <p14:tracePt t="35386" x="8855075" y="2278063"/>
          <p14:tracePt t="35403" x="9617075" y="2278063"/>
          <p14:tracePt t="35419" x="10012363" y="2278063"/>
          <p14:tracePt t="35436" x="10126663" y="2278063"/>
          <p14:tracePt t="35543" x="10104438" y="2278063"/>
          <p14:tracePt t="35551" x="10058400" y="2278063"/>
          <p14:tracePt t="35559" x="9982200" y="2263775"/>
          <p14:tracePt t="35569" x="9890125" y="2232025"/>
          <p14:tracePt t="35586" x="9593263" y="2209800"/>
          <p14:tracePt t="35603" x="9136063" y="2209800"/>
          <p14:tracePt t="35619" x="8885238" y="2209800"/>
          <p14:tracePt t="35636" x="8755063" y="2187575"/>
          <p14:tracePt t="35653" x="8747125" y="2187575"/>
          <p14:tracePt t="35687" x="8747125" y="2179638"/>
          <p14:tracePt t="35703" x="8770938" y="2179638"/>
          <p14:tracePt t="35711" x="8801100" y="2179638"/>
          <p14:tracePt t="35719" x="8861425" y="2179638"/>
          <p14:tracePt t="35736" x="9007475" y="2179638"/>
          <p14:tracePt t="35753" x="9136063" y="2179638"/>
          <p14:tracePt t="35769" x="9166225" y="2179638"/>
          <p14:tracePt t="35803" x="9174163" y="2179638"/>
          <p14:tracePt t="35819" x="9045575" y="2201863"/>
          <p14:tracePt t="35836" x="8526463" y="2270125"/>
          <p14:tracePt t="35853" x="8099425" y="2316163"/>
          <p14:tracePt t="35871" x="7894638" y="2339975"/>
          <p14:tracePt t="35911" x="7940675" y="2346325"/>
          <p14:tracePt t="35919" x="8023225" y="2354263"/>
          <p14:tracePt t="35936" x="8289925" y="2354263"/>
          <p14:tracePt t="35953" x="8702675" y="2332038"/>
          <p14:tracePt t="35970" x="8915400" y="2293938"/>
          <p14:tracePt t="35986" x="9029700" y="2286000"/>
          <p14:tracePt t="36039" x="8953500" y="2263775"/>
          <p14:tracePt t="36047" x="8855075" y="2263775"/>
          <p14:tracePt t="36055" x="8732838" y="2263775"/>
          <p14:tracePt t="36069" x="8626475" y="2263775"/>
          <p14:tracePt t="36086" x="8588375" y="2270125"/>
          <p14:tracePt t="36119" x="8648700" y="2286000"/>
          <p14:tracePt t="36136" x="8869363" y="2293938"/>
          <p14:tracePt t="36153" x="9350375" y="2293938"/>
          <p14:tracePt t="36169" x="9677400" y="2293938"/>
          <p14:tracePt t="36186" x="9890125" y="2286000"/>
          <p14:tracePt t="36203" x="9966325" y="2286000"/>
          <p14:tracePt t="36246" x="9928225" y="2286000"/>
          <p14:tracePt t="36254" x="9859963" y="2286000"/>
          <p14:tracePt t="36270" x="9685338" y="2301875"/>
          <p14:tracePt t="36286" x="9540875" y="2324100"/>
          <p14:tracePt t="36303" x="9426575" y="2346325"/>
          <p14:tracePt t="36319" x="9372600" y="2362200"/>
          <p14:tracePt t="36439" x="9380538" y="2370138"/>
          <p14:tracePt t="36447" x="9410700" y="2370138"/>
          <p14:tracePt t="36455" x="9478963" y="2370138"/>
          <p14:tracePt t="36470" x="9647238" y="2362200"/>
          <p14:tracePt t="36486" x="9859963" y="2354263"/>
          <p14:tracePt t="36503" x="9990138" y="2332038"/>
          <p14:tracePt t="36520" x="10004425" y="2332038"/>
          <p14:tracePt t="36559" x="10004425" y="2316163"/>
          <p14:tracePt t="36570" x="9906000" y="2293938"/>
          <p14:tracePt t="36586" x="9242425" y="2293938"/>
          <p14:tracePt t="36603" x="8458200" y="2293938"/>
          <p14:tracePt t="36620" x="7734300" y="2293938"/>
          <p14:tracePt t="36636" x="7200900" y="2293938"/>
          <p14:tracePt t="36653" x="7078663" y="2293938"/>
          <p14:tracePt t="36695" x="7116763" y="2293938"/>
          <p14:tracePt t="36704" x="7178675" y="2293938"/>
          <p14:tracePt t="36720" x="7527925" y="2339975"/>
          <p14:tracePt t="36736" x="8131175" y="2346325"/>
          <p14:tracePt t="36753" x="8626475" y="2346325"/>
          <p14:tracePt t="36770" x="9182100" y="2346325"/>
          <p14:tracePt t="36786" x="9517063" y="2346325"/>
          <p14:tracePt t="36803" x="9661525" y="2346325"/>
          <p14:tracePt t="36847" x="9609138" y="2346325"/>
          <p14:tracePt t="36855" x="9494838" y="2346325"/>
          <p14:tracePt t="36863" x="9296400" y="2346325"/>
          <p14:tracePt t="36871" x="9051925" y="2346325"/>
          <p14:tracePt t="36886" x="8656638" y="2346325"/>
          <p14:tracePt t="36903" x="8480425" y="2346325"/>
          <p14:tracePt t="36920" x="8428038" y="2346325"/>
          <p14:tracePt t="36958" x="8442325" y="2346325"/>
          <p14:tracePt t="36970" x="8512175" y="2346325"/>
          <p14:tracePt t="36986" x="8747125" y="2346325"/>
          <p14:tracePt t="37003" x="9067800" y="2332038"/>
          <p14:tracePt t="37020" x="9288463" y="2301875"/>
          <p14:tracePt t="37036" x="9402763" y="2286000"/>
          <p14:tracePt t="37087" x="9342438" y="2263775"/>
          <p14:tracePt t="37094" x="9236075" y="2255838"/>
          <p14:tracePt t="37103" x="9037638" y="2255838"/>
          <p14:tracePt t="37120" x="8618538" y="2255838"/>
          <p14:tracePt t="37136" x="8343900" y="2255838"/>
          <p14:tracePt t="37153" x="8199438" y="2255838"/>
          <p14:tracePt t="37170" x="8183563" y="2255838"/>
          <p14:tracePt t="37214" x="8191500" y="2255838"/>
          <p14:tracePt t="37222" x="8221663" y="2255838"/>
          <p14:tracePt t="37237" x="8251825" y="2255838"/>
          <p14:tracePt t="37253" x="8321675" y="2270125"/>
          <p14:tracePt t="37270" x="8389938" y="2270125"/>
          <p14:tracePt t="37286" x="8564563" y="2278063"/>
          <p14:tracePt t="37303" x="8678863" y="2301875"/>
          <p14:tracePt t="37320" x="8740775" y="2301875"/>
          <p14:tracePt t="37337" x="8770938" y="2316163"/>
          <p14:tracePt t="37353" x="8809038" y="2316163"/>
          <p14:tracePt t="37370" x="8847138" y="2316163"/>
          <p14:tracePt t="37407" x="8855075" y="2316163"/>
          <p14:tracePt t="37420" x="8861425" y="2324100"/>
          <p14:tracePt t="37436" x="8907463" y="2332038"/>
          <p14:tracePt t="37453" x="8991600" y="2332038"/>
          <p14:tracePt t="37470" x="9197975" y="2332038"/>
          <p14:tracePt t="37486" x="9426575" y="2332038"/>
          <p14:tracePt t="37503" x="9563100" y="2332038"/>
          <p14:tracePt t="37520" x="9623425" y="2332038"/>
          <p14:tracePt t="37903" x="9631363" y="2339975"/>
          <p14:tracePt t="37911" x="9617075" y="2339975"/>
          <p14:tracePt t="37920" x="9563100" y="2339975"/>
          <p14:tracePt t="37937" x="9418638" y="2324100"/>
          <p14:tracePt t="37954" x="9051925" y="2324100"/>
          <p14:tracePt t="37971" x="8512175" y="2324100"/>
          <p14:tracePt t="37987" x="8039100" y="2324100"/>
          <p14:tracePt t="38004" x="7742238" y="2324100"/>
          <p14:tracePt t="38020" x="7635875" y="2324100"/>
          <p14:tracePt t="38103" x="7650163" y="2324100"/>
          <p14:tracePt t="38111" x="7666038" y="2324100"/>
          <p14:tracePt t="38120" x="7688263" y="2332038"/>
          <p14:tracePt t="38137" x="7742238" y="2332038"/>
          <p14:tracePt t="38154" x="7902575" y="2332038"/>
          <p14:tracePt t="38170" x="8251825" y="2332038"/>
          <p14:tracePt t="38187" x="8732838" y="2332038"/>
          <p14:tracePt t="38204" x="9250363" y="2332038"/>
          <p14:tracePt t="38220" x="9661525" y="2332038"/>
          <p14:tracePt t="38237" x="9921875" y="2332038"/>
          <p14:tracePt t="38254" x="9990138" y="2332038"/>
          <p14:tracePt t="38497" x="9990138" y="2346325"/>
          <p14:tracePt t="38535" x="9982200" y="2346325"/>
          <p14:tracePt t="38543" x="9974263" y="2346325"/>
          <p14:tracePt t="38559" x="9966325" y="2346325"/>
          <p14:tracePt t="38570" x="9944100" y="2346325"/>
          <p14:tracePt t="38587" x="9928225" y="2339975"/>
          <p14:tracePt t="38604" x="9875838" y="2324100"/>
          <p14:tracePt t="38621" x="9799638" y="2324100"/>
          <p14:tracePt t="38637" x="9639300" y="2324100"/>
          <p14:tracePt t="38654" x="9242425" y="2332038"/>
          <p14:tracePt t="38670" x="8855075" y="2332038"/>
          <p14:tracePt t="38688" x="8542338" y="2332038"/>
          <p14:tracePt t="38704" x="8374063" y="2332038"/>
          <p14:tracePt t="38721" x="8343900" y="2332038"/>
          <p14:tracePt t="38951" x="8351838" y="2332038"/>
          <p14:tracePt t="38960" x="8382000" y="2332038"/>
          <p14:tracePt t="38971" x="8450263" y="2332038"/>
          <p14:tracePt t="38987" x="8626475" y="2324100"/>
          <p14:tracePt t="39004" x="8899525" y="2286000"/>
          <p14:tracePt t="39021" x="9113838" y="2263775"/>
          <p14:tracePt t="39037" x="9258300" y="2232025"/>
          <p14:tracePt t="39054" x="9296400" y="2232025"/>
          <p14:tracePt t="39966" x="9288463" y="2232025"/>
          <p14:tracePt t="39974" x="9280525" y="2232025"/>
          <p14:tracePt t="39990" x="9266238" y="2232025"/>
          <p14:tracePt t="40095" x="9258300" y="2232025"/>
          <p14:tracePt t="40359" x="9236075" y="2232025"/>
          <p14:tracePt t="40375" x="9228138" y="2232025"/>
          <p14:tracePt t="40383" x="9212263" y="2232025"/>
          <p14:tracePt t="40391" x="9204325" y="2232025"/>
          <p14:tracePt t="40404" x="9182100" y="2232025"/>
          <p14:tracePt t="40421" x="9121775" y="2232025"/>
          <p14:tracePt t="40438" x="9059863" y="2232025"/>
          <p14:tracePt t="40455" x="9013825" y="2232025"/>
          <p14:tracePt t="41263" x="9007475" y="2232025"/>
          <p14:tracePt t="41311" x="8983663" y="2239963"/>
          <p14:tracePt t="41319" x="8975725" y="2263775"/>
          <p14:tracePt t="41327" x="8953500" y="2270125"/>
          <p14:tracePt t="41343" x="8945563" y="2278063"/>
          <p14:tracePt t="41359" x="8937625" y="2286000"/>
          <p14:tracePt t="42199" x="8923338" y="2286000"/>
          <p14:tracePt t="42207" x="8869363" y="2286000"/>
          <p14:tracePt t="42215" x="8839200" y="2286000"/>
          <p14:tracePt t="42224" x="8793163" y="2293938"/>
          <p14:tracePt t="42238" x="8664575" y="2339975"/>
          <p14:tracePt t="42255" x="8343900" y="2422525"/>
          <p14:tracePt t="42272" x="7742238" y="2522538"/>
          <p14:tracePt t="42289" x="7102475" y="2620963"/>
          <p14:tracePt t="42306" x="6461125" y="2705100"/>
          <p14:tracePt t="42322" x="5799138" y="2789238"/>
          <p14:tracePt t="42339" x="5356225" y="2797175"/>
          <p14:tracePt t="42355" x="4968875" y="2797175"/>
          <p14:tracePt t="42372" x="4525963" y="2797175"/>
          <p14:tracePt t="42389" x="4198938" y="2797175"/>
          <p14:tracePt t="42405" x="4030663" y="2797175"/>
          <p14:tracePt t="42422" x="3962400" y="2797175"/>
          <p14:tracePt t="42439" x="3924300" y="2797175"/>
          <p14:tracePt t="42535" x="3908425" y="2797175"/>
          <p14:tracePt t="42543" x="3886200" y="2797175"/>
          <p14:tracePt t="42555" x="3856038" y="2797175"/>
          <p14:tracePt t="42572" x="3787775" y="2773363"/>
          <p14:tracePt t="42589" x="3635375" y="2765425"/>
          <p14:tracePt t="42605" x="3451225" y="2765425"/>
          <p14:tracePt t="42622" x="3284538" y="2765425"/>
          <p14:tracePt t="42639" x="3086100" y="2765425"/>
          <p14:tracePt t="42655" x="3025775" y="2765425"/>
          <p14:tracePt t="42672" x="2971800" y="2765425"/>
          <p14:tracePt t="42689" x="2941638" y="2765425"/>
          <p14:tracePt t="42705" x="2917825" y="2765425"/>
          <p14:tracePt t="42722" x="2903538" y="2765425"/>
          <p14:tracePt t="42739" x="2879725" y="2765425"/>
          <p14:tracePt t="42773" x="2865438" y="2751138"/>
          <p14:tracePt t="42789" x="2857500" y="2751138"/>
          <p14:tracePt t="42807" x="2819400" y="2735263"/>
          <p14:tracePt t="42822" x="2781300" y="2727325"/>
          <p14:tracePt t="42824" x="2751138" y="2720975"/>
          <p14:tracePt t="42839" x="2628900" y="2697163"/>
          <p14:tracePt t="42855" x="2582863" y="2682875"/>
          <p14:tracePt t="42873" x="2530475" y="2674938"/>
          <p14:tracePt t="42889" x="2476500" y="2667000"/>
          <p14:tracePt t="42905" x="2416175" y="2644775"/>
          <p14:tracePt t="42922" x="2354263" y="2644775"/>
          <p14:tracePt t="42939" x="2301875" y="2644775"/>
          <p14:tracePt t="42955" x="2247900" y="2644775"/>
          <p14:tracePt t="42972" x="2209800" y="2651125"/>
          <p14:tracePt t="43006" x="2209800" y="2659063"/>
          <p14:tracePt t="43513" x="2217738" y="2682875"/>
          <p14:tracePt t="43543" x="2217738" y="2705100"/>
          <p14:tracePt t="43559" x="2217738" y="2713038"/>
          <p14:tracePt t="45127" x="2217738" y="2735263"/>
          <p14:tracePt t="45143" x="2278063" y="2735263"/>
          <p14:tracePt t="45151" x="2392363" y="2735263"/>
          <p14:tracePt t="45159" x="2530475" y="2735263"/>
          <p14:tracePt t="45173" x="2674938" y="2735263"/>
          <p14:tracePt t="45190" x="3192463" y="2735263"/>
          <p14:tracePt t="45206" x="3382963" y="2735263"/>
          <p14:tracePt t="45223" x="3856038" y="2735263"/>
          <p14:tracePt t="45240" x="4068763" y="2735263"/>
          <p14:tracePt t="45256" x="4183063" y="2735263"/>
          <p14:tracePt t="45273" x="4237038" y="2743200"/>
          <p14:tracePt t="45290" x="4267200" y="2759075"/>
          <p14:tracePt t="45306" x="4275138" y="2759075"/>
          <p14:tracePt t="45323" x="4283075" y="2759075"/>
          <p14:tracePt t="45326" x="4289425" y="2759075"/>
          <p14:tracePt t="45356" x="4305300" y="2759075"/>
          <p14:tracePt t="45373" x="4389438" y="2759075"/>
          <p14:tracePt t="45390" x="4610100" y="2751138"/>
          <p14:tracePt t="45407" x="4822825" y="2751138"/>
          <p14:tracePt t="45423" x="5006975" y="2751138"/>
          <p14:tracePt t="45440" x="5097463" y="2751138"/>
          <p14:tracePt t="45456" x="5105400" y="2751138"/>
          <p14:tracePt t="45559" x="5121275" y="2751138"/>
          <p14:tracePt t="45568" x="5127625" y="2751138"/>
          <p14:tracePt t="45847" x="5143500" y="2751138"/>
          <p14:tracePt t="45855" x="5173663" y="2751138"/>
          <p14:tracePt t="45863" x="5211763" y="2759075"/>
          <p14:tracePt t="45873" x="5287963" y="2759075"/>
          <p14:tracePt t="45890" x="5418138" y="2743200"/>
          <p14:tracePt t="45906" x="5524500" y="2727325"/>
          <p14:tracePt t="45923" x="5638800" y="2713038"/>
          <p14:tracePt t="45940" x="5676900" y="2705100"/>
          <p14:tracePt t="46063" x="5707063" y="2705100"/>
          <p14:tracePt t="46071" x="5722938" y="2705100"/>
          <p14:tracePt t="46079" x="5730875" y="2705100"/>
          <p14:tracePt t="46090" x="5745163" y="2713038"/>
          <p14:tracePt t="46107" x="5768975" y="2720975"/>
          <p14:tracePt t="46123" x="5807075" y="2727325"/>
          <p14:tracePt t="46140" x="5837238" y="2727325"/>
          <p14:tracePt t="46157" x="5913438" y="2727325"/>
          <p14:tracePt t="46173" x="5921375" y="2727325"/>
          <p14:tracePt t="46279" x="5927725" y="2727325"/>
          <p14:tracePt t="46287" x="5951538" y="2727325"/>
          <p14:tracePt t="46295" x="5973763" y="2727325"/>
          <p14:tracePt t="46307" x="6003925" y="2727325"/>
          <p14:tracePt t="46324" x="6188075" y="2727325"/>
          <p14:tracePt t="46327" x="6264275" y="2727325"/>
          <p14:tracePt t="46340" x="6332538" y="2727325"/>
          <p14:tracePt t="46357" x="6507163" y="2743200"/>
          <p14:tracePt t="46374" x="6613525" y="2743200"/>
          <p14:tracePt t="46390" x="6629400" y="2751138"/>
          <p14:tracePt t="47159" x="6721475" y="2751138"/>
          <p14:tracePt t="47167" x="6880225" y="2727325"/>
          <p14:tracePt t="47175" x="7078663" y="2697163"/>
          <p14:tracePt t="47190" x="7429500" y="2659063"/>
          <p14:tracePt t="47207" x="7718425" y="2628900"/>
          <p14:tracePt t="47225" x="7916863" y="2620963"/>
          <p14:tracePt t="47240" x="8008938" y="2620963"/>
          <p14:tracePt t="47311" x="8016875" y="2620963"/>
          <p14:tracePt t="47479" x="8031163" y="2620963"/>
          <p14:tracePt t="47487" x="8047038" y="2620963"/>
          <p14:tracePt t="47495" x="8054975" y="2620963"/>
          <p14:tracePt t="47507" x="8061325" y="2620963"/>
          <p14:tracePt t="47524" x="8085138" y="2628900"/>
          <p14:tracePt t="47540" x="8137525" y="2636838"/>
          <p14:tracePt t="47557" x="8297863" y="2674938"/>
          <p14:tracePt t="47574" x="8335963" y="2689225"/>
          <p14:tracePt t="47663" x="8335963" y="2697163"/>
          <p14:tracePt t="47671" x="8335963" y="2713038"/>
          <p14:tracePt t="47679" x="8335963" y="2751138"/>
          <p14:tracePt t="47691" x="8335963" y="2765425"/>
          <p14:tracePt t="47707" x="8297863" y="2789238"/>
          <p14:tracePt t="47726" x="8175625" y="2803525"/>
          <p14:tracePt t="47741" x="8008938" y="2819400"/>
          <p14:tracePt t="47757" x="7856538" y="2819400"/>
          <p14:tracePt t="47774" x="7764463" y="2819400"/>
          <p14:tracePt t="47791" x="7680325" y="2819400"/>
          <p14:tracePt t="47807" x="7666038" y="2819400"/>
          <p14:tracePt t="47895" x="7658100" y="2819400"/>
          <p14:tracePt t="47903" x="7650163" y="2819400"/>
          <p14:tracePt t="47911" x="7635875" y="2803525"/>
          <p14:tracePt t="47924" x="7604125" y="2781300"/>
          <p14:tracePt t="47941" x="7581900" y="2765425"/>
          <p14:tracePt t="48031" x="7581900" y="2759075"/>
          <p14:tracePt t="48079" x="7573963" y="2743200"/>
          <p14:tracePt t="48087" x="7566025" y="2720975"/>
          <p14:tracePt t="48095" x="7566025" y="2713038"/>
          <p14:tracePt t="48107" x="7566025" y="2705100"/>
          <p14:tracePt t="48124" x="7566025" y="2667000"/>
          <p14:tracePt t="48141" x="7566025" y="2636838"/>
          <p14:tracePt t="48157" x="7566025" y="2620963"/>
          <p14:tracePt t="48174" x="7589838" y="2536825"/>
          <p14:tracePt t="48191" x="7604125" y="2514600"/>
          <p14:tracePt t="48208" x="7658100" y="2476500"/>
          <p14:tracePt t="48225" x="7680325" y="2468563"/>
          <p14:tracePt t="48241" x="7712075" y="2468563"/>
          <p14:tracePt t="48257" x="7756525" y="2468563"/>
          <p14:tracePt t="48274" x="7788275" y="2468563"/>
          <p14:tracePt t="48291" x="7818438" y="2468563"/>
          <p14:tracePt t="48308" x="7840663" y="2468563"/>
          <p14:tracePt t="48324" x="7856538" y="2468563"/>
          <p14:tracePt t="48341" x="7870825" y="2468563"/>
          <p14:tracePt t="48359" x="7878763" y="2468563"/>
          <p14:tracePt t="48374" x="7886700" y="2476500"/>
          <p14:tracePt t="48391" x="7940675" y="2484438"/>
          <p14:tracePt t="48407" x="7985125" y="2506663"/>
          <p14:tracePt t="48425" x="8023225" y="2506663"/>
          <p14:tracePt t="48441" x="8153400" y="2536825"/>
          <p14:tracePt t="48457" x="8305800" y="2552700"/>
          <p14:tracePt t="48474" x="8351838" y="2568575"/>
          <p14:tracePt t="48491" x="8366125" y="2574925"/>
          <p14:tracePt t="48527" x="8374063" y="2574925"/>
          <p14:tracePt t="48551" x="8389938" y="2590800"/>
          <p14:tracePt t="48559" x="8420100" y="2636838"/>
          <p14:tracePt t="48574" x="8480425" y="2697163"/>
          <p14:tracePt t="48591" x="8504238" y="2727325"/>
          <p14:tracePt t="48624" x="8504238" y="2735263"/>
          <p14:tracePt t="48641" x="8504238" y="2759075"/>
          <p14:tracePt t="48658" x="8488363" y="2835275"/>
          <p14:tracePt t="48674" x="8435975" y="2857500"/>
          <p14:tracePt t="48691" x="8343900" y="2865438"/>
          <p14:tracePt t="48708" x="8229600" y="2873375"/>
          <p14:tracePt t="48726" x="8023225" y="2873375"/>
          <p14:tracePt t="48741" x="7940675" y="2873375"/>
          <p14:tracePt t="48758" x="7726363" y="2873375"/>
          <p14:tracePt t="48774" x="7650163" y="2873375"/>
          <p14:tracePt t="48791" x="7620000" y="2873375"/>
          <p14:tracePt t="48808" x="7612063" y="2873375"/>
          <p14:tracePt t="48990" x="7612063" y="2865438"/>
          <p14:tracePt t="48998" x="7612063" y="2841625"/>
          <p14:tracePt t="49007" x="7612063" y="2819400"/>
          <p14:tracePt t="49024" x="7612063" y="2797175"/>
          <p14:tracePt t="49041" x="7627938" y="2751138"/>
          <p14:tracePt t="49057" x="7650163" y="2705100"/>
          <p14:tracePt t="49074" x="7673975" y="2674938"/>
          <p14:tracePt t="49091" x="7726363" y="2613025"/>
          <p14:tracePt t="49107" x="7788275" y="2582863"/>
          <p14:tracePt t="49124" x="7856538" y="2560638"/>
          <p14:tracePt t="49141" x="7924800" y="2552700"/>
          <p14:tracePt t="49158" x="8008938" y="2552700"/>
          <p14:tracePt t="49174" x="8107363" y="2552700"/>
          <p14:tracePt t="49191" x="8183563" y="2552700"/>
          <p14:tracePt t="49207" x="8213725" y="2552700"/>
          <p14:tracePt t="49224" x="8229600" y="2552700"/>
          <p14:tracePt t="49257" x="8237538" y="2552700"/>
          <p14:tracePt t="49327" x="8229600" y="2582863"/>
          <p14:tracePt t="49336" x="8199438" y="2628900"/>
          <p14:tracePt t="49343" x="8161338" y="2651125"/>
          <p14:tracePt t="49358" x="8099425" y="2659063"/>
          <p14:tracePt t="49374" x="7916863" y="2713038"/>
          <p14:tracePt t="49391" x="7788275" y="2727325"/>
          <p14:tracePt t="49408" x="7704138" y="2735263"/>
          <p14:tracePt t="49425" x="7673975" y="2735263"/>
          <p14:tracePt t="49543" x="7666038" y="2735263"/>
          <p14:tracePt t="50071" x="7688263" y="2735263"/>
          <p14:tracePt t="50079" x="7712075" y="2735263"/>
          <p14:tracePt t="50091" x="7734300" y="2735263"/>
          <p14:tracePt t="50108" x="7802563" y="2735263"/>
          <p14:tracePt t="50126" x="7932738" y="2735263"/>
          <p14:tracePt t="50141" x="8077200" y="2735263"/>
          <p14:tracePt t="50158" x="8267700" y="2735263"/>
          <p14:tracePt t="50175" x="8450263" y="2735263"/>
          <p14:tracePt t="50191" x="8504238" y="2743200"/>
          <p14:tracePt t="50208" x="8526463" y="2751138"/>
          <p14:tracePt t="50225" x="8542338" y="2751138"/>
          <p14:tracePt t="50319" x="8550275" y="2751138"/>
          <p14:tracePt t="50335" x="8542338" y="2759075"/>
          <p14:tracePt t="50343" x="8496300" y="2765425"/>
          <p14:tracePt t="50358" x="8420100" y="2797175"/>
          <p14:tracePt t="50375" x="8175625" y="2857500"/>
          <p14:tracePt t="50391" x="7932738" y="2933700"/>
          <p14:tracePt t="50408" x="7497763" y="2994025"/>
          <p14:tracePt t="50425" x="7018338" y="3055938"/>
          <p14:tracePt t="50442" x="6569075" y="3055938"/>
          <p14:tracePt t="50458" x="6027738" y="3055938"/>
          <p14:tracePt t="50475" x="5592763" y="3055938"/>
          <p14:tracePt t="50492" x="5219700" y="3055938"/>
          <p14:tracePt t="50508" x="4906963" y="3055938"/>
          <p14:tracePt t="50525" x="4670425" y="3055938"/>
          <p14:tracePt t="50542" x="4343400" y="3055938"/>
          <p14:tracePt t="50558" x="4198938" y="3055938"/>
          <p14:tracePt t="50575" x="4060825" y="3063875"/>
          <p14:tracePt t="50592" x="3962400" y="3078163"/>
          <p14:tracePt t="50608" x="3878263" y="3094038"/>
          <p14:tracePt t="50626" x="3794125" y="3101975"/>
          <p14:tracePt t="50641" x="3649663" y="3108325"/>
          <p14:tracePt t="50658" x="3475038" y="3116263"/>
          <p14:tracePt t="50675" x="3314700" y="3140075"/>
          <p14:tracePt t="50692" x="3140075" y="3178175"/>
          <p14:tracePt t="50708" x="2955925" y="3192463"/>
          <p14:tracePt t="50725" x="2827338" y="3216275"/>
          <p14:tracePt t="50742" x="2765425" y="3230563"/>
          <p14:tracePt t="50863" x="2759075" y="3230563"/>
          <p14:tracePt t="50872" x="2735263" y="3246438"/>
          <p14:tracePt t="50879" x="2705100" y="3246438"/>
          <p14:tracePt t="50891" x="2682875" y="3254375"/>
          <p14:tracePt t="50908" x="2644775" y="3268663"/>
          <p14:tracePt t="50924" x="2582863" y="3284538"/>
          <p14:tracePt t="51463" x="2582863" y="3292475"/>
          <p14:tracePt t="51471" x="2667000" y="3306763"/>
          <p14:tracePt t="51479" x="2819400" y="3306763"/>
          <p14:tracePt t="51492" x="3025775" y="3306763"/>
          <p14:tracePt t="51509" x="3505200" y="3306763"/>
          <p14:tracePt t="51526" x="4106863" y="3306763"/>
          <p14:tracePt t="51542" x="4397375" y="3306763"/>
          <p14:tracePt t="51558" x="4632325" y="3306763"/>
          <p14:tracePt t="51575" x="4716463" y="3306763"/>
          <p14:tracePt t="51592" x="4724400" y="3314700"/>
          <p14:tracePt t="51695" x="4740275" y="3314700"/>
          <p14:tracePt t="51703" x="4770438" y="3322638"/>
          <p14:tracePt t="51711" x="4822825" y="3322638"/>
          <p14:tracePt t="51725" x="4892675" y="3322638"/>
          <p14:tracePt t="51743" x="5197475" y="3322638"/>
          <p14:tracePt t="51759" x="5440363" y="3336925"/>
          <p14:tracePt t="51775" x="5630863" y="3344863"/>
          <p14:tracePt t="51792" x="5761038" y="3352800"/>
          <p14:tracePt t="51809" x="5768975" y="3352800"/>
          <p14:tracePt t="51871" x="5753100" y="3352800"/>
          <p14:tracePt t="51879" x="5737225" y="3352800"/>
          <p14:tracePt t="51892" x="5715000" y="3352800"/>
          <p14:tracePt t="51909" x="5684838" y="3352800"/>
          <p14:tracePt t="51926" x="5630863" y="3344863"/>
          <p14:tracePt t="51942" x="5554663" y="3330575"/>
          <p14:tracePt t="51959" x="5470525" y="3314700"/>
          <p14:tracePt t="51975" x="5295900" y="3314700"/>
          <p14:tracePt t="51992" x="5059363" y="3314700"/>
          <p14:tracePt t="52009" x="4800600" y="3314700"/>
          <p14:tracePt t="52025" x="4441825" y="3314700"/>
          <p14:tracePt t="52042" x="4168775" y="3314700"/>
          <p14:tracePt t="52059" x="4084638" y="3314700"/>
          <p14:tracePt t="52111" x="4106863" y="3314700"/>
          <p14:tracePt t="52119" x="4152900" y="3322638"/>
          <p14:tracePt t="52127" x="4206875" y="3330575"/>
          <p14:tracePt t="52143" x="4327525" y="3375025"/>
          <p14:tracePt t="52159" x="4511675" y="3375025"/>
          <p14:tracePt t="52175" x="4694238" y="3375025"/>
          <p14:tracePt t="52192" x="4846638" y="3375025"/>
          <p14:tracePt t="52209" x="4960938" y="3375025"/>
          <p14:tracePt t="52226" x="4983163" y="3375025"/>
          <p14:tracePt t="52303" x="4975225" y="3375025"/>
          <p14:tracePt t="52311" x="4945063" y="3352800"/>
          <p14:tracePt t="52319" x="4892675" y="3344863"/>
          <p14:tracePt t="52327" x="4876800" y="3344863"/>
          <p14:tracePt t="52342" x="4860925" y="3344863"/>
          <p14:tracePt t="52407" x="4884738" y="3344863"/>
          <p14:tracePt t="52415" x="4945063" y="3360738"/>
          <p14:tracePt t="52426" x="4991100" y="3360738"/>
          <p14:tracePt t="52442" x="5045075" y="3368675"/>
          <p14:tracePt t="52459" x="5051425" y="3368675"/>
          <p14:tracePt t="52503" x="5021263" y="3368675"/>
          <p14:tracePt t="52511" x="4930775" y="3360738"/>
          <p14:tracePt t="52526" x="4670425" y="3344863"/>
          <p14:tracePt t="52543" x="4473575" y="3344863"/>
          <p14:tracePt t="52559" x="4351338" y="3368675"/>
          <p14:tracePt t="52576" x="4343400" y="3368675"/>
          <p14:tracePt t="52615" x="4365625" y="3382963"/>
          <p14:tracePt t="52626" x="4411663" y="3390900"/>
          <p14:tracePt t="52642" x="4511675" y="3406775"/>
          <p14:tracePt t="52659" x="4587875" y="3421063"/>
          <p14:tracePt t="52677" x="4656138" y="3421063"/>
          <p14:tracePt t="52808" x="4632325" y="3421063"/>
          <p14:tracePt t="52815" x="4625975" y="3421063"/>
          <p14:tracePt t="52826" x="4625975" y="3413125"/>
          <p14:tracePt t="52944" x="4632325" y="3413125"/>
          <p14:tracePt t="52951" x="4648200" y="3413125"/>
          <p14:tracePt t="52959" x="4670425" y="3413125"/>
          <p14:tracePt t="52976" x="4724400" y="3406775"/>
          <p14:tracePt t="52994" x="4822825" y="3390900"/>
          <p14:tracePt t="53009" x="4884738" y="3382963"/>
          <p14:tracePt t="53026" x="4914900" y="3382963"/>
          <p14:tracePt t="58071" x="4892675" y="3382963"/>
          <p14:tracePt t="58079" x="4830763" y="3382963"/>
          <p14:tracePt t="58087" x="4746625" y="3344863"/>
          <p14:tracePt t="58096" x="4708525" y="3336925"/>
          <p14:tracePt t="58111" x="4702175" y="3336925"/>
          <p14:tracePt t="58128" x="4694238" y="3336925"/>
          <p14:tracePt t="58144" x="4678363" y="3330575"/>
          <p14:tracePt t="59415" x="4656138" y="3330575"/>
          <p14:tracePt t="59423" x="4602163" y="3368675"/>
          <p14:tracePt t="59431" x="4564063" y="3398838"/>
          <p14:tracePt t="59445" x="4518025" y="3421063"/>
          <p14:tracePt t="59462" x="4275138" y="3543300"/>
          <p14:tracePt t="59479" x="3992563" y="3641725"/>
          <p14:tracePt t="59495" x="3679825" y="3787775"/>
          <p14:tracePt t="59512" x="3444875" y="3863975"/>
          <p14:tracePt t="59528" x="3276600" y="3916363"/>
          <p14:tracePt t="59545" x="3200400" y="3924300"/>
          <p14:tracePt t="59562" x="3170238" y="3924300"/>
          <p14:tracePt t="59578" x="3162300" y="3924300"/>
          <p14:tracePt t="59623" x="3154363" y="3870325"/>
          <p14:tracePt t="59631" x="3154363" y="3741738"/>
          <p14:tracePt t="59645" x="3140075" y="3627438"/>
          <p14:tracePt t="59662" x="3094038" y="3336925"/>
          <p14:tracePt t="59678" x="3086100" y="3222625"/>
          <p14:tracePt t="59695" x="3048000" y="2917825"/>
          <p14:tracePt t="59712" x="3048000" y="2759075"/>
          <p14:tracePt t="59728" x="3048000" y="2590800"/>
          <p14:tracePt t="59745" x="3086100" y="2430463"/>
          <p14:tracePt t="59762" x="3108325" y="2293938"/>
          <p14:tracePt t="59778" x="3132138" y="2141538"/>
          <p14:tracePt t="59795" x="3140075" y="1973263"/>
          <p14:tracePt t="59812" x="3140075" y="1836738"/>
          <p14:tracePt t="59828" x="3140075" y="1698625"/>
          <p14:tracePt t="59845" x="3140075" y="1622425"/>
          <p14:tracePt t="59862" x="3140075" y="1577975"/>
          <p14:tracePt t="59878" x="3140075" y="1554163"/>
          <p14:tracePt t="59880" x="3132138" y="1539875"/>
          <p14:tracePt t="59895" x="3101975" y="1493838"/>
          <p14:tracePt t="59912" x="3094038" y="1470025"/>
          <p14:tracePt t="59928" x="3070225" y="1431925"/>
          <p14:tracePt t="59945" x="3032125" y="1371600"/>
          <p14:tracePt t="59962" x="3001963" y="1341438"/>
          <p14:tracePt t="59978" x="2941638" y="1287463"/>
          <p14:tracePt t="59995" x="2879725" y="1241425"/>
          <p14:tracePt t="60011" x="2857500" y="1227138"/>
          <p14:tracePt t="60028" x="2849563" y="1211263"/>
          <p14:tracePt t="60045" x="2835275" y="1203325"/>
          <p14:tracePt t="60159" x="2827338" y="1219200"/>
          <p14:tracePt t="60167" x="2811463" y="1303338"/>
          <p14:tracePt t="60178" x="2797175" y="1363663"/>
          <p14:tracePt t="60195" x="2773363" y="1477963"/>
          <p14:tracePt t="60212" x="2759075" y="1501775"/>
          <p14:tracePt t="60264" x="2759075" y="1508125"/>
          <p14:tracePt t="60271" x="2735263" y="1508125"/>
          <p14:tracePt t="60279" x="2720975" y="1508125"/>
          <p14:tracePt t="60295" x="2689225" y="1501775"/>
          <p14:tracePt t="60312" x="2667000" y="1501775"/>
          <p14:tracePt t="60328" x="2644775" y="1493838"/>
          <p14:tracePt t="60345" x="2636838" y="1485900"/>
          <p14:tracePt t="60495" x="2636838" y="1508125"/>
          <p14:tracePt t="60503" x="2636838" y="1539875"/>
          <p14:tracePt t="60512" x="2636838" y="1570038"/>
          <p14:tracePt t="60529" x="2644775" y="1692275"/>
          <p14:tracePt t="60545" x="2667000" y="1858963"/>
          <p14:tracePt t="60563" x="2781300" y="2217738"/>
          <p14:tracePt t="60579" x="2933700" y="2620963"/>
          <p14:tracePt t="60595" x="3108325" y="3032125"/>
          <p14:tracePt t="60612" x="3292475" y="3429000"/>
          <p14:tracePt t="60628" x="3482975" y="3763963"/>
          <p14:tracePt t="60645" x="3635375" y="3984625"/>
          <p14:tracePt t="60662" x="3756025" y="4137025"/>
          <p14:tracePt t="60679" x="3878263" y="4343400"/>
          <p14:tracePt t="60695" x="3908425" y="4457700"/>
          <p14:tracePt t="60712" x="3908425" y="4525963"/>
          <p14:tracePt t="60729" x="3908425" y="4572000"/>
          <p14:tracePt t="60745" x="3894138" y="4640263"/>
          <p14:tracePt t="60763" x="3840163" y="4724400"/>
          <p14:tracePt t="60779" x="3717925" y="4792663"/>
          <p14:tracePt t="60795" x="3573463" y="4868863"/>
          <p14:tracePt t="60812" x="3444875" y="4937125"/>
          <p14:tracePt t="60829" x="3306763" y="4999038"/>
          <p14:tracePt t="60845" x="3238500" y="5037138"/>
          <p14:tracePt t="60862" x="3230563" y="5037138"/>
          <p14:tracePt t="60951" x="3216275" y="5037138"/>
          <p14:tracePt t="60959" x="3178175" y="4968875"/>
          <p14:tracePt t="60967" x="3146425" y="4906963"/>
          <p14:tracePt t="60979" x="3124200" y="4838700"/>
          <p14:tracePt t="60995" x="3116263" y="4830763"/>
          <p14:tracePt t="61031" x="3116263" y="4816475"/>
          <p14:tracePt t="61040" x="3108325" y="4800600"/>
          <p14:tracePt t="61047" x="3086100" y="4754563"/>
          <p14:tracePt t="61062" x="3078163" y="4702175"/>
          <p14:tracePt t="61079" x="3070225" y="4670425"/>
          <p14:tracePt t="61112" x="3063875" y="4618038"/>
          <p14:tracePt t="61129" x="3055938" y="4610100"/>
          <p14:tracePt t="61191" x="3055938" y="4602163"/>
          <p14:tracePt t="61264" x="3055938" y="4564063"/>
          <p14:tracePt t="61271" x="3055938" y="4457700"/>
          <p14:tracePt t="61279" x="3048000" y="4321175"/>
          <p14:tracePt t="61295" x="3009900" y="4175125"/>
          <p14:tracePt t="61312" x="2987675" y="4114800"/>
          <p14:tracePt t="61329" x="2955925" y="4016375"/>
          <p14:tracePt t="61346" x="2895600" y="3932238"/>
          <p14:tracePt t="61362" x="2797175" y="3863975"/>
          <p14:tracePt t="61379" x="2620963" y="3794125"/>
          <p14:tracePt t="61396" x="2454275" y="3749675"/>
          <p14:tracePt t="61412" x="2378075" y="3741738"/>
          <p14:tracePt t="61429" x="2354263" y="3733800"/>
          <p14:tracePt t="61446" x="2324100" y="3733800"/>
          <p14:tracePt t="61535" x="2324100" y="3741738"/>
          <p14:tracePt t="61543" x="2324100" y="3749675"/>
          <p14:tracePt t="61951" x="2324100" y="3756025"/>
          <p14:tracePt t="62015" x="2332038" y="3756025"/>
          <p14:tracePt t="62023" x="2346325" y="3756025"/>
          <p14:tracePt t="62031" x="2400300" y="3771900"/>
          <p14:tracePt t="62046" x="2522538" y="3787775"/>
          <p14:tracePt t="62062" x="2743200" y="3794125"/>
          <p14:tracePt t="62079" x="2933700" y="3810000"/>
          <p14:tracePt t="62096" x="3284538" y="3863975"/>
          <p14:tracePt t="62112" x="3657600" y="3902075"/>
          <p14:tracePt t="62129" x="3946525" y="3940175"/>
          <p14:tracePt t="62146" x="4237038" y="3940175"/>
          <p14:tracePt t="62163" x="4441825" y="3940175"/>
          <p14:tracePt t="62180" x="4579938" y="3940175"/>
          <p14:tracePt t="62196" x="4648200" y="3940175"/>
          <p14:tracePt t="62212" x="4656138" y="3940175"/>
          <p14:tracePt t="62631" x="4694238" y="3940175"/>
          <p14:tracePt t="62639" x="4740275" y="3940175"/>
          <p14:tracePt t="62647" x="4816475" y="3940175"/>
          <p14:tracePt t="62663" x="5135563" y="3940175"/>
          <p14:tracePt t="62680" x="5387975" y="3940175"/>
          <p14:tracePt t="62696" x="5592763" y="3940175"/>
          <p14:tracePt t="62713" x="5753100" y="3940175"/>
          <p14:tracePt t="62730" x="5783263" y="3940175"/>
          <p14:tracePt t="66719" x="5837238" y="3940175"/>
          <p14:tracePt t="66727" x="5951538" y="3970338"/>
          <p14:tracePt t="66735" x="6164263" y="3992563"/>
          <p14:tracePt t="66748" x="6561138" y="4008438"/>
          <p14:tracePt t="66764" x="7285038" y="4008438"/>
          <p14:tracePt t="66781" x="7802563" y="4008438"/>
          <p14:tracePt t="66799" x="8512175" y="4008438"/>
          <p14:tracePt t="66814" x="8694738" y="4008438"/>
          <p14:tracePt t="66831" x="8961438" y="4008438"/>
          <p14:tracePt t="66848" x="8975725" y="4000500"/>
          <p14:tracePt t="66911" x="8975725" y="3992563"/>
          <p14:tracePt t="66983" x="8983663" y="3992563"/>
          <p14:tracePt t="66991" x="9013825" y="3992563"/>
          <p14:tracePt t="67000" x="9083675" y="3978275"/>
          <p14:tracePt t="67015" x="9242425" y="3932238"/>
          <p14:tracePt t="67031" x="9364663" y="3894138"/>
          <p14:tracePt t="67048" x="9464675" y="3840163"/>
          <p14:tracePt t="67064" x="9486900" y="3840163"/>
          <p14:tracePt t="67239" x="9486900" y="3832225"/>
          <p14:tracePt t="67255" x="9478963" y="3825875"/>
          <p14:tracePt t="67263" x="9464675" y="3825875"/>
          <p14:tracePt t="67311" x="9448800" y="3825875"/>
          <p14:tracePt t="67527" x="9464675" y="3825875"/>
          <p14:tracePt t="67535" x="9471025" y="3825875"/>
          <p14:tracePt t="67548" x="9486900" y="3825875"/>
          <p14:tracePt t="67564" x="9494838" y="3825875"/>
          <p14:tracePt t="67983" x="9471025" y="3825875"/>
          <p14:tracePt t="67991" x="9440863" y="3825875"/>
          <p14:tracePt t="67999" x="9410700" y="3825875"/>
          <p14:tracePt t="68014" x="9304338" y="3894138"/>
          <p14:tracePt t="68031" x="9182100" y="3924300"/>
          <p14:tracePt t="68048" x="9090025" y="3940175"/>
          <p14:tracePt t="68064" x="9007475" y="3940175"/>
          <p14:tracePt t="68081" x="8975725" y="3940175"/>
          <p14:tracePt t="68098" x="8969375" y="3940175"/>
          <p14:tracePt t="68159" x="8915400" y="3962400"/>
          <p14:tracePt t="68167" x="8861425" y="4000500"/>
          <p14:tracePt t="68175" x="8785225" y="4030663"/>
          <p14:tracePt t="68183" x="8709025" y="4046538"/>
          <p14:tracePt t="68198" x="8632825" y="4068763"/>
          <p14:tracePt t="68215" x="8382000" y="4130675"/>
          <p14:tracePt t="68231" x="8199438" y="4152900"/>
          <p14:tracePt t="68248" x="7978775" y="4183063"/>
          <p14:tracePt t="68265" x="7680325" y="4221163"/>
          <p14:tracePt t="68281" x="7307263" y="4275138"/>
          <p14:tracePt t="68298" x="6911975" y="4335463"/>
          <p14:tracePt t="68315" x="6416675" y="4397375"/>
          <p14:tracePt t="68331" x="5845175" y="4441825"/>
          <p14:tracePt t="68348" x="5349875" y="4441825"/>
          <p14:tracePt t="68365" x="4868863" y="4441825"/>
          <p14:tracePt t="68381" x="4541838" y="4441825"/>
          <p14:tracePt t="68399" x="4106863" y="4457700"/>
          <p14:tracePt t="68415" x="3946525" y="4465638"/>
          <p14:tracePt t="68431" x="3832225" y="4465638"/>
          <p14:tracePt t="68448" x="3763963" y="4465638"/>
          <p14:tracePt t="68465" x="3717925" y="4465638"/>
          <p14:tracePt t="68527" x="3711575" y="4465638"/>
          <p14:tracePt t="68536" x="3695700" y="4465638"/>
          <p14:tracePt t="68543" x="3657600" y="4465638"/>
          <p14:tracePt t="68552" x="3573463" y="4465638"/>
          <p14:tracePt t="68565" x="3482975" y="4465638"/>
          <p14:tracePt t="68583" x="3140075" y="4465638"/>
          <p14:tracePt t="68600" x="2819400" y="4465638"/>
          <p14:tracePt t="68615" x="2560638" y="4465638"/>
          <p14:tracePt t="68632" x="2416175" y="4465638"/>
          <p14:tracePt t="68648" x="2339975" y="4449763"/>
          <p14:tracePt t="68727" x="2324100" y="4449763"/>
          <p14:tracePt t="68735" x="2301875" y="4449763"/>
          <p14:tracePt t="68748" x="2263775" y="4457700"/>
          <p14:tracePt t="68765" x="2187575" y="4465638"/>
          <p14:tracePt t="68783" x="2041525" y="4479925"/>
          <p14:tracePt t="68799" x="1981200" y="4479925"/>
          <p14:tracePt t="68815" x="1935163" y="4479925"/>
          <p14:tracePt t="68832" x="1927225" y="4479925"/>
          <p14:tracePt t="68927" x="1943100" y="4479925"/>
          <p14:tracePt t="68935" x="2049463" y="4479925"/>
          <p14:tracePt t="68948" x="2193925" y="4479925"/>
          <p14:tracePt t="68965" x="2530475" y="4479925"/>
          <p14:tracePt t="68982" x="3009900" y="4479925"/>
          <p14:tracePt t="68998" x="3238500" y="4479925"/>
          <p14:tracePt t="69015" x="3306763" y="4479925"/>
          <p14:tracePt t="69071" x="3230563" y="4479925"/>
          <p14:tracePt t="69079" x="3094038" y="4479925"/>
          <p14:tracePt t="69087" x="2879725" y="4457700"/>
          <p14:tracePt t="69098" x="2697163" y="4419600"/>
          <p14:tracePt t="69115" x="2400300" y="4365625"/>
          <p14:tracePt t="69132" x="2217738" y="4351338"/>
          <p14:tracePt t="69148" x="2117725" y="4327525"/>
          <p14:tracePt t="69182" x="2117725" y="4321175"/>
          <p14:tracePt t="69263" x="2141538" y="4321175"/>
          <p14:tracePt t="69271" x="2201863" y="4321175"/>
          <p14:tracePt t="69282" x="2308225" y="4321175"/>
          <p14:tracePt t="69299" x="2682875" y="4321175"/>
          <p14:tracePt t="69315" x="3032125" y="4321175"/>
          <p14:tracePt t="69332" x="3292475" y="4321175"/>
          <p14:tracePt t="69348" x="3390900" y="4327525"/>
          <p14:tracePt t="69391" x="3368675" y="4327525"/>
          <p14:tracePt t="69399" x="3208338" y="4343400"/>
          <p14:tracePt t="69415" x="2751138" y="4343400"/>
          <p14:tracePt t="69432" x="2378075" y="4343400"/>
          <p14:tracePt t="69449" x="2193925" y="4343400"/>
          <p14:tracePt t="69465" x="2155825" y="4351338"/>
          <p14:tracePt t="69511" x="2149475" y="4359275"/>
          <p14:tracePt t="69519" x="2149475" y="4373563"/>
          <p14:tracePt t="69532" x="2193925" y="4381500"/>
          <p14:tracePt t="69549" x="2308225" y="4419600"/>
          <p14:tracePt t="69565" x="2454275" y="4441825"/>
          <p14:tracePt t="69582" x="2751138" y="4457700"/>
          <p14:tracePt t="69600" x="3048000" y="4511675"/>
          <p14:tracePt t="69615" x="3108325" y="4525963"/>
          <p14:tracePt t="69632" x="3116263" y="4525963"/>
          <p14:tracePt t="69665" x="3040063" y="4533900"/>
          <p14:tracePt t="69682" x="2697163" y="4564063"/>
          <p14:tracePt t="69699" x="2324100" y="4564063"/>
          <p14:tracePt t="69715" x="2073275" y="4564063"/>
          <p14:tracePt t="69732" x="1943100" y="4564063"/>
          <p14:tracePt t="69749" x="1935163" y="4564063"/>
          <p14:tracePt t="69800" x="1958975" y="4564063"/>
          <p14:tracePt t="69807" x="2027238" y="4564063"/>
          <p14:tracePt t="69815" x="2111375" y="4564063"/>
          <p14:tracePt t="69832" x="2270125" y="4564063"/>
          <p14:tracePt t="69849" x="2324100" y="4564063"/>
          <p14:tracePt t="69919" x="2270125" y="4564063"/>
          <p14:tracePt t="69927" x="2163763" y="4564063"/>
          <p14:tracePt t="69935" x="2041525" y="4556125"/>
          <p14:tracePt t="69949" x="1897063" y="4525963"/>
          <p14:tracePt t="69965" x="1714500" y="4518025"/>
          <p14:tracePt t="69982" x="1600200" y="4503738"/>
          <p14:tracePt t="70047" x="1638300" y="4503738"/>
          <p14:tracePt t="70056" x="1730375" y="4503738"/>
          <p14:tracePt t="70065" x="1851025" y="4503738"/>
          <p14:tracePt t="70082" x="2163763" y="4503738"/>
          <p14:tracePt t="70099" x="2536825" y="4503738"/>
          <p14:tracePt t="70115" x="2811463" y="4503738"/>
          <p14:tracePt t="70132" x="2925763" y="4503738"/>
          <p14:tracePt t="70175" x="2879725" y="4487863"/>
          <p14:tracePt t="70183" x="2765425" y="4487863"/>
          <p14:tracePt t="70199" x="2370138" y="4487863"/>
          <p14:tracePt t="70215" x="1874838" y="4487863"/>
          <p14:tracePt t="70232" x="1477963" y="4487863"/>
          <p14:tracePt t="70249" x="1303338" y="4479925"/>
          <p14:tracePt t="70265" x="1287463" y="4479925"/>
          <p14:tracePt t="70299" x="1311275" y="4479925"/>
          <p14:tracePt t="70316" x="1493838" y="4518025"/>
          <p14:tracePt t="70332" x="1905000" y="4518025"/>
          <p14:tracePt t="70349" x="2354263" y="4518025"/>
          <p14:tracePt t="70366" x="2803525" y="4518025"/>
          <p14:tracePt t="70383" x="2887663" y="4525963"/>
          <p14:tracePt t="70431" x="2865438" y="4525963"/>
          <p14:tracePt t="70439" x="2697163" y="4525963"/>
          <p14:tracePt t="70449" x="2446338" y="4525963"/>
          <p14:tracePt t="70466" x="1798638" y="4479925"/>
          <p14:tracePt t="70482" x="1516063" y="4479925"/>
          <p14:tracePt t="70500" x="1455738" y="4479925"/>
          <p14:tracePt t="70532" x="1539875" y="4479925"/>
          <p14:tracePt t="70549" x="1943100" y="4503738"/>
          <p14:tracePt t="70566" x="2955925" y="4503738"/>
          <p14:tracePt t="70582" x="3184525" y="4518025"/>
          <p14:tracePt t="70599" x="3429000" y="4541838"/>
          <p14:tracePt t="70647" x="3344863" y="4541838"/>
          <p14:tracePt t="70655" x="3200400" y="4549775"/>
          <p14:tracePt t="70666" x="2994025" y="4549775"/>
          <p14:tracePt t="70682" x="2727325" y="4549775"/>
          <p14:tracePt t="70700" x="2667000" y="4549775"/>
          <p14:tracePt t="71095" x="2720975" y="4564063"/>
          <p14:tracePt t="71103" x="2819400" y="4579938"/>
          <p14:tracePt t="71116" x="3032125" y="4579938"/>
          <p14:tracePt t="71132" x="3649663" y="4518025"/>
          <p14:tracePt t="71149" x="4289425" y="4435475"/>
          <p14:tracePt t="71166" x="5051425" y="4321175"/>
          <p14:tracePt t="71182" x="5257800" y="4289425"/>
          <p14:tracePt t="71200" x="5273675" y="4283075"/>
          <p14:tracePt t="71402" x="5280025" y="4275138"/>
          <p14:tracePt t="71415" x="5287963" y="4251325"/>
          <p14:tracePt t="71423" x="5326063" y="4191000"/>
          <p14:tracePt t="71433" x="5356225" y="4152900"/>
          <p14:tracePt t="71449" x="5364163" y="4137025"/>
          <p14:tracePt t="71466" x="5387975" y="4114800"/>
          <p14:tracePt t="71483" x="5464175" y="4030663"/>
          <p14:tracePt t="71516" x="5470525" y="4022725"/>
          <p14:tracePt t="72639" x="5470525" y="4030663"/>
          <p14:tracePt t="72647" x="5402263" y="4092575"/>
          <p14:tracePt t="72655" x="5318125" y="4175125"/>
          <p14:tracePt t="72666" x="5159375" y="4251325"/>
          <p14:tracePt t="72683" x="4754563" y="4411663"/>
          <p14:tracePt t="72700" x="4206875" y="4587875"/>
          <p14:tracePt t="72716" x="3673475" y="4716463"/>
          <p14:tracePt t="72733" x="3200400" y="4860925"/>
          <p14:tracePt t="72751" x="2811463" y="4960938"/>
          <p14:tracePt t="72766" x="2751138" y="4983163"/>
          <p14:tracePt t="72855" x="2743200" y="4983163"/>
          <p14:tracePt t="72863" x="2697163" y="4991100"/>
          <p14:tracePt t="72871" x="2659063" y="4999038"/>
          <p14:tracePt t="72883" x="2613025" y="5013325"/>
          <p14:tracePt t="72900" x="2498725" y="5013325"/>
          <p14:tracePt t="72917" x="2346325" y="5021263"/>
          <p14:tracePt t="72933" x="2141538" y="5067300"/>
          <p14:tracePt t="72937" x="2041525" y="5075238"/>
          <p14:tracePt t="72951" x="1851025" y="5127625"/>
          <p14:tracePt t="72967" x="1736725" y="5151438"/>
          <p14:tracePt t="72983" x="1660525" y="5165725"/>
          <p14:tracePt t="73000" x="1654175" y="5173663"/>
          <p14:tracePt t="73152" x="1660525" y="5173663"/>
          <p14:tracePt t="73159" x="1714500" y="5143500"/>
          <p14:tracePt t="73168" x="1768475" y="5127625"/>
          <p14:tracePt t="73183" x="1836738" y="5105400"/>
          <p14:tracePt t="73200" x="1866900" y="5097463"/>
          <p14:tracePt t="73217" x="1965325" y="5067300"/>
          <p14:tracePt t="73233" x="2041525" y="5045075"/>
          <p14:tracePt t="73250" x="2079625" y="5037138"/>
          <p14:tracePt t="73267" x="2111375" y="5021263"/>
          <p14:tracePt t="73463" x="2117725" y="5021263"/>
          <p14:tracePt t="73471" x="2141538" y="5013325"/>
          <p14:tracePt t="73484" x="2155825" y="4999038"/>
          <p14:tracePt t="73500" x="2171700" y="4960938"/>
          <p14:tracePt t="73840" x="2163763" y="4953000"/>
          <p14:tracePt t="73855" x="2155825" y="4953000"/>
          <p14:tracePt t="73863" x="2141538" y="4968875"/>
          <p14:tracePt t="73871" x="2141538" y="4975225"/>
          <p14:tracePt t="73883" x="2141538" y="4983163"/>
          <p14:tracePt t="73900" x="2141538" y="4999038"/>
          <p14:tracePt t="73917" x="2171700" y="5013325"/>
          <p14:tracePt t="73975" x="2187575" y="5029200"/>
          <p14:tracePt t="73990" x="2201863" y="5029200"/>
          <p14:tracePt t="73999" x="2225675" y="5037138"/>
          <p14:tracePt t="74007" x="2255838" y="5051425"/>
          <p14:tracePt t="74017" x="2324100" y="5067300"/>
          <p14:tracePt t="74033" x="2530475" y="5121275"/>
          <p14:tracePt t="74050" x="2751138" y="5143500"/>
          <p14:tracePt t="74067" x="3055938" y="5197475"/>
          <p14:tracePt t="74083" x="3368675" y="5197475"/>
          <p14:tracePt t="74100" x="3703638" y="5197475"/>
          <p14:tracePt t="74117" x="3962400" y="5197475"/>
          <p14:tracePt t="74133" x="4160838" y="5197475"/>
          <p14:tracePt t="74150" x="4305300" y="5197475"/>
          <p14:tracePt t="74167" x="4373563" y="5189538"/>
          <p14:tracePt t="74183" x="4381500" y="5189538"/>
          <p14:tracePt t="74295" x="4381500" y="5181600"/>
          <p14:tracePt t="74319" x="4381500" y="5165725"/>
          <p14:tracePt t="74327" x="4381500" y="5159375"/>
          <p14:tracePt t="74527" x="4381500" y="5151438"/>
          <p14:tracePt t="74535" x="4381500" y="5135563"/>
          <p14:tracePt t="74543" x="4381500" y="5127625"/>
          <p14:tracePt t="74639" x="4381500" y="5121275"/>
          <p14:tracePt t="74663" x="4381500" y="5113338"/>
          <p14:tracePt t="74695" x="4381500" y="5105400"/>
          <p14:tracePt t="74703" x="4373563" y="5105400"/>
          <p14:tracePt t="74711" x="4343400" y="5105400"/>
          <p14:tracePt t="74719" x="4321175" y="5097463"/>
          <p14:tracePt t="74734" x="4297363" y="5089525"/>
          <p14:tracePt t="74750" x="4251325" y="5075238"/>
          <p14:tracePt t="74767" x="4229100" y="5067300"/>
          <p14:tracePt t="74807" x="4221163" y="5059363"/>
          <p14:tracePt t="74823" x="4206875" y="5045075"/>
          <p14:tracePt t="74834" x="4191000" y="4975225"/>
          <p14:tracePt t="74851" x="4160838" y="4868863"/>
          <p14:tracePt t="74867" x="4160838" y="4808538"/>
          <p14:tracePt t="74884" x="4160838" y="4694238"/>
          <p14:tracePt t="74901" x="4160838" y="4648200"/>
          <p14:tracePt t="74917" x="4206875" y="4564063"/>
          <p14:tracePt t="74934" x="4283075" y="4465638"/>
          <p14:tracePt t="74936" x="4335463" y="4435475"/>
          <p14:tracePt t="74950" x="4465638" y="4365625"/>
          <p14:tracePt t="74967" x="4618038" y="4305300"/>
          <p14:tracePt t="74984" x="4762500" y="4259263"/>
          <p14:tracePt t="75001" x="4899025" y="4221163"/>
          <p14:tracePt t="75018" x="5029200" y="4213225"/>
          <p14:tracePt t="75034" x="5181600" y="4213225"/>
          <p14:tracePt t="75051" x="5295900" y="4213225"/>
          <p14:tracePt t="75067" x="5364163" y="4229100"/>
          <p14:tracePt t="75084" x="5394325" y="4237038"/>
          <p14:tracePt t="75101" x="5508625" y="4297363"/>
          <p14:tracePt t="75117" x="5554663" y="4313238"/>
          <p14:tracePt t="75134" x="5578475" y="4327525"/>
          <p14:tracePt t="75151" x="5630863" y="4389438"/>
          <p14:tracePt t="75167" x="5722938" y="4556125"/>
          <p14:tracePt t="75184" x="5722938" y="4678363"/>
          <p14:tracePt t="75201" x="5722938" y="4800600"/>
          <p14:tracePt t="75219" x="5707063" y="4914900"/>
          <p14:tracePt t="75234" x="5646738" y="4975225"/>
          <p14:tracePt t="75251" x="5508625" y="5045075"/>
          <p14:tracePt t="75267" x="5334000" y="5075238"/>
          <p14:tracePt t="75284" x="5127625" y="5075238"/>
          <p14:tracePt t="75301" x="4922838" y="5075238"/>
          <p14:tracePt t="75318" x="4754563" y="5075238"/>
          <p14:tracePt t="75334" x="4648200" y="5075238"/>
          <p14:tracePt t="75351" x="4503738" y="5075238"/>
          <p14:tracePt t="75367" x="4441825" y="5075238"/>
          <p14:tracePt t="75384" x="4397375" y="5059363"/>
          <p14:tracePt t="75401" x="4229100" y="5013325"/>
          <p14:tracePt t="75417" x="4068763" y="4937125"/>
          <p14:tracePt t="75434" x="3946525" y="4860925"/>
          <p14:tracePt t="75451" x="3848100" y="4792663"/>
          <p14:tracePt t="75467" x="3771900" y="4732338"/>
          <p14:tracePt t="75484" x="3756025" y="4708525"/>
          <p14:tracePt t="75501" x="3756025" y="4702175"/>
          <p14:tracePt t="75519" x="3756025" y="4632325"/>
          <p14:tracePt t="75534" x="3756025" y="4610100"/>
          <p14:tracePt t="75551" x="3802063" y="4564063"/>
          <p14:tracePt t="75567" x="3908425" y="4518025"/>
          <p14:tracePt t="75584" x="4060825" y="4487863"/>
          <p14:tracePt t="75601" x="4297363" y="4457700"/>
          <p14:tracePt t="75617" x="4525963" y="4457700"/>
          <p14:tracePt t="75634" x="4740275" y="4457700"/>
          <p14:tracePt t="75651" x="4930775" y="4457700"/>
          <p14:tracePt t="75667" x="5067300" y="4465638"/>
          <p14:tracePt t="75684" x="5219700" y="4511675"/>
          <p14:tracePt t="75701" x="5287963" y="4533900"/>
          <p14:tracePt t="75719" x="5326063" y="4549775"/>
          <p14:tracePt t="75775" x="5326063" y="4564063"/>
          <p14:tracePt t="75783" x="5356225" y="4640263"/>
          <p14:tracePt t="75792" x="5380038" y="4724400"/>
          <p14:tracePt t="75801" x="5380038" y="4754563"/>
          <p14:tracePt t="75818" x="5380038" y="4854575"/>
          <p14:tracePt t="75834" x="5303838" y="4953000"/>
          <p14:tracePt t="75851" x="5203825" y="4983163"/>
          <p14:tracePt t="75868" x="5121275" y="4991100"/>
          <p14:tracePt t="75884" x="5045075" y="4991100"/>
          <p14:tracePt t="75901" x="5029200" y="4991100"/>
          <p14:tracePt t="76319" x="5045075" y="4991100"/>
          <p14:tracePt t="76327" x="5097463" y="5006975"/>
          <p14:tracePt t="76335" x="5165725" y="5013325"/>
          <p14:tracePt t="76351" x="5410200" y="5013325"/>
          <p14:tracePt t="76368" x="5722938" y="5013325"/>
          <p14:tracePt t="76384" x="6035675" y="5013325"/>
          <p14:tracePt t="76401" x="6346825" y="5013325"/>
          <p14:tracePt t="76419" x="6575425" y="5013325"/>
          <p14:tracePt t="76422" x="6697663" y="5013325"/>
          <p14:tracePt t="76434" x="6789738" y="5013325"/>
          <p14:tracePt t="76451" x="6994525" y="5013325"/>
          <p14:tracePt t="76468" x="7146925" y="5013325"/>
          <p14:tracePt t="76484" x="7277100" y="5013325"/>
          <p14:tracePt t="76501" x="7391400" y="5013325"/>
          <p14:tracePt t="76518" x="7559675" y="5013325"/>
          <p14:tracePt t="76534" x="7673975" y="5013325"/>
          <p14:tracePt t="76551" x="7818438" y="5013325"/>
          <p14:tracePt t="76568" x="7978775" y="5013325"/>
          <p14:tracePt t="76584" x="8175625" y="5045075"/>
          <p14:tracePt t="76601" x="8366125" y="5045075"/>
          <p14:tracePt t="76618" x="8518525" y="5045075"/>
          <p14:tracePt t="76634" x="8656638" y="5045075"/>
          <p14:tracePt t="76651" x="8724900" y="5045075"/>
          <p14:tracePt t="76668" x="8732838" y="5045075"/>
          <p14:tracePt t="76791" x="8694738" y="5045075"/>
          <p14:tracePt t="76799" x="8594725" y="5021263"/>
          <p14:tracePt t="76807" x="8512175" y="4999038"/>
          <p14:tracePt t="76818" x="8397875" y="4991100"/>
          <p14:tracePt t="76835" x="8169275" y="4991100"/>
          <p14:tracePt t="76851" x="7954963" y="4991100"/>
          <p14:tracePt t="76868" x="7886700" y="4991100"/>
          <p14:tracePt t="76937" x="7894638" y="4991100"/>
          <p14:tracePt t="76943" x="7924800" y="4991100"/>
          <p14:tracePt t="76951" x="7954963" y="4999038"/>
          <p14:tracePt t="76968" x="8099425" y="4999038"/>
          <p14:tracePt t="76985" x="8283575" y="4999038"/>
          <p14:tracePt t="77001" x="8420100" y="4999038"/>
          <p14:tracePt t="77018" x="8450263" y="4999038"/>
          <p14:tracePt t="77051" x="8458200" y="4999038"/>
          <p14:tracePt t="77068" x="8428038" y="4999038"/>
          <p14:tracePt t="77085" x="8031163" y="4999038"/>
          <p14:tracePt t="77101" x="7573963" y="4999038"/>
          <p14:tracePt t="77119" x="7292975" y="4999038"/>
          <p14:tracePt t="77159" x="7331075" y="4999038"/>
          <p14:tracePt t="77168" x="7413625" y="4999038"/>
          <p14:tracePt t="77185" x="7764463" y="4999038"/>
          <p14:tracePt t="77201" x="8145463" y="4999038"/>
          <p14:tracePt t="77218" x="8335963" y="4975225"/>
          <p14:tracePt t="77235" x="8359775" y="4975225"/>
          <p14:tracePt t="77268" x="8313738" y="4960938"/>
          <p14:tracePt t="77285" x="7940675" y="4953000"/>
          <p14:tracePt t="77301" x="7566025" y="4953000"/>
          <p14:tracePt t="77318" x="7445375" y="4960938"/>
          <p14:tracePt t="77351" x="7513638" y="4968875"/>
          <p14:tracePt t="77368" x="7673975" y="4983163"/>
          <p14:tracePt t="77385" x="8001000" y="4983163"/>
          <p14:tracePt t="77401" x="8153400" y="4991100"/>
          <p14:tracePt t="77447" x="8107363" y="4991100"/>
          <p14:tracePt t="77455" x="8047038" y="4991100"/>
          <p14:tracePt t="77468" x="7993063" y="4991100"/>
          <p14:tracePt t="77485" x="7970838" y="4991100"/>
          <p14:tracePt t="77536" x="7985125" y="4991100"/>
          <p14:tracePt t="77543" x="8031163" y="4991100"/>
          <p14:tracePt t="77552" x="8061325" y="4991100"/>
          <p14:tracePt t="77568" x="8213725" y="4991100"/>
          <p14:tracePt t="77585" x="8512175" y="4991100"/>
          <p14:tracePt t="77602" x="8899525" y="4991100"/>
          <p14:tracePt t="77618" x="9296400" y="4991100"/>
          <p14:tracePt t="77636" x="9571038" y="4991100"/>
          <p14:tracePt t="77652" x="9669463" y="4991100"/>
          <p14:tracePt t="77735" x="9669463" y="4999038"/>
          <p14:tracePt t="77832" x="9677400" y="4999038"/>
          <p14:tracePt t="77839" x="9707563" y="4999038"/>
          <p14:tracePt t="77852" x="9737725" y="4999038"/>
          <p14:tracePt t="77868" x="9813925" y="5006975"/>
          <p14:tracePt t="77885" x="9998075" y="5006975"/>
          <p14:tracePt t="77902" x="10112375" y="5006975"/>
          <p14:tracePt t="78000" x="10080625" y="5006975"/>
          <p14:tracePt t="78007" x="9998075" y="5006975"/>
          <p14:tracePt t="78018" x="9913938" y="4991100"/>
          <p14:tracePt t="78035" x="9799638" y="4975225"/>
          <p14:tracePt t="78052" x="9699625" y="4975225"/>
          <p14:tracePt t="78069" x="9661525" y="4975225"/>
          <p14:tracePt t="78119" x="9699625" y="4983163"/>
          <p14:tracePt t="78127" x="9761538" y="5013325"/>
          <p14:tracePt t="78135" x="9807575" y="5021263"/>
          <p14:tracePt t="78152" x="9921875" y="5029200"/>
          <p14:tracePt t="78169" x="10074275" y="5029200"/>
          <p14:tracePt t="78185" x="10118725" y="5029200"/>
          <p14:tracePt t="78263" x="10066338" y="5021263"/>
          <p14:tracePt t="78271" x="9982200" y="5006975"/>
          <p14:tracePt t="78279" x="9883775" y="5006975"/>
          <p14:tracePt t="78287" x="9761538" y="5006975"/>
          <p14:tracePt t="78302" x="9547225" y="5021263"/>
          <p14:tracePt t="78318" x="9494838" y="5037138"/>
          <p14:tracePt t="78367" x="9525000" y="5045075"/>
          <p14:tracePt t="78375" x="9593263" y="5067300"/>
          <p14:tracePt t="78386" x="9661525" y="5075238"/>
          <p14:tracePt t="78402" x="9913938" y="5075238"/>
          <p14:tracePt t="78418" x="10164763" y="5075238"/>
          <p14:tracePt t="78435" x="10317163" y="5075238"/>
          <p14:tracePt t="78452" x="10340975" y="5075238"/>
          <p14:tracePt t="78495" x="10302875" y="5075238"/>
          <p14:tracePt t="78503" x="10210800" y="5051425"/>
          <p14:tracePt t="78511" x="10142538" y="5037138"/>
          <p14:tracePt t="78519" x="10036175" y="5037138"/>
          <p14:tracePt t="78535" x="9783763" y="5037138"/>
          <p14:tracePt t="78552" x="9631363" y="5045075"/>
          <p14:tracePt t="78569" x="9578975" y="5059363"/>
          <p14:tracePt t="79727" x="9571038" y="5059363"/>
          <p14:tracePt t="79735" x="9532938" y="5059363"/>
          <p14:tracePt t="79744" x="9494838" y="5051425"/>
          <p14:tracePt t="79752" x="9440863" y="5045075"/>
          <p14:tracePt t="79769" x="9334500" y="5006975"/>
          <p14:tracePt t="79786" x="9136063" y="4960938"/>
          <p14:tracePt t="79802" x="8945563" y="4945063"/>
          <p14:tracePt t="79819" x="8763000" y="4922838"/>
          <p14:tracePt t="79836" x="8564563" y="4906963"/>
          <p14:tracePt t="79852" x="8397875" y="4884738"/>
          <p14:tracePt t="79869" x="8297863" y="4884738"/>
          <p14:tracePt t="79886" x="8259763" y="4876800"/>
          <p14:tracePt t="79902" x="8245475" y="4876800"/>
          <p14:tracePt t="79919" x="8131175" y="4876800"/>
          <p14:tracePt t="79936" x="7993063" y="4876800"/>
          <p14:tracePt t="79952" x="7832725" y="4899025"/>
          <p14:tracePt t="79969" x="7604125" y="4968875"/>
          <p14:tracePt t="79986" x="7246938" y="5045075"/>
          <p14:tracePt t="80002" x="6811963" y="5105400"/>
          <p14:tracePt t="80019" x="6446838" y="5113338"/>
          <p14:tracePt t="80036" x="6134100" y="5113338"/>
          <p14:tracePt t="80052" x="5845175" y="5113338"/>
          <p14:tracePt t="80069" x="5448300" y="5113338"/>
          <p14:tracePt t="80086" x="5051425" y="5113338"/>
          <p14:tracePt t="80102" x="4716463" y="5113338"/>
          <p14:tracePt t="80119" x="4618038" y="5097463"/>
          <p14:tracePt t="80136" x="4587875" y="5083175"/>
          <p14:tracePt t="80224" x="4579938" y="5083175"/>
          <p14:tracePt t="80615" x="4556125" y="5075238"/>
          <p14:tracePt t="80623" x="4525963" y="5067300"/>
          <p14:tracePt t="80636" x="4487863" y="5051425"/>
          <p14:tracePt t="80653" x="4411663" y="5037138"/>
          <p14:tracePt t="80669" x="4237038" y="5059363"/>
          <p14:tracePt t="80686" x="3908425" y="5143500"/>
          <p14:tracePt t="80703" x="3535363" y="5227638"/>
          <p14:tracePt t="80719" x="3360738" y="5265738"/>
          <p14:tracePt t="80736" x="3292475" y="5265738"/>
          <p14:tracePt t="80753" x="3260725" y="5280025"/>
          <p14:tracePt t="80786" x="3268663" y="5287963"/>
          <p14:tracePt t="80803" x="3314700" y="5318125"/>
          <p14:tracePt t="80819" x="3398838" y="5349875"/>
          <p14:tracePt t="80836" x="3413125" y="5349875"/>
          <p14:tracePt t="81136" x="3421063" y="5349875"/>
          <p14:tracePt t="81143" x="3429000" y="5349875"/>
          <p14:tracePt t="81153" x="3436938" y="5349875"/>
          <p14:tracePt t="81169" x="3451225" y="5349875"/>
          <p14:tracePt t="81207" x="3459163" y="5341938"/>
          <p14:tracePt t="81220" x="3467100" y="5334000"/>
          <p14:tracePt t="81236" x="3475038" y="5326063"/>
          <p14:tracePt t="81599" x="3497263" y="5311775"/>
          <p14:tracePt t="81607" x="3535363" y="5265738"/>
          <p14:tracePt t="81615" x="3597275" y="5197475"/>
          <p14:tracePt t="81623" x="3665538" y="5135563"/>
          <p14:tracePt t="81637" x="3741738" y="5083175"/>
          <p14:tracePt t="81653" x="3817938" y="5037138"/>
          <p14:tracePt t="81669" x="3832225" y="5021263"/>
          <p14:tracePt t="82271" x="3810000" y="5021263"/>
          <p14:tracePt t="82279" x="3756025" y="5013325"/>
          <p14:tracePt t="82287" x="3717925" y="5013325"/>
          <p14:tracePt t="82303" x="3581400" y="5045075"/>
          <p14:tracePt t="82320" x="3368675" y="5159375"/>
          <p14:tracePt t="82337" x="3146425" y="5219700"/>
          <p14:tracePt t="82353" x="2917825" y="5249863"/>
          <p14:tracePt t="82370" x="2705100" y="5265738"/>
          <p14:tracePt t="82387" x="2422525" y="5265738"/>
          <p14:tracePt t="82403" x="1981200" y="5334000"/>
          <p14:tracePt t="82420" x="1570038" y="5432425"/>
          <p14:tracePt t="82437" x="1295400" y="5524500"/>
          <p14:tracePt t="82455" x="1050925" y="5630863"/>
          <p14:tracePt t="82470" x="1006475" y="5661025"/>
          <p14:tracePt t="82487" x="968375" y="5699125"/>
          <p14:tracePt t="82551" x="974725" y="5707063"/>
          <p14:tracePt t="82591" x="990600" y="5707063"/>
          <p14:tracePt t="82735" x="998538" y="5707063"/>
          <p14:tracePt t="82743" x="1012825" y="5707063"/>
          <p14:tracePt t="82753" x="1050925" y="5707063"/>
          <p14:tracePt t="82771" x="1279525" y="5699125"/>
          <p14:tracePt t="82787" x="1584325" y="5668963"/>
          <p14:tracePt t="82803" x="1951038" y="5646738"/>
          <p14:tracePt t="82820" x="2308225" y="5638800"/>
          <p14:tracePt t="82837" x="2606675" y="5638800"/>
          <p14:tracePt t="82855" x="2727325" y="5638800"/>
          <p14:tracePt t="82959" x="2735263" y="5630863"/>
          <p14:tracePt t="83023" x="2735263" y="5622925"/>
          <p14:tracePt t="83031" x="2735263" y="5616575"/>
          <p14:tracePt t="83039" x="2735263" y="5600700"/>
          <p14:tracePt t="83111" x="2735263" y="5592763"/>
          <p14:tracePt t="83120" x="2720975" y="5592763"/>
          <p14:tracePt t="83127" x="2682875" y="5592763"/>
          <p14:tracePt t="83137" x="2651125" y="5584825"/>
          <p14:tracePt t="83153" x="2574925" y="5562600"/>
          <p14:tracePt t="83170" x="2460625" y="5554663"/>
          <p14:tracePt t="83187" x="2286000" y="5554663"/>
          <p14:tracePt t="83204" x="2149475" y="5554663"/>
          <p14:tracePt t="83220" x="2041525" y="5554663"/>
          <p14:tracePt t="83237" x="2011363" y="5554663"/>
          <p14:tracePt t="83254" x="2003425" y="5554663"/>
          <p14:tracePt t="84103" x="2011363" y="5546725"/>
          <p14:tracePt t="84119" x="2011363" y="5540375"/>
          <p14:tracePt t="84127" x="2027238" y="5540375"/>
          <p14:tracePt t="84303" x="2035175" y="5540375"/>
          <p14:tracePt t="84311" x="2079625" y="5540375"/>
          <p14:tracePt t="84321" x="2133600" y="5540375"/>
          <p14:tracePt t="84337" x="2354263" y="5540375"/>
          <p14:tracePt t="84354" x="2682875" y="5540375"/>
          <p14:tracePt t="84371" x="3055938" y="5540375"/>
          <p14:tracePt t="84387" x="3429000" y="5540375"/>
          <p14:tracePt t="84404" x="3717925" y="5540375"/>
          <p14:tracePt t="84421" x="3924300" y="5540375"/>
          <p14:tracePt t="84437" x="4000500" y="5524500"/>
          <p14:tracePt t="84455" x="4008438" y="5524500"/>
          <p14:tracePt t="84679" x="4016375" y="5516563"/>
          <p14:tracePt t="84687" x="4054475" y="5516563"/>
          <p14:tracePt t="84695" x="4122738" y="5502275"/>
          <p14:tracePt t="84704" x="4213225" y="5494338"/>
          <p14:tracePt t="84721" x="4435475" y="5456238"/>
          <p14:tracePt t="84737" x="4702175" y="5418138"/>
          <p14:tracePt t="84755" x="4922838" y="5410200"/>
          <p14:tracePt t="84771" x="5051425" y="5410200"/>
          <p14:tracePt t="84787" x="5083175" y="5410200"/>
          <p14:tracePt t="84991" x="5067300" y="5410200"/>
          <p14:tracePt t="84999" x="5013325" y="5410200"/>
          <p14:tracePt t="85007" x="4930775" y="5410200"/>
          <p14:tracePt t="85021" x="4838700" y="5410200"/>
          <p14:tracePt t="85038" x="4373563" y="5470525"/>
          <p14:tracePt t="85054" x="4160838" y="5486400"/>
          <p14:tracePt t="85071" x="3657600" y="5494338"/>
          <p14:tracePt t="85088" x="3475038" y="5494338"/>
          <p14:tracePt t="85104" x="3459163" y="5494338"/>
          <p14:tracePt t="85167" x="3467100" y="5494338"/>
          <p14:tracePt t="85175" x="3475038" y="5494338"/>
          <p14:tracePt t="85188" x="3482975" y="5494338"/>
          <p14:tracePt t="85204" x="3497263" y="5494338"/>
          <p14:tracePt t="85221" x="3559175" y="5494338"/>
          <p14:tracePt t="85238" x="3840163" y="5494338"/>
          <p14:tracePt t="85254" x="4114800" y="5494338"/>
          <p14:tracePt t="85271" x="4403725" y="5494338"/>
          <p14:tracePt t="85288" x="4656138" y="5494338"/>
          <p14:tracePt t="85304" x="4792663" y="5494338"/>
          <p14:tracePt t="85321" x="4816475" y="5494338"/>
          <p14:tracePt t="85631" x="4830763" y="5494338"/>
          <p14:tracePt t="85639" x="4876800" y="5494338"/>
          <p14:tracePt t="85647" x="4922838" y="5494338"/>
          <p14:tracePt t="85656" x="4968875" y="5502275"/>
          <p14:tracePt t="85671" x="5135563" y="5516563"/>
          <p14:tracePt t="85688" x="5341938" y="5516563"/>
          <p14:tracePt t="85704" x="5540375" y="5516563"/>
          <p14:tracePt t="85721" x="5684838" y="5516563"/>
          <p14:tracePt t="85738" x="5768975" y="5516563"/>
          <p14:tracePt t="86135" x="5745163" y="5516563"/>
          <p14:tracePt t="86143" x="5692775" y="5516563"/>
          <p14:tracePt t="86155" x="5622925" y="5516563"/>
          <p14:tracePt t="86171" x="5440363" y="5516563"/>
          <p14:tracePt t="86188" x="5197475" y="5532438"/>
          <p14:tracePt t="86205" x="4884738" y="5570538"/>
          <p14:tracePt t="86221" x="4656138" y="5592763"/>
          <p14:tracePt t="86238" x="4487863" y="5592763"/>
          <p14:tracePt t="86255" x="4321175" y="5592763"/>
          <p14:tracePt t="86271" x="4283075" y="5592763"/>
          <p14:tracePt t="86288" x="4251325" y="5592763"/>
          <p14:tracePt t="86305" x="4244975" y="5584825"/>
          <p14:tracePt t="86391" x="4244975" y="5578475"/>
          <p14:tracePt t="86400" x="4244975" y="5546725"/>
          <p14:tracePt t="86407" x="4244975" y="5532438"/>
          <p14:tracePt t="86421" x="4237038" y="5524500"/>
          <p14:tracePt t="86448" x="4237038" y="5508625"/>
          <p14:tracePt t="86463" x="4237038" y="5502275"/>
          <p14:tracePt t="86472" x="4237038" y="5486400"/>
          <p14:tracePt t="86488" x="4275138" y="5448300"/>
          <p14:tracePt t="86505" x="4335463" y="5402263"/>
          <p14:tracePt t="86521" x="4427538" y="5356225"/>
          <p14:tracePt t="86538" x="4525963" y="5311775"/>
          <p14:tracePt t="86555" x="4594225" y="5287963"/>
          <p14:tracePt t="86571" x="4632325" y="5273675"/>
          <p14:tracePt t="86588" x="4648200" y="5265738"/>
          <p14:tracePt t="86639" x="4656138" y="5265738"/>
          <p14:tracePt t="86648" x="4678363" y="5265738"/>
          <p14:tracePt t="86656" x="4702175" y="5265738"/>
          <p14:tracePt t="86671" x="4770438" y="5265738"/>
          <p14:tracePt t="86688" x="4930775" y="5265738"/>
          <p14:tracePt t="86705" x="5083175" y="5265738"/>
          <p14:tracePt t="86721" x="5203825" y="5265738"/>
          <p14:tracePt t="86738" x="5257800" y="5265738"/>
          <p14:tracePt t="86755" x="5287963" y="5265738"/>
          <p14:tracePt t="86831" x="5311775" y="5265738"/>
          <p14:tracePt t="86840" x="5334000" y="5265738"/>
          <p14:tracePt t="86848" x="5372100" y="5265738"/>
          <p14:tracePt t="86855" x="5410200" y="5273675"/>
          <p14:tracePt t="86871" x="5562600" y="5326063"/>
          <p14:tracePt t="86888" x="5661025" y="5334000"/>
          <p14:tracePt t="86905" x="5761038" y="5364163"/>
          <p14:tracePt t="86921" x="5905500" y="5402263"/>
          <p14:tracePt t="86938" x="5943600" y="5402263"/>
          <p14:tracePt t="86955" x="5973763" y="5410200"/>
          <p14:tracePt t="86971" x="6003925" y="5418138"/>
          <p14:tracePt t="86988" x="6011863" y="5418138"/>
          <p14:tracePt t="87005" x="6019800" y="5418138"/>
          <p14:tracePt t="87039" x="6019800" y="5426075"/>
          <p14:tracePt t="87047" x="6042025" y="5426075"/>
          <p14:tracePt t="87055" x="6065838" y="5432425"/>
          <p14:tracePt t="87071" x="6164263" y="5494338"/>
          <p14:tracePt t="87088" x="6264275" y="5540375"/>
          <p14:tracePt t="87105" x="6302375" y="5562600"/>
          <p14:tracePt t="87199" x="6302375" y="5578475"/>
          <p14:tracePt t="87207" x="6302375" y="5600700"/>
          <p14:tracePt t="87215" x="6278563" y="5622925"/>
          <p14:tracePt t="87223" x="6240463" y="5638800"/>
          <p14:tracePt t="87238" x="6111875" y="5661025"/>
          <p14:tracePt t="87255" x="5943600" y="5661025"/>
          <p14:tracePt t="87272" x="5737225" y="5668963"/>
          <p14:tracePt t="87288" x="5554663" y="5676900"/>
          <p14:tracePt t="87305" x="5394325" y="5692775"/>
          <p14:tracePt t="87322" x="5280025" y="5699125"/>
          <p14:tracePt t="87338" x="5197475" y="5699125"/>
          <p14:tracePt t="87355" x="5121275" y="5699125"/>
          <p14:tracePt t="87372" x="5006975" y="5699125"/>
          <p14:tracePt t="87388" x="4937125" y="5692775"/>
          <p14:tracePt t="87405" x="4876800" y="5684838"/>
          <p14:tracePt t="87422" x="4846638" y="5676900"/>
          <p14:tracePt t="87463" x="4822825" y="5668963"/>
          <p14:tracePt t="87472" x="4808538" y="5668963"/>
          <p14:tracePt t="87488" x="4754563" y="5661025"/>
          <p14:tracePt t="87505" x="4632325" y="5654675"/>
          <p14:tracePt t="87522" x="4487863" y="5654675"/>
          <p14:tracePt t="87539" x="4373563" y="5654675"/>
          <p14:tracePt t="87555" x="4305300" y="5654675"/>
          <p14:tracePt t="87572" x="4297363" y="5654675"/>
          <p14:tracePt t="87639" x="4305300" y="5654675"/>
          <p14:tracePt t="87647" x="4321175" y="5654675"/>
          <p14:tracePt t="87655" x="4343400" y="5654675"/>
          <p14:tracePt t="87672" x="4487863" y="5654675"/>
          <p14:tracePt t="87688" x="4708525" y="5654675"/>
          <p14:tracePt t="87705" x="4975225" y="5654675"/>
          <p14:tracePt t="87722" x="5311775" y="5654675"/>
          <p14:tracePt t="87739" x="5584825" y="5654675"/>
          <p14:tracePt t="87755" x="5768975" y="5654675"/>
          <p14:tracePt t="87772" x="5851525" y="5654675"/>
          <p14:tracePt t="87789" x="5883275" y="5654675"/>
          <p14:tracePt t="87805" x="5897563" y="5654675"/>
          <p14:tracePt t="87822" x="5905500" y="5654675"/>
          <p14:tracePt t="87839" x="5965825" y="5654675"/>
          <p14:tracePt t="87855" x="6080125" y="5638800"/>
          <p14:tracePt t="87872" x="6278563" y="5638800"/>
          <p14:tracePt t="87889" x="6484938" y="5638800"/>
          <p14:tracePt t="87905" x="6637338" y="5638800"/>
          <p14:tracePt t="87922" x="6727825" y="5638800"/>
          <p14:tracePt t="87939" x="6759575" y="5638800"/>
          <p14:tracePt t="88064" x="6751638" y="5630863"/>
          <p14:tracePt t="88071" x="6727825" y="5622925"/>
          <p14:tracePt t="88079" x="6713538" y="5616575"/>
          <p14:tracePt t="88089" x="6705600" y="5616575"/>
          <p14:tracePt t="88105" x="6697663" y="5616575"/>
          <p14:tracePt t="88122" x="6689725" y="5616575"/>
          <p14:tracePt t="88543" x="6683375" y="5616575"/>
          <p14:tracePt t="88551" x="6667500" y="5608638"/>
          <p14:tracePt t="88559" x="6645275" y="5600700"/>
          <p14:tracePt t="88572" x="6621463" y="5600700"/>
          <p14:tracePt t="88589" x="6599238" y="5600700"/>
          <p14:tracePt t="88606" x="6561138" y="5578475"/>
          <p14:tracePt t="88623" x="6537325" y="5578475"/>
          <p14:tracePt t="88768" x="6530975" y="5578475"/>
          <p14:tracePt t="88783" x="6515100" y="5578475"/>
          <p14:tracePt t="91447" x="6499225" y="5578475"/>
          <p14:tracePt t="91455" x="6461125" y="5584825"/>
          <p14:tracePt t="91463" x="6400800" y="5638800"/>
          <p14:tracePt t="91473" x="6286500" y="5699125"/>
          <p14:tracePt t="91490" x="5951538" y="5851525"/>
          <p14:tracePt t="91507" x="5502275" y="5973763"/>
          <p14:tracePt t="91523" x="5051425" y="6088063"/>
          <p14:tracePt t="91540" x="4694238" y="6142038"/>
          <p14:tracePt t="91557" x="4503738" y="6194425"/>
          <p14:tracePt t="91575" x="4297363" y="6226175"/>
          <p14:tracePt t="91590" x="4267200" y="6226175"/>
          <p14:tracePt t="91607" x="4206875" y="6232525"/>
          <p14:tracePt t="91623" x="4168775" y="6248400"/>
          <p14:tracePt t="91640" x="4068763" y="6264275"/>
          <p14:tracePt t="91657" x="3916363" y="6264275"/>
          <p14:tracePt t="91673" x="3673475" y="6264275"/>
          <p14:tracePt t="91690" x="3406775" y="6264275"/>
          <p14:tracePt t="91707" x="2987675" y="6264275"/>
          <p14:tracePt t="91723" x="2613025" y="6264275"/>
          <p14:tracePt t="91740" x="2378075" y="6264275"/>
          <p14:tracePt t="91757" x="2225675" y="6264275"/>
          <p14:tracePt t="91774" x="2171700" y="6264275"/>
          <p14:tracePt t="91790" x="2155825" y="6264275"/>
          <p14:tracePt t="91815" x="2149475" y="6264275"/>
          <p14:tracePt t="91823" x="2125663" y="6264275"/>
          <p14:tracePt t="91840" x="2065338" y="6264275"/>
          <p14:tracePt t="91857" x="1981200" y="6264275"/>
          <p14:tracePt t="91874" x="1836738" y="6264275"/>
          <p14:tracePt t="91890" x="1722438" y="6264275"/>
          <p14:tracePt t="91907" x="1684338" y="6264275"/>
          <p14:tracePt t="92015" x="1676400" y="6264275"/>
          <p14:tracePt t="92023" x="1676400" y="6248400"/>
          <p14:tracePt t="92031" x="1714500" y="6226175"/>
          <p14:tracePt t="92040" x="1782763" y="6210300"/>
          <p14:tracePt t="92057" x="1935163" y="6188075"/>
          <p14:tracePt t="92074" x="2141538" y="6164263"/>
          <p14:tracePt t="92090" x="2346325" y="6126163"/>
          <p14:tracePt t="92107" x="2492375" y="6103938"/>
          <p14:tracePt t="92123" x="2644775" y="6088063"/>
          <p14:tracePt t="92140" x="2735263" y="6080125"/>
          <p14:tracePt t="92157" x="2827338" y="6057900"/>
          <p14:tracePt t="92174" x="2949575" y="6049963"/>
          <p14:tracePt t="92190" x="3009900" y="6042025"/>
          <p14:tracePt t="92207" x="3276600" y="6011863"/>
          <p14:tracePt t="92223" x="3497263" y="5989638"/>
          <p14:tracePt t="92240" x="3717925" y="5989638"/>
          <p14:tracePt t="92257" x="4000500" y="5989638"/>
          <p14:tracePt t="92274" x="4313238" y="5989638"/>
          <p14:tracePt t="92290" x="4533900" y="5989638"/>
          <p14:tracePt t="92307" x="4746625" y="5989638"/>
          <p14:tracePt t="92324" x="4922838" y="5989638"/>
          <p14:tracePt t="92340" x="5051425" y="5989638"/>
          <p14:tracePt t="92357" x="5059363" y="5989638"/>
          <p14:tracePt t="92383" x="5067300" y="5989638"/>
          <p14:tracePt t="92399" x="5045075" y="5989638"/>
          <p14:tracePt t="92407" x="4968875" y="6027738"/>
          <p14:tracePt t="92424" x="4800600" y="6096000"/>
          <p14:tracePt t="92440" x="4572000" y="6188075"/>
          <p14:tracePt t="92457" x="4206875" y="6270625"/>
          <p14:tracePt t="92474" x="3848100" y="6324600"/>
          <p14:tracePt t="92491" x="3551238" y="6332538"/>
          <p14:tracePt t="92507" x="3330575" y="6332538"/>
          <p14:tracePt t="92524" x="3132138" y="6316663"/>
          <p14:tracePt t="92540" x="2987675" y="6256338"/>
          <p14:tracePt t="92557" x="2849563" y="6194425"/>
          <p14:tracePt t="92574" x="2759075" y="6164263"/>
          <p14:tracePt t="92624" x="2759075" y="6149975"/>
          <p14:tracePt t="92631" x="2759075" y="6118225"/>
          <p14:tracePt t="92640" x="2759075" y="6073775"/>
          <p14:tracePt t="92657" x="2759075" y="6042025"/>
          <p14:tracePt t="92691" x="2759075" y="6003925"/>
          <p14:tracePt t="92707" x="2759075" y="5981700"/>
          <p14:tracePt t="92724" x="2759075" y="5973763"/>
          <p14:tracePt t="92740" x="2759075" y="5935663"/>
          <p14:tracePt t="92757" x="2759075" y="5897563"/>
          <p14:tracePt t="92774" x="2743200" y="5875338"/>
          <p14:tracePt t="92793" x="2743200" y="5867400"/>
          <p14:tracePt t="92807" x="2743200" y="5807075"/>
          <p14:tracePt t="92824" x="2743200" y="5745163"/>
          <p14:tracePt t="92840" x="2773363" y="5668963"/>
          <p14:tracePt t="92857" x="2879725" y="5592763"/>
          <p14:tracePt t="92874" x="3025775" y="5524500"/>
          <p14:tracePt t="92890" x="3184525" y="5478463"/>
          <p14:tracePt t="92907" x="3322638" y="5440363"/>
          <p14:tracePt t="92924" x="3451225" y="5426075"/>
          <p14:tracePt t="92940" x="3505200" y="5426075"/>
          <p14:tracePt t="92957" x="3513138" y="5426075"/>
          <p14:tracePt t="92974" x="3521075" y="5432425"/>
          <p14:tracePt t="92991" x="3597275" y="5584825"/>
          <p14:tracePt t="93008" x="3657600" y="5768975"/>
          <p14:tracePt t="93024" x="3679825" y="5951538"/>
          <p14:tracePt t="93041" x="3703638" y="6096000"/>
          <p14:tracePt t="93057" x="3673475" y="6218238"/>
          <p14:tracePt t="93074" x="3619500" y="6286500"/>
          <p14:tracePt t="93091" x="3467100" y="6332538"/>
          <p14:tracePt t="93107" x="3246438" y="6346825"/>
          <p14:tracePt t="93124" x="2887663" y="6346825"/>
          <p14:tracePt t="93141" x="2574925" y="6270625"/>
          <p14:tracePt t="93157" x="2346325" y="6202363"/>
          <p14:tracePt t="93174" x="2301875" y="6164263"/>
          <p14:tracePt t="93191" x="2293938" y="6126163"/>
          <p14:tracePt t="93207" x="2278063" y="5973763"/>
          <p14:tracePt t="93224" x="2301875" y="5889625"/>
          <p14:tracePt t="93241" x="2416175" y="5761038"/>
          <p14:tracePt t="93257" x="2544763" y="5707063"/>
          <p14:tracePt t="93274" x="2689225" y="5638800"/>
          <p14:tracePt t="93291" x="2857500" y="5592763"/>
          <p14:tracePt t="93307" x="3017838" y="5570538"/>
          <p14:tracePt t="93325" x="3208338" y="5562600"/>
          <p14:tracePt t="93340" x="3322638" y="5562600"/>
          <p14:tracePt t="93357" x="3330575" y="5562600"/>
          <p14:tracePt t="93374" x="3336925" y="5562600"/>
          <p14:tracePt t="93391" x="3375025" y="5684838"/>
          <p14:tracePt t="93407" x="3398838" y="5875338"/>
          <p14:tracePt t="93425" x="3398838" y="6011863"/>
          <p14:tracePt t="93441" x="3398838" y="6156325"/>
          <p14:tracePt t="93457" x="3360738" y="6256338"/>
          <p14:tracePt t="93474" x="3298825" y="6324600"/>
          <p14:tracePt t="93491" x="3184525" y="6346825"/>
          <p14:tracePt t="93495" x="3108325" y="6346825"/>
          <p14:tracePt t="93507" x="3009900" y="6346825"/>
          <p14:tracePt t="93524" x="2773363" y="6302375"/>
          <p14:tracePt t="93541" x="2560638" y="6232525"/>
          <p14:tracePt t="93558" x="2370138" y="6126163"/>
          <p14:tracePt t="93574" x="2324100" y="6080125"/>
          <p14:tracePt t="93591" x="2308225" y="5951538"/>
          <p14:tracePt t="93607" x="2308225" y="5883275"/>
          <p14:tracePt t="93624" x="2416175" y="5799138"/>
          <p14:tracePt t="93641" x="2590800" y="5745163"/>
          <p14:tracePt t="93657" x="2827338" y="5699125"/>
          <p14:tracePt t="93674" x="3094038" y="5668963"/>
          <p14:tracePt t="93691" x="3314700" y="5668963"/>
          <p14:tracePt t="93707" x="3527425" y="5668963"/>
          <p14:tracePt t="93724" x="3641725" y="5676900"/>
          <p14:tracePt t="93741" x="3657600" y="5684838"/>
          <p14:tracePt t="93758" x="3673475" y="5707063"/>
          <p14:tracePt t="93774" x="3733800" y="5965825"/>
          <p14:tracePt t="93791" x="3717925" y="6118225"/>
          <p14:tracePt t="93807" x="3665538" y="6232525"/>
          <p14:tracePt t="93824" x="3559175" y="6332538"/>
          <p14:tracePt t="93841" x="3429000" y="6400800"/>
          <p14:tracePt t="93857" x="3246438" y="6408738"/>
          <p14:tracePt t="93874" x="2911475" y="6408738"/>
          <p14:tracePt t="93891" x="2536825" y="6308725"/>
          <p14:tracePt t="93908" x="2301875" y="6226175"/>
          <p14:tracePt t="93924" x="2179638" y="6142038"/>
          <p14:tracePt t="93941" x="2149475" y="6088063"/>
          <p14:tracePt t="93959" x="2141538" y="5897563"/>
          <p14:tracePt t="93974" x="2149475" y="5859463"/>
          <p14:tracePt t="93991" x="2362200" y="5707063"/>
          <p14:tracePt t="94008" x="2590800" y="5638800"/>
          <p14:tracePt t="94024" x="2803525" y="5616575"/>
          <p14:tracePt t="94041" x="3001963" y="5616575"/>
          <p14:tracePt t="94058" x="3178175" y="5616575"/>
          <p14:tracePt t="94074" x="3344863" y="5616575"/>
          <p14:tracePt t="94091" x="3413125" y="5654675"/>
          <p14:tracePt t="94108" x="3421063" y="5661025"/>
          <p14:tracePt t="94124" x="3451225" y="5775325"/>
          <p14:tracePt t="94141" x="3467100" y="5889625"/>
          <p14:tracePt t="94159" x="3368675" y="6088063"/>
          <p14:tracePt t="94175" x="3276600" y="6149975"/>
          <p14:tracePt t="94191" x="3162300" y="6180138"/>
          <p14:tracePt t="94208" x="3055938" y="6188075"/>
          <p14:tracePt t="94224" x="2941638" y="6156325"/>
          <p14:tracePt t="94241" x="2789238" y="6049963"/>
          <p14:tracePt t="94258" x="2682875" y="5973763"/>
          <p14:tracePt t="94275" x="2613025" y="5889625"/>
          <p14:tracePt t="94291" x="2590800" y="5813425"/>
          <p14:tracePt t="94308" x="2590800" y="5761038"/>
          <p14:tracePt t="94324" x="2613025" y="5684838"/>
          <p14:tracePt t="94341" x="2651125" y="5668963"/>
          <p14:tracePt t="94358" x="2835275" y="5654675"/>
          <p14:tracePt t="94375" x="2917825" y="5654675"/>
          <p14:tracePt t="94391" x="2941638" y="5661025"/>
          <p14:tracePt t="94408" x="2941638" y="5668963"/>
          <p14:tracePt t="94424" x="3032125" y="5837238"/>
          <p14:tracePt t="94441" x="3040063" y="5889625"/>
          <p14:tracePt t="94458" x="3025775" y="5981700"/>
          <p14:tracePt t="94475" x="2987675" y="6073775"/>
          <p14:tracePt t="94491" x="2911475" y="6118225"/>
          <p14:tracePt t="94494" x="2865438" y="6126163"/>
          <p14:tracePt t="94508" x="2781300" y="6126163"/>
          <p14:tracePt t="94524" x="2598738" y="6126163"/>
          <p14:tracePt t="94541" x="2460625" y="6096000"/>
          <p14:tracePt t="94558" x="2346325" y="6035675"/>
          <p14:tracePt t="94574" x="2339975" y="5965825"/>
          <p14:tracePt t="94591" x="2339975" y="5851525"/>
          <p14:tracePt t="94608" x="2460625" y="5753100"/>
          <p14:tracePt t="94624" x="2759075" y="5661025"/>
          <p14:tracePt t="94641" x="3178175" y="5600700"/>
          <p14:tracePt t="94658" x="3597275" y="5600700"/>
          <p14:tracePt t="94674" x="3970338" y="5600700"/>
          <p14:tracePt t="94691" x="4244975" y="5630863"/>
          <p14:tracePt t="94708" x="4427538" y="5722938"/>
          <p14:tracePt t="94724" x="4495800" y="5821363"/>
          <p14:tracePt t="94741" x="4518025" y="5981700"/>
          <p14:tracePt t="94758" x="4449763" y="6226175"/>
          <p14:tracePt t="94774" x="4283075" y="6346825"/>
          <p14:tracePt t="94791" x="4060825" y="6408738"/>
          <p14:tracePt t="94808" x="3825875" y="6416675"/>
          <p14:tracePt t="94824" x="3497263" y="6392863"/>
          <p14:tracePt t="94841" x="3268663" y="6308725"/>
          <p14:tracePt t="94858" x="3170238" y="6240463"/>
          <p14:tracePt t="94875" x="3140075" y="6164263"/>
          <p14:tracePt t="94892" x="3146425" y="6027738"/>
          <p14:tracePt t="94908" x="3292475" y="5913438"/>
          <p14:tracePt t="94925" x="3649663" y="5791200"/>
          <p14:tracePt t="94941" x="4221163" y="5668963"/>
          <p14:tracePt t="94958" x="4694238" y="5616575"/>
          <p14:tracePt t="94975" x="5197475" y="5616575"/>
          <p14:tracePt t="94991" x="5311775" y="5616575"/>
          <p14:tracePt t="95023" x="5318125" y="5616575"/>
          <p14:tracePt t="95032" x="5318125" y="5622925"/>
          <p14:tracePt t="95041" x="5287963" y="5684838"/>
          <p14:tracePt t="95058" x="5165725" y="5821363"/>
          <p14:tracePt t="95075" x="4922838" y="5951538"/>
          <p14:tracePt t="95091" x="4587875" y="6065838"/>
          <p14:tracePt t="95108" x="4168775" y="6126163"/>
          <p14:tracePt t="95125" x="3817938" y="6126163"/>
          <p14:tracePt t="95141" x="3559175" y="6126163"/>
          <p14:tracePt t="95158" x="3451225" y="6096000"/>
          <p14:tracePt t="95175" x="3444875" y="6073775"/>
          <p14:tracePt t="95191" x="3459163" y="6042025"/>
          <p14:tracePt t="95208" x="3543300" y="6003925"/>
          <p14:tracePt t="95225" x="3711575" y="5935663"/>
          <p14:tracePt t="95241" x="3916363" y="5897563"/>
          <p14:tracePt t="95258" x="4175125" y="5845175"/>
          <p14:tracePt t="95275" x="4419600" y="5807075"/>
          <p14:tracePt t="95291" x="4594225" y="5807075"/>
          <p14:tracePt t="95308" x="4746625" y="5807075"/>
          <p14:tracePt t="95325" x="4830763" y="5807075"/>
          <p14:tracePt t="95341" x="4846638" y="5807075"/>
          <p14:tracePt t="96415" x="4838700" y="5807075"/>
          <p14:tracePt t="96423" x="4808538" y="5807075"/>
          <p14:tracePt t="96431" x="4800600" y="5799138"/>
          <p14:tracePt t="96442" x="4792663" y="5799138"/>
          <p14:tracePt t="96458" x="4778375" y="5799138"/>
          <p14:tracePt t="96475" x="4732338" y="5791200"/>
          <p14:tracePt t="96492" x="4656138" y="5791200"/>
          <p14:tracePt t="96495" x="4610100" y="5821363"/>
          <p14:tracePt t="96508" x="4549775" y="5851525"/>
          <p14:tracePt t="96525" x="4427538" y="5913438"/>
          <p14:tracePt t="96542" x="4160838" y="5973763"/>
          <p14:tracePt t="96558" x="3848100" y="5989638"/>
          <p14:tracePt t="96575" x="3603625" y="6011863"/>
          <p14:tracePt t="96593" x="3398838" y="6042025"/>
          <p14:tracePt t="96608" x="3222625" y="6073775"/>
          <p14:tracePt t="96625" x="3040063" y="6096000"/>
          <p14:tracePt t="96642" x="2873375" y="6103938"/>
          <p14:tracePt t="96659" x="2773363" y="6103938"/>
          <p14:tracePt t="96675" x="2759075" y="6103938"/>
          <p14:tracePt t="96711" x="2759075" y="6111875"/>
          <p14:tracePt t="96751" x="2759075" y="6118225"/>
          <p14:tracePt t="96759" x="2759075" y="6149975"/>
          <p14:tracePt t="96767" x="2759075" y="6226175"/>
          <p14:tracePt t="96775" x="2759075" y="6270625"/>
          <p14:tracePt t="96793" x="2759075" y="6340475"/>
          <p14:tracePt t="96809" x="2781300" y="6461125"/>
          <p14:tracePt t="96825" x="2797175" y="6591300"/>
          <p14:tracePt t="96842" x="2797175" y="6781800"/>
          <p14:tracePt t="96859" x="2751138" y="6850063"/>
          <p14:tracePt t="96875" x="2613025" y="6850063"/>
          <p14:tracePt t="96892" x="2454275" y="6850063"/>
          <p14:tracePt t="96909" x="2286000" y="6850063"/>
          <p14:tracePt t="96925" x="2155825" y="6850063"/>
          <p14:tracePt t="96942" x="2019300" y="6850063"/>
          <p14:tracePt t="96959" x="1905000" y="6827838"/>
          <p14:tracePt t="96975" x="1820863" y="6789738"/>
          <p14:tracePt t="96992" x="1698625" y="6735763"/>
          <p14:tracePt t="98459" x="669925" y="6332538"/>
          <p14:tracePt t="98475" x="663575" y="6232525"/>
          <p14:tracePt t="98492" x="663575" y="6134100"/>
          <p14:tracePt t="98509" x="663575" y="6019800"/>
          <p14:tracePt t="98705" x="669925" y="5127625"/>
          <p14:tracePt t="98726" x="677863" y="5089525"/>
          <p14:tracePt t="98743" x="677863" y="5059363"/>
          <p14:tracePt t="98760" x="685800" y="5037138"/>
          <p14:tracePt t="98935" x="685800" y="5045075"/>
          <p14:tracePt t="98943" x="685800" y="5089525"/>
          <p14:tracePt t="98960" x="685800" y="5173663"/>
          <p14:tracePt t="99719" x="1455738" y="5127625"/>
          <p14:tracePt t="99727" x="1684338" y="5051425"/>
          <p14:tracePt t="99743" x="2149475" y="4868863"/>
          <p14:tracePt t="99760" x="2568575" y="4732338"/>
          <p14:tracePt t="99776" x="2803525" y="4656138"/>
          <p14:tracePt t="99793" x="2925763" y="4602163"/>
          <p14:tracePt t="99810" x="2971800" y="4587875"/>
          <p14:tracePt t="99826" x="2979738" y="4579938"/>
          <p14:tracePt t="99843" x="2994025" y="4556125"/>
          <p14:tracePt t="99860" x="3070225" y="4389438"/>
          <p14:tracePt t="99876" x="3132138" y="4237038"/>
          <p14:tracePt t="99893" x="3238500" y="4046538"/>
          <p14:tracePt t="99910" x="3421063" y="3787775"/>
          <p14:tracePt t="99926" x="3573463" y="3535363"/>
          <p14:tracePt t="99943" x="3627438" y="3413125"/>
          <p14:tracePt t="99960" x="3649663" y="3284538"/>
          <p14:tracePt t="99976" x="3649663" y="3178175"/>
          <p14:tracePt t="99993" x="3649663" y="3116263"/>
          <p14:tracePt t="100351" x="3695700" y="3078163"/>
          <p14:tracePt t="100363" x="3802063" y="2971800"/>
          <p14:tracePt t="100377" x="4046538" y="2827338"/>
          <p14:tracePt t="100393" x="4267200" y="2659063"/>
          <p14:tracePt t="100410" x="4579938" y="2454275"/>
          <p14:tracePt t="100427" x="4892675" y="2232025"/>
          <p14:tracePt t="100443" x="5045075" y="2103438"/>
          <p14:tracePt t="100460" x="5105400" y="1997075"/>
          <p14:tracePt t="100477" x="5121275" y="1927225"/>
          <p14:tracePt t="100493" x="5121275" y="1866900"/>
          <p14:tracePt t="100498" x="5121275" y="1844675"/>
          <p14:tracePt t="100510" x="5097463" y="1806575"/>
          <p14:tracePt t="100527" x="5045075" y="1722438"/>
          <p14:tracePt t="100639" x="5045075" y="1706563"/>
          <p14:tracePt t="100660" x="5113338" y="1584325"/>
          <p14:tracePt t="100677" x="5135563" y="1524000"/>
          <p14:tracePt t="100693" x="5143500" y="1455738"/>
          <p14:tracePt t="100710" x="5143500" y="1447800"/>
          <p14:tracePt t="100727" x="5083175" y="1409700"/>
          <p14:tracePt t="100743" x="4968875" y="1371600"/>
          <p14:tracePt t="100760" x="4876800" y="1349375"/>
          <p14:tracePt t="100777" x="4816475" y="1349375"/>
          <p14:tracePt t="100793" x="4784725" y="1349375"/>
          <p14:tracePt t="100810" x="4770438" y="1349375"/>
          <p14:tracePt t="100860" x="4694238" y="1379538"/>
          <p14:tracePt t="100877" x="4525963" y="1439863"/>
          <p14:tracePt t="100893" x="4275138" y="1485900"/>
          <p14:tracePt t="100910" x="3848100" y="1570038"/>
          <p14:tracePt t="100927" x="3390900" y="1654175"/>
          <p14:tracePt t="100943" x="3284538" y="1668463"/>
          <p14:tracePt t="101263" x="3246438" y="1654175"/>
          <p14:tracePt t="101279" x="3254375" y="1654175"/>
          <p14:tracePt t="101294" x="3292475" y="1654175"/>
          <p14:tracePt t="101310" x="3344863" y="1660525"/>
          <p14:tracePt t="101327" x="3429000" y="1660525"/>
          <p14:tracePt t="101703" x="3451225" y="1692275"/>
          <p14:tracePt t="101715" x="3513138" y="1836738"/>
          <p14:tracePt t="101727" x="3573463" y="2011363"/>
          <p14:tracePt t="101744" x="3603625" y="2103438"/>
          <p14:tracePt t="101760" x="3611563" y="2117725"/>
          <p14:tracePt t="101777" x="3635375" y="2179638"/>
          <p14:tracePt t="101794" x="3649663" y="2255838"/>
          <p14:tracePt t="101935" x="3649663" y="2263775"/>
          <p14:tracePt t="102025" x="3649663" y="2270125"/>
          <p14:tracePt t="102044" x="3665538" y="2301875"/>
          <p14:tracePt t="102751" x="3695700" y="2308225"/>
          <p14:tracePt t="102764" x="3802063" y="2278063"/>
          <p14:tracePt t="102777" x="4206875" y="2209800"/>
          <p14:tracePt t="102794" x="4648200" y="2125663"/>
          <p14:tracePt t="102811" x="5326063" y="2019300"/>
          <p14:tracePt t="102827" x="5965825" y="1951038"/>
          <p14:tracePt t="102844" x="6583363" y="1866900"/>
          <p14:tracePt t="102861" x="7040563" y="1820863"/>
          <p14:tracePt t="102877" x="7269163" y="1790700"/>
          <p14:tracePt t="102894" x="7437438" y="1774825"/>
          <p14:tracePt t="102911" x="7451725" y="1774825"/>
          <p14:tracePt t="103031" x="7467600" y="1774825"/>
          <p14:tracePt t="103044" x="7513638" y="1782763"/>
          <p14:tracePt t="103061" x="7566025" y="1798638"/>
          <p14:tracePt t="103078" x="7642225" y="1798638"/>
          <p14:tracePt t="103094" x="7666038" y="1798638"/>
          <p14:tracePt t="103151" x="7612063" y="1798638"/>
          <p14:tracePt t="103161" x="7535863" y="1798638"/>
          <p14:tracePt t="103178" x="7369175" y="1782763"/>
          <p14:tracePt t="103194" x="7239000" y="1760538"/>
          <p14:tracePt t="103211" x="7116763" y="1760538"/>
          <p14:tracePt t="103228" x="7048500" y="1760538"/>
          <p14:tracePt t="103244" x="7032625" y="1760538"/>
          <p14:tracePt t="103311" x="7026275" y="1760538"/>
          <p14:tracePt t="103328" x="6964363" y="1744663"/>
          <p14:tracePt t="103344" x="6858000" y="1744663"/>
          <p14:tracePt t="103361" x="6797675" y="1744663"/>
          <p14:tracePt t="103378" x="6743700" y="1744663"/>
          <p14:tracePt t="103394" x="6727825" y="1752600"/>
          <p14:tracePt t="103503" x="6743700" y="1760538"/>
          <p14:tracePt t="103515" x="6811963" y="1768475"/>
          <p14:tracePt t="103528" x="6896100" y="1774825"/>
          <p14:tracePt t="103545" x="7078663" y="1752600"/>
          <p14:tracePt t="103561" x="7277100" y="1684338"/>
          <p14:tracePt t="103578" x="7483475" y="1630363"/>
          <p14:tracePt t="103594" x="7718425" y="1600200"/>
          <p14:tracePt t="103611" x="7954963" y="1584325"/>
          <p14:tracePt t="103628" x="8115300" y="1584325"/>
          <p14:tracePt t="103644" x="8207375" y="1584325"/>
          <p14:tracePt t="103661" x="8237538" y="1584325"/>
          <p14:tracePt t="103694" x="8245475" y="1584325"/>
          <p14:tracePt t="103711" x="8251825" y="1584325"/>
          <p14:tracePt t="103759" x="8251825" y="1592263"/>
          <p14:tracePt t="103778" x="8191500" y="1592263"/>
          <p14:tracePt t="103794" x="8093075" y="1592263"/>
          <p14:tracePt t="103811" x="8054975" y="1577975"/>
          <p14:tracePt t="103845" x="8047038" y="1570038"/>
          <p14:tracePt t="103862" x="8047038" y="1477963"/>
          <p14:tracePt t="103879" x="8107363" y="1333500"/>
          <p14:tracePt t="103894" x="8199438" y="1219200"/>
          <p14:tracePt t="103911" x="8297863" y="1173163"/>
          <p14:tracePt t="103928" x="8351838" y="1143000"/>
          <p14:tracePt t="103945" x="8382000" y="1143000"/>
          <p14:tracePt t="103978" x="8397875" y="1150938"/>
          <p14:tracePt t="103995" x="8412163" y="1158875"/>
          <p14:tracePt t="104011" x="8466138" y="1181100"/>
          <p14:tracePt t="104028" x="8632825" y="1425575"/>
          <p14:tracePt t="104045" x="8809038" y="1692275"/>
          <p14:tracePt t="104061" x="8893175" y="1889125"/>
          <p14:tracePt t="104079" x="8961438" y="2111375"/>
          <p14:tracePt t="104095" x="8969375" y="2155825"/>
          <p14:tracePt t="104224" x="8969375" y="2149475"/>
          <p14:tracePt t="104245" x="8969375" y="2095500"/>
          <p14:tracePt t="104407" x="8961438" y="2095500"/>
          <p14:tracePt t="104428" x="8899525" y="2232025"/>
          <p14:tracePt t="104445" x="8877300" y="2346325"/>
          <p14:tracePt t="104461" x="8855075" y="2460625"/>
          <p14:tracePt t="104478" x="8847138" y="2568575"/>
          <p14:tracePt t="104496" x="8847138" y="2689225"/>
          <p14:tracePt t="104511" x="8847138" y="2765425"/>
          <p14:tracePt t="104528" x="8847138" y="2819400"/>
          <p14:tracePt t="104545" x="8847138" y="2857500"/>
          <p14:tracePt t="104561" x="8847138" y="2873375"/>
          <p14:tracePt t="104655" x="8823325" y="2865438"/>
          <p14:tracePt t="104668" x="8770938" y="2803525"/>
          <p14:tracePt t="104678" x="8702675" y="2713038"/>
          <p14:tracePt t="104695" x="8435975" y="2400300"/>
          <p14:tracePt t="104712" x="8313738" y="2209800"/>
          <p14:tracePt t="104728" x="8213725" y="2019300"/>
          <p14:tracePt t="104745" x="8161338" y="1882775"/>
          <p14:tracePt t="104762" x="8137525" y="1768475"/>
          <p14:tracePt t="104778" x="8137525" y="1660525"/>
          <p14:tracePt t="104795" x="8137525" y="1608138"/>
          <p14:tracePt t="104812" x="8137525" y="1600200"/>
          <p14:tracePt t="104828" x="8137525" y="1592263"/>
          <p14:tracePt t="104845" x="8115300" y="1592263"/>
          <p14:tracePt t="104862" x="7985125" y="1592263"/>
          <p14:tracePt t="104878" x="7788275" y="1698625"/>
          <p14:tracePt t="104895" x="7551738" y="1844675"/>
          <p14:tracePt t="104912" x="7299325" y="1965325"/>
          <p14:tracePt t="104928" x="7056438" y="2019300"/>
          <p14:tracePt t="104945" x="6896100" y="2019300"/>
          <p14:tracePt t="104962" x="6835775" y="2019300"/>
          <p14:tracePt t="104978" x="6804025" y="2003425"/>
          <p14:tracePt t="104995" x="6789738" y="1973263"/>
          <p14:tracePt t="104998" x="6789738" y="1958975"/>
          <p14:tracePt t="105012" x="6789738" y="1951038"/>
          <p14:tracePt t="105028" x="6789738" y="1897063"/>
          <p14:tracePt t="105045" x="6789738" y="1874838"/>
          <p14:tracePt t="105062" x="6804025" y="1858963"/>
          <p14:tracePt t="105078" x="6827838" y="1858963"/>
          <p14:tracePt t="105095" x="6956425" y="1844675"/>
          <p14:tracePt t="105112" x="7108825" y="1820863"/>
          <p14:tracePt t="105128" x="7421563" y="1798638"/>
          <p14:tracePt t="105145" x="7856538" y="1798638"/>
          <p14:tracePt t="105162" x="8191500" y="1798638"/>
          <p14:tracePt t="105178" x="8374063" y="1798638"/>
          <p14:tracePt t="105195" x="8404225" y="1798638"/>
          <p14:tracePt t="105247" x="8382000" y="1790700"/>
          <p14:tracePt t="105262" x="8267700" y="1768475"/>
          <p14:tracePt t="105278" x="8191500" y="1760538"/>
          <p14:tracePt t="105295" x="7756525" y="1768475"/>
          <p14:tracePt t="105312" x="7407275" y="1768475"/>
          <p14:tracePt t="105328" x="7146925" y="1768475"/>
          <p14:tracePt t="105345" x="7070725" y="1768475"/>
          <p14:tracePt t="105378" x="7086600" y="1774825"/>
          <p14:tracePt t="105395" x="7208838" y="1790700"/>
          <p14:tracePt t="105412" x="7391400" y="1812925"/>
          <p14:tracePt t="105428" x="7848600" y="1836738"/>
          <p14:tracePt t="105445" x="8374063" y="1889125"/>
          <p14:tracePt t="105462" x="8732838" y="1889125"/>
          <p14:tracePt t="105478" x="8747125" y="1889125"/>
          <p14:tracePt t="105512" x="8724900" y="1889125"/>
          <p14:tracePt t="105528" x="8474075" y="1851025"/>
          <p14:tracePt t="105545" x="7864475" y="1812925"/>
          <p14:tracePt t="105562" x="7254875" y="1760538"/>
          <p14:tracePt t="105578" x="6972300" y="1760538"/>
          <p14:tracePt t="105595" x="6942138" y="1760538"/>
          <p14:tracePt t="105645" x="7070725" y="1798638"/>
          <p14:tracePt t="105662" x="7331075" y="1866900"/>
          <p14:tracePt t="105678" x="7505700" y="1889125"/>
          <p14:tracePt t="105695" x="7832725" y="1997075"/>
          <p14:tracePt t="105712" x="7970838" y="2057400"/>
          <p14:tracePt t="105729" x="7993063" y="2073275"/>
          <p14:tracePt t="105762" x="7993063" y="2079625"/>
          <p14:tracePt t="105779" x="7908925" y="2125663"/>
          <p14:tracePt t="105795" x="7627938" y="2155825"/>
          <p14:tracePt t="105812" x="7108825" y="2155825"/>
          <p14:tracePt t="105829" x="6607175" y="2155825"/>
          <p14:tracePt t="105845" x="6384925" y="2133600"/>
          <p14:tracePt t="105862" x="6362700" y="2133600"/>
          <p14:tracePt t="105895" x="6423025" y="2133600"/>
          <p14:tracePt t="105912" x="6583363" y="2133600"/>
          <p14:tracePt t="105929" x="6789738" y="2117725"/>
          <p14:tracePt t="105945" x="6956425" y="2117725"/>
          <p14:tracePt t="105962" x="7078663" y="2117725"/>
          <p14:tracePt t="105979" x="7102475" y="2117725"/>
          <p14:tracePt t="106029" x="7002463" y="2079625"/>
          <p14:tracePt t="106045" x="6804025" y="2027238"/>
          <p14:tracePt t="106062" x="6621463" y="2003425"/>
          <p14:tracePt t="106079" x="6240463" y="1958975"/>
          <p14:tracePt t="106095" x="6202363" y="1951038"/>
          <p14:tracePt t="106129" x="6194425" y="1943100"/>
          <p14:tracePt t="106162" x="6226175" y="1920875"/>
          <p14:tracePt t="106179" x="6332538" y="1889125"/>
          <p14:tracePt t="106195" x="6423025" y="1882775"/>
          <p14:tracePt t="106212" x="6523038" y="1851025"/>
          <p14:tracePt t="106229" x="6583363" y="1851025"/>
          <p14:tracePt t="106245" x="6613525" y="1851025"/>
          <p14:tracePt t="106262" x="6637338" y="1851025"/>
          <p14:tracePt t="106279" x="6667500" y="1851025"/>
          <p14:tracePt t="106511" x="6697663" y="1858963"/>
          <p14:tracePt t="106529" x="6797675" y="1889125"/>
          <p14:tracePt t="106546" x="6942138" y="1905000"/>
          <p14:tracePt t="106562" x="7331075" y="2011363"/>
          <p14:tracePt t="106579" x="7696200" y="2103438"/>
          <p14:tracePt t="106596" x="7932738" y="2171700"/>
          <p14:tracePt t="106612" x="8077200" y="2209800"/>
          <p14:tracePt t="106629" x="8099425" y="2217738"/>
          <p14:tracePt t="106662" x="8107363" y="2225675"/>
          <p14:tracePt t="106679" x="8107363" y="2255838"/>
          <p14:tracePt t="106696" x="8008938" y="2392363"/>
          <p14:tracePt t="106712" x="7870825" y="2536825"/>
          <p14:tracePt t="106729" x="7726363" y="2659063"/>
          <p14:tracePt t="106746" x="7620000" y="2797175"/>
          <p14:tracePt t="106762" x="7527925" y="2895600"/>
          <p14:tracePt t="106779" x="7421563" y="2987675"/>
          <p14:tracePt t="106795" x="7383463" y="3017838"/>
          <p14:tracePt t="106812" x="7375525" y="3025775"/>
          <p14:tracePt t="112647" x="7369175" y="3025775"/>
          <p14:tracePt t="112664" x="7277100" y="3017838"/>
          <p14:tracePt t="112681" x="7216775" y="3001963"/>
          <p14:tracePt t="112698" x="7070725" y="3086100"/>
          <p14:tracePt t="112714" x="6888163" y="3284538"/>
          <p14:tracePt t="112731" x="6583363" y="3513138"/>
          <p14:tracePt t="112748" x="6240463" y="3711575"/>
          <p14:tracePt t="112764" x="5791200" y="3908425"/>
          <p14:tracePt t="112781" x="5241925" y="4130675"/>
          <p14:tracePt t="112798" x="4122738" y="4503738"/>
          <p14:tracePt t="112814" x="3314700" y="4732338"/>
          <p14:tracePt t="112831" x="2574925" y="4937125"/>
          <p14:tracePt t="112848" x="1981200" y="5089525"/>
          <p14:tracePt t="112865" x="1554163" y="5173663"/>
          <p14:tracePt t="114342" x="0" y="0"/>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411111" y="1019069"/>
            <a:ext cx="7416799"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Data </a:t>
            </a:r>
            <a:r>
              <a:rPr lang="en-US" sz="2800" b="1" dirty="0">
                <a:latin typeface="Times New Roman" panose="02020603050405020304" pitchFamily="18" charset="0"/>
                <a:cs typeface="Times New Roman" panose="02020603050405020304" pitchFamily="18" charset="0"/>
              </a:rPr>
              <a:t>collection and Experimental Design</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757017" y="2016271"/>
            <a:ext cx="4200189" cy="2954655"/>
          </a:xfrm>
          <a:prstGeom prst="rect">
            <a:avLst/>
          </a:prstGeom>
          <a:solidFill>
            <a:schemeClr val="bg1"/>
          </a:solidFill>
        </p:spPr>
        <p:txBody>
          <a:bodyPr wrap="none">
            <a:spAutoFit/>
          </a:bodyPr>
          <a:lstStyle/>
          <a:p>
            <a:r>
              <a:rPr lang="en-US" sz="2400" b="1" dirty="0" smtClean="0">
                <a:latin typeface="Times New Roman" panose="02020603050405020304" pitchFamily="18" charset="0"/>
                <a:cs typeface="Times New Roman" panose="02020603050405020304" pitchFamily="18" charset="0"/>
              </a:rPr>
              <a:t>1- Design of a statistical study</a:t>
            </a:r>
          </a:p>
          <a:p>
            <a:endParaRPr lang="en-US" sz="2400" b="1" dirty="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2- Data Collection </a:t>
            </a:r>
          </a:p>
          <a:p>
            <a:endParaRPr lang="en-US" sz="2400" b="1" dirty="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3- Experimental Design </a:t>
            </a:r>
          </a:p>
          <a:p>
            <a:endParaRPr lang="en-US" sz="2400" b="1" dirty="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4- Sampling Techniques</a:t>
            </a:r>
          </a:p>
          <a:p>
            <a:endParaRPr lang="en-US" dirty="0"/>
          </a:p>
        </p:txBody>
      </p:sp>
      <p:sp>
        <p:nvSpPr>
          <p:cNvPr id="9" name="Rectangle 8"/>
          <p:cNvSpPr/>
          <p:nvPr/>
        </p:nvSpPr>
        <p:spPr>
          <a:xfrm>
            <a:off x="7442755" y="2154770"/>
            <a:ext cx="2770310" cy="2677656"/>
          </a:xfrm>
          <a:prstGeom prst="rect">
            <a:avLst/>
          </a:prstGeom>
          <a:solidFill>
            <a:schemeClr val="bg1"/>
          </a:solidFill>
        </p:spPr>
        <p:txBody>
          <a:bodyPr wrap="none">
            <a:spAutoFit/>
          </a:bodyPr>
          <a:lstStyle/>
          <a:p>
            <a:pPr algn="r"/>
            <a:r>
              <a:rPr lang="ar-EG" sz="2400" b="1" dirty="0">
                <a:latin typeface="Times New Roman" panose="02020603050405020304" pitchFamily="18" charset="0"/>
                <a:cs typeface="Times New Roman" panose="02020603050405020304" pitchFamily="18" charset="0"/>
              </a:rPr>
              <a:t>1- تصميم دراسة إحصائية</a:t>
            </a: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2- جمع البيانات </a:t>
            </a: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3- التصميم التجريبي </a:t>
            </a: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4- تقنيات أخذ العينات</a:t>
            </a:r>
            <a:endParaRPr lang="en-US" dirty="0"/>
          </a:p>
        </p:txBody>
      </p:sp>
    </p:spTree>
    <p:extLst>
      <p:ext uri="{BB962C8B-B14F-4D97-AF65-F5344CB8AC3E}">
        <p14:creationId xmlns:p14="http://schemas.microsoft.com/office/powerpoint/2010/main" val="1572229736"/>
      </p:ext>
    </p:extLst>
  </p:cSld>
  <p:clrMapOvr>
    <a:masterClrMapping/>
  </p:clrMapOvr>
  <mc:AlternateContent xmlns:mc="http://schemas.openxmlformats.org/markup-compatibility/2006" xmlns:p14="http://schemas.microsoft.com/office/powerpoint/2010/main">
    <mc:Choice Requires="p14">
      <p:transition p14:dur="10" advTm="27550"/>
    </mc:Choice>
    <mc:Fallback xmlns="">
      <p:transition advTm="2755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Design </a:t>
            </a:r>
            <a:r>
              <a:rPr lang="en-US" sz="2800" b="1" dirty="0">
                <a:latin typeface="Times New Roman" panose="02020603050405020304" pitchFamily="18" charset="0"/>
                <a:cs typeface="Times New Roman" panose="02020603050405020304" pitchFamily="18" charset="0"/>
              </a:rPr>
              <a:t>of a statistical study</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361453" y="1761750"/>
            <a:ext cx="5237835" cy="3693319"/>
          </a:xfrm>
          <a:prstGeom prst="rect">
            <a:avLst/>
          </a:prstGeom>
          <a:solidFill>
            <a:schemeClr val="bg1"/>
          </a:solidFill>
        </p:spPr>
        <p:txBody>
          <a:bodyPr wrap="square">
            <a:spAutoFit/>
          </a:bodyPr>
          <a:lstStyle/>
          <a:p>
            <a:pPr algn="just"/>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goal of every statistical study is to collect data and then use the data to </a:t>
            </a:r>
            <a:r>
              <a:rPr lang="en-US" dirty="0" smtClean="0">
                <a:latin typeface="Times New Roman" panose="02020603050405020304" pitchFamily="18" charset="0"/>
                <a:cs typeface="Times New Roman" panose="02020603050405020304" pitchFamily="18" charset="0"/>
              </a:rPr>
              <a:t>make a </a:t>
            </a:r>
            <a:r>
              <a:rPr lang="en-US" dirty="0">
                <a:latin typeface="Times New Roman" panose="02020603050405020304" pitchFamily="18" charset="0"/>
                <a:cs typeface="Times New Roman" panose="02020603050405020304" pitchFamily="18" charset="0"/>
              </a:rPr>
              <a:t>decision. Any </a:t>
            </a:r>
            <a:r>
              <a:rPr lang="en-US" dirty="0" smtClean="0">
                <a:latin typeface="Times New Roman" panose="02020603050405020304" pitchFamily="18" charset="0"/>
                <a:cs typeface="Times New Roman" panose="02020603050405020304" pitchFamily="18" charset="0"/>
              </a:rPr>
              <a:t>decision you </a:t>
            </a:r>
            <a:r>
              <a:rPr lang="en-US" dirty="0">
                <a:latin typeface="Times New Roman" panose="02020603050405020304" pitchFamily="18" charset="0"/>
                <a:cs typeface="Times New Roman" panose="02020603050405020304" pitchFamily="18" charset="0"/>
              </a:rPr>
              <a:t>make using the results of a statistical study is </a:t>
            </a:r>
            <a:r>
              <a:rPr lang="en-US" dirty="0" smtClean="0">
                <a:latin typeface="Times New Roman" panose="02020603050405020304" pitchFamily="18" charset="0"/>
                <a:cs typeface="Times New Roman" panose="02020603050405020304" pitchFamily="18" charset="0"/>
              </a:rPr>
              <a:t>only as </a:t>
            </a:r>
            <a:r>
              <a:rPr lang="en-US" dirty="0">
                <a:latin typeface="Times New Roman" panose="02020603050405020304" pitchFamily="18" charset="0"/>
                <a:cs typeface="Times New Roman" panose="02020603050405020304" pitchFamily="18" charset="0"/>
              </a:rPr>
              <a:t>good as the process used to obtain the data. If </a:t>
            </a:r>
            <a:r>
              <a:rPr lang="en-US" dirty="0" smtClean="0">
                <a:latin typeface="Times New Roman" panose="02020603050405020304" pitchFamily="18" charset="0"/>
                <a:cs typeface="Times New Roman" panose="02020603050405020304" pitchFamily="18" charset="0"/>
              </a:rPr>
              <a:t>the process </a:t>
            </a:r>
            <a:r>
              <a:rPr lang="en-US" dirty="0">
                <a:latin typeface="Times New Roman" panose="02020603050405020304" pitchFamily="18" charset="0"/>
                <a:cs typeface="Times New Roman" panose="02020603050405020304" pitchFamily="18" charset="0"/>
              </a:rPr>
              <a:t>is flawed, then </a:t>
            </a:r>
            <a:r>
              <a:rPr lang="en-US" dirty="0" smtClean="0">
                <a:latin typeface="Times New Roman" panose="02020603050405020304" pitchFamily="18" charset="0"/>
                <a:cs typeface="Times New Roman" panose="02020603050405020304" pitchFamily="18" charset="0"/>
              </a:rPr>
              <a:t>the resulting </a:t>
            </a:r>
            <a:r>
              <a:rPr lang="en-US" dirty="0">
                <a:latin typeface="Times New Roman" panose="02020603050405020304" pitchFamily="18" charset="0"/>
                <a:cs typeface="Times New Roman" panose="02020603050405020304" pitchFamily="18" charset="0"/>
              </a:rPr>
              <a:t>decision is questionable.</a:t>
            </a:r>
          </a:p>
          <a:p>
            <a:pPr algn="just"/>
            <a:endParaRPr lang="en-US" dirty="0" smtClean="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Although </a:t>
            </a:r>
            <a:r>
              <a:rPr lang="en-US" dirty="0">
                <a:latin typeface="Times New Roman" panose="02020603050405020304" pitchFamily="18" charset="0"/>
                <a:cs typeface="Times New Roman" panose="02020603050405020304" pitchFamily="18" charset="0"/>
              </a:rPr>
              <a:t>you may never have to develop a statistical study, it is likely </a:t>
            </a:r>
            <a:r>
              <a:rPr lang="en-US" dirty="0" smtClean="0">
                <a:latin typeface="Times New Roman" panose="02020603050405020304" pitchFamily="18" charset="0"/>
                <a:cs typeface="Times New Roman" panose="02020603050405020304" pitchFamily="18" charset="0"/>
              </a:rPr>
              <a:t>that you </a:t>
            </a:r>
            <a:r>
              <a:rPr lang="en-US" dirty="0">
                <a:latin typeface="Times New Roman" panose="02020603050405020304" pitchFamily="18" charset="0"/>
                <a:cs typeface="Times New Roman" panose="02020603050405020304" pitchFamily="18" charset="0"/>
              </a:rPr>
              <a:t>will have to interpret the results of one. And before you interpret the </a:t>
            </a:r>
            <a:r>
              <a:rPr lang="en-US" dirty="0" smtClean="0">
                <a:latin typeface="Times New Roman" panose="02020603050405020304" pitchFamily="18" charset="0"/>
                <a:cs typeface="Times New Roman" panose="02020603050405020304" pitchFamily="18" charset="0"/>
              </a:rPr>
              <a:t>results of </a:t>
            </a:r>
            <a:r>
              <a:rPr lang="en-US" dirty="0">
                <a:latin typeface="Times New Roman" panose="02020603050405020304" pitchFamily="18" charset="0"/>
                <a:cs typeface="Times New Roman" panose="02020603050405020304" pitchFamily="18" charset="0"/>
              </a:rPr>
              <a:t>a study, you should determine whether the results are valid, as well as </a:t>
            </a:r>
            <a:r>
              <a:rPr lang="en-US" dirty="0" smtClean="0">
                <a:latin typeface="Times New Roman" panose="02020603050405020304" pitchFamily="18" charset="0"/>
                <a:cs typeface="Times New Roman" panose="02020603050405020304" pitchFamily="18" charset="0"/>
              </a:rPr>
              <a:t>reliable. In </a:t>
            </a:r>
            <a:r>
              <a:rPr lang="en-US" dirty="0">
                <a:latin typeface="Times New Roman" panose="02020603050405020304" pitchFamily="18" charset="0"/>
                <a:cs typeface="Times New Roman" panose="02020603050405020304" pitchFamily="18" charset="0"/>
              </a:rPr>
              <a:t>other words, you should be familiar with how to design a statistical study.</a:t>
            </a:r>
            <a:endParaRPr lang="en-US" b="1" dirty="0">
              <a:latin typeface="Times New Roman" panose="02020603050405020304" pitchFamily="18" charset="0"/>
              <a:cs typeface="Times New Roman" panose="02020603050405020304" pitchFamily="18" charset="0"/>
            </a:endParaRPr>
          </a:p>
        </p:txBody>
      </p:sp>
      <p:sp>
        <p:nvSpPr>
          <p:cNvPr id="9" name="Rectangle 8"/>
          <p:cNvSpPr/>
          <p:nvPr/>
        </p:nvSpPr>
        <p:spPr>
          <a:xfrm>
            <a:off x="6433465" y="2127677"/>
            <a:ext cx="5237835" cy="2862322"/>
          </a:xfrm>
          <a:prstGeom prst="rect">
            <a:avLst/>
          </a:prstGeom>
          <a:solidFill>
            <a:schemeClr val="bg1"/>
          </a:solidFill>
        </p:spPr>
        <p:txBody>
          <a:bodyPr wrap="square">
            <a:spAutoFit/>
          </a:bodyPr>
          <a:lstStyle/>
          <a:p>
            <a:pPr algn="r"/>
            <a:r>
              <a:rPr lang="ar-EG" dirty="0">
                <a:latin typeface="Times New Roman" panose="02020603050405020304" pitchFamily="18" charset="0"/>
                <a:cs typeface="Times New Roman" panose="02020603050405020304" pitchFamily="18" charset="0"/>
              </a:rPr>
              <a:t>الهدف من كل دراسة إحصائية هو جمع البيانات ثم استخدامها لاتخاذ القرار. إن أي قرار تتخذه باستخدام نتائج دراسة إحصائية يكون جيدًا بقدر جودة العملية المستخدمة للحصول على البيانات. إذا كانت العملية معيبة، فإن القرار الناتج يكون موضع شك.</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على الرغم من أنك قد لا تضطر أبدًا إلى تطوير دراسة إحصائية، فمن المحتمل أنه سيتعين عليك تفسير نتائج إحداها. وقبل أن تقوم بتفسير نتائج الدراسة، يجب عليك تحديد ما إذا كانت النتائج صحيحة، وكذلك يمكن الاعتماد عليها. بمعنى آخر، يجب أن تكون على دراية بكيفية تصميم الدراسة الإحصائية.</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5777700"/>
      </p:ext>
    </p:extLst>
  </p:cSld>
  <p:clrMapOvr>
    <a:masterClrMapping/>
  </p:clrMapOvr>
  <mc:AlternateContent xmlns:mc="http://schemas.openxmlformats.org/markup-compatibility/2006" xmlns:p14="http://schemas.microsoft.com/office/powerpoint/2010/main">
    <mc:Choice Requires="p14">
      <p:transition p14:dur="10" advTm="99472"/>
    </mc:Choice>
    <mc:Fallback xmlns="">
      <p:transition advTm="99472"/>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Data </a:t>
            </a:r>
            <a:r>
              <a:rPr lang="en-US" sz="2800" b="1" dirty="0">
                <a:latin typeface="Times New Roman" panose="02020603050405020304" pitchFamily="18" charset="0"/>
                <a:cs typeface="Times New Roman" panose="02020603050405020304" pitchFamily="18" charset="0"/>
              </a:rPr>
              <a:t>Collection</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90614" y="1752515"/>
            <a:ext cx="4557120" cy="3693319"/>
          </a:xfrm>
          <a:prstGeom prst="rect">
            <a:avLst/>
          </a:prstGeom>
          <a:solidFill>
            <a:schemeClr val="bg1"/>
          </a:solidFill>
        </p:spPr>
        <p:txBody>
          <a:bodyPr wrap="square">
            <a:spAutoFit/>
          </a:bodyPr>
          <a:lstStyle/>
          <a:p>
            <a:r>
              <a:rPr lang="en-US" sz="2400" b="1" dirty="0" smtClean="0">
                <a:latin typeface="Times New Roman" panose="02020603050405020304" pitchFamily="18" charset="0"/>
                <a:cs typeface="Times New Roman" panose="02020603050405020304" pitchFamily="18" charset="0"/>
              </a:rPr>
              <a:t>We have four main methods for collecting the data: </a:t>
            </a:r>
          </a:p>
          <a:p>
            <a:endParaRPr lang="en-US" b="1" i="1" dirty="0"/>
          </a:p>
          <a:p>
            <a:r>
              <a:rPr lang="en-US" sz="2400" dirty="0" smtClean="0">
                <a:latin typeface="Times New Roman" panose="02020603050405020304" pitchFamily="18" charset="0"/>
                <a:cs typeface="Times New Roman" panose="02020603050405020304" pitchFamily="18" charset="0"/>
              </a:rPr>
              <a:t>1- Do </a:t>
            </a:r>
            <a:r>
              <a:rPr lang="en-US" sz="2400" dirty="0">
                <a:latin typeface="Times New Roman" panose="02020603050405020304" pitchFamily="18" charset="0"/>
                <a:cs typeface="Times New Roman" panose="02020603050405020304" pitchFamily="18" charset="0"/>
              </a:rPr>
              <a:t>an observational </a:t>
            </a:r>
            <a:r>
              <a:rPr lang="en-US" sz="2400" dirty="0" smtClean="0">
                <a:latin typeface="Times New Roman" panose="02020603050405020304" pitchFamily="18" charset="0"/>
                <a:cs typeface="Times New Roman" panose="02020603050405020304" pitchFamily="18" charset="0"/>
              </a:rPr>
              <a:t>study</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2- Perform </a:t>
            </a:r>
            <a:r>
              <a:rPr lang="en-US" sz="2400" dirty="0">
                <a:latin typeface="Times New Roman" panose="02020603050405020304" pitchFamily="18" charset="0"/>
                <a:cs typeface="Times New Roman" panose="02020603050405020304" pitchFamily="18" charset="0"/>
              </a:rPr>
              <a:t>an </a:t>
            </a:r>
            <a:r>
              <a:rPr lang="en-US" sz="2400" dirty="0" smtClean="0">
                <a:latin typeface="Times New Roman" panose="02020603050405020304" pitchFamily="18" charset="0"/>
                <a:cs typeface="Times New Roman" panose="02020603050405020304" pitchFamily="18" charset="0"/>
              </a:rPr>
              <a:t>experiment</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3- </a:t>
            </a:r>
            <a:r>
              <a:rPr lang="en-US" sz="2400" dirty="0">
                <a:latin typeface="Times New Roman" panose="02020603050405020304" pitchFamily="18" charset="0"/>
                <a:cs typeface="Times New Roman" panose="02020603050405020304" pitchFamily="18" charset="0"/>
              </a:rPr>
              <a:t>Use a </a:t>
            </a:r>
            <a:r>
              <a:rPr lang="en-US" sz="2400" dirty="0" smtClean="0">
                <a:latin typeface="Times New Roman" panose="02020603050405020304" pitchFamily="18" charset="0"/>
                <a:cs typeface="Times New Roman" panose="02020603050405020304" pitchFamily="18" charset="0"/>
              </a:rPr>
              <a:t>simulation</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4- </a:t>
            </a:r>
            <a:r>
              <a:rPr lang="en-US" sz="2400" dirty="0">
                <a:latin typeface="Times New Roman" panose="02020603050405020304" pitchFamily="18" charset="0"/>
                <a:cs typeface="Times New Roman" panose="02020603050405020304" pitchFamily="18" charset="0"/>
              </a:rPr>
              <a:t>Use a </a:t>
            </a:r>
            <a:r>
              <a:rPr lang="en-US" sz="2400" dirty="0" smtClean="0">
                <a:latin typeface="Times New Roman" panose="02020603050405020304" pitchFamily="18" charset="0"/>
                <a:cs typeface="Times New Roman" panose="02020603050405020304" pitchFamily="18" charset="0"/>
              </a:rPr>
              <a:t>survey</a:t>
            </a:r>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6342307" y="1724291"/>
            <a:ext cx="4557120" cy="3416320"/>
          </a:xfrm>
          <a:prstGeom prst="rect">
            <a:avLst/>
          </a:prstGeom>
          <a:solidFill>
            <a:schemeClr val="bg1"/>
          </a:solidFill>
        </p:spPr>
        <p:txBody>
          <a:bodyPr wrap="square">
            <a:spAutoFit/>
          </a:bodyPr>
          <a:lstStyle/>
          <a:p>
            <a:pPr algn="r"/>
            <a:r>
              <a:rPr lang="ar-EG" sz="2400" b="1" dirty="0">
                <a:latin typeface="Times New Roman" panose="02020603050405020304" pitchFamily="18" charset="0"/>
                <a:cs typeface="Times New Roman" panose="02020603050405020304" pitchFamily="18" charset="0"/>
              </a:rPr>
              <a:t>لدينا أربع طرق رئيسية لجمع البيانات: </a:t>
            </a: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1- إجراء دراسة رصدية</a:t>
            </a: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2- إجراء تجربة</a:t>
            </a: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3- استخدم المحاكاة</a:t>
            </a: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4- استخدم </a:t>
            </a:r>
            <a:r>
              <a:rPr lang="ar-EG" sz="2400" b="1" dirty="0" smtClean="0">
                <a:latin typeface="Times New Roman" panose="02020603050405020304" pitchFamily="18" charset="0"/>
                <a:cs typeface="Times New Roman" panose="02020603050405020304" pitchFamily="18" charset="0"/>
              </a:rPr>
              <a:t>الاستبيان</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3595346"/>
      </p:ext>
    </p:extLst>
  </p:cSld>
  <p:clrMapOvr>
    <a:masterClrMapping/>
  </p:clrMapOvr>
  <mc:AlternateContent xmlns:mc="http://schemas.openxmlformats.org/markup-compatibility/2006" xmlns:p14="http://schemas.microsoft.com/office/powerpoint/2010/main">
    <mc:Choice Requires="p14">
      <p:transition p14:dur="10" advTm="73928"/>
    </mc:Choice>
    <mc:Fallback xmlns="">
      <p:transition advTm="73928"/>
    </mc:Fallback>
  </mc:AlternateContent>
  <p:timing>
    <p:tnLst>
      <p:par>
        <p:cTn id="1" dur="indefinite" restart="never" nodeType="tmRoot"/>
      </p:par>
    </p:tnLst>
  </p:timing>
  <p:extLst mod="1">
    <p:ext uri="{3A86A75C-4F4B-4683-9AE1-C65F6400EC91}">
      <p14:laserTraceLst xmlns:p14="http://schemas.microsoft.com/office/powerpoint/2010/main">
        <p14:tracePtLst>
          <p14:tracePt t="22590" x="609600" y="5295900"/>
          <p14:tracePt t="22655" x="631825" y="5295900"/>
          <p14:tracePt t="22664" x="685800" y="5295900"/>
          <p14:tracePt t="22672" x="762000" y="5295900"/>
          <p14:tracePt t="22683" x="898525" y="5257800"/>
          <p14:tracePt t="22700" x="1219200" y="5211763"/>
          <p14:tracePt t="22717" x="1600200" y="5143500"/>
          <p14:tracePt t="22733" x="1951038" y="5037138"/>
          <p14:tracePt t="22750" x="2225675" y="4960938"/>
          <p14:tracePt t="22767" x="2422525" y="4899025"/>
          <p14:tracePt t="22783" x="2498725" y="4876800"/>
          <p14:tracePt t="22800" x="2552700" y="4868863"/>
          <p14:tracePt t="22848" x="2568575" y="4868863"/>
          <p14:tracePt t="22855" x="2582863" y="4868863"/>
          <p14:tracePt t="22867" x="2628900" y="4868863"/>
          <p14:tracePt t="22883" x="2727325" y="4876800"/>
          <p14:tracePt t="22900" x="2925763" y="4876800"/>
          <p14:tracePt t="22917" x="3140075" y="4876800"/>
          <p14:tracePt t="22933" x="3368675" y="4884738"/>
          <p14:tracePt t="22950" x="3611563" y="4884738"/>
          <p14:tracePt t="22967" x="3779838" y="4884738"/>
          <p14:tracePt t="22983" x="3870325" y="4884738"/>
          <p14:tracePt t="23000" x="3894138" y="4892675"/>
          <p14:tracePt t="23127" x="3894138" y="4899025"/>
          <p14:tracePt t="23151" x="3894138" y="4914900"/>
          <p14:tracePt t="23159" x="3894138" y="4945063"/>
          <p14:tracePt t="23167" x="3894138" y="4953000"/>
          <p14:tracePt t="23199" x="3894138" y="4960938"/>
          <p14:tracePt t="23215" x="3878263" y="4975225"/>
          <p14:tracePt t="23223" x="3856038" y="4991100"/>
          <p14:tracePt t="23234" x="3840163" y="5006975"/>
          <p14:tracePt t="23251" x="3787775" y="5021263"/>
          <p14:tracePt t="23267" x="3725863" y="5021263"/>
          <p14:tracePt t="23284" x="3665538" y="5021263"/>
          <p14:tracePt t="23300" x="3597275" y="5021263"/>
          <p14:tracePt t="23317" x="3589338" y="5021263"/>
          <p14:tracePt t="25039" x="3589338" y="5013325"/>
          <p14:tracePt t="25047" x="3589338" y="4999038"/>
          <p14:tracePt t="25055" x="3597275" y="4953000"/>
          <p14:tracePt t="25068" x="3611563" y="4914900"/>
          <p14:tracePt t="25084" x="3673475" y="4816475"/>
          <p14:tracePt t="25102" x="3825875" y="4541838"/>
          <p14:tracePt t="25118" x="3902075" y="4373563"/>
          <p14:tracePt t="25134" x="3940175" y="4191000"/>
          <p14:tracePt t="25151" x="3946525" y="4046538"/>
          <p14:tracePt t="25169" x="3946525" y="3924300"/>
          <p14:tracePt t="25184" x="3924300" y="3802063"/>
          <p14:tracePt t="25201" x="3863975" y="3657600"/>
          <p14:tracePt t="25218" x="3771900" y="3527425"/>
          <p14:tracePt t="25234" x="3673475" y="3413125"/>
          <p14:tracePt t="25251" x="3565525" y="3322638"/>
          <p14:tracePt t="25268" x="3467100" y="3230563"/>
          <p14:tracePt t="25284" x="3382963" y="3162300"/>
          <p14:tracePt t="25301" x="3306763" y="3116263"/>
          <p14:tracePt t="25318" x="3222625" y="2987675"/>
          <p14:tracePt t="25334" x="3200400" y="2911475"/>
          <p14:tracePt t="25351" x="3200400" y="2857500"/>
          <p14:tracePt t="25368" x="3200400" y="2803525"/>
          <p14:tracePt t="25384" x="3200400" y="2765425"/>
          <p14:tracePt t="25401" x="3222625" y="2743200"/>
          <p14:tracePt t="25418" x="3254375" y="2713038"/>
          <p14:tracePt t="25434" x="3292475" y="2697163"/>
          <p14:tracePt t="25451" x="3344863" y="2674938"/>
          <p14:tracePt t="25468" x="3398838" y="2667000"/>
          <p14:tracePt t="25484" x="3451225" y="2667000"/>
          <p14:tracePt t="25501" x="3489325" y="2667000"/>
          <p14:tracePt t="25519" x="3543300" y="2667000"/>
          <p14:tracePt t="25534" x="3559175" y="2674938"/>
          <p14:tracePt t="25615" x="3565525" y="2674938"/>
          <p14:tracePt t="25631" x="3581400" y="2674938"/>
          <p14:tracePt t="25639" x="3611563" y="2682875"/>
          <p14:tracePt t="25651" x="3649663" y="2689225"/>
          <p14:tracePt t="25669" x="3848100" y="2689225"/>
          <p14:tracePt t="25685" x="4046538" y="2689225"/>
          <p14:tracePt t="25701" x="4168775" y="2689225"/>
          <p14:tracePt t="25718" x="4206875" y="2689225"/>
          <p14:tracePt t="25759" x="4168775" y="2689225"/>
          <p14:tracePt t="25767" x="4084638" y="2674938"/>
          <p14:tracePt t="25775" x="3992563" y="2674938"/>
          <p14:tracePt t="25785" x="3856038" y="2674938"/>
          <p14:tracePt t="25801" x="3573463" y="2697163"/>
          <p14:tracePt t="25818" x="3292475" y="2751138"/>
          <p14:tracePt t="25835" x="3238500" y="2765425"/>
          <p14:tracePt t="25851" x="3230563" y="2773363"/>
          <p14:tracePt t="25869" x="3276600" y="2789238"/>
          <p14:tracePt t="25871" x="3368675" y="2803525"/>
          <p14:tracePt t="25885" x="3459163" y="2841625"/>
          <p14:tracePt t="25901" x="3832225" y="2857500"/>
          <p14:tracePt t="25918" x="4206875" y="2857500"/>
          <p14:tracePt t="25935" x="4321175" y="2857500"/>
          <p14:tracePt t="25983" x="4283075" y="2857500"/>
          <p14:tracePt t="25991" x="4175125" y="2841625"/>
          <p14:tracePt t="26001" x="4084638" y="2827338"/>
          <p14:tracePt t="26018" x="3984625" y="2803525"/>
          <p14:tracePt t="26035" x="3970338" y="2803525"/>
          <p14:tracePt t="26068" x="3992563" y="2811463"/>
          <p14:tracePt t="26085" x="4183063" y="2857500"/>
          <p14:tracePt t="26101" x="4351338" y="2911475"/>
          <p14:tracePt t="26118" x="4427538" y="2933700"/>
          <p14:tracePt t="26169" x="4389438" y="2933700"/>
          <p14:tracePt t="26175" x="4297363" y="2917825"/>
          <p14:tracePt t="26185" x="4213225" y="2903538"/>
          <p14:tracePt t="26201" x="4152900" y="2879725"/>
          <p14:tracePt t="26239" x="4198938" y="2879725"/>
          <p14:tracePt t="26252" x="4283075" y="2879725"/>
          <p14:tracePt t="26268" x="4473575" y="2917825"/>
          <p14:tracePt t="26285" x="4640263" y="2955925"/>
          <p14:tracePt t="26301" x="4740275" y="2955925"/>
          <p14:tracePt t="26343" x="4664075" y="2955925"/>
          <p14:tracePt t="26351" x="4549775" y="2933700"/>
          <p14:tracePt t="26368" x="4419600" y="2917825"/>
          <p14:tracePt t="26385" x="4381500" y="2917825"/>
          <p14:tracePt t="26431" x="4397375" y="2917825"/>
          <p14:tracePt t="26439" x="4449763" y="2925763"/>
          <p14:tracePt t="26451" x="4495800" y="2941638"/>
          <p14:tracePt t="26468" x="4525963" y="2955925"/>
          <p14:tracePt t="27359" x="4487863" y="2949575"/>
          <p14:tracePt t="27367" x="4465638" y="2941638"/>
          <p14:tracePt t="27375" x="4449763" y="2941638"/>
          <p14:tracePt t="27385" x="4427538" y="2933700"/>
          <p14:tracePt t="27402" x="4359275" y="2911475"/>
          <p14:tracePt t="27418" x="4313238" y="2903538"/>
          <p14:tracePt t="27435" x="4297363" y="2903538"/>
          <p14:tracePt t="27551" x="4305300" y="2903538"/>
          <p14:tracePt t="27559" x="4335463" y="2903538"/>
          <p14:tracePt t="27568" x="4381500" y="2879725"/>
          <p14:tracePt t="27585" x="4441825" y="2857500"/>
          <p14:tracePt t="27663" x="4435475" y="2841625"/>
          <p14:tracePt t="27671" x="4365625" y="2811463"/>
          <p14:tracePt t="27680" x="4313238" y="2803525"/>
          <p14:tracePt t="27687" x="4259263" y="2797175"/>
          <p14:tracePt t="27702" x="4244975" y="2789238"/>
          <p14:tracePt t="27751" x="4251325" y="2789238"/>
          <p14:tracePt t="27759" x="4283075" y="2789238"/>
          <p14:tracePt t="27768" x="4327525" y="2789238"/>
          <p14:tracePt t="27785" x="4441825" y="2819400"/>
          <p14:tracePt t="27802" x="4479925" y="2827338"/>
          <p14:tracePt t="27871" x="4473575" y="2827338"/>
          <p14:tracePt t="27879" x="4457700" y="2827338"/>
          <p14:tracePt t="27887" x="4435475" y="2827338"/>
          <p14:tracePt t="28215" x="4419600" y="2827338"/>
          <p14:tracePt t="28223" x="4403725" y="2827338"/>
          <p14:tracePt t="28235" x="4359275" y="2887663"/>
          <p14:tracePt t="28252" x="4289425" y="3001963"/>
          <p14:tracePt t="28270" x="4168775" y="3124200"/>
          <p14:tracePt t="28286" x="4098925" y="3162300"/>
          <p14:tracePt t="28302" x="3962400" y="3222625"/>
          <p14:tracePt t="28319" x="3794125" y="3268663"/>
          <p14:tracePt t="28335" x="3779838" y="3276600"/>
          <p14:tracePt t="28423" x="3779838" y="3284538"/>
          <p14:tracePt t="28431" x="3802063" y="3314700"/>
          <p14:tracePt t="28439" x="3856038" y="3336925"/>
          <p14:tracePt t="28452" x="3924300" y="3382963"/>
          <p14:tracePt t="28471" x="4305300" y="3513138"/>
          <p14:tracePt t="28486" x="4594225" y="3597275"/>
          <p14:tracePt t="28503" x="4702175" y="3619500"/>
          <p14:tracePt t="28567" x="4678363" y="3619500"/>
          <p14:tracePt t="28575" x="4610100" y="3611563"/>
          <p14:tracePt t="28586" x="4564063" y="3597275"/>
          <p14:tracePt t="28602" x="4495800" y="3581400"/>
          <p14:tracePt t="28619" x="4487863" y="3581400"/>
          <p14:tracePt t="28687" x="4525963" y="3581400"/>
          <p14:tracePt t="28695" x="4572000" y="3581400"/>
          <p14:tracePt t="28704" x="4632325" y="3597275"/>
          <p14:tracePt t="28719" x="4694238" y="3597275"/>
          <p14:tracePt t="28736" x="4740275" y="3597275"/>
          <p14:tracePt t="28807" x="4716463" y="3589338"/>
          <p14:tracePt t="28816" x="4686300" y="3573463"/>
          <p14:tracePt t="28823" x="4678363" y="3573463"/>
          <p14:tracePt t="28887" x="4694238" y="3573463"/>
          <p14:tracePt t="28895" x="4740275" y="3573463"/>
          <p14:tracePt t="28904" x="4822825" y="3573463"/>
          <p14:tracePt t="28919" x="5013325" y="3551238"/>
          <p14:tracePt t="28936" x="5059363" y="3551238"/>
          <p14:tracePt t="28983" x="5059363" y="3543300"/>
          <p14:tracePt t="28991" x="4999038" y="3527425"/>
          <p14:tracePt t="29002" x="4892675" y="3497263"/>
          <p14:tracePt t="29019" x="4740275" y="3497263"/>
          <p14:tracePt t="29036" x="4716463" y="3505200"/>
          <p14:tracePt t="29079" x="4732338" y="3513138"/>
          <p14:tracePt t="29088" x="4792663" y="3535363"/>
          <p14:tracePt t="29102" x="4945063" y="3573463"/>
          <p14:tracePt t="29119" x="4968875" y="3581400"/>
          <p14:tracePt t="29159" x="4960938" y="3581400"/>
          <p14:tracePt t="29169" x="4876800" y="3581400"/>
          <p14:tracePt t="29186" x="4670425" y="3543300"/>
          <p14:tracePt t="29202" x="4549775" y="3527425"/>
          <p14:tracePt t="29219" x="4533900" y="3527425"/>
          <p14:tracePt t="29255" x="4541838" y="3551238"/>
          <p14:tracePt t="29269" x="4618038" y="3565525"/>
          <p14:tracePt t="29286" x="4892675" y="3589338"/>
          <p14:tracePt t="29303" x="4899025" y="3589338"/>
          <p14:tracePt t="29343" x="4876800" y="3589338"/>
          <p14:tracePt t="29353" x="4784725" y="3581400"/>
          <p14:tracePt t="29369" x="4602163" y="3573463"/>
          <p14:tracePt t="29386" x="4533900" y="3573463"/>
          <p14:tracePt t="29423" x="4549775" y="3573463"/>
          <p14:tracePt t="29431" x="4618038" y="3597275"/>
          <p14:tracePt t="29439" x="4708525" y="3603625"/>
          <p14:tracePt t="29453" x="4808538" y="3603625"/>
          <p14:tracePt t="29469" x="4968875" y="3603625"/>
          <p14:tracePt t="29519" x="4930775" y="3603625"/>
          <p14:tracePt t="29527" x="4830763" y="3589338"/>
          <p14:tracePt t="29536" x="4754563" y="3565525"/>
          <p14:tracePt t="29553" x="4694238" y="3543300"/>
          <p14:tracePt t="29615" x="4746625" y="3543300"/>
          <p14:tracePt t="29623" x="4816475" y="3565525"/>
          <p14:tracePt t="29636" x="4892675" y="3589338"/>
          <p14:tracePt t="29653" x="4945063" y="3597275"/>
          <p14:tracePt t="29703" x="4922838" y="3597275"/>
          <p14:tracePt t="29711" x="4838700" y="3581400"/>
          <p14:tracePt t="29720" x="4792663" y="3573463"/>
          <p14:tracePt t="29736" x="4770438" y="3565525"/>
          <p14:tracePt t="29807" x="4808538" y="3565525"/>
          <p14:tracePt t="29815" x="4876800" y="3565525"/>
          <p14:tracePt t="29823" x="4922838" y="3589338"/>
          <p14:tracePt t="29836" x="4945063" y="3589338"/>
          <p14:tracePt t="29895" x="4922838" y="3589338"/>
          <p14:tracePt t="29904" x="4876800" y="3589338"/>
          <p14:tracePt t="29911" x="4822825" y="3589338"/>
          <p14:tracePt t="29921" x="4800600" y="3589338"/>
          <p14:tracePt t="29936" x="4792663" y="3589338"/>
          <p14:tracePt t="29985" x="4792663" y="3581400"/>
          <p14:tracePt t="30120" x="4746625" y="3627438"/>
          <p14:tracePt t="30127" x="4664075" y="3771900"/>
          <p14:tracePt t="30136" x="4594225" y="3870325"/>
          <p14:tracePt t="30153" x="4389438" y="4130675"/>
          <p14:tracePt t="30170" x="4183063" y="4359275"/>
          <p14:tracePt t="30187" x="3962400" y="4541838"/>
          <p14:tracePt t="30203" x="3802063" y="4632325"/>
          <p14:tracePt t="30220" x="3703638" y="4664075"/>
          <p14:tracePt t="30359" x="3695700" y="4664075"/>
          <p14:tracePt t="30377" x="3703638" y="4632325"/>
          <p14:tracePt t="30383" x="3725863" y="4618038"/>
          <p14:tracePt t="30391" x="3741738" y="4602163"/>
          <p14:tracePt t="30403" x="3763963" y="4602163"/>
          <p14:tracePt t="30420" x="3848100" y="4564063"/>
          <p14:tracePt t="30436" x="3870325" y="4549775"/>
          <p14:tracePt t="30471" x="3878263" y="4549775"/>
          <p14:tracePt t="30479" x="3878263" y="4533900"/>
          <p14:tracePt t="30488" x="3832225" y="4525963"/>
          <p14:tracePt t="30503" x="3679825" y="4473575"/>
          <p14:tracePt t="30520" x="3421063" y="4381500"/>
          <p14:tracePt t="30536" x="3230563" y="4321175"/>
          <p14:tracePt t="30553" x="3216275" y="4313238"/>
          <p14:tracePt t="30586" x="3254375" y="4313238"/>
          <p14:tracePt t="30603" x="3489325" y="4313238"/>
          <p14:tracePt t="30620" x="3984625" y="4313238"/>
          <p14:tracePt t="30636" x="4283075" y="4313238"/>
          <p14:tracePt t="30653" x="4359275" y="4313238"/>
          <p14:tracePt t="30695" x="4335463" y="4313238"/>
          <p14:tracePt t="30703" x="4283075" y="4289425"/>
          <p14:tracePt t="30720" x="4237038" y="4283075"/>
          <p14:tracePt t="30775" x="4275138" y="4283075"/>
          <p14:tracePt t="30783" x="4327525" y="4289425"/>
          <p14:tracePt t="30792" x="4389438" y="4305300"/>
          <p14:tracePt t="30803" x="4435475" y="4313238"/>
          <p14:tracePt t="30820" x="4441825" y="4321175"/>
          <p14:tracePt t="30863" x="4365625" y="4313238"/>
          <p14:tracePt t="30871" x="4275138" y="4289425"/>
          <p14:tracePt t="30886" x="4191000" y="4275138"/>
          <p14:tracePt t="30903" x="3946525" y="4244975"/>
          <p14:tracePt t="30920" x="3908425" y="4244975"/>
          <p14:tracePt t="30953" x="3916363" y="4244975"/>
          <p14:tracePt t="30970" x="3984625" y="4259263"/>
          <p14:tracePt t="30986" x="4106863" y="4297363"/>
          <p14:tracePt t="31003" x="4137025" y="4313238"/>
          <p14:tracePt t="31040" x="4144963" y="4321175"/>
          <p14:tracePt t="31053" x="4098925" y="4321175"/>
          <p14:tracePt t="31070" x="3848100" y="4259263"/>
          <p14:tracePt t="31086" x="3756025" y="4259263"/>
          <p14:tracePt t="31120" x="3756025" y="4267200"/>
          <p14:tracePt t="31137" x="3870325" y="4297363"/>
          <p14:tracePt t="31154" x="4084638" y="4343400"/>
          <p14:tracePt t="31170" x="4297363" y="4343400"/>
          <p14:tracePt t="31187" x="4327525" y="4343400"/>
          <p14:tracePt t="31224" x="4321175" y="4343400"/>
          <p14:tracePt t="31237" x="4251325" y="4343400"/>
          <p14:tracePt t="31253" x="4092575" y="4335463"/>
          <p14:tracePt t="31271" x="4022725" y="4335463"/>
          <p14:tracePt t="31319" x="4060825" y="4343400"/>
          <p14:tracePt t="31327" x="4122738" y="4351338"/>
          <p14:tracePt t="31337" x="4175125" y="4359275"/>
          <p14:tracePt t="31353" x="4191000" y="4359275"/>
          <p14:tracePt t="31415" x="4160838" y="4359275"/>
          <p14:tracePt t="31423" x="4122738" y="4359275"/>
          <p14:tracePt t="31431" x="4106863" y="4359275"/>
          <p14:tracePt t="31743" x="4098925" y="4359275"/>
          <p14:tracePt t="31751" x="4076700" y="4351338"/>
          <p14:tracePt t="31759" x="4000500" y="4343400"/>
          <p14:tracePt t="31770" x="3916363" y="4305300"/>
          <p14:tracePt t="31788" x="3756025" y="4297363"/>
          <p14:tracePt t="31803" x="3641725" y="4297363"/>
          <p14:tracePt t="31863" x="3649663" y="4297363"/>
          <p14:tracePt t="31872" x="3725863" y="4297363"/>
          <p14:tracePt t="31879" x="3802063" y="4297363"/>
          <p14:tracePt t="31888" x="3870325" y="4297363"/>
          <p14:tracePt t="31903" x="3916363" y="4297363"/>
          <p14:tracePt t="31967" x="3886200" y="4283075"/>
          <p14:tracePt t="31975" x="3825875" y="4267200"/>
          <p14:tracePt t="31987" x="3779838" y="4251325"/>
          <p14:tracePt t="32004" x="3741738" y="4251325"/>
          <p14:tracePt t="32079" x="3749675" y="4267200"/>
          <p14:tracePt t="32087" x="3794125" y="4275138"/>
          <p14:tracePt t="32097" x="3825875" y="4275138"/>
          <p14:tracePt t="32103" x="3848100" y="4275138"/>
          <p14:tracePt t="32247" x="3848100" y="4283075"/>
          <p14:tracePt t="32255" x="3825875" y="4313238"/>
          <p14:tracePt t="32263" x="3779838" y="4365625"/>
          <p14:tracePt t="32272" x="3733800" y="4427538"/>
          <p14:tracePt t="32288" x="3619500" y="4549775"/>
          <p14:tracePt t="32304" x="3475038" y="4686300"/>
          <p14:tracePt t="32320" x="3368675" y="4808538"/>
          <p14:tracePt t="32337" x="3314700" y="4868863"/>
          <p14:tracePt t="32354" x="3314700" y="4884738"/>
          <p14:tracePt t="32463" x="3314700" y="4892675"/>
          <p14:tracePt t="32472" x="3360738" y="4922838"/>
          <p14:tracePt t="32479" x="3429000" y="4937125"/>
          <p14:tracePt t="32487" x="3521075" y="4960938"/>
          <p14:tracePt t="32504" x="3703638" y="4975225"/>
          <p14:tracePt t="32520" x="3749675" y="4999038"/>
          <p14:tracePt t="32576" x="3717925" y="5006975"/>
          <p14:tracePt t="32583" x="3635375" y="5037138"/>
          <p14:tracePt t="32591" x="3543300" y="5037138"/>
          <p14:tracePt t="32604" x="3482975" y="5037138"/>
          <p14:tracePt t="32620" x="3429000" y="5037138"/>
          <p14:tracePt t="32672" x="3467100" y="5037138"/>
          <p14:tracePt t="32679" x="3573463" y="5037138"/>
          <p14:tracePt t="32687" x="3679825" y="5037138"/>
          <p14:tracePt t="32704" x="3840163" y="5037138"/>
          <p14:tracePt t="32720" x="3863975" y="5037138"/>
          <p14:tracePt t="32760" x="3832225" y="5037138"/>
          <p14:tracePt t="32770" x="3749675" y="5013325"/>
          <p14:tracePt t="32788" x="3581400" y="4999038"/>
          <p14:tracePt t="32804" x="3535363" y="4999038"/>
          <p14:tracePt t="32855" x="3581400" y="5013325"/>
          <p14:tracePt t="32863" x="3627438" y="5021263"/>
          <p14:tracePt t="32871" x="3665538" y="5029200"/>
          <p14:tracePt t="32887" x="3679825" y="5029200"/>
          <p14:tracePt t="32927" x="3665538" y="5029200"/>
          <p14:tracePt t="32935" x="3611563" y="5029200"/>
          <p14:tracePt t="32943" x="3565525" y="5021263"/>
          <p14:tracePt t="32954" x="3513138" y="5013325"/>
          <p14:tracePt t="32971" x="3497263" y="5013325"/>
          <p14:tracePt t="33031" x="3527425" y="5013325"/>
          <p14:tracePt t="33039" x="3573463" y="5013325"/>
          <p14:tracePt t="33047" x="3597275" y="5013325"/>
          <p14:tracePt t="33103" x="3573463" y="4999038"/>
          <p14:tracePt t="33111" x="3535363" y="4999038"/>
          <p14:tracePt t="33121" x="3482975" y="4999038"/>
          <p14:tracePt t="33137" x="3429000" y="4999038"/>
          <p14:tracePt t="33154" x="3421063" y="4999038"/>
          <p14:tracePt t="33201" x="3475038" y="4999038"/>
          <p14:tracePt t="33207" x="3551238" y="4999038"/>
          <p14:tracePt t="33221" x="3627438" y="4999038"/>
          <p14:tracePt t="33237" x="3679825" y="4999038"/>
          <p14:tracePt t="33279" x="3635375" y="4991100"/>
          <p14:tracePt t="33287" x="3527425" y="4991100"/>
          <p14:tracePt t="33295" x="3421063" y="4991100"/>
          <p14:tracePt t="33304" x="3298825" y="4983163"/>
          <p14:tracePt t="33320" x="3063875" y="4975225"/>
          <p14:tracePt t="33337" x="2955925" y="4953000"/>
          <p14:tracePt t="33423" x="2955925" y="4945063"/>
          <p14:tracePt t="33455" x="2955925" y="4937125"/>
          <p14:tracePt t="33463" x="2949575" y="4892675"/>
          <p14:tracePt t="33471" x="2949575" y="4854575"/>
          <p14:tracePt t="33488" x="2949575" y="4792663"/>
          <p14:tracePt t="33504" x="2949575" y="4694238"/>
          <p14:tracePt t="33521" x="3001963" y="4572000"/>
          <p14:tracePt t="33537" x="3070225" y="4465638"/>
          <p14:tracePt t="33554" x="3170238" y="4381500"/>
          <p14:tracePt t="33571" x="3254375" y="4327525"/>
          <p14:tracePt t="33587" x="3368675" y="4289425"/>
          <p14:tracePt t="33604" x="3489325" y="4267200"/>
          <p14:tracePt t="33621" x="3597275" y="4267200"/>
          <p14:tracePt t="33637" x="3649663" y="4267200"/>
          <p14:tracePt t="33654" x="3673475" y="4267200"/>
          <p14:tracePt t="33671" x="3679825" y="4267200"/>
          <p14:tracePt t="33688" x="3711575" y="4289425"/>
          <p14:tracePt t="33704" x="3817938" y="4373563"/>
          <p14:tracePt t="33721" x="3946525" y="4449763"/>
          <p14:tracePt t="33737" x="4076700" y="4518025"/>
          <p14:tracePt t="33754" x="4144963" y="4564063"/>
          <p14:tracePt t="33791" x="4152900" y="4572000"/>
          <p14:tracePt t="33815" x="4152900" y="4587875"/>
          <p14:tracePt t="33823" x="4175125" y="4648200"/>
          <p14:tracePt t="33838" x="4183063" y="4702175"/>
          <p14:tracePt t="33854" x="4191000" y="4830763"/>
          <p14:tracePt t="33871" x="4191000" y="4930775"/>
          <p14:tracePt t="33887" x="4191000" y="5006975"/>
          <p14:tracePt t="33904" x="4160838" y="5083175"/>
          <p14:tracePt t="33921" x="4130675" y="5113338"/>
          <p14:tracePt t="33937" x="4076700" y="5151438"/>
          <p14:tracePt t="33954" x="3954463" y="5189538"/>
          <p14:tracePt t="33971" x="3794125" y="5197475"/>
          <p14:tracePt t="33988" x="3505200" y="5197475"/>
          <p14:tracePt t="34004" x="3216275" y="5197475"/>
          <p14:tracePt t="34021" x="3055938" y="5197475"/>
          <p14:tracePt t="34038" x="2987675" y="5197475"/>
          <p14:tracePt t="34104" x="2987675" y="5127625"/>
          <p14:tracePt t="34111" x="2987675" y="5083175"/>
          <p14:tracePt t="34121" x="2987675" y="5037138"/>
          <p14:tracePt t="34138" x="2987675" y="4945063"/>
          <p14:tracePt t="34154" x="3025775" y="4846638"/>
          <p14:tracePt t="34171" x="3055938" y="4746625"/>
          <p14:tracePt t="34188" x="3108325" y="4656138"/>
          <p14:tracePt t="34204" x="3170238" y="4579938"/>
          <p14:tracePt t="34221" x="3222625" y="4525963"/>
          <p14:tracePt t="34238" x="3322638" y="4479925"/>
          <p14:tracePt t="34254" x="3360738" y="4457700"/>
          <p14:tracePt t="34271" x="3459163" y="4441825"/>
          <p14:tracePt t="34288" x="3535363" y="4427538"/>
          <p14:tracePt t="34304" x="3635375" y="4427538"/>
          <p14:tracePt t="34321" x="3749675" y="4427538"/>
          <p14:tracePt t="34338" x="3848100" y="4427538"/>
          <p14:tracePt t="34354" x="3924300" y="4427538"/>
          <p14:tracePt t="34371" x="3984625" y="4427538"/>
          <p14:tracePt t="34388" x="4008438" y="4427538"/>
          <p14:tracePt t="34421" x="4008438" y="4435475"/>
          <p14:tracePt t="34438" x="4068763" y="4518025"/>
          <p14:tracePt t="34454" x="4122738" y="4602163"/>
          <p14:tracePt t="34471" x="4221163" y="4816475"/>
          <p14:tracePt t="34488" x="4251325" y="4930775"/>
          <p14:tracePt t="34504" x="4275138" y="5006975"/>
          <p14:tracePt t="34521" x="4275138" y="5051425"/>
          <p14:tracePt t="34538" x="4237038" y="5113338"/>
          <p14:tracePt t="34554" x="4106863" y="5151438"/>
          <p14:tracePt t="34571" x="3908425" y="5189538"/>
          <p14:tracePt t="34588" x="3717925" y="5203825"/>
          <p14:tracePt t="34604" x="3543300" y="5203825"/>
          <p14:tracePt t="34621" x="3413125" y="5203825"/>
          <p14:tracePt t="34638" x="3375025" y="5203825"/>
          <p14:tracePt t="34705" x="3360738" y="5173663"/>
          <p14:tracePt t="34711" x="3352800" y="5121275"/>
          <p14:tracePt t="34721" x="3322638" y="5067300"/>
          <p14:tracePt t="34738" x="3306763" y="5029200"/>
          <p14:tracePt t="34755" x="3306763" y="4968875"/>
          <p14:tracePt t="34771" x="3292475" y="4899025"/>
          <p14:tracePt t="34788" x="3284538" y="4854575"/>
          <p14:tracePt t="34804" x="3284538" y="4822825"/>
          <p14:tracePt t="34821" x="3284538" y="4792663"/>
          <p14:tracePt t="34838" x="3322638" y="4686300"/>
          <p14:tracePt t="34855" x="3382963" y="4648200"/>
          <p14:tracePt t="34871" x="3482975" y="4579938"/>
          <p14:tracePt t="34888" x="3589338" y="4533900"/>
          <p14:tracePt t="34905" x="3649663" y="4503738"/>
          <p14:tracePt t="34921" x="3687763" y="4487863"/>
          <p14:tracePt t="34959" x="3711575" y="4487863"/>
          <p14:tracePt t="34971" x="3741738" y="4487863"/>
          <p14:tracePt t="34988" x="3787775" y="4487863"/>
          <p14:tracePt t="35005" x="3856038" y="4511675"/>
          <p14:tracePt t="35021" x="3902075" y="4525963"/>
          <p14:tracePt t="35038" x="3978275" y="4556125"/>
          <p14:tracePt t="35055" x="4054475" y="4625975"/>
          <p14:tracePt t="35071" x="4060825" y="4632325"/>
          <p14:tracePt t="35088" x="4098925" y="4716463"/>
          <p14:tracePt t="35106" x="4130675" y="4822825"/>
          <p14:tracePt t="35121" x="4144963" y="4906963"/>
          <p14:tracePt t="35138" x="4144963" y="4983163"/>
          <p14:tracePt t="35155" x="4137025" y="5029200"/>
          <p14:tracePt t="35171" x="4054475" y="5105400"/>
          <p14:tracePt t="35188" x="3902075" y="5189538"/>
          <p14:tracePt t="35205" x="3733800" y="5241925"/>
          <p14:tracePt t="35223" x="3459163" y="5257800"/>
          <p14:tracePt t="35238" x="3375025" y="5257800"/>
          <p14:tracePt t="35255" x="3154363" y="5227638"/>
          <p14:tracePt t="35271" x="3063875" y="5159375"/>
          <p14:tracePt t="35288" x="3048000" y="5143500"/>
          <p14:tracePt t="35322" x="3040063" y="5089525"/>
          <p14:tracePt t="35338" x="3040063" y="4999038"/>
          <p14:tracePt t="35355" x="3040063" y="4991100"/>
          <p14:tracePt t="35371" x="3040063" y="4884738"/>
          <p14:tracePt t="35388" x="3040063" y="4838700"/>
          <p14:tracePt t="35407" x="3055938" y="4778375"/>
          <p14:tracePt t="35422" x="3070225" y="4762500"/>
          <p14:tracePt t="35455" x="3078163" y="4746625"/>
          <p14:tracePt t="35471" x="3101975" y="4740275"/>
          <p14:tracePt t="35487" x="3108325" y="4740275"/>
          <p14:tracePt t="35495" x="3124200" y="4740275"/>
          <p14:tracePt t="35511" x="3132138" y="4740275"/>
          <p14:tracePt t="35522" x="3146425" y="4740275"/>
          <p14:tracePt t="35559" x="3154363" y="4740275"/>
          <p14:tracePt t="35593" x="3162300" y="4740275"/>
          <p14:tracePt t="35599" x="3170238" y="4740275"/>
          <p14:tracePt t="43463" x="3200400" y="4740275"/>
          <p14:tracePt t="43471" x="3260725" y="4740275"/>
          <p14:tracePt t="43479" x="3298825" y="4740275"/>
          <p14:tracePt t="43491" x="3336925" y="4746625"/>
          <p14:tracePt t="43508" x="3375025" y="4746625"/>
          <p14:tracePt t="43524" x="3581400" y="4770438"/>
          <p14:tracePt t="43541" x="3832225" y="4770438"/>
          <p14:tracePt t="43558" x="4008438" y="4770438"/>
          <p14:tracePt t="43574" x="4046538" y="4762500"/>
          <p14:tracePt t="43695" x="4054475" y="4754563"/>
          <p14:tracePt t="44007" x="4022725" y="4746625"/>
          <p14:tracePt t="44015" x="3940175" y="4716463"/>
          <p14:tracePt t="44025" x="3878263" y="4694238"/>
          <p14:tracePt t="44041" x="3771900" y="4632325"/>
          <p14:tracePt t="44058" x="3703638" y="4594225"/>
          <p14:tracePt t="44075" x="3665538" y="4594225"/>
          <p14:tracePt t="44091" x="3619500" y="4572000"/>
          <p14:tracePt t="44108" x="3597275" y="4572000"/>
          <p14:tracePt t="44126" x="3589338" y="4572000"/>
          <p14:tracePt t="44141" x="3559175" y="4564063"/>
          <p14:tracePt t="44158" x="3513138" y="4549775"/>
          <p14:tracePt t="44175" x="3459163" y="4549775"/>
          <p14:tracePt t="44191" x="3398838" y="4556125"/>
          <p14:tracePt t="44208" x="3322638" y="4579938"/>
          <p14:tracePt t="44225" x="3298825" y="4587875"/>
          <p14:tracePt t="44241" x="3292475" y="4594225"/>
          <p14:tracePt t="44258" x="3292475" y="4602163"/>
          <p14:tracePt t="44275" x="3284538" y="4656138"/>
          <p14:tracePt t="44291" x="3260725" y="4716463"/>
          <p14:tracePt t="44308" x="3260725" y="4800600"/>
          <p14:tracePt t="44325" x="3260725" y="4846638"/>
          <p14:tracePt t="44341" x="3260725" y="4922838"/>
          <p14:tracePt t="44358" x="3292475" y="4991100"/>
          <p14:tracePt t="44375" x="3306763" y="5013325"/>
          <p14:tracePt t="44391" x="3344863" y="5013325"/>
          <p14:tracePt t="44408" x="3406775" y="5029200"/>
          <p14:tracePt t="44425" x="3513138" y="5045075"/>
          <p14:tracePt t="44441" x="3687763" y="5045075"/>
          <p14:tracePt t="44458" x="3817938" y="4999038"/>
          <p14:tracePt t="44475" x="3894138" y="4953000"/>
          <p14:tracePt t="44491" x="3932238" y="4930775"/>
          <p14:tracePt t="44535" x="3932238" y="4906963"/>
          <p14:tracePt t="44543" x="3932238" y="4868863"/>
          <p14:tracePt t="44558" x="3902075" y="4800600"/>
          <p14:tracePt t="44575" x="3810000" y="4746625"/>
          <p14:tracePt t="45199" x="3810000" y="4740275"/>
          <p14:tracePt t="45207" x="3848100" y="4702175"/>
          <p14:tracePt t="45215" x="3894138" y="4670425"/>
          <p14:tracePt t="45225" x="3940175" y="4656138"/>
          <p14:tracePt t="45242" x="3992563" y="4625975"/>
          <p14:tracePt t="45258" x="4106863" y="4556125"/>
          <p14:tracePt t="45275" x="4244975" y="4479925"/>
          <p14:tracePt t="45292" x="4359275" y="4419600"/>
          <p14:tracePt t="45308" x="4473575" y="4335463"/>
          <p14:tracePt t="45325" x="4594225" y="4267200"/>
          <p14:tracePt t="45343" x="4754563" y="4160838"/>
          <p14:tracePt t="45359" x="4792663" y="4106863"/>
          <p14:tracePt t="45375" x="4792663" y="4098925"/>
          <p14:tracePt t="45408" x="4792663" y="4092575"/>
          <p14:tracePt t="45431" x="4792663" y="4076700"/>
          <p14:tracePt t="45442" x="4792663" y="4030663"/>
          <p14:tracePt t="45459" x="4762500" y="3970338"/>
          <p14:tracePt t="45476" x="4754563" y="3970338"/>
          <p14:tracePt t="45492" x="4746625" y="3962400"/>
          <p14:tracePt t="45508" x="4740275" y="3954463"/>
          <p14:tracePt t="45525" x="4656138" y="3856038"/>
          <p14:tracePt t="45543" x="4479925" y="3756025"/>
          <p14:tracePt t="45558" x="4381500" y="3703638"/>
          <p14:tracePt t="45575" x="4289425" y="3665538"/>
          <p14:tracePt t="45592" x="4213225" y="3657600"/>
          <p14:tracePt t="45609" x="4198938" y="3649663"/>
          <p14:tracePt t="45625" x="4183063" y="3641725"/>
          <p14:tracePt t="45642" x="4137025" y="3635375"/>
          <p14:tracePt t="45659" x="4098925" y="3627438"/>
          <p14:tracePt t="45676" x="3946525" y="3627438"/>
          <p14:tracePt t="45692" x="3665538" y="3711575"/>
          <p14:tracePt t="45709" x="3482975" y="3756025"/>
          <p14:tracePt t="45725" x="3314700" y="3810000"/>
          <p14:tracePt t="45742" x="3154363" y="3856038"/>
          <p14:tracePt t="45759" x="3001963" y="3894138"/>
          <p14:tracePt t="45824" x="2994025" y="3902075"/>
          <p14:tracePt t="45887" x="2994025" y="3916363"/>
          <p14:tracePt t="45895" x="3001963" y="3970338"/>
          <p14:tracePt t="45909" x="3025775" y="4022725"/>
          <p14:tracePt t="45925" x="3070225" y="4122738"/>
          <p14:tracePt t="45942" x="3184525" y="4275138"/>
          <p14:tracePt t="45959" x="3352800" y="4419600"/>
          <p14:tracePt t="45975" x="3489325" y="4495800"/>
          <p14:tracePt t="45993" x="3619500" y="4525963"/>
          <p14:tracePt t="46009" x="3794125" y="4564063"/>
          <p14:tracePt t="46025" x="4106863" y="4564063"/>
          <p14:tracePt t="46043" x="4389438" y="4541838"/>
          <p14:tracePt t="46059" x="4556125" y="4473575"/>
          <p14:tracePt t="46075" x="4678363" y="4403725"/>
          <p14:tracePt t="46093" x="4754563" y="4335463"/>
          <p14:tracePt t="46109" x="4762500" y="4321175"/>
          <p14:tracePt t="46125" x="4762500" y="4283075"/>
          <p14:tracePt t="46142" x="4762500" y="4198938"/>
          <p14:tracePt t="46159" x="4716463" y="4114800"/>
          <p14:tracePt t="46175" x="4708525" y="4106863"/>
          <p14:tracePt t="46248" x="4702175" y="4106863"/>
          <p14:tracePt t="46696" x="4708525" y="4092575"/>
          <p14:tracePt t="46703" x="4800600" y="4038600"/>
          <p14:tracePt t="46711" x="4854575" y="4022725"/>
          <p14:tracePt t="46726" x="4892675" y="4016375"/>
          <p14:tracePt t="46745" x="4892675" y="4008438"/>
          <p14:tracePt t="46759" x="4930775" y="3894138"/>
          <p14:tracePt t="46776" x="4960938" y="3848100"/>
          <p14:tracePt t="46792" x="4968875" y="3810000"/>
          <p14:tracePt t="46809" x="4999038" y="3679825"/>
          <p14:tracePt t="46826" x="5021263" y="3611563"/>
          <p14:tracePt t="46842" x="5021263" y="3527425"/>
          <p14:tracePt t="46859" x="5021263" y="3406775"/>
          <p14:tracePt t="46876" x="5006975" y="3306763"/>
          <p14:tracePt t="46892" x="4945063" y="3184525"/>
          <p14:tracePt t="46909" x="4876800" y="3094038"/>
          <p14:tracePt t="46927" x="4770438" y="2987675"/>
          <p14:tracePt t="46942" x="4724400" y="2955925"/>
          <p14:tracePt t="46959" x="4678363" y="2925763"/>
          <p14:tracePt t="46976" x="4656138" y="2925763"/>
          <p14:tracePt t="46992" x="4632325" y="2917825"/>
          <p14:tracePt t="47009" x="4579938" y="2903538"/>
          <p14:tracePt t="47026" x="4525963" y="2887663"/>
          <p14:tracePt t="47043" x="4457700" y="2865438"/>
          <p14:tracePt t="47059" x="4275138" y="2857500"/>
          <p14:tracePt t="47076" x="4046538" y="2849563"/>
          <p14:tracePt t="47092" x="3878263" y="2849563"/>
          <p14:tracePt t="47109" x="3733800" y="2879725"/>
          <p14:tracePt t="47126" x="3565525" y="2987675"/>
          <p14:tracePt t="47142" x="3527425" y="3025775"/>
          <p14:tracePt t="47159" x="3475038" y="3154363"/>
          <p14:tracePt t="47176" x="3459163" y="3230563"/>
          <p14:tracePt t="47192" x="3459163" y="3298825"/>
          <p14:tracePt t="47209" x="3475038" y="3375025"/>
          <p14:tracePt t="47226" x="3551238" y="3475038"/>
          <p14:tracePt t="47244" x="3665538" y="3573463"/>
          <p14:tracePt t="47259" x="3802063" y="3673475"/>
          <p14:tracePt t="47276" x="4008438" y="3756025"/>
          <p14:tracePt t="47292" x="4313238" y="3878263"/>
          <p14:tracePt t="47309" x="4724400" y="4000500"/>
          <p14:tracePt t="47326" x="5502275" y="4092575"/>
          <p14:tracePt t="47342" x="5935663" y="4092575"/>
          <p14:tracePt t="47359" x="6286500" y="4008438"/>
          <p14:tracePt t="47376" x="6484938" y="3886200"/>
          <p14:tracePt t="47393" x="6575425" y="3756025"/>
          <p14:tracePt t="47409" x="6599238" y="3627438"/>
          <p14:tracePt t="47426" x="6599238" y="3513138"/>
          <p14:tracePt t="47443" x="6499225" y="3368675"/>
          <p14:tracePt t="47446" x="6430963" y="3306763"/>
          <p14:tracePt t="47459" x="6354763" y="3254375"/>
          <p14:tracePt t="47476" x="6188075" y="3184525"/>
          <p14:tracePt t="47493" x="6096000" y="3154363"/>
          <p14:tracePt t="47509" x="6042025" y="3146425"/>
          <p14:tracePt t="47526" x="6003925" y="3140075"/>
          <p14:tracePt t="47575" x="5997575" y="3140075"/>
          <p14:tracePt t="47954" x="5951538" y="3063875"/>
          <p14:tracePt t="47959" x="5875338" y="2949575"/>
          <p14:tracePt t="47967" x="5799138" y="2873375"/>
          <p14:tracePt t="47976" x="5730875" y="2781300"/>
          <p14:tracePt t="47993" x="5600700" y="2659063"/>
          <p14:tracePt t="48009" x="5432425" y="2568575"/>
          <p14:tracePt t="48026" x="5181600" y="2422525"/>
          <p14:tracePt t="48043" x="4838700" y="2286000"/>
          <p14:tracePt t="48059" x="4556125" y="2193925"/>
          <p14:tracePt t="48076" x="4183063" y="2087563"/>
          <p14:tracePt t="48093" x="3924300" y="2041525"/>
          <p14:tracePt t="48109" x="3741738" y="2003425"/>
          <p14:tracePt t="48126" x="3559175" y="2003425"/>
          <p14:tracePt t="48143" x="3344863" y="2003425"/>
          <p14:tracePt t="48159" x="3230563" y="2041525"/>
          <p14:tracePt t="48176" x="3108325" y="2117725"/>
          <p14:tracePt t="48193" x="3001963" y="2201863"/>
          <p14:tracePt t="48209" x="2911475" y="2308225"/>
          <p14:tracePt t="48226" x="2827338" y="2430463"/>
          <p14:tracePt t="48244" x="2765425" y="2560638"/>
          <p14:tracePt t="48260" x="2713038" y="2667000"/>
          <p14:tracePt t="48276" x="2682875" y="2765425"/>
          <p14:tracePt t="48293" x="2682875" y="2857500"/>
          <p14:tracePt t="48310" x="2682875" y="2917825"/>
          <p14:tracePt t="48327" x="2759075" y="3009900"/>
          <p14:tracePt t="48343" x="2911475" y="3048000"/>
          <p14:tracePt t="48360" x="3094038" y="3078163"/>
          <p14:tracePt t="48376" x="3505200" y="3078163"/>
          <p14:tracePt t="48393" x="3878263" y="3078163"/>
          <p14:tracePt t="48410" x="4183063" y="3025775"/>
          <p14:tracePt t="48426" x="4511675" y="2941638"/>
          <p14:tracePt t="48444" x="4724400" y="2827338"/>
          <p14:tracePt t="48448" x="4770438" y="2797175"/>
          <p14:tracePt t="48460" x="4808538" y="2759075"/>
          <p14:tracePt t="48476" x="4822825" y="2720975"/>
          <p14:tracePt t="48510" x="4792663" y="2598738"/>
          <p14:tracePt t="48526" x="4716463" y="2568575"/>
          <p14:tracePt t="48543" x="4435475" y="2446338"/>
          <p14:tracePt t="48560" x="4237038" y="2392363"/>
          <p14:tracePt t="48576" x="4084638" y="2362200"/>
          <p14:tracePt t="48593" x="3978275" y="2354263"/>
          <p14:tracePt t="48610" x="3863975" y="2354263"/>
          <p14:tracePt t="48626" x="3856038" y="2354263"/>
          <p14:tracePt t="48644" x="3840163" y="2354263"/>
          <p14:tracePt t="48676" x="3787775" y="2408238"/>
          <p14:tracePt t="48693" x="3733800" y="2506663"/>
          <p14:tracePt t="48710" x="3711575" y="2613025"/>
          <p14:tracePt t="48726" x="3711575" y="2644775"/>
          <p14:tracePt t="48743" x="3733800" y="2713038"/>
          <p14:tracePt t="48760" x="3832225" y="2751138"/>
          <p14:tracePt t="48776" x="3946525" y="2773363"/>
          <p14:tracePt t="48793" x="4030663" y="2789238"/>
          <p14:tracePt t="48810" x="4106863" y="2765425"/>
          <p14:tracePt t="48826" x="4137025" y="2743200"/>
          <p14:tracePt t="48863" x="4137025" y="2720975"/>
          <p14:tracePt t="48876" x="4130675" y="2667000"/>
          <p14:tracePt t="48893" x="4060825" y="2606675"/>
          <p14:tracePt t="48910" x="4054475" y="2606675"/>
          <p14:tracePt t="49735" x="4054475" y="2628900"/>
          <p14:tracePt t="49743" x="4022725" y="2743200"/>
          <p14:tracePt t="49751" x="4008438" y="2857500"/>
          <p14:tracePt t="49760" x="3970338" y="2955925"/>
          <p14:tracePt t="49777" x="3916363" y="3162300"/>
          <p14:tracePt t="49793" x="3870325" y="3368675"/>
          <p14:tracePt t="49810" x="3832225" y="3581400"/>
          <p14:tracePt t="49827" x="3802063" y="3779838"/>
          <p14:tracePt t="49845" x="3763963" y="3984625"/>
          <p14:tracePt t="49860" x="3756025" y="4175125"/>
          <p14:tracePt t="49877" x="3725863" y="4351338"/>
          <p14:tracePt t="49893" x="3673475" y="4495800"/>
          <p14:tracePt t="49910" x="3619500" y="4625975"/>
          <p14:tracePt t="49927" x="3482975" y="4784725"/>
          <p14:tracePt t="49943" x="3398838" y="4892675"/>
          <p14:tracePt t="49960" x="3298825" y="4968875"/>
          <p14:tracePt t="49977" x="3260725" y="4999038"/>
          <p14:tracePt t="50071" x="3260725" y="5013325"/>
          <p14:tracePt t="50079" x="3260725" y="5045075"/>
          <p14:tracePt t="50087" x="3260725" y="5097463"/>
          <p14:tracePt t="50095" x="3254375" y="5165725"/>
          <p14:tracePt t="50110" x="3254375" y="5211763"/>
          <p14:tracePt t="50127" x="3216275" y="5380038"/>
          <p14:tracePt t="50144" x="3178175" y="5524500"/>
          <p14:tracePt t="50160" x="3124200" y="5684838"/>
          <p14:tracePt t="50177" x="3055938" y="5821363"/>
          <p14:tracePt t="50193" x="3009900" y="5959475"/>
          <p14:tracePt t="50210" x="2933700" y="6096000"/>
          <p14:tracePt t="50227" x="2887663" y="6194425"/>
          <p14:tracePt t="50244" x="2849563" y="6294438"/>
          <p14:tracePt t="50261" x="2797175" y="6408738"/>
          <p14:tracePt t="50277" x="2705100" y="6537325"/>
          <p14:tracePt t="50294" x="2568575" y="6721475"/>
          <p14:tracePt t="50310" x="2530475" y="6765925"/>
          <p14:tracePt t="50327" x="2392363" y="6850063"/>
          <p14:tracePt t="50344" x="2293938" y="6850063"/>
          <p14:tracePt t="50361" x="2171700" y="6850063"/>
          <p14:tracePt t="50377" x="2019300" y="6850063"/>
          <p14:tracePt t="50394" x="1912938" y="6850063"/>
          <p14:tracePt t="50410" x="1882775" y="6850063"/>
          <p14:tracePt t="50503" x="1874838" y="6850063"/>
          <p14:tracePt t="50512" x="1806575" y="6781800"/>
          <p14:tracePt t="50567" x="1317625" y="6537325"/>
          <p14:tracePt t="50577" x="1265238" y="6523038"/>
          <p14:tracePt t="50594" x="1135063" y="6523038"/>
          <p14:tracePt t="50610" x="1089025" y="6515100"/>
          <p14:tracePt t="50831" x="1089025" y="6545263"/>
          <p14:tracePt t="70834" x="739775" y="6484938"/>
          <p14:tracePt t="70851" x="746125" y="6384925"/>
          <p14:tracePt t="70868" x="746125" y="6332538"/>
          <p14:tracePt t="70901" x="746125" y="6264275"/>
          <p14:tracePt t="70918" x="746125" y="6164263"/>
          <p14:tracePt t="71798" x="0" y="0"/>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Observational </a:t>
            </a:r>
            <a:r>
              <a:rPr lang="en-US" sz="2800" b="1" dirty="0">
                <a:latin typeface="Times New Roman" panose="02020603050405020304" pitchFamily="18" charset="0"/>
                <a:cs typeface="Times New Roman" panose="02020603050405020304" pitchFamily="18" charset="0"/>
              </a:rPr>
              <a:t>study</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455661" y="1973176"/>
            <a:ext cx="4827539" cy="3539430"/>
          </a:xfrm>
          <a:prstGeom prst="rect">
            <a:avLst/>
          </a:prstGeom>
          <a:solidFill>
            <a:schemeClr val="bg1"/>
          </a:solidFill>
        </p:spPr>
        <p:txBody>
          <a:bodyPr wrap="square">
            <a:spAutoFit/>
          </a:bodyPr>
          <a:lstStyle/>
          <a:p>
            <a:pPr algn="just"/>
            <a:r>
              <a:rPr lang="en-US" sz="2000" b="1" i="1" dirty="0" smtClean="0">
                <a:latin typeface="Times New Roman" panose="02020603050405020304" pitchFamily="18" charset="0"/>
                <a:cs typeface="Times New Roman" panose="02020603050405020304" pitchFamily="18" charset="0"/>
              </a:rPr>
              <a:t>Do </a:t>
            </a:r>
            <a:r>
              <a:rPr lang="en-US" sz="2000" b="1" i="1" dirty="0">
                <a:latin typeface="Times New Roman" panose="02020603050405020304" pitchFamily="18" charset="0"/>
                <a:cs typeface="Times New Roman" panose="02020603050405020304" pitchFamily="18" charset="0"/>
              </a:rPr>
              <a:t>an observational </a:t>
            </a:r>
            <a:r>
              <a:rPr lang="en-US" sz="2000" b="1" i="1" dirty="0" smtClean="0">
                <a:latin typeface="Times New Roman" panose="02020603050405020304" pitchFamily="18" charset="0"/>
                <a:cs typeface="Times New Roman" panose="02020603050405020304" pitchFamily="18" charset="0"/>
              </a:rPr>
              <a:t>study:  </a:t>
            </a:r>
            <a:r>
              <a:rPr lang="en-US" sz="2000" dirty="0">
                <a:latin typeface="Times New Roman" panose="02020603050405020304" pitchFamily="18" charset="0"/>
                <a:cs typeface="Times New Roman" panose="02020603050405020304" pitchFamily="18" charset="0"/>
              </a:rPr>
              <a:t>In an </a:t>
            </a:r>
            <a:r>
              <a:rPr lang="en-US" sz="2000" b="1" dirty="0">
                <a:latin typeface="Times New Roman" panose="02020603050405020304" pitchFamily="18" charset="0"/>
                <a:cs typeface="Times New Roman" panose="02020603050405020304" pitchFamily="18" charset="0"/>
              </a:rPr>
              <a:t>observational study, </a:t>
            </a:r>
            <a:r>
              <a:rPr lang="en-US" sz="2000" dirty="0">
                <a:latin typeface="Times New Roman" panose="02020603050405020304" pitchFamily="18" charset="0"/>
                <a:cs typeface="Times New Roman" panose="02020603050405020304" pitchFamily="18" charset="0"/>
              </a:rPr>
              <a:t>a researcher </a:t>
            </a:r>
            <a:r>
              <a:rPr lang="en-US" sz="2000" dirty="0" smtClean="0">
                <a:latin typeface="Times New Roman" panose="02020603050405020304" pitchFamily="18" charset="0"/>
                <a:cs typeface="Times New Roman" panose="02020603050405020304" pitchFamily="18" charset="0"/>
              </a:rPr>
              <a:t>observes and </a:t>
            </a:r>
            <a:r>
              <a:rPr lang="en-US" sz="2000" dirty="0">
                <a:latin typeface="Times New Roman" panose="02020603050405020304" pitchFamily="18" charset="0"/>
                <a:cs typeface="Times New Roman" panose="02020603050405020304" pitchFamily="18" charset="0"/>
              </a:rPr>
              <a:t>measures characteristics of interest of part of a population but </a:t>
            </a:r>
            <a:r>
              <a:rPr lang="en-US" sz="2000" dirty="0" smtClean="0">
                <a:latin typeface="Times New Roman" panose="02020603050405020304" pitchFamily="18" charset="0"/>
                <a:cs typeface="Times New Roman" panose="02020603050405020304" pitchFamily="18" charset="0"/>
              </a:rPr>
              <a:t>does not </a:t>
            </a:r>
            <a:r>
              <a:rPr lang="en-US" sz="2000" dirty="0">
                <a:latin typeface="Times New Roman" panose="02020603050405020304" pitchFamily="18" charset="0"/>
                <a:cs typeface="Times New Roman" panose="02020603050405020304" pitchFamily="18" charset="0"/>
              </a:rPr>
              <a:t>change existing conditions. </a:t>
            </a:r>
            <a:endParaRPr lang="en-US" sz="2000" dirty="0" smtClean="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a:p>
            <a:pPr algn="just"/>
            <a:r>
              <a:rPr lang="en-US" sz="2000" dirty="0" smtClean="0">
                <a:latin typeface="Times New Roman" panose="02020603050405020304" pitchFamily="18" charset="0"/>
                <a:cs typeface="Times New Roman" panose="02020603050405020304" pitchFamily="18" charset="0"/>
              </a:rPr>
              <a:t>For </a:t>
            </a:r>
            <a:r>
              <a:rPr lang="en-US" sz="2000" dirty="0">
                <a:latin typeface="Times New Roman" panose="02020603050405020304" pitchFamily="18" charset="0"/>
                <a:cs typeface="Times New Roman" panose="02020603050405020304" pitchFamily="18" charset="0"/>
              </a:rPr>
              <a:t>instance, an observational study </a:t>
            </a:r>
            <a:r>
              <a:rPr lang="en-US" sz="2000" dirty="0" smtClean="0">
                <a:latin typeface="Times New Roman" panose="02020603050405020304" pitchFamily="18" charset="0"/>
                <a:cs typeface="Times New Roman" panose="02020603050405020304" pitchFamily="18" charset="0"/>
              </a:rPr>
              <a:t>was performed </a:t>
            </a:r>
            <a:r>
              <a:rPr lang="en-US" sz="2000" dirty="0">
                <a:latin typeface="Times New Roman" panose="02020603050405020304" pitchFamily="18" charset="0"/>
                <a:cs typeface="Times New Roman" panose="02020603050405020304" pitchFamily="18" charset="0"/>
              </a:rPr>
              <a:t>in which researchers observed and recorded the </a:t>
            </a:r>
            <a:r>
              <a:rPr lang="en-US" sz="2000" dirty="0" smtClean="0">
                <a:latin typeface="Times New Roman" panose="02020603050405020304" pitchFamily="18" charset="0"/>
                <a:cs typeface="Times New Roman" panose="02020603050405020304" pitchFamily="18" charset="0"/>
              </a:rPr>
              <a:t>mouthing behavior </a:t>
            </a:r>
            <a:r>
              <a:rPr lang="en-US" sz="2000" dirty="0">
                <a:latin typeface="Times New Roman" panose="02020603050405020304" pitchFamily="18" charset="0"/>
                <a:cs typeface="Times New Roman" panose="02020603050405020304" pitchFamily="18" charset="0"/>
              </a:rPr>
              <a:t>on nonfood objects of children up to three years old.</a:t>
            </a:r>
            <a:endParaRPr lang="en-US" sz="2000" b="1" i="1" dirty="0" smtClean="0">
              <a:latin typeface="Times New Roman" panose="02020603050405020304" pitchFamily="18" charset="0"/>
              <a:cs typeface="Times New Roman" panose="02020603050405020304" pitchFamily="18" charset="0"/>
            </a:endParaRPr>
          </a:p>
          <a:p>
            <a:endParaRPr lang="en-US" sz="2400" b="1" i="1" dirty="0">
              <a:latin typeface="Times New Roman" panose="02020603050405020304" pitchFamily="18" charset="0"/>
              <a:cs typeface="Times New Roman" panose="02020603050405020304" pitchFamily="18" charset="0"/>
            </a:endParaRPr>
          </a:p>
        </p:txBody>
      </p:sp>
      <p:sp>
        <p:nvSpPr>
          <p:cNvPr id="9" name="Rectangle 8"/>
          <p:cNvSpPr/>
          <p:nvPr/>
        </p:nvSpPr>
        <p:spPr>
          <a:xfrm>
            <a:off x="6538961" y="2435453"/>
            <a:ext cx="4827539" cy="2246769"/>
          </a:xfrm>
          <a:prstGeom prst="rect">
            <a:avLst/>
          </a:prstGeom>
          <a:solidFill>
            <a:schemeClr val="bg1"/>
          </a:solidFill>
        </p:spPr>
        <p:txBody>
          <a:bodyPr wrap="square">
            <a:spAutoFit/>
          </a:bodyPr>
          <a:lstStyle/>
          <a:p>
            <a:pPr algn="r"/>
            <a:r>
              <a:rPr lang="ar-EG" sz="2000" dirty="0">
                <a:latin typeface="Times New Roman" panose="02020603050405020304" pitchFamily="18" charset="0"/>
                <a:cs typeface="Times New Roman" panose="02020603050405020304" pitchFamily="18" charset="0"/>
              </a:rPr>
              <a:t>قم بإجراء دراسة قائمة على </a:t>
            </a:r>
            <a:r>
              <a:rPr lang="ar-EG" sz="2000" b="1" dirty="0">
                <a:latin typeface="Times New Roman" panose="02020603050405020304" pitchFamily="18" charset="0"/>
                <a:cs typeface="Times New Roman" panose="02020603050405020304" pitchFamily="18" charset="0"/>
              </a:rPr>
              <a:t>الملاحظة</a:t>
            </a:r>
            <a:r>
              <a:rPr lang="ar-EG" sz="2000" dirty="0">
                <a:latin typeface="Times New Roman" panose="02020603050405020304" pitchFamily="18" charset="0"/>
                <a:cs typeface="Times New Roman" panose="02020603050405020304" pitchFamily="18" charset="0"/>
              </a:rPr>
              <a:t>: في دراسة قائمة على الملاحظة، يقوم الباحث بملاحظة وقياس الخصائص التي تهم جزءًا من السكان ولكنه لا يغير الظروف الحالية. </a:t>
            </a:r>
          </a:p>
          <a:p>
            <a:pPr algn="r"/>
            <a:endParaRPr lang="ar-EG" sz="2000" dirty="0">
              <a:latin typeface="Times New Roman" panose="02020603050405020304" pitchFamily="18" charset="0"/>
              <a:cs typeface="Times New Roman" panose="02020603050405020304" pitchFamily="18" charset="0"/>
            </a:endParaRPr>
          </a:p>
          <a:p>
            <a:pPr algn="r"/>
            <a:r>
              <a:rPr lang="ar-EG" sz="2000" dirty="0">
                <a:latin typeface="Times New Roman" panose="02020603050405020304" pitchFamily="18" charset="0"/>
                <a:cs typeface="Times New Roman" panose="02020603050405020304" pitchFamily="18" charset="0"/>
              </a:rPr>
              <a:t>على سبيل المثال، تم إجراء دراسة رصدية قام فيها الباحثون بملاحظة وتسجيل سلوك الفم على الأشياء غير الغذائية للأطفال حتى سن ثلاث سنوات.</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1600540"/>
      </p:ext>
    </p:extLst>
  </p:cSld>
  <p:clrMapOvr>
    <a:masterClrMapping/>
  </p:clrMapOvr>
  <mc:AlternateContent xmlns:mc="http://schemas.openxmlformats.org/markup-compatibility/2006" xmlns:p14="http://schemas.microsoft.com/office/powerpoint/2010/main">
    <mc:Choice Requires="p14">
      <p:transition p14:dur="10" advTm="98321"/>
    </mc:Choice>
    <mc:Fallback xmlns="">
      <p:transition advTm="9832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Experiment</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478835" y="1973176"/>
            <a:ext cx="5052721" cy="3970318"/>
          </a:xfrm>
          <a:prstGeom prst="rect">
            <a:avLst/>
          </a:prstGeom>
          <a:solidFill>
            <a:schemeClr val="bg1"/>
          </a:solidFill>
        </p:spPr>
        <p:txBody>
          <a:bodyPr wrap="square">
            <a:spAutoFit/>
          </a:bodyPr>
          <a:lstStyle/>
          <a:p>
            <a:pPr algn="just"/>
            <a:r>
              <a:rPr lang="en-US" b="1" dirty="0" smtClean="0">
                <a:latin typeface="Times New Roman" panose="02020603050405020304" pitchFamily="18" charset="0"/>
                <a:cs typeface="Times New Roman" panose="02020603050405020304" pitchFamily="18" charset="0"/>
              </a:rPr>
              <a:t>Experiment or </a:t>
            </a:r>
            <a:r>
              <a:rPr lang="en-US" dirty="0" smtClean="0">
                <a:latin typeface="Times New Roman" panose="02020603050405020304" pitchFamily="18" charset="0"/>
                <a:cs typeface="Times New Roman" panose="02020603050405020304" pitchFamily="18" charset="0"/>
              </a:rPr>
              <a:t>a </a:t>
            </a:r>
            <a:r>
              <a:rPr lang="en-US" b="1" dirty="0" smtClean="0">
                <a:latin typeface="Times New Roman" panose="02020603050405020304" pitchFamily="18" charset="0"/>
                <a:cs typeface="Times New Roman" panose="02020603050405020304" pitchFamily="18" charset="0"/>
              </a:rPr>
              <a:t>treatment </a:t>
            </a:r>
            <a:r>
              <a:rPr lang="en-US" dirty="0" smtClean="0">
                <a:latin typeface="Times New Roman" panose="02020603050405020304" pitchFamily="18" charset="0"/>
                <a:cs typeface="Times New Roman" panose="02020603050405020304" pitchFamily="18" charset="0"/>
              </a:rPr>
              <a:t>is applied to part of a population and responses are observed. Another part of the population may be used as a </a:t>
            </a:r>
            <a:r>
              <a:rPr lang="en-US" b="1" dirty="0" smtClean="0">
                <a:latin typeface="Times New Roman" panose="02020603050405020304" pitchFamily="18" charset="0"/>
                <a:cs typeface="Times New Roman" panose="02020603050405020304" pitchFamily="18" charset="0"/>
              </a:rPr>
              <a:t>control group, </a:t>
            </a:r>
            <a:r>
              <a:rPr lang="en-US" dirty="0" smtClean="0">
                <a:latin typeface="Times New Roman" panose="02020603050405020304" pitchFamily="18" charset="0"/>
                <a:cs typeface="Times New Roman" panose="02020603050405020304" pitchFamily="18" charset="0"/>
              </a:rPr>
              <a:t>in which no treatment is applied. In many cases, subjects (sometimes called </a:t>
            </a:r>
            <a:r>
              <a:rPr lang="en-US" b="1" dirty="0" smtClean="0">
                <a:latin typeface="Times New Roman" panose="02020603050405020304" pitchFamily="18" charset="0"/>
                <a:cs typeface="Times New Roman" panose="02020603050405020304" pitchFamily="18" charset="0"/>
              </a:rPr>
              <a:t>experimental units</a:t>
            </a:r>
            <a:r>
              <a:rPr lang="en-US" dirty="0" smtClean="0">
                <a:latin typeface="Times New Roman" panose="02020603050405020304" pitchFamily="18" charset="0"/>
                <a:cs typeface="Times New Roman" panose="02020603050405020304" pitchFamily="18" charset="0"/>
              </a:rPr>
              <a:t>) in the control group are given a </a:t>
            </a:r>
            <a:r>
              <a:rPr lang="en-US" b="1" dirty="0" smtClean="0">
                <a:latin typeface="Times New Roman" panose="02020603050405020304" pitchFamily="18" charset="0"/>
                <a:cs typeface="Times New Roman" panose="02020603050405020304" pitchFamily="18" charset="0"/>
              </a:rPr>
              <a:t>placebo, </a:t>
            </a:r>
            <a:r>
              <a:rPr lang="en-US" dirty="0" smtClean="0">
                <a:latin typeface="Times New Roman" panose="02020603050405020304" pitchFamily="18" charset="0"/>
                <a:cs typeface="Times New Roman" panose="02020603050405020304" pitchFamily="18" charset="0"/>
              </a:rPr>
              <a:t>which is a harmless, un medicated treatment, that is made to look like the real treatment.</a:t>
            </a:r>
          </a:p>
          <a:p>
            <a:pPr algn="just"/>
            <a:endParaRPr lang="en-US" dirty="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For instance</a:t>
            </a:r>
            <a:r>
              <a:rPr lang="en-US" dirty="0">
                <a:latin typeface="Times New Roman" panose="02020603050405020304" pitchFamily="18" charset="0"/>
                <a:cs typeface="Times New Roman" panose="02020603050405020304" pitchFamily="18" charset="0"/>
              </a:rPr>
              <a:t>, an experiment was performed in which diabetics took </a:t>
            </a:r>
            <a:r>
              <a:rPr lang="en-US" dirty="0" smtClean="0">
                <a:latin typeface="Times New Roman" panose="02020603050405020304" pitchFamily="18" charset="0"/>
                <a:cs typeface="Times New Roman" panose="02020603050405020304" pitchFamily="18" charset="0"/>
              </a:rPr>
              <a:t>cinnamon extract </a:t>
            </a:r>
            <a:r>
              <a:rPr lang="en-US" dirty="0">
                <a:latin typeface="Times New Roman" panose="02020603050405020304" pitchFamily="18" charset="0"/>
                <a:cs typeface="Times New Roman" panose="02020603050405020304" pitchFamily="18" charset="0"/>
              </a:rPr>
              <a:t>daily while a control group took none. After 40 days, the </a:t>
            </a:r>
            <a:r>
              <a:rPr lang="en-US" dirty="0" smtClean="0">
                <a:latin typeface="Times New Roman" panose="02020603050405020304" pitchFamily="18" charset="0"/>
                <a:cs typeface="Times New Roman" panose="02020603050405020304" pitchFamily="18" charset="0"/>
              </a:rPr>
              <a:t>diabetics who took the </a:t>
            </a:r>
            <a:r>
              <a:rPr lang="en-US" dirty="0">
                <a:latin typeface="Times New Roman" panose="02020603050405020304" pitchFamily="18" charset="0"/>
                <a:cs typeface="Times New Roman" panose="02020603050405020304" pitchFamily="18" charset="0"/>
              </a:rPr>
              <a:t>cinnamon reduced their risk of heart disease while the </a:t>
            </a:r>
            <a:r>
              <a:rPr lang="en-US" dirty="0" smtClean="0">
                <a:latin typeface="Times New Roman" panose="02020603050405020304" pitchFamily="18" charset="0"/>
                <a:cs typeface="Times New Roman" panose="02020603050405020304" pitchFamily="18" charset="0"/>
              </a:rPr>
              <a:t>control group </a:t>
            </a:r>
            <a:r>
              <a:rPr lang="en-US" dirty="0">
                <a:latin typeface="Times New Roman" panose="02020603050405020304" pitchFamily="18" charset="0"/>
                <a:cs typeface="Times New Roman" panose="02020603050405020304" pitchFamily="18" charset="0"/>
              </a:rPr>
              <a:t>experienced no change. </a:t>
            </a:r>
            <a:endParaRPr lang="en-US" b="1" i="1" dirty="0">
              <a:latin typeface="Times New Roman" panose="02020603050405020304" pitchFamily="18" charset="0"/>
              <a:cs typeface="Times New Roman" panose="02020603050405020304" pitchFamily="18" charset="0"/>
            </a:endParaRPr>
          </a:p>
        </p:txBody>
      </p:sp>
      <p:sp>
        <p:nvSpPr>
          <p:cNvPr id="9" name="Rectangle 8"/>
          <p:cNvSpPr/>
          <p:nvPr/>
        </p:nvSpPr>
        <p:spPr>
          <a:xfrm>
            <a:off x="6456308" y="2125576"/>
            <a:ext cx="5052721" cy="3416320"/>
          </a:xfrm>
          <a:prstGeom prst="rect">
            <a:avLst/>
          </a:prstGeom>
          <a:solidFill>
            <a:schemeClr val="bg1"/>
          </a:solidFill>
        </p:spPr>
        <p:txBody>
          <a:bodyPr wrap="square">
            <a:spAutoFit/>
          </a:bodyPr>
          <a:lstStyle/>
          <a:p>
            <a:pPr algn="r"/>
            <a:r>
              <a:rPr lang="ar-EG" dirty="0">
                <a:latin typeface="Times New Roman" panose="02020603050405020304" pitchFamily="18" charset="0"/>
                <a:cs typeface="Times New Roman" panose="02020603050405020304" pitchFamily="18" charset="0"/>
              </a:rPr>
              <a:t>يتم تطبيق </a:t>
            </a:r>
            <a:r>
              <a:rPr lang="ar-EG" b="1" dirty="0">
                <a:latin typeface="Times New Roman" panose="02020603050405020304" pitchFamily="18" charset="0"/>
                <a:cs typeface="Times New Roman" panose="02020603050405020304" pitchFamily="18" charset="0"/>
              </a:rPr>
              <a:t>التجربة</a:t>
            </a:r>
            <a:r>
              <a:rPr lang="ar-EG" dirty="0">
                <a:latin typeface="Times New Roman" panose="02020603050405020304" pitchFamily="18" charset="0"/>
                <a:cs typeface="Times New Roman" panose="02020603050405020304" pitchFamily="18" charset="0"/>
              </a:rPr>
              <a:t> أو العلاج على جزء من السكان ويتم ملاحظة الاستجابات. ويمكن استخدام جزء آخر من السكان كمجموعة مراقبة، حيث لا يتم تطبيق أي علاج. في كثير من الحالات، يتم إعطاء الأشخاص (التي تسمى أحيانًا الوحدات التجريبية) في المجموعة الضابطة علاجًا وهميًا، وهو علاج غير ضار وغير دوائي، تم تصميمه ليبدو وكأنه العلاج الحقيقي.</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على سبيل المثال، تم إجراء تجربة تناول فيها مرضى السكر مستخلص القرفة يوميًا بينما لم تتناول المجموعة الضابطة شيئًا. وبعد 40 يومًا، انخفض خطر الإصابة بأمراض القلب لدى مرضى السكري الذين تناولوا القرفة، بينما لم تشهد المجموعة الضابطة أي تغيير.</a:t>
            </a:r>
            <a:endParaRPr lang="en-US"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9740353"/>
      </p:ext>
    </p:extLst>
  </p:cSld>
  <p:clrMapOvr>
    <a:masterClrMapping/>
  </p:clrMapOvr>
  <mc:AlternateContent xmlns:mc="http://schemas.openxmlformats.org/markup-compatibility/2006" xmlns:p14="http://schemas.microsoft.com/office/powerpoint/2010/main">
    <mc:Choice Requires="p14">
      <p:transition p14:dur="10" advTm="182472"/>
    </mc:Choice>
    <mc:Fallback xmlns="">
      <p:transition advTm="18247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Use </a:t>
            </a:r>
            <a:r>
              <a:rPr lang="en-US" sz="2800" b="1" dirty="0">
                <a:latin typeface="Times New Roman" panose="02020603050405020304" pitchFamily="18" charset="0"/>
                <a:cs typeface="Times New Roman" panose="02020603050405020304" pitchFamily="18" charset="0"/>
              </a:rPr>
              <a:t>a simulation</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39812" y="1873948"/>
            <a:ext cx="5093343" cy="3416320"/>
          </a:xfrm>
          <a:prstGeom prst="rect">
            <a:avLst/>
          </a:prstGeom>
          <a:solidFill>
            <a:schemeClr val="bg1"/>
          </a:solidFill>
        </p:spPr>
        <p:txBody>
          <a:bodyPr wrap="square">
            <a:spAutoFit/>
          </a:bodyPr>
          <a:lstStyle/>
          <a:p>
            <a:pPr algn="just"/>
            <a:r>
              <a:rPr lang="en-US" dirty="0">
                <a:latin typeface="Times New Roman" panose="02020603050405020304" pitchFamily="18" charset="0"/>
                <a:cs typeface="Times New Roman" panose="02020603050405020304" pitchFamily="18" charset="0"/>
              </a:rPr>
              <a:t>A </a:t>
            </a:r>
            <a:r>
              <a:rPr lang="en-US" b="1" dirty="0">
                <a:latin typeface="Times New Roman" panose="02020603050405020304" pitchFamily="18" charset="0"/>
                <a:cs typeface="Times New Roman" panose="02020603050405020304" pitchFamily="18" charset="0"/>
              </a:rPr>
              <a:t>simulation </a:t>
            </a:r>
            <a:r>
              <a:rPr lang="en-US" dirty="0">
                <a:latin typeface="Times New Roman" panose="02020603050405020304" pitchFamily="18" charset="0"/>
                <a:cs typeface="Times New Roman" panose="02020603050405020304" pitchFamily="18" charset="0"/>
              </a:rPr>
              <a:t>is the use of a mathematical or </a:t>
            </a:r>
            <a:r>
              <a:rPr lang="en-US" dirty="0" smtClean="0">
                <a:latin typeface="Times New Roman" panose="02020603050405020304" pitchFamily="18" charset="0"/>
                <a:cs typeface="Times New Roman" panose="02020603050405020304" pitchFamily="18" charset="0"/>
              </a:rPr>
              <a:t>physical model </a:t>
            </a:r>
            <a:r>
              <a:rPr lang="en-US" dirty="0">
                <a:latin typeface="Times New Roman" panose="02020603050405020304" pitchFamily="18" charset="0"/>
                <a:cs typeface="Times New Roman" panose="02020603050405020304" pitchFamily="18" charset="0"/>
              </a:rPr>
              <a:t>to reproduce the conditions of a situation or process. Collecting </a:t>
            </a:r>
            <a:r>
              <a:rPr lang="en-US" dirty="0" smtClean="0">
                <a:latin typeface="Times New Roman" panose="02020603050405020304" pitchFamily="18" charset="0"/>
                <a:cs typeface="Times New Roman" panose="02020603050405020304" pitchFamily="18" charset="0"/>
              </a:rPr>
              <a:t>data often </a:t>
            </a:r>
            <a:r>
              <a:rPr lang="en-US" dirty="0">
                <a:latin typeface="Times New Roman" panose="02020603050405020304" pitchFamily="18" charset="0"/>
                <a:cs typeface="Times New Roman" panose="02020603050405020304" pitchFamily="18" charset="0"/>
              </a:rPr>
              <a:t>involves the use of computers. Simulations allow you to study </a:t>
            </a:r>
            <a:r>
              <a:rPr lang="en-US" dirty="0" smtClean="0">
                <a:latin typeface="Times New Roman" panose="02020603050405020304" pitchFamily="18" charset="0"/>
                <a:cs typeface="Times New Roman" panose="02020603050405020304" pitchFamily="18" charset="0"/>
              </a:rPr>
              <a:t>situations that </a:t>
            </a:r>
            <a:r>
              <a:rPr lang="en-US" dirty="0">
                <a:latin typeface="Times New Roman" panose="02020603050405020304" pitchFamily="18" charset="0"/>
                <a:cs typeface="Times New Roman" panose="02020603050405020304" pitchFamily="18" charset="0"/>
              </a:rPr>
              <a:t>are impractical or even dangerous to create in real life, and often </a:t>
            </a:r>
            <a:r>
              <a:rPr lang="en-US" dirty="0" smtClean="0">
                <a:latin typeface="Times New Roman" panose="02020603050405020304" pitchFamily="18" charset="0"/>
                <a:cs typeface="Times New Roman" panose="02020603050405020304" pitchFamily="18" charset="0"/>
              </a:rPr>
              <a:t>they save </a:t>
            </a:r>
            <a:r>
              <a:rPr lang="en-US" dirty="0">
                <a:latin typeface="Times New Roman" panose="02020603050405020304" pitchFamily="18" charset="0"/>
                <a:cs typeface="Times New Roman" panose="02020603050405020304" pitchFamily="18" charset="0"/>
              </a:rPr>
              <a:t>time and money. </a:t>
            </a:r>
            <a:endParaRPr lang="en-US" dirty="0" smtClean="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For </a:t>
            </a:r>
            <a:r>
              <a:rPr lang="en-US" dirty="0">
                <a:latin typeface="Times New Roman" panose="02020603050405020304" pitchFamily="18" charset="0"/>
                <a:cs typeface="Times New Roman" panose="02020603050405020304" pitchFamily="18" charset="0"/>
              </a:rPr>
              <a:t>instance, automobile manufacturers use </a:t>
            </a:r>
            <a:r>
              <a:rPr lang="en-US" dirty="0" smtClean="0">
                <a:latin typeface="Times New Roman" panose="02020603050405020304" pitchFamily="18" charset="0"/>
                <a:cs typeface="Times New Roman" panose="02020603050405020304" pitchFamily="18" charset="0"/>
              </a:rPr>
              <a:t>simulations with </a:t>
            </a:r>
            <a:r>
              <a:rPr lang="en-US" dirty="0">
                <a:latin typeface="Times New Roman" panose="02020603050405020304" pitchFamily="18" charset="0"/>
                <a:cs typeface="Times New Roman" panose="02020603050405020304" pitchFamily="18" charset="0"/>
              </a:rPr>
              <a:t>dummies to study the effects of crashes on humans. Throughout </a:t>
            </a:r>
            <a:r>
              <a:rPr lang="en-US" dirty="0" smtClean="0">
                <a:latin typeface="Times New Roman" panose="02020603050405020304" pitchFamily="18" charset="0"/>
                <a:cs typeface="Times New Roman" panose="02020603050405020304" pitchFamily="18" charset="0"/>
              </a:rPr>
              <a:t>this course</a:t>
            </a:r>
            <a:r>
              <a:rPr lang="en-US" dirty="0">
                <a:latin typeface="Times New Roman" panose="02020603050405020304" pitchFamily="18" charset="0"/>
                <a:cs typeface="Times New Roman" panose="02020603050405020304" pitchFamily="18" charset="0"/>
              </a:rPr>
              <a:t>, you will have the opportunity to use applets that simulate </a:t>
            </a:r>
            <a:r>
              <a:rPr lang="en-US" dirty="0" smtClean="0">
                <a:latin typeface="Times New Roman" panose="02020603050405020304" pitchFamily="18" charset="0"/>
                <a:cs typeface="Times New Roman" panose="02020603050405020304" pitchFamily="18" charset="0"/>
              </a:rPr>
              <a:t>statistical processes </a:t>
            </a:r>
            <a:r>
              <a:rPr lang="en-US" dirty="0">
                <a:latin typeface="Times New Roman" panose="02020603050405020304" pitchFamily="18" charset="0"/>
                <a:cs typeface="Times New Roman" panose="02020603050405020304" pitchFamily="18" charset="0"/>
              </a:rPr>
              <a:t>on a computer.</a:t>
            </a:r>
            <a:endParaRPr lang="en-US" b="1" i="1" dirty="0">
              <a:latin typeface="Times New Roman" panose="02020603050405020304" pitchFamily="18" charset="0"/>
              <a:cs typeface="Times New Roman" panose="02020603050405020304" pitchFamily="18" charset="0"/>
            </a:endParaRPr>
          </a:p>
        </p:txBody>
      </p:sp>
      <p:sp>
        <p:nvSpPr>
          <p:cNvPr id="9" name="Rectangle 8"/>
          <p:cNvSpPr/>
          <p:nvPr/>
        </p:nvSpPr>
        <p:spPr>
          <a:xfrm>
            <a:off x="6327382" y="2233307"/>
            <a:ext cx="5093343" cy="2862322"/>
          </a:xfrm>
          <a:prstGeom prst="rect">
            <a:avLst/>
          </a:prstGeom>
          <a:solidFill>
            <a:schemeClr val="bg1"/>
          </a:solidFill>
        </p:spPr>
        <p:txBody>
          <a:bodyPr wrap="square">
            <a:spAutoFit/>
          </a:bodyPr>
          <a:lstStyle/>
          <a:p>
            <a:pPr algn="r"/>
            <a:r>
              <a:rPr lang="ar-EG" b="1" dirty="0">
                <a:latin typeface="Times New Roman" panose="02020603050405020304" pitchFamily="18" charset="0"/>
                <a:cs typeface="Times New Roman" panose="02020603050405020304" pitchFamily="18" charset="0"/>
              </a:rPr>
              <a:t>المحاكاة</a:t>
            </a:r>
            <a:r>
              <a:rPr lang="ar-EG" dirty="0">
                <a:latin typeface="Times New Roman" panose="02020603050405020304" pitchFamily="18" charset="0"/>
                <a:cs typeface="Times New Roman" panose="02020603050405020304" pitchFamily="18" charset="0"/>
              </a:rPr>
              <a:t> هي استخدام نموذج رياضي أو مادي لإعادة إنتاج ظروف الموقف أو العملية. غالبًا ما يتضمن جمع البيانات استخدام أجهزة الكمبيوتر. تسمح لك عمليات المحاكاة بدراسة المواقف التي يعتبر خلقها في الحياة الواقعية غير عملي أو حتى خطير، وغالبًا ما توفر الوقت والمال. </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على سبيل المثال، يستخدم مصنعو السيارات عمليات المحاكاة مع الدمى لدراسة آثار الحوادث على البشر. خلال هذه الدورة، ستتاح لك الفرصة لاستخدام التطبيقات الصغيرة التي تحاكي العمليات الإحصائية على جهاز الكمبيوتر.</a:t>
            </a:r>
            <a:endParaRPr lang="en-US"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5443130"/>
      </p:ext>
    </p:extLst>
  </p:cSld>
  <p:clrMapOvr>
    <a:masterClrMapping/>
  </p:clrMapOvr>
  <mc:AlternateContent xmlns:mc="http://schemas.openxmlformats.org/markup-compatibility/2006" xmlns:p14="http://schemas.microsoft.com/office/powerpoint/2010/main">
    <mc:Choice Requires="p14">
      <p:transition p14:dur="10" advTm="107975"/>
    </mc:Choice>
    <mc:Fallback xmlns="">
      <p:transition advTm="10797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Use </a:t>
            </a:r>
            <a:r>
              <a:rPr lang="en-US" sz="2800" b="1" dirty="0">
                <a:latin typeface="Times New Roman" panose="02020603050405020304" pitchFamily="18" charset="0"/>
                <a:cs typeface="Times New Roman" panose="02020603050405020304" pitchFamily="18" charset="0"/>
              </a:rPr>
              <a:t>a survey</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96258" y="1484261"/>
            <a:ext cx="4675654" cy="4801314"/>
          </a:xfrm>
          <a:prstGeom prst="rect">
            <a:avLst/>
          </a:prstGeom>
          <a:solidFill>
            <a:schemeClr val="bg1"/>
          </a:solidFill>
        </p:spPr>
        <p:txBody>
          <a:bodyPr wrap="square">
            <a:spAutoFit/>
          </a:bodyPr>
          <a:lstStyle/>
          <a:p>
            <a:pPr algn="just"/>
            <a:r>
              <a:rPr lang="en-US" dirty="0">
                <a:latin typeface="Times New Roman" panose="02020603050405020304" pitchFamily="18" charset="0"/>
                <a:cs typeface="Times New Roman" panose="02020603050405020304" pitchFamily="18" charset="0"/>
              </a:rPr>
              <a:t>A </a:t>
            </a:r>
            <a:r>
              <a:rPr lang="en-US" b="1" dirty="0">
                <a:latin typeface="Times New Roman" panose="02020603050405020304" pitchFamily="18" charset="0"/>
                <a:cs typeface="Times New Roman" panose="02020603050405020304" pitchFamily="18" charset="0"/>
              </a:rPr>
              <a:t>survey </a:t>
            </a:r>
            <a:r>
              <a:rPr lang="en-US" dirty="0">
                <a:latin typeface="Times New Roman" panose="02020603050405020304" pitchFamily="18" charset="0"/>
                <a:cs typeface="Times New Roman" panose="02020603050405020304" pitchFamily="18" charset="0"/>
              </a:rPr>
              <a:t>is an investigation of one or more </a:t>
            </a:r>
            <a:r>
              <a:rPr lang="en-US" dirty="0" smtClean="0">
                <a:latin typeface="Times New Roman" panose="02020603050405020304" pitchFamily="18" charset="0"/>
                <a:cs typeface="Times New Roman" panose="02020603050405020304" pitchFamily="18" charset="0"/>
              </a:rPr>
              <a:t>characteristics of </a:t>
            </a:r>
            <a:r>
              <a:rPr lang="en-US" dirty="0">
                <a:latin typeface="Times New Roman" panose="02020603050405020304" pitchFamily="18" charset="0"/>
                <a:cs typeface="Times New Roman" panose="02020603050405020304" pitchFamily="18" charset="0"/>
              </a:rPr>
              <a:t>a population. Most often, surveys are carried out on </a:t>
            </a:r>
            <a:r>
              <a:rPr lang="en-US" i="1" dirty="0">
                <a:latin typeface="Times New Roman" panose="02020603050405020304" pitchFamily="18" charset="0"/>
                <a:cs typeface="Times New Roman" panose="02020603050405020304" pitchFamily="18" charset="0"/>
              </a:rPr>
              <a:t>people </a:t>
            </a:r>
            <a:r>
              <a:rPr lang="en-US" dirty="0">
                <a:latin typeface="Times New Roman" panose="02020603050405020304" pitchFamily="18" charset="0"/>
                <a:cs typeface="Times New Roman" panose="02020603050405020304" pitchFamily="18" charset="0"/>
              </a:rPr>
              <a:t>by </a:t>
            </a:r>
            <a:r>
              <a:rPr lang="en-US" dirty="0" smtClean="0">
                <a:latin typeface="Times New Roman" panose="02020603050405020304" pitchFamily="18" charset="0"/>
                <a:cs typeface="Times New Roman" panose="02020603050405020304" pitchFamily="18" charset="0"/>
              </a:rPr>
              <a:t>asking them </a:t>
            </a:r>
            <a:r>
              <a:rPr lang="en-US" dirty="0">
                <a:latin typeface="Times New Roman" panose="02020603050405020304" pitchFamily="18" charset="0"/>
                <a:cs typeface="Times New Roman" panose="02020603050405020304" pitchFamily="18" charset="0"/>
              </a:rPr>
              <a:t>questions. The most common types of surveys are done by </a:t>
            </a:r>
            <a:r>
              <a:rPr lang="en-US" dirty="0" smtClean="0">
                <a:latin typeface="Times New Roman" panose="02020603050405020304" pitchFamily="18" charset="0"/>
                <a:cs typeface="Times New Roman" panose="02020603050405020304" pitchFamily="18" charset="0"/>
              </a:rPr>
              <a:t>interview, mail</a:t>
            </a:r>
            <a:r>
              <a:rPr lang="en-US" dirty="0">
                <a:latin typeface="Times New Roman" panose="02020603050405020304" pitchFamily="18" charset="0"/>
                <a:cs typeface="Times New Roman" panose="02020603050405020304" pitchFamily="18" charset="0"/>
              </a:rPr>
              <a:t>, or telephone. In designing a survey, it is important to word the </a:t>
            </a:r>
            <a:r>
              <a:rPr lang="en-US" dirty="0" smtClean="0">
                <a:latin typeface="Times New Roman" panose="02020603050405020304" pitchFamily="18" charset="0"/>
                <a:cs typeface="Times New Roman" panose="02020603050405020304" pitchFamily="18" charset="0"/>
              </a:rPr>
              <a:t>questions so </a:t>
            </a:r>
            <a:r>
              <a:rPr lang="en-US" dirty="0">
                <a:latin typeface="Times New Roman" panose="02020603050405020304" pitchFamily="18" charset="0"/>
                <a:cs typeface="Times New Roman" panose="02020603050405020304" pitchFamily="18" charset="0"/>
              </a:rPr>
              <a:t>that they do not lead to biased results, which are not </a:t>
            </a:r>
            <a:r>
              <a:rPr lang="en-US" dirty="0" smtClean="0">
                <a:latin typeface="Times New Roman" panose="02020603050405020304" pitchFamily="18" charset="0"/>
                <a:cs typeface="Times New Roman" panose="02020603050405020304" pitchFamily="18" charset="0"/>
              </a:rPr>
              <a:t>representative of </a:t>
            </a:r>
            <a:r>
              <a:rPr lang="en-US" dirty="0">
                <a:latin typeface="Times New Roman" panose="02020603050405020304" pitchFamily="18" charset="0"/>
                <a:cs typeface="Times New Roman" panose="02020603050405020304" pitchFamily="18" charset="0"/>
              </a:rPr>
              <a:t>a population. </a:t>
            </a:r>
            <a:endParaRPr lang="en-US" dirty="0" smtClean="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For </a:t>
            </a:r>
            <a:r>
              <a:rPr lang="en-US" dirty="0">
                <a:latin typeface="Times New Roman" panose="02020603050405020304" pitchFamily="18" charset="0"/>
                <a:cs typeface="Times New Roman" panose="02020603050405020304" pitchFamily="18" charset="0"/>
              </a:rPr>
              <a:t>instance, a survey is conducted on a sample of </a:t>
            </a:r>
            <a:r>
              <a:rPr lang="en-US" dirty="0" smtClean="0">
                <a:latin typeface="Times New Roman" panose="02020603050405020304" pitchFamily="18" charset="0"/>
                <a:cs typeface="Times New Roman" panose="02020603050405020304" pitchFamily="18" charset="0"/>
              </a:rPr>
              <a:t>female physicians </a:t>
            </a:r>
            <a:r>
              <a:rPr lang="en-US" dirty="0">
                <a:latin typeface="Times New Roman" panose="02020603050405020304" pitchFamily="18" charset="0"/>
                <a:cs typeface="Times New Roman" panose="02020603050405020304" pitchFamily="18" charset="0"/>
              </a:rPr>
              <a:t>to determine whether the primary reason for their career </a:t>
            </a:r>
            <a:r>
              <a:rPr lang="en-US" dirty="0" smtClean="0">
                <a:latin typeface="Times New Roman" panose="02020603050405020304" pitchFamily="18" charset="0"/>
                <a:cs typeface="Times New Roman" panose="02020603050405020304" pitchFamily="18" charset="0"/>
              </a:rPr>
              <a:t>choice is </a:t>
            </a:r>
            <a:r>
              <a:rPr lang="en-US" dirty="0">
                <a:latin typeface="Times New Roman" panose="02020603050405020304" pitchFamily="18" charset="0"/>
                <a:cs typeface="Times New Roman" panose="02020603050405020304" pitchFamily="18" charset="0"/>
              </a:rPr>
              <a:t>financial stability. In designing the survey, it would be acceptable </a:t>
            </a:r>
            <a:r>
              <a:rPr lang="en-US" dirty="0" smtClean="0">
                <a:latin typeface="Times New Roman" panose="02020603050405020304" pitchFamily="18" charset="0"/>
                <a:cs typeface="Times New Roman" panose="02020603050405020304" pitchFamily="18" charset="0"/>
              </a:rPr>
              <a:t>to make </a:t>
            </a:r>
            <a:r>
              <a:rPr lang="en-US" dirty="0">
                <a:latin typeface="Times New Roman" panose="02020603050405020304" pitchFamily="18" charset="0"/>
                <a:cs typeface="Times New Roman" panose="02020603050405020304" pitchFamily="18" charset="0"/>
              </a:rPr>
              <a:t>a list of reasons </a:t>
            </a:r>
            <a:r>
              <a:rPr lang="en-US" dirty="0" smtClean="0">
                <a:latin typeface="Times New Roman" panose="02020603050405020304" pitchFamily="18" charset="0"/>
                <a:cs typeface="Times New Roman" panose="02020603050405020304" pitchFamily="18" charset="0"/>
              </a:rPr>
              <a:t>and ask </a:t>
            </a:r>
            <a:r>
              <a:rPr lang="en-US" dirty="0">
                <a:latin typeface="Times New Roman" panose="02020603050405020304" pitchFamily="18" charset="0"/>
                <a:cs typeface="Times New Roman" panose="02020603050405020304" pitchFamily="18" charset="0"/>
              </a:rPr>
              <a:t>each individual in the sample to select </a:t>
            </a:r>
            <a:r>
              <a:rPr lang="en-US" dirty="0" smtClean="0">
                <a:latin typeface="Times New Roman" panose="02020603050405020304" pitchFamily="18" charset="0"/>
                <a:cs typeface="Times New Roman" panose="02020603050405020304" pitchFamily="18" charset="0"/>
              </a:rPr>
              <a:t>her first choice.</a:t>
            </a:r>
            <a:endParaRPr lang="en-US" b="1" i="1" dirty="0">
              <a:latin typeface="Times New Roman" panose="02020603050405020304" pitchFamily="18" charset="0"/>
              <a:cs typeface="Times New Roman" panose="02020603050405020304" pitchFamily="18" charset="0"/>
            </a:endParaRPr>
          </a:p>
        </p:txBody>
      </p:sp>
      <p:sp>
        <p:nvSpPr>
          <p:cNvPr id="9" name="Rectangle 8"/>
          <p:cNvSpPr/>
          <p:nvPr/>
        </p:nvSpPr>
        <p:spPr>
          <a:xfrm>
            <a:off x="5981379" y="2119242"/>
            <a:ext cx="4675654" cy="3139321"/>
          </a:xfrm>
          <a:prstGeom prst="rect">
            <a:avLst/>
          </a:prstGeom>
          <a:solidFill>
            <a:schemeClr val="bg1"/>
          </a:solidFill>
        </p:spPr>
        <p:txBody>
          <a:bodyPr wrap="square">
            <a:spAutoFit/>
          </a:bodyPr>
          <a:lstStyle/>
          <a:p>
            <a:pPr algn="r"/>
            <a:r>
              <a:rPr lang="ar-EG" b="1" dirty="0" smtClean="0">
                <a:latin typeface="Times New Roman" panose="02020603050405020304" pitchFamily="18" charset="0"/>
                <a:cs typeface="Times New Roman" panose="02020603050405020304" pitchFamily="18" charset="0"/>
              </a:rPr>
              <a:t>الاستبيان</a:t>
            </a:r>
            <a:r>
              <a:rPr lang="ar-EG" dirty="0" smtClean="0">
                <a:latin typeface="Times New Roman" panose="02020603050405020304" pitchFamily="18" charset="0"/>
                <a:cs typeface="Times New Roman" panose="02020603050405020304" pitchFamily="18" charset="0"/>
              </a:rPr>
              <a:t> </a:t>
            </a:r>
            <a:r>
              <a:rPr lang="ar-EG" dirty="0">
                <a:latin typeface="Times New Roman" panose="02020603050405020304" pitchFamily="18" charset="0"/>
                <a:cs typeface="Times New Roman" panose="02020603050405020304" pitchFamily="18" charset="0"/>
              </a:rPr>
              <a:t>هو دراسة لواحدة أو أكثر من خصائص السكان. في أغلب الأحيان، يتم إجراء الدراسات الاستقصائية على الأشخاص من خلال طرح الأسئلة عليهم. يتم إجراء أكثر أنواع الاستطلاعات شيوعًا عن طريق المقابلة أو البريد أو الهاتف. عند تصميم المسح، من المهم صياغة الأسئلة بحيث لا تؤدي إلى نتائج متحيزة، والتي لا تمثل السكان. </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على سبيل المثال، يتم إجراء مسح على عينة من الطبيبات لتحديد ما إذا كان السبب الرئيسي لاختيارهن الوظيفي هو الاستقرار المالي. عند تصميم المسح، سيكون من المقبول وضع قائمة بالأسباب ومطالبة كل فرد في العينة باختيار خياره الأول.</a:t>
            </a:r>
            <a:endParaRPr lang="en-US"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3297509"/>
      </p:ext>
    </p:extLst>
  </p:cSld>
  <p:clrMapOvr>
    <a:masterClrMapping/>
  </p:clrMapOvr>
  <mc:AlternateContent xmlns:mc="http://schemas.openxmlformats.org/markup-compatibility/2006" xmlns:p14="http://schemas.microsoft.com/office/powerpoint/2010/main">
    <mc:Choice Requires="p14">
      <p:transition p14:dur="10" advTm="216689"/>
    </mc:Choice>
    <mc:Fallback xmlns="">
      <p:transition advTm="21668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p:cNvSpPr/>
          <p:nvPr/>
        </p:nvSpPr>
        <p:spPr>
          <a:xfrm>
            <a:off x="463508" y="1405984"/>
            <a:ext cx="4729381" cy="4498790"/>
          </a:xfrm>
          <a:prstGeom prst="rect">
            <a:avLst/>
          </a:prstGeom>
          <a:solidFill>
            <a:schemeClr val="bg1"/>
          </a:solidFill>
        </p:spPr>
        <p:txBody>
          <a:bodyPr wrap="square">
            <a:spAutoFit/>
          </a:bodyPr>
          <a:lstStyle/>
          <a:p>
            <a:r>
              <a:rPr lang="en-US" b="1" dirty="0" smtClean="0">
                <a:latin typeface="Times New Roman" panose="02020603050405020304" pitchFamily="18" charset="0"/>
                <a:cs typeface="Times New Roman" panose="02020603050405020304" pitchFamily="18" charset="0"/>
              </a:rPr>
              <a:t>Consider </a:t>
            </a:r>
            <a:r>
              <a:rPr lang="en-US" b="1" dirty="0">
                <a:latin typeface="Times New Roman" panose="02020603050405020304" pitchFamily="18" charset="0"/>
                <a:cs typeface="Times New Roman" panose="02020603050405020304" pitchFamily="18" charset="0"/>
              </a:rPr>
              <a:t>the following statistical studies. Which method of data </a:t>
            </a:r>
            <a:r>
              <a:rPr lang="en-US" b="1" dirty="0" smtClean="0">
                <a:latin typeface="Times New Roman" panose="02020603050405020304" pitchFamily="18" charset="0"/>
                <a:cs typeface="Times New Roman" panose="02020603050405020304" pitchFamily="18" charset="0"/>
              </a:rPr>
              <a:t>collection would </a:t>
            </a:r>
            <a:r>
              <a:rPr lang="en-US" b="1" dirty="0">
                <a:latin typeface="Times New Roman" panose="02020603050405020304" pitchFamily="18" charset="0"/>
                <a:cs typeface="Times New Roman" panose="02020603050405020304" pitchFamily="18" charset="0"/>
              </a:rPr>
              <a:t>you use to collect data for each study? Explain your reasoning</a:t>
            </a:r>
            <a:r>
              <a:rPr lang="en-US" b="1" dirty="0" smtClean="0">
                <a:latin typeface="Times New Roman" panose="02020603050405020304" pitchFamily="18" charset="0"/>
                <a:cs typeface="Times New Roman" panose="02020603050405020304" pitchFamily="18" charset="0"/>
              </a:rPr>
              <a:t>.</a:t>
            </a:r>
          </a:p>
          <a:p>
            <a:endParaRPr lang="en-US" dirty="0">
              <a:latin typeface="Times New Roman" panose="02020603050405020304" pitchFamily="18" charset="0"/>
              <a:cs typeface="Times New Roman" panose="02020603050405020304" pitchFamily="18" charset="0"/>
            </a:endParaRPr>
          </a:p>
          <a:p>
            <a:pPr marL="342900" indent="-342900">
              <a:buAutoNum type="arabicPeriod"/>
            </a:pPr>
            <a:r>
              <a:rPr lang="en-US" dirty="0" smtClean="0">
                <a:latin typeface="Times New Roman" panose="02020603050405020304" pitchFamily="18" charset="0"/>
                <a:cs typeface="Times New Roman" panose="02020603050405020304" pitchFamily="18" charset="0"/>
              </a:rPr>
              <a:t>A </a:t>
            </a:r>
            <a:r>
              <a:rPr lang="en-US" dirty="0">
                <a:latin typeface="Times New Roman" panose="02020603050405020304" pitchFamily="18" charset="0"/>
                <a:cs typeface="Times New Roman" panose="02020603050405020304" pitchFamily="18" charset="0"/>
              </a:rPr>
              <a:t>study of the effect of changing flight patterns on the number of </a:t>
            </a:r>
            <a:r>
              <a:rPr lang="en-US" dirty="0" smtClean="0">
                <a:latin typeface="Times New Roman" panose="02020603050405020304" pitchFamily="18" charset="0"/>
                <a:cs typeface="Times New Roman" panose="02020603050405020304" pitchFamily="18" charset="0"/>
              </a:rPr>
              <a:t>airplane accidents</a:t>
            </a:r>
          </a:p>
          <a:p>
            <a:pPr marL="342900" indent="-342900">
              <a:buAutoNum type="arabicPeriod"/>
            </a:pPr>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2. </a:t>
            </a:r>
            <a:r>
              <a:rPr lang="en-US" dirty="0">
                <a:latin typeface="Times New Roman" panose="02020603050405020304" pitchFamily="18" charset="0"/>
                <a:cs typeface="Times New Roman" panose="02020603050405020304" pitchFamily="18" charset="0"/>
              </a:rPr>
              <a:t>A study of the effect of eating oatmeal on lowering blood </a:t>
            </a:r>
            <a:r>
              <a:rPr lang="en-US" dirty="0" smtClean="0">
                <a:latin typeface="Times New Roman" panose="02020603050405020304" pitchFamily="18" charset="0"/>
                <a:cs typeface="Times New Roman" panose="02020603050405020304" pitchFamily="18" charset="0"/>
              </a:rPr>
              <a:t>pressure</a:t>
            </a:r>
          </a:p>
          <a:p>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3. </a:t>
            </a:r>
            <a:r>
              <a:rPr lang="en-US" dirty="0">
                <a:latin typeface="Times New Roman" panose="02020603050405020304" pitchFamily="18" charset="0"/>
                <a:cs typeface="Times New Roman" panose="02020603050405020304" pitchFamily="18" charset="0"/>
              </a:rPr>
              <a:t>A study of how fourth grade students solve a </a:t>
            </a:r>
            <a:r>
              <a:rPr lang="en-US" dirty="0" smtClean="0">
                <a:latin typeface="Times New Roman" panose="02020603050405020304" pitchFamily="18" charset="0"/>
                <a:cs typeface="Times New Roman" panose="02020603050405020304" pitchFamily="18" charset="0"/>
              </a:rPr>
              <a:t>puzzle</a:t>
            </a:r>
          </a:p>
          <a:p>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4. </a:t>
            </a:r>
            <a:r>
              <a:rPr lang="en-US" dirty="0">
                <a:latin typeface="Times New Roman" panose="02020603050405020304" pitchFamily="18" charset="0"/>
                <a:cs typeface="Times New Roman" panose="02020603050405020304" pitchFamily="18" charset="0"/>
              </a:rPr>
              <a:t>A study of U.S. residents’ approval rating of the U.S. </a:t>
            </a:r>
            <a:r>
              <a:rPr lang="en-US" dirty="0" smtClean="0">
                <a:latin typeface="Times New Roman" panose="02020603050405020304" pitchFamily="18" charset="0"/>
                <a:cs typeface="Times New Roman" panose="02020603050405020304" pitchFamily="18" charset="0"/>
              </a:rPr>
              <a:t>president</a:t>
            </a:r>
            <a:endParaRPr lang="en-US"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9A80F9F-74DB-1D57-04E8-E20E92A09B0A}"/>
              </a:ext>
            </a:extLst>
          </p:cNvPr>
          <p:cNvSpPr txBox="1"/>
          <p:nvPr/>
        </p:nvSpPr>
        <p:spPr>
          <a:xfrm>
            <a:off x="2175893" y="735790"/>
            <a:ext cx="2612007"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 6</a:t>
            </a:r>
            <a:endParaRPr 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361957" y="1434205"/>
            <a:ext cx="4729381" cy="3416320"/>
          </a:xfrm>
          <a:prstGeom prst="rect">
            <a:avLst/>
          </a:prstGeom>
          <a:solidFill>
            <a:schemeClr val="bg1"/>
          </a:solidFill>
        </p:spPr>
        <p:txBody>
          <a:bodyPr wrap="square">
            <a:spAutoFit/>
          </a:bodyPr>
          <a:lstStyle/>
          <a:p>
            <a:pPr algn="r"/>
            <a:r>
              <a:rPr lang="ar-EG" b="1" dirty="0">
                <a:latin typeface="Times New Roman" panose="02020603050405020304" pitchFamily="18" charset="0"/>
                <a:cs typeface="Times New Roman" panose="02020603050405020304" pitchFamily="18" charset="0"/>
              </a:rPr>
              <a:t>النظر في الدراسات الإحصائية التالية. ما هي طريقة جمع البيانات التي ستستخدمها لجمع البيانات لكل دراسة؟ اشرح منطقك.</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دراسة تأثير تغير أنماط الطيران على عدد حوادث الطائرات</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2. دراسة تأثير تناول الشوفان على خفض ضغط الدم</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3. دراسة كيفية حل طلاب الصف الرابع للغز</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4. دراسة مدى رضا المقيمين في الولايات المتحدة عن الرئيس الأمريكي</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2608899"/>
      </p:ext>
    </p:extLst>
  </p:cSld>
  <p:clrMapOvr>
    <a:masterClrMapping/>
  </p:clrMapOvr>
  <mc:AlternateContent xmlns:mc="http://schemas.openxmlformats.org/markup-compatibility/2006" xmlns:p14="http://schemas.microsoft.com/office/powerpoint/2010/main">
    <mc:Choice Requires="p14">
      <p:transition p14:dur="10" advTm="120975"/>
    </mc:Choice>
    <mc:Fallback xmlns="">
      <p:transition advTm="120975"/>
    </mc:Fallback>
  </mc:AlternateContent>
  <p:timing>
    <p:tnLst>
      <p:par>
        <p:cTn id="1" dur="indefinite" restart="never" nodeType="tmRoot"/>
      </p:par>
    </p:tnLst>
  </p:timing>
  <p:extLst mod="1">
    <p:ext uri="{3A86A75C-4F4B-4683-9AE1-C65F6400EC91}">
      <p14:laserTraceLst xmlns:p14="http://schemas.microsoft.com/office/powerpoint/2010/main">
        <p14:tracePtLst>
          <p14:tracePt t="19605" x="579438" y="5265738"/>
          <p14:tracePt t="19678" x="579438" y="5249863"/>
          <p14:tracePt t="19685" x="579438" y="5227638"/>
          <p14:tracePt t="19693" x="617538" y="5189538"/>
          <p14:tracePt t="19701" x="663575" y="5143500"/>
          <p14:tracePt t="19714" x="708025" y="5097463"/>
          <p14:tracePt t="19730" x="868363" y="4975225"/>
          <p14:tracePt t="19747" x="1082675" y="4822825"/>
          <p14:tracePt t="19764" x="1379538" y="4625975"/>
          <p14:tracePt t="19780" x="1622425" y="4473575"/>
          <p14:tracePt t="19797" x="1790700" y="4327525"/>
          <p14:tracePt t="19814" x="1943100" y="4168775"/>
          <p14:tracePt t="19830" x="2011363" y="4068763"/>
          <p14:tracePt t="19847" x="2041525" y="3984625"/>
          <p14:tracePt t="19864" x="2079625" y="3916363"/>
          <p14:tracePt t="19880" x="2095500" y="3863975"/>
          <p14:tracePt t="19897" x="2117725" y="3810000"/>
          <p14:tracePt t="19914" x="2141538" y="3763963"/>
          <p14:tracePt t="19930" x="2163763" y="3687763"/>
          <p14:tracePt t="19947" x="2193925" y="3589338"/>
          <p14:tracePt t="19964" x="2232025" y="3497263"/>
          <p14:tracePt t="19980" x="2270125" y="3382963"/>
          <p14:tracePt t="19982" x="2293938" y="3330575"/>
          <p14:tracePt t="19997" x="2316163" y="3260725"/>
          <p14:tracePt t="20014" x="2392363" y="3086100"/>
          <p14:tracePt t="20030" x="2460625" y="2971800"/>
          <p14:tracePt t="20047" x="2506663" y="2879725"/>
          <p14:tracePt t="20064" x="2568575" y="2789238"/>
          <p14:tracePt t="20080" x="2606675" y="2713038"/>
          <p14:tracePt t="20097" x="2628900" y="2667000"/>
          <p14:tracePt t="20133" x="2628900" y="2659063"/>
          <p14:tracePt t="20662" x="2689225" y="2667000"/>
          <p14:tracePt t="20671" x="2873375" y="2720975"/>
          <p14:tracePt t="20681" x="3178175" y="2789238"/>
          <p14:tracePt t="20697" x="4008438" y="2819400"/>
          <p14:tracePt t="20714" x="4914900" y="2819400"/>
          <p14:tracePt t="20731" x="5783263" y="2811463"/>
          <p14:tracePt t="20747" x="6569075" y="2697163"/>
          <p14:tracePt t="20764" x="7102475" y="2560638"/>
          <p14:tracePt t="20781" x="7581900" y="2400300"/>
          <p14:tracePt t="20798" x="7666038" y="2362200"/>
          <p14:tracePt t="22223" x="7566025" y="2362200"/>
          <p14:tracePt t="22231" x="7353300" y="2362200"/>
          <p14:tracePt t="22239" x="7040563" y="2362200"/>
          <p14:tracePt t="22248" x="6735763" y="2362200"/>
          <p14:tracePt t="22265" x="6156325" y="2362200"/>
          <p14:tracePt t="22282" x="5699125" y="2362200"/>
          <p14:tracePt t="22298" x="5280025" y="2362200"/>
          <p14:tracePt t="22315" x="4846638" y="2362200"/>
          <p14:tracePt t="22332" x="4327525" y="2430463"/>
          <p14:tracePt t="22348" x="3870325" y="2506663"/>
          <p14:tracePt t="22366" x="3260725" y="2582863"/>
          <p14:tracePt t="22382" x="3032125" y="2606675"/>
          <p14:tracePt t="22398" x="2903538" y="2606675"/>
          <p14:tracePt t="22415" x="2849563" y="2606675"/>
          <p14:tracePt t="22432" x="2835275" y="2606675"/>
          <p14:tracePt t="22495" x="2811463" y="2606675"/>
          <p14:tracePt t="22502" x="2781300" y="2606675"/>
          <p14:tracePt t="22515" x="2751138" y="2606675"/>
          <p14:tracePt t="22532" x="2628900" y="2689225"/>
          <p14:tracePt t="22548" x="2446338" y="2835275"/>
          <p14:tracePt t="22565" x="2049463" y="3162300"/>
          <p14:tracePt t="22582" x="1828800" y="3330575"/>
          <p14:tracePt t="22598" x="1668463" y="3421063"/>
          <p14:tracePt t="22615" x="1622425" y="3451225"/>
          <p14:tracePt t="22671" x="1622425" y="3421063"/>
          <p14:tracePt t="22678" x="1660525" y="3360738"/>
          <p14:tracePt t="22686" x="1714500" y="3292475"/>
          <p14:tracePt t="22698" x="1760538" y="3246438"/>
          <p14:tracePt t="22715" x="1812925" y="3184525"/>
          <p14:tracePt t="22732" x="1889125" y="3108325"/>
          <p14:tracePt t="22748" x="1973263" y="3055938"/>
          <p14:tracePt t="22766" x="2019300" y="3017838"/>
          <p14:tracePt t="22871" x="2027238" y="3017838"/>
          <p14:tracePt t="22878" x="2041525" y="3017838"/>
          <p14:tracePt t="22886" x="2057400" y="3017838"/>
          <p14:tracePt t="22898" x="2065338" y="3017838"/>
          <p14:tracePt t="22915" x="2117725" y="3032125"/>
          <p14:tracePt t="22932" x="2247900" y="3101975"/>
          <p14:tracePt t="22948" x="2354263" y="3132138"/>
          <p14:tracePt t="22965" x="2514600" y="3170238"/>
          <p14:tracePt t="22982" x="2727325" y="3170238"/>
          <p14:tracePt t="22998" x="2803525" y="3170238"/>
          <p14:tracePt t="23015" x="2849563" y="3170238"/>
          <p14:tracePt t="23032" x="2865438" y="3162300"/>
          <p14:tracePt t="23423" x="2857500" y="3154363"/>
          <p14:tracePt t="23431" x="2819400" y="3140075"/>
          <p14:tracePt t="23438" x="2789238" y="3132138"/>
          <p14:tracePt t="23448" x="2759075" y="3124200"/>
          <p14:tracePt t="23465" x="2727325" y="3101975"/>
          <p14:tracePt t="23482" x="2697163" y="3094038"/>
          <p14:tracePt t="23498" x="2667000" y="3086100"/>
          <p14:tracePt t="23515" x="2651125" y="3070225"/>
          <p14:tracePt t="23532" x="2636838" y="3070225"/>
          <p14:tracePt t="23582" x="2636838" y="3063875"/>
          <p14:tracePt t="23614" x="2628900" y="3055938"/>
          <p14:tracePt t="23622" x="2620963" y="3040063"/>
          <p14:tracePt t="23632" x="2613025" y="3025775"/>
          <p14:tracePt t="23654" x="2613025" y="3017838"/>
          <p14:tracePt t="23670" x="2613025" y="3009900"/>
          <p14:tracePt t="23682" x="2613025" y="3001963"/>
          <p14:tracePt t="24422" x="2628900" y="3001963"/>
          <p14:tracePt t="24432" x="2659063" y="3009900"/>
          <p14:tracePt t="24438" x="2682875" y="3017838"/>
          <p14:tracePt t="24449" x="2697163" y="3017838"/>
          <p14:tracePt t="24466" x="2773363" y="3032125"/>
          <p14:tracePt t="24482" x="2857500" y="3032125"/>
          <p14:tracePt t="24499" x="2911475" y="3032125"/>
          <p14:tracePt t="24516" x="2941638" y="3032125"/>
          <p14:tracePt t="24532" x="2987675" y="3032125"/>
          <p14:tracePt t="24549" x="3040063" y="3032125"/>
          <p14:tracePt t="24566" x="3108325" y="3032125"/>
          <p14:tracePt t="24582" x="3178175" y="3032125"/>
          <p14:tracePt t="24599" x="3292475" y="3032125"/>
          <p14:tracePt t="24616" x="3390900" y="3032125"/>
          <p14:tracePt t="24632" x="3505200" y="3032125"/>
          <p14:tracePt t="24649" x="3657600" y="3032125"/>
          <p14:tracePt t="24666" x="3794125" y="3032125"/>
          <p14:tracePt t="24682" x="3940175" y="3032125"/>
          <p14:tracePt t="24699" x="4060825" y="3032125"/>
          <p14:tracePt t="24717" x="4175125" y="3032125"/>
          <p14:tracePt t="24732" x="4267200" y="3032125"/>
          <p14:tracePt t="24749" x="4313238" y="3032125"/>
          <p14:tracePt t="24766" x="4343400" y="3032125"/>
          <p14:tracePt t="24782" x="4365625" y="3032125"/>
          <p14:tracePt t="24799" x="4419600" y="3032125"/>
          <p14:tracePt t="24816" x="4465638" y="3032125"/>
          <p14:tracePt t="24832" x="4549775" y="3032125"/>
          <p14:tracePt t="24849" x="4664075" y="3032125"/>
          <p14:tracePt t="24866" x="4762500" y="3032125"/>
          <p14:tracePt t="24883" x="4868863" y="3032125"/>
          <p14:tracePt t="24899" x="4991100" y="3032125"/>
          <p14:tracePt t="24916" x="5097463" y="3032125"/>
          <p14:tracePt t="24934" x="5257800" y="3032125"/>
          <p14:tracePt t="24949" x="5295900" y="3032125"/>
          <p14:tracePt t="24966" x="5432425" y="3032125"/>
          <p14:tracePt t="24983" x="5494338" y="3025775"/>
          <p14:tracePt t="24999" x="5516563" y="3017838"/>
          <p14:tracePt t="25016" x="5524500" y="3009900"/>
          <p14:tracePt t="25033" x="5524500" y="3001963"/>
          <p14:tracePt t="25094" x="5532438" y="3001963"/>
          <p14:tracePt t="25103" x="5562600" y="3001963"/>
          <p14:tracePt t="25111" x="5592763" y="3001963"/>
          <p14:tracePt t="25119" x="5630863" y="3009900"/>
          <p14:tracePt t="25134" x="5753100" y="3017838"/>
          <p14:tracePt t="25149" x="5837238" y="3017838"/>
          <p14:tracePt t="25166" x="6126163" y="3017838"/>
          <p14:tracePt t="25183" x="6302375" y="3017838"/>
          <p14:tracePt t="25199" x="6461125" y="3017838"/>
          <p14:tracePt t="25216" x="6575425" y="3017838"/>
          <p14:tracePt t="25233" x="6629400" y="3017838"/>
          <p14:tracePt t="25249" x="6651625" y="3017838"/>
          <p14:tracePt t="25374" x="6667500" y="3009900"/>
          <p14:tracePt t="25382" x="6697663" y="3001963"/>
          <p14:tracePt t="25391" x="6727825" y="2979738"/>
          <p14:tracePt t="25399" x="6765925" y="2963863"/>
          <p14:tracePt t="25416" x="6804025" y="2949575"/>
          <p14:tracePt t="25433" x="6842125" y="2933700"/>
          <p14:tracePt t="25450" x="6873875" y="2911475"/>
          <p14:tracePt t="25466" x="6888163" y="2903538"/>
          <p14:tracePt t="25678" x="6911975" y="2903538"/>
          <p14:tracePt t="25686" x="6934200" y="2895600"/>
          <p14:tracePt t="25695" x="6950075" y="2887663"/>
          <p14:tracePt t="25702" x="6964363" y="2887663"/>
          <p14:tracePt t="25716" x="6980238" y="2887663"/>
          <p14:tracePt t="25734" x="7048500" y="2879725"/>
          <p14:tracePt t="25750" x="7124700" y="2879725"/>
          <p14:tracePt t="25767" x="7200900" y="2879725"/>
          <p14:tracePt t="25783" x="7239000" y="2879725"/>
          <p14:tracePt t="25799" x="7261225" y="2879725"/>
          <p14:tracePt t="25902" x="7285038" y="2879725"/>
          <p14:tracePt t="25910" x="7292975" y="2879725"/>
          <p14:tracePt t="25918" x="7299325" y="2879725"/>
          <p14:tracePt t="25934" x="7337425" y="2879725"/>
          <p14:tracePt t="25950" x="7369175" y="2879725"/>
          <p14:tracePt t="25966" x="7437438" y="2895600"/>
          <p14:tracePt t="25983" x="7483475" y="2895600"/>
          <p14:tracePt t="26000" x="7521575" y="2903538"/>
          <p14:tracePt t="26111" x="7543800" y="2903538"/>
          <p14:tracePt t="26118" x="7566025" y="2903538"/>
          <p14:tracePt t="26126" x="7604125" y="2903538"/>
          <p14:tracePt t="26134" x="7635875" y="2903538"/>
          <p14:tracePt t="26150" x="7742238" y="2903538"/>
          <p14:tracePt t="26166" x="7870825" y="2903538"/>
          <p14:tracePt t="26183" x="8001000" y="2903538"/>
          <p14:tracePt t="26200" x="8123238" y="2903538"/>
          <p14:tracePt t="26218" x="8207375" y="2903538"/>
          <p14:tracePt t="26233" x="8251825" y="2903538"/>
          <p14:tracePt t="26398" x="8267700" y="2903538"/>
          <p14:tracePt t="26406" x="8289925" y="2903538"/>
          <p14:tracePt t="26416" x="8328025" y="2903538"/>
          <p14:tracePt t="26433" x="8382000" y="2903538"/>
          <p14:tracePt t="26450" x="8442325" y="2903538"/>
          <p14:tracePt t="26466" x="8550275" y="2903538"/>
          <p14:tracePt t="26483" x="8610600" y="2903538"/>
          <p14:tracePt t="26500" x="8618538" y="2903538"/>
          <p14:tracePt t="26639" x="8626475" y="2925763"/>
          <p14:tracePt t="26646" x="8626475" y="2949575"/>
          <p14:tracePt t="26662" x="8626475" y="2963863"/>
          <p14:tracePt t="26670" x="8626475" y="2971800"/>
          <p14:tracePt t="26683" x="8618538" y="2994025"/>
          <p14:tracePt t="26700" x="8588375" y="3001963"/>
          <p14:tracePt t="26719" x="8526463" y="3001963"/>
          <p14:tracePt t="26733" x="8512175" y="3001963"/>
          <p14:tracePt t="26750" x="8504238" y="3001963"/>
          <p14:tracePt t="26798" x="8496300" y="2979738"/>
          <p14:tracePt t="26806" x="8488363" y="2949575"/>
          <p14:tracePt t="26817" x="8488363" y="2933700"/>
          <p14:tracePt t="26833" x="8480425" y="2911475"/>
          <p14:tracePt t="26850" x="8474075" y="2903538"/>
          <p14:tracePt t="26867" x="8474075" y="2879725"/>
          <p14:tracePt t="26883" x="8466138" y="2879725"/>
          <p14:tracePt t="26917" x="8458200" y="2879725"/>
          <p14:tracePt t="27103" x="8450263" y="2879725"/>
          <p14:tracePt t="27110" x="8450263" y="2887663"/>
          <p14:tracePt t="27134" x="8450263" y="2895600"/>
          <p14:tracePt t="27150" x="8474075" y="2903538"/>
          <p14:tracePt t="27158" x="8480425" y="2903538"/>
          <p14:tracePt t="27166" x="8504238" y="2903538"/>
          <p14:tracePt t="27183" x="8512175" y="2911475"/>
          <p14:tracePt t="27200" x="8518525" y="2911475"/>
          <p14:tracePt t="27217" x="8550275" y="2911475"/>
          <p14:tracePt t="27233" x="8580438" y="2911475"/>
          <p14:tracePt t="27250" x="8618538" y="2911475"/>
          <p14:tracePt t="27266" x="8678863" y="2911475"/>
          <p14:tracePt t="27283" x="8763000" y="2911475"/>
          <p14:tracePt t="27300" x="8831263" y="2903538"/>
          <p14:tracePt t="27316" x="8923338" y="2879725"/>
          <p14:tracePt t="27333" x="9007475" y="2879725"/>
          <p14:tracePt t="27350" x="9105900" y="2879725"/>
          <p14:tracePt t="27366" x="9144000" y="2879725"/>
          <p14:tracePt t="27383" x="9182100" y="2879725"/>
          <p14:tracePt t="27400" x="9228138" y="2879725"/>
          <p14:tracePt t="27417" x="9258300" y="2879725"/>
          <p14:tracePt t="27433" x="9312275" y="2879725"/>
          <p14:tracePt t="27450" x="9364663" y="2879725"/>
          <p14:tracePt t="27467" x="9418638" y="2879725"/>
          <p14:tracePt t="27483" x="9478963" y="2879725"/>
          <p14:tracePt t="27500" x="9571038" y="2865438"/>
          <p14:tracePt t="27517" x="9639300" y="2857500"/>
          <p14:tracePt t="27534" x="9677400" y="2841625"/>
          <p14:tracePt t="27550" x="9699625" y="2835275"/>
          <p14:tracePt t="27583" x="9707563" y="2835275"/>
          <p14:tracePt t="27600" x="9753600" y="2819400"/>
          <p14:tracePt t="27617" x="9807575" y="2819400"/>
          <p14:tracePt t="27634" x="9845675" y="2811463"/>
          <p14:tracePt t="27650" x="9944100" y="2797175"/>
          <p14:tracePt t="27667" x="10050463" y="2797175"/>
          <p14:tracePt t="27684" x="10164763" y="2797175"/>
          <p14:tracePt t="27700" x="10279063" y="2797175"/>
          <p14:tracePt t="27719" x="10417175" y="2797175"/>
          <p14:tracePt t="27734" x="10461625" y="2797175"/>
          <p14:tracePt t="27750" x="10545763" y="2797175"/>
          <p14:tracePt t="27767" x="10583863" y="2797175"/>
          <p14:tracePt t="27784" x="10607675" y="2797175"/>
          <p14:tracePt t="27800" x="10652125" y="2797175"/>
          <p14:tracePt t="27817" x="10683875" y="2797175"/>
          <p14:tracePt t="27834" x="10728325" y="2797175"/>
          <p14:tracePt t="27850" x="10782300" y="2797175"/>
          <p14:tracePt t="27867" x="10836275" y="2797175"/>
          <p14:tracePt t="27884" x="10874375" y="2797175"/>
          <p14:tracePt t="27900" x="10942638" y="2797175"/>
          <p14:tracePt t="27918" x="11056938" y="2797175"/>
          <p14:tracePt t="27934" x="11102975" y="2797175"/>
          <p14:tracePt t="28046" x="11102975" y="2803525"/>
          <p14:tracePt t="28054" x="11079163" y="2819400"/>
          <p14:tracePt t="28067" x="11018838" y="2835275"/>
          <p14:tracePt t="28084" x="10842625" y="2857500"/>
          <p14:tracePt t="28100" x="10523538" y="2887663"/>
          <p14:tracePt t="28118" x="9609138" y="2895600"/>
          <p14:tracePt t="28134" x="8899525" y="2911475"/>
          <p14:tracePt t="28150" x="8229600" y="2971800"/>
          <p14:tracePt t="28167" x="7581900" y="2987675"/>
          <p14:tracePt t="28184" x="7108825" y="2987675"/>
          <p14:tracePt t="28200" x="6697663" y="3017838"/>
          <p14:tracePt t="28217" x="6438900" y="3025775"/>
          <p14:tracePt t="28234" x="6240463" y="3048000"/>
          <p14:tracePt t="28250" x="6096000" y="3048000"/>
          <p14:tracePt t="28267" x="5997575" y="3048000"/>
          <p14:tracePt t="28284" x="5927725" y="3048000"/>
          <p14:tracePt t="28300" x="5867400" y="3048000"/>
          <p14:tracePt t="28317" x="5730875" y="3025775"/>
          <p14:tracePt t="28334" x="5394325" y="2987675"/>
          <p14:tracePt t="28350" x="5059363" y="2925763"/>
          <p14:tracePt t="28367" x="4664075" y="2917825"/>
          <p14:tracePt t="28384" x="4305300" y="2917825"/>
          <p14:tracePt t="28400" x="3992563" y="2917825"/>
          <p14:tracePt t="28417" x="3787775" y="2917825"/>
          <p14:tracePt t="28434" x="3573463" y="2917825"/>
          <p14:tracePt t="28450" x="3444875" y="2917825"/>
          <p14:tracePt t="28467" x="3344863" y="2917825"/>
          <p14:tracePt t="28484" x="3284538" y="2925763"/>
          <p14:tracePt t="28487" x="3260725" y="2925763"/>
          <p14:tracePt t="28501" x="3238500" y="2925763"/>
          <p14:tracePt t="28517" x="3192463" y="2933700"/>
          <p14:tracePt t="28534" x="3070225" y="2955925"/>
          <p14:tracePt t="28551" x="2895600" y="2987675"/>
          <p14:tracePt t="28567" x="2720975" y="3001963"/>
          <p14:tracePt t="28584" x="2560638" y="3032125"/>
          <p14:tracePt t="28601" x="2400300" y="3048000"/>
          <p14:tracePt t="28618" x="2278063" y="3070225"/>
          <p14:tracePt t="28634" x="2171700" y="3086100"/>
          <p14:tracePt t="28651" x="2117725" y="3094038"/>
          <p14:tracePt t="28667" x="2079625" y="3116263"/>
          <p14:tracePt t="28684" x="2057400" y="3140075"/>
          <p14:tracePt t="28701" x="2011363" y="3216275"/>
          <p14:tracePt t="28718" x="1965325" y="3314700"/>
          <p14:tracePt t="28734" x="1958975" y="3360738"/>
          <p14:tracePt t="28751" x="1935163" y="3421063"/>
          <p14:tracePt t="28767" x="1927225" y="3459163"/>
          <p14:tracePt t="28784" x="1927225" y="3489325"/>
          <p14:tracePt t="28801" x="1927225" y="3513138"/>
          <p14:tracePt t="28896" x="1935163" y="3513138"/>
          <p14:tracePt t="28902" x="1943100" y="3513138"/>
          <p14:tracePt t="28917" x="1965325" y="3513138"/>
          <p14:tracePt t="28934" x="1997075" y="3513138"/>
          <p14:tracePt t="28951" x="2003425" y="3505200"/>
          <p14:tracePt t="29358" x="2011363" y="3505200"/>
          <p14:tracePt t="29366" x="2049463" y="3559175"/>
          <p14:tracePt t="29374" x="2095500" y="3679825"/>
          <p14:tracePt t="29384" x="2149475" y="3779838"/>
          <p14:tracePt t="29401" x="2232025" y="3946525"/>
          <p14:tracePt t="29417" x="2270125" y="4068763"/>
          <p14:tracePt t="29434" x="2301875" y="4175125"/>
          <p14:tracePt t="29451" x="2316163" y="4244975"/>
          <p14:tracePt t="29467" x="2339975" y="4275138"/>
          <p14:tracePt t="29582" x="2354263" y="4267200"/>
          <p14:tracePt t="29591" x="2370138" y="4251325"/>
          <p14:tracePt t="29601" x="2384425" y="4237038"/>
          <p14:tracePt t="29618" x="2416175" y="4221163"/>
          <p14:tracePt t="29634" x="2430463" y="4206875"/>
          <p14:tracePt t="29651" x="2430463" y="4191000"/>
          <p14:tracePt t="30102" x="2438400" y="4191000"/>
          <p14:tracePt t="30110" x="2454275" y="4198938"/>
          <p14:tracePt t="30118" x="2468563" y="4198938"/>
          <p14:tracePt t="30254" x="2468563" y="4206875"/>
          <p14:tracePt t="30262" x="2492375" y="4206875"/>
          <p14:tracePt t="30270" x="2536825" y="4191000"/>
          <p14:tracePt t="30285" x="2574925" y="4183063"/>
          <p14:tracePt t="30301" x="2697163" y="4144963"/>
          <p14:tracePt t="30318" x="2949575" y="4076700"/>
          <p14:tracePt t="30335" x="3132138" y="4038600"/>
          <p14:tracePt t="30352" x="3292475" y="4022725"/>
          <p14:tracePt t="30368" x="3390900" y="3984625"/>
          <p14:tracePt t="30385" x="3459163" y="3954463"/>
          <p14:tracePt t="30401" x="3489325" y="3932238"/>
          <p14:tracePt t="30487" x="3497263" y="3924300"/>
          <p14:tracePt t="30494" x="3505200" y="3916363"/>
          <p14:tracePt t="30503" x="3521075" y="3908425"/>
          <p14:tracePt t="30518" x="3551238" y="3894138"/>
          <p14:tracePt t="30535" x="3619500" y="3870325"/>
          <p14:tracePt t="30551" x="3703638" y="3870325"/>
          <p14:tracePt t="30568" x="3802063" y="3870325"/>
          <p14:tracePt t="30585" x="3908425" y="3878263"/>
          <p14:tracePt t="30601" x="3984625" y="3908425"/>
          <p14:tracePt t="30618" x="4054475" y="3932238"/>
          <p14:tracePt t="30635" x="4114800" y="3954463"/>
          <p14:tracePt t="30651" x="4160838" y="3984625"/>
          <p14:tracePt t="30670" x="4244975" y="4046538"/>
          <p14:tracePt t="30685" x="4259263" y="4060825"/>
          <p14:tracePt t="30702" x="4343400" y="4106863"/>
          <p14:tracePt t="30718" x="4457700" y="4160838"/>
          <p14:tracePt t="30736" x="4525963" y="4191000"/>
          <p14:tracePt t="30751" x="4602163" y="4198938"/>
          <p14:tracePt t="30768" x="4686300" y="4198938"/>
          <p14:tracePt t="30785" x="4778375" y="4198938"/>
          <p14:tracePt t="30801" x="4846638" y="4198938"/>
          <p14:tracePt t="30818" x="4922838" y="4198938"/>
          <p14:tracePt t="30835" x="4968875" y="4191000"/>
          <p14:tracePt t="30851" x="5006975" y="4183063"/>
          <p14:tracePt t="30868" x="5021263" y="4168775"/>
          <p14:tracePt t="30885" x="5021263" y="4160838"/>
          <p14:tracePt t="30934" x="5029200" y="4160838"/>
          <p14:tracePt t="30951" x="5029200" y="4144963"/>
          <p14:tracePt t="30958" x="5029200" y="4130675"/>
          <p14:tracePt t="30968" x="5037138" y="4114800"/>
          <p14:tracePt t="30986" x="5037138" y="4106863"/>
          <p14:tracePt t="31001" x="5037138" y="4092575"/>
          <p14:tracePt t="31018" x="5037138" y="4084638"/>
          <p14:tracePt t="31039" x="5037138" y="4068763"/>
          <p14:tracePt t="31062" x="5037138" y="4060825"/>
          <p14:tracePt t="31094" x="5045075" y="4046538"/>
          <p14:tracePt t="31111" x="5051425" y="4038600"/>
          <p14:tracePt t="31118" x="5059363" y="4038600"/>
          <p14:tracePt t="31134" x="5067300" y="4022725"/>
          <p14:tracePt t="31151" x="5089525" y="4016375"/>
          <p14:tracePt t="31158" x="5097463" y="4016375"/>
          <p14:tracePt t="31168" x="5121275" y="4008438"/>
          <p14:tracePt t="31185" x="5159375" y="4008438"/>
          <p14:tracePt t="31202" x="5181600" y="4008438"/>
          <p14:tracePt t="31218" x="5211763" y="3992563"/>
          <p14:tracePt t="31262" x="5227638" y="3992563"/>
          <p14:tracePt t="31271" x="5235575" y="3992563"/>
          <p14:tracePt t="31287" x="5249863" y="3992563"/>
          <p14:tracePt t="31303" x="5273675" y="3992563"/>
          <p14:tracePt t="31318" x="5349875" y="4000500"/>
          <p14:tracePt t="31335" x="5432425" y="4008438"/>
          <p14:tracePt t="31352" x="5486400" y="4016375"/>
          <p14:tracePt t="31368" x="5570538" y="4022725"/>
          <p14:tracePt t="31385" x="5622925" y="4030663"/>
          <p14:tracePt t="31402" x="5668963" y="4030663"/>
          <p14:tracePt t="31418" x="5707063" y="4038600"/>
          <p14:tracePt t="31436" x="5722938" y="4038600"/>
          <p14:tracePt t="31452" x="5730875" y="4038600"/>
          <p14:tracePt t="31534" x="5745163" y="4038600"/>
          <p14:tracePt t="31542" x="5768975" y="4038600"/>
          <p14:tracePt t="31552" x="5799138" y="4038600"/>
          <p14:tracePt t="31568" x="5851525" y="4038600"/>
          <p14:tracePt t="31585" x="5927725" y="4038600"/>
          <p14:tracePt t="31602" x="6019800" y="4054475"/>
          <p14:tracePt t="31618" x="6088063" y="4060825"/>
          <p14:tracePt t="31635" x="6118225" y="4060825"/>
          <p14:tracePt t="31652" x="6142038" y="4068763"/>
          <p14:tracePt t="32014" x="6149975" y="4068763"/>
          <p14:tracePt t="32022" x="6156325" y="4060825"/>
          <p14:tracePt t="32038" x="6156325" y="4054475"/>
          <p14:tracePt t="32054" x="6156325" y="4038600"/>
          <p14:tracePt t="32069" x="6156325" y="4030663"/>
          <p14:tracePt t="32085" x="6164263" y="4022725"/>
          <p14:tracePt t="32102" x="6164263" y="4000500"/>
          <p14:tracePt t="32119" x="6164263" y="3984625"/>
          <p14:tracePt t="32135" x="6172200" y="3978275"/>
          <p14:tracePt t="32152" x="6172200" y="3970338"/>
          <p14:tracePt t="32169" x="6172200" y="3946525"/>
          <p14:tracePt t="32185" x="6180138" y="3940175"/>
          <p14:tracePt t="32202" x="6180138" y="3924300"/>
          <p14:tracePt t="32219" x="6180138" y="3916363"/>
          <p14:tracePt t="32236" x="6188075" y="3894138"/>
          <p14:tracePt t="32269" x="6188075" y="3878263"/>
          <p14:tracePt t="32350" x="6188075" y="3870325"/>
          <p14:tracePt t="32454" x="6188075" y="3856038"/>
          <p14:tracePt t="32574" x="6172200" y="3856038"/>
          <p14:tracePt t="32582" x="6156325" y="3870325"/>
          <p14:tracePt t="32591" x="6142038" y="3886200"/>
          <p14:tracePt t="32602" x="6134100" y="3902075"/>
          <p14:tracePt t="32618" x="6096000" y="3946525"/>
          <p14:tracePt t="32636" x="6065838" y="3984625"/>
          <p14:tracePt t="32652" x="6049963" y="4030663"/>
          <p14:tracePt t="32669" x="6042025" y="4046538"/>
          <p14:tracePt t="32685" x="6042025" y="4054475"/>
          <p14:tracePt t="32886" x="6042025" y="4060825"/>
          <p14:tracePt t="32902" x="6065838" y="4060825"/>
          <p14:tracePt t="32910" x="6088063" y="4060825"/>
          <p14:tracePt t="32919" x="6134100" y="4046538"/>
          <p14:tracePt t="32936" x="6232525" y="4038600"/>
          <p14:tracePt t="32952" x="6332538" y="4022725"/>
          <p14:tracePt t="32969" x="6438900" y="4008438"/>
          <p14:tracePt t="32986" x="6499225" y="4008438"/>
          <p14:tracePt t="33002" x="6545263" y="4008438"/>
          <p14:tracePt t="33019" x="6575425" y="4000500"/>
          <p14:tracePt t="33036" x="6583363" y="4000500"/>
          <p14:tracePt t="33071" x="6599238" y="4000500"/>
          <p14:tracePt t="33087" x="6607175" y="4000500"/>
          <p14:tracePt t="33102" x="6629400" y="4000500"/>
          <p14:tracePt t="33119" x="6689725" y="4000500"/>
          <p14:tracePt t="33137" x="6743700" y="4000500"/>
          <p14:tracePt t="33152" x="6797675" y="4000500"/>
          <p14:tracePt t="33169" x="6842125" y="4000500"/>
          <p14:tracePt t="33186" x="6896100" y="4000500"/>
          <p14:tracePt t="33202" x="6918325" y="4000500"/>
          <p14:tracePt t="33219" x="6926263" y="4000500"/>
          <p14:tracePt t="33287" x="6934200" y="4000500"/>
          <p14:tracePt t="33303" x="6956425" y="4000500"/>
          <p14:tracePt t="33311" x="6980238" y="3992563"/>
          <p14:tracePt t="33319" x="7010400" y="3970338"/>
          <p14:tracePt t="33336" x="7094538" y="3932238"/>
          <p14:tracePt t="33352" x="7192963" y="3902075"/>
          <p14:tracePt t="33369" x="7315200" y="3870325"/>
          <p14:tracePt t="33386" x="7361238" y="3856038"/>
          <p14:tracePt t="33402" x="7413625" y="3840163"/>
          <p14:tracePt t="33527" x="7421563" y="3840163"/>
          <p14:tracePt t="33534" x="7451725" y="3878263"/>
          <p14:tracePt t="33542" x="7467600" y="3894138"/>
          <p14:tracePt t="33552" x="7489825" y="3908425"/>
          <p14:tracePt t="33569" x="7505700" y="3932238"/>
          <p14:tracePt t="33586" x="7527925" y="3962400"/>
          <p14:tracePt t="33602" x="7573963" y="3984625"/>
          <p14:tracePt t="33619" x="7604125" y="3992563"/>
          <p14:tracePt t="33637" x="7620000" y="4008438"/>
          <p14:tracePt t="33774" x="7627938" y="4008438"/>
          <p14:tracePt t="33782" x="7635875" y="4008438"/>
          <p14:tracePt t="33790" x="7658100" y="4008438"/>
          <p14:tracePt t="33802" x="7680325" y="4008438"/>
          <p14:tracePt t="33819" x="7712075" y="4008438"/>
          <p14:tracePt t="33837" x="7742238" y="4008438"/>
          <p14:tracePt t="33878" x="7750175" y="4016375"/>
          <p14:tracePt t="33902" x="7742238" y="4022725"/>
          <p14:tracePt t="33910" x="7712075" y="4022725"/>
          <p14:tracePt t="33919" x="7680325" y="4022725"/>
          <p14:tracePt t="33936" x="7650163" y="4022725"/>
          <p14:tracePt t="34454" x="7642225" y="4022725"/>
          <p14:tracePt t="34486" x="7642225" y="4030663"/>
          <p14:tracePt t="34502" x="7650163" y="4038600"/>
          <p14:tracePt t="34543" x="7666038" y="4060825"/>
          <p14:tracePt t="34550" x="7673975" y="4068763"/>
          <p14:tracePt t="34566" x="7680325" y="4068763"/>
          <p14:tracePt t="34590" x="7680325" y="4076700"/>
          <p14:tracePt t="35414" x="7673975" y="4084638"/>
          <p14:tracePt t="35422" x="7635875" y="4076700"/>
          <p14:tracePt t="35430" x="7573963" y="4076700"/>
          <p14:tracePt t="35438" x="7497763" y="4092575"/>
          <p14:tracePt t="35454" x="7323138" y="4175125"/>
          <p14:tracePt t="35470" x="7040563" y="4305300"/>
          <p14:tracePt t="35486" x="6651625" y="4457700"/>
          <p14:tracePt t="35503" x="6316663" y="4572000"/>
          <p14:tracePt t="35519" x="6042025" y="4664075"/>
          <p14:tracePt t="35536" x="5775325" y="4732338"/>
          <p14:tracePt t="35553" x="5440363" y="4830763"/>
          <p14:tracePt t="35569" x="5159375" y="4884738"/>
          <p14:tracePt t="35586" x="4945063" y="4922838"/>
          <p14:tracePt t="35603" x="4678363" y="4953000"/>
          <p14:tracePt t="35619" x="4381500" y="4991100"/>
          <p14:tracePt t="35636" x="4191000" y="5021263"/>
          <p14:tracePt t="35653" x="3954463" y="5059363"/>
          <p14:tracePt t="35669" x="3840163" y="5075238"/>
          <p14:tracePt t="35686" x="3787775" y="5075238"/>
          <p14:tracePt t="35703" x="3771900" y="5075238"/>
          <p14:tracePt t="35766" x="3756025" y="5075238"/>
          <p14:tracePt t="35774" x="3733800" y="5067300"/>
          <p14:tracePt t="35782" x="3711575" y="5059363"/>
          <p14:tracePt t="35790" x="3687763" y="5059363"/>
          <p14:tracePt t="35803" x="3657600" y="5059363"/>
          <p14:tracePt t="35820" x="3611563" y="5029200"/>
          <p14:tracePt t="35836" x="3573463" y="5021263"/>
          <p14:tracePt t="35853" x="3543300" y="5021263"/>
          <p14:tracePt t="35870" x="3527425" y="5021263"/>
          <p14:tracePt t="35886" x="3521075" y="5021263"/>
          <p14:tracePt t="35903" x="3505200" y="5021263"/>
          <p14:tracePt t="35942" x="3497263" y="5013325"/>
          <p14:tracePt t="35958" x="3505200" y="5006975"/>
          <p14:tracePt t="36447" x="3513138" y="5006975"/>
          <p14:tracePt t="36455" x="3521075" y="5013325"/>
          <p14:tracePt t="37024" x="3475038" y="5013325"/>
          <p14:tracePt t="37030" x="3406775" y="4991100"/>
          <p14:tracePt t="37039" x="3352800" y="4983163"/>
          <p14:tracePt t="37054" x="3276600" y="4953000"/>
          <p14:tracePt t="37070" x="3222625" y="4945063"/>
          <p14:tracePt t="37087" x="3108325" y="4906963"/>
          <p14:tracePt t="37104" x="3017838" y="4876800"/>
          <p14:tracePt t="37120" x="2987675" y="4868863"/>
          <p14:tracePt t="37137" x="2963863" y="4860925"/>
          <p14:tracePt t="37170" x="2955925" y="4860925"/>
          <p14:tracePt t="37206" x="2949575" y="4854575"/>
          <p14:tracePt t="37222" x="2941638" y="4846638"/>
          <p14:tracePt t="37231" x="2933700" y="4846638"/>
          <p14:tracePt t="37239" x="2917825" y="4838700"/>
          <p14:tracePt t="37254" x="2887663" y="4816475"/>
          <p14:tracePt t="37270" x="2865438" y="4800600"/>
          <p14:tracePt t="37287" x="2841625" y="4792663"/>
          <p14:tracePt t="37304" x="2803525" y="4778375"/>
          <p14:tracePt t="37320" x="2781300" y="4770438"/>
          <p14:tracePt t="37354" x="2765425" y="4762500"/>
          <p14:tracePt t="37390" x="2759075" y="4754563"/>
          <p14:tracePt t="37838" x="2751138" y="4746625"/>
          <p14:tracePt t="38574" x="2759075" y="4746625"/>
          <p14:tracePt t="38583" x="2797175" y="4762500"/>
          <p14:tracePt t="38590" x="2819400" y="4762500"/>
          <p14:tracePt t="38604" x="2857500" y="4778375"/>
          <p14:tracePt t="38622" x="3009900" y="4784725"/>
          <p14:tracePt t="38638" x="3070225" y="4784725"/>
          <p14:tracePt t="38654" x="3216275" y="4792663"/>
          <p14:tracePt t="38671" x="3268663" y="4792663"/>
          <p14:tracePt t="38688" x="3298825" y="4792663"/>
          <p14:tracePt t="38767" x="3322638" y="4792663"/>
          <p14:tracePt t="38774" x="3336925" y="4800600"/>
          <p14:tracePt t="38788" x="3398838" y="4800600"/>
          <p14:tracePt t="38804" x="3497263" y="4800600"/>
          <p14:tracePt t="38821" x="3589338" y="4800600"/>
          <p14:tracePt t="38838" x="3787775" y="4800600"/>
          <p14:tracePt t="38855" x="3878263" y="4800600"/>
          <p14:tracePt t="38871" x="3940175" y="4800600"/>
          <p14:tracePt t="38888" x="3962400" y="4800600"/>
          <p14:tracePt t="38942" x="3970338" y="4800600"/>
          <p14:tracePt t="38981" x="3984625" y="4800600"/>
          <p14:tracePt t="38989" x="4000500" y="4800600"/>
          <p14:tracePt t="38997" x="4022725" y="4800600"/>
          <p14:tracePt t="39005" x="4038600" y="4800600"/>
          <p14:tracePt t="39020" x="4054475" y="4800600"/>
          <p14:tracePt t="39037" x="4098925" y="4784725"/>
          <p14:tracePt t="39054" x="4114800" y="4778375"/>
          <p14:tracePt t="39070" x="4122738" y="4778375"/>
          <p14:tracePt t="39142" x="4144963" y="4778375"/>
          <p14:tracePt t="39151" x="4160838" y="4762500"/>
          <p14:tracePt t="39158" x="4175125" y="4762500"/>
          <p14:tracePt t="39171" x="4206875" y="4754563"/>
          <p14:tracePt t="39188" x="4237038" y="4754563"/>
          <p14:tracePt t="39204" x="4275138" y="4746625"/>
          <p14:tracePt t="39221" x="4289425" y="4746625"/>
          <p14:tracePt t="39374" x="4297363" y="4746625"/>
          <p14:tracePt t="39382" x="4313238" y="4740275"/>
          <p14:tracePt t="39390" x="4335463" y="4732338"/>
          <p14:tracePt t="39405" x="4365625" y="4732338"/>
          <p14:tracePt t="39422" x="4435475" y="4724400"/>
          <p14:tracePt t="39438" x="4541838" y="4724400"/>
          <p14:tracePt t="39455" x="4664075" y="4724400"/>
          <p14:tracePt t="39471" x="4778375" y="4724400"/>
          <p14:tracePt t="39488" x="4846638" y="4724400"/>
          <p14:tracePt t="39505" x="4892675" y="4716463"/>
          <p14:tracePt t="39521" x="4922838" y="4716463"/>
          <p14:tracePt t="39555" x="4930775" y="4716463"/>
          <p14:tracePt t="39590" x="4937125" y="4716463"/>
          <p14:tracePt t="39598" x="4945063" y="4716463"/>
          <p14:tracePt t="39606" x="4968875" y="4716463"/>
          <p14:tracePt t="39621" x="5006975" y="4708525"/>
          <p14:tracePt t="39638" x="5113338" y="4702175"/>
          <p14:tracePt t="39655" x="5241925" y="4702175"/>
          <p14:tracePt t="39671" x="5356225" y="4702175"/>
          <p14:tracePt t="39688" x="5448300" y="4702175"/>
          <p14:tracePt t="39705" x="5524500" y="4702175"/>
          <p14:tracePt t="39721" x="5570538" y="4702175"/>
          <p14:tracePt t="39738" x="5584825" y="4702175"/>
          <p14:tracePt t="39774" x="5592763" y="4702175"/>
          <p14:tracePt t="39788" x="5608638" y="4702175"/>
          <p14:tracePt t="39805" x="5646738" y="4702175"/>
          <p14:tracePt t="39821" x="5707063" y="4686300"/>
          <p14:tracePt t="39838" x="5837238" y="4664075"/>
          <p14:tracePt t="39855" x="5913438" y="4664075"/>
          <p14:tracePt t="39871" x="5935663" y="4664075"/>
          <p14:tracePt t="39888" x="5943600" y="4664075"/>
          <p14:tracePt t="39905" x="5959475" y="4664075"/>
          <p14:tracePt t="39921" x="5965825" y="4664075"/>
          <p14:tracePt t="40014" x="5989638" y="4664075"/>
          <p14:tracePt t="40023" x="6019800" y="4664075"/>
          <p14:tracePt t="40031" x="6057900" y="4664075"/>
          <p14:tracePt t="40039" x="6126163" y="4656138"/>
          <p14:tracePt t="40055" x="6218238" y="4640263"/>
          <p14:tracePt t="40072" x="6362700" y="4625975"/>
          <p14:tracePt t="40088" x="6484938" y="4625975"/>
          <p14:tracePt t="40105" x="6537325" y="4625975"/>
          <p14:tracePt t="40121" x="6553200" y="4625975"/>
          <p14:tracePt t="40206" x="6561138" y="4625975"/>
          <p14:tracePt t="40214" x="6569075" y="4625975"/>
          <p14:tracePt t="40223" x="6583363" y="4625975"/>
          <p14:tracePt t="40238" x="6613525" y="4625975"/>
          <p14:tracePt t="40255" x="6675438" y="4625975"/>
          <p14:tracePt t="40272" x="6751638" y="4625975"/>
          <p14:tracePt t="40288" x="6858000" y="4632325"/>
          <p14:tracePt t="40305" x="6926263" y="4632325"/>
          <p14:tracePt t="40322" x="6980238" y="4632325"/>
          <p14:tracePt t="40338" x="6988175" y="4632325"/>
          <p14:tracePt t="40431" x="6994525" y="4632325"/>
          <p14:tracePt t="40439" x="7026275" y="4648200"/>
          <p14:tracePt t="40446" x="7040563" y="4648200"/>
          <p14:tracePt t="40455" x="7070725" y="4664075"/>
          <p14:tracePt t="40472" x="7216775" y="4678363"/>
          <p14:tracePt t="40488" x="7369175" y="4678363"/>
          <p14:tracePt t="40505" x="7535863" y="4686300"/>
          <p14:tracePt t="40522" x="7666038" y="4686300"/>
          <p14:tracePt t="40538" x="7788275" y="4686300"/>
          <p14:tracePt t="40555" x="7870825" y="4686300"/>
          <p14:tracePt t="40572" x="7902575" y="4686300"/>
          <p14:tracePt t="40588" x="7908925" y="4686300"/>
          <p14:tracePt t="40662" x="7932738" y="4686300"/>
          <p14:tracePt t="40671" x="7962900" y="4686300"/>
          <p14:tracePt t="40678" x="8001000" y="4686300"/>
          <p14:tracePt t="40689" x="8047038" y="4686300"/>
          <p14:tracePt t="40705" x="8191500" y="4686300"/>
          <p14:tracePt t="40722" x="8351838" y="4656138"/>
          <p14:tracePt t="40738" x="8504238" y="4648200"/>
          <p14:tracePt t="40755" x="8640763" y="4625975"/>
          <p14:tracePt t="40774" x="8732838" y="4625975"/>
          <p14:tracePt t="40959" x="8740775" y="4618038"/>
          <p14:tracePt t="40976" x="8670925" y="4625975"/>
          <p14:tracePt t="40984" x="8534400" y="4648200"/>
          <p14:tracePt t="40990" x="8335963" y="4702175"/>
          <p14:tracePt t="41007" x="7734300" y="4770438"/>
          <p14:tracePt t="41022" x="6972300" y="4884738"/>
          <p14:tracePt t="41038" x="6088063" y="5006975"/>
          <p14:tracePt t="41055" x="5219700" y="5127625"/>
          <p14:tracePt t="41072" x="4495800" y="5227638"/>
          <p14:tracePt t="41089" x="4022725" y="5280025"/>
          <p14:tracePt t="41106" x="3771900" y="5280025"/>
          <p14:tracePt t="41122" x="3573463" y="5280025"/>
          <p14:tracePt t="41139" x="3451225" y="5280025"/>
          <p14:tracePt t="41155" x="3360738" y="5280025"/>
          <p14:tracePt t="41172" x="3260725" y="5280025"/>
          <p14:tracePt t="41189" x="3170238" y="5303838"/>
          <p14:tracePt t="41206" x="3032125" y="5318125"/>
          <p14:tracePt t="41222" x="2933700" y="5318125"/>
          <p14:tracePt t="41239" x="2819400" y="5318125"/>
          <p14:tracePt t="41255" x="2705100" y="5318125"/>
          <p14:tracePt t="41272" x="2613025" y="5341938"/>
          <p14:tracePt t="41289" x="2522538" y="5364163"/>
          <p14:tracePt t="41305" x="2484438" y="5394325"/>
          <p14:tracePt t="41322" x="2476500" y="5394325"/>
          <p14:tracePt t="41355" x="2476500" y="5410200"/>
          <p14:tracePt t="41372" x="2476500" y="5432425"/>
          <p14:tracePt t="41389" x="2446338" y="5486400"/>
          <p14:tracePt t="41406" x="2422525" y="5524500"/>
          <p14:tracePt t="41422" x="2416175" y="5546725"/>
          <p14:tracePt t="41439" x="2408238" y="5546725"/>
          <p14:tracePt t="41926" x="2408238" y="5554663"/>
          <p14:tracePt t="41934" x="2422525" y="5570538"/>
          <p14:tracePt t="41942" x="2438400" y="5570538"/>
          <p14:tracePt t="42054" x="2460625" y="5570538"/>
          <p14:tracePt t="42062" x="2498725" y="5562600"/>
          <p14:tracePt t="42072" x="2530475" y="5554663"/>
          <p14:tracePt t="42089" x="2598738" y="5532438"/>
          <p14:tracePt t="42105" x="2720975" y="5494338"/>
          <p14:tracePt t="42122" x="2865438" y="5448300"/>
          <p14:tracePt t="42139" x="2933700" y="5432425"/>
          <p14:tracePt t="42156" x="2941638" y="5426075"/>
          <p14:tracePt t="42238" x="2963863" y="5426075"/>
          <p14:tracePt t="42246" x="2987675" y="5426075"/>
          <p14:tracePt t="42256" x="3017838" y="5426075"/>
          <p14:tracePt t="42272" x="3094038" y="5426075"/>
          <p14:tracePt t="42289" x="3154363" y="5418138"/>
          <p14:tracePt t="42306" x="3216275" y="5402263"/>
          <p14:tracePt t="42322" x="3238500" y="5387975"/>
          <p14:tracePt t="42382" x="3246438" y="5387975"/>
          <p14:tracePt t="42407" x="3254375" y="5364163"/>
          <p14:tracePt t="42414" x="3276600" y="5326063"/>
          <p14:tracePt t="42423" x="3292475" y="5295900"/>
          <p14:tracePt t="42439" x="3306763" y="5265738"/>
          <p14:tracePt t="42456" x="3314700" y="5219700"/>
          <p14:tracePt t="42472" x="3336925" y="5189538"/>
          <p14:tracePt t="42489" x="3344863" y="5173663"/>
          <p14:tracePt t="42527" x="3344863" y="5165725"/>
          <p14:tracePt t="42534" x="3360738" y="5151438"/>
          <p14:tracePt t="42551" x="3368675" y="5143500"/>
          <p14:tracePt t="42559" x="3382963" y="5143500"/>
          <p14:tracePt t="42572" x="3390900" y="5135563"/>
          <p14:tracePt t="42590" x="3421063" y="5121275"/>
          <p14:tracePt t="42606" x="3451225" y="5105400"/>
          <p14:tracePt t="42622" x="3489325" y="5097463"/>
          <p14:tracePt t="42639" x="3513138" y="5089525"/>
          <p14:tracePt t="42702" x="3521075" y="5089525"/>
          <p14:tracePt t="42718" x="3535363" y="5097463"/>
          <p14:tracePt t="42726" x="3589338" y="5173663"/>
          <p14:tracePt t="42739" x="3641725" y="5249863"/>
          <p14:tracePt t="42756" x="3741738" y="5372100"/>
          <p14:tracePt t="42772" x="3810000" y="5478463"/>
          <p14:tracePt t="42789" x="3894138" y="5584825"/>
          <p14:tracePt t="42806" x="3962400" y="5654675"/>
          <p14:tracePt t="42822" x="3992563" y="5661025"/>
          <p14:tracePt t="42839" x="4030663" y="5668963"/>
          <p14:tracePt t="42856" x="4106863" y="5668963"/>
          <p14:tracePt t="42873" x="4244975" y="5668963"/>
          <p14:tracePt t="42889" x="4327525" y="5654675"/>
          <p14:tracePt t="42906" x="4427538" y="5608638"/>
          <p14:tracePt t="42922" x="4503738" y="5578475"/>
          <p14:tracePt t="42939" x="4549775" y="5562600"/>
          <p14:tracePt t="43030" x="4572000" y="5562600"/>
          <p14:tracePt t="43038" x="4602163" y="5546725"/>
          <p14:tracePt t="43046" x="4625975" y="5546725"/>
          <p14:tracePt t="43056" x="4656138" y="5546725"/>
          <p14:tracePt t="43073" x="4708525" y="5532438"/>
          <p14:tracePt t="43089" x="4778375" y="5516563"/>
          <p14:tracePt t="43106" x="4860925" y="5516563"/>
          <p14:tracePt t="43123" x="4922838" y="5508625"/>
          <p14:tracePt t="43139" x="4953000" y="5508625"/>
          <p14:tracePt t="43758" x="4953000" y="5502275"/>
          <p14:tracePt t="43766" x="4945063" y="5502275"/>
          <p14:tracePt t="43776" x="4937125" y="5494338"/>
          <p14:tracePt t="43790" x="4899025" y="5486400"/>
          <p14:tracePt t="43806" x="4860925" y="5478463"/>
          <p14:tracePt t="43823" x="4800600" y="5456238"/>
          <p14:tracePt t="43840" x="4784725" y="5448300"/>
          <p14:tracePt t="43856" x="4762500" y="5448300"/>
          <p14:tracePt t="43873" x="4754563" y="5448300"/>
          <p14:tracePt t="43966" x="4740275" y="5440363"/>
          <p14:tracePt t="44110" x="4740275" y="5432425"/>
          <p14:tracePt t="44151" x="4740275" y="5426075"/>
          <p14:tracePt t="44158" x="4754563" y="5410200"/>
          <p14:tracePt t="44166" x="4778375" y="5402263"/>
          <p14:tracePt t="44174" x="4792663" y="5402263"/>
          <p14:tracePt t="44190" x="4816475" y="5402263"/>
          <p14:tracePt t="44206" x="4899025" y="5380038"/>
          <p14:tracePt t="44223" x="4914900" y="5380038"/>
          <p14:tracePt t="44294" x="4922838" y="5380038"/>
          <p14:tracePt t="44303" x="4937125" y="5380038"/>
          <p14:tracePt t="44310" x="4960938" y="5380038"/>
          <p14:tracePt t="44323" x="4983163" y="5380038"/>
          <p14:tracePt t="44340" x="5051425" y="5380038"/>
          <p14:tracePt t="44356" x="5127625" y="5410200"/>
          <p14:tracePt t="44374" x="5432425" y="5432425"/>
          <p14:tracePt t="44390" x="5578475" y="5470525"/>
          <p14:tracePt t="44406" x="5646738" y="5494338"/>
          <p14:tracePt t="44423" x="5692775" y="5502275"/>
          <p14:tracePt t="44440" x="5722938" y="5508625"/>
          <p14:tracePt t="44456" x="5761038" y="5508625"/>
          <p14:tracePt t="44473" x="5768975" y="5508625"/>
          <p14:tracePt t="49190" x="5730875" y="5508625"/>
          <p14:tracePt t="49198" x="5616575" y="5440363"/>
          <p14:tracePt t="49208" x="5478463" y="5326063"/>
          <p14:tracePt t="49225" x="5083175" y="5045075"/>
          <p14:tracePt t="49242" x="4678363" y="4808538"/>
          <p14:tracePt t="49258" x="4397375" y="4640263"/>
          <p14:tracePt t="49275" x="4229100" y="4556125"/>
          <p14:tracePt t="49292" x="4137025" y="4503738"/>
          <p14:tracePt t="49308" x="4114800" y="4487863"/>
          <p14:tracePt t="49343" x="4114800" y="4457700"/>
          <p14:tracePt t="49358" x="4092575" y="4305300"/>
          <p14:tracePt t="49375" x="4068763" y="4198938"/>
          <p14:tracePt t="49392" x="4030663" y="4098925"/>
          <p14:tracePt t="49408" x="3992563" y="4008438"/>
          <p14:tracePt t="49425" x="3962400" y="3962400"/>
          <p14:tracePt t="49442" x="3954463" y="3940175"/>
          <p14:tracePt t="49458" x="3940175" y="3924300"/>
          <p14:tracePt t="49654" x="3940175" y="3908425"/>
          <p14:tracePt t="49662" x="3940175" y="3848100"/>
          <p14:tracePt t="49675" x="3946525" y="3802063"/>
          <p14:tracePt t="49692" x="3962400" y="3703638"/>
          <p14:tracePt t="49708" x="3978275" y="3665538"/>
          <p14:tracePt t="49725" x="3978275" y="3649663"/>
          <p14:tracePt t="65159" x="3978275" y="3641725"/>
          <p14:tracePt t="65166" x="3908425" y="3695700"/>
          <p14:tracePt t="65181" x="3810000" y="4008438"/>
          <p14:tracePt t="65198" x="3695700" y="4503738"/>
          <p14:tracePt t="65214" x="3635375" y="4968875"/>
          <p14:tracePt t="65231" x="3543300" y="5280025"/>
          <p14:tracePt t="65247" x="3482975" y="5524500"/>
          <p14:tracePt t="65264" x="3451225" y="5722938"/>
          <p14:tracePt t="65281" x="3451225" y="5867400"/>
          <p14:tracePt t="65297" x="3451225" y="5927725"/>
          <p14:tracePt t="65314" x="3451225" y="5935663"/>
          <p14:tracePt t="65331" x="3451225" y="5943600"/>
          <p14:tracePt t="65511" x="3436938" y="5981700"/>
          <p14:tracePt t="65518" x="3390900" y="6049963"/>
          <p14:tracePt t="65526" x="3330575" y="6126163"/>
          <p14:tracePt t="65534" x="3276600" y="6202363"/>
          <p14:tracePt t="65547" x="3192463" y="6316663"/>
          <p14:tracePt t="65564" x="2971800" y="6569075"/>
          <p14:tracePt t="65582" x="2392363" y="6850063"/>
          <p14:tracePt t="65598" x="1943100" y="6850063"/>
          <p14:tracePt t="65614" x="1524000" y="6850063"/>
          <p14:tracePt t="68515" x="2636838" y="5668963"/>
          <p14:tracePt t="68532" x="3025775" y="5418138"/>
          <p14:tracePt t="68549" x="3382963" y="5159375"/>
          <p14:tracePt t="68565" x="3641725" y="4953000"/>
          <p14:tracePt t="68582" x="4022725" y="4640263"/>
          <p14:tracePt t="68599" x="4198938" y="4441825"/>
          <p14:tracePt t="68615" x="4343400" y="4259263"/>
          <p14:tracePt t="68632" x="4449763" y="4106863"/>
          <p14:tracePt t="68649" x="4525963" y="4000500"/>
          <p14:tracePt t="68665" x="4587875" y="3886200"/>
          <p14:tracePt t="68682" x="4640263" y="3787775"/>
          <p14:tracePt t="68699" x="4670425" y="3711575"/>
          <p14:tracePt t="68715" x="4694238" y="3649663"/>
          <p14:tracePt t="68732" x="4732338" y="3573463"/>
          <p14:tracePt t="68749" x="4770438" y="3489325"/>
          <p14:tracePt t="68765" x="4784725" y="3444875"/>
          <p14:tracePt t="68782" x="4816475" y="3375025"/>
          <p14:tracePt t="68799" x="4846638" y="3314700"/>
          <p14:tracePt t="68815" x="4846638" y="3306763"/>
          <p14:tracePt t="68832" x="4846638" y="3298825"/>
          <p14:tracePt t="68849" x="4854575" y="3276600"/>
          <p14:tracePt t="68865" x="4860925" y="3254375"/>
          <p14:tracePt t="69526" x="4876800" y="3254375"/>
          <p14:tracePt t="69536" x="5045075" y="3260725"/>
          <p14:tracePt t="69550" x="5622925" y="3330575"/>
          <p14:tracePt t="69566" x="6011863" y="3390900"/>
          <p14:tracePt t="69582" x="6591300" y="3390900"/>
          <p14:tracePt t="69599" x="7437438" y="3390900"/>
          <p14:tracePt t="69616" x="8283575" y="3390900"/>
          <p14:tracePt t="69632" x="9029700" y="3390900"/>
          <p14:tracePt t="69649" x="9731375" y="3390900"/>
          <p14:tracePt t="69666" x="10302875" y="3360738"/>
          <p14:tracePt t="69682" x="10599738" y="3306763"/>
          <p14:tracePt t="69699" x="10728325" y="3292475"/>
          <p14:tracePt t="69766" x="10721975" y="3276600"/>
          <p14:tracePt t="69782" x="10485438" y="3276600"/>
          <p14:tracePt t="69799" x="10074275" y="3276600"/>
          <p14:tracePt t="69816" x="9593263" y="3276600"/>
          <p14:tracePt t="69832" x="9097963" y="3276600"/>
          <p14:tracePt t="69849" x="8763000" y="3276600"/>
          <p14:tracePt t="69866" x="8670925" y="3276600"/>
          <p14:tracePt t="69916" x="8686800" y="3276600"/>
          <p14:tracePt t="69932" x="8915400" y="3230563"/>
          <p14:tracePt t="69950" x="9304338" y="3200400"/>
          <p14:tracePt t="69966" x="9813925" y="3124200"/>
          <p14:tracePt t="69982" x="9913938" y="3108325"/>
          <p14:tracePt t="70032" x="9875838" y="3108325"/>
          <p14:tracePt t="70049" x="9394825" y="3124200"/>
          <p14:tracePt t="70066" x="8632825" y="3124200"/>
          <p14:tracePt t="70083" x="7826375" y="3124200"/>
          <p14:tracePt t="70086" x="7437438" y="3124200"/>
          <p14:tracePt t="70099" x="7040563" y="3124200"/>
          <p14:tracePt t="70116" x="6607175" y="3124200"/>
          <p14:tracePt t="70133" x="6530975" y="3124200"/>
          <p14:tracePt t="70166" x="6713538" y="3124200"/>
          <p14:tracePt t="70183" x="7337425" y="3108325"/>
          <p14:tracePt t="70199" x="8061325" y="3094038"/>
          <p14:tracePt t="70216" x="8626475" y="3094038"/>
          <p14:tracePt t="70233" x="8793163" y="3094038"/>
          <p14:tracePt t="70284" x="8556625" y="3116263"/>
          <p14:tracePt t="70299" x="7878763" y="3184525"/>
          <p14:tracePt t="70316" x="7116763" y="3184525"/>
          <p14:tracePt t="70333" x="6515100" y="3200400"/>
          <p14:tracePt t="70350" x="6294438" y="3238500"/>
          <p14:tracePt t="70366" x="6286500" y="3246438"/>
          <p14:tracePt t="70383" x="6416675" y="3260725"/>
          <p14:tracePt t="70399" x="6888163" y="3260725"/>
          <p14:tracePt t="70416" x="7627938" y="3260725"/>
          <p14:tracePt t="70433" x="8289925" y="3260725"/>
          <p14:tracePt t="70449" x="8556625" y="3260725"/>
          <p14:tracePt t="70466" x="8572500" y="3260725"/>
          <p14:tracePt t="70500" x="8297863" y="3298825"/>
          <p14:tracePt t="70516" x="7505700" y="3344863"/>
          <p14:tracePt t="70533" x="6645275" y="3344863"/>
          <p14:tracePt t="70550" x="5981700" y="3344863"/>
          <p14:tracePt t="70566" x="5622925" y="3344863"/>
          <p14:tracePt t="70600" x="5638800" y="3352800"/>
          <p14:tracePt t="70616" x="5981700" y="3352800"/>
          <p14:tracePt t="70633" x="6721475" y="3352800"/>
          <p14:tracePt t="70649" x="7369175" y="3352800"/>
          <p14:tracePt t="70666" x="7726363" y="3352800"/>
          <p14:tracePt t="70683" x="7772400" y="3352800"/>
          <p14:tracePt t="70716" x="7627938" y="3352800"/>
          <p14:tracePt t="70733" x="6934200" y="3413125"/>
          <p14:tracePt t="70750" x="5630863" y="3413125"/>
          <p14:tracePt t="70766" x="4930775" y="3413125"/>
          <p14:tracePt t="70783" x="4686300" y="3413125"/>
          <p14:tracePt t="70799" x="4670425" y="3413125"/>
          <p14:tracePt t="70833" x="4868863" y="3413125"/>
          <p14:tracePt t="70849" x="5699125" y="3413125"/>
          <p14:tracePt t="70866" x="6607175" y="3413125"/>
          <p14:tracePt t="70883" x="7307263" y="3413125"/>
          <p14:tracePt t="70900" x="7543800" y="3413125"/>
          <p14:tracePt t="70917" x="7566025" y="3421063"/>
          <p14:tracePt t="70950" x="6934200" y="3429000"/>
          <p14:tracePt t="70966" x="6027738" y="3429000"/>
          <p14:tracePt t="70983" x="5219700" y="3429000"/>
          <p14:tracePt t="71000" x="4808538" y="3429000"/>
          <p14:tracePt t="71017" x="4716463" y="3429000"/>
          <p14:tracePt t="71050" x="4822825" y="3429000"/>
          <p14:tracePt t="71066" x="5349875" y="3375025"/>
          <p14:tracePt t="71083" x="6194425" y="3375025"/>
          <p14:tracePt t="71099" x="6811963" y="3375025"/>
          <p14:tracePt t="71103" x="6956425" y="3375025"/>
          <p14:tracePt t="71116" x="7026275" y="3375025"/>
          <p14:tracePt t="71151" x="7018338" y="3368675"/>
          <p14:tracePt t="71166" x="6484938" y="3368675"/>
          <p14:tracePt t="71183" x="5684838" y="3368675"/>
          <p14:tracePt t="71200" x="4991100" y="3306763"/>
          <p14:tracePt t="71216" x="4694238" y="3298825"/>
          <p14:tracePt t="71234" x="4664075" y="3298825"/>
          <p14:tracePt t="71266" x="4876800" y="3268663"/>
          <p14:tracePt t="71283" x="5494338" y="3230563"/>
          <p14:tracePt t="71300" x="6210300" y="3230563"/>
          <p14:tracePt t="71316" x="6629400" y="3216275"/>
          <p14:tracePt t="71334" x="6705600" y="3216275"/>
          <p14:tracePt t="71351" x="6689725" y="3216275"/>
          <p14:tracePt t="71366" x="6354763" y="3216275"/>
          <p14:tracePt t="71383" x="5608638" y="3222625"/>
          <p14:tracePt t="71400" x="4968875" y="3222625"/>
          <p14:tracePt t="71416" x="4740275" y="3238500"/>
          <p14:tracePt t="71433" x="4716463" y="3238500"/>
          <p14:tracePt t="71450" x="4716463" y="3246438"/>
          <p14:tracePt t="71466" x="4930775" y="3254375"/>
          <p14:tracePt t="71483" x="5540375" y="3208338"/>
          <p14:tracePt t="71500" x="6149975" y="3162300"/>
          <p14:tracePt t="71516" x="6446838" y="3146425"/>
          <p14:tracePt t="71533" x="6477000" y="3146425"/>
          <p14:tracePt t="71567" x="6378575" y="3146425"/>
          <p14:tracePt t="71583" x="5951538" y="3162300"/>
          <p14:tracePt t="71600" x="5638800" y="3192463"/>
          <p14:tracePt t="71616" x="5584825" y="3208338"/>
          <p14:tracePt t="71633" x="5578475" y="3208338"/>
          <p14:tracePt t="71650" x="5661025" y="3238500"/>
          <p14:tracePt t="71666" x="5851525" y="3246438"/>
          <p14:tracePt t="71683" x="6156325" y="3246438"/>
          <p14:tracePt t="71700" x="6378575" y="3246438"/>
          <p14:tracePt t="71716" x="6400800" y="3246438"/>
          <p14:tracePt t="71759" x="6362700" y="3246438"/>
          <p14:tracePt t="71783" x="6286500" y="3238500"/>
          <p14:tracePt t="71833" x="6324600" y="3238500"/>
          <p14:tracePt t="71850" x="6454775" y="3268663"/>
          <p14:tracePt t="71867" x="6599238" y="3268663"/>
          <p14:tracePt t="71883" x="6667500" y="3268663"/>
          <p14:tracePt t="71958" x="6651625" y="3268663"/>
          <p14:tracePt t="71967" x="6645275" y="3268663"/>
          <p14:tracePt t="72039" x="6713538" y="3276600"/>
          <p14:tracePt t="72050" x="6811963" y="3276600"/>
          <p14:tracePt t="72067" x="7048500" y="3268663"/>
          <p14:tracePt t="72083" x="7208838" y="3238500"/>
          <p14:tracePt t="72100" x="7239000" y="3238500"/>
          <p14:tracePt t="72135" x="7192963" y="3230563"/>
          <p14:tracePt t="72150" x="6827838" y="3222625"/>
          <p14:tracePt t="72167" x="6248400" y="3222625"/>
          <p14:tracePt t="72183" x="5768975" y="3222625"/>
          <p14:tracePt t="72200" x="5616575" y="3222625"/>
          <p14:tracePt t="72217" x="5608638" y="3222625"/>
          <p14:tracePt t="72233" x="5661025" y="3230563"/>
          <p14:tracePt t="72250" x="5883275" y="3230563"/>
          <p14:tracePt t="72267" x="6400800" y="3230563"/>
          <p14:tracePt t="72283" x="6942138" y="3222625"/>
          <p14:tracePt t="72300" x="7299325" y="3222625"/>
          <p14:tracePt t="72317" x="7375525" y="3222625"/>
          <p14:tracePt t="72350" x="7254875" y="3216275"/>
          <p14:tracePt t="72367" x="6789738" y="3216275"/>
          <p14:tracePt t="72383" x="6430963" y="3216275"/>
          <p14:tracePt t="72400" x="6362700" y="3216275"/>
          <p14:tracePt t="72433" x="6378575" y="3230563"/>
          <p14:tracePt t="72450" x="6561138" y="3246438"/>
          <p14:tracePt t="72467" x="6956425" y="3246438"/>
          <p14:tracePt t="72483" x="7285038" y="3246438"/>
          <p14:tracePt t="72500" x="7345363" y="3246438"/>
          <p14:tracePt t="72534" x="7337425" y="3246438"/>
          <p14:tracePt t="72550" x="6613525" y="3238500"/>
          <p14:tracePt t="72567" x="5889625" y="3238500"/>
          <p14:tracePt t="72583" x="5303838" y="3200400"/>
          <p14:tracePt t="72600" x="5197475" y="3200400"/>
          <p14:tracePt t="72633" x="5318125" y="3216275"/>
          <p14:tracePt t="72650" x="5715000" y="3238500"/>
          <p14:tracePt t="72667" x="6416675" y="3238500"/>
          <p14:tracePt t="72683" x="7018338" y="3238500"/>
          <p14:tracePt t="72700" x="7185025" y="3238500"/>
          <p14:tracePt t="72717" x="7200900" y="3246438"/>
          <p14:tracePt t="72734" x="7078663" y="3246438"/>
          <p14:tracePt t="72750" x="6507163" y="3246438"/>
          <p14:tracePt t="72767" x="5829300" y="3246438"/>
          <p14:tracePt t="72783" x="5532438" y="3246438"/>
          <p14:tracePt t="72800" x="5508625" y="3246438"/>
          <p14:tracePt t="72834" x="5540375" y="3254375"/>
          <p14:tracePt t="72850" x="5730875" y="3276600"/>
          <p14:tracePt t="72867" x="5989638" y="3260725"/>
          <p14:tracePt t="72884" x="6180138" y="3260725"/>
          <p14:tracePt t="72900" x="6218238" y="3260725"/>
          <p14:tracePt t="72942" x="6103938" y="3230563"/>
          <p14:tracePt t="72967" x="5676900" y="3238500"/>
          <p14:tracePt t="72984" x="5578475" y="3246438"/>
          <p14:tracePt t="73000" x="5570538" y="3246438"/>
          <p14:tracePt t="73034" x="5578475" y="3246438"/>
          <p14:tracePt t="73050" x="5668963" y="3276600"/>
          <p14:tracePt t="73067" x="5821363" y="3276600"/>
          <p14:tracePt t="73084" x="5927725" y="3260725"/>
          <p14:tracePt t="73100" x="5951538" y="3254375"/>
          <p14:tracePt t="73607" x="6003925" y="3254375"/>
          <p14:tracePt t="73617" x="6096000" y="3238500"/>
          <p14:tracePt t="73634" x="6256338" y="3222625"/>
          <p14:tracePt t="73650" x="6400800" y="3192463"/>
          <p14:tracePt t="73667" x="6492875" y="3178175"/>
          <p14:tracePt t="73684" x="6507163" y="3178175"/>
          <p14:tracePt t="73700" x="6507163" y="3170238"/>
          <p14:tracePt t="74702" x="6477000" y="3146425"/>
          <p14:tracePt t="74717" x="6308725" y="3094038"/>
          <p14:tracePt t="74734" x="5761038" y="3017838"/>
          <p14:tracePt t="74751" x="5364163" y="3017838"/>
          <p14:tracePt t="74768" x="4968875" y="3017838"/>
          <p14:tracePt t="74784" x="4564063" y="3048000"/>
          <p14:tracePt t="74801" x="4397375" y="3086100"/>
          <p14:tracePt t="74818" x="4327525" y="3116263"/>
          <p14:tracePt t="75631" x="4313238" y="3124200"/>
          <p14:tracePt t="75651" x="4206875" y="3284538"/>
          <p14:tracePt t="75668" x="4076700" y="3505200"/>
          <p14:tracePt t="75685" x="3924300" y="3711575"/>
          <p14:tracePt t="75702" x="3627438" y="4008438"/>
          <p14:tracePt t="75718" x="3055938" y="4427538"/>
          <p14:tracePt t="75735" x="2644775" y="4632325"/>
          <p14:tracePt t="75751" x="2193925" y="4808538"/>
          <p14:tracePt t="75768" x="1774825" y="4930775"/>
          <p14:tracePt t="75785" x="1554163" y="4983163"/>
          <p14:tracePt t="75801" x="1393825" y="5013325"/>
          <p14:tracePt t="75818" x="1287463" y="5013325"/>
          <p14:tracePt t="75835" x="1241425" y="5013325"/>
          <p14:tracePt t="75919" x="1235075" y="5013325"/>
          <p14:tracePt t="75935" x="1203325" y="4983163"/>
          <p14:tracePt t="75951" x="1150938" y="4975225"/>
          <p14:tracePt t="75968" x="1127125" y="4960938"/>
          <p14:tracePt t="75985" x="1104900" y="4960938"/>
          <p14:tracePt t="76001" x="1089025" y="4960938"/>
          <p14:tracePt t="76103" x="1112838" y="4991100"/>
          <p14:tracePt t="76118" x="1235075" y="5089525"/>
          <p14:tracePt t="76136" x="1439863" y="5181600"/>
          <p14:tracePt t="76168" x="1905000" y="5211763"/>
          <p14:tracePt t="76185" x="2209800" y="5151438"/>
          <p14:tracePt t="76201" x="2522538" y="5006975"/>
          <p14:tracePt t="76218" x="2682875" y="4876800"/>
          <p14:tracePt t="76236" x="2773363" y="4724400"/>
          <p14:tracePt t="76251" x="2797175" y="4602163"/>
          <p14:tracePt t="76268" x="2797175" y="4503738"/>
          <p14:tracePt t="76285" x="2659063" y="4343400"/>
          <p14:tracePt t="76302" x="2536825" y="4251325"/>
          <p14:tracePt t="76318" x="2446338" y="4198938"/>
          <p14:tracePt t="76335" x="2430463" y="4191000"/>
          <p14:tracePt t="76430" x="2430463" y="4183063"/>
          <p14:tracePt t="76526" x="2430463" y="4144963"/>
          <p14:tracePt t="76540" x="2430463" y="4106863"/>
          <p14:tracePt t="76552" x="2438400" y="4098925"/>
          <p14:tracePt t="76750" x="2446338" y="4092575"/>
          <p14:tracePt t="76769" x="2492375" y="4092575"/>
          <p14:tracePt t="76785" x="2574925" y="4106863"/>
          <p14:tracePt t="76802" x="2697163" y="4152900"/>
          <p14:tracePt t="76818" x="2865438" y="4183063"/>
          <p14:tracePt t="76835" x="3222625" y="4213225"/>
          <p14:tracePt t="76852" x="3475038" y="4244975"/>
          <p14:tracePt t="76869" x="3703638" y="4267200"/>
          <p14:tracePt t="76885" x="3978275" y="4267200"/>
          <p14:tracePt t="76902" x="4038600" y="4267200"/>
          <p14:tracePt t="89831" x="4046538" y="4267200"/>
          <p14:tracePt t="89842" x="4076700" y="4267200"/>
          <p14:tracePt t="89856" x="4213225" y="4267200"/>
          <p14:tracePt t="89873" x="4449763" y="4198938"/>
          <p14:tracePt t="89890" x="4762500" y="4168775"/>
          <p14:tracePt t="89906" x="5159375" y="4106863"/>
          <p14:tracePt t="89923" x="5630863" y="4046538"/>
          <p14:tracePt t="89940" x="6065838" y="4000500"/>
          <p14:tracePt t="89956" x="6438900" y="3940175"/>
          <p14:tracePt t="89974" x="6804025" y="3894138"/>
          <p14:tracePt t="89990" x="6934200" y="3894138"/>
          <p14:tracePt t="90007" x="7010400" y="3894138"/>
          <p14:tracePt t="90023" x="7018338" y="3894138"/>
          <p14:tracePt t="90110" x="7026275" y="3894138"/>
          <p14:tracePt t="90123" x="7056438" y="3894138"/>
          <p14:tracePt t="90140" x="7162800" y="3902075"/>
          <p14:tracePt t="90156" x="7323138" y="3916363"/>
          <p14:tracePt t="90158" x="7413625" y="3916363"/>
          <p14:tracePt t="90173" x="7604125" y="3916363"/>
          <p14:tracePt t="90189" x="7764463" y="3916363"/>
          <p14:tracePt t="90206" x="7878763" y="3916363"/>
          <p14:tracePt t="90223" x="7908925" y="3916363"/>
          <p14:tracePt t="90278" x="7894638" y="3916363"/>
          <p14:tracePt t="90290" x="7832725" y="3916363"/>
          <p14:tracePt t="90306" x="7604125" y="3916363"/>
          <p14:tracePt t="90323" x="7208838" y="3978275"/>
          <p14:tracePt t="90340" x="6835775" y="4030663"/>
          <p14:tracePt t="90356" x="6461125" y="4076700"/>
          <p14:tracePt t="90373" x="6042025" y="4076700"/>
          <p14:tracePt t="90390" x="5851525" y="4076700"/>
          <p14:tracePt t="90406" x="5761038" y="4076700"/>
          <p14:tracePt t="90423" x="5753100" y="4076700"/>
          <p14:tracePt t="90518" x="5768975" y="4076700"/>
          <p14:tracePt t="90526" x="5821363" y="4092575"/>
          <p14:tracePt t="90540" x="5889625" y="4114800"/>
          <p14:tracePt t="90556" x="6035675" y="4130675"/>
          <p14:tracePt t="90574" x="6507163" y="4130675"/>
          <p14:tracePt t="90590" x="6865938" y="4130675"/>
          <p14:tracePt t="90606" x="7154863" y="4130675"/>
          <p14:tracePt t="90623" x="7331075" y="4130675"/>
          <p14:tracePt t="90640" x="7375525" y="4130675"/>
          <p14:tracePt t="90694" x="7369175" y="4130675"/>
          <p14:tracePt t="90706" x="7299325" y="4130675"/>
          <p14:tracePt t="90723" x="7102475" y="4168775"/>
          <p14:tracePt t="90740" x="6942138" y="4206875"/>
          <p14:tracePt t="90757" x="6735763" y="4237038"/>
          <p14:tracePt t="90773" x="6667500" y="4244975"/>
          <p14:tracePt t="90790" x="6637338" y="4244975"/>
          <p14:tracePt t="92030" x="6651625" y="4251325"/>
          <p14:tracePt t="92042" x="6659563" y="4251325"/>
          <p14:tracePt t="92074" x="6675438" y="4251325"/>
          <p14:tracePt t="92091" x="6759575" y="4251325"/>
          <p14:tracePt t="92107" x="6865938" y="4251325"/>
          <p14:tracePt t="92124" x="6956425" y="4237038"/>
          <p14:tracePt t="92141" x="7002463" y="4229100"/>
          <p14:tracePt t="92157" x="7010400" y="4229100"/>
          <p14:tracePt t="92198" x="7018338" y="4221163"/>
          <p14:tracePt t="92239" x="6994525" y="4206875"/>
          <p14:tracePt t="92257" x="6888163" y="4175125"/>
          <p14:tracePt t="92274" x="6797675" y="4152900"/>
          <p14:tracePt t="92291" x="6689725" y="4122738"/>
          <p14:tracePt t="92307" x="6537325" y="4122738"/>
          <p14:tracePt t="92324" x="6370638" y="4122738"/>
          <p14:tracePt t="92341" x="6308725" y="4122738"/>
          <p14:tracePt t="92357" x="6278563" y="4122738"/>
          <p14:tracePt t="92983" x="6308725" y="4130675"/>
          <p14:tracePt t="92994" x="6354763" y="4137025"/>
          <p14:tracePt t="93008" x="6454775" y="4152900"/>
          <p14:tracePt t="93024" x="6583363" y="4168775"/>
          <p14:tracePt t="93041" x="6743700" y="4168775"/>
          <p14:tracePt t="93058" x="6858000" y="4168775"/>
          <p14:tracePt t="93074" x="6888163" y="4168775"/>
          <p14:tracePt t="93991" x="6773863" y="4168775"/>
          <p14:tracePt t="94008" x="6346825" y="4259263"/>
          <p14:tracePt t="94025" x="5867400" y="4327525"/>
          <p14:tracePt t="94041" x="5257800" y="4449763"/>
          <p14:tracePt t="94058" x="4670425" y="4556125"/>
          <p14:tracePt t="94075" x="4191000" y="4632325"/>
          <p14:tracePt t="94091" x="3856038" y="4686300"/>
          <p14:tracePt t="94108" x="3581400" y="4732338"/>
          <p14:tracePt t="94125" x="3406775" y="4746625"/>
          <p14:tracePt t="94141" x="3352800" y="4754563"/>
          <p14:tracePt t="94207" x="3344863" y="4754563"/>
          <p14:tracePt t="94225" x="3276600" y="4770438"/>
          <p14:tracePt t="94241" x="3170238" y="4808538"/>
          <p14:tracePt t="94258" x="3032125" y="4846638"/>
          <p14:tracePt t="94275" x="2887663" y="4892675"/>
          <p14:tracePt t="94291" x="2682875" y="4937125"/>
          <p14:tracePt t="94308" x="2476500" y="4968875"/>
          <p14:tracePt t="94325" x="2324100" y="4991100"/>
          <p14:tracePt t="94341" x="2255838" y="5006975"/>
          <p14:tracePt t="94464" x="2255838" y="4983163"/>
          <p14:tracePt t="94474" x="2255838" y="4930775"/>
          <p14:tracePt t="94484" x="2255838" y="4914900"/>
          <p14:tracePt t="94493" x="2255838" y="4906963"/>
          <p14:tracePt t="94590" x="2255838" y="4876800"/>
          <p14:tracePt t="94608" x="2255838" y="4838700"/>
          <p14:tracePt t="94625" x="2255838" y="4830763"/>
          <p14:tracePt t="94642" x="2270125" y="4800600"/>
          <p14:tracePt t="94658" x="2278063" y="4784725"/>
          <p14:tracePt t="94675" x="2286000" y="4778375"/>
          <p14:tracePt t="95631" x="2316163" y="4778375"/>
          <p14:tracePt t="95642" x="2400300" y="4778375"/>
          <p14:tracePt t="95658" x="2613025" y="4784725"/>
          <p14:tracePt t="95675" x="2827338" y="4792663"/>
          <p14:tracePt t="95692" x="3048000" y="4792663"/>
          <p14:tracePt t="95694" x="3178175" y="4792663"/>
          <p14:tracePt t="95708" x="3322638" y="4792663"/>
          <p14:tracePt t="95725" x="3559175" y="4792663"/>
          <p14:tracePt t="95742" x="3832225" y="4792663"/>
          <p14:tracePt t="95758" x="3970338" y="4792663"/>
          <p14:tracePt t="95775" x="4046538" y="4792663"/>
          <p14:tracePt t="95792" x="4076700" y="4792663"/>
          <p14:tracePt t="95808" x="4092575" y="4792663"/>
          <p14:tracePt t="96494" x="4106863" y="4792663"/>
          <p14:tracePt t="96509" x="4305300" y="4792663"/>
          <p14:tracePt t="96526" x="4427538" y="4792663"/>
          <p14:tracePt t="96542" x="4868863" y="4792663"/>
          <p14:tracePt t="96559" x="5181600" y="4792663"/>
          <p14:tracePt t="96576" x="5470525" y="4792663"/>
          <p14:tracePt t="96592" x="5646738" y="4792663"/>
          <p14:tracePt t="96609" x="5707063" y="4784725"/>
          <p14:tracePt t="96659" x="5715000" y="4784725"/>
          <p14:tracePt t="96692" x="5715000" y="4778375"/>
          <p14:tracePt t="96710" x="5684838" y="4579938"/>
          <p14:tracePt t="96726" x="5654675" y="4511675"/>
          <p14:tracePt t="96742" x="5578475" y="4419600"/>
          <p14:tracePt t="96759" x="5508625" y="4351338"/>
          <p14:tracePt t="96776" x="5432425" y="4305300"/>
          <p14:tracePt t="96792" x="5280025" y="4267200"/>
          <p14:tracePt t="96809" x="5113338" y="4259263"/>
          <p14:tracePt t="96826" x="4860925" y="4259263"/>
          <p14:tracePt t="96842" x="4594225" y="4283075"/>
          <p14:tracePt t="96859" x="4259263" y="4381500"/>
          <p14:tracePt t="96876" x="4030663" y="4473575"/>
          <p14:tracePt t="96892" x="3886200" y="4564063"/>
          <p14:tracePt t="96909" x="3825875" y="4625975"/>
          <p14:tracePt t="96926" x="3825875" y="4664075"/>
          <p14:tracePt t="96942" x="3832225" y="4724400"/>
          <p14:tracePt t="96960" x="3984625" y="4792663"/>
          <p14:tracePt t="96976" x="4259263" y="4846638"/>
          <p14:tracePt t="96992" x="4632325" y="4860925"/>
          <p14:tracePt t="97009" x="5013325" y="4860925"/>
          <p14:tracePt t="97026" x="5349875" y="4816475"/>
          <p14:tracePt t="97042" x="5486400" y="4746625"/>
          <p14:tracePt t="97060" x="5516563" y="4716463"/>
          <p14:tracePt t="97076" x="5516563" y="4708525"/>
          <p14:tracePt t="97092" x="5494338" y="4610100"/>
          <p14:tracePt t="97109" x="5280025" y="4495800"/>
          <p14:tracePt t="97126" x="4572000" y="4359275"/>
          <p14:tracePt t="97142" x="4076700" y="4359275"/>
          <p14:tracePt t="97159" x="3687763" y="4389438"/>
          <p14:tracePt t="97176" x="3390900" y="4549775"/>
          <p14:tracePt t="97193" x="3284538" y="4670425"/>
          <p14:tracePt t="97209" x="3260725" y="4770438"/>
          <p14:tracePt t="97226" x="3306763" y="4899025"/>
          <p14:tracePt t="97242" x="3505200" y="4991100"/>
          <p14:tracePt t="97259" x="3932238" y="5013325"/>
          <p14:tracePt t="97276" x="4427538" y="5013325"/>
          <p14:tracePt t="97293" x="4754563" y="4960938"/>
          <p14:tracePt t="97309" x="4930775" y="4868863"/>
          <p14:tracePt t="97326" x="4960938" y="4816475"/>
          <p14:tracePt t="97343" x="4945063" y="4746625"/>
          <p14:tracePt t="97359" x="4716463" y="4656138"/>
          <p14:tracePt t="97376" x="4237038" y="4594225"/>
          <p14:tracePt t="97393" x="3924300" y="4594225"/>
          <p14:tracePt t="97409" x="3763963" y="4632325"/>
          <p14:tracePt t="97426" x="3725863" y="4678363"/>
          <p14:tracePt t="97443" x="3725863" y="4716463"/>
          <p14:tracePt t="97459" x="3763963" y="4778375"/>
          <p14:tracePt t="97476" x="3962400" y="4822825"/>
          <p14:tracePt t="97493" x="4403725" y="4838700"/>
          <p14:tracePt t="97509" x="4778375" y="4838700"/>
          <p14:tracePt t="97526" x="4991100" y="4754563"/>
          <p14:tracePt t="97543" x="5029200" y="4732338"/>
          <p14:tracePt t="97576" x="5029200" y="4678363"/>
          <p14:tracePt t="97593" x="4884738" y="4618038"/>
          <p14:tracePt t="97609" x="4656138" y="4587875"/>
          <p14:tracePt t="97626" x="4518025" y="4587875"/>
          <p14:tracePt t="97693" x="4648200" y="4618038"/>
          <p14:tracePt t="97695" x="4702175" y="4618038"/>
          <p14:tracePt t="97710" x="4822825" y="4618038"/>
          <p14:tracePt t="97726" x="5097463" y="4618038"/>
          <p14:tracePt t="97743" x="5121275" y="4610100"/>
          <p14:tracePt t="97793" x="5051425" y="4572000"/>
          <p14:tracePt t="97809" x="4816475" y="4533900"/>
          <p14:tracePt t="97826" x="4556125" y="4533900"/>
          <p14:tracePt t="97843" x="4465638" y="4587875"/>
          <p14:tracePt t="97859" x="4435475" y="4670425"/>
          <p14:tracePt t="97876" x="4435475" y="4732338"/>
          <p14:tracePt t="97893" x="4465638" y="4792663"/>
          <p14:tracePt t="97909" x="4579938" y="4816475"/>
          <p14:tracePt t="97926" x="4960938" y="4816475"/>
          <p14:tracePt t="97943" x="5181600" y="4762500"/>
          <p14:tracePt t="97959" x="5257800" y="4694238"/>
          <p14:tracePt t="97976" x="5265738" y="4656138"/>
          <p14:tracePt t="97993" x="5265738" y="4648200"/>
          <p14:tracePt t="98010" x="5135563" y="4525963"/>
          <p14:tracePt t="98026" x="4778375" y="4457700"/>
          <p14:tracePt t="98043" x="4305300" y="4419600"/>
          <p14:tracePt t="98059" x="4046538" y="4427538"/>
          <p14:tracePt t="98076" x="3886200" y="4518025"/>
          <p14:tracePt t="98093" x="3832225" y="4632325"/>
          <p14:tracePt t="98110" x="3832225" y="4664075"/>
          <p14:tracePt t="98126" x="3954463" y="4732338"/>
          <p14:tracePt t="98143" x="4198938" y="4746625"/>
          <p14:tracePt t="98159" x="4503738" y="4746625"/>
          <p14:tracePt t="98176" x="4686300" y="4686300"/>
          <p14:tracePt t="98193" x="4754563" y="4625975"/>
          <p14:tracePt t="98210" x="4770438" y="4602163"/>
          <p14:tracePt t="98226" x="4770438" y="4579938"/>
          <p14:tracePt t="98243" x="4625975" y="4479925"/>
          <p14:tracePt t="98260" x="4283075" y="4435475"/>
          <p14:tracePt t="98276" x="3970338" y="4435475"/>
          <p14:tracePt t="98294" x="3725863" y="4533900"/>
          <p14:tracePt t="98310" x="3703638" y="4572000"/>
          <p14:tracePt t="98326" x="3673475" y="4656138"/>
          <p14:tracePt t="98343" x="3703638" y="4724400"/>
          <p14:tracePt t="98360" x="3832225" y="4746625"/>
          <p14:tracePt t="98376" x="4092575" y="4762500"/>
          <p14:tracePt t="98393" x="4351338" y="4762500"/>
          <p14:tracePt t="98410" x="4479925" y="4746625"/>
          <p14:tracePt t="98426" x="4556125" y="4702175"/>
          <p14:tracePt t="98476" x="4487863" y="4632325"/>
          <p14:tracePt t="98494" x="4267200" y="4602163"/>
          <p14:tracePt t="98510" x="4229100" y="4602163"/>
          <p14:tracePt t="98526" x="4206875" y="4602163"/>
          <p14:tracePt t="98886" x="4198938" y="4602163"/>
          <p14:tracePt t="98897" x="4221163" y="4610100"/>
          <p14:tracePt t="98910" x="4359275" y="4648200"/>
          <p14:tracePt t="98926" x="4640263" y="4708525"/>
          <p14:tracePt t="98943" x="5045075" y="4732338"/>
          <p14:tracePt t="98960" x="5486400" y="4732338"/>
          <p14:tracePt t="98976" x="5959475" y="4732338"/>
          <p14:tracePt t="98993" x="6302375" y="4732338"/>
          <p14:tracePt t="99010" x="6484938" y="4694238"/>
          <p14:tracePt t="99026" x="6530975" y="4670425"/>
          <p14:tracePt t="99076" x="6515100" y="4648200"/>
          <p14:tracePt t="99093" x="6408738" y="4602163"/>
          <p14:tracePt t="99110" x="6286500" y="4564063"/>
          <p14:tracePt t="99127" x="6270625" y="4564063"/>
          <p14:tracePt t="99143" x="6248400" y="4572000"/>
          <p14:tracePt t="99160" x="6248400" y="4618038"/>
          <p14:tracePt t="99177" x="6270625" y="4664075"/>
          <p14:tracePt t="99193" x="6346825" y="4708525"/>
          <p14:tracePt t="99210" x="6454775" y="4740275"/>
          <p14:tracePt t="99227" x="6659563" y="4740275"/>
          <p14:tracePt t="99243" x="6873875" y="4740275"/>
          <p14:tracePt t="99260" x="7064375" y="4724400"/>
          <p14:tracePt t="99277" x="7162800" y="4678363"/>
          <p14:tracePt t="99293" x="7178675" y="4670425"/>
          <p14:tracePt t="99335" x="7146925" y="4670425"/>
          <p14:tracePt t="99343" x="7094538" y="4656138"/>
          <p14:tracePt t="99360" x="6972300" y="4656138"/>
          <p14:tracePt t="99377" x="6926263" y="4670425"/>
          <p14:tracePt t="99393" x="6911975" y="4686300"/>
          <p14:tracePt t="99410" x="6904038" y="4702175"/>
          <p14:tracePt t="99443" x="6950075" y="4740275"/>
          <p14:tracePt t="99460" x="7086600" y="4770438"/>
          <p14:tracePt t="99477" x="7345363" y="4770438"/>
          <p14:tracePt t="99494" x="7802563" y="4770438"/>
          <p14:tracePt t="99510" x="8047038" y="4724400"/>
          <p14:tracePt t="99527" x="8175625" y="4686300"/>
          <p14:tracePt t="99543" x="8199438" y="4678363"/>
          <p14:tracePt t="99577" x="8207375" y="4670425"/>
          <p14:tracePt t="100072" x="8169275" y="4678363"/>
          <p14:tracePt t="100093" x="7840663" y="4792663"/>
          <p14:tracePt t="100110" x="7451725" y="4838700"/>
          <p14:tracePt t="100127" x="6911975" y="4854575"/>
          <p14:tracePt t="100143" x="6416675" y="4854575"/>
          <p14:tracePt t="100160" x="6057900" y="4854575"/>
          <p14:tracePt t="100177" x="5889625" y="4854575"/>
          <p14:tracePt t="100194" x="5829300" y="4854575"/>
          <p14:tracePt t="100374" x="5845175" y="4854575"/>
          <p14:tracePt t="100394" x="6003925" y="4846638"/>
          <p14:tracePt t="100410" x="6194425" y="4822825"/>
          <p14:tracePt t="100427" x="6461125" y="4784725"/>
          <p14:tracePt t="100444" x="6683375" y="4746625"/>
          <p14:tracePt t="100460" x="6842125" y="4732338"/>
          <p14:tracePt t="100477" x="6956425" y="4708525"/>
          <p14:tracePt t="100862" x="6988175" y="4754563"/>
          <p14:tracePt t="100878" x="6994525" y="4800600"/>
          <p14:tracePt t="100894" x="7026275" y="4830763"/>
          <p14:tracePt t="100911" x="7032625" y="4860925"/>
          <p14:tracePt t="100927" x="7040563" y="4876800"/>
          <p14:tracePt t="103222" x="7040563" y="4884738"/>
          <p14:tracePt t="103245" x="6743700" y="4816475"/>
          <p14:tracePt t="103261" x="6035675" y="4457700"/>
          <p14:tracePt t="103278" x="5807075" y="4221163"/>
          <p14:tracePt t="103295" x="5768975" y="4175125"/>
          <p14:tracePt t="103311" x="5668963" y="4084638"/>
          <p14:tracePt t="103328" x="5616575" y="4060825"/>
          <p14:tracePt t="103345" x="5554663" y="4054475"/>
          <p14:tracePt t="103361" x="5508625" y="4054475"/>
          <p14:tracePt t="103378" x="5402263" y="4054475"/>
          <p14:tracePt t="103395" x="5287963" y="4122738"/>
          <p14:tracePt t="103411" x="5165725" y="4213225"/>
          <p14:tracePt t="103428" x="5021263" y="4313238"/>
          <p14:tracePt t="103445" x="4762500" y="4449763"/>
          <p14:tracePt t="103461" x="4702175" y="4473575"/>
          <p14:tracePt t="103478" x="4556125" y="4511675"/>
          <p14:tracePt t="103495" x="4533900" y="4511675"/>
          <p14:tracePt t="103511" x="4525963" y="4511675"/>
          <p14:tracePt t="103528" x="4503738" y="4511675"/>
          <p14:tracePt t="103545" x="4479925" y="4511675"/>
          <p14:tracePt t="103561" x="4419600" y="4511675"/>
          <p14:tracePt t="103578" x="4305300" y="4495800"/>
          <p14:tracePt t="103595" x="4267200" y="4473575"/>
          <p14:tracePt t="103612" x="4237038" y="4473575"/>
          <p14:tracePt t="103958" x="4221163" y="4465638"/>
          <p14:tracePt t="104087" x="4213225" y="4465638"/>
          <p14:tracePt t="104118" x="4213225" y="4495800"/>
          <p14:tracePt t="104128" x="4168775" y="4556125"/>
          <p14:tracePt t="104145" x="4060825" y="4656138"/>
          <p14:tracePt t="104162" x="3908425" y="4778375"/>
          <p14:tracePt t="104178" x="3679825" y="4968875"/>
          <p14:tracePt t="104195" x="3497263" y="5143500"/>
          <p14:tracePt t="104212" x="3314700" y="5295900"/>
          <p14:tracePt t="104215" x="3238500" y="5364163"/>
          <p14:tracePt t="104228" x="3170238" y="5418138"/>
          <p14:tracePt t="104246" x="3032125" y="5502275"/>
          <p14:tracePt t="104262" x="2971800" y="5540375"/>
          <p14:tracePt t="104278" x="2949575" y="5540375"/>
          <p14:tracePt t="104295" x="2925763" y="5540375"/>
          <p14:tracePt t="104312" x="2895600" y="5540375"/>
          <p14:tracePt t="104328" x="2865438" y="5540375"/>
          <p14:tracePt t="104345" x="2841625" y="5524500"/>
          <p14:tracePt t="104503" x="2849563" y="5540375"/>
          <p14:tracePt t="104514" x="2849563" y="5562600"/>
          <p14:tracePt t="104529" x="2849563" y="5578475"/>
          <p14:tracePt t="104545" x="2827338" y="5600700"/>
          <p14:tracePt t="104562" x="2735263" y="5600700"/>
          <p14:tracePt t="104579" x="2628900" y="5600700"/>
          <p14:tracePt t="104595" x="2544763" y="5570538"/>
          <p14:tracePt t="104612" x="2400300" y="5494338"/>
          <p14:tracePt t="104629" x="2354263" y="5418138"/>
          <p14:tracePt t="104645" x="2354263" y="5349875"/>
          <p14:tracePt t="104662" x="2430463" y="5159375"/>
          <p14:tracePt t="104679" x="2628900" y="5021263"/>
          <p14:tracePt t="104695" x="2903538" y="4884738"/>
          <p14:tracePt t="104712" x="3268663" y="4792663"/>
          <p14:tracePt t="104729" x="3627438" y="4732338"/>
          <p14:tracePt t="104745" x="4008438" y="4708525"/>
          <p14:tracePt t="104762" x="4305300" y="4762500"/>
          <p14:tracePt t="104779" x="4572000" y="4884738"/>
          <p14:tracePt t="104795" x="4754563" y="5045075"/>
          <p14:tracePt t="104812" x="4846638" y="5235575"/>
          <p14:tracePt t="104829" x="4884738" y="5440363"/>
          <p14:tracePt t="104846" x="4892675" y="5646738"/>
          <p14:tracePt t="104862" x="4808538" y="5883275"/>
          <p14:tracePt t="104879" x="4664075" y="6003925"/>
          <p14:tracePt t="104895" x="4457700" y="6035675"/>
          <p14:tracePt t="104912" x="4237038" y="6035675"/>
          <p14:tracePt t="104929" x="4022725" y="6035675"/>
          <p14:tracePt t="104945" x="3940175" y="6011863"/>
          <p14:tracePt t="104962" x="3924300" y="5973763"/>
          <p14:tracePt t="104979" x="3924300" y="5845175"/>
          <p14:tracePt t="104995" x="3992563" y="5692775"/>
          <p14:tracePt t="105012" x="4168775" y="5546725"/>
          <p14:tracePt t="105029" x="4389438" y="5448300"/>
          <p14:tracePt t="105046" x="4541838" y="5380038"/>
          <p14:tracePt t="105062" x="4602163" y="5364163"/>
          <p14:tracePt t="105144" x="4602163" y="5372100"/>
          <p14:tracePt t="105162" x="4579938" y="5387975"/>
          <p14:tracePt t="107535" x="4572000" y="5387975"/>
          <p14:tracePt t="107546" x="4533900" y="5387975"/>
          <p14:tracePt t="107563" x="4435475" y="5426075"/>
          <p14:tracePt t="107580" x="4327525" y="5464175"/>
          <p14:tracePt t="107596" x="4191000" y="5502275"/>
          <p14:tracePt t="107614" x="3924300" y="5532438"/>
          <p14:tracePt t="107630" x="3771900" y="5532438"/>
          <p14:tracePt t="107646" x="3641725" y="5532438"/>
          <p14:tracePt t="107663" x="3535363" y="5516563"/>
          <p14:tracePt t="107680" x="3497263" y="5502275"/>
          <p14:tracePt t="107696" x="3489325" y="5494338"/>
          <p14:tracePt t="107730" x="3489325" y="5448300"/>
          <p14:tracePt t="107746" x="3489325" y="5432425"/>
          <p14:tracePt t="107763" x="3489325" y="5426075"/>
          <p14:tracePt t="107780" x="3489325" y="5402263"/>
          <p14:tracePt t="107796" x="3489325" y="5364163"/>
          <p14:tracePt t="108126" x="3497263" y="5356225"/>
          <p14:tracePt t="108146" x="3589338" y="5394325"/>
          <p14:tracePt t="108163" x="3703638" y="5432425"/>
          <p14:tracePt t="108180" x="3848100" y="5456238"/>
          <p14:tracePt t="108197" x="4038600" y="5478463"/>
          <p14:tracePt t="108213" x="4175125" y="5478463"/>
          <p14:tracePt t="108230" x="4275138" y="5478463"/>
          <p14:tracePt t="108247" x="4289425" y="5478463"/>
          <p14:tracePt t="114103" x="4297363" y="5470525"/>
          <p14:tracePt t="114115" x="4343400" y="5470525"/>
          <p14:tracePt t="114132" x="4503738" y="5470525"/>
          <p14:tracePt t="114149" x="4670425" y="5426075"/>
          <p14:tracePt t="114166" x="4778375" y="5394325"/>
          <p14:tracePt t="114182" x="4999038" y="5318125"/>
          <p14:tracePt t="114199" x="5159375" y="5280025"/>
          <p14:tracePt t="114215" x="5235575" y="5249863"/>
          <p14:tracePt t="114232" x="5241925" y="5249863"/>
          <p14:tracePt t="114382" x="5203825" y="5249863"/>
          <p14:tracePt t="114399" x="5121275" y="5219700"/>
          <p14:tracePt t="114415" x="5097463" y="5211763"/>
          <p14:tracePt t="116727" x="5089525" y="5211763"/>
          <p14:tracePt t="116751" x="5075238" y="5227638"/>
          <p14:tracePt t="116766" x="5013325" y="5426075"/>
          <p14:tracePt t="116783" x="4983163" y="5532438"/>
          <p14:tracePt t="116800" x="4953000" y="5608638"/>
          <p14:tracePt t="116816" x="4945063" y="5684838"/>
          <p14:tracePt t="116833" x="4937125" y="5730875"/>
          <p14:tracePt t="116850" x="4937125" y="5737225"/>
          <p14:tracePt t="118486" x="4892675" y="5745163"/>
          <p14:tracePt t="118500" x="4816475" y="5745163"/>
          <p14:tracePt t="118517" x="4533900" y="5745163"/>
          <p14:tracePt t="118534" x="4191000" y="5791200"/>
          <p14:tracePt t="118550" x="3711575" y="5851525"/>
          <p14:tracePt t="118567" x="3336925" y="5905500"/>
          <p14:tracePt t="118584" x="3108325" y="5959475"/>
          <p14:tracePt t="118600" x="2987675" y="6003925"/>
          <p14:tracePt t="118617" x="2911475" y="6049963"/>
          <p14:tracePt t="118634" x="2879725" y="6073775"/>
          <p14:tracePt t="118650" x="2873375" y="6073775"/>
          <p14:tracePt t="118667" x="2865438" y="6080125"/>
          <p14:tracePt t="118684" x="2865438" y="6126163"/>
          <p14:tracePt t="118700" x="2827338" y="6202363"/>
          <p14:tracePt t="118718" x="2674938" y="6384925"/>
          <p14:tracePt t="118734" x="2498725" y="6523038"/>
          <p14:tracePt t="118750" x="2316163" y="6607175"/>
          <p14:tracePt t="118767" x="2125663" y="6667500"/>
          <p14:tracePt t="118784" x="1943100" y="6689725"/>
          <p14:tracePt t="118800" x="1774825" y="6689725"/>
          <p14:tracePt t="118817" x="1646238" y="6637338"/>
          <p14:tracePt t="119733" x="0" y="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49" y="1019069"/>
            <a:ext cx="489095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 </a:t>
            </a:r>
            <a:r>
              <a:rPr lang="en-US" sz="2800" b="1" dirty="0">
                <a:latin typeface="Times New Roman" panose="02020603050405020304" pitchFamily="18" charset="0"/>
                <a:cs typeface="Times New Roman" panose="02020603050405020304" pitchFamily="18" charset="0"/>
              </a:rPr>
              <a:t>of Example </a:t>
            </a:r>
            <a:r>
              <a:rPr lang="en-US" sz="2800" b="1" dirty="0" smtClean="0">
                <a:latin typeface="Times New Roman" panose="02020603050405020304" pitchFamily="18" charset="0"/>
                <a:cs typeface="Times New Roman" panose="02020603050405020304" pitchFamily="18" charset="0"/>
              </a:rPr>
              <a:t>6</a:t>
            </a:r>
            <a:endParaRPr lang="en-US" sz="28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655505" y="1663567"/>
            <a:ext cx="4303119" cy="4524315"/>
          </a:xfrm>
          <a:prstGeom prst="rect">
            <a:avLst/>
          </a:prstGeom>
          <a:solidFill>
            <a:schemeClr val="bg1"/>
          </a:solidFill>
        </p:spPr>
        <p:txBody>
          <a:bodyPr wrap="square">
            <a:spAutoFit/>
          </a:bodyPr>
          <a:lstStyle/>
          <a:p>
            <a:pPr marL="342900" indent="-342900">
              <a:buAutoNum type="arabicPeriod"/>
            </a:pPr>
            <a:r>
              <a:rPr lang="en-US" dirty="0" smtClean="0">
                <a:latin typeface="Times New Roman" panose="02020603050405020304" pitchFamily="18" charset="0"/>
                <a:cs typeface="Times New Roman" panose="02020603050405020304" pitchFamily="18" charset="0"/>
              </a:rPr>
              <a:t>Because </a:t>
            </a:r>
            <a:r>
              <a:rPr lang="en-US" dirty="0">
                <a:latin typeface="Times New Roman" panose="02020603050405020304" pitchFamily="18" charset="0"/>
                <a:cs typeface="Times New Roman" panose="02020603050405020304" pitchFamily="18" charset="0"/>
              </a:rPr>
              <a:t>it is impractical to create this situation, use a simulation</a:t>
            </a:r>
            <a:r>
              <a:rPr lang="en-US" dirty="0" smtClean="0">
                <a:latin typeface="Times New Roman" panose="02020603050405020304" pitchFamily="18" charset="0"/>
                <a:cs typeface="Times New Roman" panose="02020603050405020304" pitchFamily="18" charset="0"/>
              </a:rPr>
              <a:t>.</a:t>
            </a:r>
          </a:p>
          <a:p>
            <a:pPr marL="342900" indent="-342900">
              <a:buAutoNum type="arabicPeriod"/>
            </a:pPr>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2. </a:t>
            </a:r>
            <a:r>
              <a:rPr lang="en-US" dirty="0">
                <a:latin typeface="Times New Roman" panose="02020603050405020304" pitchFamily="18" charset="0"/>
                <a:cs typeface="Times New Roman" panose="02020603050405020304" pitchFamily="18" charset="0"/>
              </a:rPr>
              <a:t>In this study, you want to measure the effect a treatment (eating </a:t>
            </a:r>
            <a:r>
              <a:rPr lang="en-US" dirty="0" smtClean="0">
                <a:latin typeface="Times New Roman" panose="02020603050405020304" pitchFamily="18" charset="0"/>
                <a:cs typeface="Times New Roman" panose="02020603050405020304" pitchFamily="18" charset="0"/>
              </a:rPr>
              <a:t>oatmeal) has </a:t>
            </a:r>
            <a:r>
              <a:rPr lang="en-US" dirty="0">
                <a:latin typeface="Times New Roman" panose="02020603050405020304" pitchFamily="18" charset="0"/>
                <a:cs typeface="Times New Roman" panose="02020603050405020304" pitchFamily="18" charset="0"/>
              </a:rPr>
              <a:t>on patients. So, you would want to perform an experiment</a:t>
            </a:r>
            <a:r>
              <a:rPr lang="en-US" dirty="0" smtClean="0">
                <a:latin typeface="Times New Roman" panose="02020603050405020304" pitchFamily="18" charset="0"/>
                <a:cs typeface="Times New Roman" panose="02020603050405020304" pitchFamily="18" charset="0"/>
              </a:rPr>
              <a:t>.</a:t>
            </a:r>
          </a:p>
          <a:p>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3. </a:t>
            </a:r>
            <a:r>
              <a:rPr lang="en-US" dirty="0">
                <a:latin typeface="Times New Roman" panose="02020603050405020304" pitchFamily="18" charset="0"/>
                <a:cs typeface="Times New Roman" panose="02020603050405020304" pitchFamily="18" charset="0"/>
              </a:rPr>
              <a:t>Because you want to observe and measure certain characteristics of part </a:t>
            </a:r>
            <a:r>
              <a:rPr lang="en-US" dirty="0" smtClean="0">
                <a:latin typeface="Times New Roman" panose="02020603050405020304" pitchFamily="18" charset="0"/>
                <a:cs typeface="Times New Roman" panose="02020603050405020304" pitchFamily="18" charset="0"/>
              </a:rPr>
              <a:t>of a </a:t>
            </a:r>
            <a:r>
              <a:rPr lang="en-US" dirty="0">
                <a:latin typeface="Times New Roman" panose="02020603050405020304" pitchFamily="18" charset="0"/>
                <a:cs typeface="Times New Roman" panose="02020603050405020304" pitchFamily="18" charset="0"/>
              </a:rPr>
              <a:t>population, you could do an observational study</a:t>
            </a:r>
            <a:r>
              <a:rPr lang="en-US" dirty="0" smtClean="0">
                <a:latin typeface="Times New Roman" panose="02020603050405020304" pitchFamily="18" charset="0"/>
                <a:cs typeface="Times New Roman" panose="02020603050405020304" pitchFamily="18" charset="0"/>
              </a:rPr>
              <a:t>.</a:t>
            </a:r>
          </a:p>
          <a:p>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4. </a:t>
            </a:r>
            <a:r>
              <a:rPr lang="en-US" dirty="0">
                <a:latin typeface="Times New Roman" panose="02020603050405020304" pitchFamily="18" charset="0"/>
                <a:cs typeface="Times New Roman" panose="02020603050405020304" pitchFamily="18" charset="0"/>
              </a:rPr>
              <a:t>You could use a survey that asks, “Do you approve of the way the president</a:t>
            </a:r>
          </a:p>
          <a:p>
            <a:r>
              <a:rPr lang="en-US" dirty="0">
                <a:latin typeface="Times New Roman" panose="02020603050405020304" pitchFamily="18" charset="0"/>
                <a:cs typeface="Times New Roman" panose="02020603050405020304" pitchFamily="18" charset="0"/>
              </a:rPr>
              <a:t>is handling his job?”</a:t>
            </a:r>
            <a:endParaRPr lang="en-US" b="1" i="1" dirty="0">
              <a:latin typeface="Times New Roman" panose="02020603050405020304" pitchFamily="18" charset="0"/>
              <a:cs typeface="Times New Roman" panose="02020603050405020304" pitchFamily="18" charset="0"/>
            </a:endParaRPr>
          </a:p>
        </p:txBody>
      </p:sp>
      <p:sp>
        <p:nvSpPr>
          <p:cNvPr id="8" name="Rectangle 7"/>
          <p:cNvSpPr/>
          <p:nvPr/>
        </p:nvSpPr>
        <p:spPr>
          <a:xfrm>
            <a:off x="6610399" y="1770811"/>
            <a:ext cx="4303119" cy="3970318"/>
          </a:xfrm>
          <a:prstGeom prst="rect">
            <a:avLst/>
          </a:prstGeom>
          <a:solidFill>
            <a:schemeClr val="bg1"/>
          </a:solidFill>
        </p:spPr>
        <p:txBody>
          <a:bodyPr wrap="square">
            <a:spAutoFit/>
          </a:bodyPr>
          <a:lstStyle/>
          <a:p>
            <a:pPr algn="r"/>
            <a:r>
              <a:rPr lang="ar-EG" dirty="0" smtClean="0">
                <a:latin typeface="Times New Roman" panose="02020603050405020304" pitchFamily="18" charset="0"/>
                <a:cs typeface="Times New Roman" panose="02020603050405020304" pitchFamily="18" charset="0"/>
              </a:rPr>
              <a:t>1. نظرًا </a:t>
            </a:r>
            <a:r>
              <a:rPr lang="ar-EG" dirty="0">
                <a:latin typeface="Times New Roman" panose="02020603050405020304" pitchFamily="18" charset="0"/>
                <a:cs typeface="Times New Roman" panose="02020603050405020304" pitchFamily="18" charset="0"/>
              </a:rPr>
              <a:t>لأنه من غير العملي خلق هذا الموقف، استخدم المحاكاة.</a:t>
            </a:r>
          </a:p>
          <a:p>
            <a:pPr marL="342900" indent="-342900" algn="r">
              <a:buAutoNum type="arabicPeriod"/>
            </a:pP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2. في هذه الدراسة، تريد قياس تأثير العلاج (تناول دقيق الشوفان) على المرضى. لذلك، قد ترغب في إجراء تجربة.</a:t>
            </a:r>
          </a:p>
          <a:p>
            <a:pPr marL="342900" indent="-342900" algn="r">
              <a:buAutoNum type="arabicPeriod"/>
            </a:pP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3. لأنك تريد مراقبة وقياس خصائص معينة لجزء من السكان، يمكنك إجراء دراسة رصدية.</a:t>
            </a:r>
          </a:p>
          <a:p>
            <a:pPr marL="342900" indent="-342900" algn="r">
              <a:buAutoNum type="arabicPeriod"/>
            </a:pP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4. يمكنك استخدام استطلاع يسأل: "هل توافق على طريقة الرئيس؟ هل توافق على الطريقة التي يتصرف بها الرئيس؟"</a:t>
            </a:r>
          </a:p>
          <a:p>
            <a:pPr algn="r"/>
            <a:r>
              <a:rPr lang="ar-EG" dirty="0" smtClean="0">
                <a:latin typeface="Times New Roman" panose="02020603050405020304" pitchFamily="18" charset="0"/>
                <a:cs typeface="Times New Roman" panose="02020603050405020304" pitchFamily="18" charset="0"/>
              </a:rPr>
              <a:t>هل </a:t>
            </a:r>
            <a:r>
              <a:rPr lang="ar-EG" dirty="0">
                <a:latin typeface="Times New Roman" panose="02020603050405020304" pitchFamily="18" charset="0"/>
                <a:cs typeface="Times New Roman" panose="02020603050405020304" pitchFamily="18" charset="0"/>
              </a:rPr>
              <a:t>يتعامل مع وظيفته؟"</a:t>
            </a:r>
            <a:endParaRPr lang="en-US"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8916657"/>
      </p:ext>
    </p:extLst>
  </p:cSld>
  <p:clrMapOvr>
    <a:masterClrMapping/>
  </p:clrMapOvr>
  <mc:AlternateContent xmlns:mc="http://schemas.openxmlformats.org/markup-compatibility/2006" xmlns:p14="http://schemas.microsoft.com/office/powerpoint/2010/main">
    <mc:Choice Requires="p14">
      <p:transition p14:dur="10" advTm="57264"/>
    </mc:Choice>
    <mc:Fallback xmlns="">
      <p:transition advTm="57264"/>
    </mc:Fallback>
  </mc:AlternateContent>
  <p:timing>
    <p:tnLst>
      <p:par>
        <p:cTn id="1" dur="indefinite" restart="never" nodeType="tmRoot"/>
      </p:par>
    </p:tnLst>
  </p:timing>
  <p:extLst mod="1">
    <p:ext uri="{3A86A75C-4F4B-4683-9AE1-C65F6400EC91}">
      <p14:laserTraceLst xmlns:p14="http://schemas.microsoft.com/office/powerpoint/2010/main">
        <p14:tracePtLst>
          <p14:tracePt t="3334" x="601663" y="5265738"/>
          <p14:tracePt t="3422" x="601663" y="5235575"/>
          <p14:tracePt t="3431" x="631825" y="5211763"/>
          <p14:tracePt t="3440" x="663575" y="5189538"/>
          <p14:tracePt t="3447" x="708025" y="5151438"/>
          <p14:tracePt t="3461" x="762000" y="5113338"/>
          <p14:tracePt t="3478" x="898525" y="4991100"/>
          <p14:tracePt t="3494" x="1028700" y="4830763"/>
          <p14:tracePt t="3511" x="1295400" y="4465638"/>
          <p14:tracePt t="3528" x="1493838" y="4137025"/>
          <p14:tracePt t="3544" x="1684338" y="3802063"/>
          <p14:tracePt t="3561" x="1858963" y="3513138"/>
          <p14:tracePt t="3578" x="2003425" y="3268663"/>
          <p14:tracePt t="3595" x="2117725" y="3055938"/>
          <p14:tracePt t="3611" x="2209800" y="2879725"/>
          <p14:tracePt t="3628" x="2278063" y="2727325"/>
          <p14:tracePt t="3644" x="2332038" y="2606675"/>
          <p14:tracePt t="3661" x="2370138" y="2492375"/>
          <p14:tracePt t="3678" x="2408238" y="2416175"/>
          <p14:tracePt t="3694" x="2422525" y="2378075"/>
          <p14:tracePt t="3711" x="2454275" y="2308225"/>
          <p14:tracePt t="3728" x="2460625" y="2293938"/>
          <p14:tracePt t="4135" x="2454275" y="2286000"/>
          <p14:tracePt t="4143" x="2446338" y="2286000"/>
          <p14:tracePt t="4151" x="2430463" y="2270125"/>
          <p14:tracePt t="4161" x="2408238" y="2263775"/>
          <p14:tracePt t="4178" x="2370138" y="2263775"/>
          <p14:tracePt t="4194" x="2332038" y="2247900"/>
          <p14:tracePt t="4211" x="2324100" y="2247900"/>
          <p14:tracePt t="4447" x="2316163" y="2239963"/>
          <p14:tracePt t="4456" x="2332038" y="2239963"/>
          <p14:tracePt t="4463" x="2346325" y="2239963"/>
          <p14:tracePt t="4479" x="2430463" y="2247900"/>
          <p14:tracePt t="4495" x="2613025" y="2278063"/>
          <p14:tracePt t="4511" x="2743200" y="2301875"/>
          <p14:tracePt t="4528" x="2903538" y="2324100"/>
          <p14:tracePt t="4544" x="3040063" y="2339975"/>
          <p14:tracePt t="4561" x="3162300" y="2354263"/>
          <p14:tracePt t="4578" x="3292475" y="2370138"/>
          <p14:tracePt t="4595" x="3368675" y="2378075"/>
          <p14:tracePt t="4612" x="3451225" y="2400300"/>
          <p14:tracePt t="4628" x="3521075" y="2408238"/>
          <p14:tracePt t="4645" x="3559175" y="2408238"/>
          <p14:tracePt t="4661" x="3573463" y="2408238"/>
          <p14:tracePt t="4678" x="3597275" y="2408238"/>
          <p14:tracePt t="4695" x="3635375" y="2416175"/>
          <p14:tracePt t="4712" x="3802063" y="2416175"/>
          <p14:tracePt t="4728" x="3978275" y="2416175"/>
          <p14:tracePt t="4745" x="4175125" y="2416175"/>
          <p14:tracePt t="4761" x="4373563" y="2416175"/>
          <p14:tracePt t="4778" x="4549775" y="2416175"/>
          <p14:tracePt t="4795" x="4694238" y="2416175"/>
          <p14:tracePt t="4811" x="4838700" y="2416175"/>
          <p14:tracePt t="4816" x="4899025" y="2416175"/>
          <p14:tracePt t="4828" x="4930775" y="2416175"/>
          <p14:tracePt t="4845" x="4999038" y="2416175"/>
          <p14:tracePt t="4861" x="5037138" y="2416175"/>
          <p14:tracePt t="4960" x="5051425" y="2416175"/>
          <p14:tracePt t="4967" x="5097463" y="2416175"/>
          <p14:tracePt t="4978" x="5159375" y="2416175"/>
          <p14:tracePt t="4995" x="5280025" y="2416175"/>
          <p14:tracePt t="5013" x="5432425" y="2416175"/>
          <p14:tracePt t="5029" x="5622925" y="2416175"/>
          <p14:tracePt t="5045" x="5837238" y="2416175"/>
          <p14:tracePt t="5061" x="6042025" y="2416175"/>
          <p14:tracePt t="5079" x="6302375" y="2416175"/>
          <p14:tracePt t="5095" x="6384925" y="2416175"/>
          <p14:tracePt t="5111" x="6583363" y="2416175"/>
          <p14:tracePt t="5129" x="6721475" y="2416175"/>
          <p14:tracePt t="5145" x="6789738" y="2416175"/>
          <p14:tracePt t="5161" x="6819900" y="2416175"/>
          <p14:tracePt t="5239" x="6827838" y="2416175"/>
          <p14:tracePt t="5247" x="6858000" y="2416175"/>
          <p14:tracePt t="5255" x="6911975" y="2416175"/>
          <p14:tracePt t="5263" x="6956425" y="2416175"/>
          <p14:tracePt t="5279" x="7070725" y="2416175"/>
          <p14:tracePt t="5295" x="7192963" y="2416175"/>
          <p14:tracePt t="5312" x="7337425" y="2384425"/>
          <p14:tracePt t="5328" x="7451725" y="2370138"/>
          <p14:tracePt t="5345" x="7527925" y="2354263"/>
          <p14:tracePt t="5362" x="7589838" y="2346325"/>
          <p14:tracePt t="5439" x="7589838" y="2339975"/>
          <p14:tracePt t="5456" x="7581900" y="2332038"/>
          <p14:tracePt t="5463" x="7535863" y="2324100"/>
          <p14:tracePt t="5472" x="7483475" y="2316163"/>
          <p14:tracePt t="5480" x="7451725" y="2308225"/>
          <p14:tracePt t="5495" x="7407275" y="2301875"/>
          <p14:tracePt t="5513" x="7331075" y="2301875"/>
          <p14:tracePt t="5528" x="7292975" y="2301875"/>
          <p14:tracePt t="5545" x="7246938" y="2301875"/>
          <p14:tracePt t="5562" x="7216775" y="2301875"/>
          <p14:tracePt t="5578" x="7200900" y="2301875"/>
          <p14:tracePt t="5656" x="7246938" y="2301875"/>
          <p14:tracePt t="5663" x="7345363" y="2293938"/>
          <p14:tracePt t="5672" x="7475538" y="2278063"/>
          <p14:tracePt t="5680" x="7566025" y="2278063"/>
          <p14:tracePt t="5695" x="7712075" y="2278063"/>
          <p14:tracePt t="5712" x="7750175" y="2278063"/>
          <p14:tracePt t="5760" x="7742238" y="2278063"/>
          <p14:tracePt t="5768" x="7650163" y="2278063"/>
          <p14:tracePt t="5778" x="7527925" y="2278063"/>
          <p14:tracePt t="5795" x="7124700" y="2278063"/>
          <p14:tracePt t="5812" x="6667500" y="2278063"/>
          <p14:tracePt t="5828" x="6294438" y="2278063"/>
          <p14:tracePt t="5832" x="6226175" y="2278063"/>
          <p14:tracePt t="5845" x="6218238" y="2278063"/>
          <p14:tracePt t="5887" x="6278563" y="2278063"/>
          <p14:tracePt t="5895" x="6477000" y="2278063"/>
          <p14:tracePt t="5904" x="6765925" y="2278063"/>
          <p14:tracePt t="5912" x="7056438" y="2278063"/>
          <p14:tracePt t="5928" x="7597775" y="2278063"/>
          <p14:tracePt t="5945" x="7856538" y="2278063"/>
          <p14:tracePt t="5962" x="7908925" y="2278063"/>
          <p14:tracePt t="6009" x="7886700" y="2278063"/>
          <p14:tracePt t="6015" x="7794625" y="2278063"/>
          <p14:tracePt t="6028" x="7612063" y="2278063"/>
          <p14:tracePt t="6045" x="7315200" y="2278063"/>
          <p14:tracePt t="6062" x="7094538" y="2293938"/>
          <p14:tracePt t="6096" x="7102475" y="2301875"/>
          <p14:tracePt t="6112" x="7269163" y="2324100"/>
          <p14:tracePt t="6128" x="7794625" y="2324100"/>
          <p14:tracePt t="6145" x="8435975" y="2324100"/>
          <p14:tracePt t="6162" x="8937625" y="2324100"/>
          <p14:tracePt t="6179" x="9212263" y="2332038"/>
          <p14:tracePt t="6195" x="9258300" y="2332038"/>
          <p14:tracePt t="6239" x="9197975" y="2339975"/>
          <p14:tracePt t="6247" x="9083675" y="2339975"/>
          <p14:tracePt t="6263" x="8839200" y="2339975"/>
          <p14:tracePt t="6279" x="8664575" y="2339975"/>
          <p14:tracePt t="6295" x="8626475" y="2346325"/>
          <p14:tracePt t="6336" x="8678863" y="2354263"/>
          <p14:tracePt t="6345" x="8801100" y="2354263"/>
          <p14:tracePt t="6362" x="9280525" y="2354263"/>
          <p14:tracePt t="6379" x="9677400" y="2354263"/>
          <p14:tracePt t="6395" x="9845675" y="2354263"/>
          <p14:tracePt t="6412" x="9859963" y="2354263"/>
          <p14:tracePt t="6445" x="9723438" y="2354263"/>
          <p14:tracePt t="6462" x="9144000" y="2354263"/>
          <p14:tracePt t="6479" x="8831263" y="2354263"/>
          <p14:tracePt t="6496" x="8801100" y="2354263"/>
          <p14:tracePt t="6529" x="8839200" y="2362200"/>
          <p14:tracePt t="6545" x="9105900" y="2362200"/>
          <p14:tracePt t="6562" x="9486900" y="2362200"/>
          <p14:tracePt t="6579" x="9571038" y="2362200"/>
          <p14:tracePt t="6612" x="9547225" y="2362200"/>
          <p14:tracePt t="6629" x="9288463" y="2362200"/>
          <p14:tracePt t="6645" x="8816975" y="2362200"/>
          <p14:tracePt t="6662" x="8504238" y="2362200"/>
          <p14:tracePt t="6695" x="8556625" y="2392363"/>
          <p14:tracePt t="6713" x="8816975" y="2400300"/>
          <p14:tracePt t="6729" x="9432925" y="2400300"/>
          <p14:tracePt t="6745" x="9699625" y="2400300"/>
          <p14:tracePt t="6762" x="9707563" y="2400300"/>
          <p14:tracePt t="6795" x="9631363" y="2392363"/>
          <p14:tracePt t="6812" x="9242425" y="2384425"/>
          <p14:tracePt t="6829" x="8847138" y="2339975"/>
          <p14:tracePt t="6832" x="8747125" y="2339975"/>
          <p14:tracePt t="6845" x="8724900" y="2339975"/>
          <p14:tracePt t="6862" x="8716963" y="2339975"/>
          <p14:tracePt t="6879" x="8785225" y="2362200"/>
          <p14:tracePt t="6895" x="8945563" y="2370138"/>
          <p14:tracePt t="6913" x="9174163" y="2370138"/>
          <p14:tracePt t="6929" x="9212263" y="2370138"/>
          <p14:tracePt t="6968" x="9174163" y="2370138"/>
          <p14:tracePt t="6979" x="9090025" y="2362200"/>
          <p14:tracePt t="6995" x="8907463" y="2362200"/>
          <p14:tracePt t="7012" x="8855075" y="2362200"/>
          <p14:tracePt t="7056" x="8877300" y="2370138"/>
          <p14:tracePt t="7064" x="8931275" y="2370138"/>
          <p14:tracePt t="7079" x="9013825" y="2378075"/>
          <p14:tracePt t="7095" x="9029700" y="2378075"/>
          <p14:tracePt t="7640" x="9090025" y="2378075"/>
          <p14:tracePt t="7647" x="9190038" y="2378075"/>
          <p14:tracePt t="7655" x="9326563" y="2378075"/>
          <p14:tracePt t="7664" x="9440863" y="2378075"/>
          <p14:tracePt t="7679" x="9601200" y="2378075"/>
          <p14:tracePt t="7696" x="9677400" y="2378075"/>
          <p14:tracePt t="7863" x="9677400" y="2354263"/>
          <p14:tracePt t="7871" x="9677400" y="2324100"/>
          <p14:tracePt t="7888" x="9677400" y="2316163"/>
          <p14:tracePt t="7903" x="9677400" y="2308225"/>
          <p14:tracePt t="7913" x="9677400" y="2263775"/>
          <p14:tracePt t="7929" x="9677400" y="2247900"/>
          <p14:tracePt t="7946" x="9677400" y="2232025"/>
          <p14:tracePt t="7962" x="9677400" y="2187575"/>
          <p14:tracePt t="7979" x="9677400" y="2163763"/>
          <p14:tracePt t="7996" x="9631363" y="2095500"/>
          <p14:tracePt t="8013" x="9578975" y="2049463"/>
          <p14:tracePt t="8029" x="9486900" y="1989138"/>
          <p14:tracePt t="8047" x="9380538" y="1927225"/>
          <p14:tracePt t="8063" x="9250363" y="1866900"/>
          <p14:tracePt t="8079" x="9105900" y="1820863"/>
          <p14:tracePt t="8096" x="8937625" y="1782763"/>
          <p14:tracePt t="8113" x="8785225" y="1744663"/>
          <p14:tracePt t="8129" x="8610600" y="1722438"/>
          <p14:tracePt t="8146" x="8450263" y="1722438"/>
          <p14:tracePt t="8163" x="8313738" y="1722438"/>
          <p14:tracePt t="8179" x="8221663" y="1722438"/>
          <p14:tracePt t="8196" x="8161338" y="1752600"/>
          <p14:tracePt t="8213" x="8099425" y="1798638"/>
          <p14:tracePt t="8229" x="8069263" y="1836738"/>
          <p14:tracePt t="8246" x="8001000" y="1965325"/>
          <p14:tracePt t="8263" x="8001000" y="2019300"/>
          <p14:tracePt t="8279" x="7993063" y="2179638"/>
          <p14:tracePt t="8296" x="8054975" y="2293938"/>
          <p14:tracePt t="8313" x="8213725" y="2438400"/>
          <p14:tracePt t="8329" x="8526463" y="2598738"/>
          <p14:tracePt t="8346" x="8953500" y="2697163"/>
          <p14:tracePt t="8363" x="9517063" y="2789238"/>
          <p14:tracePt t="8379" x="10080625" y="2789238"/>
          <p14:tracePt t="8396" x="10393363" y="2789238"/>
          <p14:tracePt t="8413" x="10637838" y="2713038"/>
          <p14:tracePt t="8429" x="10798175" y="2590800"/>
          <p14:tracePt t="8447" x="10850563" y="2408238"/>
          <p14:tracePt t="8463" x="10850563" y="2332038"/>
          <p14:tracePt t="8479" x="10752138" y="2073275"/>
          <p14:tracePt t="8496" x="10515600" y="1912938"/>
          <p14:tracePt t="8513" x="10194925" y="1744663"/>
          <p14:tracePt t="8529" x="9837738" y="1622425"/>
          <p14:tracePt t="8546" x="9502775" y="1570038"/>
          <p14:tracePt t="8563" x="9159875" y="1546225"/>
          <p14:tracePt t="8579" x="8931275" y="1546225"/>
          <p14:tracePt t="8596" x="8716963" y="1592263"/>
          <p14:tracePt t="8613" x="8556625" y="1676400"/>
          <p14:tracePt t="8629" x="8442325" y="1774825"/>
          <p14:tracePt t="8647" x="8359775" y="1912938"/>
          <p14:tracePt t="8663" x="8351838" y="2019300"/>
          <p14:tracePt t="8679" x="8351838" y="2125663"/>
          <p14:tracePt t="8696" x="8404225" y="2247900"/>
          <p14:tracePt t="8713" x="8534400" y="2384425"/>
          <p14:tracePt t="8729" x="8831263" y="2506663"/>
          <p14:tracePt t="8746" x="9258300" y="2590800"/>
          <p14:tracePt t="8763" x="9867900" y="2613025"/>
          <p14:tracePt t="8779" x="10363200" y="2613025"/>
          <p14:tracePt t="8796" x="10698163" y="2514600"/>
          <p14:tracePt t="8814" x="10842625" y="2384425"/>
          <p14:tracePt t="8817" x="10866438" y="2324100"/>
          <p14:tracePt t="8829" x="10866438" y="2270125"/>
          <p14:tracePt t="8846" x="10828338" y="2141538"/>
          <p14:tracePt t="8863" x="10309225" y="1812925"/>
          <p14:tracePt t="8879" x="9731375" y="1630363"/>
          <p14:tracePt t="8896" x="9190038" y="1554163"/>
          <p14:tracePt t="8913" x="8678863" y="1501775"/>
          <p14:tracePt t="8930" x="8283575" y="1501775"/>
          <p14:tracePt t="8946" x="8061325" y="1600200"/>
          <p14:tracePt t="8963" x="7924800" y="1744663"/>
          <p14:tracePt t="8980" x="7886700" y="1897063"/>
          <p14:tracePt t="8996" x="7878763" y="2049463"/>
          <p14:tracePt t="9013" x="7902575" y="2209800"/>
          <p14:tracePt t="9030" x="8039100" y="2346325"/>
          <p14:tracePt t="9046" x="8382000" y="2468563"/>
          <p14:tracePt t="9063" x="9250363" y="2536825"/>
          <p14:tracePt t="9080" x="9769475" y="2536825"/>
          <p14:tracePt t="9096" x="10164763" y="2378075"/>
          <p14:tracePt t="9114" x="10317163" y="2255838"/>
          <p14:tracePt t="9130" x="10347325" y="2171700"/>
          <p14:tracePt t="9146" x="10347325" y="2117725"/>
          <p14:tracePt t="9163" x="10279063" y="2035175"/>
          <p14:tracePt t="9180" x="9998075" y="1935163"/>
          <p14:tracePt t="9196" x="9601200" y="1858963"/>
          <p14:tracePt t="9213" x="9242425" y="1858963"/>
          <p14:tracePt t="9230" x="8945563" y="2019300"/>
          <p14:tracePt t="9247" x="8648700" y="2370138"/>
          <p14:tracePt t="9263" x="8610600" y="2574925"/>
          <p14:tracePt t="9280" x="8632825" y="2759075"/>
          <p14:tracePt t="9296" x="8847138" y="2971800"/>
          <p14:tracePt t="9314" x="9342438" y="3101975"/>
          <p14:tracePt t="9330" x="10012363" y="3140075"/>
          <p14:tracePt t="9346" x="10561638" y="3108325"/>
          <p14:tracePt t="9363" x="10918825" y="2949575"/>
          <p14:tracePt t="9380" x="11026775" y="2773363"/>
          <p14:tracePt t="9396" x="11033125" y="2606675"/>
          <p14:tracePt t="9413" x="10912475" y="2378075"/>
          <p14:tracePt t="9430" x="10477500" y="2103438"/>
          <p14:tracePt t="9447" x="9875838" y="1905000"/>
          <p14:tracePt t="9463" x="8983663" y="1836738"/>
          <p14:tracePt t="9480" x="8664575" y="1905000"/>
          <p14:tracePt t="9496" x="8488363" y="2073275"/>
          <p14:tracePt t="9513" x="8450263" y="2293938"/>
          <p14:tracePt t="9530" x="8466138" y="2506663"/>
          <p14:tracePt t="9546" x="8656638" y="2735263"/>
          <p14:tracePt t="9563" x="9159875" y="2979738"/>
          <p14:tracePt t="9580" x="9845675" y="3078163"/>
          <p14:tracePt t="9596" x="10461625" y="3094038"/>
          <p14:tracePt t="9613" x="10964863" y="3025775"/>
          <p14:tracePt t="9630" x="11193463" y="2827338"/>
          <p14:tracePt t="9646" x="11231563" y="2644775"/>
          <p14:tracePt t="9663" x="10942638" y="2201863"/>
          <p14:tracePt t="9680" x="10294938" y="1866900"/>
          <p14:tracePt t="9696" x="9471025" y="1638300"/>
          <p14:tracePt t="9713" x="8724900" y="1516063"/>
          <p14:tracePt t="9730" x="8251825" y="1516063"/>
          <p14:tracePt t="9746" x="7954963" y="1638300"/>
          <p14:tracePt t="9763" x="7886700" y="1760538"/>
          <p14:tracePt t="9780" x="7878763" y="1897063"/>
          <p14:tracePt t="9796" x="8008938" y="2087563"/>
          <p14:tracePt t="9813" x="8435975" y="2346325"/>
          <p14:tracePt t="9831" x="9288463" y="2454275"/>
          <p14:tracePt t="9847" x="9478963" y="2454275"/>
          <p14:tracePt t="9863" x="9890125" y="2332038"/>
          <p14:tracePt t="9880" x="9928225" y="2217738"/>
          <p14:tracePt t="9897" x="9859963" y="2041525"/>
          <p14:tracePt t="9913" x="9525000" y="1806575"/>
          <p14:tracePt t="9930" x="8861425" y="1622425"/>
          <p14:tracePt t="9947" x="8183563" y="1546225"/>
          <p14:tracePt t="9963" x="7688263" y="1546225"/>
          <p14:tracePt t="9980" x="7467600" y="1668463"/>
          <p14:tracePt t="9997" x="7399338" y="1782763"/>
          <p14:tracePt t="10013" x="7413625" y="1920875"/>
          <p14:tracePt t="10032" x="7993063" y="2209800"/>
          <p14:tracePt t="10047" x="8656638" y="2324100"/>
          <p14:tracePt t="10063" x="9318625" y="2324100"/>
          <p14:tracePt t="10080" x="9775825" y="2270125"/>
          <p14:tracePt t="10097" x="9913938" y="2179638"/>
          <p14:tracePt t="10113" x="9921875" y="2125663"/>
          <p14:tracePt t="10130" x="9813925" y="1989138"/>
          <p14:tracePt t="10147" x="9190038" y="1820863"/>
          <p14:tracePt t="10163" x="8534400" y="1752600"/>
          <p14:tracePt t="10180" x="8183563" y="1752600"/>
          <p14:tracePt t="10197" x="8047038" y="1806575"/>
          <p14:tracePt t="10213" x="8023225" y="1874838"/>
          <p14:tracePt t="10231" x="8191500" y="2057400"/>
          <p14:tracePt t="10248" x="8740775" y="2193925"/>
          <p14:tracePt t="10263" x="9517063" y="2255838"/>
          <p14:tracePt t="10280" x="10180638" y="2255838"/>
          <p14:tracePt t="10297" x="10523538" y="2201863"/>
          <p14:tracePt t="10313" x="10621963" y="2117725"/>
          <p14:tracePt t="10330" x="10621963" y="2065338"/>
          <p14:tracePt t="10347" x="10447338" y="1920875"/>
          <p14:tracePt t="10363" x="9867900" y="1760538"/>
          <p14:tracePt t="10380" x="9083675" y="1638300"/>
          <p14:tracePt t="10397" x="8564563" y="1646238"/>
          <p14:tracePt t="10413" x="8351838" y="1744663"/>
          <p14:tracePt t="10431" x="8297863" y="1920875"/>
          <p14:tracePt t="10447" x="8374063" y="2049463"/>
          <p14:tracePt t="10463" x="8686800" y="2187575"/>
          <p14:tracePt t="10480" x="9274175" y="2301875"/>
          <p14:tracePt t="10497" x="9753600" y="2301875"/>
          <p14:tracePt t="10513" x="10058400" y="2247900"/>
          <p14:tracePt t="10530" x="10156825" y="2149475"/>
          <p14:tracePt t="10547" x="10156825" y="2027238"/>
          <p14:tracePt t="10564" x="10058400" y="1866900"/>
          <p14:tracePt t="10580" x="9655175" y="1654175"/>
          <p14:tracePt t="10597" x="8961438" y="1477963"/>
          <p14:tracePt t="10613" x="8474075" y="1447800"/>
          <p14:tracePt t="10631" x="8061325" y="1546225"/>
          <p14:tracePt t="10647" x="7962900" y="1698625"/>
          <p14:tracePt t="10664" x="7947025" y="1905000"/>
          <p14:tracePt t="10680" x="7985125" y="2087563"/>
          <p14:tracePt t="10697" x="8207375" y="2316163"/>
          <p14:tracePt t="10713" x="8664575" y="2536825"/>
          <p14:tracePt t="10730" x="9318625" y="2606675"/>
          <p14:tracePt t="10747" x="9944100" y="2606675"/>
          <p14:tracePt t="10764" x="10439400" y="2378075"/>
          <p14:tracePt t="10780" x="10629900" y="2149475"/>
          <p14:tracePt t="10797" x="10645775" y="1943100"/>
          <p14:tracePt t="10814" x="10499725" y="1698625"/>
          <p14:tracePt t="10817" x="10317163" y="1592263"/>
          <p14:tracePt t="10830" x="10036175" y="1477963"/>
          <p14:tracePt t="10847" x="9051925" y="1303338"/>
          <p14:tracePt t="10864" x="8564563" y="1333500"/>
          <p14:tracePt t="10880" x="8259763" y="1501775"/>
          <p14:tracePt t="10897" x="8131175" y="1722438"/>
          <p14:tracePt t="10914" x="8123238" y="1905000"/>
          <p14:tracePt t="10930" x="8207375" y="2095500"/>
          <p14:tracePt t="10947" x="8526463" y="2263775"/>
          <p14:tracePt t="10964" x="9174163" y="2384425"/>
          <p14:tracePt t="10980" x="9906000" y="2430463"/>
          <p14:tracePt t="10997" x="10431463" y="2362200"/>
          <p14:tracePt t="11014" x="10660063" y="2247900"/>
          <p14:tracePt t="11031" x="10683875" y="2141538"/>
          <p14:tracePt t="11047" x="10523538" y="2019300"/>
          <p14:tracePt t="11064" x="10020300" y="1851025"/>
          <p14:tracePt t="11081" x="9440863" y="1752600"/>
          <p14:tracePt t="11097" x="9144000" y="1744663"/>
          <p14:tracePt t="11114" x="9007475" y="1744663"/>
          <p14:tracePt t="11130" x="8969375" y="1744663"/>
          <p14:tracePt t="11183" x="8969375" y="1752600"/>
          <p14:tracePt t="11207" x="8969375" y="1760538"/>
          <p14:tracePt t="11272" x="8969375" y="1768475"/>
          <p14:tracePt t="11296" x="8969375" y="1774825"/>
          <p14:tracePt t="11314" x="8969375" y="1782763"/>
          <p14:tracePt t="11330" x="8975725" y="1782763"/>
          <p14:tracePt t="11347" x="8983663" y="1782763"/>
          <p14:tracePt t="11364" x="9021763" y="1774825"/>
          <p14:tracePt t="11687" x="9021763" y="1768475"/>
          <p14:tracePt t="11703" x="8999538" y="1744663"/>
          <p14:tracePt t="11712" x="8931275" y="1736725"/>
          <p14:tracePt t="11719" x="8861425" y="1714500"/>
          <p14:tracePt t="11731" x="8801100" y="1698625"/>
          <p14:tracePt t="11747" x="8648700" y="1676400"/>
          <p14:tracePt t="11764" x="8496300" y="1654175"/>
          <p14:tracePt t="11781" x="8359775" y="1654175"/>
          <p14:tracePt t="11797" x="8229600" y="1654175"/>
          <p14:tracePt t="11815" x="8131175" y="1654175"/>
          <p14:tracePt t="11831" x="8123238" y="1660525"/>
          <p14:tracePt t="11847" x="8099425" y="1676400"/>
          <p14:tracePt t="11864" x="8099425" y="1684338"/>
          <p14:tracePt t="11881" x="8099425" y="1722438"/>
          <p14:tracePt t="11897" x="8099425" y="1774825"/>
          <p14:tracePt t="11914" x="8099425" y="1836738"/>
          <p14:tracePt t="11931" x="8099425" y="1905000"/>
          <p14:tracePt t="11947" x="8107363" y="1989138"/>
          <p14:tracePt t="11964" x="8145463" y="2035175"/>
          <p14:tracePt t="11981" x="8153400" y="2095500"/>
          <p14:tracePt t="11997" x="8191500" y="2133600"/>
          <p14:tracePt t="12015" x="8267700" y="2247900"/>
          <p14:tracePt t="12031" x="8283575" y="2263775"/>
          <p14:tracePt t="12047" x="8366125" y="2332038"/>
          <p14:tracePt t="12064" x="8435975" y="2370138"/>
          <p14:tracePt t="12081" x="8504238" y="2378075"/>
          <p14:tracePt t="12097" x="8602663" y="2392363"/>
          <p14:tracePt t="12114" x="8740775" y="2400300"/>
          <p14:tracePt t="12132" x="8899525" y="2400300"/>
          <p14:tracePt t="12147" x="9051925" y="2400300"/>
          <p14:tracePt t="12164" x="9228138" y="2400300"/>
          <p14:tracePt t="12181" x="9388475" y="2400300"/>
          <p14:tracePt t="12197" x="9563100" y="2378075"/>
          <p14:tracePt t="12215" x="9783763" y="2308225"/>
          <p14:tracePt t="12231" x="9875838" y="2255838"/>
          <p14:tracePt t="12247" x="9898063" y="2232025"/>
          <p14:tracePt t="12264" x="9898063" y="2201863"/>
          <p14:tracePt t="12281" x="9906000" y="2149475"/>
          <p14:tracePt t="12297" x="9906000" y="2103438"/>
          <p14:tracePt t="12314" x="9906000" y="2027238"/>
          <p14:tracePt t="12331" x="9906000" y="1973263"/>
          <p14:tracePt t="12347" x="9883775" y="1935163"/>
          <p14:tracePt t="12364" x="9867900" y="1920875"/>
          <p14:tracePt t="12381" x="9845675" y="1889125"/>
          <p14:tracePt t="12397" x="9821863" y="1866900"/>
          <p14:tracePt t="12415" x="9753600" y="1812925"/>
          <p14:tracePt t="12431" x="9685338" y="1774825"/>
          <p14:tracePt t="12447" x="9555163" y="1736725"/>
          <p14:tracePt t="12464" x="9388475" y="1714500"/>
          <p14:tracePt t="12481" x="9166225" y="1668463"/>
          <p14:tracePt t="12497" x="8999538" y="1660525"/>
          <p14:tracePt t="12514" x="8816975" y="1660525"/>
          <p14:tracePt t="12531" x="8664575" y="1660525"/>
          <p14:tracePt t="12548" x="8542338" y="1660525"/>
          <p14:tracePt t="12564" x="8512175" y="1660525"/>
          <p14:tracePt t="12581" x="8496300" y="1660525"/>
          <p14:tracePt t="12599" x="8488363" y="1676400"/>
          <p14:tracePt t="12614" x="8474075" y="1692275"/>
          <p14:tracePt t="12632" x="8442325" y="1730375"/>
          <p14:tracePt t="12648" x="8412163" y="1768475"/>
          <p14:tracePt t="12664" x="8359775" y="1836738"/>
          <p14:tracePt t="12681" x="8321675" y="1882775"/>
          <p14:tracePt t="12698" x="8283575" y="1920875"/>
          <p14:tracePt t="12714" x="8283575" y="1935163"/>
          <p14:tracePt t="12731" x="8275638" y="1951038"/>
          <p14:tracePt t="12748" x="8275638" y="1973263"/>
          <p14:tracePt t="12764" x="8275638" y="1981200"/>
          <p14:tracePt t="12798" x="8275638" y="1989138"/>
          <p14:tracePt t="12823" x="8275638" y="2003425"/>
          <p14:tracePt t="12832" x="8275638" y="2049463"/>
          <p14:tracePt t="12848" x="8275638" y="2103438"/>
          <p14:tracePt t="12864" x="8275638" y="2149475"/>
          <p14:tracePt t="12881" x="8321675" y="2225675"/>
          <p14:tracePt t="12898" x="8389938" y="2316163"/>
          <p14:tracePt t="12914" x="8450263" y="2370138"/>
          <p14:tracePt t="12932" x="8556625" y="2430463"/>
          <p14:tracePt t="12948" x="8632825" y="2468563"/>
          <p14:tracePt t="12964" x="8716963" y="2492375"/>
          <p14:tracePt t="12981" x="8823325" y="2506663"/>
          <p14:tracePt t="12998" x="8937625" y="2506663"/>
          <p14:tracePt t="13015" x="9059863" y="2506663"/>
          <p14:tracePt t="13031" x="9296400" y="2460625"/>
          <p14:tracePt t="13048" x="9440863" y="2416175"/>
          <p14:tracePt t="13064" x="9593263" y="2346325"/>
          <p14:tracePt t="13081" x="9723438" y="2293938"/>
          <p14:tracePt t="13098" x="9791700" y="2247900"/>
          <p14:tracePt t="13115" x="9807575" y="2225675"/>
          <p14:tracePt t="13148" x="9799638" y="2149475"/>
          <p14:tracePt t="13164" x="9775825" y="2073275"/>
          <p14:tracePt t="13181" x="9715500" y="1958975"/>
          <p14:tracePt t="13198" x="9601200" y="1828800"/>
          <p14:tracePt t="13215" x="9486900" y="1722438"/>
          <p14:tracePt t="13231" x="9250363" y="1592263"/>
          <p14:tracePt t="13248" x="9083675" y="1516063"/>
          <p14:tracePt t="13264" x="8937625" y="1477963"/>
          <p14:tracePt t="13281" x="8861425" y="1455738"/>
          <p14:tracePt t="13298" x="8770938" y="1447800"/>
          <p14:tracePt t="13314" x="8702675" y="1447800"/>
          <p14:tracePt t="13331" x="8648700" y="1447800"/>
          <p14:tracePt t="13348" x="8580438" y="1463675"/>
          <p14:tracePt t="13364" x="8480425" y="1531938"/>
          <p14:tracePt t="13381" x="8359775" y="1616075"/>
          <p14:tracePt t="13399" x="8199438" y="1752600"/>
          <p14:tracePt t="13415" x="8093075" y="1836738"/>
          <p14:tracePt t="13431" x="8054975" y="1889125"/>
          <p14:tracePt t="13464" x="8054975" y="1905000"/>
          <p14:tracePt t="13511" x="8054975" y="1943100"/>
          <p14:tracePt t="13519" x="8054975" y="2019300"/>
          <p14:tracePt t="13531" x="8061325" y="2079625"/>
          <p14:tracePt t="13548" x="8145463" y="2201863"/>
          <p14:tracePt t="13564" x="8237538" y="2293938"/>
          <p14:tracePt t="13581" x="8382000" y="2370138"/>
          <p14:tracePt t="13599" x="8716963" y="2468563"/>
          <p14:tracePt t="13615" x="9045575" y="2514600"/>
          <p14:tracePt t="13633" x="9364663" y="2522538"/>
          <p14:tracePt t="13648" x="9647238" y="2522538"/>
          <p14:tracePt t="13665" x="9852025" y="2498725"/>
          <p14:tracePt t="13681" x="10004425" y="2422525"/>
          <p14:tracePt t="13698" x="10104438" y="2346325"/>
          <p14:tracePt t="13715" x="10156825" y="2263775"/>
          <p14:tracePt t="13731" x="10194925" y="2171700"/>
          <p14:tracePt t="13748" x="10210800" y="2111375"/>
          <p14:tracePt t="13765" x="10218738" y="2041525"/>
          <p14:tracePt t="13781" x="10226675" y="2011363"/>
          <p14:tracePt t="13799" x="10226675" y="2003425"/>
          <p14:tracePt t="13832" x="10226675" y="1951038"/>
          <p14:tracePt t="13848" x="10194925" y="1897063"/>
          <p14:tracePt t="13865" x="10104438" y="1844675"/>
          <p14:tracePt t="13881" x="9966325" y="1806575"/>
          <p14:tracePt t="13898" x="9791700" y="1768475"/>
          <p14:tracePt t="13915" x="9617075" y="1736725"/>
          <p14:tracePt t="13931" x="9418638" y="1722438"/>
          <p14:tracePt t="13948" x="9204325" y="1698625"/>
          <p14:tracePt t="13965" x="9045575" y="1698625"/>
          <p14:tracePt t="13981" x="8915400" y="1698625"/>
          <p14:tracePt t="13999" x="8785225" y="1698625"/>
          <p14:tracePt t="14015" x="8755063" y="1698625"/>
          <p14:tracePt t="14031" x="8724900" y="1706563"/>
          <p14:tracePt t="14048" x="8716963" y="1714500"/>
          <p14:tracePt t="14439" x="8702675" y="1722438"/>
          <p14:tracePt t="14447" x="8618538" y="1782763"/>
          <p14:tracePt t="14455" x="8420100" y="1897063"/>
          <p14:tracePt t="14465" x="8191500" y="2027238"/>
          <p14:tracePt t="14482" x="7581900" y="2286000"/>
          <p14:tracePt t="14498" x="6811963" y="2522538"/>
          <p14:tracePt t="14515" x="6035675" y="2735263"/>
          <p14:tracePt t="14532" x="5349875" y="2835275"/>
          <p14:tracePt t="14548" x="4762500" y="2857500"/>
          <p14:tracePt t="14565" x="4427538" y="2857500"/>
          <p14:tracePt t="14582" x="4206875" y="2857500"/>
          <p14:tracePt t="14599" x="4022725" y="2849563"/>
          <p14:tracePt t="14615" x="3954463" y="2835275"/>
          <p14:tracePt t="14632" x="3870325" y="2827338"/>
          <p14:tracePt t="14648" x="3756025" y="2819400"/>
          <p14:tracePt t="14665" x="3641725" y="2819400"/>
          <p14:tracePt t="14682" x="3521075" y="2819400"/>
          <p14:tracePt t="14698" x="3298825" y="2819400"/>
          <p14:tracePt t="14715" x="3078163" y="2819400"/>
          <p14:tracePt t="14732" x="2887663" y="2819400"/>
          <p14:tracePt t="14748" x="2759075" y="2827338"/>
          <p14:tracePt t="14765" x="2667000" y="2835275"/>
          <p14:tracePt t="14782" x="2620963" y="2841625"/>
          <p14:tracePt t="14798" x="2613025" y="2841625"/>
          <p14:tracePt t="14848" x="2590800" y="2865438"/>
          <p14:tracePt t="14856" x="2560638" y="2873375"/>
          <p14:tracePt t="14865" x="2544763" y="2887663"/>
          <p14:tracePt t="14882" x="2522538" y="2887663"/>
          <p14:tracePt t="14898" x="2468563" y="2903538"/>
          <p14:tracePt t="15049" x="2544763" y="2873375"/>
          <p14:tracePt t="15055" x="2781300" y="2835275"/>
          <p14:tracePt t="15065" x="3094038" y="2827338"/>
          <p14:tracePt t="15082" x="3954463" y="2735263"/>
          <p14:tracePt t="15098" x="5006975" y="2590800"/>
          <p14:tracePt t="15115" x="6134100" y="2446338"/>
          <p14:tracePt t="15132" x="7208838" y="2316163"/>
          <p14:tracePt t="15149" x="8137525" y="2179638"/>
          <p14:tracePt t="15165" x="8793163" y="2095500"/>
          <p14:tracePt t="15182" x="9220200" y="2019300"/>
          <p14:tracePt t="15199" x="9280525" y="2011363"/>
          <p14:tracePt t="15280" x="9258300" y="2003425"/>
          <p14:tracePt t="15287" x="9220200" y="2003425"/>
          <p14:tracePt t="15298" x="9136063" y="2003425"/>
          <p14:tracePt t="15315" x="8991600" y="2003425"/>
          <p14:tracePt t="15332" x="8975725" y="2003425"/>
          <p14:tracePt t="15351" x="8983663" y="2027238"/>
          <p14:tracePt t="15365" x="9090025" y="2057400"/>
          <p14:tracePt t="15382" x="9936163" y="2117725"/>
          <p14:tracePt t="15399" x="10287000" y="2117725"/>
          <p14:tracePt t="15415" x="10836275" y="2171700"/>
          <p14:tracePt t="15432" x="10866438" y="2171700"/>
          <p14:tracePt t="15449" x="10858500" y="2171700"/>
          <p14:tracePt t="15465" x="10561638" y="2171700"/>
          <p14:tracePt t="15482" x="9669463" y="2171700"/>
          <p14:tracePt t="15499" x="8686800" y="2171700"/>
          <p14:tracePt t="15515" x="8093075" y="2209800"/>
          <p14:tracePt t="15532" x="8008938" y="2232025"/>
          <p14:tracePt t="15550" x="8001000" y="2247900"/>
          <p14:tracePt t="15565" x="8039100" y="2247900"/>
          <p14:tracePt t="15583" x="8550275" y="2255838"/>
          <p14:tracePt t="15599" x="8839200" y="2255838"/>
          <p14:tracePt t="15615" x="9051925" y="2255838"/>
          <p14:tracePt t="15663" x="8983663" y="2239963"/>
          <p14:tracePt t="15672" x="8907463" y="2239963"/>
          <p14:tracePt t="15682" x="8831263" y="2239963"/>
          <p14:tracePt t="15699" x="8801100" y="2239963"/>
          <p14:tracePt t="15759" x="8809038" y="2239963"/>
          <p14:tracePt t="15767" x="8885238" y="2239963"/>
          <p14:tracePt t="15776" x="8983663" y="2239963"/>
          <p14:tracePt t="15783" x="9045575" y="2239963"/>
          <p14:tracePt t="15799" x="9090025" y="2239963"/>
          <p14:tracePt t="16015" x="9144000" y="2247900"/>
          <p14:tracePt t="16024" x="9220200" y="2263775"/>
          <p14:tracePt t="16032" x="9312275" y="2263775"/>
          <p14:tracePt t="16049" x="9448800" y="2293938"/>
          <p14:tracePt t="16065" x="9456738" y="2293938"/>
          <p14:tracePt t="16112" x="9388475" y="2316163"/>
          <p14:tracePt t="16119" x="9250363" y="2324100"/>
          <p14:tracePt t="16132" x="9083675" y="2324100"/>
          <p14:tracePt t="16149" x="8709025" y="2324100"/>
          <p14:tracePt t="16165" x="8518525" y="2324100"/>
          <p14:tracePt t="16182" x="8504238" y="2332038"/>
          <p14:tracePt t="16217" x="8580438" y="2332038"/>
          <p14:tracePt t="16224" x="8724900" y="2316163"/>
          <p14:tracePt t="16232" x="8869363" y="2316163"/>
          <p14:tracePt t="16249" x="9105900" y="2308225"/>
          <p14:tracePt t="16265" x="9174163" y="2308225"/>
          <p14:tracePt t="16303" x="9182100" y="2301875"/>
          <p14:tracePt t="16316" x="9136063" y="2301875"/>
          <p14:tracePt t="16332" x="8831263" y="2301875"/>
          <p14:tracePt t="16349" x="8518525" y="2301875"/>
          <p14:tracePt t="16366" x="8374063" y="2301875"/>
          <p14:tracePt t="16382" x="8351838" y="2301875"/>
          <p14:tracePt t="16416" x="8404225" y="2301875"/>
          <p14:tracePt t="16432" x="8632825" y="2278063"/>
          <p14:tracePt t="16449" x="8877300" y="2263775"/>
          <p14:tracePt t="16466" x="9013825" y="2239963"/>
          <p14:tracePt t="16482" x="9051925" y="2232025"/>
          <p14:tracePt t="16999" x="8907463" y="2255838"/>
          <p14:tracePt t="17007" x="8610600" y="2286000"/>
          <p14:tracePt t="17016" x="8213725" y="2301875"/>
          <p14:tracePt t="17033" x="7299325" y="2332038"/>
          <p14:tracePt t="17049" x="6240463" y="2408238"/>
          <p14:tracePt t="17066" x="5051425" y="2522538"/>
          <p14:tracePt t="17082" x="4008438" y="2651125"/>
          <p14:tracePt t="17099" x="3116263" y="2789238"/>
          <p14:tracePt t="17116" x="2476500" y="2873375"/>
          <p14:tracePt t="17133" x="2179638" y="2925763"/>
          <p14:tracePt t="17149" x="2125663" y="2925763"/>
          <p14:tracePt t="17823" x="2117725" y="2925763"/>
          <p14:tracePt t="17832" x="2278063" y="2941638"/>
          <p14:tracePt t="17839" x="2659063" y="2955925"/>
          <p14:tracePt t="17849" x="3009900" y="2955925"/>
          <p14:tracePt t="17866" x="3856038" y="2955925"/>
          <p14:tracePt t="17883" x="5006975" y="2955925"/>
          <p14:tracePt t="17899" x="6278563" y="2955925"/>
          <p14:tracePt t="17916" x="7551738" y="2955925"/>
          <p14:tracePt t="17933" x="8480425" y="2955925"/>
          <p14:tracePt t="17949" x="8975725" y="2955925"/>
          <p14:tracePt t="17966" x="9037638" y="2955925"/>
          <p14:tracePt t="17999" x="8732838" y="2955925"/>
          <p14:tracePt t="18016" x="7666038" y="2955925"/>
          <p14:tracePt t="18033" x="6553200" y="2955925"/>
          <p14:tracePt t="18049" x="5965825" y="2933700"/>
          <p14:tracePt t="18066" x="5897563" y="2933700"/>
          <p14:tracePt t="18099" x="5997575" y="2933700"/>
          <p14:tracePt t="18116" x="6523038" y="2849563"/>
          <p14:tracePt t="18133" x="7292975" y="2811463"/>
          <p14:tracePt t="18149" x="7810500" y="2811463"/>
          <p14:tracePt t="18166" x="7916863" y="2803525"/>
          <p14:tracePt t="18199" x="7818438" y="2759075"/>
          <p14:tracePt t="18216" x="7285038" y="2713038"/>
          <p14:tracePt t="18233" x="6683375" y="2628900"/>
          <p14:tracePt t="18249" x="6561138" y="2598738"/>
          <p14:tracePt t="18295" x="6621463" y="2582863"/>
          <p14:tracePt t="18303" x="6735763" y="2560638"/>
          <p14:tracePt t="18316" x="6888163" y="2536825"/>
          <p14:tracePt t="18333" x="7140575" y="2498725"/>
          <p14:tracePt t="18334" x="7223125" y="2492375"/>
          <p14:tracePt t="18349" x="7269163" y="2476500"/>
          <p14:tracePt t="18831" x="7231063" y="2476500"/>
          <p14:tracePt t="18840" x="6942138" y="2476500"/>
          <p14:tracePt t="18850" x="6545263" y="2498725"/>
          <p14:tracePt t="18866" x="5807075" y="2568575"/>
          <p14:tracePt t="18883" x="5089525" y="2628900"/>
          <p14:tracePt t="18900" x="4351338" y="2727325"/>
          <p14:tracePt t="18917" x="3641725" y="2841625"/>
          <p14:tracePt t="18933" x="3063875" y="2925763"/>
          <p14:tracePt t="18951" x="2560638" y="2987675"/>
          <p14:tracePt t="18967" x="2416175" y="2987675"/>
          <p14:tracePt t="18983" x="2392363" y="2987675"/>
          <p14:tracePt t="19088" x="2384425" y="2979738"/>
          <p14:tracePt t="19095" x="2339975" y="2933700"/>
          <p14:tracePt t="19103" x="2286000" y="2911475"/>
          <p14:tracePt t="19117" x="2232025" y="2895600"/>
          <p14:tracePt t="19133" x="2125663" y="2887663"/>
          <p14:tracePt t="19151" x="1989138" y="2873375"/>
          <p14:tracePt t="19167" x="1882775" y="2903538"/>
          <p14:tracePt t="19183" x="1828800" y="2917825"/>
          <p14:tracePt t="19200" x="1806575" y="2941638"/>
          <p14:tracePt t="19217" x="1798638" y="2941638"/>
          <p14:tracePt t="19271" x="1798638" y="2949575"/>
          <p14:tracePt t="19279" x="1806575" y="2949575"/>
          <p14:tracePt t="19415" x="1812925" y="2949575"/>
          <p14:tracePt t="19431" x="1858963" y="2971800"/>
          <p14:tracePt t="19439" x="1997075" y="3017838"/>
          <p14:tracePt t="19450" x="2301875" y="3086100"/>
          <p14:tracePt t="19467" x="3108325" y="3208338"/>
          <p14:tracePt t="19483" x="3916363" y="3222625"/>
          <p14:tracePt t="19500" x="4922838" y="3222625"/>
          <p14:tracePt t="19517" x="5973763" y="3222625"/>
          <p14:tracePt t="19533" x="7002463" y="3222625"/>
          <p14:tracePt t="19551" x="8221663" y="3222625"/>
          <p14:tracePt t="19567" x="8839200" y="3222625"/>
          <p14:tracePt t="19583" x="9236075" y="3222625"/>
          <p14:tracePt t="19600" x="9532938" y="3192463"/>
          <p14:tracePt t="19617" x="9723438" y="3146425"/>
          <p14:tracePt t="19633" x="9859963" y="3116263"/>
          <p14:tracePt t="19650" x="9936163" y="3094038"/>
          <p14:tracePt t="19667" x="9990138" y="3086100"/>
          <p14:tracePt t="19683" x="10012363" y="3086100"/>
          <p14:tracePt t="19700" x="10036175" y="3086100"/>
          <p14:tracePt t="19717" x="10080625" y="3094038"/>
          <p14:tracePt t="19733" x="10134600" y="3108325"/>
          <p14:tracePt t="19752" x="10393363" y="3178175"/>
          <p14:tracePt t="19767" x="10507663" y="3216275"/>
          <p14:tracePt t="19783" x="10607675" y="3238500"/>
          <p14:tracePt t="19800" x="10637838" y="3238500"/>
          <p14:tracePt t="19817" x="10645775" y="3246438"/>
          <p14:tracePt t="19855" x="10607675" y="3246438"/>
          <p14:tracePt t="19863" x="10455275" y="3246438"/>
          <p14:tracePt t="19871" x="10202863" y="3246438"/>
          <p14:tracePt t="19884" x="9928225" y="3238500"/>
          <p14:tracePt t="19900" x="9494838" y="3178175"/>
          <p14:tracePt t="19917" x="9356725" y="3162300"/>
          <p14:tracePt t="19951" x="9350375" y="3146425"/>
          <p14:tracePt t="19967" x="9563100" y="3094038"/>
          <p14:tracePt t="19984" x="10012363" y="3040063"/>
          <p14:tracePt t="20000" x="10409238" y="3040063"/>
          <p14:tracePt t="20017" x="10583863" y="3040063"/>
          <p14:tracePt t="20034" x="10599738" y="3040063"/>
          <p14:tracePt t="20067" x="10393363" y="3063875"/>
          <p14:tracePt t="20084" x="9829800" y="3086100"/>
          <p14:tracePt t="20100" x="9280525" y="3140075"/>
          <p14:tracePt t="20117" x="9105900" y="3178175"/>
          <p14:tracePt t="20134" x="9075738" y="3184525"/>
          <p14:tracePt t="20159" x="9105900" y="3146425"/>
          <p14:tracePt t="20173" x="9228138" y="3124200"/>
          <p14:tracePt t="20184" x="9540875" y="3070225"/>
          <p14:tracePt t="20200" x="9693275" y="3009900"/>
          <p14:tracePt t="20247" x="9601200" y="2994025"/>
          <p14:tracePt t="20255" x="9432925" y="2994025"/>
          <p14:tracePt t="20267" x="9197975" y="3009900"/>
          <p14:tracePt t="20283" x="8969375" y="3040063"/>
          <p14:tracePt t="20300" x="8907463" y="3078163"/>
          <p14:tracePt t="20317" x="8907463" y="3086100"/>
          <p14:tracePt t="20351" x="8915400" y="3086100"/>
          <p14:tracePt t="20359" x="8923338" y="3078163"/>
          <p14:tracePt t="20391" x="8931275" y="3070225"/>
          <p14:tracePt t="20399" x="8923338" y="3063875"/>
          <p14:tracePt t="20407" x="8885238" y="3032125"/>
          <p14:tracePt t="20417" x="8816975" y="3009900"/>
          <p14:tracePt t="20433" x="8648700" y="2933700"/>
          <p14:tracePt t="20450" x="8534400" y="2873375"/>
          <p14:tracePt t="20467" x="8466138" y="2803525"/>
          <p14:tracePt t="20483" x="8450263" y="2765425"/>
          <p14:tracePt t="20500" x="8450263" y="2720975"/>
          <p14:tracePt t="20517" x="8466138" y="2628900"/>
          <p14:tracePt t="20533" x="8588375" y="2506663"/>
          <p14:tracePt t="20550" x="8793163" y="2400300"/>
          <p14:tracePt t="20567" x="9318625" y="2286000"/>
          <p14:tracePt t="20583" x="9737725" y="2225675"/>
          <p14:tracePt t="20600" x="10112375" y="2225675"/>
          <p14:tracePt t="20617" x="10401300" y="2225675"/>
          <p14:tracePt t="20634" x="10583863" y="2263775"/>
          <p14:tracePt t="20650" x="10675938" y="2301875"/>
          <p14:tracePt t="20667" x="10736263" y="2384425"/>
          <p14:tracePt t="20683" x="10766425" y="2492375"/>
          <p14:tracePt t="20700" x="10766425" y="2644775"/>
          <p14:tracePt t="20717" x="10766425" y="2827338"/>
          <p14:tracePt t="20734" x="10706100" y="2994025"/>
          <p14:tracePt t="20750" x="10614025" y="3146425"/>
          <p14:tracePt t="20768" x="10417175" y="3306763"/>
          <p14:tracePt t="20784" x="10210800" y="3344863"/>
          <p14:tracePt t="20800" x="9829800" y="3352800"/>
          <p14:tracePt t="20817" x="9236075" y="3322638"/>
          <p14:tracePt t="20834" x="8702675" y="3178175"/>
          <p14:tracePt t="20850" x="8313738" y="3001963"/>
          <p14:tracePt t="20867" x="8137525" y="2879725"/>
          <p14:tracePt t="20884" x="8107363" y="2773363"/>
          <p14:tracePt t="20900" x="8107363" y="2628900"/>
          <p14:tracePt t="20917" x="8213725" y="2468563"/>
          <p14:tracePt t="20934" x="8458200" y="2308225"/>
          <p14:tracePt t="20950" x="9067800" y="2179638"/>
          <p14:tracePt t="20967" x="9448800" y="2155825"/>
          <p14:tracePt t="20984" x="9807575" y="2155825"/>
          <p14:tracePt t="21000" x="9990138" y="2193925"/>
          <p14:tracePt t="21017" x="10112375" y="2263775"/>
          <p14:tracePt t="21034" x="10164763" y="2354263"/>
          <p14:tracePt t="21050" x="10172700" y="2454275"/>
          <p14:tracePt t="21067" x="10164763" y="2582863"/>
          <p14:tracePt t="21084" x="10036175" y="2765425"/>
          <p14:tracePt t="21100" x="9829800" y="2941638"/>
          <p14:tracePt t="21117" x="9509125" y="3055938"/>
          <p14:tracePt t="21134" x="8975725" y="3070225"/>
          <p14:tracePt t="21150" x="8664575" y="2994025"/>
          <p14:tracePt t="21167" x="8526463" y="2925763"/>
          <p14:tracePt t="21184" x="8518525" y="2903538"/>
          <p14:tracePt t="21200" x="8534400" y="2773363"/>
          <p14:tracePt t="21217" x="8732838" y="2628900"/>
          <p14:tracePt t="21234" x="9236075" y="2454275"/>
          <p14:tracePt t="21250" x="9982200" y="2339975"/>
          <p14:tracePt t="21267" x="10645775" y="2293938"/>
          <p14:tracePt t="21284" x="11185525" y="2293938"/>
          <p14:tracePt t="21301" x="11437938" y="2324100"/>
          <p14:tracePt t="21317" x="11544300" y="2408238"/>
          <p14:tracePt t="21320" x="11544300" y="2454275"/>
          <p14:tracePt t="21335" x="11544300" y="2574925"/>
          <p14:tracePt t="21351" x="11430000" y="2743200"/>
          <p14:tracePt t="21367" x="11239500" y="2865438"/>
          <p14:tracePt t="21384" x="10988675" y="2925763"/>
          <p14:tracePt t="21401" x="10668000" y="2941638"/>
          <p14:tracePt t="21417" x="10385425" y="2925763"/>
          <p14:tracePt t="21434" x="10180638" y="2857500"/>
          <p14:tracePt t="21451" x="10096500" y="2789238"/>
          <p14:tracePt t="21468" x="10096500" y="2751138"/>
          <p14:tracePt t="21484" x="10142538" y="2613025"/>
          <p14:tracePt t="21501" x="10287000" y="2530475"/>
          <p14:tracePt t="21517" x="10561638" y="2468563"/>
          <p14:tracePt t="21534" x="10880725" y="2460625"/>
          <p14:tracePt t="21551" x="11117263" y="2460625"/>
          <p14:tracePt t="21567" x="11125200" y="2476500"/>
          <p14:tracePt t="21584" x="11102975" y="2598738"/>
          <p14:tracePt t="21601" x="10942638" y="2759075"/>
          <p14:tracePt t="21618" x="10629900" y="2887663"/>
          <p14:tracePt t="21634" x="10294938" y="2941638"/>
          <p14:tracePt t="21651" x="9936163" y="2955925"/>
          <p14:tracePt t="21668" x="9609138" y="2925763"/>
          <p14:tracePt t="21684" x="9410700" y="2835275"/>
          <p14:tracePt t="21701" x="9350375" y="2773363"/>
          <p14:tracePt t="21718" x="9342438" y="2727325"/>
          <p14:tracePt t="21734" x="9402763" y="2598738"/>
          <p14:tracePt t="21751" x="9699625" y="2492375"/>
          <p14:tracePt t="21767" x="9974263" y="2484438"/>
          <p14:tracePt t="21784" x="10202863" y="2484438"/>
          <p14:tracePt t="21801" x="10294938" y="2530475"/>
          <p14:tracePt t="21817" x="10325100" y="2590800"/>
          <p14:tracePt t="21834" x="10333038" y="2713038"/>
          <p14:tracePt t="21851" x="10294938" y="2835275"/>
          <p14:tracePt t="21868" x="10180638" y="2955925"/>
          <p14:tracePt t="21884" x="9998075" y="3001963"/>
          <p14:tracePt t="21901" x="9799638" y="3009900"/>
          <p14:tracePt t="21917" x="9555163" y="2994025"/>
          <p14:tracePt t="21934" x="9274175" y="2857500"/>
          <p14:tracePt t="21951" x="9220200" y="2811463"/>
          <p14:tracePt t="21967" x="9212263" y="2765425"/>
          <p14:tracePt t="21984" x="9288463" y="2667000"/>
          <p14:tracePt t="22001" x="9486900" y="2628900"/>
          <p14:tracePt t="22017" x="9883775" y="2613025"/>
          <p14:tracePt t="22034" x="10340975" y="2613025"/>
          <p14:tracePt t="22051" x="10690225" y="2697163"/>
          <p14:tracePt t="22067" x="10820400" y="2781300"/>
          <p14:tracePt t="22084" x="10850563" y="2849563"/>
          <p14:tracePt t="22101" x="10850563" y="2925763"/>
          <p14:tracePt t="22117" x="10774363" y="3017838"/>
          <p14:tracePt t="22135" x="10493375" y="3055938"/>
          <p14:tracePt t="22151" x="10142538" y="3055938"/>
          <p14:tracePt t="22168" x="9783763" y="2963863"/>
          <p14:tracePt t="22184" x="9517063" y="2835275"/>
          <p14:tracePt t="22201" x="9426575" y="2765425"/>
          <p14:tracePt t="22217" x="9418638" y="2735263"/>
          <p14:tracePt t="22234" x="9456738" y="2651125"/>
          <p14:tracePt t="22251" x="9617075" y="2620963"/>
          <p14:tracePt t="22267" x="9928225" y="2620963"/>
          <p14:tracePt t="22284" x="10256838" y="2620963"/>
          <p14:tracePt t="22301" x="10409238" y="2651125"/>
          <p14:tracePt t="22317" x="10423525" y="2659063"/>
          <p14:tracePt t="22334" x="10423525" y="2689225"/>
          <p14:tracePt t="22336" x="10423525" y="2727325"/>
          <p14:tracePt t="22351" x="10294938" y="2803525"/>
          <p14:tracePt t="22368" x="10074275" y="2849563"/>
          <p14:tracePt t="22384" x="9707563" y="2873375"/>
          <p14:tracePt t="22401" x="9394825" y="2873375"/>
          <p14:tracePt t="22418" x="9212263" y="2873375"/>
          <p14:tracePt t="22434" x="9144000" y="2835275"/>
          <p14:tracePt t="22468" x="9144000" y="2811463"/>
          <p14:tracePt t="22484" x="9144000" y="2789238"/>
          <p14:tracePt t="22501" x="9144000" y="2781300"/>
          <p14:tracePt t="22518" x="9144000" y="2765425"/>
          <p14:tracePt t="22534" x="9220200" y="2759075"/>
          <p14:tracePt t="22551" x="9280525" y="2743200"/>
          <p14:tracePt t="22568" x="9296400" y="2735263"/>
          <p14:tracePt t="22584" x="9304338" y="2735263"/>
          <p14:tracePt t="22895" x="9312275" y="2735263"/>
          <p14:tracePt t="22903" x="9356725" y="2735263"/>
          <p14:tracePt t="22911" x="9388475" y="2735263"/>
          <p14:tracePt t="22920" x="9432925" y="2735263"/>
          <p14:tracePt t="22935" x="9486900" y="2751138"/>
          <p14:tracePt t="22951" x="9631363" y="2773363"/>
          <p14:tracePt t="22968" x="9647238" y="2773363"/>
          <p14:tracePt t="23001" x="9647238" y="2789238"/>
          <p14:tracePt t="23018" x="9563100" y="2827338"/>
          <p14:tracePt t="23035" x="9334500" y="2903538"/>
          <p14:tracePt t="23051" x="8915400" y="3025775"/>
          <p14:tracePt t="23069" x="8283575" y="3108325"/>
          <p14:tracePt t="23085" x="7421563" y="3184525"/>
          <p14:tracePt t="23101" x="6553200" y="3200400"/>
          <p14:tracePt t="23119" x="5478463" y="3200400"/>
          <p14:tracePt t="23135" x="5219700" y="3184525"/>
          <p14:tracePt t="23151" x="4930775" y="3108325"/>
          <p14:tracePt t="23168" x="4914900" y="3094038"/>
          <p14:tracePt t="23201" x="4945063" y="3025775"/>
          <p14:tracePt t="23218" x="4999038" y="2994025"/>
          <p14:tracePt t="23235" x="5029200" y="2971800"/>
          <p14:tracePt t="23251" x="5045075" y="2971800"/>
          <p14:tracePt t="23285" x="5059363" y="2971800"/>
          <p14:tracePt t="23301" x="5143500" y="2971800"/>
          <p14:tracePt t="23319" x="5295900" y="2987675"/>
          <p14:tracePt t="23335" x="5341938" y="3017838"/>
          <p14:tracePt t="23351" x="5349875" y="3032125"/>
          <p14:tracePt t="23369" x="5356225" y="3101975"/>
          <p14:tracePt t="23385" x="5326063" y="3154363"/>
          <p14:tracePt t="23401" x="5227638" y="3200400"/>
          <p14:tracePt t="23418" x="5089525" y="3200400"/>
          <p14:tracePt t="23435" x="4975225" y="3200400"/>
          <p14:tracePt t="23452" x="4968875" y="3200400"/>
          <p14:tracePt t="23487" x="4968875" y="3184525"/>
          <p14:tracePt t="23502" x="5037138" y="3146425"/>
          <p14:tracePt t="23518" x="5219700" y="3116263"/>
          <p14:tracePt t="23535" x="5478463" y="3086100"/>
          <p14:tracePt t="23552" x="5502275" y="3078163"/>
          <p14:tracePt t="23591" x="5456238" y="3094038"/>
          <p14:tracePt t="23602" x="5341938" y="3116263"/>
          <p14:tracePt t="23618" x="4968875" y="3116263"/>
          <p14:tracePt t="23635" x="4487863" y="3116263"/>
          <p14:tracePt t="23652" x="4016375" y="3116263"/>
          <p14:tracePt t="23668" x="3535363" y="3116263"/>
          <p14:tracePt t="23685" x="3306763" y="3078163"/>
          <p14:tracePt t="23702" x="3268663" y="3063875"/>
          <p14:tracePt t="23719" x="3268663" y="3055938"/>
          <p14:tracePt t="23735" x="3375025" y="3001963"/>
          <p14:tracePt t="23752" x="3619500" y="2994025"/>
          <p14:tracePt t="23768" x="3886200" y="2994025"/>
          <p14:tracePt t="23785" x="4060825" y="3017838"/>
          <p14:tracePt t="23802" x="4106863" y="3040063"/>
          <p14:tracePt t="23835" x="4092575" y="3086100"/>
          <p14:tracePt t="23852" x="3932238" y="3132138"/>
          <p14:tracePt t="23868" x="3611563" y="3170238"/>
          <p14:tracePt t="23885" x="3216275" y="3170238"/>
          <p14:tracePt t="23902" x="2925763" y="3170238"/>
          <p14:tracePt t="23919" x="2667000" y="3170238"/>
          <p14:tracePt t="23935" x="2613025" y="3170238"/>
          <p14:tracePt t="23975" x="2606675" y="3170238"/>
          <p14:tracePt t="23983" x="2606675" y="3162300"/>
          <p14:tracePt t="23991" x="2620963" y="3132138"/>
          <p14:tracePt t="24439" x="2689225" y="3146425"/>
          <p14:tracePt t="24447" x="2803525" y="3184525"/>
          <p14:tracePt t="24455" x="2941638" y="3230563"/>
          <p14:tracePt t="24469" x="3170238" y="3322638"/>
          <p14:tracePt t="24485" x="3810000" y="3497263"/>
          <p14:tracePt t="24502" x="4778375" y="3565525"/>
          <p14:tracePt t="24519" x="5105400" y="3565525"/>
          <p14:tracePt t="24535" x="5997575" y="3565525"/>
          <p14:tracePt t="24552" x="6454775" y="3565525"/>
          <p14:tracePt t="24569" x="6827838" y="3565525"/>
          <p14:tracePt t="24585" x="7070725" y="3551238"/>
          <p14:tracePt t="24602" x="7285038" y="3521075"/>
          <p14:tracePt t="24619" x="7445375" y="3497263"/>
          <p14:tracePt t="24635" x="7551738" y="3482975"/>
          <p14:tracePt t="24652" x="7597775" y="3475038"/>
          <p14:tracePt t="24669" x="7612063" y="3475038"/>
          <p14:tracePt t="24728" x="7604125" y="3475038"/>
          <p14:tracePt t="24736" x="7535863" y="3489325"/>
          <p14:tracePt t="24745" x="7407275" y="3489325"/>
          <p14:tracePt t="24752" x="7261225" y="3489325"/>
          <p14:tracePt t="24769" x="6926263" y="3489325"/>
          <p14:tracePt t="24785" x="6492875" y="3489325"/>
          <p14:tracePt t="24802" x="6232525" y="3475038"/>
          <p14:tracePt t="24819" x="6188075" y="3467100"/>
          <p14:tracePt t="24855" x="6264275" y="3451225"/>
          <p14:tracePt t="24863" x="6430963" y="3444875"/>
          <p14:tracePt t="24871" x="6721475" y="3444875"/>
          <p14:tracePt t="24885" x="7116763" y="3444875"/>
          <p14:tracePt t="24903" x="8169275" y="3444875"/>
          <p14:tracePt t="24919" x="8770938" y="3444875"/>
          <p14:tracePt t="24935" x="9059863" y="3444875"/>
          <p14:tracePt t="24952" x="9105900" y="3444875"/>
          <p14:tracePt t="24985" x="9097963" y="3444875"/>
          <p14:tracePt t="25002" x="8709025" y="3444875"/>
          <p14:tracePt t="25019" x="8047038" y="3444875"/>
          <p14:tracePt t="25035" x="7429500" y="3444875"/>
          <p14:tracePt t="25052" x="7056438" y="3444875"/>
          <p14:tracePt t="25069" x="6988175" y="3444875"/>
          <p14:tracePt t="25103" x="7154863" y="3444875"/>
          <p14:tracePt t="25119" x="7794625" y="3444875"/>
          <p14:tracePt t="25135" x="8474075" y="3444875"/>
          <p14:tracePt t="25152" x="8907463" y="3444875"/>
          <p14:tracePt t="25169" x="9029700" y="3444875"/>
          <p14:tracePt t="25202" x="9013825" y="3444875"/>
          <p14:tracePt t="25219" x="8678863" y="3444875"/>
          <p14:tracePt t="25235" x="8039100" y="3444875"/>
          <p14:tracePt t="25252" x="7559675" y="3444875"/>
          <p14:tracePt t="25269" x="7353300" y="3444875"/>
          <p14:tracePt t="25286" x="7345363" y="3444875"/>
          <p14:tracePt t="25312" x="7375525" y="3444875"/>
          <p14:tracePt t="25319" x="7475538" y="3436938"/>
          <p14:tracePt t="25336" x="7818438" y="3421063"/>
          <p14:tracePt t="25352" x="8131175" y="3421063"/>
          <p14:tracePt t="25369" x="8251825" y="3421063"/>
          <p14:tracePt t="25416" x="8191500" y="3421063"/>
          <p14:tracePt t="25423" x="8093075" y="3421063"/>
          <p14:tracePt t="25435" x="7970838" y="3421063"/>
          <p14:tracePt t="25452" x="7673975" y="3421063"/>
          <p14:tracePt t="25469" x="7566025" y="3421063"/>
          <p14:tracePt t="25486" x="7559675" y="3421063"/>
          <p14:tracePt t="25511" x="7559675" y="3413125"/>
          <p14:tracePt t="25520" x="7620000" y="3398838"/>
          <p14:tracePt t="25536" x="7916863" y="3390900"/>
          <p14:tracePt t="25552" x="8207375" y="3390900"/>
          <p14:tracePt t="25569" x="8359775" y="3390900"/>
          <p14:tracePt t="25586" x="8374063" y="3390900"/>
          <p14:tracePt t="25619" x="8382000" y="3390900"/>
          <p14:tracePt t="25636" x="8169275" y="3444875"/>
          <p14:tracePt t="25652" x="7810500" y="3444875"/>
          <p14:tracePt t="25671" x="7497763" y="3444875"/>
          <p14:tracePt t="25686" x="7475538" y="3444875"/>
          <p14:tracePt t="25719" x="7513638" y="3444875"/>
          <p14:tracePt t="25736" x="7794625" y="3444875"/>
          <p14:tracePt t="25752" x="8335963" y="3444875"/>
          <p14:tracePt t="25769" x="8755063" y="3436938"/>
          <p14:tracePt t="25786" x="9013825" y="3436938"/>
          <p14:tracePt t="25802" x="9045575" y="3436938"/>
          <p14:tracePt t="25836" x="9007475" y="3451225"/>
          <p14:tracePt t="25852" x="8572500" y="3505200"/>
          <p14:tracePt t="25869" x="7908925" y="3505200"/>
          <p14:tracePt t="25886" x="7239000" y="3513138"/>
          <p14:tracePt t="25902" x="7162800" y="3513138"/>
          <p14:tracePt t="25919" x="7140575" y="3513138"/>
          <p14:tracePt t="25943" x="7216775" y="3505200"/>
          <p14:tracePt t="25952" x="7369175" y="3497263"/>
          <p14:tracePt t="25969" x="7954963" y="3482975"/>
          <p14:tracePt t="25987" x="8512175" y="3482975"/>
          <p14:tracePt t="26002" x="8885238" y="3482975"/>
          <p14:tracePt t="26019" x="8961438" y="3482975"/>
          <p14:tracePt t="26055" x="8885238" y="3482975"/>
          <p14:tracePt t="26069" x="8709025" y="3505200"/>
          <p14:tracePt t="26087" x="7878763" y="3505200"/>
          <p14:tracePt t="26103" x="7673975" y="3505200"/>
          <p14:tracePt t="26119" x="7620000" y="3505200"/>
          <p14:tracePt t="26152" x="7635875" y="3505200"/>
          <p14:tracePt t="26169" x="7840663" y="3505200"/>
          <p14:tracePt t="26186" x="8191500" y="3505200"/>
          <p14:tracePt t="26202" x="8550275" y="3505200"/>
          <p14:tracePt t="26219" x="8755063" y="3505200"/>
          <p14:tracePt t="26236" x="8778875" y="3505200"/>
          <p14:tracePt t="26279" x="8740775" y="3505200"/>
          <p14:tracePt t="26288" x="8656638" y="3505200"/>
          <p14:tracePt t="26304" x="8504238" y="3505200"/>
          <p14:tracePt t="26319" x="8412163" y="3505200"/>
          <p14:tracePt t="26336" x="8382000" y="3505200"/>
          <p14:tracePt t="26816" x="8359775" y="3505200"/>
          <p14:tracePt t="26823" x="8275638" y="3482975"/>
          <p14:tracePt t="26836" x="8137525" y="3482975"/>
          <p14:tracePt t="26853" x="7726363" y="3513138"/>
          <p14:tracePt t="26869" x="7108825" y="3581400"/>
          <p14:tracePt t="26888" x="5654675" y="3673475"/>
          <p14:tracePt t="26903" x="4435475" y="3756025"/>
          <p14:tracePt t="26919" x="3314700" y="3787775"/>
          <p14:tracePt t="26936" x="2370138" y="3916363"/>
          <p14:tracePt t="26953" x="1608138" y="4016375"/>
          <p14:tracePt t="26970" x="1235075" y="4076700"/>
          <p14:tracePt t="26986" x="1165225" y="4076700"/>
          <p14:tracePt t="27176" x="1173163" y="4076700"/>
          <p14:tracePt t="27240" x="1189038" y="4076700"/>
          <p14:tracePt t="27247" x="1249363" y="4076700"/>
          <p14:tracePt t="27255" x="1355725" y="4076700"/>
          <p14:tracePt t="27270" x="1539875" y="4130675"/>
          <p14:tracePt t="27286" x="2339975" y="4244975"/>
          <p14:tracePt t="27303" x="2819400" y="4305300"/>
          <p14:tracePt t="27320" x="3352800" y="4305300"/>
          <p14:tracePt t="27336" x="3665538" y="4305300"/>
          <p14:tracePt t="27353" x="3771900" y="4305300"/>
          <p14:tracePt t="27409" x="3749675" y="4305300"/>
          <p14:tracePt t="27416" x="3603625" y="4283075"/>
          <p14:tracePt t="27424" x="3429000" y="4275138"/>
          <p14:tracePt t="27436" x="3246438" y="4229100"/>
          <p14:tracePt t="27453" x="3025775" y="4213225"/>
          <p14:tracePt t="27470" x="2917825" y="4198938"/>
          <p14:tracePt t="27486" x="2865438" y="4191000"/>
          <p14:tracePt t="27543" x="2879725" y="4191000"/>
          <p14:tracePt t="27551" x="2917825" y="4191000"/>
          <p14:tracePt t="27559" x="2941638" y="4191000"/>
          <p14:tracePt t="27570" x="2955925" y="4191000"/>
          <p14:tracePt t="27848" x="2963863" y="4198938"/>
          <p14:tracePt t="27856" x="2979738" y="4229100"/>
          <p14:tracePt t="27864" x="2979738" y="4237038"/>
          <p14:tracePt t="27872" x="2994025" y="4244975"/>
          <p14:tracePt t="27887" x="3032125" y="4289425"/>
          <p14:tracePt t="27903" x="3070225" y="4313238"/>
          <p14:tracePt t="27920" x="3094038" y="4313238"/>
          <p14:tracePt t="27936" x="3146425" y="4313238"/>
          <p14:tracePt t="27953" x="3314700" y="4313238"/>
          <p14:tracePt t="27970" x="3505200" y="4313238"/>
          <p14:tracePt t="27987" x="3733800" y="4313238"/>
          <p14:tracePt t="28003" x="4008438" y="4313238"/>
          <p14:tracePt t="28020" x="4297363" y="4313238"/>
          <p14:tracePt t="28037" x="4632325" y="4313238"/>
          <p14:tracePt t="28053" x="4945063" y="4283075"/>
          <p14:tracePt t="28071" x="5159375" y="4229100"/>
          <p14:tracePt t="28087" x="5211763" y="4206875"/>
          <p14:tracePt t="28567" x="5280025" y="4206875"/>
          <p14:tracePt t="28575" x="5410200" y="4237038"/>
          <p14:tracePt t="28587" x="5630863" y="4275138"/>
          <p14:tracePt t="28603" x="6346825" y="4321175"/>
          <p14:tracePt t="28620" x="7108825" y="4321175"/>
          <p14:tracePt t="28637" x="7810500" y="4321175"/>
          <p14:tracePt t="28653" x="8366125" y="4321175"/>
          <p14:tracePt t="28670" x="8801100" y="4321175"/>
          <p14:tracePt t="28687" x="9182100" y="4321175"/>
          <p14:tracePt t="28703" x="9228138" y="4321175"/>
          <p14:tracePt t="28855" x="9228138" y="4313238"/>
          <p14:tracePt t="28864" x="9159875" y="4297363"/>
          <p14:tracePt t="28872" x="9059863" y="4259263"/>
          <p14:tracePt t="28887" x="8716963" y="4206875"/>
          <p14:tracePt t="28904" x="8137525" y="4130675"/>
          <p14:tracePt t="28920" x="7680325" y="4054475"/>
          <p14:tracePt t="28937" x="7285038" y="4008438"/>
          <p14:tracePt t="28954" x="7070725" y="3970338"/>
          <p14:tracePt t="28970" x="7040563" y="3962400"/>
          <p14:tracePt t="29004" x="7032625" y="3954463"/>
          <p14:tracePt t="29020" x="7231063" y="3924300"/>
          <p14:tracePt t="29037" x="7772400" y="3924300"/>
          <p14:tracePt t="29054" x="8313738" y="3902075"/>
          <p14:tracePt t="29070" x="8732838" y="3902075"/>
          <p14:tracePt t="29087" x="8907463" y="3902075"/>
          <p14:tracePt t="29120" x="8861425" y="3924300"/>
          <p14:tracePt t="29137" x="8442325" y="4008438"/>
          <p14:tracePt t="29154" x="7673975" y="4030663"/>
          <p14:tracePt t="29170" x="6950075" y="4030663"/>
          <p14:tracePt t="29187" x="6569075" y="4054475"/>
          <p14:tracePt t="29203" x="6454775" y="4060825"/>
          <p14:tracePt t="29239" x="6530975" y="4038600"/>
          <p14:tracePt t="29254" x="6659563" y="4022725"/>
          <p14:tracePt t="29271" x="7086600" y="3978275"/>
          <p14:tracePt t="29287" x="7559675" y="3978275"/>
          <p14:tracePt t="29304" x="7620000" y="3978275"/>
          <p14:tracePt t="29337" x="7551738" y="4000500"/>
          <p14:tracePt t="29354" x="7216775" y="4046538"/>
          <p14:tracePt t="29370" x="6659563" y="4114800"/>
          <p14:tracePt t="29387" x="6218238" y="4130675"/>
          <p14:tracePt t="29404" x="6003925" y="4152900"/>
          <p14:tracePt t="29420" x="5965825" y="4160838"/>
          <p14:tracePt t="29455" x="5981700" y="4144963"/>
          <p14:tracePt t="29471" x="6057900" y="4106863"/>
          <p14:tracePt t="29488" x="6218238" y="4060825"/>
          <p14:tracePt t="29504" x="6226175" y="4054475"/>
          <p14:tracePt t="29887" x="6210300" y="4046538"/>
          <p14:tracePt t="29896" x="6065838" y="4038600"/>
          <p14:tracePt t="29904" x="5821363" y="4038600"/>
          <p14:tracePt t="29921" x="5524500" y="4038600"/>
          <p14:tracePt t="29937" x="5303838" y="4038600"/>
          <p14:tracePt t="29954" x="5013325" y="4038600"/>
          <p14:tracePt t="29971" x="4664075" y="4038600"/>
          <p14:tracePt t="29988" x="4327525" y="4038600"/>
          <p14:tracePt t="30004" x="4076700" y="4038600"/>
          <p14:tracePt t="30021" x="3924300" y="4030663"/>
          <p14:tracePt t="30037" x="3848100" y="4016375"/>
          <p14:tracePt t="30054" x="3817938" y="4008438"/>
          <p14:tracePt t="30135" x="3810000" y="4008438"/>
          <p14:tracePt t="30159" x="3779838" y="4008438"/>
          <p14:tracePt t="30167" x="3725863" y="4022725"/>
          <p14:tracePt t="30175" x="3679825" y="4054475"/>
          <p14:tracePt t="30188" x="3665538" y="4068763"/>
          <p14:tracePt t="30204" x="3611563" y="4098925"/>
          <p14:tracePt t="30221" x="3543300" y="4144963"/>
          <p14:tracePt t="30237" x="3521075" y="4160838"/>
          <p14:tracePt t="30254" x="3505200" y="4175125"/>
          <p14:tracePt t="30296" x="3505200" y="4206875"/>
          <p14:tracePt t="30304" x="3505200" y="4237038"/>
          <p14:tracePt t="30321" x="3505200" y="4267200"/>
          <p14:tracePt t="30337" x="3505200" y="4289425"/>
          <p14:tracePt t="30354" x="3521075" y="4321175"/>
          <p14:tracePt t="30371" x="3559175" y="4351338"/>
          <p14:tracePt t="30387" x="3619500" y="4373563"/>
          <p14:tracePt t="30404" x="3725863" y="4373563"/>
          <p14:tracePt t="30421" x="3771900" y="4373563"/>
          <p14:tracePt t="31575" x="3779838" y="4365625"/>
          <p14:tracePt t="31592" x="3794125" y="4359275"/>
          <p14:tracePt t="31600" x="3817938" y="4343400"/>
          <p14:tracePt t="31623" x="3832225" y="4335463"/>
          <p14:tracePt t="31696" x="3840163" y="4335463"/>
          <p14:tracePt t="31703" x="3848100" y="4321175"/>
          <p14:tracePt t="31720" x="3848100" y="4313238"/>
          <p14:tracePt t="31736" x="3863975" y="4289425"/>
          <p14:tracePt t="31744" x="3863975" y="4275138"/>
          <p14:tracePt t="31755" x="3870325" y="4267200"/>
          <p14:tracePt t="31771" x="3886200" y="4229100"/>
          <p14:tracePt t="31788" x="3902075" y="4213225"/>
          <p14:tracePt t="31805" x="3916363" y="4168775"/>
          <p14:tracePt t="31821" x="3932238" y="4130675"/>
          <p14:tracePt t="31839" x="3954463" y="4084638"/>
          <p14:tracePt t="31855" x="3954463" y="4076700"/>
          <p14:tracePt t="31871" x="3962400" y="4060825"/>
          <p14:tracePt t="32272" x="3992563" y="4054475"/>
          <p14:tracePt t="32279" x="4130675" y="4054475"/>
          <p14:tracePt t="32288" x="4441825" y="4054475"/>
          <p14:tracePt t="32305" x="5249863" y="4054475"/>
          <p14:tracePt t="32321" x="5965825" y="4054475"/>
          <p14:tracePt t="32338" x="6675438" y="4054475"/>
          <p14:tracePt t="32355" x="7292975" y="4038600"/>
          <p14:tracePt t="32371" x="7780338" y="4016375"/>
          <p14:tracePt t="32388" x="7954963" y="4016375"/>
          <p14:tracePt t="32405" x="7962900" y="4016375"/>
          <p14:tracePt t="32440" x="7916863" y="4016375"/>
          <p14:tracePt t="32455" x="7445375" y="4076700"/>
          <p14:tracePt t="32472" x="6804025" y="4076700"/>
          <p14:tracePt t="32488" x="6302375" y="4076700"/>
          <p14:tracePt t="32505" x="6011863" y="4076700"/>
          <p14:tracePt t="32522" x="5913438" y="4076700"/>
          <p14:tracePt t="32559" x="5965825" y="4076700"/>
          <p14:tracePt t="32572" x="6103938" y="4076700"/>
          <p14:tracePt t="32588" x="6575425" y="4054475"/>
          <p14:tracePt t="32605" x="7070725" y="4054475"/>
          <p14:tracePt t="32622" x="7323138" y="4054475"/>
          <p14:tracePt t="32638" x="7353300" y="4054475"/>
          <p14:tracePt t="32663" x="7216775" y="4060825"/>
          <p14:tracePt t="32673" x="6956425" y="4098925"/>
          <p14:tracePt t="32688" x="6134100" y="4098925"/>
          <p14:tracePt t="32705" x="5326063" y="4098925"/>
          <p14:tracePt t="32722" x="4830763" y="4098925"/>
          <p14:tracePt t="32738" x="4708525" y="4114800"/>
          <p14:tracePt t="32755" x="4702175" y="4114800"/>
          <p14:tracePt t="32772" x="4716463" y="4114800"/>
          <p14:tracePt t="32788" x="4914900" y="4114800"/>
          <p14:tracePt t="32807" x="5783263" y="4114800"/>
          <p14:tracePt t="32822" x="6049963" y="4114800"/>
          <p14:tracePt t="32825" x="6264275" y="4114800"/>
          <p14:tracePt t="32839" x="6469063" y="4114800"/>
          <p14:tracePt t="32855" x="6484938" y="4114800"/>
          <p14:tracePt t="32888" x="6423025" y="4137025"/>
          <p14:tracePt t="32905" x="6049963" y="4152900"/>
          <p14:tracePt t="32922" x="5654675" y="4152900"/>
          <p14:tracePt t="32938" x="5570538" y="4152900"/>
          <p14:tracePt t="32975" x="5584825" y="4152900"/>
          <p14:tracePt t="32989" x="5676900" y="4152900"/>
          <p14:tracePt t="33005" x="6103938" y="4122738"/>
          <p14:tracePt t="33022" x="6583363" y="4114800"/>
          <p14:tracePt t="33038" x="6980238" y="4114800"/>
          <p14:tracePt t="33055" x="7116763" y="4114800"/>
          <p14:tracePt t="33095" x="7070725" y="4122738"/>
          <p14:tracePt t="33105" x="6956425" y="4137025"/>
          <p14:tracePt t="33122" x="6689725" y="4168775"/>
          <p14:tracePt t="33138" x="6553200" y="4175125"/>
          <p14:tracePt t="33599" x="6697663" y="4175125"/>
          <p14:tracePt t="33607" x="6994525" y="4191000"/>
          <p14:tracePt t="33616" x="7331075" y="4213225"/>
          <p14:tracePt t="33623" x="7551738" y="4244975"/>
          <p14:tracePt t="33639" x="7756525" y="4251325"/>
          <p14:tracePt t="33655" x="8267700" y="4275138"/>
          <p14:tracePt t="33672" x="8474075" y="4283075"/>
          <p14:tracePt t="33689" x="8496300" y="4283075"/>
          <p14:tracePt t="33722" x="8504238" y="4289425"/>
          <p14:tracePt t="33739" x="8420100" y="4327525"/>
          <p14:tracePt t="33755" x="7840663" y="4381500"/>
          <p14:tracePt t="33772" x="7162800" y="4381500"/>
          <p14:tracePt t="33789" x="6537325" y="4381500"/>
          <p14:tracePt t="33807" x="5951538" y="4335463"/>
          <p14:tracePt t="33823" x="5889625" y="4313238"/>
          <p14:tracePt t="33855" x="5889625" y="4305300"/>
          <p14:tracePt t="33863" x="5913438" y="4275138"/>
          <p14:tracePt t="33872" x="6065838" y="4267200"/>
          <p14:tracePt t="33889" x="6499225" y="4267200"/>
          <p14:tracePt t="33905" x="6918325" y="4267200"/>
          <p14:tracePt t="33922" x="7070725" y="4267200"/>
          <p14:tracePt t="33939" x="7086600" y="4267200"/>
          <p14:tracePt t="33972" x="6911975" y="4305300"/>
          <p14:tracePt t="33989" x="6232525" y="4343400"/>
          <p14:tracePt t="34007" x="4960938" y="4343400"/>
          <p14:tracePt t="34023" x="4275138" y="4343400"/>
          <p14:tracePt t="34039" x="3894138" y="4327525"/>
          <p14:tracePt t="34055" x="3848100" y="4321175"/>
          <p14:tracePt t="34089" x="3870325" y="4305300"/>
          <p14:tracePt t="34105" x="4144963" y="4259263"/>
          <p14:tracePt t="34122" x="4441825" y="4259263"/>
          <p14:tracePt t="34139" x="4525963" y="4259263"/>
          <p14:tracePt t="34175" x="4525963" y="4267200"/>
          <p14:tracePt t="34189" x="4441825" y="4313238"/>
          <p14:tracePt t="34207" x="3886200" y="4343400"/>
          <p14:tracePt t="34223" x="3451225" y="4343400"/>
          <p14:tracePt t="34239" x="3154363" y="4343400"/>
          <p14:tracePt t="34255" x="3086100" y="4343400"/>
          <p14:tracePt t="34303" x="3116263" y="4343400"/>
          <p14:tracePt t="34312" x="3200400" y="4313238"/>
          <p14:tracePt t="34322" x="3292475" y="4313238"/>
          <p14:tracePt t="34339" x="3390900" y="4313238"/>
          <p14:tracePt t="34391" x="3344863" y="4313238"/>
          <p14:tracePt t="34399" x="3230563" y="4313238"/>
          <p14:tracePt t="34407" x="3094038" y="4313238"/>
          <p14:tracePt t="34422" x="2949575" y="4313238"/>
          <p14:tracePt t="34439" x="2651125" y="4313238"/>
          <p14:tracePt t="34456" x="2606675" y="4313238"/>
          <p14:tracePt t="34512" x="2659063" y="4313238"/>
          <p14:tracePt t="34520" x="2751138" y="4313238"/>
          <p14:tracePt t="34527" x="2835275" y="4313238"/>
          <p14:tracePt t="34539" x="2911475" y="4313238"/>
          <p14:tracePt t="34556" x="3001963" y="4313238"/>
          <p14:tracePt t="34572" x="3017838" y="4313238"/>
          <p14:tracePt t="34704" x="3078163" y="4313238"/>
          <p14:tracePt t="34712" x="3178175" y="4289425"/>
          <p14:tracePt t="34722" x="3306763" y="4275138"/>
          <p14:tracePt t="34739" x="3597275" y="4244975"/>
          <p14:tracePt t="34756" x="3984625" y="4213225"/>
          <p14:tracePt t="34772" x="4449763" y="4183063"/>
          <p14:tracePt t="34789" x="4884738" y="4183063"/>
          <p14:tracePt t="34806" x="5151438" y="4183063"/>
          <p14:tracePt t="34822" x="5241925" y="4183063"/>
          <p14:tracePt t="34864" x="5211763" y="4175125"/>
          <p14:tracePt t="34872" x="5151438" y="4160838"/>
          <p14:tracePt t="34880" x="5089525" y="4137025"/>
          <p14:tracePt t="34889" x="4983163" y="4137025"/>
          <p14:tracePt t="34906" x="4830763" y="4130675"/>
          <p14:tracePt t="34922" x="4778375" y="4122738"/>
          <p14:tracePt t="34939" x="4770438" y="4122738"/>
          <p14:tracePt t="34991" x="4808538" y="4098925"/>
          <p14:tracePt t="34999" x="4876800" y="4092575"/>
          <p14:tracePt t="35008" x="4953000" y="4092575"/>
          <p14:tracePt t="35023" x="5105400" y="4092575"/>
          <p14:tracePt t="35039" x="5257800" y="4092575"/>
          <p14:tracePt t="35056" x="5394325" y="4092575"/>
          <p14:tracePt t="35072" x="5464175" y="4092575"/>
          <p14:tracePt t="35089" x="5486400" y="4092575"/>
          <p14:tracePt t="35106" x="5494338" y="4092575"/>
          <p14:tracePt t="35256" x="5508625" y="4092575"/>
          <p14:tracePt t="35264" x="5554663" y="4106863"/>
          <p14:tracePt t="35272" x="5622925" y="4114800"/>
          <p14:tracePt t="35289" x="5845175" y="4144963"/>
          <p14:tracePt t="35306" x="6049963" y="4175125"/>
          <p14:tracePt t="35323" x="6302375" y="4213225"/>
          <p14:tracePt t="35339" x="6545263" y="4259263"/>
          <p14:tracePt t="35356" x="6697663" y="4283075"/>
          <p14:tracePt t="35373" x="6759575" y="4305300"/>
          <p14:tracePt t="35389" x="6765925" y="4305300"/>
          <p14:tracePt t="35408" x="6765925" y="4313238"/>
          <p14:tracePt t="35423" x="6765925" y="4327525"/>
          <p14:tracePt t="35439" x="6689725" y="4419600"/>
          <p14:tracePt t="35456" x="6523038" y="4487863"/>
          <p14:tracePt t="35473" x="6286500" y="4533900"/>
          <p14:tracePt t="35489" x="5821363" y="4556125"/>
          <p14:tracePt t="35506" x="5219700" y="4556125"/>
          <p14:tracePt t="35523" x="4610100" y="4525963"/>
          <p14:tracePt t="35539" x="4076700" y="4441825"/>
          <p14:tracePt t="35556" x="3779838" y="4403725"/>
          <p14:tracePt t="35573" x="3673475" y="4365625"/>
          <p14:tracePt t="35589" x="3665538" y="4359275"/>
          <p14:tracePt t="35616" x="3665538" y="4351338"/>
          <p14:tracePt t="35624" x="3687763" y="4327525"/>
          <p14:tracePt t="35639" x="3771900" y="4305300"/>
          <p14:tracePt t="35656" x="3894138" y="4305300"/>
          <p14:tracePt t="35673" x="4137025" y="4305300"/>
          <p14:tracePt t="35689" x="4473575" y="4305300"/>
          <p14:tracePt t="35707" x="4762500" y="4305300"/>
          <p14:tracePt t="35723" x="5045075" y="4305300"/>
          <p14:tracePt t="35739" x="5181600" y="4305300"/>
          <p14:tracePt t="35756" x="5203825" y="4305300"/>
          <p14:tracePt t="35789" x="5197475" y="4275138"/>
          <p14:tracePt t="35807" x="4694238" y="4114800"/>
          <p14:tracePt t="35823" x="4335463" y="4008438"/>
          <p14:tracePt t="35839" x="4206875" y="3954463"/>
          <p14:tracePt t="35856" x="4191000" y="3946525"/>
          <p14:tracePt t="35873" x="4191000" y="3932238"/>
          <p14:tracePt t="35889" x="4259263" y="3870325"/>
          <p14:tracePt t="35907" x="4473575" y="3840163"/>
          <p14:tracePt t="35923" x="4792663" y="3817938"/>
          <p14:tracePt t="35939" x="5089525" y="3817938"/>
          <p14:tracePt t="35956" x="5203825" y="3817938"/>
          <p14:tracePt t="36000" x="5181600" y="3832225"/>
          <p14:tracePt t="36007" x="5089525" y="3840163"/>
          <p14:tracePt t="36023" x="4792663" y="3870325"/>
          <p14:tracePt t="36039" x="4587875" y="3894138"/>
          <p14:tracePt t="36056" x="4518025" y="3908425"/>
          <p14:tracePt t="36096" x="4525963" y="3908425"/>
          <p14:tracePt t="36107" x="4572000" y="3916363"/>
          <p14:tracePt t="36123" x="4732338" y="3916363"/>
          <p14:tracePt t="36140" x="4830763" y="3916363"/>
          <p14:tracePt t="36184" x="4778375" y="3940175"/>
          <p14:tracePt t="36191" x="4670425" y="3970338"/>
          <p14:tracePt t="36206" x="4541838" y="3984625"/>
          <p14:tracePt t="36223" x="4267200" y="4054475"/>
          <p14:tracePt t="36240" x="4237038" y="4068763"/>
          <p14:tracePt t="36256" x="4237038" y="4076700"/>
          <p14:tracePt t="36273" x="4283075" y="4098925"/>
          <p14:tracePt t="36290" x="4449763" y="4106863"/>
          <p14:tracePt t="36306" x="4716463" y="4106863"/>
          <p14:tracePt t="36323" x="4922838" y="4106863"/>
          <p14:tracePt t="36340" x="4953000" y="4106863"/>
          <p14:tracePt t="36375" x="4899025" y="4106863"/>
          <p14:tracePt t="36383" x="4808538" y="4106863"/>
          <p14:tracePt t="36391" x="4702175" y="4106863"/>
          <p14:tracePt t="36407" x="4618038" y="4106863"/>
          <p14:tracePt t="36423" x="4594225" y="4106863"/>
          <p14:tracePt t="36464" x="4648200" y="4106863"/>
          <p14:tracePt t="36471" x="4724400" y="4106863"/>
          <p14:tracePt t="36479" x="4808538" y="4106863"/>
          <p14:tracePt t="36490" x="4914900" y="4106863"/>
          <p14:tracePt t="36506" x="5067300" y="4106863"/>
          <p14:tracePt t="36523" x="5135563" y="4106863"/>
          <p14:tracePt t="37767" x="5135563" y="4114800"/>
          <p14:tracePt t="37776" x="5113338" y="4221163"/>
          <p14:tracePt t="37783" x="5075238" y="4327525"/>
          <p14:tracePt t="37792" x="5045075" y="4411663"/>
          <p14:tracePt t="37807" x="4968875" y="4549775"/>
          <p14:tracePt t="37824" x="4860925" y="4724400"/>
          <p14:tracePt t="37840" x="4708525" y="4876800"/>
          <p14:tracePt t="37857" x="4587875" y="4975225"/>
          <p14:tracePt t="37873" x="4449763" y="5051425"/>
          <p14:tracePt t="37891" x="4289425" y="5105400"/>
          <p14:tracePt t="37907" x="4122738" y="5143500"/>
          <p14:tracePt t="37923" x="3832225" y="5143500"/>
          <p14:tracePt t="37940" x="3352800" y="5135563"/>
          <p14:tracePt t="37957" x="2819400" y="5075238"/>
          <p14:tracePt t="37974" x="2400300" y="5059363"/>
          <p14:tracePt t="37991" x="2163763" y="5045075"/>
          <p14:tracePt t="38007" x="2155825" y="5045075"/>
          <p14:tracePt t="38055" x="2171700" y="5045075"/>
          <p14:tracePt t="38063" x="2263775" y="5045075"/>
          <p14:tracePt t="38074" x="2354263" y="5045075"/>
          <p14:tracePt t="38090" x="2506663" y="5067300"/>
          <p14:tracePt t="38107" x="2606675" y="5097463"/>
          <p14:tracePt t="38124" x="2651125" y="5121275"/>
          <p14:tracePt t="38157" x="2651125" y="5135563"/>
          <p14:tracePt t="38174" x="2544763" y="5181600"/>
          <p14:tracePt t="38190" x="2308225" y="5197475"/>
          <p14:tracePt t="38208" x="1973263" y="5197475"/>
          <p14:tracePt t="38224" x="1912938" y="5197475"/>
          <p14:tracePt t="38240" x="1912938" y="5203825"/>
          <p14:tracePt t="38274" x="2011363" y="5203825"/>
          <p14:tracePt t="38290" x="2225675" y="5197475"/>
          <p14:tracePt t="38307" x="2430463" y="5173663"/>
          <p14:tracePt t="38324" x="2468563" y="5173663"/>
          <p14:tracePt t="38375" x="2446338" y="5173663"/>
          <p14:tracePt t="38384" x="2362200" y="5173663"/>
          <p14:tracePt t="38392" x="2278063" y="5173663"/>
          <p14:tracePt t="38407" x="2163763" y="5197475"/>
          <p14:tracePt t="38424" x="2079625" y="5203825"/>
          <p14:tracePt t="38440" x="2035175" y="5203825"/>
          <p14:tracePt t="38457" x="2003425" y="5203825"/>
          <p14:tracePt t="38474" x="1965325" y="5151438"/>
          <p14:tracePt t="38490" x="1935163" y="5089525"/>
          <p14:tracePt t="38791" x="1973263" y="5089525"/>
          <p14:tracePt t="38800" x="2011363" y="5121275"/>
          <p14:tracePt t="38808" x="2087563" y="5165725"/>
          <p14:tracePt t="38824" x="2171700" y="5181600"/>
          <p14:tracePt t="38841" x="2574925" y="5235575"/>
          <p14:tracePt t="38857" x="3375025" y="5356225"/>
          <p14:tracePt t="38874" x="4084638" y="5387975"/>
          <p14:tracePt t="38891" x="4724400" y="5387975"/>
          <p14:tracePt t="38907" x="5470525" y="5387975"/>
          <p14:tracePt t="38924" x="5883275" y="5387975"/>
          <p14:tracePt t="38941" x="6035675" y="5387975"/>
          <p14:tracePt t="38957" x="6042025" y="5387975"/>
          <p14:tracePt t="38983" x="5973763" y="5387975"/>
          <p14:tracePt t="38992" x="5775325" y="5387975"/>
          <p14:tracePt t="39007" x="5135563" y="5387975"/>
          <p14:tracePt t="39025" x="4664075" y="5387975"/>
          <p14:tracePt t="39041" x="4495800" y="5402263"/>
          <p14:tracePt t="39057" x="4479925" y="5402263"/>
          <p14:tracePt t="39091" x="4525963" y="5410200"/>
          <p14:tracePt t="39107" x="4778375" y="5410200"/>
          <p14:tracePt t="39124" x="5211763" y="5410200"/>
          <p14:tracePt t="39141" x="5394325" y="5410200"/>
          <p14:tracePt t="39157" x="5440363" y="5410200"/>
          <p14:tracePt t="39192" x="5448300" y="5410200"/>
          <p14:tracePt t="39207" x="5349875" y="5372100"/>
          <p14:tracePt t="39224" x="5197475" y="5349875"/>
          <p14:tracePt t="39241" x="5143500" y="5334000"/>
          <p14:tracePt t="39304" x="5197475" y="5334000"/>
          <p14:tracePt t="39312" x="5241925" y="5326063"/>
          <p14:tracePt t="39324" x="5280025" y="5326063"/>
          <p14:tracePt t="39341" x="5295900" y="5318125"/>
          <p14:tracePt t="39439" x="5287963" y="5303838"/>
          <p14:tracePt t="39447" x="5241925" y="5303838"/>
          <p14:tracePt t="39457" x="5165725" y="5303838"/>
          <p14:tracePt t="39474" x="4960938" y="5303838"/>
          <p14:tracePt t="39491" x="4670425" y="5303838"/>
          <p14:tracePt t="39507" x="4343400" y="5273675"/>
          <p14:tracePt t="39525" x="4046538" y="5227638"/>
          <p14:tracePt t="39541" x="3870325" y="5189538"/>
          <p14:tracePt t="39557" x="3825875" y="5165725"/>
          <p14:tracePt t="39574" x="3817938" y="5159375"/>
          <p14:tracePt t="39591" x="3817938" y="5075238"/>
          <p14:tracePt t="39607" x="3886200" y="4953000"/>
          <p14:tracePt t="39624" x="4030663" y="4854575"/>
          <p14:tracePt t="39641" x="4313238" y="4708525"/>
          <p14:tracePt t="39657" x="4792663" y="4572000"/>
          <p14:tracePt t="39674" x="5372100" y="4487863"/>
          <p14:tracePt t="39691" x="6003925" y="4441825"/>
          <p14:tracePt t="39707" x="6561138" y="4441825"/>
          <p14:tracePt t="39724" x="6888163" y="4525963"/>
          <p14:tracePt t="39741" x="7040563" y="4618038"/>
          <p14:tracePt t="39758" x="7102475" y="4770438"/>
          <p14:tracePt t="39774" x="7102475" y="4953000"/>
          <p14:tracePt t="39791" x="6721475" y="5326063"/>
          <p14:tracePt t="39808" x="6210300" y="5532438"/>
          <p14:tracePt t="39824" x="5584825" y="5630863"/>
          <p14:tracePt t="39841" x="5006975" y="5622925"/>
          <p14:tracePt t="39858" x="4465638" y="5464175"/>
          <p14:tracePt t="39874" x="4016375" y="5211763"/>
          <p14:tracePt t="39891" x="3848100" y="5067300"/>
          <p14:tracePt t="39908" x="3802063" y="4983163"/>
          <p14:tracePt t="39925" x="3825875" y="4868863"/>
          <p14:tracePt t="39941" x="4030663" y="4792663"/>
          <p14:tracePt t="39958" x="4518025" y="4754563"/>
          <p14:tracePt t="39974" x="5203825" y="4754563"/>
          <p14:tracePt t="39991" x="5807075" y="4830763"/>
          <p14:tracePt t="40008" x="5905500" y="4906963"/>
          <p14:tracePt t="40024" x="5913438" y="5006975"/>
          <p14:tracePt t="40041" x="5783263" y="5143500"/>
          <p14:tracePt t="40058" x="5380038" y="5219700"/>
          <p14:tracePt t="40074" x="4708525" y="5265738"/>
          <p14:tracePt t="40091" x="4122738" y="5249863"/>
          <p14:tracePt t="40108" x="3779838" y="5135563"/>
          <p14:tracePt t="40124" x="3711575" y="5089525"/>
          <p14:tracePt t="40141" x="3711575" y="5067300"/>
          <p14:tracePt t="40158" x="3856038" y="4899025"/>
          <p14:tracePt t="40174" x="4321175" y="4808538"/>
          <p14:tracePt t="40191" x="5311775" y="4694238"/>
          <p14:tracePt t="40208" x="5622925" y="4694238"/>
          <p14:tracePt t="40225" x="5699125" y="4694238"/>
          <p14:tracePt t="40241" x="5707063" y="4694238"/>
          <p14:tracePt t="40258" x="5646738" y="4792663"/>
          <p14:tracePt t="40274" x="5372100" y="4884738"/>
          <p14:tracePt t="40291" x="4892675" y="4968875"/>
          <p14:tracePt t="40308" x="4327525" y="4999038"/>
          <p14:tracePt t="40324" x="3992563" y="4999038"/>
          <p14:tracePt t="40341" x="3902075" y="4999038"/>
          <p14:tracePt t="40359" x="3902075" y="4983163"/>
          <p14:tracePt t="40375" x="3984625" y="4922838"/>
          <p14:tracePt t="40391" x="4602163" y="4822825"/>
          <p14:tracePt t="40408" x="5241925" y="4754563"/>
          <p14:tracePt t="40425" x="5592763" y="4754563"/>
          <p14:tracePt t="40441" x="5715000" y="4754563"/>
          <p14:tracePt t="40458" x="5722938" y="4754563"/>
          <p14:tracePt t="40474" x="5661025" y="4816475"/>
          <p14:tracePt t="40491" x="5364163" y="4906963"/>
          <p14:tracePt t="40508" x="4953000" y="4953000"/>
          <p14:tracePt t="40524" x="4556125" y="4953000"/>
          <p14:tracePt t="40541" x="4343400" y="4953000"/>
          <p14:tracePt t="40558" x="4283075" y="4953000"/>
          <p14:tracePt t="40575" x="4275138" y="4945063"/>
          <p14:tracePt t="40591" x="4381500" y="4876800"/>
          <p14:tracePt t="40608" x="4664075" y="4846638"/>
          <p14:tracePt t="40625" x="5219700" y="4846638"/>
          <p14:tracePt t="40641" x="5638800" y="4854575"/>
          <p14:tracePt t="40658" x="5851525" y="4922838"/>
          <p14:tracePt t="40675" x="5921375" y="4983163"/>
          <p14:tracePt t="40691" x="5935663" y="5037138"/>
          <p14:tracePt t="40708" x="5889625" y="5127625"/>
          <p14:tracePt t="40724" x="5699125" y="5197475"/>
          <p14:tracePt t="40741" x="5432425" y="5197475"/>
          <p14:tracePt t="40759" x="4899025" y="5075238"/>
          <p14:tracePt t="40775" x="4632325" y="4892675"/>
          <p14:tracePt t="40791" x="4549775" y="4816475"/>
          <p14:tracePt t="40808" x="4549775" y="4746625"/>
          <p14:tracePt t="40825" x="4579938" y="4640263"/>
          <p14:tracePt t="40841" x="4770438" y="4594225"/>
          <p14:tracePt t="40858" x="5189538" y="4579938"/>
          <p14:tracePt t="40875" x="5622925" y="4610100"/>
          <p14:tracePt t="40891" x="5989638" y="4746625"/>
          <p14:tracePt t="40908" x="6194425" y="4892675"/>
          <p14:tracePt t="40926" x="6264275" y="5037138"/>
          <p14:tracePt t="40941" x="6270625" y="5135563"/>
          <p14:tracePt t="40959" x="6126163" y="5295900"/>
          <p14:tracePt t="40975" x="6019800" y="5303838"/>
          <p14:tracePt t="40991" x="5440363" y="5273675"/>
          <p14:tracePt t="41008" x="5013325" y="5105400"/>
          <p14:tracePt t="41025" x="4740275" y="4922838"/>
          <p14:tracePt t="41041" x="4678363" y="4860925"/>
          <p14:tracePt t="41058" x="4664075" y="4778375"/>
          <p14:tracePt t="41075" x="4746625" y="4686300"/>
          <p14:tracePt t="41091" x="5089525" y="4664075"/>
          <p14:tracePt t="41108" x="5753100" y="4664075"/>
          <p14:tracePt t="41125" x="6256338" y="4732338"/>
          <p14:tracePt t="41141" x="6507163" y="4822825"/>
          <p14:tracePt t="41159" x="6591300" y="4906963"/>
          <p14:tracePt t="41175" x="6561138" y="5006975"/>
          <p14:tracePt t="41191" x="6384925" y="5089525"/>
          <p14:tracePt t="41208" x="6027738" y="5105400"/>
          <p14:tracePt t="41225" x="5592763" y="5105400"/>
          <p14:tracePt t="41241" x="5303838" y="5067300"/>
          <p14:tracePt t="41258" x="5189538" y="5021263"/>
          <p14:tracePt t="41275" x="5181600" y="5013325"/>
          <p14:tracePt t="41291" x="5235575" y="4914900"/>
          <p14:tracePt t="41308" x="5426075" y="4876800"/>
          <p14:tracePt t="41325" x="5707063" y="4838700"/>
          <p14:tracePt t="41327" x="5851525" y="4838700"/>
          <p14:tracePt t="41341" x="5965825" y="4838700"/>
          <p14:tracePt t="41358" x="6103938" y="4838700"/>
          <p14:tracePt t="41391" x="6103938" y="4906963"/>
          <p14:tracePt t="41408" x="6035675" y="4983163"/>
          <p14:tracePt t="41424" x="5837238" y="5067300"/>
          <p14:tracePt t="41441" x="5654675" y="5105400"/>
          <p14:tracePt t="41458" x="5486400" y="5151438"/>
          <p14:tracePt t="41474" x="5432425" y="5159375"/>
          <p14:tracePt t="41511" x="5426075" y="5159375"/>
          <p14:tracePt t="41524" x="5426075" y="5143500"/>
          <p14:tracePt t="41541" x="5524500" y="5083175"/>
          <p14:tracePt t="41558" x="5737225" y="5045075"/>
          <p14:tracePt t="41574" x="5845175" y="5029200"/>
          <p14:tracePt t="41591" x="5889625" y="5021263"/>
          <p14:tracePt t="41608" x="5897563" y="5021263"/>
          <p14:tracePt t="41624" x="5905500" y="5021263"/>
          <p14:tracePt t="41641" x="5927725" y="5051425"/>
          <p14:tracePt t="41658" x="5927725" y="5067300"/>
          <p14:tracePt t="41674" x="5927725" y="5097463"/>
          <p14:tracePt t="41708" x="5927725" y="5105400"/>
          <p14:tracePt t="42039" x="5927725" y="5113338"/>
          <p14:tracePt t="42056" x="5913438" y="5121275"/>
          <p14:tracePt t="42063" x="5905500" y="5127625"/>
          <p14:tracePt t="42075" x="5897563" y="5135563"/>
          <p14:tracePt t="42095" x="5905500" y="5151438"/>
          <p14:tracePt t="42108" x="5927725" y="5173663"/>
          <p14:tracePt t="42125" x="6042025" y="5203825"/>
          <p14:tracePt t="42142" x="6270625" y="5227638"/>
          <p14:tracePt t="42160" x="6781800" y="5249863"/>
          <p14:tracePt t="42175" x="7383463" y="5249863"/>
          <p14:tracePt t="42192" x="7962900" y="5249863"/>
          <p14:tracePt t="42208" x="8458200" y="5197475"/>
          <p14:tracePt t="42225" x="8953500" y="5127625"/>
          <p14:tracePt t="42242" x="9312275" y="5075238"/>
          <p14:tracePt t="42259" x="9464675" y="5059363"/>
          <p14:tracePt t="42275" x="9517063" y="5051425"/>
          <p14:tracePt t="42345" x="9525000" y="5067300"/>
          <p14:tracePt t="42351" x="9540875" y="5089525"/>
          <p14:tracePt t="42361" x="9601200" y="5143500"/>
          <p14:tracePt t="42375" x="9791700" y="5227638"/>
          <p14:tracePt t="42392" x="10096500" y="5287963"/>
          <p14:tracePt t="42408" x="10455275" y="5311775"/>
          <p14:tracePt t="42425" x="10812463" y="5311775"/>
          <p14:tracePt t="42442" x="11026775" y="5311775"/>
          <p14:tracePt t="42459" x="11125200" y="5311775"/>
          <p14:tracePt t="42476" x="11133138" y="5311775"/>
          <p14:tracePt t="42492" x="11133138" y="5303838"/>
          <p14:tracePt t="42509" x="10956925" y="5203825"/>
          <p14:tracePt t="42525" x="10447338" y="5075238"/>
          <p14:tracePt t="42542" x="9775825" y="4999038"/>
          <p14:tracePt t="42559" x="9631363" y="4999038"/>
          <p14:tracePt t="42576" x="9318625" y="5021263"/>
          <p14:tracePt t="42592" x="9280525" y="5051425"/>
          <p14:tracePt t="42609" x="9280525" y="5089525"/>
          <p14:tracePt t="42625" x="9394825" y="5135563"/>
          <p14:tracePt t="42642" x="9623425" y="5173663"/>
          <p14:tracePt t="42659" x="10042525" y="5173663"/>
          <p14:tracePt t="42676" x="10248900" y="5173663"/>
          <p14:tracePt t="42692" x="10294938" y="5173663"/>
          <p14:tracePt t="42725" x="10287000" y="5151438"/>
          <p14:tracePt t="42743" x="9715500" y="5059363"/>
          <p14:tracePt t="42759" x="9159875" y="4991100"/>
          <p14:tracePt t="42775" x="8869363" y="4991100"/>
          <p14:tracePt t="42792" x="8801100" y="4999038"/>
          <p14:tracePt t="42825" x="8831263" y="5006975"/>
          <p14:tracePt t="42842" x="9075738" y="5006975"/>
          <p14:tracePt t="42859" x="9532938" y="5006975"/>
          <p14:tracePt t="42862" x="9699625" y="5006975"/>
          <p14:tracePt t="42875" x="9867900" y="5006975"/>
          <p14:tracePt t="42892" x="10028238" y="5006975"/>
          <p14:tracePt t="42909" x="10042525" y="5006975"/>
          <p14:tracePt t="42942" x="9959975" y="5006975"/>
          <p14:tracePt t="42959" x="9547225" y="5029200"/>
          <p14:tracePt t="42975" x="9432925" y="5067300"/>
          <p14:tracePt t="43009" x="9432925" y="5075238"/>
          <p14:tracePt t="43025" x="9478963" y="5083175"/>
          <p14:tracePt t="43044" x="9655175" y="5083175"/>
          <p14:tracePt t="43059" x="9859963" y="5051425"/>
          <p14:tracePt t="43075" x="9936163" y="5029200"/>
          <p14:tracePt t="43120" x="9936163" y="5021263"/>
          <p14:tracePt t="43127" x="9867900" y="5006975"/>
          <p14:tracePt t="43143" x="9661525" y="5006975"/>
          <p14:tracePt t="43159" x="9571038" y="5045075"/>
          <p14:tracePt t="43175" x="9547225" y="5075238"/>
          <p14:tracePt t="43192" x="9547225" y="5105400"/>
          <p14:tracePt t="43209" x="9555163" y="5127625"/>
          <p14:tracePt t="43225" x="9677400" y="5159375"/>
          <p14:tracePt t="43243" x="9966325" y="5159375"/>
          <p14:tracePt t="43259" x="10188575" y="5159375"/>
          <p14:tracePt t="43275" x="10302875" y="5159375"/>
          <p14:tracePt t="43292" x="10317163" y="5159375"/>
          <p14:tracePt t="43325" x="10302875" y="5151438"/>
          <p14:tracePt t="43342" x="9837738" y="5121275"/>
          <p14:tracePt t="43358" x="9578975" y="5121275"/>
          <p14:tracePt t="43375" x="9418638" y="5173663"/>
          <p14:tracePt t="43392" x="9350375" y="5203825"/>
          <p14:tracePt t="43456" x="9372600" y="5203825"/>
          <p14:tracePt t="43464" x="9432925" y="5203825"/>
          <p14:tracePt t="43475" x="9486900" y="5203825"/>
          <p14:tracePt t="43492" x="9555163" y="5203825"/>
          <p14:tracePt t="43509" x="9593263" y="5203825"/>
          <p14:tracePt t="43526" x="9647238" y="5203825"/>
          <p14:tracePt t="43545" x="9685338" y="5173663"/>
          <p14:tracePt t="43792" x="9707563" y="5173663"/>
          <p14:tracePt t="43808" x="9707563" y="5165725"/>
          <p14:tracePt t="43880" x="9707563" y="5173663"/>
          <p14:tracePt t="43913" x="9669463" y="5197475"/>
          <p14:tracePt t="43920" x="9601200" y="5211763"/>
          <p14:tracePt t="43928" x="9517063" y="5219700"/>
          <p14:tracePt t="43942" x="9388475" y="5249863"/>
          <p14:tracePt t="43959" x="8610600" y="5334000"/>
          <p14:tracePt t="43976" x="7832725" y="5394325"/>
          <p14:tracePt t="43992" x="6888163" y="5410200"/>
          <p14:tracePt t="44009" x="5973763" y="5440363"/>
          <p14:tracePt t="44026" x="5151438" y="5440363"/>
          <p14:tracePt t="44044" x="4427538" y="5440363"/>
          <p14:tracePt t="44059" x="3870325" y="5440363"/>
          <p14:tracePt t="44076" x="3505200" y="5426075"/>
          <p14:tracePt t="44092" x="3322638" y="5402263"/>
          <p14:tracePt t="44109" x="3216275" y="5387975"/>
          <p14:tracePt t="44126" x="3200400" y="5387975"/>
          <p14:tracePt t="44159" x="3184525" y="5387975"/>
          <p14:tracePt t="44176" x="3124200" y="5387975"/>
          <p14:tracePt t="44192" x="3025775" y="5432425"/>
          <p14:tracePt t="44209" x="2895600" y="5478463"/>
          <p14:tracePt t="44226" x="2765425" y="5524500"/>
          <p14:tracePt t="44243" x="2644775" y="5554663"/>
          <p14:tracePt t="44259" x="2536825" y="5584825"/>
          <p14:tracePt t="44276" x="2476500" y="5600700"/>
          <p14:tracePt t="44293" x="2446338" y="5608638"/>
          <p14:tracePt t="44309" x="2430463" y="5608638"/>
          <p14:tracePt t="44327" x="2422525" y="5608638"/>
          <p14:tracePt t="44343" x="2400300" y="5608638"/>
          <p14:tracePt t="44359" x="2370138" y="5608638"/>
          <p14:tracePt t="44376" x="2324100" y="5608638"/>
          <p14:tracePt t="44393" x="2278063" y="5608638"/>
          <p14:tracePt t="44409" x="2255838" y="5584825"/>
          <p14:tracePt t="44647" x="2247900" y="5584825"/>
          <p14:tracePt t="44656" x="2232025" y="5584825"/>
          <p14:tracePt t="44671" x="2209800" y="5584825"/>
          <p14:tracePt t="44679" x="2179638" y="5584825"/>
          <p14:tracePt t="44693" x="2163763" y="5584825"/>
          <p14:tracePt t="44709" x="2111375" y="5578475"/>
          <p14:tracePt t="44727" x="1989138" y="5578475"/>
          <p14:tracePt t="44743" x="1981200" y="5578475"/>
          <p14:tracePt t="44759" x="1973263" y="5570538"/>
          <p14:tracePt t="44776" x="1965325" y="5570538"/>
          <p14:tracePt t="44879" x="1973263" y="5570538"/>
          <p14:tracePt t="44888" x="2011363" y="5570538"/>
          <p14:tracePt t="44895" x="2065338" y="5570538"/>
          <p14:tracePt t="44909" x="2187575" y="5570538"/>
          <p14:tracePt t="44926" x="2811463" y="5570538"/>
          <p14:tracePt t="44943" x="3513138" y="5570538"/>
          <p14:tracePt t="44959" x="4359275" y="5570538"/>
          <p14:tracePt t="44976" x="5241925" y="5570538"/>
          <p14:tracePt t="44993" x="6088063" y="5570538"/>
          <p14:tracePt t="45009" x="6956425" y="5570538"/>
          <p14:tracePt t="45026" x="7680325" y="5570538"/>
          <p14:tracePt t="45043" x="8199438" y="5570538"/>
          <p14:tracePt t="45059" x="8496300" y="5570538"/>
          <p14:tracePt t="45076" x="8618538" y="5546725"/>
          <p14:tracePt t="45093" x="8632825" y="5532438"/>
          <p14:tracePt t="45127" x="8618538" y="5524500"/>
          <p14:tracePt t="45143" x="8428038" y="5478463"/>
          <p14:tracePt t="45159" x="7832725" y="5410200"/>
          <p14:tracePt t="45176" x="7216775" y="5356225"/>
          <p14:tracePt t="45193" x="6537325" y="5356225"/>
          <p14:tracePt t="45210" x="5813425" y="5356225"/>
          <p14:tracePt t="45226" x="5341938" y="5356225"/>
          <p14:tracePt t="45243" x="5127625" y="5356225"/>
          <p14:tracePt t="45287" x="5189538" y="5356225"/>
          <p14:tracePt t="45294" x="5402263" y="5356225"/>
          <p14:tracePt t="45309" x="5692775" y="5356225"/>
          <p14:tracePt t="45326" x="6308725" y="5356225"/>
          <p14:tracePt t="45342" x="6880225" y="5341938"/>
          <p14:tracePt t="45359" x="7002463" y="5318125"/>
          <p14:tracePt t="45376" x="7010400" y="5318125"/>
          <p14:tracePt t="45393" x="7002463" y="5318125"/>
          <p14:tracePt t="45409" x="6721475" y="5318125"/>
          <p14:tracePt t="45426" x="6042025" y="5318125"/>
          <p14:tracePt t="45443" x="5318125" y="5318125"/>
          <p14:tracePt t="45459" x="4740275" y="5318125"/>
          <p14:tracePt t="45476" x="4564063" y="5318125"/>
          <p14:tracePt t="45493" x="4556125" y="5318125"/>
          <p14:tracePt t="45509" x="4632325" y="5326063"/>
          <p14:tracePt t="45526" x="5045075" y="5326063"/>
          <p14:tracePt t="45543" x="6324600" y="5326063"/>
          <p14:tracePt t="45559" x="7048500" y="5326063"/>
          <p14:tracePt t="45576" x="7543800" y="5326063"/>
          <p14:tracePt t="45593" x="7612063" y="5326063"/>
          <p14:tracePt t="45626" x="7505700" y="5326063"/>
          <p14:tracePt t="45643" x="6942138" y="5326063"/>
          <p14:tracePt t="45659" x="6278563" y="5326063"/>
          <p14:tracePt t="45676" x="5921375" y="5326063"/>
          <p14:tracePt t="45693" x="5851525" y="5341938"/>
          <p14:tracePt t="45726" x="5889625" y="5349875"/>
          <p14:tracePt t="45743" x="6362700" y="5349875"/>
          <p14:tracePt t="45760" x="6759575" y="5349875"/>
          <p14:tracePt t="45776" x="6956425" y="5349875"/>
          <p14:tracePt t="45793" x="7002463" y="5356225"/>
          <p14:tracePt t="45826" x="6918325" y="5364163"/>
          <p14:tracePt t="45844" x="6492875" y="5380038"/>
          <p14:tracePt t="45847" x="6156325" y="5380038"/>
          <p14:tracePt t="45860" x="5851525" y="5380038"/>
          <p14:tracePt t="45876" x="5418138" y="5380038"/>
          <p14:tracePt t="45893" x="5127625" y="5380038"/>
          <p14:tracePt t="45910" x="5097463" y="5380038"/>
          <p14:tracePt t="45935" x="5121275" y="5380038"/>
          <p14:tracePt t="45944" x="5211763" y="5372100"/>
          <p14:tracePt t="45960" x="5516563" y="5364163"/>
          <p14:tracePt t="45976" x="5722938" y="5364163"/>
          <p14:tracePt t="45993" x="5753100" y="5364163"/>
          <p14:tracePt t="46026" x="5630863" y="5380038"/>
          <p14:tracePt t="46043" x="5165725" y="5418138"/>
          <p14:tracePt t="46060" x="4487863" y="5418138"/>
          <p14:tracePt t="46077" x="3886200" y="5418138"/>
          <p14:tracePt t="46093" x="3527425" y="5418138"/>
          <p14:tracePt t="46110" x="3451225" y="5418138"/>
          <p14:tracePt t="46127" x="3459163" y="5418138"/>
          <p14:tracePt t="46143" x="3703638" y="5394325"/>
          <p14:tracePt t="46160" x="4389438" y="5380038"/>
          <p14:tracePt t="46177" x="4983163" y="5380038"/>
          <p14:tracePt t="46193" x="5303838" y="5380038"/>
          <p14:tracePt t="46210" x="5372100" y="5380038"/>
          <p14:tracePt t="46243" x="5089525" y="5402263"/>
          <p14:tracePt t="46260" x="4389438" y="5402263"/>
          <p14:tracePt t="46277" x="3497263" y="5402263"/>
          <p14:tracePt t="46293" x="2759075" y="5402263"/>
          <p14:tracePt t="46311" x="2339975" y="5402263"/>
          <p14:tracePt t="46327" x="2332038" y="5402263"/>
          <p14:tracePt t="46344" x="2378075" y="5402263"/>
          <p14:tracePt t="46360" x="2713038" y="5380038"/>
          <p14:tracePt t="46377" x="3475038" y="5380038"/>
          <p14:tracePt t="46393" x="4076700" y="5380038"/>
          <p14:tracePt t="46410" x="4321175" y="5380038"/>
          <p14:tracePt t="46427" x="4343400" y="5380038"/>
          <p14:tracePt t="46460" x="4098925" y="5394325"/>
          <p14:tracePt t="46477" x="3336925" y="5394325"/>
          <p14:tracePt t="46493" x="2514600" y="5394325"/>
          <p14:tracePt t="46511" x="1782763" y="5394325"/>
          <p14:tracePt t="46527" x="1722438" y="5394325"/>
          <p14:tracePt t="46543" x="1714500" y="5402263"/>
          <p14:tracePt t="46560" x="1874838" y="5410200"/>
          <p14:tracePt t="46577" x="2400300" y="5410200"/>
          <p14:tracePt t="46593" x="3146425" y="5410200"/>
          <p14:tracePt t="46610" x="3641725" y="5426075"/>
          <p14:tracePt t="46627" x="3794125" y="5448300"/>
          <p14:tracePt t="46643" x="3802063" y="5448300"/>
          <p14:tracePt t="46660" x="3725863" y="5448300"/>
          <p14:tracePt t="46677" x="3322638" y="5448300"/>
          <p14:tracePt t="46693" x="2682875" y="5448300"/>
          <p14:tracePt t="46710" x="2255838" y="5448300"/>
          <p14:tracePt t="46727" x="2239963" y="5448300"/>
          <p14:tracePt t="46760" x="2301875" y="5448300"/>
          <p14:tracePt t="46777" x="2606675" y="5432425"/>
          <p14:tracePt t="46793" x="2979738" y="5432425"/>
          <p14:tracePt t="46810" x="3140075" y="5432425"/>
          <p14:tracePt t="46827" x="3146425" y="5432425"/>
          <p14:tracePt t="46863" x="3108325" y="5432425"/>
          <p14:tracePt t="46877" x="3001963" y="5448300"/>
          <p14:tracePt t="46893" x="2887663" y="5456238"/>
          <p14:tracePt t="46951" x="2911475" y="5456238"/>
          <p14:tracePt t="46960" x="2971800" y="5456238"/>
          <p14:tracePt t="46968" x="3040063" y="5448300"/>
          <p14:tracePt t="46977" x="3108325" y="5440363"/>
          <p14:tracePt t="46993" x="3200400" y="5432425"/>
          <p14:tracePt t="47010" x="3216275" y="5426075"/>
          <p14:tracePt t="47136" x="3246438" y="5426075"/>
          <p14:tracePt t="47143" x="3322638" y="5426075"/>
          <p14:tracePt t="47152" x="3444875" y="5426075"/>
          <p14:tracePt t="47161" x="3573463" y="5426075"/>
          <p14:tracePt t="47177" x="3810000" y="5426075"/>
          <p14:tracePt t="47194" x="4168775" y="5426075"/>
          <p14:tracePt t="47210" x="4602163" y="5426075"/>
          <p14:tracePt t="47227" x="4876800" y="5426075"/>
          <p14:tracePt t="47244" x="5037138" y="5426075"/>
          <p14:tracePt t="47261" x="5051425" y="5426075"/>
          <p14:tracePt t="47294" x="5021263" y="5426075"/>
          <p14:tracePt t="47311" x="4473575" y="5426075"/>
          <p14:tracePt t="47327" x="3978275" y="5364163"/>
          <p14:tracePt t="47343" x="3565525" y="5326063"/>
          <p14:tracePt t="47361" x="3398838" y="5326063"/>
          <p14:tracePt t="47392" x="3406775" y="5326063"/>
          <p14:tracePt t="47399" x="3467100" y="5326063"/>
          <p14:tracePt t="47410" x="3603625" y="5326063"/>
          <p14:tracePt t="47427" x="4122738" y="5326063"/>
          <p14:tracePt t="47444" x="4800600" y="5326063"/>
          <p14:tracePt t="47460" x="5241925" y="5326063"/>
          <p14:tracePt t="47477" x="5524500" y="5326063"/>
          <p14:tracePt t="47494" x="5562600" y="5326063"/>
          <p14:tracePt t="47512" x="5516563" y="5326063"/>
          <p14:tracePt t="47527" x="5105400" y="5326063"/>
          <p14:tracePt t="47544" x="4365625" y="5326063"/>
          <p14:tracePt t="47561" x="3932238" y="5326063"/>
          <p14:tracePt t="47577" x="3779838" y="5326063"/>
          <p14:tracePt t="47594" x="3771900" y="5326063"/>
          <p14:tracePt t="47627" x="3946525" y="5326063"/>
          <p14:tracePt t="47644" x="4465638" y="5326063"/>
          <p14:tracePt t="47660" x="4922838" y="5326063"/>
          <p14:tracePt t="47679" x="5189538" y="5326063"/>
          <p14:tracePt t="47719" x="5135563" y="5326063"/>
          <p14:tracePt t="47728" x="5013325" y="5334000"/>
          <p14:tracePt t="47744" x="4632325" y="5349875"/>
          <p14:tracePt t="47761" x="4441825" y="5372100"/>
          <p14:tracePt t="47777" x="4435475" y="5372100"/>
          <p14:tracePt t="47794" x="4435475" y="5380038"/>
          <p14:tracePt t="47810" x="4465638" y="5380038"/>
          <p14:tracePt t="47827" x="4656138" y="5380038"/>
          <p14:tracePt t="47844" x="4899025" y="5380038"/>
          <p14:tracePt t="47847" x="5006975" y="5380038"/>
          <p14:tracePt t="47861" x="5059363" y="5380038"/>
          <p14:tracePt t="47877" x="5083175" y="5380038"/>
          <p14:tracePt t="47912" x="5029200" y="5372100"/>
          <p14:tracePt t="47920" x="4906963" y="5372100"/>
          <p14:tracePt t="47928" x="4778375" y="5372100"/>
          <p14:tracePt t="47944" x="4556125" y="5372100"/>
          <p14:tracePt t="47961" x="4525963" y="5372100"/>
          <p14:tracePt t="47999" x="4518025" y="5372100"/>
          <p14:tracePt t="48863" x="4503738" y="5372100"/>
          <p14:tracePt t="48871" x="4479925" y="5380038"/>
          <p14:tracePt t="48879" x="4411663" y="5426075"/>
          <p14:tracePt t="48894" x="4327525" y="5464175"/>
          <p14:tracePt t="48911" x="3970338" y="5622925"/>
          <p14:tracePt t="48928" x="3673475" y="5775325"/>
          <p14:tracePt t="48944" x="3390900" y="5935663"/>
          <p14:tracePt t="48962" x="3146425" y="6080125"/>
          <p14:tracePt t="48978" x="2917825" y="6226175"/>
          <p14:tracePt t="48994" x="2713038" y="6370638"/>
          <p14:tracePt t="49011" x="2530475" y="6469063"/>
          <p14:tracePt t="49028" x="2354263" y="6515100"/>
          <p14:tracePt t="49045" x="2193925" y="6553200"/>
          <p14:tracePt t="49061" x="2065338" y="6553200"/>
          <p14:tracePt t="49078" x="1905000" y="6553200"/>
          <p14:tracePt t="49095" x="1730375" y="6515100"/>
          <p14:tracePt t="49111" x="1485900" y="6416675"/>
          <p14:tracePt t="49128" x="1317625" y="6378575"/>
          <p14:tracePt t="49145" x="1181100" y="6332538"/>
          <p14:tracePt t="49161" x="1066800" y="6324600"/>
          <p14:tracePt t="49178" x="1020763" y="6316663"/>
          <p14:tracePt t="49194" x="1006475" y="6316663"/>
          <p14:tracePt t="49257" x="974725" y="6370638"/>
          <p14:tracePt t="49263" x="944563" y="6492875"/>
          <p14:tracePt t="49528" x="457200" y="6537325"/>
          <p14:tracePt t="49616" x="473075" y="6537325"/>
          <p14:tracePt t="49624" x="479425" y="6537325"/>
          <p14:tracePt t="49632" x="503238" y="6537325"/>
          <p14:tracePt t="49644" x="511175" y="6545263"/>
          <p14:tracePt t="49663" x="587375" y="6607175"/>
          <p14:tracePt t="50728" x="693738" y="6484938"/>
          <p14:tracePt t="50744" x="693738" y="6438900"/>
          <p14:tracePt t="50761" x="693738" y="6392863"/>
          <p14:tracePt t="50778" x="693738" y="6346825"/>
          <p14:tracePt t="50794" x="693738" y="6324600"/>
          <p14:tracePt t="50811" x="693738" y="6264275"/>
          <p14:tracePt t="50828" x="685800" y="6172200"/>
          <p14:tracePt t="50844" x="685800" y="6126163"/>
          <p14:tracePt t="50861" x="685800" y="6057900"/>
          <p14:tracePt t="50862" x="685800" y="6003925"/>
          <p14:tracePt t="51590" x="0" y="0"/>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5231029"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Experimental Design</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052946" y="2156175"/>
            <a:ext cx="4580210" cy="2554545"/>
          </a:xfrm>
          <a:prstGeom prst="rect">
            <a:avLst/>
          </a:prstGeom>
          <a:solidFill>
            <a:schemeClr val="bg1"/>
          </a:solidFill>
        </p:spPr>
        <p:txBody>
          <a:bodyPr wrap="square">
            <a:spAutoFit/>
          </a:bodyPr>
          <a:lstStyle/>
          <a:p>
            <a:pPr algn="just"/>
            <a:r>
              <a:rPr lang="en-US" sz="2000" dirty="0" smtClean="0">
                <a:latin typeface="Times New Roman" panose="02020603050405020304" pitchFamily="18" charset="0"/>
                <a:cs typeface="Times New Roman" panose="02020603050405020304" pitchFamily="18" charset="0"/>
              </a:rPr>
              <a:t>In </a:t>
            </a:r>
            <a:r>
              <a:rPr lang="en-US" sz="2000" dirty="0">
                <a:latin typeface="Times New Roman" panose="02020603050405020304" pitchFamily="18" charset="0"/>
                <a:cs typeface="Times New Roman" panose="02020603050405020304" pitchFamily="18" charset="0"/>
              </a:rPr>
              <a:t>order to produce meaningful unbiased results, experiments should be </a:t>
            </a:r>
            <a:r>
              <a:rPr lang="en-US" sz="2000" dirty="0" smtClean="0">
                <a:latin typeface="Times New Roman" panose="02020603050405020304" pitchFamily="18" charset="0"/>
                <a:cs typeface="Times New Roman" panose="02020603050405020304" pitchFamily="18" charset="0"/>
              </a:rPr>
              <a:t>carefully designed </a:t>
            </a:r>
            <a:r>
              <a:rPr lang="en-US" sz="2000" dirty="0">
                <a:latin typeface="Times New Roman" panose="02020603050405020304" pitchFamily="18" charset="0"/>
                <a:cs typeface="Times New Roman" panose="02020603050405020304" pitchFamily="18" charset="0"/>
              </a:rPr>
              <a:t>and executed. It is important to know what steps should be taken </a:t>
            </a:r>
            <a:r>
              <a:rPr lang="en-US" sz="2000" dirty="0" smtClean="0">
                <a:latin typeface="Times New Roman" panose="02020603050405020304" pitchFamily="18" charset="0"/>
                <a:cs typeface="Times New Roman" panose="02020603050405020304" pitchFamily="18" charset="0"/>
              </a:rPr>
              <a:t>to make </a:t>
            </a:r>
            <a:r>
              <a:rPr lang="en-US" sz="2000" dirty="0">
                <a:latin typeface="Times New Roman" panose="02020603050405020304" pitchFamily="18" charset="0"/>
                <a:cs typeface="Times New Roman" panose="02020603050405020304" pitchFamily="18" charset="0"/>
              </a:rPr>
              <a:t>the results of an experiment valid. Three key elements of a </a:t>
            </a:r>
            <a:r>
              <a:rPr lang="en-US" sz="2000" dirty="0" smtClean="0">
                <a:latin typeface="Times New Roman" panose="02020603050405020304" pitchFamily="18" charset="0"/>
                <a:cs typeface="Times New Roman" panose="02020603050405020304" pitchFamily="18" charset="0"/>
              </a:rPr>
              <a:t>well-designed experiment </a:t>
            </a:r>
            <a:r>
              <a:rPr lang="en-US" sz="2000" dirty="0">
                <a:latin typeface="Times New Roman" panose="02020603050405020304" pitchFamily="18" charset="0"/>
                <a:cs typeface="Times New Roman" panose="02020603050405020304" pitchFamily="18" charset="0"/>
              </a:rPr>
              <a:t>are </a:t>
            </a:r>
            <a:r>
              <a:rPr lang="en-US" sz="2000" i="1" dirty="0">
                <a:latin typeface="Times New Roman" panose="02020603050405020304" pitchFamily="18" charset="0"/>
                <a:cs typeface="Times New Roman" panose="02020603050405020304" pitchFamily="18" charset="0"/>
              </a:rPr>
              <a:t>control</a:t>
            </a:r>
            <a:r>
              <a:rPr lang="en-US" sz="2000"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randomization</a:t>
            </a:r>
            <a:r>
              <a:rPr lang="en-US" sz="2000" dirty="0">
                <a:latin typeface="Times New Roman" panose="02020603050405020304" pitchFamily="18" charset="0"/>
                <a:cs typeface="Times New Roman" panose="02020603050405020304" pitchFamily="18" charset="0"/>
              </a:rPr>
              <a:t>, and </a:t>
            </a:r>
            <a:r>
              <a:rPr lang="en-US" sz="2000" i="1" dirty="0">
                <a:latin typeface="Times New Roman" panose="02020603050405020304" pitchFamily="18" charset="0"/>
                <a:cs typeface="Times New Roman" panose="02020603050405020304" pitchFamily="18" charset="0"/>
              </a:rPr>
              <a:t>replication</a:t>
            </a:r>
            <a:r>
              <a:rPr lang="en-US" sz="2000" dirty="0">
                <a:latin typeface="Times New Roman" panose="02020603050405020304" pitchFamily="18" charset="0"/>
                <a:cs typeface="Times New Roman" panose="02020603050405020304" pitchFamily="18" charset="0"/>
              </a:rPr>
              <a:t>.</a:t>
            </a:r>
          </a:p>
        </p:txBody>
      </p:sp>
      <p:sp>
        <p:nvSpPr>
          <p:cNvPr id="9" name="Rectangle 8"/>
          <p:cNvSpPr/>
          <p:nvPr/>
        </p:nvSpPr>
        <p:spPr>
          <a:xfrm>
            <a:off x="6974520" y="2568219"/>
            <a:ext cx="4580210" cy="1631216"/>
          </a:xfrm>
          <a:prstGeom prst="rect">
            <a:avLst/>
          </a:prstGeom>
          <a:solidFill>
            <a:schemeClr val="bg1"/>
          </a:solidFill>
        </p:spPr>
        <p:txBody>
          <a:bodyPr wrap="square">
            <a:spAutoFit/>
          </a:bodyPr>
          <a:lstStyle/>
          <a:p>
            <a:pPr algn="r"/>
            <a:r>
              <a:rPr lang="ar-EG" sz="2000" dirty="0">
                <a:latin typeface="Times New Roman" panose="02020603050405020304" pitchFamily="18" charset="0"/>
                <a:cs typeface="Times New Roman" panose="02020603050405020304" pitchFamily="18" charset="0"/>
              </a:rPr>
              <a:t>ومن أجل الحصول على نتائج ذات معنى وغير متحيزة، ينبغي تصميم التجارب وتنفيذها بعناية. من المهم معرفة الخطوات التي يجب اتخاذها لجعل نتائج التجربة صالحة. ثلاثة عناصر رئيسية لتجربة مصممة تصميما جيدا هي التحكم، والعشوائية، والتكرار.</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8360700"/>
      </p:ext>
    </p:extLst>
  </p:cSld>
  <p:clrMapOvr>
    <a:masterClrMapping/>
  </p:clrMapOvr>
  <mc:AlternateContent xmlns:mc="http://schemas.openxmlformats.org/markup-compatibility/2006" xmlns:p14="http://schemas.microsoft.com/office/powerpoint/2010/main">
    <mc:Choice Requires="p14">
      <p:transition p14:dur="10" advTm="38552"/>
    </mc:Choice>
    <mc:Fallback xmlns="">
      <p:transition advTm="38552"/>
    </mc:Fallback>
  </mc:AlternateContent>
  <p:timing>
    <p:tnLst>
      <p:par>
        <p:cTn id="1" dur="indefinite" restart="never" nodeType="tmRoot"/>
      </p:par>
    </p:tnLst>
  </p:timing>
  <p:extLst mod="1">
    <p:ext uri="{3A86A75C-4F4B-4683-9AE1-C65F6400EC91}">
      <p14:laserTraceLst xmlns:p14="http://schemas.microsoft.com/office/powerpoint/2010/main">
        <p14:tracePtLst>
          <p14:tracePt t="17854" x="723900" y="5303838"/>
          <p14:tracePt t="17967" x="723900" y="5280025"/>
          <p14:tracePt t="17975" x="777875" y="5265738"/>
          <p14:tracePt t="17983" x="808038" y="5249863"/>
          <p14:tracePt t="17992" x="876300" y="5227638"/>
          <p14:tracePt t="18006" x="936625" y="5197475"/>
          <p14:tracePt t="18023" x="1249363" y="5067300"/>
          <p14:tracePt t="18040" x="1470025" y="5006975"/>
          <p14:tracePt t="18056" x="1782763" y="4906963"/>
          <p14:tracePt t="18073" x="2125663" y="4778375"/>
          <p14:tracePt t="18090" x="2454275" y="4656138"/>
          <p14:tracePt t="18106" x="2713038" y="4511675"/>
          <p14:tracePt t="18123" x="2911475" y="4389438"/>
          <p14:tracePt t="18140" x="3048000" y="4283075"/>
          <p14:tracePt t="18156" x="3154363" y="4168775"/>
          <p14:tracePt t="18173" x="3216275" y="4092575"/>
          <p14:tracePt t="18191" x="3246438" y="4022725"/>
          <p14:tracePt t="18592" x="3352800" y="4008438"/>
          <p14:tracePt t="18599" x="3687763" y="4008438"/>
          <p14:tracePt t="18608" x="4054475" y="4008438"/>
          <p14:tracePt t="18623" x="4373563" y="4000500"/>
          <p14:tracePt t="18640" x="4441825" y="3992563"/>
          <p14:tracePt t="18657" x="4610100" y="3932238"/>
          <p14:tracePt t="18674" x="4762500" y="3908425"/>
          <p14:tracePt t="18691" x="4838700" y="3886200"/>
          <p14:tracePt t="18707" x="4906963" y="3856038"/>
          <p14:tracePt t="18724" x="4968875" y="3825875"/>
          <p14:tracePt t="18740" x="4991100" y="3817938"/>
          <p14:tracePt t="18783" x="5029200" y="3794125"/>
          <p14:tracePt t="18792" x="5075238" y="3779838"/>
          <p14:tracePt t="18807" x="5211763" y="3749675"/>
          <p14:tracePt t="18824" x="5402263" y="3711575"/>
          <p14:tracePt t="18840" x="5668963" y="3695700"/>
          <p14:tracePt t="18857" x="5973763" y="3673475"/>
          <p14:tracePt t="18874" x="6218238" y="3641725"/>
          <p14:tracePt t="18891" x="6346825" y="3619500"/>
          <p14:tracePt t="18937" x="6278563" y="3603625"/>
          <p14:tracePt t="18943" x="6088063" y="3589338"/>
          <p14:tracePt t="18957" x="5821363" y="3589338"/>
          <p14:tracePt t="18974" x="5241925" y="3589338"/>
          <p14:tracePt t="18990" x="4937125" y="3641725"/>
          <p14:tracePt t="19007" x="4778375" y="3703638"/>
          <p14:tracePt t="19064" x="4784725" y="3711575"/>
          <p14:tracePt t="19071" x="4816475" y="3711575"/>
          <p14:tracePt t="19080" x="4830763" y="3711575"/>
          <p14:tracePt t="19143" x="4808538" y="3711575"/>
          <p14:tracePt t="19152" x="4800600" y="3711575"/>
          <p14:tracePt t="20215" x="4830763" y="3711575"/>
          <p14:tracePt t="20223" x="4922838" y="3711575"/>
          <p14:tracePt t="20232" x="5029200" y="3711575"/>
          <p14:tracePt t="20241" x="5135563" y="3711575"/>
          <p14:tracePt t="20258" x="5295900" y="3711575"/>
          <p14:tracePt t="20274" x="5486400" y="3711575"/>
          <p14:tracePt t="20291" x="5638800" y="3711575"/>
          <p14:tracePt t="20307" x="5730875" y="3711575"/>
          <p14:tracePt t="20324" x="5761038" y="3711575"/>
          <p14:tracePt t="20357" x="5768975" y="3703638"/>
          <p14:tracePt t="20401" x="5783263" y="3703638"/>
          <p14:tracePt t="20407" x="5821363" y="3695700"/>
          <p14:tracePt t="20415" x="5859463" y="3679825"/>
          <p14:tracePt t="20424" x="5921375" y="3679825"/>
          <p14:tracePt t="20441" x="6035675" y="3665538"/>
          <p14:tracePt t="20458" x="6188075" y="3641725"/>
          <p14:tracePt t="20474" x="6332538" y="3641725"/>
          <p14:tracePt t="20491" x="6438900" y="3641725"/>
          <p14:tracePt t="20507" x="6523038" y="3641725"/>
          <p14:tracePt t="20524" x="6537325" y="3641725"/>
          <p14:tracePt t="20575" x="6530975" y="3635375"/>
          <p14:tracePt t="20583" x="6461125" y="3611563"/>
          <p14:tracePt t="20592" x="6378575" y="3597275"/>
          <p14:tracePt t="20608" x="6156325" y="3597275"/>
          <p14:tracePt t="20624" x="6049963" y="3619500"/>
          <p14:tracePt t="20641" x="5973763" y="3649663"/>
          <p14:tracePt t="20658" x="5965825" y="3649663"/>
          <p14:tracePt t="20704" x="5973763" y="3657600"/>
          <p14:tracePt t="20712" x="6019800" y="3679825"/>
          <p14:tracePt t="20724" x="6080125" y="3679825"/>
          <p14:tracePt t="20741" x="6202363" y="3679825"/>
          <p14:tracePt t="20758" x="6270625" y="3679825"/>
          <p14:tracePt t="20816" x="6256338" y="3679825"/>
          <p14:tracePt t="20824" x="6202363" y="3673475"/>
          <p14:tracePt t="20831" x="6118225" y="3673475"/>
          <p14:tracePt t="20841" x="6057900" y="3673475"/>
          <p14:tracePt t="20857" x="6019800" y="3679825"/>
          <p14:tracePt t="21655" x="6027738" y="3649663"/>
          <p14:tracePt t="21663" x="6042025" y="3627438"/>
          <p14:tracePt t="21675" x="6049963" y="3611563"/>
          <p14:tracePt t="21691" x="6080125" y="3573463"/>
          <p14:tracePt t="21708" x="6111875" y="3543300"/>
          <p14:tracePt t="21725" x="6118225" y="3535363"/>
          <p14:tracePt t="21784" x="6134100" y="3527425"/>
          <p14:tracePt t="21791" x="6172200" y="3527425"/>
          <p14:tracePt t="21800" x="6210300" y="3527425"/>
          <p14:tracePt t="21808" x="6232525" y="3535363"/>
          <p14:tracePt t="21825" x="6354763" y="3573463"/>
          <p14:tracePt t="21841" x="6583363" y="3649663"/>
          <p14:tracePt t="21858" x="6727825" y="3687763"/>
          <p14:tracePt t="21875" x="6888163" y="3703638"/>
          <p14:tracePt t="21891" x="7010400" y="3703638"/>
          <p14:tracePt t="21908" x="7094538" y="3703638"/>
          <p14:tracePt t="21925" x="7108825" y="3703638"/>
          <p14:tracePt t="21975" x="7116763" y="3703638"/>
          <p14:tracePt t="21984" x="7086600" y="3695700"/>
          <p14:tracePt t="21992" x="7048500" y="3687763"/>
          <p14:tracePt t="22008" x="6988175" y="3665538"/>
          <p14:tracePt t="22025" x="6980238" y="3665538"/>
          <p14:tracePt t="22128" x="6988175" y="3665538"/>
          <p14:tracePt t="22215" x="6950075" y="3665538"/>
          <p14:tracePt t="22224" x="6896100" y="3657600"/>
          <p14:tracePt t="22232" x="6873875" y="3657600"/>
          <p14:tracePt t="22241" x="6850063" y="3657600"/>
          <p14:tracePt t="22848" x="6926263" y="3673475"/>
          <p14:tracePt t="22855" x="7086600" y="3717925"/>
          <p14:tracePt t="22863" x="7323138" y="3749675"/>
          <p14:tracePt t="22875" x="7543800" y="3771900"/>
          <p14:tracePt t="22891" x="7840663" y="3779838"/>
          <p14:tracePt t="22908" x="8175625" y="3779838"/>
          <p14:tracePt t="22925" x="8580438" y="3763963"/>
          <p14:tracePt t="22941" x="8831263" y="3695700"/>
          <p14:tracePt t="22958" x="8953500" y="3635375"/>
          <p14:tracePt t="22975" x="8991600" y="3551238"/>
          <p14:tracePt t="22991" x="8991600" y="3429000"/>
          <p14:tracePt t="23008" x="8931275" y="3292475"/>
          <p14:tracePt t="23025" x="8861425" y="3192463"/>
          <p14:tracePt t="23041" x="8823325" y="3154363"/>
          <p14:tracePt t="23119" x="8816975" y="3154363"/>
          <p14:tracePt t="23127" x="8816975" y="3216275"/>
          <p14:tracePt t="23142" x="8816975" y="3306763"/>
          <p14:tracePt t="23159" x="8839200" y="3475038"/>
          <p14:tracePt t="23175" x="8847138" y="3497263"/>
          <p14:tracePt t="23271" x="8847138" y="3482975"/>
          <p14:tracePt t="23280" x="8823325" y="3451225"/>
          <p14:tracePt t="23292" x="8793163" y="3444875"/>
          <p14:tracePt t="23308" x="8747125" y="3436938"/>
          <p14:tracePt t="23325" x="8740775" y="3436938"/>
          <p14:tracePt t="23359" x="8732838" y="3444875"/>
          <p14:tracePt t="23375" x="8869363" y="3535363"/>
          <p14:tracePt t="23392" x="9097963" y="3573463"/>
          <p14:tracePt t="23409" x="9318625" y="3589338"/>
          <p14:tracePt t="23425" x="9456738" y="3589338"/>
          <p14:tracePt t="23442" x="9563100" y="3565525"/>
          <p14:tracePt t="23458" x="9571038" y="3565525"/>
          <p14:tracePt t="23492" x="9571038" y="3551238"/>
          <p14:tracePt t="23508" x="9197975" y="3535363"/>
          <p14:tracePt t="23525" x="8770938" y="3551238"/>
          <p14:tracePt t="23542" x="8504238" y="3649663"/>
          <p14:tracePt t="23558" x="8450263" y="3657600"/>
          <p14:tracePt t="23625" x="8458200" y="3665538"/>
          <p14:tracePt t="23631" x="8474075" y="3673475"/>
          <p14:tracePt t="23642" x="8488363" y="3673475"/>
          <p14:tracePt t="23735" x="8474075" y="3673475"/>
          <p14:tracePt t="23744" x="8458200" y="3673475"/>
          <p14:tracePt t="23752" x="8442325" y="3673475"/>
          <p14:tracePt t="23760" x="8435975" y="3673475"/>
          <p14:tracePt t="23775" x="8305800" y="3679825"/>
          <p14:tracePt t="23792" x="7947025" y="3733800"/>
          <p14:tracePt t="23809" x="7451725" y="3733800"/>
          <p14:tracePt t="23825" x="6835775" y="3733800"/>
          <p14:tracePt t="23842" x="6210300" y="3733800"/>
          <p14:tracePt t="23859" x="5753100" y="3741738"/>
          <p14:tracePt t="23875" x="5478463" y="3741738"/>
          <p14:tracePt t="23892" x="5287963" y="3763963"/>
          <p14:tracePt t="23911" x="5121275" y="3779838"/>
          <p14:tracePt t="23925" x="5113338" y="3779838"/>
          <p14:tracePt t="23943" x="5089525" y="3779838"/>
          <p14:tracePt t="23959" x="5075238" y="3779838"/>
          <p14:tracePt t="23992" x="5067300" y="3779838"/>
          <p14:tracePt t="24009" x="5045075" y="3771900"/>
          <p14:tracePt t="24025" x="5029200" y="3763963"/>
          <p14:tracePt t="24042" x="4975225" y="3756025"/>
          <p14:tracePt t="24059" x="4868863" y="3725863"/>
          <p14:tracePt t="24075" x="4716463" y="3703638"/>
          <p14:tracePt t="24092" x="4564063" y="3687763"/>
          <p14:tracePt t="24110" x="4419600" y="3679825"/>
          <p14:tracePt t="24112" x="4351338" y="3657600"/>
          <p14:tracePt t="24125" x="4289425" y="3657600"/>
          <p14:tracePt t="24142" x="4175125" y="3649663"/>
          <p14:tracePt t="24159" x="4092575" y="3641725"/>
          <p14:tracePt t="24176" x="4068763" y="3627438"/>
          <p14:tracePt t="24232" x="4060825" y="3627438"/>
          <p14:tracePt t="24272" x="4060825" y="3619500"/>
          <p14:tracePt t="24279" x="4098925" y="3597275"/>
          <p14:tracePt t="24292" x="4160838" y="3581400"/>
          <p14:tracePt t="24309" x="4343400" y="3559175"/>
          <p14:tracePt t="24326" x="4686300" y="3513138"/>
          <p14:tracePt t="24342" x="5059363" y="3513138"/>
          <p14:tracePt t="24359" x="5464175" y="3513138"/>
          <p14:tracePt t="24376" x="5616575" y="3565525"/>
          <p14:tracePt t="24392" x="5668963" y="3603625"/>
          <p14:tracePt t="24410" x="5668963" y="3641725"/>
          <p14:tracePt t="24426" x="5668963" y="3717925"/>
          <p14:tracePt t="24442" x="5622925" y="3802063"/>
          <p14:tracePt t="24459" x="5508625" y="3863975"/>
          <p14:tracePt t="24476" x="5364163" y="3902075"/>
          <p14:tracePt t="24492" x="5219700" y="3916363"/>
          <p14:tracePt t="24509" x="5075238" y="3916363"/>
          <p14:tracePt t="24526" x="5037138" y="3916363"/>
          <p14:tracePt t="24542" x="5029200" y="3916363"/>
          <p14:tracePt t="24575" x="5029200" y="3886200"/>
          <p14:tracePt t="24583" x="5075238" y="3840163"/>
          <p14:tracePt t="24592" x="5143500" y="3810000"/>
          <p14:tracePt t="24609" x="5273675" y="3787775"/>
          <p14:tracePt t="24626" x="5410200" y="3763963"/>
          <p14:tracePt t="24642" x="5502275" y="3756025"/>
          <p14:tracePt t="24659" x="5532438" y="3756025"/>
          <p14:tracePt t="25409" x="5592763" y="3756025"/>
          <p14:tracePt t="25415" x="5654675" y="3756025"/>
          <p14:tracePt t="25426" x="5684838" y="3756025"/>
          <p14:tracePt t="25443" x="5821363" y="3756025"/>
          <p14:tracePt t="25460" x="5997575" y="3756025"/>
          <p14:tracePt t="25476" x="6194425" y="3756025"/>
          <p14:tracePt t="25493" x="6378575" y="3756025"/>
          <p14:tracePt t="25509" x="6561138" y="3756025"/>
          <p14:tracePt t="25527" x="6689725" y="3756025"/>
          <p14:tracePt t="25543" x="6713538" y="3749675"/>
          <p14:tracePt t="25560" x="6759575" y="3741738"/>
          <p14:tracePt t="25576" x="6773863" y="3741738"/>
          <p14:tracePt t="25593" x="6797675" y="3733800"/>
          <p14:tracePt t="25609" x="6858000" y="3725863"/>
          <p14:tracePt t="25627" x="7002463" y="3725863"/>
          <p14:tracePt t="25643" x="7170738" y="3725863"/>
          <p14:tracePt t="25646" x="7299325" y="3725863"/>
          <p14:tracePt t="25659" x="7445375" y="3725863"/>
          <p14:tracePt t="25676" x="7756525" y="3725863"/>
          <p14:tracePt t="25693" x="8131175" y="3725863"/>
          <p14:tracePt t="25709" x="8466138" y="3725863"/>
          <p14:tracePt t="25726" x="8778875" y="3725863"/>
          <p14:tracePt t="25743" x="9136063" y="3725863"/>
          <p14:tracePt t="25759" x="9356725" y="3725863"/>
          <p14:tracePt t="25777" x="9540875" y="3725863"/>
          <p14:tracePt t="25793" x="9693275" y="3717925"/>
          <p14:tracePt t="25809" x="9807575" y="3695700"/>
          <p14:tracePt t="25827" x="9867900" y="3679825"/>
          <p14:tracePt t="25843" x="9875838" y="3673475"/>
          <p14:tracePt t="25951" x="9898063" y="3627438"/>
          <p14:tracePt t="25959" x="9906000" y="3573463"/>
          <p14:tracePt t="25967" x="9906000" y="3543300"/>
          <p14:tracePt t="25983" x="9906000" y="3535363"/>
          <p14:tracePt t="25993" x="9906000" y="3505200"/>
          <p14:tracePt t="26010" x="9906000" y="3398838"/>
          <p14:tracePt t="26027" x="9883775" y="3344863"/>
          <p14:tracePt t="26043" x="9807575" y="3298825"/>
          <p14:tracePt t="26060" x="9685338" y="3246438"/>
          <p14:tracePt t="26076" x="9540875" y="3222625"/>
          <p14:tracePt t="26093" x="9288463" y="3222625"/>
          <p14:tracePt t="26110" x="8961438" y="3222625"/>
          <p14:tracePt t="26126" x="8580438" y="3222625"/>
          <p14:tracePt t="26143" x="8001000" y="3222625"/>
          <p14:tracePt t="26160" x="7627938" y="3222625"/>
          <p14:tracePt t="26176" x="7254875" y="3222625"/>
          <p14:tracePt t="26193" x="6911975" y="3200400"/>
          <p14:tracePt t="26210" x="6515100" y="3154363"/>
          <p14:tracePt t="26226" x="6248400" y="3154363"/>
          <p14:tracePt t="26243" x="6042025" y="3146425"/>
          <p14:tracePt t="26260" x="5829300" y="3146425"/>
          <p14:tracePt t="26276" x="5699125" y="3146425"/>
          <p14:tracePt t="26295" x="5516563" y="3146425"/>
          <p14:tracePt t="26310" x="5448300" y="3146425"/>
          <p14:tracePt t="26327" x="5241925" y="3162300"/>
          <p14:tracePt t="26343" x="5097463" y="3170238"/>
          <p14:tracePt t="26360" x="4937125" y="3170238"/>
          <p14:tracePt t="26376" x="4762500" y="3170238"/>
          <p14:tracePt t="26393" x="4610100" y="3170238"/>
          <p14:tracePt t="26410" x="4487863" y="3178175"/>
          <p14:tracePt t="26426" x="4411663" y="3178175"/>
          <p14:tracePt t="26443" x="4359275" y="3178175"/>
          <p14:tracePt t="26460" x="4335463" y="3192463"/>
          <p14:tracePt t="26528" x="4335463" y="3216275"/>
          <p14:tracePt t="26537" x="4335463" y="3276600"/>
          <p14:tracePt t="26544" x="4335463" y="3322638"/>
          <p14:tracePt t="26560" x="4335463" y="3360738"/>
          <p14:tracePt t="26576" x="4335463" y="3406775"/>
          <p14:tracePt t="26593" x="4335463" y="3413125"/>
          <p14:tracePt t="26611" x="4335463" y="3436938"/>
          <p14:tracePt t="26626" x="4335463" y="3444875"/>
          <p14:tracePt t="26643" x="4335463" y="3451225"/>
          <p14:tracePt t="26660" x="4335463" y="3497263"/>
          <p14:tracePt t="26676" x="4343400" y="3535363"/>
          <p14:tracePt t="26693" x="4359275" y="3565525"/>
          <p14:tracePt t="26728" x="4397375" y="3603625"/>
          <p14:tracePt t="26743" x="4441825" y="3641725"/>
          <p14:tracePt t="26760" x="4525963" y="3695700"/>
          <p14:tracePt t="26776" x="4594225" y="3717925"/>
          <p14:tracePt t="26793" x="4716463" y="3749675"/>
          <p14:tracePt t="26810" x="4854575" y="3779838"/>
          <p14:tracePt t="26826" x="4999038" y="3794125"/>
          <p14:tracePt t="26843" x="5151438" y="3817938"/>
          <p14:tracePt t="26860" x="5318125" y="3817938"/>
          <p14:tracePt t="26877" x="5478463" y="3817938"/>
          <p14:tracePt t="26893" x="5661025" y="3817938"/>
          <p14:tracePt t="26911" x="5943600" y="3817938"/>
          <p14:tracePt t="26927" x="6149975" y="3817938"/>
          <p14:tracePt t="26943" x="6384925" y="3817938"/>
          <p14:tracePt t="26960" x="6637338" y="3817938"/>
          <p14:tracePt t="26977" x="6896100" y="3817938"/>
          <p14:tracePt t="26993" x="7192963" y="3817938"/>
          <p14:tracePt t="27010" x="7505700" y="3817938"/>
          <p14:tracePt t="27027" x="7878763" y="3817938"/>
          <p14:tracePt t="27043" x="8237538" y="3817938"/>
          <p14:tracePt t="27060" x="8550275" y="3817938"/>
          <p14:tracePt t="27077" x="8793163" y="3794125"/>
          <p14:tracePt t="27093" x="9007475" y="3756025"/>
          <p14:tracePt t="27110" x="9258300" y="3725863"/>
          <p14:tracePt t="27127" x="9334500" y="3717925"/>
          <p14:tracePt t="27143" x="9448800" y="3695700"/>
          <p14:tracePt t="27160" x="9509125" y="3673475"/>
          <p14:tracePt t="27177" x="9555163" y="3657600"/>
          <p14:tracePt t="27193" x="9593263" y="3627438"/>
          <p14:tracePt t="27210" x="9639300" y="3589338"/>
          <p14:tracePt t="27228" x="9693275" y="3535363"/>
          <p14:tracePt t="27243" x="9737725" y="3467100"/>
          <p14:tracePt t="27260" x="9775825" y="3413125"/>
          <p14:tracePt t="27277" x="9837738" y="3336925"/>
          <p14:tracePt t="27293" x="9898063" y="3284538"/>
          <p14:tracePt t="27310" x="9952038" y="3222625"/>
          <p14:tracePt t="27327" x="9959975" y="3208338"/>
          <p14:tracePt t="27343" x="9959975" y="3192463"/>
          <p14:tracePt t="27360" x="9959975" y="3170238"/>
          <p14:tracePt t="27377" x="9845675" y="3094038"/>
          <p14:tracePt t="27393" x="9639300" y="3055938"/>
          <p14:tracePt t="27410" x="9380538" y="3017838"/>
          <p14:tracePt t="27427" x="9105900" y="3017838"/>
          <p14:tracePt t="27443" x="8816975" y="3017838"/>
          <p14:tracePt t="27460" x="8420100" y="3017838"/>
          <p14:tracePt t="27477" x="7924800" y="3017838"/>
          <p14:tracePt t="27493" x="7505700" y="3017838"/>
          <p14:tracePt t="27511" x="6956425" y="3001963"/>
          <p14:tracePt t="27528" x="6607175" y="3001963"/>
          <p14:tracePt t="27543" x="6370638" y="3001963"/>
          <p14:tracePt t="27560" x="6156325" y="3001963"/>
          <p14:tracePt t="27577" x="5981700" y="3009900"/>
          <p14:tracePt t="27593" x="5875338" y="3040063"/>
          <p14:tracePt t="27610" x="5791200" y="3086100"/>
          <p14:tracePt t="27627" x="5699125" y="3132138"/>
          <p14:tracePt t="27643" x="5638800" y="3170238"/>
          <p14:tracePt t="27647" x="5616575" y="3178175"/>
          <p14:tracePt t="27660" x="5592763" y="3184525"/>
          <p14:tracePt t="27677" x="5532438" y="3200400"/>
          <p14:tracePt t="27693" x="5440363" y="3222625"/>
          <p14:tracePt t="27711" x="5318125" y="3222625"/>
          <p14:tracePt t="27728" x="5203825" y="3222625"/>
          <p14:tracePt t="27743" x="5105400" y="3222625"/>
          <p14:tracePt t="27760" x="5029200" y="3222625"/>
          <p14:tracePt t="27777" x="4975225" y="3230563"/>
          <p14:tracePt t="27794" x="4953000" y="3230563"/>
          <p14:tracePt t="27810" x="4945063" y="3230563"/>
          <p14:tracePt t="27827" x="4937125" y="3238500"/>
          <p14:tracePt t="27872" x="4937125" y="3246438"/>
          <p14:tracePt t="27879" x="4937125" y="3268663"/>
          <p14:tracePt t="27894" x="4906963" y="3314700"/>
          <p14:tracePt t="27911" x="4838700" y="3382963"/>
          <p14:tracePt t="27927" x="4762500" y="3467100"/>
          <p14:tracePt t="27944" x="4708525" y="3535363"/>
          <p14:tracePt t="27960" x="4678363" y="3597275"/>
          <p14:tracePt t="27977" x="4664075" y="3635375"/>
          <p14:tracePt t="27994" x="4656138" y="3665538"/>
          <p14:tracePt t="28087" x="4656138" y="3687763"/>
          <p14:tracePt t="28095" x="4702175" y="3763963"/>
          <p14:tracePt t="28103" x="4762500" y="3832225"/>
          <p14:tracePt t="28112" x="4808538" y="3878263"/>
          <p14:tracePt t="28127" x="4899025" y="3954463"/>
          <p14:tracePt t="28144" x="4999038" y="4000500"/>
          <p14:tracePt t="28160" x="5105400" y="4030663"/>
          <p14:tracePt t="28177" x="5273675" y="4046538"/>
          <p14:tracePt t="28194" x="5456238" y="4054475"/>
          <p14:tracePt t="28210" x="5654675" y="4054475"/>
          <p14:tracePt t="28228" x="5927725" y="4054475"/>
          <p14:tracePt t="28244" x="6240463" y="4054475"/>
          <p14:tracePt t="28260" x="6575425" y="4054475"/>
          <p14:tracePt t="28277" x="7010400" y="4054475"/>
          <p14:tracePt t="28294" x="7445375" y="4054475"/>
          <p14:tracePt t="28311" x="7864475" y="4054475"/>
          <p14:tracePt t="28327" x="8420100" y="4054475"/>
          <p14:tracePt t="28344" x="8778875" y="4054475"/>
          <p14:tracePt t="28360" x="9067800" y="4054475"/>
          <p14:tracePt t="28377" x="9288463" y="4054475"/>
          <p14:tracePt t="28394" x="9555163" y="4054475"/>
          <p14:tracePt t="28410" x="9845675" y="4054475"/>
          <p14:tracePt t="28427" x="10118725" y="4054475"/>
          <p14:tracePt t="28444" x="10302875" y="4054475"/>
          <p14:tracePt t="28460" x="10417175" y="4016375"/>
          <p14:tracePt t="28477" x="10493375" y="3984625"/>
          <p14:tracePt t="28494" x="10515600" y="3978275"/>
          <p14:tracePt t="28551" x="10515600" y="3924300"/>
          <p14:tracePt t="28559" x="10523538" y="3856038"/>
          <p14:tracePt t="28567" x="10523538" y="3794125"/>
          <p14:tracePt t="28577" x="10523538" y="3741738"/>
          <p14:tracePt t="28594" x="10531475" y="3649663"/>
          <p14:tracePt t="28610" x="10531475" y="3535363"/>
          <p14:tracePt t="28627" x="10531475" y="3451225"/>
          <p14:tracePt t="28631" x="10531475" y="3398838"/>
          <p14:tracePt t="28644" x="10493375" y="3344863"/>
          <p14:tracePt t="28660" x="10417175" y="3254375"/>
          <p14:tracePt t="28677" x="10287000" y="3162300"/>
          <p14:tracePt t="28695" x="10104438" y="3108325"/>
          <p14:tracePt t="28710" x="10012363" y="3086100"/>
          <p14:tracePt t="28727" x="9661525" y="3063875"/>
          <p14:tracePt t="28744" x="9394825" y="3063875"/>
          <p14:tracePt t="28761" x="8999538" y="3063875"/>
          <p14:tracePt t="28777" x="8580438" y="3063875"/>
          <p14:tracePt t="28794" x="8131175" y="3063875"/>
          <p14:tracePt t="28811" x="7734300" y="3063875"/>
          <p14:tracePt t="28827" x="7421563" y="3063875"/>
          <p14:tracePt t="28844" x="7170738" y="3063875"/>
          <p14:tracePt t="28861" x="7002463" y="3063875"/>
          <p14:tracePt t="28877" x="6858000" y="3063875"/>
          <p14:tracePt t="28894" x="6629400" y="3086100"/>
          <p14:tracePt t="28911" x="6561138" y="3101975"/>
          <p14:tracePt t="28928" x="6340475" y="3124200"/>
          <p14:tracePt t="28944" x="6180138" y="3162300"/>
          <p14:tracePt t="28961" x="5973763" y="3184525"/>
          <p14:tracePt t="28977" x="5753100" y="3216275"/>
          <p14:tracePt t="28994" x="5508625" y="3260725"/>
          <p14:tracePt t="29011" x="5265738" y="3284538"/>
          <p14:tracePt t="29027" x="5037138" y="3298825"/>
          <p14:tracePt t="29044" x="4846638" y="3330575"/>
          <p14:tracePt t="29061" x="4702175" y="3344863"/>
          <p14:tracePt t="29077" x="4625975" y="3360738"/>
          <p14:tracePt t="29094" x="4594225" y="3360738"/>
          <p14:tracePt t="29200" x="4579938" y="3360738"/>
          <p14:tracePt t="29208" x="4572000" y="3360738"/>
          <p14:tracePt t="29215" x="4541838" y="3375025"/>
          <p14:tracePt t="29231" x="4525963" y="3390900"/>
          <p14:tracePt t="29244" x="4518025" y="3398838"/>
          <p14:tracePt t="29261" x="4495800" y="3413125"/>
          <p14:tracePt t="29277" x="4487863" y="3421063"/>
          <p14:tracePt t="29295" x="4473575" y="3459163"/>
          <p14:tracePt t="29311" x="4473575" y="3482975"/>
          <p14:tracePt t="29328" x="4473575" y="3513138"/>
          <p14:tracePt t="29344" x="4473575" y="3535363"/>
          <p14:tracePt t="29361" x="4473575" y="3565525"/>
          <p14:tracePt t="29377" x="4479925" y="3597275"/>
          <p14:tracePt t="29394" x="4503738" y="3635375"/>
          <p14:tracePt t="29411" x="4525963" y="3657600"/>
          <p14:tracePt t="29427" x="4602163" y="3703638"/>
          <p14:tracePt t="29444" x="4702175" y="3756025"/>
          <p14:tracePt t="29461" x="4784725" y="3771900"/>
          <p14:tracePt t="29477" x="4884738" y="3794125"/>
          <p14:tracePt t="29495" x="5051425" y="3832225"/>
          <p14:tracePt t="29511" x="5165725" y="3840163"/>
          <p14:tracePt t="29527" x="5311775" y="3848100"/>
          <p14:tracePt t="29544" x="5448300" y="3848100"/>
          <p14:tracePt t="29561" x="5630863" y="3848100"/>
          <p14:tracePt t="29578" x="5813425" y="3848100"/>
          <p14:tracePt t="29594" x="6003925" y="3848100"/>
          <p14:tracePt t="29611" x="6149975" y="3848100"/>
          <p14:tracePt t="29628" x="6302375" y="3848100"/>
          <p14:tracePt t="29631" x="6378575" y="3848100"/>
          <p14:tracePt t="29644" x="6454775" y="3848100"/>
          <p14:tracePt t="29661" x="6607175" y="3848100"/>
          <p14:tracePt t="29678" x="6773863" y="3848100"/>
          <p14:tracePt t="29694" x="6956425" y="3848100"/>
          <p14:tracePt t="29711" x="7200900" y="3848100"/>
          <p14:tracePt t="29728" x="7369175" y="3848100"/>
          <p14:tracePt t="29744" x="7513638" y="3848100"/>
          <p14:tracePt t="29761" x="7635875" y="3848100"/>
          <p14:tracePt t="29778" x="7788275" y="3848100"/>
          <p14:tracePt t="29794" x="8039100" y="3848100"/>
          <p14:tracePt t="29811" x="8328025" y="3848100"/>
          <p14:tracePt t="29828" x="8664575" y="3848100"/>
          <p14:tracePt t="29844" x="9059863" y="3848100"/>
          <p14:tracePt t="29861" x="9456738" y="3848100"/>
          <p14:tracePt t="29878" x="9745663" y="3848100"/>
          <p14:tracePt t="29895" x="9974263" y="3848100"/>
          <p14:tracePt t="29911" x="10202863" y="3848100"/>
          <p14:tracePt t="29928" x="10317163" y="3848100"/>
          <p14:tracePt t="29944" x="10393363" y="3856038"/>
          <p14:tracePt t="29961" x="10409238" y="3863975"/>
          <p14:tracePt t="30039" x="10385425" y="3863975"/>
          <p14:tracePt t="30048" x="10317163" y="3863975"/>
          <p14:tracePt t="30055" x="10210800" y="3863975"/>
          <p14:tracePt t="30063" x="10074275" y="3863975"/>
          <p14:tracePt t="30078" x="9867900" y="3863975"/>
          <p14:tracePt t="30095" x="8877300" y="3863975"/>
          <p14:tracePt t="30111" x="7993063" y="3863975"/>
          <p14:tracePt t="30128" x="7146925" y="3863975"/>
          <p14:tracePt t="30145" x="6278563" y="3863975"/>
          <p14:tracePt t="30161" x="5638800" y="3863975"/>
          <p14:tracePt t="30178" x="5159375" y="3878263"/>
          <p14:tracePt t="30194" x="4860925" y="3932238"/>
          <p14:tracePt t="30211" x="4686300" y="3946525"/>
          <p14:tracePt t="30228" x="4610100" y="3962400"/>
          <p14:tracePt t="30245" x="4587875" y="3962400"/>
          <p14:tracePt t="30656" x="4587875" y="3970338"/>
          <p14:tracePt t="30671" x="4587875" y="3984625"/>
          <p14:tracePt t="30679" x="4587875" y="4030663"/>
          <p14:tracePt t="30688" x="4587875" y="4084638"/>
          <p14:tracePt t="30696" x="4587875" y="4098925"/>
          <p14:tracePt t="30711" x="4587875" y="4152900"/>
          <p14:tracePt t="30728" x="4579938" y="4206875"/>
          <p14:tracePt t="30745" x="4556125" y="4283075"/>
          <p14:tracePt t="30761" x="4525963" y="4381500"/>
          <p14:tracePt t="30778" x="4473575" y="4479925"/>
          <p14:tracePt t="30795" x="4343400" y="4632325"/>
          <p14:tracePt t="30811" x="4160838" y="4778375"/>
          <p14:tracePt t="30828" x="3992563" y="4922838"/>
          <p14:tracePt t="30845" x="3779838" y="5135563"/>
          <p14:tracePt t="30861" x="3489325" y="5387975"/>
          <p14:tracePt t="30879" x="3048000" y="5775325"/>
          <p14:tracePt t="30895" x="2819400" y="5981700"/>
          <p14:tracePt t="30911" x="2636838" y="6149975"/>
          <p14:tracePt t="30928" x="2530475" y="6278563"/>
          <p14:tracePt t="30945" x="2468563" y="6332538"/>
          <p14:tracePt t="30961" x="2446338" y="6362700"/>
          <p14:tracePt t="31007" x="2430463" y="6378575"/>
          <p14:tracePt t="31015" x="2416175" y="6400800"/>
          <p14:tracePt t="31028" x="2384425" y="6430963"/>
          <p14:tracePt t="31045" x="2301875" y="6499225"/>
          <p14:tracePt t="31061" x="2171700" y="6561138"/>
          <p14:tracePt t="31079" x="1927225" y="6689725"/>
          <p14:tracePt t="31095" x="1768475" y="6781800"/>
          <p14:tracePt t="31112" x="1660525" y="6842125"/>
          <p14:tracePt t="32461" x="800100" y="6384925"/>
          <p14:tracePt t="32478" x="800100" y="6316663"/>
          <p14:tracePt t="32495" x="800100" y="6278563"/>
          <p14:tracePt t="32511" x="808038" y="6226175"/>
          <p14:tracePt t="32528" x="822325" y="6164263"/>
          <p14:tracePt t="32545" x="830263" y="6096000"/>
          <p14:tracePt t="32561" x="830263" y="6011863"/>
          <p14:tracePt t="32578" x="830263" y="5913438"/>
          <p14:tracePt t="32595" x="830263" y="5837238"/>
          <p14:tracePt t="32611" x="830263" y="5737225"/>
          <p14:tracePt t="32920" x="800100" y="5135563"/>
          <p14:tracePt t="33678" x="0" y="0"/>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p:cNvSpPr/>
          <p:nvPr/>
        </p:nvSpPr>
        <p:spPr>
          <a:xfrm>
            <a:off x="578477" y="1542289"/>
            <a:ext cx="5024959" cy="4708981"/>
          </a:xfrm>
          <a:prstGeom prst="rect">
            <a:avLst/>
          </a:prstGeom>
          <a:solidFill>
            <a:schemeClr val="bg1"/>
          </a:solidFill>
        </p:spPr>
        <p:txBody>
          <a:bodyPr wrap="square">
            <a:spAutoFit/>
          </a:bodyPr>
          <a:lstStyle/>
          <a:p>
            <a:pPr algn="just"/>
            <a:r>
              <a:rPr lang="en-US" sz="2000" dirty="0">
                <a:latin typeface="Times New Roman" panose="02020603050405020304" pitchFamily="18" charset="0"/>
                <a:cs typeface="Times New Roman" panose="02020603050405020304" pitchFamily="18" charset="0"/>
              </a:rPr>
              <a:t>Because experimental results can be ruined by a variety of factors, being able to </a:t>
            </a:r>
            <a:r>
              <a:rPr lang="en-US" sz="2000" b="1" dirty="0">
                <a:latin typeface="Times New Roman" panose="02020603050405020304" pitchFamily="18" charset="0"/>
                <a:cs typeface="Times New Roman" panose="02020603050405020304" pitchFamily="18" charset="0"/>
              </a:rPr>
              <a:t>control</a:t>
            </a:r>
            <a:r>
              <a:rPr lang="en-US" sz="2000" dirty="0">
                <a:latin typeface="Times New Roman" panose="02020603050405020304" pitchFamily="18" charset="0"/>
                <a:cs typeface="Times New Roman" panose="02020603050405020304" pitchFamily="18" charset="0"/>
              </a:rPr>
              <a:t> these influential factors is important. One such factor is a </a:t>
            </a:r>
            <a:r>
              <a:rPr lang="en-US" sz="2000" i="1" dirty="0">
                <a:latin typeface="Times New Roman" panose="02020603050405020304" pitchFamily="18" charset="0"/>
                <a:cs typeface="Times New Roman" panose="02020603050405020304" pitchFamily="18" charset="0"/>
              </a:rPr>
              <a:t>confounding </a:t>
            </a:r>
            <a:r>
              <a:rPr lang="en-US" sz="2000" i="1" dirty="0" smtClean="0">
                <a:latin typeface="Times New Roman" panose="02020603050405020304" pitchFamily="18" charset="0"/>
                <a:cs typeface="Times New Roman" panose="02020603050405020304" pitchFamily="18" charset="0"/>
              </a:rPr>
              <a:t>variable</a:t>
            </a:r>
            <a:r>
              <a:rPr lang="en-US" sz="2000" dirty="0" smtClean="0">
                <a:latin typeface="Times New Roman" panose="02020603050405020304" pitchFamily="18" charset="0"/>
                <a:cs typeface="Times New Roman" panose="02020603050405020304" pitchFamily="18" charset="0"/>
              </a:rPr>
              <a:t>. A </a:t>
            </a:r>
            <a:r>
              <a:rPr lang="en-US" sz="2000" b="1" dirty="0">
                <a:latin typeface="Times New Roman" panose="02020603050405020304" pitchFamily="18" charset="0"/>
                <a:cs typeface="Times New Roman" panose="02020603050405020304" pitchFamily="18" charset="0"/>
              </a:rPr>
              <a:t>confounding variable </a:t>
            </a:r>
            <a:r>
              <a:rPr lang="en-US" sz="2000" dirty="0">
                <a:latin typeface="Times New Roman" panose="02020603050405020304" pitchFamily="18" charset="0"/>
                <a:cs typeface="Times New Roman" panose="02020603050405020304" pitchFamily="18" charset="0"/>
              </a:rPr>
              <a:t>occurs when an experimenter cannot tell the difference between the effects of different factors on a variable</a:t>
            </a:r>
            <a:r>
              <a:rPr lang="en-US" sz="2000" dirty="0" smtClean="0">
                <a:latin typeface="Times New Roman" panose="02020603050405020304" pitchFamily="18" charset="0"/>
                <a:cs typeface="Times New Roman" panose="02020603050405020304" pitchFamily="18" charset="0"/>
              </a:rPr>
              <a:t>.</a:t>
            </a:r>
          </a:p>
          <a:p>
            <a:endParaRPr lang="en-US" sz="2000" b="1" dirty="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Randomization </a:t>
            </a:r>
            <a:r>
              <a:rPr lang="en-US" sz="2000" dirty="0">
                <a:latin typeface="Times New Roman" panose="02020603050405020304" pitchFamily="18" charset="0"/>
                <a:cs typeface="Times New Roman" panose="02020603050405020304" pitchFamily="18" charset="0"/>
              </a:rPr>
              <a:t>is a process of </a:t>
            </a:r>
            <a:r>
              <a:rPr lang="en-US" sz="2000" dirty="0" smtClean="0">
                <a:latin typeface="Times New Roman" panose="02020603050405020304" pitchFamily="18" charset="0"/>
                <a:cs typeface="Times New Roman" panose="02020603050405020304" pitchFamily="18" charset="0"/>
              </a:rPr>
              <a:t>randomly assigning </a:t>
            </a:r>
            <a:r>
              <a:rPr lang="en-US" sz="2000" dirty="0">
                <a:latin typeface="Times New Roman" panose="02020603050405020304" pitchFamily="18" charset="0"/>
                <a:cs typeface="Times New Roman" panose="02020603050405020304" pitchFamily="18" charset="0"/>
              </a:rPr>
              <a:t>subjects to different </a:t>
            </a:r>
            <a:r>
              <a:rPr lang="en-US" sz="2000" dirty="0" smtClean="0">
                <a:latin typeface="Times New Roman" panose="02020603050405020304" pitchFamily="18" charset="0"/>
                <a:cs typeface="Times New Roman" panose="02020603050405020304" pitchFamily="18" charset="0"/>
              </a:rPr>
              <a:t>treatment groups.</a:t>
            </a:r>
          </a:p>
          <a:p>
            <a:endParaRPr lang="en-US" sz="2000" dirty="0">
              <a:latin typeface="Times New Roman" panose="02020603050405020304" pitchFamily="18" charset="0"/>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Replication </a:t>
            </a:r>
            <a:r>
              <a:rPr lang="en-US" sz="2000" dirty="0">
                <a:latin typeface="Times New Roman" panose="02020603050405020304" pitchFamily="18" charset="0"/>
                <a:cs typeface="Times New Roman" panose="02020603050405020304" pitchFamily="18" charset="0"/>
              </a:rPr>
              <a:t>is the repetition of an experiment under the same or similar conditions</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9A80F9F-74DB-1D57-04E8-E20E92A09B0A}"/>
              </a:ext>
            </a:extLst>
          </p:cNvPr>
          <p:cNvSpPr txBox="1"/>
          <p:nvPr/>
        </p:nvSpPr>
        <p:spPr>
          <a:xfrm>
            <a:off x="2513149" y="1019069"/>
            <a:ext cx="5231029"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Experimental Design</a:t>
            </a:r>
            <a:endParaRPr 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251150" y="2080031"/>
            <a:ext cx="5024959" cy="3477875"/>
          </a:xfrm>
          <a:prstGeom prst="rect">
            <a:avLst/>
          </a:prstGeom>
          <a:solidFill>
            <a:schemeClr val="bg1"/>
          </a:solidFill>
        </p:spPr>
        <p:txBody>
          <a:bodyPr wrap="square">
            <a:spAutoFit/>
          </a:bodyPr>
          <a:lstStyle/>
          <a:p>
            <a:pPr algn="r"/>
            <a:r>
              <a:rPr lang="ar-EG" sz="2000" dirty="0">
                <a:latin typeface="Times New Roman" panose="02020603050405020304" pitchFamily="18" charset="0"/>
                <a:cs typeface="Times New Roman" panose="02020603050405020304" pitchFamily="18" charset="0"/>
              </a:rPr>
              <a:t>نظرًا لأن النتائج التجريبية يمكن أن تدمر بسبب مجموعة متنوعة من العوامل، فإن القدرة على التحكم في هذه العوامل المؤثرة أمر مهم. أحد هذه العوامل هو المتغير المربك. يحدث المتغير المربك عندما لا يتمكن المجرب من التمييز بين تأثيرات العوامل المختلفة على المتغير.</a:t>
            </a:r>
          </a:p>
          <a:p>
            <a:pPr algn="r"/>
            <a:endParaRPr lang="ar-EG" sz="2000" dirty="0">
              <a:latin typeface="Times New Roman" panose="02020603050405020304" pitchFamily="18" charset="0"/>
              <a:cs typeface="Times New Roman" panose="02020603050405020304" pitchFamily="18" charset="0"/>
            </a:endParaRPr>
          </a:p>
          <a:p>
            <a:pPr algn="r"/>
            <a:r>
              <a:rPr lang="ar-EG" sz="2000" dirty="0">
                <a:latin typeface="Times New Roman" panose="02020603050405020304" pitchFamily="18" charset="0"/>
                <a:cs typeface="Times New Roman" panose="02020603050405020304" pitchFamily="18" charset="0"/>
              </a:rPr>
              <a:t>التوزيع العشوائي هو عملية تخصيص عشوائي للموضوعات لمجموعات علاجية مختلفة.</a:t>
            </a:r>
          </a:p>
          <a:p>
            <a:pPr algn="r"/>
            <a:endParaRPr lang="ar-EG" sz="2000" dirty="0">
              <a:latin typeface="Times New Roman" panose="02020603050405020304" pitchFamily="18" charset="0"/>
              <a:cs typeface="Times New Roman" panose="02020603050405020304" pitchFamily="18" charset="0"/>
            </a:endParaRPr>
          </a:p>
          <a:p>
            <a:pPr algn="r"/>
            <a:r>
              <a:rPr lang="ar-EG" sz="2000" dirty="0">
                <a:latin typeface="Times New Roman" panose="02020603050405020304" pitchFamily="18" charset="0"/>
                <a:cs typeface="Times New Roman" panose="02020603050405020304" pitchFamily="18" charset="0"/>
              </a:rPr>
              <a:t>التكرار هو تكرار التجربة تحت نفس الظروف أو ظروف مشابهة.</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7795149"/>
      </p:ext>
    </p:extLst>
  </p:cSld>
  <p:clrMapOvr>
    <a:masterClrMapping/>
  </p:clrMapOvr>
  <mc:AlternateContent xmlns:mc="http://schemas.openxmlformats.org/markup-compatibility/2006" xmlns:p14="http://schemas.microsoft.com/office/powerpoint/2010/main">
    <mc:Choice Requires="p14">
      <p:transition p14:dur="10" advTm="128712"/>
    </mc:Choice>
    <mc:Fallback xmlns="">
      <p:transition advTm="128712"/>
    </mc:Fallback>
  </mc:AlternateContent>
  <p:timing>
    <p:tnLst>
      <p:par>
        <p:cTn id="1" dur="indefinite" restart="never" nodeType="tmRoot"/>
      </p:par>
    </p:tnLst>
  </p:timing>
  <p:extLst mod="1">
    <p:ext uri="{3A86A75C-4F4B-4683-9AE1-C65F6400EC91}">
      <p14:laserTraceLst xmlns:p14="http://schemas.microsoft.com/office/powerpoint/2010/main">
        <p14:tracePtLst>
          <p14:tracePt t="3910" x="617538" y="5273675"/>
          <p14:tracePt t="4072" x="617538" y="5265738"/>
          <p14:tracePt t="4080" x="639763" y="5241925"/>
          <p14:tracePt t="4088" x="708025" y="5219700"/>
          <p14:tracePt t="4097" x="800100" y="5197475"/>
          <p14:tracePt t="4114" x="1028700" y="5127625"/>
          <p14:tracePt t="4131" x="1401763" y="5021263"/>
          <p14:tracePt t="4147" x="1882775" y="4868863"/>
          <p14:tracePt t="4164" x="2316163" y="4732338"/>
          <p14:tracePt t="4180" x="2689225" y="4564063"/>
          <p14:tracePt t="4197" x="2949575" y="4419600"/>
          <p14:tracePt t="4214" x="3094038" y="4327525"/>
          <p14:tracePt t="4230" x="3192463" y="4244975"/>
          <p14:tracePt t="4247" x="3268663" y="4168775"/>
          <p14:tracePt t="4264" x="3276600" y="4152900"/>
          <p14:tracePt t="5951" x="3276600" y="4144963"/>
          <p14:tracePt t="6351" x="3314700" y="4144963"/>
          <p14:tracePt t="6360" x="3413125" y="4152900"/>
          <p14:tracePt t="6367" x="3505200" y="4168775"/>
          <p14:tracePt t="6381" x="3589338" y="4168775"/>
          <p14:tracePt t="6399" x="3940175" y="4068763"/>
          <p14:tracePt t="6415" x="4229100" y="3984625"/>
          <p14:tracePt t="6432" x="4427538" y="3924300"/>
          <p14:tracePt t="6448" x="4594225" y="3863975"/>
          <p14:tracePt t="6465" x="4678363" y="3817938"/>
          <p14:tracePt t="6481" x="4732338" y="3779838"/>
          <p14:tracePt t="6498" x="4792663" y="3733800"/>
          <p14:tracePt t="6515" x="4830763" y="3695700"/>
          <p14:tracePt t="6567" x="4830763" y="3687763"/>
          <p14:tracePt t="6576" x="4830763" y="3679825"/>
          <p14:tracePt t="6583" x="4784725" y="3657600"/>
          <p14:tracePt t="6599" x="4618038" y="3611563"/>
          <p14:tracePt t="6615" x="4556125" y="3589338"/>
          <p14:tracePt t="6631" x="4473575" y="3573463"/>
          <p14:tracePt t="6648" x="4435475" y="3559175"/>
          <p14:tracePt t="6665" x="4403725" y="3551238"/>
          <p14:tracePt t="6681" x="4397375" y="3543300"/>
          <p14:tracePt t="6737" x="4389438" y="3543300"/>
          <p14:tracePt t="6759" x="4389438" y="3513138"/>
          <p14:tracePt t="6767" x="4419600" y="3429000"/>
          <p14:tracePt t="6776" x="4457700" y="3344863"/>
          <p14:tracePt t="6783" x="4495800" y="3292475"/>
          <p14:tracePt t="6798" x="4572000" y="3216275"/>
          <p14:tracePt t="6815" x="4686300" y="3132138"/>
          <p14:tracePt t="6831" x="4816475" y="3070225"/>
          <p14:tracePt t="6849" x="4884738" y="3040063"/>
          <p14:tracePt t="6865" x="4892675" y="3032125"/>
          <p14:tracePt t="7137" x="4975225" y="3032125"/>
          <p14:tracePt t="7143" x="5143500" y="2971800"/>
          <p14:tracePt t="7151" x="5265738" y="2933700"/>
          <p14:tracePt t="7165" x="5364163" y="2911475"/>
          <p14:tracePt t="7181" x="5432425" y="2903538"/>
          <p14:tracePt t="7199" x="5630863" y="2895600"/>
          <p14:tracePt t="7215" x="5668963" y="2895600"/>
          <p14:tracePt t="7232" x="5692775" y="2895600"/>
          <p14:tracePt t="7319" x="5668963" y="2895600"/>
          <p14:tracePt t="7327" x="5654675" y="2895600"/>
          <p14:tracePt t="7335" x="5638800" y="2887663"/>
          <p14:tracePt t="7348" x="5622925" y="2887663"/>
          <p14:tracePt t="7365" x="5608638" y="2879725"/>
          <p14:tracePt t="7381" x="5600700" y="2873375"/>
          <p14:tracePt t="7398" x="5592763" y="2873375"/>
          <p14:tracePt t="55872" x="5570538" y="2865438"/>
          <p14:tracePt t="55924" x="5151438" y="2743200"/>
          <p14:tracePt t="55983" x="5159375" y="2743200"/>
          <p14:tracePt t="55991" x="5211763" y="2743200"/>
          <p14:tracePt t="55999" x="5265738" y="2759075"/>
          <p14:tracePt t="56016" x="5394325" y="2797175"/>
          <p14:tracePt t="56033" x="5570538" y="2797175"/>
          <p14:tracePt t="56049" x="5761038" y="2797175"/>
          <p14:tracePt t="56066" x="5889625" y="2797175"/>
          <p14:tracePt t="56083" x="5959475" y="2797175"/>
          <p14:tracePt t="56143" x="5913438" y="2789238"/>
          <p14:tracePt t="56151" x="5821363" y="2765425"/>
          <p14:tracePt t="56159" x="5737225" y="2751138"/>
          <p14:tracePt t="56167" x="5661025" y="2720975"/>
          <p14:tracePt t="56183" x="5584825" y="2705100"/>
          <p14:tracePt t="75512" x="5578475" y="2697163"/>
          <p14:tracePt t="75593" x="5562600" y="2689225"/>
          <p14:tracePt t="75599" x="5494338" y="2743200"/>
          <p14:tracePt t="75608" x="5432425" y="2827338"/>
          <p14:tracePt t="75623" x="5334000" y="3048000"/>
          <p14:tracePt t="75640" x="5189538" y="3344863"/>
          <p14:tracePt t="75657" x="4968875" y="3779838"/>
          <p14:tracePt t="75673" x="4746625" y="4259263"/>
          <p14:tracePt t="75690" x="4533900" y="4640263"/>
          <p14:tracePt t="75707" x="4441825" y="4816475"/>
          <p14:tracePt t="75723" x="4403725" y="4876800"/>
          <p14:tracePt t="75871" x="4397375" y="4876800"/>
          <p14:tracePt t="75880" x="4351338" y="4830763"/>
          <p14:tracePt t="75890" x="4267200" y="4778375"/>
          <p14:tracePt t="75907" x="3878263" y="4724400"/>
          <p14:tracePt t="75923" x="3336925" y="4724400"/>
          <p14:tracePt t="75940" x="2751138" y="4830763"/>
          <p14:tracePt t="75957" x="2193925" y="4906963"/>
          <p14:tracePt t="75973" x="1798638" y="4922838"/>
          <p14:tracePt t="75991" x="1554163" y="4922838"/>
          <p14:tracePt t="76007" x="1477963" y="4868863"/>
          <p14:tracePt t="76023" x="1463675" y="4854575"/>
          <p14:tracePt t="76040" x="1447800" y="4778375"/>
          <p14:tracePt t="76057" x="1431925" y="4686300"/>
          <p14:tracePt t="76073" x="1417638" y="4579938"/>
          <p14:tracePt t="76090" x="1349375" y="4427538"/>
          <p14:tracePt t="76107" x="1273175" y="4283075"/>
          <p14:tracePt t="76123" x="1173163" y="4137025"/>
          <p14:tracePt t="76140" x="1074738" y="4030663"/>
          <p14:tracePt t="76157" x="930275" y="3924300"/>
          <p14:tracePt t="76173" x="800100" y="3870325"/>
          <p14:tracePt t="76191" x="685800" y="3794125"/>
          <p14:tracePt t="76272" x="685800" y="3787775"/>
          <p14:tracePt t="76280" x="685800" y="3779838"/>
          <p14:tracePt t="76290" x="701675" y="3756025"/>
          <p14:tracePt t="76308" x="723900" y="3717925"/>
          <p14:tracePt t="76311" x="739775" y="3695700"/>
          <p14:tracePt t="76324" x="754063" y="3657600"/>
          <p14:tracePt t="76340" x="792163" y="3589338"/>
          <p14:tracePt t="76357" x="815975" y="3521075"/>
          <p14:tracePt t="76374" x="822325" y="3489325"/>
          <p14:tracePt t="76391" x="838200" y="3451225"/>
          <p14:tracePt t="76424" x="838200" y="3444875"/>
          <p14:tracePt t="76440" x="876300" y="3398838"/>
          <p14:tracePt t="76457" x="906463" y="3382963"/>
          <p14:tracePt t="76474" x="990600" y="3360738"/>
          <p14:tracePt t="76490" x="1112838" y="3330575"/>
          <p14:tracePt t="76507" x="1265238" y="3298825"/>
          <p14:tracePt t="76524" x="1425575" y="3284538"/>
          <p14:tracePt t="76540" x="1577975" y="3260725"/>
          <p14:tracePt t="76557" x="1730375" y="3246438"/>
          <p14:tracePt t="76574" x="1874838" y="3246438"/>
          <p14:tracePt t="76590" x="2011363" y="3246438"/>
          <p14:tracePt t="76608" x="2247900" y="3246438"/>
          <p14:tracePt t="76624" x="2430463" y="3246438"/>
          <p14:tracePt t="76640" x="2582863" y="3246438"/>
          <p14:tracePt t="76657" x="2697163" y="3222625"/>
          <p14:tracePt t="76674" x="2751138" y="3208338"/>
          <p14:tracePt t="76690" x="2797175" y="3200400"/>
          <p14:tracePt t="76707" x="2811463" y="3200400"/>
          <p14:tracePt t="76724" x="2865438" y="3200400"/>
          <p14:tracePt t="76740" x="2941638" y="3200400"/>
          <p14:tracePt t="76757" x="3078163" y="3200400"/>
          <p14:tracePt t="76774" x="3200400" y="3200400"/>
          <p14:tracePt t="76791" x="3352800" y="3200400"/>
          <p14:tracePt t="76808" x="3482975" y="3238500"/>
          <p14:tracePt t="76824" x="3521075" y="3260725"/>
          <p14:tracePt t="76841" x="3573463" y="3292475"/>
          <p14:tracePt t="76857" x="3619500" y="3330575"/>
          <p14:tracePt t="76874" x="3641725" y="3382963"/>
          <p14:tracePt t="76890" x="3687763" y="3467100"/>
          <p14:tracePt t="76907" x="3725863" y="3543300"/>
          <p14:tracePt t="76924" x="3741738" y="3611563"/>
          <p14:tracePt t="76941" x="3756025" y="3679825"/>
          <p14:tracePt t="76957" x="3756025" y="3717925"/>
          <p14:tracePt t="76974" x="3756025" y="3741738"/>
          <p14:tracePt t="76991" x="3756025" y="3749675"/>
          <p14:tracePt t="77008" x="3749675" y="3779838"/>
          <p14:tracePt t="77024" x="3687763" y="3794125"/>
          <p14:tracePt t="77041" x="3597275" y="3810000"/>
          <p14:tracePt t="77057" x="3459163" y="3832225"/>
          <p14:tracePt t="77074" x="3254375" y="3870325"/>
          <p14:tracePt t="77090" x="3070225" y="3902075"/>
          <p14:tracePt t="77107" x="2841625" y="3932238"/>
          <p14:tracePt t="77124" x="2568575" y="3932238"/>
          <p14:tracePt t="77141" x="2286000" y="3940175"/>
          <p14:tracePt t="77157" x="2073275" y="3940175"/>
          <p14:tracePt t="77175" x="1820863" y="3940175"/>
          <p14:tracePt t="77191" x="1760538" y="3940175"/>
          <p14:tracePt t="77207" x="1584325" y="3940175"/>
          <p14:tracePt t="77224" x="1501775" y="3916363"/>
          <p14:tracePt t="77241" x="1425575" y="3878263"/>
          <p14:tracePt t="77257" x="1371600" y="3848100"/>
          <p14:tracePt t="77274" x="1295400" y="3802063"/>
          <p14:tracePt t="77291" x="1265238" y="3771900"/>
          <p14:tracePt t="77308" x="1249363" y="3756025"/>
          <p14:tracePt t="77341" x="1249363" y="3741738"/>
          <p14:tracePt t="77358" x="1249363" y="3703638"/>
          <p14:tracePt t="77375" x="1249363" y="3649663"/>
          <p14:tracePt t="77391" x="1249363" y="3619500"/>
          <p14:tracePt t="77407" x="1273175" y="3543300"/>
          <p14:tracePt t="77424" x="1311275" y="3489325"/>
          <p14:tracePt t="77441" x="1393825" y="3421063"/>
          <p14:tracePt t="77457" x="1470025" y="3375025"/>
          <p14:tracePt t="77474" x="1600200" y="3314700"/>
          <p14:tracePt t="77491" x="1768475" y="3254375"/>
          <p14:tracePt t="77508" x="1989138" y="3222625"/>
          <p14:tracePt t="77524" x="2209800" y="3178175"/>
          <p14:tracePt t="77541" x="2438400" y="3170238"/>
          <p14:tracePt t="77557" x="2613025" y="3170238"/>
          <p14:tracePt t="77575" x="2841625" y="3170238"/>
          <p14:tracePt t="77591" x="2987675" y="3178175"/>
          <p14:tracePt t="77607" x="3170238" y="3246438"/>
          <p14:tracePt t="77624" x="3298825" y="3314700"/>
          <p14:tracePt t="77641" x="3436938" y="3390900"/>
          <p14:tracePt t="77657" x="3597275" y="3497263"/>
          <p14:tracePt t="77674" x="3717925" y="3589338"/>
          <p14:tracePt t="77691" x="3794125" y="3649663"/>
          <p14:tracePt t="77707" x="3840163" y="3703638"/>
          <p14:tracePt t="77724" x="3870325" y="3763963"/>
          <p14:tracePt t="77741" x="3886200" y="3832225"/>
          <p14:tracePt t="77757" x="3894138" y="3894138"/>
          <p14:tracePt t="77775" x="3894138" y="3946525"/>
          <p14:tracePt t="77791" x="3894138" y="3970338"/>
          <p14:tracePt t="77807" x="3894138" y="3984625"/>
          <p14:tracePt t="77824" x="3878263" y="4022725"/>
          <p14:tracePt t="77841" x="3863975" y="4038600"/>
          <p14:tracePt t="77857" x="3863975" y="4054475"/>
          <p14:tracePt t="77874" x="3856038" y="4060825"/>
          <p14:tracePt t="77891" x="3856038" y="4068763"/>
          <p14:tracePt t="77907" x="3856038" y="4076700"/>
          <p14:tracePt t="77924" x="3863975" y="4084638"/>
          <p14:tracePt t="77941" x="3878263" y="4084638"/>
          <p14:tracePt t="81504" x="3863975" y="4114800"/>
          <p14:tracePt t="81512" x="3589338" y="4237038"/>
          <p14:tracePt t="81520" x="3292475" y="4365625"/>
          <p14:tracePt t="81528" x="3184525" y="4397375"/>
          <p14:tracePt t="81543" x="3154363" y="4411663"/>
          <p14:tracePt t="81576" x="3132138" y="4411663"/>
          <p14:tracePt t="82640" x="3116263" y="4427538"/>
          <p14:tracePt t="82647" x="3055938" y="4487863"/>
          <p14:tracePt t="82659" x="3009900" y="4533900"/>
          <p14:tracePt t="82676" x="2955925" y="4549775"/>
          <p14:tracePt t="82693" x="2849563" y="4572000"/>
          <p14:tracePt t="82709" x="2727325" y="4572000"/>
          <p14:tracePt t="82728" x="2568575" y="4572000"/>
          <p14:tracePt t="82743" x="2476500" y="4572000"/>
          <p14:tracePt t="82759" x="2422525" y="4572000"/>
          <p14:tracePt t="82776" x="2408238" y="4572000"/>
          <p14:tracePt t="82856" x="2400300" y="4572000"/>
          <p14:tracePt t="82863" x="2392363" y="4572000"/>
          <p14:tracePt t="82876" x="2346325" y="4564063"/>
          <p14:tracePt t="82893" x="2332038" y="4556125"/>
          <p14:tracePt t="83007" x="2316163" y="4549775"/>
          <p14:tracePt t="83024" x="2308225" y="4541838"/>
          <p14:tracePt t="83111" x="2301875" y="4541838"/>
          <p14:tracePt t="83127" x="2293938" y="4541838"/>
          <p14:tracePt t="83136" x="2270125" y="4564063"/>
          <p14:tracePt t="83144" x="2247900" y="4602163"/>
          <p14:tracePt t="83159" x="2217738" y="4648200"/>
          <p14:tracePt t="85303" x="2293938" y="4648200"/>
          <p14:tracePt t="85312" x="2468563" y="4556125"/>
          <p14:tracePt t="85319" x="2667000" y="4441825"/>
          <p14:tracePt t="85328" x="2879725" y="4359275"/>
          <p14:tracePt t="85344" x="3009900" y="4313238"/>
          <p14:tracePt t="85399" x="3025775" y="4305300"/>
          <p14:tracePt t="85407" x="3055938" y="4251325"/>
          <p14:tracePt t="85416" x="3086100" y="4191000"/>
          <p14:tracePt t="85427" x="3101975" y="4152900"/>
          <p14:tracePt t="85444" x="3108325" y="4144963"/>
          <p14:tracePt t="85463" x="3116263" y="4137025"/>
          <p14:tracePt t="85477" x="3116263" y="4106863"/>
          <p14:tracePt t="85494" x="3116263" y="4022725"/>
          <p14:tracePt t="85511" x="3108325" y="3954463"/>
          <p14:tracePt t="85528" x="3101975" y="3924300"/>
          <p14:tracePt t="85544" x="3086100" y="3916363"/>
          <p14:tracePt t="85560" x="3078163" y="3902075"/>
          <p14:tracePt t="85577" x="3063875" y="3894138"/>
          <p14:tracePt t="85594" x="3025775" y="3886200"/>
          <p14:tracePt t="85610" x="2994025" y="3878263"/>
          <p14:tracePt t="85627" x="2979738" y="3870325"/>
          <p14:tracePt t="85644" x="2963863" y="3870325"/>
          <p14:tracePt t="85660" x="2955925" y="3870325"/>
          <p14:tracePt t="104367" x="2911475" y="3970338"/>
          <p14:tracePt t="104376" x="2797175" y="4229100"/>
          <p14:tracePt t="104384" x="2713038" y="4441825"/>
          <p14:tracePt t="104401" x="2544763" y="4746625"/>
          <p14:tracePt t="104417" x="2384425" y="5059363"/>
          <p14:tracePt t="104434" x="2293938" y="5265738"/>
          <p14:tracePt t="104451" x="2225675" y="5418138"/>
          <p14:tracePt t="104467" x="2179638" y="5494338"/>
          <p14:tracePt t="104484" x="2179638" y="5502275"/>
          <p14:tracePt t="104552" x="2171700" y="5508625"/>
          <p14:tracePt t="104567" x="2155825" y="5508625"/>
          <p14:tracePt t="104584" x="2133600" y="5508625"/>
          <p14:tracePt t="104599" x="2117725" y="5508625"/>
          <p14:tracePt t="104615" x="2111375" y="5508625"/>
          <p14:tracePt t="104624" x="2111375" y="5516563"/>
          <p14:tracePt t="116728" x="2103438" y="5516563"/>
          <p14:tracePt t="116896" x="2095500" y="5524500"/>
          <p14:tracePt t="116904" x="2049463" y="5540375"/>
          <p14:tracePt t="116912" x="1790700" y="5654675"/>
          <p14:tracePt t="116922" x="1227138" y="5889625"/>
          <p14:tracePt t="116938" x="381000" y="6294438"/>
          <p14:tracePt t="116955" x="30163" y="6591300"/>
          <p14:tracePt t="117328" x="677863" y="6492875"/>
          <p14:tracePt t="117339" x="739775" y="6461125"/>
          <p14:tracePt t="117355" x="808038" y="6430963"/>
          <p14:tracePt t="117372" x="808038" y="6423025"/>
          <p14:tracePt t="117464" x="822325" y="6423025"/>
          <p14:tracePt t="117472" x="838200" y="6423025"/>
          <p14:tracePt t="117479" x="860425" y="6469063"/>
          <p14:tracePt t="117489" x="868363" y="6499225"/>
          <p14:tracePt t="117505" x="906463" y="6583363"/>
          <p14:tracePt t="118555" x="754063" y="6454775"/>
          <p14:tracePt t="118572" x="754063" y="6392863"/>
          <p14:tracePt t="118589" x="777875" y="6302375"/>
          <p14:tracePt t="118605" x="777875" y="6210300"/>
          <p14:tracePt t="118622" x="784225" y="6126163"/>
          <p14:tracePt t="118639" x="784225" y="5943600"/>
          <p14:tracePt t="118655" x="784225" y="5859463"/>
          <p14:tracePt t="118672" x="784225" y="5761038"/>
          <p14:tracePt t="118689" x="784225" y="5668963"/>
          <p14:tracePt t="119582" x="0" y="0"/>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153149" y="452754"/>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Sampling Techniques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04554" y="1429762"/>
            <a:ext cx="4767357" cy="4307398"/>
          </a:xfrm>
          <a:prstGeom prst="rect">
            <a:avLst/>
          </a:prstGeom>
          <a:solidFill>
            <a:schemeClr val="bg1"/>
          </a:solidFill>
        </p:spPr>
        <p:txBody>
          <a:bodyPr wrap="square">
            <a:spAutoFit/>
          </a:bodyPr>
          <a:lstStyle/>
          <a:p>
            <a:pPr>
              <a:lnSpc>
                <a:spcPct val="200000"/>
              </a:lnSpc>
            </a:pPr>
            <a:r>
              <a:rPr lang="en-US" sz="2000" b="1" dirty="0" smtClean="0">
                <a:latin typeface="Times New Roman" panose="02020603050405020304" pitchFamily="18" charset="0"/>
                <a:cs typeface="Times New Roman" panose="02020603050405020304" pitchFamily="18" charset="0"/>
              </a:rPr>
              <a:t>A number of Sampling Techniques which are; </a:t>
            </a:r>
          </a:p>
          <a:p>
            <a:pPr>
              <a:lnSpc>
                <a:spcPct val="200000"/>
              </a:lnSpc>
            </a:pPr>
            <a:r>
              <a:rPr lang="en-US" sz="2000" dirty="0" smtClean="0">
                <a:latin typeface="Times New Roman" panose="02020603050405020304" pitchFamily="18" charset="0"/>
                <a:cs typeface="Times New Roman" panose="02020603050405020304" pitchFamily="18" charset="0"/>
              </a:rPr>
              <a:t>1- Random Sample</a:t>
            </a:r>
          </a:p>
          <a:p>
            <a:pPr>
              <a:lnSpc>
                <a:spcPct val="200000"/>
              </a:lnSpc>
            </a:pPr>
            <a:r>
              <a:rPr lang="en-US" sz="2000" dirty="0" smtClean="0">
                <a:latin typeface="Times New Roman" panose="02020603050405020304" pitchFamily="18" charset="0"/>
                <a:cs typeface="Times New Roman" panose="02020603050405020304" pitchFamily="18" charset="0"/>
              </a:rPr>
              <a:t>2- Simple Random Sample </a:t>
            </a:r>
            <a:endParaRPr lang="en-US" sz="2000" dirty="0">
              <a:latin typeface="Times New Roman" panose="02020603050405020304" pitchFamily="18" charset="0"/>
              <a:cs typeface="Times New Roman" panose="02020603050405020304" pitchFamily="18" charset="0"/>
            </a:endParaRPr>
          </a:p>
          <a:p>
            <a:pPr>
              <a:lnSpc>
                <a:spcPct val="200000"/>
              </a:lnSpc>
            </a:pPr>
            <a:r>
              <a:rPr lang="en-US" sz="2000" dirty="0" smtClean="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Stratified Sample</a:t>
            </a:r>
          </a:p>
          <a:p>
            <a:pPr>
              <a:lnSpc>
                <a:spcPct val="200000"/>
              </a:lnSpc>
            </a:pPr>
            <a:r>
              <a:rPr lang="en-US" sz="2000" dirty="0" smtClean="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Cluster Sample</a:t>
            </a:r>
          </a:p>
          <a:p>
            <a:pPr>
              <a:lnSpc>
                <a:spcPct val="200000"/>
              </a:lnSpc>
            </a:pPr>
            <a:r>
              <a:rPr lang="en-US" sz="2000" dirty="0" smtClean="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Systematic Sample</a:t>
            </a:r>
          </a:p>
        </p:txBody>
      </p:sp>
      <p:sp>
        <p:nvSpPr>
          <p:cNvPr id="9" name="Rectangle 8"/>
          <p:cNvSpPr/>
          <p:nvPr/>
        </p:nvSpPr>
        <p:spPr>
          <a:xfrm>
            <a:off x="6041758" y="1277359"/>
            <a:ext cx="4767357" cy="4411785"/>
          </a:xfrm>
          <a:prstGeom prst="rect">
            <a:avLst/>
          </a:prstGeom>
          <a:solidFill>
            <a:schemeClr val="bg1"/>
          </a:solidFill>
        </p:spPr>
        <p:txBody>
          <a:bodyPr wrap="square">
            <a:spAutoFit/>
          </a:bodyPr>
          <a:lstStyle/>
          <a:p>
            <a:pPr algn="r">
              <a:lnSpc>
                <a:spcPct val="200000"/>
              </a:lnSpc>
            </a:pPr>
            <a:r>
              <a:rPr lang="ar-EG" sz="2400" b="1" dirty="0">
                <a:latin typeface="Times New Roman" panose="02020603050405020304" pitchFamily="18" charset="0"/>
                <a:cs typeface="Times New Roman" panose="02020603050405020304" pitchFamily="18" charset="0"/>
              </a:rPr>
              <a:t>عدد من تقنيات أخذ العينات وهي: </a:t>
            </a:r>
          </a:p>
          <a:p>
            <a:pPr algn="r">
              <a:lnSpc>
                <a:spcPct val="200000"/>
              </a:lnSpc>
            </a:pPr>
            <a:r>
              <a:rPr lang="ar-EG" sz="2400" dirty="0">
                <a:latin typeface="Times New Roman" panose="02020603050405020304" pitchFamily="18" charset="0"/>
                <a:cs typeface="Times New Roman" panose="02020603050405020304" pitchFamily="18" charset="0"/>
              </a:rPr>
              <a:t>1- العينة العشوائية</a:t>
            </a:r>
          </a:p>
          <a:p>
            <a:pPr algn="r">
              <a:lnSpc>
                <a:spcPct val="200000"/>
              </a:lnSpc>
            </a:pPr>
            <a:r>
              <a:rPr lang="ar-EG" sz="2400" dirty="0">
                <a:latin typeface="Times New Roman" panose="02020603050405020304" pitchFamily="18" charset="0"/>
                <a:cs typeface="Times New Roman" panose="02020603050405020304" pitchFamily="18" charset="0"/>
              </a:rPr>
              <a:t>2- العينة العشوائية البسيطة </a:t>
            </a:r>
          </a:p>
          <a:p>
            <a:pPr algn="r">
              <a:lnSpc>
                <a:spcPct val="200000"/>
              </a:lnSpc>
            </a:pPr>
            <a:r>
              <a:rPr lang="ar-EG" sz="2400" dirty="0">
                <a:latin typeface="Times New Roman" panose="02020603050405020304" pitchFamily="18" charset="0"/>
                <a:cs typeface="Times New Roman" panose="02020603050405020304" pitchFamily="18" charset="0"/>
              </a:rPr>
              <a:t>3- العينة الطبقية</a:t>
            </a:r>
          </a:p>
          <a:p>
            <a:pPr algn="r">
              <a:lnSpc>
                <a:spcPct val="200000"/>
              </a:lnSpc>
            </a:pPr>
            <a:r>
              <a:rPr lang="ar-EG" sz="2400" dirty="0">
                <a:latin typeface="Times New Roman" panose="02020603050405020304" pitchFamily="18" charset="0"/>
                <a:cs typeface="Times New Roman" panose="02020603050405020304" pitchFamily="18" charset="0"/>
              </a:rPr>
              <a:t>4- العينة العنقودية</a:t>
            </a:r>
          </a:p>
          <a:p>
            <a:pPr algn="r">
              <a:lnSpc>
                <a:spcPct val="200000"/>
              </a:lnSpc>
            </a:pPr>
            <a:r>
              <a:rPr lang="ar-EG" sz="2400" dirty="0">
                <a:latin typeface="Times New Roman" panose="02020603050405020304" pitchFamily="18" charset="0"/>
                <a:cs typeface="Times New Roman" panose="02020603050405020304" pitchFamily="18" charset="0"/>
              </a:rPr>
              <a:t>5- العينة المنهجية</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9141376"/>
      </p:ext>
    </p:extLst>
  </p:cSld>
  <p:clrMapOvr>
    <a:masterClrMapping/>
  </p:clrMapOvr>
  <mc:AlternateContent xmlns:mc="http://schemas.openxmlformats.org/markup-compatibility/2006" xmlns:p14="http://schemas.microsoft.com/office/powerpoint/2010/main">
    <mc:Choice Requires="p14">
      <p:transition p14:dur="10" advTm="35902"/>
    </mc:Choice>
    <mc:Fallback xmlns="">
      <p:transition advTm="35902"/>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p:cNvSpPr/>
          <p:nvPr/>
        </p:nvSpPr>
        <p:spPr>
          <a:xfrm>
            <a:off x="650287" y="1895747"/>
            <a:ext cx="4407136" cy="3416320"/>
          </a:xfrm>
          <a:prstGeom prst="rect">
            <a:avLst/>
          </a:prstGeom>
          <a:solidFill>
            <a:schemeClr val="bg1"/>
          </a:solidFill>
        </p:spPr>
        <p:txBody>
          <a:bodyPr wrap="square">
            <a:spAutoFit/>
          </a:bodyPr>
          <a:lstStyle/>
          <a:p>
            <a:pPr algn="just"/>
            <a:r>
              <a:rPr lang="en-US" sz="2400" dirty="0" smtClean="0">
                <a:latin typeface="Times New Roman" panose="02020603050405020304" pitchFamily="18" charset="0"/>
                <a:cs typeface="Times New Roman" panose="02020603050405020304" pitchFamily="18" charset="0"/>
              </a:rPr>
              <a:t>1- A </a:t>
            </a:r>
            <a:r>
              <a:rPr lang="en-US" sz="2400" b="1" dirty="0">
                <a:latin typeface="Times New Roman" panose="02020603050405020304" pitchFamily="18" charset="0"/>
                <a:cs typeface="Times New Roman" panose="02020603050405020304" pitchFamily="18" charset="0"/>
              </a:rPr>
              <a:t>random sample </a:t>
            </a:r>
            <a:r>
              <a:rPr lang="en-US" sz="2400" dirty="0">
                <a:latin typeface="Times New Roman" panose="02020603050405020304" pitchFamily="18" charset="0"/>
                <a:cs typeface="Times New Roman" panose="02020603050405020304" pitchFamily="18" charset="0"/>
              </a:rPr>
              <a:t>is one in which every member of the population has </a:t>
            </a:r>
            <a:r>
              <a:rPr lang="en-US" sz="2400" dirty="0" smtClean="0">
                <a:latin typeface="Times New Roman" panose="02020603050405020304" pitchFamily="18" charset="0"/>
                <a:cs typeface="Times New Roman" panose="02020603050405020304" pitchFamily="18" charset="0"/>
              </a:rPr>
              <a:t>an equal </a:t>
            </a:r>
            <a:r>
              <a:rPr lang="en-US" sz="2400" dirty="0">
                <a:latin typeface="Times New Roman" panose="02020603050405020304" pitchFamily="18" charset="0"/>
                <a:cs typeface="Times New Roman" panose="02020603050405020304" pitchFamily="18" charset="0"/>
              </a:rPr>
              <a:t>chance of being selected. </a:t>
            </a:r>
            <a:endParaRPr lang="en-US" sz="2400" dirty="0" smtClean="0">
              <a:latin typeface="Times New Roman" panose="02020603050405020304" pitchFamily="18" charset="0"/>
              <a:cs typeface="Times New Roman" panose="02020603050405020304" pitchFamily="18" charset="0"/>
            </a:endParaRPr>
          </a:p>
          <a:p>
            <a:pPr algn="just"/>
            <a:endParaRPr lang="en-US" sz="2400" dirty="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2- A </a:t>
            </a:r>
            <a:r>
              <a:rPr lang="en-US" sz="2400" b="1" dirty="0">
                <a:latin typeface="Times New Roman" panose="02020603050405020304" pitchFamily="18" charset="0"/>
                <a:cs typeface="Times New Roman" panose="02020603050405020304" pitchFamily="18" charset="0"/>
              </a:rPr>
              <a:t>simple random sample </a:t>
            </a:r>
            <a:r>
              <a:rPr lang="en-US" sz="2400" dirty="0">
                <a:latin typeface="Times New Roman" panose="02020603050405020304" pitchFamily="18" charset="0"/>
                <a:cs typeface="Times New Roman" panose="02020603050405020304" pitchFamily="18" charset="0"/>
              </a:rPr>
              <a:t>is a sample in </a:t>
            </a:r>
            <a:r>
              <a:rPr lang="en-US" sz="2400" dirty="0" smtClean="0">
                <a:latin typeface="Times New Roman" panose="02020603050405020304" pitchFamily="18" charset="0"/>
                <a:cs typeface="Times New Roman" panose="02020603050405020304" pitchFamily="18" charset="0"/>
              </a:rPr>
              <a:t>which every possible sample </a:t>
            </a:r>
            <a:r>
              <a:rPr lang="en-US" sz="2400" dirty="0">
                <a:latin typeface="Times New Roman" panose="02020603050405020304" pitchFamily="18" charset="0"/>
                <a:cs typeface="Times New Roman" panose="02020603050405020304" pitchFamily="18" charset="0"/>
              </a:rPr>
              <a:t>of the same size has the same chance of being selected.</a:t>
            </a:r>
          </a:p>
        </p:txBody>
      </p:sp>
      <p:sp>
        <p:nvSpPr>
          <p:cNvPr id="8" name="TextBox 7">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Sampling Techniques</a:t>
            </a:r>
            <a:endParaRPr 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165589" y="2350075"/>
            <a:ext cx="4407136" cy="2677656"/>
          </a:xfrm>
          <a:prstGeom prst="rect">
            <a:avLst/>
          </a:prstGeom>
          <a:solidFill>
            <a:schemeClr val="bg1"/>
          </a:solidFill>
        </p:spPr>
        <p:txBody>
          <a:bodyPr wrap="square">
            <a:spAutoFit/>
          </a:bodyPr>
          <a:lstStyle/>
          <a:p>
            <a:pPr algn="r"/>
            <a:r>
              <a:rPr lang="ar-EG" sz="2400" dirty="0">
                <a:latin typeface="Times New Roman" panose="02020603050405020304" pitchFamily="18" charset="0"/>
                <a:cs typeface="Times New Roman" panose="02020603050405020304" pitchFamily="18" charset="0"/>
              </a:rPr>
              <a:t>1- </a:t>
            </a:r>
            <a:r>
              <a:rPr lang="ar-EG" sz="2400" b="1" dirty="0">
                <a:latin typeface="Times New Roman" panose="02020603050405020304" pitchFamily="18" charset="0"/>
                <a:cs typeface="Times New Roman" panose="02020603050405020304" pitchFamily="18" charset="0"/>
              </a:rPr>
              <a:t>العينة العشوائية </a:t>
            </a:r>
            <a:r>
              <a:rPr lang="ar-EG" sz="2400" dirty="0">
                <a:latin typeface="Times New Roman" panose="02020603050405020304" pitchFamily="18" charset="0"/>
                <a:cs typeface="Times New Roman" panose="02020603050405020304" pitchFamily="18" charset="0"/>
              </a:rPr>
              <a:t>هي التي يكون فيها لكل فرد من أفراد المجتمع فرصة متساوية في الاختيار. </a:t>
            </a:r>
          </a:p>
          <a:p>
            <a:pPr algn="r"/>
            <a:endParaRPr lang="ar-EG" sz="2400" dirty="0">
              <a:latin typeface="Times New Roman" panose="02020603050405020304" pitchFamily="18" charset="0"/>
              <a:cs typeface="Times New Roman" panose="02020603050405020304" pitchFamily="18" charset="0"/>
            </a:endParaRPr>
          </a:p>
          <a:p>
            <a:pPr algn="r"/>
            <a:r>
              <a:rPr lang="ar-EG" sz="2400" dirty="0">
                <a:latin typeface="Times New Roman" panose="02020603050405020304" pitchFamily="18" charset="0"/>
                <a:cs typeface="Times New Roman" panose="02020603050405020304" pitchFamily="18" charset="0"/>
              </a:rPr>
              <a:t>2- </a:t>
            </a:r>
            <a:r>
              <a:rPr lang="ar-EG" sz="2400" b="1" dirty="0">
                <a:latin typeface="Times New Roman" panose="02020603050405020304" pitchFamily="18" charset="0"/>
                <a:cs typeface="Times New Roman" panose="02020603050405020304" pitchFamily="18" charset="0"/>
              </a:rPr>
              <a:t>العينة العشوائية البسيطة </a:t>
            </a:r>
            <a:r>
              <a:rPr lang="ar-EG" sz="2400" dirty="0">
                <a:latin typeface="Times New Roman" panose="02020603050405020304" pitchFamily="18" charset="0"/>
                <a:cs typeface="Times New Roman" panose="02020603050405020304" pitchFamily="18" charset="0"/>
              </a:rPr>
              <a:t>هي العينة التي يكون فيها لكل عينة ممكنة من نفس الحجم نفس فرصة الاختيار.</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6280202"/>
      </p:ext>
    </p:extLst>
  </p:cSld>
  <p:clrMapOvr>
    <a:masterClrMapping/>
  </p:clrMapOvr>
  <mc:AlternateContent xmlns:mc="http://schemas.openxmlformats.org/markup-compatibility/2006" xmlns:p14="http://schemas.microsoft.com/office/powerpoint/2010/main">
    <mc:Choice Requires="p14">
      <p:transition p14:dur="10" advTm="64679"/>
    </mc:Choice>
    <mc:Fallback xmlns="">
      <p:transition advTm="6467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p:cNvSpPr/>
          <p:nvPr/>
        </p:nvSpPr>
        <p:spPr>
          <a:xfrm>
            <a:off x="847321" y="1542289"/>
            <a:ext cx="3950457" cy="3416320"/>
          </a:xfrm>
          <a:prstGeom prst="rect">
            <a:avLst/>
          </a:prstGeom>
          <a:solidFill>
            <a:schemeClr val="bg1"/>
          </a:solidFill>
        </p:spPr>
        <p:txBody>
          <a:bodyPr wrap="square">
            <a:spAutoFit/>
          </a:bodyPr>
          <a:lstStyle/>
          <a:p>
            <a:endParaRPr lang="en-US" b="1" i="1" dirty="0" smtClean="0">
              <a:latin typeface="Times New Roman" panose="02020603050405020304" pitchFamily="18" charset="0"/>
              <a:cs typeface="Times New Roman" panose="02020603050405020304" pitchFamily="18" charset="0"/>
            </a:endParaRPr>
          </a:p>
          <a:p>
            <a:endParaRPr lang="en-US" b="1" i="1" dirty="0">
              <a:latin typeface="Times New Roman" panose="02020603050405020304" pitchFamily="18" charset="0"/>
              <a:cs typeface="Times New Roman" panose="02020603050405020304" pitchFamily="18" charset="0"/>
            </a:endParaRPr>
          </a:p>
          <a:p>
            <a:r>
              <a:rPr lang="en-US" sz="2400" b="1" i="1" dirty="0" smtClean="0">
                <a:latin typeface="Times New Roman" panose="02020603050405020304" pitchFamily="18" charset="0"/>
                <a:cs typeface="Times New Roman" panose="02020603050405020304" pitchFamily="18" charset="0"/>
              </a:rPr>
              <a:t>3- Stratified Sample:  </a:t>
            </a:r>
            <a:r>
              <a:rPr lang="en-US" sz="2400" dirty="0" smtClean="0">
                <a:latin typeface="Times New Roman" panose="02020603050405020304" pitchFamily="18" charset="0"/>
                <a:cs typeface="Times New Roman" panose="02020603050405020304" pitchFamily="18" charset="0"/>
              </a:rPr>
              <a:t>When </a:t>
            </a:r>
            <a:r>
              <a:rPr lang="en-US" sz="2400" dirty="0">
                <a:latin typeface="Times New Roman" panose="02020603050405020304" pitchFamily="18" charset="0"/>
                <a:cs typeface="Times New Roman" panose="02020603050405020304" pitchFamily="18" charset="0"/>
              </a:rPr>
              <a:t>it is important for the sample to have </a:t>
            </a:r>
            <a:r>
              <a:rPr lang="en-US" sz="2400" dirty="0" smtClean="0">
                <a:latin typeface="Times New Roman" panose="02020603050405020304" pitchFamily="18" charset="0"/>
                <a:cs typeface="Times New Roman" panose="02020603050405020304" pitchFamily="18" charset="0"/>
              </a:rPr>
              <a:t>members </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from each </a:t>
            </a:r>
            <a:r>
              <a:rPr lang="en-US" sz="2400" dirty="0">
                <a:latin typeface="Times New Roman" panose="02020603050405020304" pitchFamily="18" charset="0"/>
                <a:cs typeface="Times New Roman" panose="02020603050405020304" pitchFamily="18" charset="0"/>
              </a:rPr>
              <a:t>segment of the population, you should use a stratified sample</a:t>
            </a:r>
            <a:r>
              <a:rPr lang="en-US" sz="2400" dirty="0" smtClean="0">
                <a:latin typeface="Times New Roman" panose="02020603050405020304" pitchFamily="18" charset="0"/>
                <a:cs typeface="Times New Roman" panose="02020603050405020304" pitchFamily="18" charset="0"/>
              </a:rPr>
              <a:t>.</a:t>
            </a:r>
          </a:p>
          <a:p>
            <a:endParaRPr lang="en-US" dirty="0">
              <a:latin typeface="TimesTen-Roman"/>
            </a:endParaRPr>
          </a:p>
          <a:p>
            <a:endParaRPr lang="en-US" dirty="0" smtClean="0">
              <a:latin typeface="TimesTen-Roman"/>
            </a:endParaRPr>
          </a:p>
        </p:txBody>
      </p:sp>
      <p:pic>
        <p:nvPicPr>
          <p:cNvPr id="8" name="Picture 7"/>
          <p:cNvPicPr>
            <a:picLocks noChangeAspect="1"/>
          </p:cNvPicPr>
          <p:nvPr/>
        </p:nvPicPr>
        <p:blipFill>
          <a:blip r:embed="rId3"/>
          <a:stretch>
            <a:fillRect/>
          </a:stretch>
        </p:blipFill>
        <p:spPr>
          <a:xfrm>
            <a:off x="2931935" y="5041900"/>
            <a:ext cx="5895975" cy="1295400"/>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Sampling Techniques</a:t>
            </a:r>
            <a:endParaRPr lang="en-US" sz="28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6418391" y="2050120"/>
            <a:ext cx="3950457" cy="2400657"/>
          </a:xfrm>
          <a:prstGeom prst="rect">
            <a:avLst/>
          </a:prstGeom>
          <a:solidFill>
            <a:schemeClr val="bg1"/>
          </a:solidFill>
        </p:spPr>
        <p:txBody>
          <a:bodyPr wrap="square">
            <a:spAutoFit/>
          </a:bodyPr>
          <a:lstStyle/>
          <a:p>
            <a:pPr algn="r"/>
            <a:endParaRPr lang="en-US" dirty="0" smtClean="0">
              <a:latin typeface="Times New Roman" panose="02020603050405020304" pitchFamily="18" charset="0"/>
              <a:cs typeface="Times New Roman" panose="02020603050405020304" pitchFamily="18" charset="0"/>
            </a:endParaRPr>
          </a:p>
          <a:p>
            <a:pPr algn="r"/>
            <a:endParaRPr lang="en-US" dirty="0">
              <a:latin typeface="Times New Roman" panose="02020603050405020304" pitchFamily="18" charset="0"/>
              <a:cs typeface="Times New Roman" panose="02020603050405020304" pitchFamily="18" charset="0"/>
            </a:endParaRPr>
          </a:p>
          <a:p>
            <a:pPr algn="r"/>
            <a:r>
              <a:rPr lang="ar-EG" sz="2400" dirty="0">
                <a:latin typeface="Times New Roman" panose="02020603050405020304" pitchFamily="18" charset="0"/>
                <a:cs typeface="Times New Roman" panose="02020603050405020304" pitchFamily="18" charset="0"/>
              </a:rPr>
              <a:t>3- </a:t>
            </a:r>
            <a:r>
              <a:rPr lang="ar-EG" sz="2400" b="1" dirty="0">
                <a:latin typeface="Times New Roman" panose="02020603050405020304" pitchFamily="18" charset="0"/>
                <a:cs typeface="Times New Roman" panose="02020603050405020304" pitchFamily="18" charset="0"/>
              </a:rPr>
              <a:t>العينة الطبقية: </a:t>
            </a:r>
            <a:r>
              <a:rPr lang="ar-EG" sz="2400" dirty="0">
                <a:latin typeface="Times New Roman" panose="02020603050405020304" pitchFamily="18" charset="0"/>
                <a:cs typeface="Times New Roman" panose="02020603050405020304" pitchFamily="18" charset="0"/>
              </a:rPr>
              <a:t>عندما يكون من المهم أن تضم العينة أفراداً من كل شريحة من شرائح السكان، يجب استخدام العينة الطبقية.</a:t>
            </a:r>
            <a:endParaRPr lang="en-US" dirty="0">
              <a:latin typeface="TimesTen-Roman"/>
            </a:endParaRPr>
          </a:p>
          <a:p>
            <a:pPr algn="r"/>
            <a:endParaRPr lang="en-US" dirty="0" smtClean="0">
              <a:latin typeface="TimesTen-Roman"/>
            </a:endParaRPr>
          </a:p>
        </p:txBody>
      </p:sp>
    </p:spTree>
    <p:extLst>
      <p:ext uri="{BB962C8B-B14F-4D97-AF65-F5344CB8AC3E}">
        <p14:creationId xmlns:p14="http://schemas.microsoft.com/office/powerpoint/2010/main" val="3160212275"/>
      </p:ext>
    </p:extLst>
  </p:cSld>
  <p:clrMapOvr>
    <a:masterClrMapping/>
  </p:clrMapOvr>
  <mc:AlternateContent xmlns:mc="http://schemas.openxmlformats.org/markup-compatibility/2006" xmlns:p14="http://schemas.microsoft.com/office/powerpoint/2010/main">
    <mc:Choice Requires="p14">
      <p:transition p14:dur="10" advTm="93472"/>
    </mc:Choice>
    <mc:Fallback xmlns="">
      <p:transition advTm="93472"/>
    </mc:Fallback>
  </mc:AlternateContent>
  <p:timing>
    <p:tnLst>
      <p:par>
        <p:cTn id="1" dur="indefinite" restart="never" nodeType="tmRoot"/>
      </p:par>
    </p:tnLst>
  </p:timing>
  <p:extLst mod="1">
    <p:ext uri="{3A86A75C-4F4B-4683-9AE1-C65F6400EC91}">
      <p14:laserTraceLst xmlns:p14="http://schemas.microsoft.com/office/powerpoint/2010/main">
        <p14:tracePtLst>
          <p14:tracePt t="6430" x="533400" y="5249863"/>
          <p14:tracePt t="6568" x="533400" y="5235575"/>
          <p14:tracePt t="6576" x="555625" y="5165725"/>
          <p14:tracePt t="6583" x="587375" y="5113338"/>
          <p14:tracePt t="6594" x="593725" y="5097463"/>
          <p14:tracePt t="6611" x="669925" y="4999038"/>
          <p14:tracePt t="6628" x="754063" y="4906963"/>
          <p14:tracePt t="6644" x="830263" y="4822825"/>
          <p14:tracePt t="6661" x="868363" y="4770438"/>
          <p14:tracePt t="6678" x="930275" y="4686300"/>
          <p14:tracePt t="6681" x="968375" y="4640263"/>
          <p14:tracePt t="6695" x="1050925" y="4525963"/>
          <p14:tracePt t="6711" x="1112838" y="4449763"/>
          <p14:tracePt t="6728" x="1196975" y="4343400"/>
          <p14:tracePt t="6744" x="1311275" y="4183063"/>
          <p14:tracePt t="6761" x="1431925" y="3970338"/>
          <p14:tracePt t="6778" x="1546225" y="3771900"/>
          <p14:tracePt t="6794" x="1638300" y="3635375"/>
          <p14:tracePt t="6811" x="1706563" y="3527425"/>
          <p14:tracePt t="6829" x="1722438" y="3497263"/>
          <p14:tracePt t="6844" x="1730375" y="3489325"/>
          <p14:tracePt t="7416" x="1782763" y="3459163"/>
          <p14:tracePt t="7424" x="1951038" y="3444875"/>
          <p14:tracePt t="7431" x="2141538" y="3429000"/>
          <p14:tracePt t="7445" x="2378075" y="3406775"/>
          <p14:tracePt t="7461" x="2797175" y="3344863"/>
          <p14:tracePt t="7478" x="3230563" y="3284538"/>
          <p14:tracePt t="7495" x="3717925" y="3254375"/>
          <p14:tracePt t="7511" x="4213225" y="3246438"/>
          <p14:tracePt t="7528" x="4365625" y="3238500"/>
          <p14:tracePt t="7545" x="4397375" y="3230563"/>
          <p14:tracePt t="7624" x="4381500" y="3246438"/>
          <p14:tracePt t="7632" x="4305300" y="3344863"/>
          <p14:tracePt t="7640" x="4229100" y="3451225"/>
          <p14:tracePt t="7649" x="4160838" y="3543300"/>
          <p14:tracePt t="7661" x="4046538" y="3649663"/>
          <p14:tracePt t="7679" x="3763963" y="3771900"/>
          <p14:tracePt t="7695" x="3649663" y="3794125"/>
          <p14:tracePt t="7711" x="3627438" y="3794125"/>
          <p14:tracePt t="7759" x="3641725" y="3794125"/>
          <p14:tracePt t="7767" x="3733800" y="3733800"/>
          <p14:tracePt t="7778" x="3817938" y="3711575"/>
          <p14:tracePt t="7795" x="3992563" y="3641725"/>
          <p14:tracePt t="7811" x="4122738" y="3565525"/>
          <p14:tracePt t="7828" x="4137025" y="3559175"/>
          <p14:tracePt t="48312" x="4114800" y="3611563"/>
          <p14:tracePt t="48371" x="3940175" y="4098925"/>
          <p14:tracePt t="48376" x="3894138" y="4175125"/>
          <p14:tracePt t="48393" x="3856038" y="4259263"/>
          <p14:tracePt t="48410" x="3840163" y="4305300"/>
          <p14:tracePt t="48426" x="3832225" y="4313238"/>
          <p14:tracePt t="48922" x="3832225" y="4343400"/>
          <p14:tracePt t="48928" x="3832225" y="4403725"/>
          <p14:tracePt t="48936" x="3832225" y="4457700"/>
          <p14:tracePt t="48944" x="3832225" y="4487863"/>
          <p14:tracePt t="48960" x="3832225" y="4549775"/>
          <p14:tracePt t="48976" x="3810000" y="4640263"/>
          <p14:tracePt t="48993" x="3779838" y="4732338"/>
          <p14:tracePt t="49010" x="3756025" y="4762500"/>
          <p14:tracePt t="49027" x="3756025" y="4770438"/>
          <p14:tracePt t="49043" x="3756025" y="4778375"/>
          <p14:tracePt t="49176" x="3756025" y="4792663"/>
          <p14:tracePt t="49184" x="3756025" y="4808538"/>
          <p14:tracePt t="49193" x="3763963" y="4822825"/>
          <p14:tracePt t="49210" x="3779838" y="4854575"/>
          <p14:tracePt t="49227" x="3825875" y="4899025"/>
          <p14:tracePt t="49243" x="3856038" y="4922838"/>
          <p14:tracePt t="49260" x="3878263" y="4922838"/>
          <p14:tracePt t="49311" x="3886200" y="4922838"/>
          <p14:tracePt t="49320" x="3886200" y="4906963"/>
          <p14:tracePt t="49330" x="3886200" y="4884738"/>
          <p14:tracePt t="49343" x="3870325" y="4838700"/>
          <p14:tracePt t="49360" x="3825875" y="4792663"/>
          <p14:tracePt t="49377" x="3771900" y="4754563"/>
          <p14:tracePt t="49393" x="3717925" y="4732338"/>
          <p14:tracePt t="49410" x="3619500" y="4724400"/>
          <p14:tracePt t="49428" x="3482975" y="4724400"/>
          <p14:tracePt t="49444" x="3322638" y="4746625"/>
          <p14:tracePt t="49460" x="3146425" y="4822825"/>
          <p14:tracePt t="49477" x="2941638" y="4914900"/>
          <p14:tracePt t="49493" x="2759075" y="5013325"/>
          <p14:tracePt t="49511" x="2552700" y="5181600"/>
          <p14:tracePt t="49527" x="2522538" y="5219700"/>
          <p14:tracePt t="49544" x="2514600" y="5280025"/>
          <p14:tracePt t="49560" x="2514600" y="5326063"/>
          <p14:tracePt t="49577" x="2552700" y="5356225"/>
          <p14:tracePt t="49593" x="2644775" y="5387975"/>
          <p14:tracePt t="49610" x="2751138" y="5402263"/>
          <p14:tracePt t="49628" x="2873375" y="5402263"/>
          <p14:tracePt t="49644" x="3001963" y="5372100"/>
          <p14:tracePt t="49660" x="3154363" y="5273675"/>
          <p14:tracePt t="49677" x="3268663" y="5181600"/>
          <p14:tracePt t="49693" x="3330575" y="5067300"/>
          <p14:tracePt t="49711" x="3352800" y="4953000"/>
          <p14:tracePt t="49727" x="3352800" y="4906963"/>
          <p14:tracePt t="49743" x="3314700" y="4854575"/>
          <p14:tracePt t="49760" x="3162300" y="4778375"/>
          <p14:tracePt t="49777" x="2963863" y="4746625"/>
          <p14:tracePt t="49793" x="2819400" y="4746625"/>
          <p14:tracePt t="49810" x="2667000" y="4784725"/>
          <p14:tracePt t="49827" x="2536825" y="4876800"/>
          <p14:tracePt t="49843" x="2484438" y="4983163"/>
          <p14:tracePt t="49847" x="2476500" y="5051425"/>
          <p14:tracePt t="49860" x="2476500" y="5113338"/>
          <p14:tracePt t="49877" x="2492375" y="5227638"/>
          <p14:tracePt t="49893" x="2568575" y="5311775"/>
          <p14:tracePt t="49911" x="2811463" y="5349875"/>
          <p14:tracePt t="49928" x="3032125" y="5303838"/>
          <p14:tracePt t="49943" x="3284538" y="5151438"/>
          <p14:tracePt t="49960" x="3451225" y="4975225"/>
          <p14:tracePt t="49977" x="3551238" y="4808538"/>
          <p14:tracePt t="49994" x="3565525" y="4702175"/>
          <p14:tracePt t="50010" x="3551238" y="4625975"/>
          <p14:tracePt t="50027" x="3475038" y="4572000"/>
          <p14:tracePt t="50044" x="3390900" y="4556125"/>
          <p14:tracePt t="50060" x="3276600" y="4556125"/>
          <p14:tracePt t="50077" x="3170238" y="4594225"/>
          <p14:tracePt t="50094" x="3086100" y="4732338"/>
          <p14:tracePt t="50111" x="3048000" y="4953000"/>
          <p14:tracePt t="50128" x="3086100" y="5083175"/>
          <p14:tracePt t="50144" x="3162300" y="5121275"/>
          <p14:tracePt t="50161" x="3306763" y="5121275"/>
          <p14:tracePt t="50177" x="3475038" y="5083175"/>
          <p14:tracePt t="50194" x="3627438" y="4960938"/>
          <p14:tracePt t="50210" x="3703638" y="4830763"/>
          <p14:tracePt t="50227" x="3725863" y="4724400"/>
          <p14:tracePt t="50244" x="3725863" y="4632325"/>
          <p14:tracePt t="50260" x="3679825" y="4572000"/>
          <p14:tracePt t="50277" x="3535363" y="4511675"/>
          <p14:tracePt t="50294" x="3398838" y="4503738"/>
          <p14:tracePt t="50311" x="3200400" y="4533900"/>
          <p14:tracePt t="50328" x="3094038" y="4640263"/>
          <p14:tracePt t="50344" x="3040063" y="4740275"/>
          <p14:tracePt t="50360" x="3025775" y="4822825"/>
          <p14:tracePt t="50377" x="3025775" y="4892675"/>
          <p14:tracePt t="50394" x="3078163" y="4945063"/>
          <p14:tracePt t="50410" x="3124200" y="4960938"/>
          <p14:tracePt t="50427" x="3276600" y="4960938"/>
          <p14:tracePt t="50444" x="3436938" y="4906963"/>
          <p14:tracePt t="50460" x="3475038" y="4884738"/>
          <p14:tracePt t="50478" x="3482975" y="4868863"/>
          <p14:tracePt t="50494" x="3482975" y="4854575"/>
          <p14:tracePt t="50511" x="3421063" y="4778375"/>
          <p14:tracePt t="50527" x="3222625" y="4732338"/>
          <p14:tracePt t="50544" x="3063875" y="4724400"/>
          <p14:tracePt t="50560" x="2955925" y="4762500"/>
          <p14:tracePt t="50577" x="2895600" y="4830763"/>
          <p14:tracePt t="50594" x="2865438" y="4899025"/>
          <p14:tracePt t="50610" x="2865438" y="4960938"/>
          <p14:tracePt t="50628" x="2911475" y="5059363"/>
          <p14:tracePt t="50644" x="3086100" y="5113338"/>
          <p14:tracePt t="50661" x="3352800" y="5151438"/>
          <p14:tracePt t="50677" x="3581400" y="5151438"/>
          <p14:tracePt t="50695" x="3756025" y="5097463"/>
          <p14:tracePt t="50711" x="3763963" y="5089525"/>
          <p14:tracePt t="50727" x="3763963" y="5075238"/>
          <p14:tracePt t="50744" x="3703638" y="4968875"/>
          <p14:tracePt t="50761" x="3444875" y="4914900"/>
          <p14:tracePt t="50777" x="3178175" y="4884738"/>
          <p14:tracePt t="50794" x="3025775" y="4892675"/>
          <p14:tracePt t="50811" x="2933700" y="4960938"/>
          <p14:tracePt t="50828" x="2895600" y="5013325"/>
          <p14:tracePt t="50831" x="2887663" y="5045075"/>
          <p14:tracePt t="50844" x="2887663" y="5067300"/>
          <p14:tracePt t="50861" x="2917825" y="5127625"/>
          <p14:tracePt t="50877" x="3001963" y="5159375"/>
          <p14:tracePt t="50894" x="3154363" y="5165725"/>
          <p14:tracePt t="50912" x="3322638" y="5143500"/>
          <p14:tracePt t="50927" x="3352800" y="5113338"/>
          <p14:tracePt t="50961" x="3352800" y="5059363"/>
          <p14:tracePt t="50977" x="3254375" y="4968875"/>
          <p14:tracePt t="50994" x="3063875" y="4930775"/>
          <p14:tracePt t="51011" x="2941638" y="4930775"/>
          <p14:tracePt t="51028" x="2911475" y="4930775"/>
          <p14:tracePt t="51044" x="2911475" y="4975225"/>
          <p14:tracePt t="51061" x="2911475" y="5021263"/>
          <p14:tracePt t="51077" x="2987675" y="5075238"/>
          <p14:tracePt t="51095" x="3254375" y="5121275"/>
          <p14:tracePt t="51112" x="3482975" y="5121275"/>
          <p14:tracePt t="51127" x="3635375" y="5083175"/>
          <p14:tracePt t="51144" x="3695700" y="5037138"/>
          <p14:tracePt t="51161" x="3695700" y="5029200"/>
          <p14:tracePt t="51177" x="3695700" y="4991100"/>
          <p14:tracePt t="51194" x="3603625" y="4914900"/>
          <p14:tracePt t="51211" x="3406775" y="4884738"/>
          <p14:tracePt t="51227" x="3314700" y="4884738"/>
          <p14:tracePt t="51244" x="3298825" y="4884738"/>
          <p14:tracePt t="51261" x="3298825" y="4892675"/>
          <p14:tracePt t="51277" x="3298825" y="4937125"/>
          <p14:tracePt t="51295" x="3413125" y="5059363"/>
          <p14:tracePt t="51311" x="3597275" y="5135563"/>
          <p14:tracePt t="51328" x="3695700" y="5173663"/>
          <p14:tracePt t="51344" x="3725863" y="5173663"/>
          <p14:tracePt t="51400" x="3687763" y="5165725"/>
          <p14:tracePt t="51408" x="3603625" y="5143500"/>
          <p14:tracePt t="51416" x="3521075" y="5113338"/>
          <p14:tracePt t="51427" x="3421063" y="5097463"/>
          <p14:tracePt t="51444" x="3330575" y="5097463"/>
          <p14:tracePt t="51461" x="3314700" y="5097463"/>
          <p14:tracePt t="51495" x="3330575" y="5121275"/>
          <p14:tracePt t="51511" x="3482975" y="5181600"/>
          <p14:tracePt t="51528" x="3673475" y="5211763"/>
          <p14:tracePt t="51544" x="3840163" y="5219700"/>
          <p14:tracePt t="51561" x="3894138" y="5219700"/>
          <p14:tracePt t="51577" x="3902075" y="5219700"/>
          <p14:tracePt t="51594" x="3908425" y="5219700"/>
          <p14:tracePt t="51611" x="3886200" y="5165725"/>
          <p14:tracePt t="51627" x="3679825" y="5075238"/>
          <p14:tracePt t="51644" x="3368675" y="4999038"/>
          <p14:tracePt t="51661" x="3208338" y="4999038"/>
          <p14:tracePt t="51677" x="3108325" y="5013325"/>
          <p14:tracePt t="51695" x="3086100" y="5051425"/>
          <p14:tracePt t="51711" x="3086100" y="5059363"/>
          <p14:tracePt t="51727" x="3086100" y="5121275"/>
          <p14:tracePt t="51744" x="3146425" y="5135563"/>
          <p14:tracePt t="51761" x="3222625" y="5135563"/>
          <p14:tracePt t="51778" x="3284538" y="5127625"/>
          <p14:tracePt t="51794" x="3306763" y="5113338"/>
          <p14:tracePt t="51811" x="3322638" y="5083175"/>
          <p14:tracePt t="51828" x="3322638" y="5021263"/>
          <p14:tracePt t="51832" x="3322638" y="4983163"/>
          <p14:tracePt t="51844" x="3322638" y="4937125"/>
          <p14:tracePt t="51861" x="3246438" y="4854575"/>
          <p14:tracePt t="51878" x="3170238" y="4808538"/>
          <p14:tracePt t="51895" x="3101975" y="4800600"/>
          <p14:tracePt t="51911" x="3101975" y="4792663"/>
          <p14:tracePt t="51960" x="3094038" y="4792663"/>
          <p14:tracePt t="51976" x="3094038" y="4800600"/>
          <p14:tracePt t="51985" x="3094038" y="4808538"/>
          <p14:tracePt t="51994" x="3094038" y="4822825"/>
          <p14:tracePt t="52011" x="3094038" y="4830763"/>
          <p14:tracePt t="52028" x="3101975" y="4846638"/>
          <p14:tracePt t="52044" x="3124200" y="4846638"/>
          <p14:tracePt t="52061" x="3132138" y="4846638"/>
          <p14:tracePt t="52078" x="3170238" y="4822825"/>
          <p14:tracePt t="52095" x="3222625" y="4754563"/>
          <p14:tracePt t="52111" x="3260725" y="4694238"/>
          <p14:tracePt t="52128" x="3276600" y="4656138"/>
          <p14:tracePt t="52144" x="3284538" y="4640263"/>
          <p14:tracePt t="52161" x="3284538" y="4632325"/>
          <p14:tracePt t="52177" x="3284538" y="4610100"/>
          <p14:tracePt t="52194" x="3284538" y="4594225"/>
          <p14:tracePt t="52211" x="3284538" y="4587875"/>
          <p14:tracePt t="52229" x="3246438" y="4579938"/>
          <p14:tracePt t="52244" x="3208338" y="4579938"/>
          <p14:tracePt t="52261" x="3170238" y="4579938"/>
          <p14:tracePt t="52278" x="3108325" y="4625975"/>
          <p14:tracePt t="52295" x="3032125" y="4732338"/>
          <p14:tracePt t="52311" x="3009900" y="4792663"/>
          <p14:tracePt t="52328" x="2994025" y="4830763"/>
          <p14:tracePt t="52344" x="2994025" y="4884738"/>
          <p14:tracePt t="52361" x="3025775" y="4922838"/>
          <p14:tracePt t="52378" x="3108325" y="4922838"/>
          <p14:tracePt t="52394" x="3208338" y="4906963"/>
          <p14:tracePt t="52411" x="3222625" y="4884738"/>
          <p14:tracePt t="52672" x="3246438" y="4868863"/>
          <p14:tracePt t="52679" x="3260725" y="4860925"/>
          <p14:tracePt t="52688" x="3276600" y="4854575"/>
          <p14:tracePt t="52696" x="3292475" y="4846638"/>
          <p14:tracePt t="52711" x="3314700" y="4846638"/>
          <p14:tracePt t="52729" x="3322638" y="4838700"/>
          <p14:tracePt t="52745" x="3322638" y="4830763"/>
          <p14:tracePt t="52761" x="3314700" y="4770438"/>
          <p14:tracePt t="52778" x="3246438" y="4702175"/>
          <p14:tracePt t="52795" x="3154363" y="4625975"/>
          <p14:tracePt t="52811" x="2994025" y="4564063"/>
          <p14:tracePt t="52828" x="2835275" y="4518025"/>
          <p14:tracePt t="52831" x="2759075" y="4511675"/>
          <p14:tracePt t="52845" x="2682875" y="4511675"/>
          <p14:tracePt t="52861" x="2560638" y="4511675"/>
          <p14:tracePt t="52879" x="2392363" y="4618038"/>
          <p14:tracePt t="52895" x="2324100" y="4708525"/>
          <p14:tracePt t="52911" x="2301875" y="4778375"/>
          <p14:tracePt t="52928" x="2301875" y="4816475"/>
          <p14:tracePt t="52945" x="2316163" y="4854575"/>
          <p14:tracePt t="52961" x="2378075" y="4876800"/>
          <p14:tracePt t="52978" x="2476500" y="4884738"/>
          <p14:tracePt t="52995" x="2582863" y="4884738"/>
          <p14:tracePt t="53011" x="2659063" y="4838700"/>
          <p14:tracePt t="53028" x="2689225" y="4778375"/>
          <p14:tracePt t="53045" x="2697163" y="4746625"/>
          <p14:tracePt t="53061" x="2697163" y="4724400"/>
          <p14:tracePt t="53079" x="2689225" y="4686300"/>
          <p14:tracePt t="53151" x="2689225" y="4716463"/>
          <p14:tracePt t="53160" x="2689225" y="4754563"/>
          <p14:tracePt t="53168" x="2697163" y="4792663"/>
          <p14:tracePt t="53178" x="2720975" y="4838700"/>
          <p14:tracePt t="53194" x="2735263" y="4860925"/>
          <p14:tracePt t="53211" x="2759075" y="4892675"/>
          <p14:tracePt t="53228" x="2765425" y="4899025"/>
          <p14:tracePt t="53287" x="2773363" y="4899025"/>
          <p14:tracePt t="53408" x="2773363" y="4906963"/>
          <p14:tracePt t="53416" x="2773363" y="4937125"/>
          <p14:tracePt t="53428" x="2841625" y="5006975"/>
          <p14:tracePt t="53445" x="3140075" y="5143500"/>
          <p14:tracePt t="53461" x="3565525" y="5227638"/>
          <p14:tracePt t="53479" x="4198938" y="5265738"/>
          <p14:tracePt t="53495" x="4632325" y="5265738"/>
          <p14:tracePt t="53511" x="5037138" y="5249863"/>
          <p14:tracePt t="53528" x="5334000" y="5173663"/>
          <p14:tracePt t="53545" x="5584825" y="5089525"/>
          <p14:tracePt t="53561" x="5737225" y="5013325"/>
          <p14:tracePt t="53578" x="5813425" y="4953000"/>
          <p14:tracePt t="53595" x="5829300" y="4937125"/>
          <p14:tracePt t="53628" x="5829300" y="4930775"/>
          <p14:tracePt t="53645" x="5845175" y="4899025"/>
          <p14:tracePt t="53661" x="5851525" y="4860925"/>
          <p14:tracePt t="53679" x="5851525" y="4800600"/>
          <p14:tracePt t="53695" x="5851525" y="4740275"/>
          <p14:tracePt t="53711" x="5851525" y="4678363"/>
          <p14:tracePt t="53728" x="5829300" y="4579938"/>
          <p14:tracePt t="53745" x="5768975" y="4487863"/>
          <p14:tracePt t="53762" x="5715000" y="4427538"/>
          <p14:tracePt t="53778" x="5638800" y="4351338"/>
          <p14:tracePt t="53795" x="5532438" y="4297363"/>
          <p14:tracePt t="53812" x="5380038" y="4229100"/>
          <p14:tracePt t="53828" x="5235575" y="4191000"/>
          <p14:tracePt t="53831" x="5159375" y="4191000"/>
          <p14:tracePt t="53845" x="5075238" y="4175125"/>
          <p14:tracePt t="53862" x="4892675" y="4175125"/>
          <p14:tracePt t="53879" x="4694238" y="4191000"/>
          <p14:tracePt t="53895" x="4579938" y="4251325"/>
          <p14:tracePt t="53912" x="4473575" y="4343400"/>
          <p14:tracePt t="53928" x="4411663" y="4427538"/>
          <p14:tracePt t="53945" x="4397375" y="4511675"/>
          <p14:tracePt t="53962" x="4397375" y="4594225"/>
          <p14:tracePt t="53978" x="4397375" y="4670425"/>
          <p14:tracePt t="53995" x="4427538" y="4762500"/>
          <p14:tracePt t="54012" x="4518025" y="4860925"/>
          <p14:tracePt t="54028" x="4640263" y="4914900"/>
          <p14:tracePt t="54045" x="4754563" y="4953000"/>
          <p14:tracePt t="54062" x="4914900" y="4968875"/>
          <p14:tracePt t="54078" x="5083175" y="4968875"/>
          <p14:tracePt t="54095" x="5334000" y="4876800"/>
          <p14:tracePt t="54112" x="5440363" y="4778375"/>
          <p14:tracePt t="54129" x="5502275" y="4664075"/>
          <p14:tracePt t="54145" x="5508625" y="4533900"/>
          <p14:tracePt t="54162" x="5508625" y="4427538"/>
          <p14:tracePt t="54178" x="5440363" y="4305300"/>
          <p14:tracePt t="54195" x="5356225" y="4229100"/>
          <p14:tracePt t="54212" x="5257800" y="4191000"/>
          <p14:tracePt t="54228" x="5121275" y="4183063"/>
          <p14:tracePt t="54245" x="4975225" y="4191000"/>
          <p14:tracePt t="54262" x="4846638" y="4259263"/>
          <p14:tracePt t="54279" x="4724400" y="4389438"/>
          <p14:tracePt t="54295" x="4572000" y="4602163"/>
          <p14:tracePt t="54312" x="4533900" y="4702175"/>
          <p14:tracePt t="54328" x="4533900" y="4746625"/>
          <p14:tracePt t="54345" x="4533900" y="4800600"/>
          <p14:tracePt t="54362" x="4564063" y="4846638"/>
          <p14:tracePt t="54378" x="4694238" y="4876800"/>
          <p14:tracePt t="54395" x="4892675" y="4892675"/>
          <p14:tracePt t="54412" x="5121275" y="4892675"/>
          <p14:tracePt t="54428" x="5410200" y="4816475"/>
          <p14:tracePt t="54446" x="5608638" y="4724400"/>
          <p14:tracePt t="54462" x="5722938" y="4610100"/>
          <p14:tracePt t="54495" x="5715000" y="4511675"/>
          <p14:tracePt t="54512" x="5562600" y="4419600"/>
          <p14:tracePt t="54529" x="5311775" y="4373563"/>
          <p14:tracePt t="54546" x="5013325" y="4365625"/>
          <p14:tracePt t="54562" x="4716463" y="4441825"/>
          <p14:tracePt t="54579" x="4465638" y="4625975"/>
          <p14:tracePt t="54595" x="4267200" y="4846638"/>
          <p14:tracePt t="54612" x="4221163" y="5021263"/>
          <p14:tracePt t="54629" x="4221163" y="5173663"/>
          <p14:tracePt t="54647" x="4321175" y="5318125"/>
          <p14:tracePt t="54662" x="4403725" y="5349875"/>
          <p14:tracePt t="54679" x="4746625" y="5356225"/>
          <p14:tracePt t="54695" x="4975225" y="5326063"/>
          <p14:tracePt t="54712" x="5235575" y="5197475"/>
          <p14:tracePt t="54729" x="5364163" y="5075238"/>
          <p14:tracePt t="54745" x="5402263" y="4983163"/>
          <p14:tracePt t="54762" x="5410200" y="4876800"/>
          <p14:tracePt t="54779" x="5380038" y="4808538"/>
          <p14:tracePt t="54795" x="5249863" y="4746625"/>
          <p14:tracePt t="54812" x="5067300" y="4732338"/>
          <p14:tracePt t="54829" x="4892675" y="4746625"/>
          <p14:tracePt t="54832" x="4816475" y="4808538"/>
          <p14:tracePt t="54845" x="4754563" y="4868863"/>
          <p14:tracePt t="54863" x="4610100" y="5105400"/>
          <p14:tracePt t="54879" x="4594225" y="5165725"/>
          <p14:tracePt t="54895" x="4594225" y="5303838"/>
          <p14:tracePt t="54912" x="4648200" y="5341938"/>
          <p14:tracePt t="54929" x="4762500" y="5356225"/>
          <p14:tracePt t="54945" x="4953000" y="5341938"/>
          <p14:tracePt t="54963" x="5143500" y="5203825"/>
          <p14:tracePt t="54979" x="5241925" y="5089525"/>
          <p14:tracePt t="54995" x="5273675" y="4968875"/>
          <p14:tracePt t="55012" x="5273675" y="4846638"/>
          <p14:tracePt t="55029" x="5219700" y="4754563"/>
          <p14:tracePt t="55045" x="5075238" y="4702175"/>
          <p14:tracePt t="55063" x="4838700" y="4708525"/>
          <p14:tracePt t="55079" x="4724400" y="4838700"/>
          <p14:tracePt t="55095" x="4670425" y="4975225"/>
          <p14:tracePt t="55112" x="4656138" y="5121275"/>
          <p14:tracePt t="55129" x="4664075" y="5235575"/>
          <p14:tracePt t="55146" x="4732338" y="5303838"/>
          <p14:tracePt t="55162" x="4792663" y="5318125"/>
          <p14:tracePt t="55179" x="4937125" y="5318125"/>
          <p14:tracePt t="55195" x="5097463" y="5280025"/>
          <p14:tracePt t="55212" x="5197475" y="5189538"/>
          <p14:tracePt t="55229" x="5227638" y="5105400"/>
          <p14:tracePt t="55245" x="5227638" y="5059363"/>
          <p14:tracePt t="55263" x="5159375" y="4975225"/>
          <p14:tracePt t="55279" x="5045075" y="4945063"/>
          <p14:tracePt t="55296" x="4922838" y="4945063"/>
          <p14:tracePt t="55312" x="4838700" y="4999038"/>
          <p14:tracePt t="55329" x="4778375" y="5083175"/>
          <p14:tracePt t="55345" x="4762500" y="5135563"/>
          <p14:tracePt t="55362" x="4762500" y="5197475"/>
          <p14:tracePt t="55379" x="4808538" y="5235575"/>
          <p14:tracePt t="55395" x="4892675" y="5265738"/>
          <p14:tracePt t="55412" x="5037138" y="5265738"/>
          <p14:tracePt t="55429" x="5211763" y="5219700"/>
          <p14:tracePt t="55446" x="5364163" y="5127625"/>
          <p14:tracePt t="55463" x="5448300" y="5029200"/>
          <p14:tracePt t="55479" x="5448300" y="4983163"/>
          <p14:tracePt t="55495" x="5410200" y="4906963"/>
          <p14:tracePt t="55512" x="5280025" y="4860925"/>
          <p14:tracePt t="55529" x="5113338" y="4830763"/>
          <p14:tracePt t="55547" x="4983163" y="4838700"/>
          <p14:tracePt t="55562" x="4914900" y="4884738"/>
          <p14:tracePt t="55579" x="4892675" y="4953000"/>
          <p14:tracePt t="55596" x="4892675" y="5013325"/>
          <p14:tracePt t="55612" x="4914900" y="5083175"/>
          <p14:tracePt t="55629" x="5021263" y="5127625"/>
          <p14:tracePt t="55646" x="5227638" y="5127625"/>
          <p14:tracePt t="55663" x="5554663" y="5075238"/>
          <p14:tracePt t="55679" x="5761038" y="4953000"/>
          <p14:tracePt t="55697" x="5837238" y="4884738"/>
          <p14:tracePt t="55712" x="5851525" y="4808538"/>
          <p14:tracePt t="55729" x="5851525" y="4762500"/>
          <p14:tracePt t="55746" x="5807075" y="4694238"/>
          <p14:tracePt t="55762" x="5684838" y="4648200"/>
          <p14:tracePt t="55779" x="5516563" y="4640263"/>
          <p14:tracePt t="55796" x="5387975" y="4656138"/>
          <p14:tracePt t="55812" x="5287963" y="4724400"/>
          <p14:tracePt t="55829" x="5235575" y="4762500"/>
          <p14:tracePt t="55832" x="5227638" y="4784725"/>
          <p14:tracePt t="55846" x="5219700" y="4800600"/>
          <p14:tracePt t="55862" x="5219700" y="4816475"/>
          <p14:tracePt t="55879" x="5241925" y="4822825"/>
          <p14:tracePt t="55896" x="5265738" y="4822825"/>
          <p14:tracePt t="55913" x="5280025" y="4822825"/>
          <p14:tracePt t="55929" x="5295900" y="4816475"/>
          <p14:tracePt t="55946" x="5295900" y="4800600"/>
          <p14:tracePt t="55962" x="5295900" y="4784725"/>
          <p14:tracePt t="55979" x="5295900" y="4778375"/>
          <p14:tracePt t="56376" x="5356225" y="4808538"/>
          <p14:tracePt t="56385" x="5478463" y="4906963"/>
          <p14:tracePt t="56396" x="5600700" y="4991100"/>
          <p14:tracePt t="56413" x="5799138" y="5105400"/>
          <p14:tracePt t="56429" x="5973763" y="5127625"/>
          <p14:tracePt t="56446" x="6392863" y="5083175"/>
          <p14:tracePt t="56463" x="6545263" y="5013325"/>
          <p14:tracePt t="56479" x="6942138" y="4778375"/>
          <p14:tracePt t="56496" x="7086600" y="4648200"/>
          <p14:tracePt t="56513" x="7170738" y="4495800"/>
          <p14:tracePt t="56529" x="7200900" y="4389438"/>
          <p14:tracePt t="56547" x="7200900" y="4297363"/>
          <p14:tracePt t="56563" x="7200900" y="4259263"/>
          <p14:tracePt t="56579" x="7200900" y="4229100"/>
          <p14:tracePt t="56640" x="7200900" y="4221163"/>
          <p14:tracePt t="56647" x="7192963" y="4206875"/>
          <p14:tracePt t="56712" x="7192963" y="4198938"/>
          <p14:tracePt t="56728" x="7178675" y="4191000"/>
          <p14:tracePt t="56736" x="7140575" y="4183063"/>
          <p14:tracePt t="56746" x="7094538" y="4175125"/>
          <p14:tracePt t="56763" x="6980238" y="4175125"/>
          <p14:tracePt t="56779" x="6850063" y="4175125"/>
          <p14:tracePt t="56796" x="6743700" y="4229100"/>
          <p14:tracePt t="56813" x="6637338" y="4289425"/>
          <p14:tracePt t="56829" x="6583363" y="4389438"/>
          <p14:tracePt t="56833" x="6575425" y="4465638"/>
          <p14:tracePt t="56847" x="6561138" y="4618038"/>
          <p14:tracePt t="56863" x="6575425" y="4800600"/>
          <p14:tracePt t="56879" x="6689725" y="4975225"/>
          <p14:tracePt t="56896" x="6842125" y="5067300"/>
          <p14:tracePt t="56913" x="7018338" y="5105400"/>
          <p14:tracePt t="56929" x="7200900" y="5121275"/>
          <p14:tracePt t="56946" x="7391400" y="5089525"/>
          <p14:tracePt t="56962" x="7527925" y="4991100"/>
          <p14:tracePt t="56979" x="7612063" y="4876800"/>
          <p14:tracePt t="56996" x="7620000" y="4746625"/>
          <p14:tracePt t="57013" x="7604125" y="4618038"/>
          <p14:tracePt t="57029" x="7451725" y="4457700"/>
          <p14:tracePt t="57048" x="6980238" y="4297363"/>
          <p14:tracePt t="57063" x="6667500" y="4297363"/>
          <p14:tracePt t="57079" x="6438900" y="4403725"/>
          <p14:tracePt t="57096" x="6332538" y="4594225"/>
          <p14:tracePt t="57113" x="6264275" y="4822825"/>
          <p14:tracePt t="57129" x="6278563" y="5029200"/>
          <p14:tracePt t="57146" x="6400800" y="5197475"/>
          <p14:tracePt t="57163" x="6523038" y="5287963"/>
          <p14:tracePt t="57179" x="6689725" y="5303838"/>
          <p14:tracePt t="57196" x="6850063" y="5265738"/>
          <p14:tracePt t="57213" x="6950075" y="5113338"/>
          <p14:tracePt t="57230" x="7018338" y="4854575"/>
          <p14:tracePt t="57247" x="6904038" y="4427538"/>
          <p14:tracePt t="57263" x="6751638" y="4237038"/>
          <p14:tracePt t="57280" x="6613525" y="4175125"/>
          <p14:tracePt t="57296" x="6515100" y="4175125"/>
          <p14:tracePt t="57313" x="6416675" y="4259263"/>
          <p14:tracePt t="57330" x="6362700" y="4427538"/>
          <p14:tracePt t="57346" x="6362700" y="4610100"/>
          <p14:tracePt t="57363" x="6454775" y="4800600"/>
          <p14:tracePt t="57380" x="6599238" y="4922838"/>
          <p14:tracePt t="57396" x="6773863" y="4953000"/>
          <p14:tracePt t="57413" x="6934200" y="4953000"/>
          <p14:tracePt t="57430" x="7064375" y="4854575"/>
          <p14:tracePt t="57448" x="7124700" y="4618038"/>
          <p14:tracePt t="57463" x="7116763" y="4465638"/>
          <p14:tracePt t="57480" x="7032625" y="4343400"/>
          <p14:tracePt t="57496" x="6964363" y="4305300"/>
          <p14:tracePt t="57513" x="6918325" y="4335463"/>
          <p14:tracePt t="57530" x="6865938" y="4441825"/>
          <p14:tracePt t="57546" x="6858000" y="4533900"/>
          <p14:tracePt t="57563" x="6858000" y="4670425"/>
          <p14:tracePt t="57580" x="6950075" y="4770438"/>
          <p14:tracePt t="57596" x="7116763" y="4822825"/>
          <p14:tracePt t="57613" x="7277100" y="4822825"/>
          <p14:tracePt t="57630" x="7445375" y="4784725"/>
          <p14:tracePt t="57647" x="7566025" y="4648200"/>
          <p14:tracePt t="57663" x="7573963" y="4572000"/>
          <p14:tracePt t="57680" x="7573963" y="4541838"/>
          <p14:tracePt t="57696" x="7497763" y="4503738"/>
          <p14:tracePt t="57713" x="7331075" y="4503738"/>
          <p14:tracePt t="57730" x="7185025" y="4579938"/>
          <p14:tracePt t="57747" x="7116763" y="4724400"/>
          <p14:tracePt t="57763" x="7064375" y="4838700"/>
          <p14:tracePt t="57780" x="7064375" y="4914900"/>
          <p14:tracePt t="57796" x="7094538" y="4975225"/>
          <p14:tracePt t="57813" x="7146925" y="4983163"/>
          <p14:tracePt t="57830" x="7299325" y="4983163"/>
          <p14:tracePt t="57833" x="7375525" y="4960938"/>
          <p14:tracePt t="57847" x="7521575" y="4868863"/>
          <p14:tracePt t="57863" x="7543800" y="4792663"/>
          <p14:tracePt t="57880" x="7551738" y="4746625"/>
          <p14:tracePt t="57896" x="7551738" y="4716463"/>
          <p14:tracePt t="57913" x="7513638" y="4702175"/>
          <p14:tracePt t="57930" x="7421563" y="4702175"/>
          <p14:tracePt t="57948" x="7331075" y="4746625"/>
          <p14:tracePt t="57963" x="7285038" y="4846638"/>
          <p14:tracePt t="57980" x="7254875" y="4914900"/>
          <p14:tracePt t="57996" x="7254875" y="4945063"/>
          <p14:tracePt t="58013" x="7254875" y="4968875"/>
          <p14:tracePt t="58030" x="7261225" y="4968875"/>
          <p14:tracePt t="58047" x="7292975" y="4968875"/>
          <p14:tracePt t="58063" x="7407275" y="4922838"/>
          <p14:tracePt t="58080" x="7475538" y="4830763"/>
          <p14:tracePt t="58097" x="7521575" y="4724400"/>
          <p14:tracePt t="58113" x="7527925" y="4664075"/>
          <p14:tracePt t="58130" x="7527925" y="4640263"/>
          <p14:tracePt t="58147" x="7527925" y="4625975"/>
          <p14:tracePt t="58223" x="7521575" y="4648200"/>
          <p14:tracePt t="58231" x="7521575" y="4656138"/>
          <p14:tracePt t="58240" x="7513638" y="4664075"/>
          <p14:tracePt t="58264" x="7505700" y="4678363"/>
          <p14:tracePt t="58344" x="7489825" y="4694238"/>
          <p14:tracePt t="58352" x="7483475" y="4694238"/>
          <p14:tracePt t="58363" x="7467600" y="4694238"/>
          <p14:tracePt t="58380" x="7459663" y="4694238"/>
          <p14:tracePt t="58680" x="7475538" y="4694238"/>
          <p14:tracePt t="58688" x="7497763" y="4702175"/>
          <p14:tracePt t="58697" x="7497763" y="4708525"/>
          <p14:tracePt t="58768" x="7483475" y="4694238"/>
          <p14:tracePt t="58776" x="7451725" y="4686300"/>
          <p14:tracePt t="58783" x="7375525" y="4648200"/>
          <p14:tracePt t="58797" x="7315200" y="4618038"/>
          <p14:tracePt t="58813" x="7140575" y="4572000"/>
          <p14:tracePt t="58831" x="6819900" y="4525963"/>
          <p14:tracePt t="58847" x="6613525" y="4525963"/>
          <p14:tracePt t="58863" x="6454775" y="4525963"/>
          <p14:tracePt t="58880" x="6332538" y="4525963"/>
          <p14:tracePt t="58897" x="6248400" y="4533900"/>
          <p14:tracePt t="58913" x="6210300" y="4549775"/>
          <p14:tracePt t="58930" x="6188075" y="4594225"/>
          <p14:tracePt t="58947" x="6172200" y="4656138"/>
          <p14:tracePt t="58963" x="6164263" y="4724400"/>
          <p14:tracePt t="58980" x="6164263" y="4808538"/>
          <p14:tracePt t="58997" x="6164263" y="4899025"/>
          <p14:tracePt t="59014" x="6172200" y="4960938"/>
          <p14:tracePt t="59031" x="6218238" y="5021263"/>
          <p14:tracePt t="59047" x="6302375" y="5051425"/>
          <p14:tracePt t="59064" x="6461125" y="5067300"/>
          <p14:tracePt t="59080" x="6697663" y="5067300"/>
          <p14:tracePt t="59097" x="7010400" y="4983163"/>
          <p14:tracePt t="59114" x="7299325" y="4854575"/>
          <p14:tracePt t="59130" x="7505700" y="4716463"/>
          <p14:tracePt t="59147" x="7589838" y="4610100"/>
          <p14:tracePt t="59164" x="7589838" y="4564063"/>
          <p14:tracePt t="59180" x="7589838" y="4533900"/>
          <p14:tracePt t="59197" x="7535863" y="4465638"/>
          <p14:tracePt t="59214" x="7445375" y="4411663"/>
          <p14:tracePt t="59231" x="7399338" y="4411663"/>
          <p14:tracePt t="59247" x="7361238" y="4419600"/>
          <p14:tracePt t="59264" x="7231063" y="4495800"/>
          <p14:tracePt t="59280" x="7094538" y="4602163"/>
          <p14:tracePt t="59297" x="6988175" y="4724400"/>
          <p14:tracePt t="59314" x="6904038" y="4860925"/>
          <p14:tracePt t="59330" x="6842125" y="4968875"/>
          <p14:tracePt t="59348" x="6835775" y="4999038"/>
          <p14:tracePt t="59364" x="6835775" y="5037138"/>
          <p14:tracePt t="59380" x="6850063" y="5059363"/>
          <p14:tracePt t="59397" x="6956425" y="5075238"/>
          <p14:tracePt t="59414" x="7154863" y="5075238"/>
          <p14:tracePt t="59431" x="7413625" y="4999038"/>
          <p14:tracePt t="59447" x="7551738" y="4906963"/>
          <p14:tracePt t="59464" x="7589838" y="4854575"/>
          <p14:tracePt t="59480" x="7589838" y="4838700"/>
          <p14:tracePt t="59497" x="7589838" y="4822825"/>
          <p14:tracePt t="59514" x="7483475" y="4746625"/>
          <p14:tracePt t="59530" x="7269163" y="4702175"/>
          <p14:tracePt t="59547" x="7108825" y="4702175"/>
          <p14:tracePt t="59564" x="6994525" y="4724400"/>
          <p14:tracePt t="59580" x="6873875" y="4816475"/>
          <p14:tracePt t="59597" x="6789738" y="4922838"/>
          <p14:tracePt t="59614" x="6773863" y="5021263"/>
          <p14:tracePt t="59631" x="6773863" y="5127625"/>
          <p14:tracePt t="59647" x="6811963" y="5197475"/>
          <p14:tracePt t="59664" x="6926263" y="5219700"/>
          <p14:tracePt t="59680" x="7124700" y="5219700"/>
          <p14:tracePt t="59697" x="7399338" y="5203825"/>
          <p14:tracePt t="59714" x="7642225" y="5121275"/>
          <p14:tracePt t="59731" x="7780338" y="5021263"/>
          <p14:tracePt t="59747" x="7832725" y="4930775"/>
          <p14:tracePt t="59764" x="7840663" y="4846638"/>
          <p14:tracePt t="59781" x="7810500" y="4746625"/>
          <p14:tracePt t="59797" x="7612063" y="4632325"/>
          <p14:tracePt t="59814" x="7383463" y="4579938"/>
          <p14:tracePt t="59831" x="7146925" y="4579938"/>
          <p14:tracePt t="59847" x="7010400" y="4632325"/>
          <p14:tracePt t="59864" x="6873875" y="4708525"/>
          <p14:tracePt t="59881" x="6811963" y="4754563"/>
          <p14:tracePt t="59897" x="6781800" y="4800600"/>
          <p14:tracePt t="59914" x="6781800" y="4830763"/>
          <p14:tracePt t="59931" x="6781800" y="4860925"/>
          <p14:tracePt t="59947" x="6781800" y="4914900"/>
          <p14:tracePt t="59964" x="6789738" y="4960938"/>
          <p14:tracePt t="59981" x="6797675" y="4983163"/>
          <p14:tracePt t="59997" x="6797675" y="4999038"/>
          <p14:tracePt t="60014" x="6804025" y="4999038"/>
          <p14:tracePt t="60047" x="6759575" y="4991100"/>
          <p14:tracePt t="60064" x="6727825" y="4960938"/>
          <p14:tracePt t="60328" x="6727825" y="4953000"/>
          <p14:tracePt t="60336" x="6751638" y="4945063"/>
          <p14:tracePt t="60347" x="6759575" y="4937125"/>
          <p14:tracePt t="60364" x="6773863" y="4930775"/>
          <p14:tracePt t="60381" x="6811963" y="4914900"/>
          <p14:tracePt t="60397" x="6835775" y="4914900"/>
          <p14:tracePt t="60414" x="6858000" y="4914900"/>
          <p14:tracePt t="60431" x="6873875" y="4914900"/>
          <p14:tracePt t="61192" x="6873875" y="4922838"/>
          <p14:tracePt t="61200" x="6827838" y="4930775"/>
          <p14:tracePt t="61208" x="6751638" y="4945063"/>
          <p14:tracePt t="61216" x="6659563" y="4945063"/>
          <p14:tracePt t="61231" x="6392863" y="4945063"/>
          <p14:tracePt t="61247" x="5813425" y="4945063"/>
          <p14:tracePt t="61264" x="5113338" y="4945063"/>
          <p14:tracePt t="61281" x="4473575" y="4945063"/>
          <p14:tracePt t="61297" x="3908425" y="4945063"/>
          <p14:tracePt t="61314" x="3475038" y="4945063"/>
          <p14:tracePt t="61331" x="3200400" y="4945063"/>
          <p14:tracePt t="61347" x="3032125" y="4945063"/>
          <p14:tracePt t="61364" x="2933700" y="4922838"/>
          <p14:tracePt t="61381" x="2925763" y="4914900"/>
          <p14:tracePt t="61414" x="2917825" y="4914900"/>
          <p14:tracePt t="61576" x="2917825" y="4899025"/>
          <p14:tracePt t="61584" x="2887663" y="4884738"/>
          <p14:tracePt t="61592" x="2857500" y="4884738"/>
          <p14:tracePt t="61599" x="2811463" y="4868863"/>
          <p14:tracePt t="61615" x="2759075" y="4854575"/>
          <p14:tracePt t="61631" x="2644775" y="4854575"/>
          <p14:tracePt t="61648" x="2590800" y="4854575"/>
          <p14:tracePt t="61664" x="2582863" y="4854575"/>
          <p14:tracePt t="61698" x="2574925" y="4854575"/>
          <p14:tracePt t="61714" x="2574925" y="4860925"/>
          <p14:tracePt t="61731" x="2598738" y="4899025"/>
          <p14:tracePt t="61792" x="2606675" y="4906963"/>
          <p14:tracePt t="61799" x="2620963" y="4914900"/>
          <p14:tracePt t="61808" x="2628900" y="4914900"/>
          <p14:tracePt t="61816" x="2636838" y="4914900"/>
          <p14:tracePt t="61831" x="2651125" y="4922838"/>
          <p14:tracePt t="61848" x="2667000" y="4922838"/>
          <p14:tracePt t="61865" x="2713038" y="4922838"/>
          <p14:tracePt t="61881" x="2765425" y="4922838"/>
          <p14:tracePt t="61898" x="2819400" y="4914900"/>
          <p14:tracePt t="61915" x="2841625" y="4914900"/>
          <p14:tracePt t="61931" x="2857500" y="4914900"/>
          <p14:tracePt t="62024" x="2865438" y="4899025"/>
          <p14:tracePt t="62032" x="2865438" y="4892675"/>
          <p14:tracePt t="62040" x="2865438" y="4884738"/>
          <p14:tracePt t="62064" x="2865438" y="4876800"/>
          <p14:tracePt t="62072" x="2865438" y="4868863"/>
          <p14:tracePt t="62081" x="2865438" y="4846638"/>
          <p14:tracePt t="62098" x="2865438" y="4838700"/>
          <p14:tracePt t="62120" x="2865438" y="4816475"/>
          <p14:tracePt t="62131" x="2865438" y="4800600"/>
          <p14:tracePt t="62148" x="2865438" y="4792663"/>
          <p14:tracePt t="62165" x="2865438" y="4778375"/>
          <p14:tracePt t="62181" x="2865438" y="4754563"/>
          <p14:tracePt t="62240" x="2865438" y="4746625"/>
          <p14:tracePt t="62264" x="2865438" y="4732338"/>
          <p14:tracePt t="62272" x="2865438" y="4716463"/>
          <p14:tracePt t="62281" x="2865438" y="4686300"/>
          <p14:tracePt t="62298" x="2887663" y="4602163"/>
          <p14:tracePt t="62315" x="2895600" y="4518025"/>
          <p14:tracePt t="62331" x="2903538" y="4411663"/>
          <p14:tracePt t="62348" x="2925763" y="4327525"/>
          <p14:tracePt t="62365" x="2949575" y="4229100"/>
          <p14:tracePt t="62381" x="2971800" y="4168775"/>
          <p14:tracePt t="62399" x="3017838" y="4092575"/>
          <p14:tracePt t="62415" x="3048000" y="4054475"/>
          <p14:tracePt t="62431" x="3070225" y="4030663"/>
          <p14:tracePt t="62448" x="3108325" y="4000500"/>
          <p14:tracePt t="62466" x="3154363" y="3978275"/>
          <p14:tracePt t="62481" x="3260725" y="3970338"/>
          <p14:tracePt t="62498" x="3413125" y="3954463"/>
          <p14:tracePt t="62515" x="3551238" y="3932238"/>
          <p14:tracePt t="62531" x="3741738" y="3902075"/>
          <p14:tracePt t="62548" x="3954463" y="3870325"/>
          <p14:tracePt t="62565" x="4168775" y="3840163"/>
          <p14:tracePt t="62581" x="4465638" y="3802063"/>
          <p14:tracePt t="62598" x="4792663" y="3725863"/>
          <p14:tracePt t="62615" x="5211763" y="3589338"/>
          <p14:tracePt t="62631" x="5532438" y="3535363"/>
          <p14:tracePt t="62648" x="5883275" y="3489325"/>
          <p14:tracePt t="62666" x="6218238" y="3489325"/>
          <p14:tracePt t="62682" x="6507163" y="3489325"/>
          <p14:tracePt t="62698" x="6743700" y="3489325"/>
          <p14:tracePt t="62715" x="6956425" y="3513138"/>
          <p14:tracePt t="62732" x="7146925" y="3551238"/>
          <p14:tracePt t="62748" x="7331075" y="3611563"/>
          <p14:tracePt t="62765" x="7513638" y="3665538"/>
          <p14:tracePt t="62782" x="7696200" y="3695700"/>
          <p14:tracePt t="62799" x="7947025" y="3717925"/>
          <p14:tracePt t="62815" x="8085138" y="3756025"/>
          <p14:tracePt t="62832" x="8245475" y="3817938"/>
          <p14:tracePt t="62848" x="8366125" y="3863975"/>
          <p14:tracePt t="62865" x="8480425" y="3940175"/>
          <p14:tracePt t="62882" x="8550275" y="3984625"/>
          <p14:tracePt t="62898" x="8594725" y="4038600"/>
          <p14:tracePt t="62915" x="8632825" y="4122738"/>
          <p14:tracePt t="62932" x="8670925" y="4251325"/>
          <p14:tracePt t="62948" x="8694738" y="4411663"/>
          <p14:tracePt t="62966" x="8740775" y="4602163"/>
          <p14:tracePt t="62982" x="8755063" y="4754563"/>
          <p14:tracePt t="62999" x="8823325" y="4960938"/>
          <p14:tracePt t="63015" x="8855075" y="5051425"/>
          <p14:tracePt t="63032" x="8855075" y="5097463"/>
          <p14:tracePt t="63048" x="8855075" y="5121275"/>
          <p14:tracePt t="63065" x="8855075" y="5127625"/>
          <p14:tracePt t="63098" x="8855075" y="5151438"/>
          <p14:tracePt t="63115" x="8839200" y="5165725"/>
          <p14:tracePt t="63132" x="8801100" y="5227638"/>
          <p14:tracePt t="63148" x="8732838" y="5303838"/>
          <p14:tracePt t="63168" x="8580438" y="5464175"/>
          <p14:tracePt t="63182" x="8518525" y="5502275"/>
          <p14:tracePt t="63199" x="8267700" y="5630863"/>
          <p14:tracePt t="63215" x="8093075" y="5668963"/>
          <p14:tracePt t="63232" x="7894638" y="5699125"/>
          <p14:tracePt t="63248" x="7704138" y="5699125"/>
          <p14:tracePt t="63265" x="7445375" y="5699125"/>
          <p14:tracePt t="63282" x="7094538" y="5668963"/>
          <p14:tracePt t="63298" x="6637338" y="5608638"/>
          <p14:tracePt t="63315" x="6142038" y="5546725"/>
          <p14:tracePt t="63332" x="5692775" y="5502275"/>
          <p14:tracePt t="63348" x="5280025" y="5448300"/>
          <p14:tracePt t="63366" x="4906963" y="5402263"/>
          <p14:tracePt t="63382" x="4419600" y="5394325"/>
          <p14:tracePt t="63399" x="4267200" y="5387975"/>
          <p14:tracePt t="63415" x="3894138" y="5356225"/>
          <p14:tracePt t="63432" x="3673475" y="5341938"/>
          <p14:tracePt t="63448" x="3459163" y="5303838"/>
          <p14:tracePt t="63465" x="3268663" y="5303838"/>
          <p14:tracePt t="63482" x="3086100" y="5303838"/>
          <p14:tracePt t="63499" x="2903538" y="5303838"/>
          <p14:tracePt t="63515" x="2781300" y="5303838"/>
          <p14:tracePt t="63532" x="2659063" y="5303838"/>
          <p14:tracePt t="63549" x="2522538" y="5295900"/>
          <p14:tracePt t="63565" x="2378075" y="5273675"/>
          <p14:tracePt t="63582" x="2225675" y="5257800"/>
          <p14:tracePt t="63599" x="2079625" y="5249863"/>
          <p14:tracePt t="63615" x="1874838" y="5211763"/>
          <p14:tracePt t="63632" x="1736725" y="5165725"/>
          <p14:tracePt t="63649" x="1608138" y="5105400"/>
          <p14:tracePt t="63667" x="1539875" y="5059363"/>
          <p14:tracePt t="63682" x="1516063" y="5021263"/>
          <p14:tracePt t="63699" x="1493838" y="4922838"/>
          <p14:tracePt t="63715" x="1493838" y="4778375"/>
          <p14:tracePt t="63732" x="1493838" y="4618038"/>
          <p14:tracePt t="63749" x="1493838" y="4518025"/>
          <p14:tracePt t="63765" x="1531938" y="4419600"/>
          <p14:tracePt t="63782" x="1562100" y="4351338"/>
          <p14:tracePt t="63799" x="1570038" y="4335463"/>
          <p14:tracePt t="63815" x="1584325" y="4313238"/>
          <p14:tracePt t="63832" x="1608138" y="4305300"/>
          <p14:tracePt t="63849" x="1660525" y="4283075"/>
          <p14:tracePt t="63866" x="1774825" y="4275138"/>
          <p14:tracePt t="63882" x="1965325" y="4275138"/>
          <p14:tracePt t="63899" x="2293938" y="4275138"/>
          <p14:tracePt t="63915" x="2644775" y="4275138"/>
          <p14:tracePt t="63932" x="3146425" y="4275138"/>
          <p14:tracePt t="63949" x="3619500" y="4275138"/>
          <p14:tracePt t="63965" x="4237038" y="4275138"/>
          <p14:tracePt t="63983" x="5295900" y="4275138"/>
          <p14:tracePt t="63999" x="5951538" y="4275138"/>
          <p14:tracePt t="64015" x="6591300" y="4275138"/>
          <p14:tracePt t="64032" x="7216775" y="4275138"/>
          <p14:tracePt t="64049" x="7810500" y="4275138"/>
          <p14:tracePt t="64065" x="8169275" y="4275138"/>
          <p14:tracePt t="64082" x="8428038" y="4275138"/>
          <p14:tracePt t="64099" x="8602663" y="4275138"/>
          <p14:tracePt t="64115" x="8755063" y="4275138"/>
          <p14:tracePt t="64132" x="8861425" y="4275138"/>
          <p14:tracePt t="64149" x="8907463" y="4275138"/>
          <p14:tracePt t="64167" x="8961438" y="4283075"/>
          <p14:tracePt t="64199" x="8975725" y="4283075"/>
          <p14:tracePt t="64215" x="9037638" y="4313238"/>
          <p14:tracePt t="64232" x="9144000" y="4373563"/>
          <p14:tracePt t="64249" x="9228138" y="4435475"/>
          <p14:tracePt t="64265" x="9288463" y="4495800"/>
          <p14:tracePt t="64282" x="9350375" y="4618038"/>
          <p14:tracePt t="64299" x="9372600" y="4732338"/>
          <p14:tracePt t="64315" x="9394825" y="4860925"/>
          <p14:tracePt t="64332" x="9394825" y="4975225"/>
          <p14:tracePt t="64335" x="9394825" y="5006975"/>
          <p14:tracePt t="64349" x="9394825" y="5037138"/>
          <p14:tracePt t="64367" x="9350375" y="5151438"/>
          <p14:tracePt t="64383" x="9274175" y="5211763"/>
          <p14:tracePt t="64399" x="9144000" y="5265738"/>
          <p14:tracePt t="64415" x="8969375" y="5326063"/>
          <p14:tracePt t="64432" x="8770938" y="5380038"/>
          <p14:tracePt t="64449" x="8480425" y="5418138"/>
          <p14:tracePt t="64466" x="8213725" y="5418138"/>
          <p14:tracePt t="64482" x="7734300" y="5418138"/>
          <p14:tracePt t="64499" x="7200900" y="5418138"/>
          <p14:tracePt t="64516" x="6781800" y="5418138"/>
          <p14:tracePt t="64532" x="6384925" y="5418138"/>
          <p14:tracePt t="64549" x="6011863" y="5418138"/>
          <p14:tracePt t="64567" x="5516563" y="5418138"/>
          <p14:tracePt t="64583" x="5241925" y="5418138"/>
          <p14:tracePt t="64599" x="4906963" y="5418138"/>
          <p14:tracePt t="64616" x="4632325" y="5418138"/>
          <p14:tracePt t="64632" x="4411663" y="5418138"/>
          <p14:tracePt t="64649" x="4221163" y="5418138"/>
          <p14:tracePt t="64666" x="4038600" y="5418138"/>
          <p14:tracePt t="64682" x="3870325" y="5418138"/>
          <p14:tracePt t="64699" x="3711575" y="5418138"/>
          <p14:tracePt t="64716" x="3513138" y="5394325"/>
          <p14:tracePt t="64732" x="3344863" y="5356225"/>
          <p14:tracePt t="64749" x="3208338" y="5326063"/>
          <p14:tracePt t="64766" x="3063875" y="5287963"/>
          <p14:tracePt t="64783" x="2895600" y="5273675"/>
          <p14:tracePt t="64799" x="2781300" y="5249863"/>
          <p14:tracePt t="64816" x="2697163" y="5241925"/>
          <p14:tracePt t="64832" x="2667000" y="5227638"/>
          <p14:tracePt t="64873" x="2659063" y="5227638"/>
          <p14:tracePt t="64880" x="2659063" y="5219700"/>
          <p14:tracePt t="64888" x="2659063" y="5197475"/>
          <p14:tracePt t="64899" x="2644775" y="5127625"/>
          <p14:tracePt t="64916" x="2590800" y="5037138"/>
          <p14:tracePt t="64932" x="2552700" y="4930775"/>
          <p14:tracePt t="64949" x="2514600" y="4808538"/>
          <p14:tracePt t="64966" x="2506663" y="4708525"/>
          <p14:tracePt t="64983" x="2506663" y="4625975"/>
          <p14:tracePt t="64999" x="2506663" y="4549775"/>
          <p14:tracePt t="65016" x="2536825" y="4465638"/>
          <p14:tracePt t="65032" x="2606675" y="4373563"/>
          <p14:tracePt t="65049" x="2743200" y="4297363"/>
          <p14:tracePt t="65066" x="2925763" y="4244975"/>
          <p14:tracePt t="65083" x="3162300" y="4183063"/>
          <p14:tracePt t="65099" x="3475038" y="4130675"/>
          <p14:tracePt t="65116" x="3894138" y="4068763"/>
          <p14:tracePt t="65132" x="4351338" y="4008438"/>
          <p14:tracePt t="65149" x="4892675" y="3984625"/>
          <p14:tracePt t="65166" x="5341938" y="3962400"/>
          <p14:tracePt t="65183" x="5753100" y="3962400"/>
          <p14:tracePt t="65199" x="6180138" y="3962400"/>
          <p14:tracePt t="65216" x="6370638" y="3962400"/>
          <p14:tracePt t="65232" x="6523038" y="3962400"/>
          <p14:tracePt t="65249" x="6659563" y="4008438"/>
          <p14:tracePt t="65266" x="6804025" y="4060825"/>
          <p14:tracePt t="65284" x="6950075" y="4122738"/>
          <p14:tracePt t="65299" x="7094538" y="4183063"/>
          <p14:tracePt t="65316" x="7208838" y="4237038"/>
          <p14:tracePt t="65332" x="7331075" y="4289425"/>
          <p14:tracePt t="65349" x="7459663" y="4343400"/>
          <p14:tracePt t="65366" x="7604125" y="4403725"/>
          <p14:tracePt t="65383" x="7810500" y="4495800"/>
          <p14:tracePt t="65399" x="7924800" y="4556125"/>
          <p14:tracePt t="65416" x="8016875" y="4610100"/>
          <p14:tracePt t="65433" x="8054975" y="4632325"/>
          <p14:tracePt t="65449" x="8061325" y="4632325"/>
          <p14:tracePt t="65466" x="8061325" y="4640263"/>
          <p14:tracePt t="65483" x="8061325" y="4694238"/>
          <p14:tracePt t="65499" x="8031163" y="4822825"/>
          <p14:tracePt t="65516" x="7993063" y="4914900"/>
          <p14:tracePt t="65533" x="7924800" y="5006975"/>
          <p14:tracePt t="65549" x="7832725" y="5067300"/>
          <p14:tracePt t="65567" x="7581900" y="5165725"/>
          <p14:tracePt t="65583" x="7337425" y="5203825"/>
          <p14:tracePt t="65600" x="7002463" y="5203825"/>
          <p14:tracePt t="65616" x="6629400" y="5203825"/>
          <p14:tracePt t="65633" x="6210300" y="5203825"/>
          <p14:tracePt t="65649" x="5859463" y="5203825"/>
          <p14:tracePt t="65666" x="5562600" y="5203825"/>
          <p14:tracePt t="65683" x="5249863" y="5203825"/>
          <p14:tracePt t="65700" x="4983163" y="5203825"/>
          <p14:tracePt t="65716" x="4778375" y="5203825"/>
          <p14:tracePt t="65733" x="4610100" y="5203825"/>
          <p14:tracePt t="65749" x="4473575" y="5203825"/>
          <p14:tracePt t="65767" x="4343400" y="5203825"/>
          <p14:tracePt t="65784" x="4289425" y="5203825"/>
          <p14:tracePt t="65799" x="4244975" y="5203825"/>
          <p14:tracePt t="65816" x="4191000" y="5189538"/>
          <p14:tracePt t="65833" x="4130675" y="5173663"/>
          <p14:tracePt t="65849" x="4046538" y="5151438"/>
          <p14:tracePt t="65866" x="3940175" y="5121275"/>
          <p14:tracePt t="65883" x="3825875" y="5089525"/>
          <p14:tracePt t="65899" x="3687763" y="5037138"/>
          <p14:tracePt t="65917" x="3589338" y="5021263"/>
          <p14:tracePt t="65933" x="3489325" y="4999038"/>
          <p14:tracePt t="65949" x="3390900" y="4968875"/>
          <p14:tracePt t="65967" x="3292475" y="4930775"/>
          <p14:tracePt t="65983" x="3260725" y="4922838"/>
          <p14:tracePt t="65999" x="3200400" y="4906963"/>
          <p14:tracePt t="66016" x="3178175" y="4899025"/>
          <p14:tracePt t="66033" x="3162300" y="4899025"/>
          <p14:tracePt t="66049" x="3162300" y="4892675"/>
          <p14:tracePt t="66152" x="3146425" y="4892675"/>
          <p14:tracePt t="66160" x="3140075" y="4892675"/>
          <p14:tracePt t="66168" x="3132138" y="4892675"/>
          <p14:tracePt t="66183" x="3108325" y="4892675"/>
          <p14:tracePt t="66199" x="3040063" y="4922838"/>
          <p14:tracePt t="66216" x="2994025" y="4953000"/>
          <p14:tracePt t="66233" x="2971800" y="4975225"/>
          <p14:tracePt t="66249" x="2949575" y="4999038"/>
          <p14:tracePt t="66399" x="2955925" y="4991100"/>
          <p14:tracePt t="66408" x="2963863" y="4983163"/>
          <p14:tracePt t="66416" x="2963863" y="4975225"/>
          <p14:tracePt t="66433" x="2987675" y="4937125"/>
          <p14:tracePt t="66450" x="2994025" y="4930775"/>
          <p14:tracePt t="66466" x="2994025" y="4914900"/>
          <p14:tracePt t="66483" x="2994025" y="4899025"/>
          <p14:tracePt t="66500" x="3001963" y="4892675"/>
          <p14:tracePt t="66721" x="3001963" y="4884738"/>
          <p14:tracePt t="66753" x="3001963" y="4876800"/>
          <p14:tracePt t="66953" x="3001963" y="4868863"/>
          <p14:tracePt t="66984" x="3001963" y="4838700"/>
          <p14:tracePt t="66992" x="3001963" y="4830763"/>
          <p14:tracePt t="67000" x="3001963" y="4822825"/>
          <p14:tracePt t="67016" x="3001963" y="4816475"/>
          <p14:tracePt t="67033" x="3001963" y="4778375"/>
          <p14:tracePt t="67050" x="3001963" y="4754563"/>
          <p14:tracePt t="67067" x="3001963" y="4724400"/>
          <p14:tracePt t="67083" x="3001963" y="4686300"/>
          <p14:tracePt t="67100" x="3001963" y="4664075"/>
          <p14:tracePt t="67116" x="3017838" y="4640263"/>
          <p14:tracePt t="67150" x="3025775" y="4625975"/>
          <p14:tracePt t="67184" x="3032125" y="4625975"/>
          <p14:tracePt t="67191" x="3048000" y="4625975"/>
          <p14:tracePt t="67200" x="3063875" y="4625975"/>
          <p14:tracePt t="67217" x="3108325" y="4625975"/>
          <p14:tracePt t="67233" x="3140075" y="4632325"/>
          <p14:tracePt t="67250" x="3200400" y="4640263"/>
          <p14:tracePt t="67267" x="3254375" y="4648200"/>
          <p14:tracePt t="67283" x="3292475" y="4648200"/>
          <p14:tracePt t="67300" x="3344863" y="4664075"/>
          <p14:tracePt t="67317" x="3375025" y="4664075"/>
          <p14:tracePt t="67333" x="3382963" y="4664075"/>
          <p14:tracePt t="67350" x="3398838" y="4664075"/>
          <p14:tracePt t="67400" x="3421063" y="4670425"/>
          <p14:tracePt t="67408" x="3429000" y="4670425"/>
          <p14:tracePt t="67417" x="3444875" y="4678363"/>
          <p14:tracePt t="67433" x="3482975" y="4686300"/>
          <p14:tracePt t="67450" x="3581400" y="4702175"/>
          <p14:tracePt t="67467" x="3695700" y="4708525"/>
          <p14:tracePt t="67484" x="3810000" y="4732338"/>
          <p14:tracePt t="67500" x="3932238" y="4746625"/>
          <p14:tracePt t="67517" x="4030663" y="4762500"/>
          <p14:tracePt t="67533" x="4038600" y="4770438"/>
          <p14:tracePt t="67760" x="4030663" y="4770438"/>
          <p14:tracePt t="67768" x="3978275" y="4778375"/>
          <p14:tracePt t="67776" x="3916363" y="4800600"/>
          <p14:tracePt t="67784" x="3878263" y="4808538"/>
          <p14:tracePt t="67800" x="3741738" y="4822825"/>
          <p14:tracePt t="67817" x="3603625" y="4860925"/>
          <p14:tracePt t="67833" x="3497263" y="4876800"/>
          <p14:tracePt t="67850" x="3444875" y="4876800"/>
          <p14:tracePt t="68074" x="3436938" y="4884738"/>
          <p14:tracePt t="68088" x="3421063" y="4899025"/>
          <p14:tracePt t="68096" x="3413125" y="4914900"/>
          <p14:tracePt t="68103" x="3413125" y="4930775"/>
          <p14:tracePt t="68117" x="3406775" y="4945063"/>
          <p14:tracePt t="68134" x="3390900" y="4975225"/>
          <p14:tracePt t="68151" x="3390900" y="4983163"/>
          <p14:tracePt t="68295" x="3390900" y="4968875"/>
          <p14:tracePt t="68303" x="3390900" y="4960938"/>
          <p14:tracePt t="68312" x="3390900" y="4945063"/>
          <p14:tracePt t="68328" x="3390900" y="4937125"/>
          <p14:tracePt t="68335" x="3390900" y="4922838"/>
          <p14:tracePt t="68351" x="3382963" y="4906963"/>
          <p14:tracePt t="68367" x="3375025" y="4868863"/>
          <p14:tracePt t="68384" x="3375025" y="4860925"/>
          <p14:tracePt t="68417" x="3375025" y="4854575"/>
          <p14:tracePt t="68512" x="3375025" y="4846638"/>
          <p14:tracePt t="68760" x="3368675" y="4846638"/>
          <p14:tracePt t="68775" x="3360738" y="4860925"/>
          <p14:tracePt t="68784" x="3352800" y="4876800"/>
          <p14:tracePt t="68792" x="3336925" y="4892675"/>
          <p14:tracePt t="68800" x="3330575" y="4906963"/>
          <p14:tracePt t="68817" x="3306763" y="4937125"/>
          <p14:tracePt t="68834" x="3284538" y="4953000"/>
          <p14:tracePt t="68851" x="3254375" y="4975225"/>
          <p14:tracePt t="68867" x="3246438" y="4983163"/>
          <p14:tracePt t="68885" x="3238500" y="4983163"/>
          <p14:tracePt t="69008" x="3230563" y="4991100"/>
          <p14:tracePt t="69056" x="3230563" y="5013325"/>
          <p14:tracePt t="69064" x="3230563" y="5021263"/>
          <p14:tracePt t="69072" x="3230563" y="5045075"/>
          <p14:tracePt t="69085" x="3230563" y="5067300"/>
          <p14:tracePt t="69101" x="3230563" y="5113338"/>
          <p14:tracePt t="69117" x="3222625" y="5135563"/>
          <p14:tracePt t="69134" x="3216275" y="5159375"/>
          <p14:tracePt t="69167" x="3216275" y="5165725"/>
          <p14:tracePt t="69447" x="3216275" y="5159375"/>
          <p14:tracePt t="69456" x="3216275" y="5135563"/>
          <p14:tracePt t="69467" x="3216275" y="5105400"/>
          <p14:tracePt t="69484" x="3238500" y="5045075"/>
          <p14:tracePt t="69501" x="3238500" y="4999038"/>
          <p14:tracePt t="69517" x="3254375" y="4945063"/>
          <p14:tracePt t="69535" x="3268663" y="4914900"/>
          <p14:tracePt t="69551" x="3276600" y="4906963"/>
          <p14:tracePt t="69607" x="3284538" y="4906963"/>
          <p14:tracePt t="69616" x="3292475" y="4906963"/>
          <p14:tracePt t="69624" x="3298825" y="4906963"/>
          <p14:tracePt t="69634" x="3306763" y="4906963"/>
          <p14:tracePt t="69656" x="3314700" y="4906963"/>
          <p14:tracePt t="69760" x="3298825" y="4899025"/>
          <p14:tracePt t="69768" x="3284538" y="4899025"/>
          <p14:tracePt t="69776" x="3284538" y="4892675"/>
          <p14:tracePt t="69785" x="3230563" y="4868863"/>
          <p14:tracePt t="69801" x="3140075" y="4808538"/>
          <p14:tracePt t="70008" x="3146425" y="4800600"/>
          <p14:tracePt t="70056" x="3146425" y="4792663"/>
          <p14:tracePt t="70080" x="3124200" y="4792663"/>
          <p14:tracePt t="70089" x="3116263" y="4792663"/>
          <p14:tracePt t="70096" x="3116263" y="4800600"/>
          <p14:tracePt t="70103" x="3116263" y="4808538"/>
          <p14:tracePt t="70119" x="3116263" y="4816475"/>
          <p14:tracePt t="70512" x="3124200" y="4808538"/>
          <p14:tracePt t="70528" x="3124200" y="4800600"/>
          <p14:tracePt t="70721" x="3132138" y="4800600"/>
          <p14:tracePt t="70728" x="3146425" y="4800600"/>
          <p14:tracePt t="70736" x="3170238" y="4800600"/>
          <p14:tracePt t="70751" x="3246438" y="4800600"/>
          <p14:tracePt t="70768" x="3292475" y="4800600"/>
          <p14:tracePt t="70785" x="3322638" y="4800600"/>
          <p14:tracePt t="71096" x="3352800" y="4800600"/>
          <p14:tracePt t="71104" x="3429000" y="4800600"/>
          <p14:tracePt t="71112" x="3521075" y="4800600"/>
          <p14:tracePt t="71120" x="3611563" y="4800600"/>
          <p14:tracePt t="71135" x="3817938" y="4800600"/>
          <p14:tracePt t="71152" x="4068763" y="4800600"/>
          <p14:tracePt t="71168" x="4289425" y="4800600"/>
          <p14:tracePt t="71185" x="4495800" y="4800600"/>
          <p14:tracePt t="71202" x="4632325" y="4784725"/>
          <p14:tracePt t="71218" x="4708525" y="4770438"/>
          <p14:tracePt t="71344" x="4716463" y="4770438"/>
          <p14:tracePt t="71376" x="4740275" y="4770438"/>
          <p14:tracePt t="71384" x="4792663" y="4770438"/>
          <p14:tracePt t="71392" x="4876800" y="4770438"/>
          <p14:tracePt t="71401" x="4953000" y="4770438"/>
          <p14:tracePt t="71418" x="5165725" y="4784725"/>
          <p14:tracePt t="71435" x="5394325" y="4816475"/>
          <p14:tracePt t="71452" x="5622925" y="4838700"/>
          <p14:tracePt t="71468" x="5821363" y="4860925"/>
          <p14:tracePt t="71485" x="5927725" y="4860925"/>
          <p14:tracePt t="71502" x="5973763" y="4868863"/>
          <p14:tracePt t="71600" x="5981700" y="4868863"/>
          <p14:tracePt t="71608" x="6073775" y="4876800"/>
          <p14:tracePt t="71618" x="6202363" y="4892675"/>
          <p14:tracePt t="71635" x="6599238" y="4945063"/>
          <p14:tracePt t="71651" x="6950075" y="4945063"/>
          <p14:tracePt t="71669" x="7445375" y="4945063"/>
          <p14:tracePt t="71685" x="7802563" y="4960938"/>
          <p14:tracePt t="71703" x="8054975" y="4960938"/>
          <p14:tracePt t="71840" x="7954963" y="4960938"/>
          <p14:tracePt t="71848" x="7788275" y="4953000"/>
          <p14:tracePt t="71855" x="7369175" y="4953000"/>
          <p14:tracePt t="71868" x="6956425" y="4953000"/>
          <p14:tracePt t="71885" x="5965825" y="4922838"/>
          <p14:tracePt t="71902" x="4975225" y="4922838"/>
          <p14:tracePt t="71919" x="3635375" y="4922838"/>
          <p14:tracePt t="71935" x="3040063" y="4922838"/>
          <p14:tracePt t="71952" x="2773363" y="4914900"/>
          <p14:tracePt t="71968" x="2651125" y="4884738"/>
          <p14:tracePt t="72120" x="2651125" y="4868863"/>
          <p14:tracePt t="72127" x="2659063" y="4854575"/>
          <p14:tracePt t="72160" x="2667000" y="4854575"/>
          <p14:tracePt t="72209" x="2667000" y="4846638"/>
          <p14:tracePt t="72216" x="2697163" y="4838700"/>
          <p14:tracePt t="72224" x="2751138" y="4838700"/>
          <p14:tracePt t="72235" x="2803525" y="4838700"/>
          <p14:tracePt t="72252" x="2963863" y="4838700"/>
          <p14:tracePt t="72268" x="3154363" y="4838700"/>
          <p14:tracePt t="72285" x="3344863" y="4838700"/>
          <p14:tracePt t="72302" x="3489325" y="4808538"/>
          <p14:tracePt t="72318" x="3543300" y="4784725"/>
          <p14:tracePt t="72335" x="3559175" y="4746625"/>
          <p14:tracePt t="72352" x="3559175" y="4686300"/>
          <p14:tracePt t="72368" x="3543300" y="4579938"/>
          <p14:tracePt t="72385" x="3451225" y="4449763"/>
          <p14:tracePt t="72403" x="3284538" y="4297363"/>
          <p14:tracePt t="72418" x="3032125" y="4183063"/>
          <p14:tracePt t="72435" x="2689225" y="4098925"/>
          <p14:tracePt t="72452" x="2416175" y="4098925"/>
          <p14:tracePt t="72468" x="2255838" y="4206875"/>
          <p14:tracePt t="72485" x="2087563" y="4427538"/>
          <p14:tracePt t="72502" x="2011363" y="4716463"/>
          <p14:tracePt t="72519" x="2073275" y="5135563"/>
          <p14:tracePt t="72535" x="2217738" y="5287963"/>
          <p14:tracePt t="72552" x="2476500" y="5349875"/>
          <p14:tracePt t="72568" x="2887663" y="5318125"/>
          <p14:tracePt t="72585" x="3170238" y="5159375"/>
          <p14:tracePt t="72602" x="3375025" y="4899025"/>
          <p14:tracePt t="72619" x="3421063" y="4640263"/>
          <p14:tracePt t="72635" x="3421063" y="4449763"/>
          <p14:tracePt t="72652" x="3330575" y="4289425"/>
          <p14:tracePt t="72669" x="3170238" y="4206875"/>
          <p14:tracePt t="72685" x="2979738" y="4198938"/>
          <p14:tracePt t="72703" x="2713038" y="4411663"/>
          <p14:tracePt t="72719" x="2620963" y="4556125"/>
          <p14:tracePt t="72735" x="2514600" y="4975225"/>
          <p14:tracePt t="72752" x="2560638" y="5165725"/>
          <p14:tracePt t="72769" x="2689225" y="5265738"/>
          <p14:tracePt t="72785" x="2941638" y="5273675"/>
          <p14:tracePt t="72802" x="3230563" y="5181600"/>
          <p14:tracePt t="72819" x="3489325" y="4999038"/>
          <p14:tracePt t="72835" x="3581400" y="4822825"/>
          <p14:tracePt t="72852" x="3611563" y="4648200"/>
          <p14:tracePt t="72869" x="3573463" y="4511675"/>
          <p14:tracePt t="72885" x="3421063" y="4419600"/>
          <p14:tracePt t="72904" x="3055938" y="4465638"/>
          <p14:tracePt t="72919" x="2971800" y="4525963"/>
          <p14:tracePt t="72935" x="2835275" y="4770438"/>
          <p14:tracePt t="72952" x="2835275" y="4922838"/>
          <p14:tracePt t="72969" x="2941638" y="5045075"/>
          <p14:tracePt t="72985" x="3146425" y="5083175"/>
          <p14:tracePt t="73002" x="3413125" y="5083175"/>
          <p14:tracePt t="73019" x="3611563" y="4991100"/>
          <p14:tracePt t="73035" x="3679825" y="4892675"/>
          <p14:tracePt t="73052" x="3679825" y="4808538"/>
          <p14:tracePt t="73069" x="3589338" y="4708525"/>
          <p14:tracePt t="73085" x="3336925" y="4664075"/>
          <p14:tracePt t="73103" x="2819400" y="4716463"/>
          <p14:tracePt t="73119" x="2735263" y="4762500"/>
          <p14:tracePt t="73135" x="2620963" y="4906963"/>
          <p14:tracePt t="73152" x="2620963" y="4953000"/>
          <p14:tracePt t="73169" x="2667000" y="4975225"/>
          <p14:tracePt t="73185" x="2827338" y="4999038"/>
          <p14:tracePt t="73202" x="3055938" y="4999038"/>
          <p14:tracePt t="73218" x="3132138" y="4983163"/>
          <p14:tracePt t="73252" x="3132138" y="4975225"/>
          <p14:tracePt t="73269" x="3108325" y="4930775"/>
          <p14:tracePt t="73285" x="3025775" y="4899025"/>
          <p14:tracePt t="73303" x="2963863" y="4884738"/>
          <p14:tracePt t="73384" x="2955925" y="4884738"/>
          <p14:tracePt t="73808" x="2971800" y="4892675"/>
          <p14:tracePt t="73817" x="3001963" y="4899025"/>
          <p14:tracePt t="73823" x="3025775" y="4899025"/>
          <p14:tracePt t="73836" x="3063875" y="4899025"/>
          <p14:tracePt t="73852" x="3184525" y="4899025"/>
          <p14:tracePt t="73869" x="3336925" y="4899025"/>
          <p14:tracePt t="73886" x="3505200" y="4899025"/>
          <p14:tracePt t="73903" x="3673475" y="4854575"/>
          <p14:tracePt t="73919" x="3749675" y="4830763"/>
          <p14:tracePt t="73967" x="3756025" y="4830763"/>
          <p14:tracePt t="73983" x="3756025" y="4822825"/>
          <p14:tracePt t="74032" x="3733800" y="4822825"/>
          <p14:tracePt t="74039" x="3717925" y="4822825"/>
          <p14:tracePt t="74048" x="3687763" y="4838700"/>
          <p14:tracePt t="74055" x="3673475" y="4846638"/>
          <p14:tracePt t="74069" x="3635375" y="4868863"/>
          <p14:tracePt t="74085" x="3581400" y="4892675"/>
          <p14:tracePt t="74102" x="3559175" y="4899025"/>
          <p14:tracePt t="74119" x="3551238" y="4906963"/>
          <p14:tracePt t="74352" x="3543300" y="4906963"/>
          <p14:tracePt t="74392" x="3543300" y="4899025"/>
          <p14:tracePt t="74400" x="3527425" y="4884738"/>
          <p14:tracePt t="74408" x="3527425" y="4868863"/>
          <p14:tracePt t="74419" x="3521075" y="4868863"/>
          <p14:tracePt t="74436" x="3513138" y="4860925"/>
          <p14:tracePt t="74453" x="3505200" y="4846638"/>
          <p14:tracePt t="75009" x="3505200" y="4838700"/>
          <p14:tracePt t="75016" x="3527425" y="4838700"/>
          <p14:tracePt t="75023" x="3573463" y="4846638"/>
          <p14:tracePt t="75036" x="3597275" y="4846638"/>
          <p14:tracePt t="75053" x="3657600" y="4854575"/>
          <p14:tracePt t="75069" x="3779838" y="4854575"/>
          <p14:tracePt t="75087" x="3954463" y="4854575"/>
          <p14:tracePt t="75103" x="4060825" y="4854575"/>
          <p14:tracePt t="75119" x="4122738" y="4854575"/>
          <p14:tracePt t="75136" x="4137025" y="4854575"/>
          <p14:tracePt t="75153" x="4144963" y="4854575"/>
          <p14:tracePt t="75169" x="4160838" y="4854575"/>
          <p14:tracePt t="75186" x="4198938" y="4838700"/>
          <p14:tracePt t="75203" x="4251325" y="4830763"/>
          <p14:tracePt t="75219" x="4335463" y="4808538"/>
          <p14:tracePt t="75236" x="4449763" y="4778375"/>
          <p14:tracePt t="75253" x="4579938" y="4740275"/>
          <p14:tracePt t="75269" x="4716463" y="4694238"/>
          <p14:tracePt t="75287" x="4868863" y="4664075"/>
          <p14:tracePt t="75303" x="4906963" y="4656138"/>
          <p14:tracePt t="75576" x="4945063" y="4656138"/>
          <p14:tracePt t="75585" x="4975225" y="4656138"/>
          <p14:tracePt t="75591" x="5045075" y="4656138"/>
          <p14:tracePt t="75603" x="5151438" y="4656138"/>
          <p14:tracePt t="75620" x="5380038" y="4656138"/>
          <p14:tracePt t="75636" x="5616575" y="4656138"/>
          <p14:tracePt t="75653" x="5951538" y="4656138"/>
          <p14:tracePt t="75670" x="6226175" y="4656138"/>
          <p14:tracePt t="75687" x="6569075" y="4664075"/>
          <p14:tracePt t="75703" x="6645275" y="4664075"/>
          <p14:tracePt t="75721" x="6659563" y="4664075"/>
          <p14:tracePt t="75753" x="6659563" y="4670425"/>
          <p14:tracePt t="75770" x="6683375" y="4686300"/>
          <p14:tracePt t="75786" x="6705600" y="4694238"/>
          <p14:tracePt t="75803" x="6713538" y="4694238"/>
          <p14:tracePt t="75838" x="6751638" y="4702175"/>
          <p14:tracePt t="75853" x="6765925" y="4716463"/>
          <p14:tracePt t="75870" x="6811963" y="4724400"/>
          <p14:tracePt t="75887" x="6918325" y="4784725"/>
          <p14:tracePt t="75903" x="6934200" y="4784725"/>
          <p14:tracePt t="75920" x="6950075" y="4784725"/>
          <p14:tracePt t="75937" x="6950075" y="4792663"/>
          <p14:tracePt t="75953" x="6964363" y="4792663"/>
          <p14:tracePt t="75970" x="7018338" y="4830763"/>
          <p14:tracePt t="75986" x="7040563" y="4846638"/>
          <p14:tracePt t="76003" x="7078663" y="4868863"/>
          <p14:tracePt t="76020" x="7154863" y="4899025"/>
          <p14:tracePt t="76240" x="7146925" y="4899025"/>
          <p14:tracePt t="76248" x="7108825" y="4899025"/>
          <p14:tracePt t="76255" x="7070725" y="4899025"/>
          <p14:tracePt t="76270" x="6950075" y="4945063"/>
          <p14:tracePt t="76287" x="6865938" y="4960938"/>
          <p14:tracePt t="76303" x="6302375" y="5067300"/>
          <p14:tracePt t="76320" x="5722938" y="5135563"/>
          <p14:tracePt t="76337" x="5265738" y="5197475"/>
          <p14:tracePt t="76353" x="4876800" y="5197475"/>
          <p14:tracePt t="76370" x="4518025" y="5197475"/>
          <p14:tracePt t="76387" x="4359275" y="5197475"/>
          <p14:tracePt t="76403" x="4313238" y="5197475"/>
          <p14:tracePt t="76437" x="4305300" y="5197475"/>
          <p14:tracePt t="76512" x="4297363" y="5197475"/>
          <p14:tracePt t="76520" x="4297363" y="5189538"/>
          <p14:tracePt t="76528" x="4297363" y="5159375"/>
          <p14:tracePt t="76537" x="4297363" y="5135563"/>
          <p14:tracePt t="76553" x="4297363" y="5083175"/>
          <p14:tracePt t="76570" x="4289425" y="5037138"/>
          <p14:tracePt t="76587" x="4283075" y="4975225"/>
          <p14:tracePt t="76603" x="4259263" y="4906963"/>
          <p14:tracePt t="76620" x="4251325" y="4846638"/>
          <p14:tracePt t="76637" x="4244975" y="4762500"/>
          <p14:tracePt t="76653" x="4221163" y="4686300"/>
          <p14:tracePt t="76672" x="4221163" y="4579938"/>
          <p14:tracePt t="76687" x="4221163" y="4549775"/>
          <p14:tracePt t="76703" x="4221163" y="4473575"/>
          <p14:tracePt t="76721" x="4221163" y="4427538"/>
          <p14:tracePt t="76737" x="4221163" y="4403725"/>
          <p14:tracePt t="76880" x="4221163" y="4397375"/>
          <p14:tracePt t="76944" x="4237038" y="4373563"/>
          <p14:tracePt t="76952" x="4297363" y="4297363"/>
          <p14:tracePt t="76960" x="4351338" y="4229100"/>
          <p14:tracePt t="76970" x="4419600" y="4160838"/>
          <p14:tracePt t="76987" x="4518025" y="4054475"/>
          <p14:tracePt t="77003" x="4618038" y="3962400"/>
          <p14:tracePt t="77020" x="4664075" y="3916363"/>
          <p14:tracePt t="77037" x="4664075" y="3908425"/>
          <p14:tracePt t="82976" x="4625975" y="3954463"/>
          <p14:tracePt t="82984" x="4487863" y="4198938"/>
          <p14:tracePt t="82992" x="4259263" y="4533900"/>
          <p14:tracePt t="83006" x="4022725" y="4846638"/>
          <p14:tracePt t="83023" x="3543300" y="5380038"/>
          <p14:tracePt t="83041" x="2789238" y="6194425"/>
          <p14:tracePt t="83056" x="2278063" y="6827838"/>
          <p14:tracePt t="83072" x="1820863" y="6850063"/>
          <p14:tracePt t="83089" x="1439863" y="6850063"/>
          <p14:tracePt t="87856" x="0" y="6545263"/>
          <p14:tracePt t="90892" x="693738" y="6324600"/>
          <p14:tracePt t="90895" x="701675" y="6286500"/>
          <p14:tracePt t="90909" x="701675" y="6248400"/>
          <p14:tracePt t="90925" x="701675" y="6156325"/>
          <p14:tracePt t="90942" x="701675" y="6057900"/>
          <p14:tracePt t="90959" x="701675" y="5943600"/>
          <p14:tracePt t="90975" x="701675" y="5883275"/>
          <p14:tracePt t="90992" x="701675" y="5845175"/>
          <p14:tracePt t="91008" x="701675" y="5821363"/>
          <p14:tracePt t="91678" x="0" y="0"/>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p:cNvSpPr/>
          <p:nvPr/>
        </p:nvSpPr>
        <p:spPr>
          <a:xfrm>
            <a:off x="519499" y="2002419"/>
            <a:ext cx="4515346" cy="2585323"/>
          </a:xfrm>
          <a:prstGeom prst="rect">
            <a:avLst/>
          </a:prstGeom>
          <a:solidFill>
            <a:schemeClr val="bg1"/>
          </a:solidFill>
        </p:spPr>
        <p:txBody>
          <a:bodyPr wrap="square">
            <a:spAutoFit/>
          </a:bodyPr>
          <a:lstStyle/>
          <a:p>
            <a:pPr algn="just"/>
            <a:r>
              <a:rPr lang="en-US" sz="2400" b="1" i="1" dirty="0" smtClean="0">
                <a:latin typeface="Times New Roman" panose="02020603050405020304" pitchFamily="18" charset="0"/>
                <a:cs typeface="Times New Roman" panose="02020603050405020304" pitchFamily="18" charset="0"/>
              </a:rPr>
              <a:t>4- Cluster </a:t>
            </a:r>
            <a:r>
              <a:rPr lang="en-US" sz="2400" b="1" i="1" dirty="0">
                <a:latin typeface="Times New Roman" panose="02020603050405020304" pitchFamily="18" charset="0"/>
                <a:cs typeface="Times New Roman" panose="02020603050405020304" pitchFamily="18" charset="0"/>
              </a:rPr>
              <a:t>Sample </a:t>
            </a:r>
            <a:r>
              <a:rPr lang="en-US" sz="2400" dirty="0">
                <a:latin typeface="Times New Roman" panose="02020603050405020304" pitchFamily="18" charset="0"/>
                <a:cs typeface="Times New Roman" panose="02020603050405020304" pitchFamily="18" charset="0"/>
              </a:rPr>
              <a:t>When the population falls into naturally </a:t>
            </a:r>
            <a:r>
              <a:rPr lang="en-US" sz="2400" dirty="0" smtClean="0">
                <a:latin typeface="Times New Roman" panose="02020603050405020304" pitchFamily="18" charset="0"/>
                <a:cs typeface="Times New Roman" panose="02020603050405020304" pitchFamily="18" charset="0"/>
              </a:rPr>
              <a:t>occurring subgroups</a:t>
            </a:r>
            <a:r>
              <a:rPr lang="en-US" sz="2400" dirty="0">
                <a:latin typeface="Times New Roman" panose="02020603050405020304" pitchFamily="18" charset="0"/>
                <a:cs typeface="Times New Roman" panose="02020603050405020304" pitchFamily="18" charset="0"/>
              </a:rPr>
              <a:t>, each having similar characteristics, a cluster sample may be </a:t>
            </a:r>
            <a:r>
              <a:rPr lang="en-US" sz="2400" dirty="0" smtClean="0">
                <a:latin typeface="Times New Roman" panose="02020603050405020304" pitchFamily="18" charset="0"/>
                <a:cs typeface="Times New Roman" panose="02020603050405020304" pitchFamily="18" charset="0"/>
              </a:rPr>
              <a:t>the most </a:t>
            </a:r>
            <a:r>
              <a:rPr lang="en-US" sz="2400" dirty="0">
                <a:latin typeface="Times New Roman" panose="02020603050405020304" pitchFamily="18" charset="0"/>
                <a:cs typeface="Times New Roman" panose="02020603050405020304" pitchFamily="18" charset="0"/>
              </a:rPr>
              <a:t>appropriate</a:t>
            </a:r>
            <a:r>
              <a:rPr lang="en-US" sz="2400" dirty="0" smtClean="0">
                <a:latin typeface="Times New Roman" panose="02020603050405020304" pitchFamily="18" charset="0"/>
                <a:cs typeface="Times New Roman" panose="02020603050405020304" pitchFamily="18" charset="0"/>
              </a:rPr>
              <a:t>.</a:t>
            </a:r>
          </a:p>
          <a:p>
            <a:endParaRPr lang="en-US" dirty="0"/>
          </a:p>
        </p:txBody>
      </p:sp>
      <p:pic>
        <p:nvPicPr>
          <p:cNvPr id="8" name="Picture 7"/>
          <p:cNvPicPr>
            <a:picLocks noChangeAspect="1"/>
          </p:cNvPicPr>
          <p:nvPr/>
        </p:nvPicPr>
        <p:blipFill>
          <a:blip r:embed="rId3"/>
          <a:stretch>
            <a:fillRect/>
          </a:stretch>
        </p:blipFill>
        <p:spPr>
          <a:xfrm>
            <a:off x="3769639" y="4784725"/>
            <a:ext cx="3476625" cy="1857375"/>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Sampling Techniques</a:t>
            </a:r>
            <a:endParaRPr lang="en-US" sz="28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6429236" y="2640239"/>
            <a:ext cx="4515346" cy="1569660"/>
          </a:xfrm>
          <a:prstGeom prst="rect">
            <a:avLst/>
          </a:prstGeom>
          <a:solidFill>
            <a:schemeClr val="bg1"/>
          </a:solidFill>
        </p:spPr>
        <p:txBody>
          <a:bodyPr wrap="square">
            <a:spAutoFit/>
          </a:bodyPr>
          <a:lstStyle/>
          <a:p>
            <a:pPr algn="r"/>
            <a:r>
              <a:rPr lang="ar-EG" sz="2400" dirty="0">
                <a:latin typeface="Times New Roman" panose="02020603050405020304" pitchFamily="18" charset="0"/>
                <a:cs typeface="Times New Roman" panose="02020603050405020304" pitchFamily="18" charset="0"/>
              </a:rPr>
              <a:t>4- </a:t>
            </a:r>
            <a:r>
              <a:rPr lang="ar-EG" sz="2400" b="1" dirty="0">
                <a:latin typeface="Times New Roman" panose="02020603050405020304" pitchFamily="18" charset="0"/>
                <a:cs typeface="Times New Roman" panose="02020603050405020304" pitchFamily="18" charset="0"/>
              </a:rPr>
              <a:t>العينة العنقودية </a:t>
            </a:r>
            <a:r>
              <a:rPr lang="ar-EG" sz="2400" dirty="0">
                <a:latin typeface="Times New Roman" panose="02020603050405020304" pitchFamily="18" charset="0"/>
                <a:cs typeface="Times New Roman" panose="02020603050405020304" pitchFamily="18" charset="0"/>
              </a:rPr>
              <a:t>عندما يقع السكان في مجموعات فرعية تحدث بشكل طبيعي، ولكل منها خصائص متشابهة، فقد تكون العينة العنقودية هي الأكثر ملاءمة.</a:t>
            </a:r>
            <a:endParaRPr lang="en-US" dirty="0"/>
          </a:p>
        </p:txBody>
      </p:sp>
    </p:spTree>
    <p:extLst>
      <p:ext uri="{BB962C8B-B14F-4D97-AF65-F5344CB8AC3E}">
        <p14:creationId xmlns:p14="http://schemas.microsoft.com/office/powerpoint/2010/main" val="1664951290"/>
      </p:ext>
    </p:extLst>
  </p:cSld>
  <p:clrMapOvr>
    <a:masterClrMapping/>
  </p:clrMapOvr>
  <mc:AlternateContent xmlns:mc="http://schemas.openxmlformats.org/markup-compatibility/2006" xmlns:p14="http://schemas.microsoft.com/office/powerpoint/2010/main">
    <mc:Choice Requires="p14">
      <p:transition p14:dur="10" advTm="58128"/>
    </mc:Choice>
    <mc:Fallback xmlns="">
      <p:transition advTm="58128"/>
    </mc:Fallback>
  </mc:AlternateContent>
  <p:timing>
    <p:tnLst>
      <p:par>
        <p:cTn id="1" dur="indefinite" restart="never" nodeType="tmRoot"/>
      </p:par>
    </p:tnLst>
  </p:timing>
  <p:extLst mod="1">
    <p:ext uri="{3A86A75C-4F4B-4683-9AE1-C65F6400EC91}">
      <p14:laserTraceLst xmlns:p14="http://schemas.microsoft.com/office/powerpoint/2010/main">
        <p14:tracePtLst>
          <p14:tracePt t="6894" x="677863" y="5303838"/>
          <p14:tracePt t="7000" x="685800" y="5303838"/>
          <p14:tracePt t="7008" x="708025" y="5303838"/>
          <p14:tracePt t="7016" x="746125" y="5303838"/>
          <p14:tracePt t="7024" x="838200" y="5280025"/>
          <p14:tracePt t="7040" x="990600" y="5257800"/>
          <p14:tracePt t="7057" x="1257300" y="5189538"/>
          <p14:tracePt t="7073" x="1646238" y="5083175"/>
          <p14:tracePt t="7090" x="2003425" y="4968875"/>
          <p14:tracePt t="7107" x="2430463" y="4808538"/>
          <p14:tracePt t="7124" x="2879725" y="4708525"/>
          <p14:tracePt t="7140" x="3146425" y="4579938"/>
          <p14:tracePt t="7157" x="3352800" y="4511675"/>
          <p14:tracePt t="7174" x="3482975" y="4457700"/>
          <p14:tracePt t="7190" x="3513138" y="4441825"/>
          <p14:tracePt t="52632" x="3521075" y="4441825"/>
          <p14:tracePt t="52681" x="3627438" y="4297363"/>
          <p14:tracePt t="52690" x="3635375" y="4289425"/>
          <p14:tracePt t="52706" x="3657600" y="4259263"/>
          <p14:tracePt t="52723" x="3665538" y="4244975"/>
          <p14:tracePt t="52757" x="3665538" y="4237038"/>
          <p14:tracePt t="52774" x="3665538" y="4221163"/>
          <p14:tracePt t="52791" x="3597275" y="4191000"/>
          <p14:tracePt t="52808" x="3459163" y="4191000"/>
          <p14:tracePt t="52824" x="3284538" y="4213225"/>
          <p14:tracePt t="52840" x="3032125" y="4289425"/>
          <p14:tracePt t="52857" x="2773363" y="4419600"/>
          <p14:tracePt t="52874" x="2536825" y="4564063"/>
          <p14:tracePt t="52890" x="2263775" y="4746625"/>
          <p14:tracePt t="52907" x="2003425" y="4953000"/>
          <p14:tracePt t="52924" x="1782763" y="5249863"/>
          <p14:tracePt t="52940" x="1622425" y="5608638"/>
          <p14:tracePt t="52957" x="1455738" y="6035675"/>
          <p14:tracePt t="52974" x="1371600" y="6438900"/>
          <p14:tracePt t="54409" x="769938" y="6408738"/>
          <p14:tracePt t="54416" x="777875" y="6346825"/>
          <p14:tracePt t="54424" x="800100" y="6294438"/>
          <p14:tracePt t="54441" x="815975" y="6188075"/>
          <p14:tracePt t="54458" x="822325" y="6080125"/>
          <p14:tracePt t="54474" x="822325" y="5997575"/>
          <p14:tracePt t="54491" x="822325" y="5905500"/>
          <p14:tracePt t="54508" x="822325" y="5875338"/>
          <p14:tracePt t="54524" x="815975" y="5851525"/>
          <p14:tracePt t="54541" x="815975" y="5837238"/>
          <p14:tracePt t="54558" x="808038" y="5821363"/>
          <p14:tracePt t="54575" x="792163" y="5775325"/>
          <p14:tracePt t="54591" x="784225" y="5737225"/>
          <p14:tracePt t="54608" x="777875" y="5684838"/>
          <p14:tracePt t="54624" x="762000" y="5638800"/>
          <p14:tracePt t="54641" x="754063" y="5592763"/>
          <p14:tracePt t="54658" x="739775" y="5554663"/>
          <p14:tracePt t="54674" x="731838" y="5508625"/>
          <p14:tracePt t="54691" x="723900" y="5494338"/>
          <p14:tracePt t="54708" x="723900" y="5486400"/>
          <p14:tracePt t="54724" x="723900" y="5478463"/>
          <p14:tracePt t="54943" x="723900" y="5456238"/>
          <p14:tracePt t="54952" x="723900" y="5448300"/>
          <p14:tracePt t="54959" x="723900" y="5432425"/>
          <p14:tracePt t="54976" x="723900" y="5410200"/>
          <p14:tracePt t="54991" x="723900" y="5380038"/>
          <p14:tracePt t="55008" x="723900" y="5356225"/>
          <p14:tracePt t="55024" x="723900" y="5349875"/>
          <p14:tracePt t="55041" x="723900" y="5318125"/>
          <p14:tracePt t="55058" x="723900" y="5311775"/>
          <p14:tracePt t="55074" x="731838" y="5295900"/>
          <p14:tracePt t="55091" x="731838" y="5273675"/>
          <p14:tracePt t="55108" x="739775" y="5257800"/>
          <p14:tracePt t="55125" x="746125" y="5227638"/>
          <p14:tracePt t="55127" x="754063" y="5219700"/>
          <p14:tracePt t="55141" x="754063" y="5203825"/>
          <p14:tracePt t="55158" x="762000" y="5189538"/>
          <p14:tracePt t="55175" x="762000" y="5173663"/>
          <p14:tracePt t="55191" x="762000" y="5165725"/>
          <p14:tracePt t="55592" x="769938" y="5165725"/>
          <p14:tracePt t="55600" x="830263" y="5265738"/>
          <p14:tracePt t="55608" x="1028700" y="5630863"/>
          <p14:tracePt t="55625" x="1158875" y="6011863"/>
          <p14:tracePt t="55641" x="1211263" y="6286500"/>
          <p14:tracePt t="55658" x="1211263" y="6530975"/>
          <p14:tracePt t="55675" x="1211263" y="6683375"/>
          <p14:tracePt t="56508" x="754063" y="6308725"/>
          <p14:tracePt t="56524" x="769938" y="6218238"/>
          <p14:tracePt t="56541" x="769938" y="6156325"/>
          <p14:tracePt t="56559" x="769938" y="6049963"/>
          <p14:tracePt t="56575" x="769938" y="5989638"/>
          <p14:tracePt t="56591" x="769938" y="5935663"/>
          <p14:tracePt t="56608" x="769938" y="5875338"/>
          <p14:tracePt t="56625" x="769938" y="5821363"/>
          <p14:tracePt t="56641" x="769938" y="5775325"/>
          <p14:tracePt t="56658" x="769938" y="5730875"/>
          <p14:tracePt t="56675" x="769938" y="5707063"/>
          <p14:tracePt t="56691" x="769938" y="5684838"/>
          <p14:tracePt t="56708" x="769938" y="5661025"/>
          <p14:tracePt t="57294" x="0" y="0"/>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p:cNvSpPr/>
          <p:nvPr/>
        </p:nvSpPr>
        <p:spPr>
          <a:xfrm>
            <a:off x="406609" y="1659597"/>
            <a:ext cx="5147524" cy="3600986"/>
          </a:xfrm>
          <a:prstGeom prst="rect">
            <a:avLst/>
          </a:prstGeom>
          <a:solidFill>
            <a:schemeClr val="bg1"/>
          </a:solidFill>
        </p:spPr>
        <p:txBody>
          <a:bodyPr wrap="square">
            <a:spAutoFit/>
          </a:bodyPr>
          <a:lstStyle/>
          <a:p>
            <a:endParaRPr lang="en-US" b="1" i="1" dirty="0"/>
          </a:p>
          <a:p>
            <a:pPr algn="just"/>
            <a:r>
              <a:rPr lang="en-US" sz="2400" b="1" i="1" dirty="0" smtClean="0">
                <a:latin typeface="Times New Roman" panose="02020603050405020304" pitchFamily="18" charset="0"/>
                <a:cs typeface="Times New Roman" panose="02020603050405020304" pitchFamily="18" charset="0"/>
              </a:rPr>
              <a:t>5- </a:t>
            </a:r>
            <a:r>
              <a:rPr lang="en-US" sz="2400" b="1" i="1" dirty="0">
                <a:latin typeface="Times New Roman" panose="02020603050405020304" pitchFamily="18" charset="0"/>
                <a:cs typeface="Times New Roman" panose="02020603050405020304" pitchFamily="18" charset="0"/>
              </a:rPr>
              <a:t>Systematic Sample </a:t>
            </a:r>
            <a:r>
              <a:rPr lang="en-US" sz="2400" dirty="0">
                <a:latin typeface="Times New Roman" panose="02020603050405020304" pitchFamily="18" charset="0"/>
                <a:cs typeface="Times New Roman" panose="02020603050405020304" pitchFamily="18" charset="0"/>
              </a:rPr>
              <a:t>A systematic sample is a sample in which each </a:t>
            </a:r>
            <a:r>
              <a:rPr lang="en-US" sz="2400" dirty="0" smtClean="0">
                <a:latin typeface="Times New Roman" panose="02020603050405020304" pitchFamily="18" charset="0"/>
                <a:cs typeface="Times New Roman" panose="02020603050405020304" pitchFamily="18" charset="0"/>
              </a:rPr>
              <a:t>member of </a:t>
            </a:r>
            <a:r>
              <a:rPr lang="en-US" sz="2400" dirty="0">
                <a:latin typeface="Times New Roman" panose="02020603050405020304" pitchFamily="18" charset="0"/>
                <a:cs typeface="Times New Roman" panose="02020603050405020304" pitchFamily="18" charset="0"/>
              </a:rPr>
              <a:t>the population is assigned a number. The members of the population </a:t>
            </a:r>
            <a:r>
              <a:rPr lang="en-US" sz="2400" dirty="0" smtClean="0">
                <a:latin typeface="Times New Roman" panose="02020603050405020304" pitchFamily="18" charset="0"/>
                <a:cs typeface="Times New Roman" panose="02020603050405020304" pitchFamily="18" charset="0"/>
              </a:rPr>
              <a:t>are ordered </a:t>
            </a:r>
            <a:r>
              <a:rPr lang="en-US" sz="2400" dirty="0">
                <a:latin typeface="Times New Roman" panose="02020603050405020304" pitchFamily="18" charset="0"/>
                <a:cs typeface="Times New Roman" panose="02020603050405020304" pitchFamily="18" charset="0"/>
              </a:rPr>
              <a:t>in some way, a starting number is randomly selected, and </a:t>
            </a:r>
            <a:r>
              <a:rPr lang="en-US" sz="2400" dirty="0" smtClean="0">
                <a:latin typeface="Times New Roman" panose="02020603050405020304" pitchFamily="18" charset="0"/>
                <a:cs typeface="Times New Roman" panose="02020603050405020304" pitchFamily="18" charset="0"/>
              </a:rPr>
              <a:t>then sample </a:t>
            </a:r>
            <a:r>
              <a:rPr lang="en-US" sz="2400" dirty="0">
                <a:latin typeface="Times New Roman" panose="02020603050405020304" pitchFamily="18" charset="0"/>
                <a:cs typeface="Times New Roman" panose="02020603050405020304" pitchFamily="18" charset="0"/>
              </a:rPr>
              <a:t>members are selected at regular intervals from the starting number.</a:t>
            </a:r>
          </a:p>
          <a:p>
            <a:endParaRPr lang="en-US" dirty="0"/>
          </a:p>
        </p:txBody>
      </p:sp>
      <p:pic>
        <p:nvPicPr>
          <p:cNvPr id="8" name="Picture 7"/>
          <p:cNvPicPr>
            <a:picLocks noChangeAspect="1"/>
          </p:cNvPicPr>
          <p:nvPr/>
        </p:nvPicPr>
        <p:blipFill>
          <a:blip r:embed="rId3"/>
          <a:stretch>
            <a:fillRect/>
          </a:stretch>
        </p:blipFill>
        <p:spPr>
          <a:xfrm>
            <a:off x="2676129" y="5376508"/>
            <a:ext cx="6448425" cy="885825"/>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Sampling Techniques</a:t>
            </a:r>
            <a:endParaRPr lang="en-US" sz="28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6496969" y="1631373"/>
            <a:ext cx="5147524" cy="2215991"/>
          </a:xfrm>
          <a:prstGeom prst="rect">
            <a:avLst/>
          </a:prstGeom>
          <a:solidFill>
            <a:schemeClr val="bg1"/>
          </a:solidFill>
        </p:spPr>
        <p:txBody>
          <a:bodyPr wrap="square">
            <a:spAutoFit/>
          </a:bodyPr>
          <a:lstStyle/>
          <a:p>
            <a:pPr algn="r"/>
            <a:endParaRPr lang="en-US" dirty="0"/>
          </a:p>
          <a:p>
            <a:pPr algn="r"/>
            <a:r>
              <a:rPr lang="ar-EG" sz="2400" dirty="0">
                <a:latin typeface="Times New Roman" panose="02020603050405020304" pitchFamily="18" charset="0"/>
                <a:cs typeface="Times New Roman" panose="02020603050405020304" pitchFamily="18" charset="0"/>
              </a:rPr>
              <a:t>5- </a:t>
            </a:r>
            <a:r>
              <a:rPr lang="ar-EG" sz="2400" b="1" dirty="0" smtClean="0">
                <a:latin typeface="Times New Roman" panose="02020603050405020304" pitchFamily="18" charset="0"/>
                <a:cs typeface="Times New Roman" panose="02020603050405020304" pitchFamily="18" charset="0"/>
              </a:rPr>
              <a:t>العينة </a:t>
            </a:r>
            <a:r>
              <a:rPr lang="ar-EG" sz="2400" b="1" dirty="0">
                <a:latin typeface="Times New Roman" panose="02020603050405020304" pitchFamily="18" charset="0"/>
                <a:cs typeface="Times New Roman" panose="02020603050405020304" pitchFamily="18" charset="0"/>
              </a:rPr>
              <a:t>النظامية </a:t>
            </a:r>
            <a:r>
              <a:rPr lang="ar-EG" sz="2400" dirty="0">
                <a:latin typeface="Times New Roman" panose="02020603050405020304" pitchFamily="18" charset="0"/>
                <a:cs typeface="Times New Roman" panose="02020603050405020304" pitchFamily="18" charset="0"/>
              </a:rPr>
              <a:t>هي العينة التي يتم فيها تخصيص رقم لكل فرد من أفراد المجتمع. يتم ترتيب أفراد المجتمع بطريقة ما، ويتم اختيار رقم البداية عشوائيًا، ثم يتم اختيار أعضاء العينة على فترات منتظمة من رقم البداية.</a:t>
            </a:r>
            <a:endParaRPr lang="en-US" dirty="0"/>
          </a:p>
        </p:txBody>
      </p:sp>
    </p:spTree>
    <p:extLst>
      <p:ext uri="{BB962C8B-B14F-4D97-AF65-F5344CB8AC3E}">
        <p14:creationId xmlns:p14="http://schemas.microsoft.com/office/powerpoint/2010/main" val="2558213005"/>
      </p:ext>
    </p:extLst>
  </p:cSld>
  <p:clrMapOvr>
    <a:masterClrMapping/>
  </p:clrMapOvr>
  <mc:AlternateContent xmlns:mc="http://schemas.openxmlformats.org/markup-compatibility/2006" xmlns:p14="http://schemas.microsoft.com/office/powerpoint/2010/main">
    <mc:Choice Requires="p14">
      <p:transition p14:dur="10" advTm="71088"/>
    </mc:Choice>
    <mc:Fallback xmlns="">
      <p:transition advTm="71088"/>
    </mc:Fallback>
  </mc:AlternateContent>
  <p:timing>
    <p:tnLst>
      <p:par>
        <p:cTn id="1" dur="indefinite" restart="never" nodeType="tmRoot"/>
      </p:par>
    </p:tnLst>
  </p:timing>
  <p:extLst mod="1">
    <p:ext uri="{3A86A75C-4F4B-4683-9AE1-C65F6400EC91}">
      <p14:laserTraceLst xmlns:p14="http://schemas.microsoft.com/office/powerpoint/2010/main">
        <p14:tracePtLst>
          <p14:tracePt t="5486" x="655638" y="5287963"/>
          <p14:tracePt t="5584" x="677863" y="5273675"/>
          <p14:tracePt t="5593" x="723900" y="5249863"/>
          <p14:tracePt t="5600" x="784225" y="5235575"/>
          <p14:tracePt t="5616" x="960438" y="5173663"/>
          <p14:tracePt t="5633" x="1355725" y="5051425"/>
          <p14:tracePt t="5650" x="1973263" y="4899025"/>
          <p14:tracePt t="5666" x="2628900" y="4625975"/>
          <p14:tracePt t="5683" x="3178175" y="4313238"/>
          <p14:tracePt t="5700" x="3565525" y="4068763"/>
          <p14:tracePt t="5716" x="3725863" y="3940175"/>
          <p14:tracePt t="5733" x="3794125" y="3863975"/>
          <p14:tracePt t="6392" x="3817938" y="3863975"/>
          <p14:tracePt t="6400" x="3856038" y="3863975"/>
          <p14:tracePt t="6408" x="3886200" y="3878263"/>
          <p14:tracePt t="6417" x="3946525" y="3916363"/>
          <p14:tracePt t="6433" x="4008438" y="4008438"/>
          <p14:tracePt t="6450" x="4060825" y="4098925"/>
          <p14:tracePt t="6467" x="4114800" y="4198938"/>
          <p14:tracePt t="6483" x="4144963" y="4305300"/>
          <p14:tracePt t="6500" x="4168775" y="4389438"/>
          <p14:tracePt t="6517" x="4175125" y="4419600"/>
          <p14:tracePt t="6533" x="4175125" y="4427538"/>
          <p14:tracePt t="8112" x="4183063" y="4427538"/>
          <p14:tracePt t="8119" x="4198938" y="4435475"/>
          <p14:tracePt t="8128" x="4213225" y="4435475"/>
          <p14:tracePt t="8160" x="4221163" y="4435475"/>
          <p14:tracePt t="8168" x="4229100" y="4435475"/>
          <p14:tracePt t="8176" x="4244975" y="4435475"/>
          <p14:tracePt t="8200" x="4275138" y="4427538"/>
          <p14:tracePt t="8208" x="4283075" y="4427538"/>
          <p14:tracePt t="8217" x="4305300" y="4411663"/>
          <p14:tracePt t="8288" x="4283075" y="4411663"/>
          <p14:tracePt t="8296" x="4244975" y="4435475"/>
          <p14:tracePt t="8303" x="4213225" y="4441825"/>
          <p14:tracePt t="8317" x="4168775" y="4487863"/>
          <p14:tracePt t="8335" x="4054475" y="4632325"/>
          <p14:tracePt t="8351" x="3984625" y="4740275"/>
          <p14:tracePt t="8367" x="3916363" y="4830763"/>
          <p14:tracePt t="8384" x="3878263" y="4899025"/>
          <p14:tracePt t="8401" x="3856038" y="4945063"/>
          <p14:tracePt t="8536" x="3856038" y="4953000"/>
          <p14:tracePt t="8544" x="3856038" y="4975225"/>
          <p14:tracePt t="8552" x="3856038" y="4983163"/>
          <p14:tracePt t="8567" x="3856038" y="5045075"/>
          <p14:tracePt t="8584" x="3840163" y="5143500"/>
          <p14:tracePt t="8601" x="3817938" y="5265738"/>
          <p14:tracePt t="8618" x="3802063" y="5387975"/>
          <p14:tracePt t="8634" x="3794125" y="5486400"/>
          <p14:tracePt t="8651" x="3779838" y="5546725"/>
          <p14:tracePt t="8667" x="3771900" y="5562600"/>
          <p14:tracePt t="8832" x="3779838" y="5562600"/>
          <p14:tracePt t="8840" x="3832225" y="5532438"/>
          <p14:tracePt t="8851" x="3886200" y="5486400"/>
          <p14:tracePt t="8868" x="3970338" y="5402263"/>
          <p14:tracePt t="8884" x="4022725" y="5311775"/>
          <p14:tracePt t="8901" x="4084638" y="5197475"/>
          <p14:tracePt t="8918" x="4092575" y="5045075"/>
          <p14:tracePt t="8935" x="3741738" y="4632325"/>
          <p14:tracePt t="8951" x="3070225" y="4403725"/>
          <p14:tracePt t="8968" x="2484438" y="4297363"/>
          <p14:tracePt t="8984" x="2133600" y="4297363"/>
          <p14:tracePt t="9001" x="1958975" y="4297363"/>
          <p14:tracePt t="9018" x="1935163" y="4297363"/>
          <p14:tracePt t="9071" x="1951038" y="4297363"/>
          <p14:tracePt t="9080" x="1997075" y="4297363"/>
          <p14:tracePt t="9087" x="2041525" y="4313238"/>
          <p14:tracePt t="9101" x="2073275" y="4327525"/>
          <p14:tracePt t="9118" x="2149475" y="4351338"/>
          <p14:tracePt t="9135" x="2301875" y="4389438"/>
          <p14:tracePt t="9151" x="2416175" y="4419600"/>
          <p14:tracePt t="9168" x="2574925" y="4465638"/>
          <p14:tracePt t="9184" x="2773363" y="4495800"/>
          <p14:tracePt t="9201" x="2987675" y="4495800"/>
          <p14:tracePt t="9218" x="3132138" y="4495800"/>
          <p14:tracePt t="9234" x="3154363" y="4495800"/>
          <p14:tracePt t="9251" x="3162300" y="4487863"/>
          <p14:tracePt t="9376" x="3170238" y="4487863"/>
          <p14:tracePt t="9384" x="3246438" y="4487863"/>
          <p14:tracePt t="9391" x="3382963" y="4487863"/>
          <p14:tracePt t="9401" x="3527425" y="4487863"/>
          <p14:tracePt t="9418" x="3749675" y="4487863"/>
          <p14:tracePt t="9434" x="3894138" y="4457700"/>
          <p14:tracePt t="9451" x="3978275" y="4449763"/>
          <p14:tracePt t="9468" x="4008438" y="4441825"/>
          <p14:tracePt t="9777" x="4008438" y="4457700"/>
          <p14:tracePt t="9784" x="3992563" y="4479925"/>
          <p14:tracePt t="9792" x="3970338" y="4518025"/>
          <p14:tracePt t="9801" x="3962400" y="4525963"/>
          <p14:tracePt t="9818" x="3902075" y="4602163"/>
          <p14:tracePt t="9835" x="3787775" y="4702175"/>
          <p14:tracePt t="9851" x="3611563" y="4770438"/>
          <p14:tracePt t="9868" x="3429000" y="4816475"/>
          <p14:tracePt t="9885" x="3108325" y="4854575"/>
          <p14:tracePt t="9901" x="2735263" y="4854575"/>
          <p14:tracePt t="9918" x="2530475" y="4854575"/>
          <p14:tracePt t="9935" x="2468563" y="4860925"/>
          <p14:tracePt t="10208" x="2468563" y="4884738"/>
          <p14:tracePt t="10224" x="2476500" y="4884738"/>
          <p14:tracePt t="10233" x="2484438" y="4899025"/>
          <p14:tracePt t="10248" x="2492375" y="4899025"/>
          <p14:tracePt t="10255" x="2536825" y="4906963"/>
          <p14:tracePt t="10268" x="2606675" y="4914900"/>
          <p14:tracePt t="10285" x="2765425" y="4922838"/>
          <p14:tracePt t="10301" x="2879725" y="4922838"/>
          <p14:tracePt t="10319" x="2994025" y="4922838"/>
          <p14:tracePt t="10335" x="3009900" y="4906963"/>
          <p14:tracePt t="11992" x="3048000" y="4906963"/>
          <p14:tracePt t="12000" x="3132138" y="4899025"/>
          <p14:tracePt t="12008" x="3192463" y="4892675"/>
          <p14:tracePt t="12019" x="3276600" y="4884738"/>
          <p14:tracePt t="12035" x="3482975" y="4846638"/>
          <p14:tracePt t="12053" x="3703638" y="4808538"/>
          <p14:tracePt t="12055" x="3787775" y="4800600"/>
          <p14:tracePt t="12069" x="3886200" y="4784725"/>
          <p14:tracePt t="12085" x="4092575" y="4770438"/>
          <p14:tracePt t="12103" x="4259263" y="4740275"/>
          <p14:tracePt t="12119" x="4259263" y="4732338"/>
          <p14:tracePt t="12224" x="4267200" y="4724400"/>
          <p14:tracePt t="12240" x="4267200" y="4694238"/>
          <p14:tracePt t="12248" x="4259263" y="4664075"/>
          <p14:tracePt t="12255" x="4251325" y="4648200"/>
          <p14:tracePt t="12269" x="4237038" y="4632325"/>
          <p14:tracePt t="12287" x="4237038" y="4625975"/>
          <p14:tracePt t="12303" x="4237038" y="4594225"/>
          <p14:tracePt t="12319" x="4237038" y="4564063"/>
          <p14:tracePt t="12335" x="4237038" y="4541838"/>
          <p14:tracePt t="12352" x="4237038" y="4525963"/>
          <p14:tracePt t="12370" x="4237038" y="4518025"/>
          <p14:tracePt t="12536" x="4229100" y="4511675"/>
          <p14:tracePt t="12920" x="4237038" y="4503738"/>
          <p14:tracePt t="12928" x="4259263" y="4503738"/>
          <p14:tracePt t="12936" x="4283075" y="4503738"/>
          <p14:tracePt t="12952" x="4403725" y="4503738"/>
          <p14:tracePt t="12969" x="4541838" y="4503738"/>
          <p14:tracePt t="12986" x="4702175" y="4503738"/>
          <p14:tracePt t="13003" x="4854575" y="4503738"/>
          <p14:tracePt t="13019" x="5013325" y="4503738"/>
          <p14:tracePt t="13036" x="5135563" y="4503738"/>
          <p14:tracePt t="13052" x="5249863" y="4503738"/>
          <p14:tracePt t="13069" x="5364163" y="4503738"/>
          <p14:tracePt t="13073" x="5394325" y="4503738"/>
          <p14:tracePt t="13086" x="5418138" y="4503738"/>
          <p14:tracePt t="13102" x="5432425" y="4503738"/>
          <p14:tracePt t="13168" x="5448300" y="4503738"/>
          <p14:tracePt t="13176" x="5470525" y="4503738"/>
          <p14:tracePt t="13186" x="5508625" y="4503738"/>
          <p14:tracePt t="13202" x="5661025" y="4503738"/>
          <p14:tracePt t="13220" x="5851525" y="4503738"/>
          <p14:tracePt t="13236" x="6065838" y="4503738"/>
          <p14:tracePt t="13252" x="6294438" y="4503738"/>
          <p14:tracePt t="13269" x="6484938" y="4511675"/>
          <p14:tracePt t="13286" x="6659563" y="4518025"/>
          <p14:tracePt t="13303" x="6759575" y="4533900"/>
          <p14:tracePt t="13320" x="6880225" y="4549775"/>
          <p14:tracePt t="13336" x="6904038" y="4549775"/>
          <p14:tracePt t="13353" x="6911975" y="4549775"/>
          <p14:tracePt t="13391" x="6926263" y="4549775"/>
          <p14:tracePt t="13402" x="6956425" y="4564063"/>
          <p14:tracePt t="13419" x="7018338" y="4572000"/>
          <p14:tracePt t="13436" x="7185025" y="4579938"/>
          <p14:tracePt t="13453" x="7413625" y="4579938"/>
          <p14:tracePt t="13469" x="7788275" y="4579938"/>
          <p14:tracePt t="13486" x="8145463" y="4579938"/>
          <p14:tracePt t="13503" x="8496300" y="4579938"/>
          <p14:tracePt t="13519" x="8861425" y="4579938"/>
          <p14:tracePt t="13536" x="9037638" y="4579938"/>
          <p14:tracePt t="13553" x="9136063" y="4579938"/>
          <p14:tracePt t="13569" x="9190038" y="4579938"/>
          <p14:tracePt t="13586" x="9197975" y="4579938"/>
          <p14:tracePt t="13712" x="9236075" y="4572000"/>
          <p14:tracePt t="13720" x="9274175" y="4564063"/>
          <p14:tracePt t="13728" x="9312275" y="4564063"/>
          <p14:tracePt t="13736" x="9342438" y="4541838"/>
          <p14:tracePt t="13753" x="9440863" y="4518025"/>
          <p14:tracePt t="13769" x="9540875" y="4487863"/>
          <p14:tracePt t="13786" x="9571038" y="4473575"/>
          <p14:tracePt t="13803" x="9585325" y="4465638"/>
          <p14:tracePt t="13960" x="9571038" y="4465638"/>
          <p14:tracePt t="13968" x="9502775" y="4465638"/>
          <p14:tracePt t="13976" x="9394825" y="4465638"/>
          <p14:tracePt t="13986" x="9212263" y="4465638"/>
          <p14:tracePt t="14003" x="8816975" y="4465638"/>
          <p14:tracePt t="14020" x="8321675" y="4465638"/>
          <p14:tracePt t="14036" x="7742238" y="4465638"/>
          <p14:tracePt t="14055" x="6888163" y="4465638"/>
          <p14:tracePt t="14070" x="6621463" y="4465638"/>
          <p14:tracePt t="14087" x="5897563" y="4465638"/>
          <p14:tracePt t="14103" x="5668963" y="4465638"/>
          <p14:tracePt t="14119" x="5257800" y="4465638"/>
          <p14:tracePt t="14136" x="5105400" y="4465638"/>
          <p14:tracePt t="14153" x="5045075" y="4465638"/>
          <p14:tracePt t="14208" x="5029200" y="4457700"/>
          <p14:tracePt t="14232" x="5021263" y="4457700"/>
          <p14:tracePt t="14241" x="4991100" y="4457700"/>
          <p14:tracePt t="14248" x="4945063" y="4449763"/>
          <p14:tracePt t="14255" x="4884738" y="4449763"/>
          <p14:tracePt t="14270" x="4816475" y="4449763"/>
          <p14:tracePt t="14287" x="4549775" y="4449763"/>
          <p14:tracePt t="14303" x="4473575" y="4449763"/>
          <p14:tracePt t="14320" x="4313238" y="4449763"/>
          <p14:tracePt t="14336" x="4283075" y="4441825"/>
          <p14:tracePt t="14353" x="4275138" y="4441825"/>
          <p14:tracePt t="14448" x="4275138" y="4435475"/>
          <p14:tracePt t="14464" x="4267200" y="4435475"/>
          <p14:tracePt t="14496" x="4251325" y="4435475"/>
          <p14:tracePt t="14591" x="4275138" y="4435475"/>
          <p14:tracePt t="14600" x="4289425" y="4441825"/>
          <p14:tracePt t="14607" x="4305300" y="4441825"/>
          <p14:tracePt t="14620" x="4335463" y="4441825"/>
          <p14:tracePt t="14636" x="4381500" y="4449763"/>
          <p14:tracePt t="14653" x="4487863" y="4449763"/>
          <p14:tracePt t="14670" x="4602163" y="4449763"/>
          <p14:tracePt t="14687" x="4784725" y="4449763"/>
          <p14:tracePt t="14703" x="4945063" y="4449763"/>
          <p14:tracePt t="14720" x="5135563" y="4449763"/>
          <p14:tracePt t="14736" x="5372100" y="4449763"/>
          <p14:tracePt t="14754" x="5622925" y="4449763"/>
          <p14:tracePt t="14770" x="5837238" y="4449763"/>
          <p14:tracePt t="14786" x="6049963" y="4449763"/>
          <p14:tracePt t="14803" x="6248400" y="4449763"/>
          <p14:tracePt t="14820" x="6454775" y="4427538"/>
          <p14:tracePt t="14836" x="6637338" y="4411663"/>
          <p14:tracePt t="14853" x="6811963" y="4411663"/>
          <p14:tracePt t="14870" x="6972300" y="4411663"/>
          <p14:tracePt t="14886" x="7108825" y="4389438"/>
          <p14:tracePt t="14903" x="7269163" y="4373563"/>
          <p14:tracePt t="14920" x="7413625" y="4359275"/>
          <p14:tracePt t="14936" x="7513638" y="4359275"/>
          <p14:tracePt t="14953" x="7650163" y="4359275"/>
          <p14:tracePt t="14970" x="7810500" y="4359275"/>
          <p14:tracePt t="14986" x="7947025" y="4359275"/>
          <p14:tracePt t="15003" x="8047038" y="4359275"/>
          <p14:tracePt t="15020" x="8153400" y="4351338"/>
          <p14:tracePt t="15036" x="8245475" y="4351338"/>
          <p14:tracePt t="15054" x="8328025" y="4351338"/>
          <p14:tracePt t="15070" x="8359775" y="4351338"/>
          <p14:tracePt t="15073" x="8374063" y="4351338"/>
          <p14:tracePt t="15127" x="8389938" y="4351338"/>
          <p14:tracePt t="15136" x="8420100" y="4351338"/>
          <p14:tracePt t="15144" x="8450263" y="4351338"/>
          <p14:tracePt t="15153" x="8518525" y="4351338"/>
          <p14:tracePt t="15170" x="8686800" y="4365625"/>
          <p14:tracePt t="15187" x="8877300" y="4397375"/>
          <p14:tracePt t="15203" x="9045575" y="4419600"/>
          <p14:tracePt t="15220" x="9174163" y="4441825"/>
          <p14:tracePt t="15237" x="9204325" y="4449763"/>
          <p14:tracePt t="15272" x="9204325" y="4465638"/>
          <p14:tracePt t="15287" x="9128125" y="4503738"/>
          <p14:tracePt t="15303" x="8221663" y="4602163"/>
          <p14:tracePt t="15320" x="7369175" y="4648200"/>
          <p14:tracePt t="15337" x="6461125" y="4746625"/>
          <p14:tracePt t="15353" x="5562600" y="4822825"/>
          <p14:tracePt t="15370" x="4754563" y="4830763"/>
          <p14:tracePt t="15387" x="4160838" y="4830763"/>
          <p14:tracePt t="15403" x="3810000" y="4830763"/>
          <p14:tracePt t="15420" x="3665538" y="4830763"/>
          <p14:tracePt t="15437" x="3657600" y="4830763"/>
          <p14:tracePt t="15569" x="3649663" y="4830763"/>
          <p14:tracePt t="15583" x="3649663" y="4822825"/>
          <p14:tracePt t="15592" x="3649663" y="4808538"/>
          <p14:tracePt t="15616" x="3649663" y="4800600"/>
          <p14:tracePt t="15640" x="3649663" y="4792663"/>
          <p14:tracePt t="15648" x="3657600" y="4770438"/>
          <p14:tracePt t="15664" x="3665538" y="4770438"/>
          <p14:tracePt t="15671" x="3673475" y="4746625"/>
          <p14:tracePt t="15687" x="3687763" y="4732338"/>
          <p14:tracePt t="15703" x="3717925" y="4686300"/>
          <p14:tracePt t="15720" x="3763963" y="4664075"/>
          <p14:tracePt t="15737" x="3848100" y="4640263"/>
          <p14:tracePt t="15754" x="3916363" y="4632325"/>
          <p14:tracePt t="15770" x="3978275" y="4632325"/>
          <p14:tracePt t="15787" x="4054475" y="4632325"/>
          <p14:tracePt t="15803" x="4122738" y="4678363"/>
          <p14:tracePt t="15820" x="4191000" y="4724400"/>
          <p14:tracePt t="15837" x="4237038" y="4800600"/>
          <p14:tracePt t="15853" x="4267200" y="4854575"/>
          <p14:tracePt t="15870" x="4275138" y="4884738"/>
          <p14:tracePt t="15992" x="4283075" y="4884738"/>
          <p14:tracePt t="15999" x="4297363" y="4860925"/>
          <p14:tracePt t="16007" x="4321175" y="4808538"/>
          <p14:tracePt t="16020" x="4327525" y="4800600"/>
          <p14:tracePt t="16037" x="4351338" y="4762500"/>
          <p14:tracePt t="16053" x="4373563" y="4740275"/>
          <p14:tracePt t="16070" x="4381500" y="4740275"/>
          <p14:tracePt t="16104" x="4397375" y="4740275"/>
          <p14:tracePt t="16120" x="4403725" y="4740275"/>
          <p14:tracePt t="16128" x="4419600" y="4740275"/>
          <p14:tracePt t="16137" x="4435475" y="4746625"/>
          <p14:tracePt t="16154" x="4473575" y="4808538"/>
          <p14:tracePt t="16170" x="4503738" y="4830763"/>
          <p14:tracePt t="16187" x="4525963" y="4854575"/>
          <p14:tracePt t="16220" x="4525963" y="4860925"/>
          <p14:tracePt t="16272" x="4525963" y="4822825"/>
          <p14:tracePt t="16280" x="4525963" y="4792663"/>
          <p14:tracePt t="16288" x="4525963" y="4778375"/>
          <p14:tracePt t="16304" x="4525963" y="4746625"/>
          <p14:tracePt t="16320" x="4525963" y="4724400"/>
          <p14:tracePt t="16576" x="4525963" y="4708525"/>
          <p14:tracePt t="16584" x="4541838" y="4678363"/>
          <p14:tracePt t="16591" x="4549775" y="4670425"/>
          <p14:tracePt t="16604" x="4549775" y="4640263"/>
          <p14:tracePt t="16620" x="4549775" y="4602163"/>
          <p14:tracePt t="16637" x="4556125" y="4602163"/>
          <p14:tracePt t="16720" x="4564063" y="4594225"/>
          <p14:tracePt t="16728" x="4579938" y="4632325"/>
          <p14:tracePt t="16737" x="4602163" y="4670425"/>
          <p14:tracePt t="16754" x="4625975" y="4740275"/>
          <p14:tracePt t="16770" x="4640263" y="4784725"/>
          <p14:tracePt t="16787" x="4648200" y="4800600"/>
          <p14:tracePt t="16865" x="4648200" y="4778375"/>
          <p14:tracePt t="16872" x="4648200" y="4754563"/>
          <p14:tracePt t="16880" x="4648200" y="4740275"/>
          <p14:tracePt t="16888" x="4648200" y="4702175"/>
          <p14:tracePt t="16904" x="4656138" y="4670425"/>
          <p14:tracePt t="17008" x="4656138" y="4686300"/>
          <p14:tracePt t="17016" x="4656138" y="4694238"/>
          <p14:tracePt t="17024" x="4656138" y="4708525"/>
          <p14:tracePt t="17037" x="4656138" y="4724400"/>
          <p14:tracePt t="19848" x="4656138" y="4716463"/>
          <p14:tracePt t="19880" x="4656138" y="4708525"/>
          <p14:tracePt t="19888" x="4656138" y="4664075"/>
          <p14:tracePt t="19896" x="4656138" y="4625975"/>
          <p14:tracePt t="19905" x="4656138" y="4610100"/>
          <p14:tracePt t="19922" x="4656138" y="4541838"/>
          <p14:tracePt t="19938" x="4656138" y="4435475"/>
          <p14:tracePt t="19955" x="4656138" y="4359275"/>
          <p14:tracePt t="19973" x="4656138" y="4289425"/>
          <p14:tracePt t="19988" x="4656138" y="4237038"/>
          <p14:tracePt t="20005" x="4656138" y="4221163"/>
          <p14:tracePt t="20022" x="4656138" y="4206875"/>
          <p14:tracePt t="20038" x="4656138" y="4198938"/>
          <p14:tracePt t="20072" x="4656138" y="4191000"/>
          <p14:tracePt t="20160" x="4664075" y="4251325"/>
          <p14:tracePt t="20168" x="4686300" y="4359275"/>
          <p14:tracePt t="20175" x="4686300" y="4457700"/>
          <p14:tracePt t="20188" x="4686300" y="4556125"/>
          <p14:tracePt t="20205" x="4686300" y="4708525"/>
          <p14:tracePt t="20222" x="4686300" y="4770438"/>
          <p14:tracePt t="20288" x="4686300" y="4702175"/>
          <p14:tracePt t="20296" x="4686300" y="4579938"/>
          <p14:tracePt t="20305" x="4664075" y="4457700"/>
          <p14:tracePt t="20322" x="4664075" y="4191000"/>
          <p14:tracePt t="20338" x="4664075" y="3940175"/>
          <p14:tracePt t="20355" x="4664075" y="3779838"/>
          <p14:tracePt t="20372" x="4664075" y="3717925"/>
          <p14:tracePt t="20416" x="4664075" y="3733800"/>
          <p14:tracePt t="20423" x="4656138" y="3840163"/>
          <p14:tracePt t="20439" x="4656138" y="3946525"/>
          <p14:tracePt t="20455" x="4656138" y="4327525"/>
          <p14:tracePt t="20473" x="4618038" y="4564063"/>
          <p14:tracePt t="20488" x="4610100" y="4694238"/>
          <p14:tracePt t="20505" x="4602163" y="4716463"/>
          <p14:tracePt t="20538" x="4602163" y="4694238"/>
          <p14:tracePt t="20555" x="4602163" y="4525963"/>
          <p14:tracePt t="20572" x="4602163" y="4373563"/>
          <p14:tracePt t="20588" x="4602163" y="4221163"/>
          <p14:tracePt t="20591" x="4602163" y="4175125"/>
          <p14:tracePt t="20605" x="4602163" y="4160838"/>
          <p14:tracePt t="20648" x="4602163" y="4168775"/>
          <p14:tracePt t="20656" x="4602163" y="4283075"/>
          <p14:tracePt t="20663" x="4602163" y="4411663"/>
          <p14:tracePt t="20673" x="4602163" y="4579938"/>
          <p14:tracePt t="20689" x="4602163" y="4854575"/>
          <p14:tracePt t="20705" x="4594225" y="4968875"/>
          <p14:tracePt t="20722" x="4594225" y="4983163"/>
          <p14:tracePt t="20755" x="4594225" y="4778375"/>
          <p14:tracePt t="20772" x="4594225" y="4587875"/>
          <p14:tracePt t="20789" x="4594225" y="4351338"/>
          <p14:tracePt t="20805" x="4594225" y="4168775"/>
          <p14:tracePt t="20822" x="4594225" y="4076700"/>
          <p14:tracePt t="20839" x="4594225" y="4060825"/>
          <p14:tracePt t="20865" x="4594225" y="4076700"/>
          <p14:tracePt t="20872" x="4594225" y="4168775"/>
          <p14:tracePt t="20889" x="4594225" y="4397375"/>
          <p14:tracePt t="20905" x="4587875" y="4579938"/>
          <p14:tracePt t="20922" x="4572000" y="4664075"/>
          <p14:tracePt t="20968" x="4572000" y="4587875"/>
          <p14:tracePt t="20975" x="4572000" y="4518025"/>
          <p14:tracePt t="20989" x="4572000" y="4441825"/>
          <p14:tracePt t="21005" x="4572000" y="4267200"/>
          <p14:tracePt t="21023" x="4572000" y="4137025"/>
          <p14:tracePt t="21039" x="4572000" y="4130675"/>
          <p14:tracePt t="21072" x="4556125" y="4244975"/>
          <p14:tracePt t="21089" x="4556125" y="4441825"/>
          <p14:tracePt t="21105" x="4556125" y="4618038"/>
          <p14:tracePt t="21122" x="4556125" y="4694238"/>
          <p14:tracePt t="21168" x="4556125" y="4648200"/>
          <p14:tracePt t="21176" x="4572000" y="4572000"/>
          <p14:tracePt t="21189" x="4572000" y="4549775"/>
          <p14:tracePt t="21205" x="4587875" y="4427538"/>
          <p14:tracePt t="21223" x="4594225" y="4373563"/>
          <p14:tracePt t="21280" x="4594225" y="4427538"/>
          <p14:tracePt t="21288" x="4602163" y="4479925"/>
          <p14:tracePt t="21296" x="4610100" y="4541838"/>
          <p14:tracePt t="21305" x="4610100" y="4579938"/>
          <p14:tracePt t="21322" x="4610100" y="4602163"/>
          <p14:tracePt t="21368" x="4625975" y="4564063"/>
          <p14:tracePt t="21376" x="4625975" y="4533900"/>
          <p14:tracePt t="21384" x="4625975" y="4503738"/>
          <p14:tracePt t="21391" x="4625975" y="4449763"/>
          <p14:tracePt t="21405" x="4625975" y="4403725"/>
          <p14:tracePt t="21423" x="4632325" y="4335463"/>
          <p14:tracePt t="21489" x="4648200" y="4397375"/>
          <p14:tracePt t="21496" x="4648200" y="4435475"/>
          <p14:tracePt t="21505" x="4656138" y="4473575"/>
          <p14:tracePt t="21560" x="4656138" y="4457700"/>
          <p14:tracePt t="21568" x="4656138" y="4365625"/>
          <p14:tracePt t="21575" x="4656138" y="4327525"/>
          <p14:tracePt t="21589" x="4656138" y="4251325"/>
          <p14:tracePt t="21605" x="4656138" y="4130675"/>
          <p14:tracePt t="21622" x="4656138" y="4098925"/>
          <p14:tracePt t="21664" x="4656138" y="4130675"/>
          <p14:tracePt t="21673" x="4656138" y="4213225"/>
          <p14:tracePt t="21689" x="4656138" y="4373563"/>
          <p14:tracePt t="21706" x="4656138" y="4487863"/>
          <p14:tracePt t="21722" x="4656138" y="4511675"/>
          <p14:tracePt t="21768" x="4656138" y="4487863"/>
          <p14:tracePt t="21775" x="4656138" y="4449763"/>
          <p14:tracePt t="21789" x="4656138" y="4411663"/>
          <p14:tracePt t="21806" x="4656138" y="4359275"/>
          <p14:tracePt t="21822" x="4656138" y="4343400"/>
          <p14:tracePt t="21864" x="4656138" y="4397375"/>
          <p14:tracePt t="21872" x="4656138" y="4441825"/>
          <p14:tracePt t="21880" x="4656138" y="4465638"/>
          <p14:tracePt t="21889" x="4656138" y="4495800"/>
          <p14:tracePt t="21952" x="4656138" y="4449763"/>
          <p14:tracePt t="21959" x="4656138" y="4403725"/>
          <p14:tracePt t="21968" x="4656138" y="4351338"/>
          <p14:tracePt t="21975" x="4656138" y="4305300"/>
          <p14:tracePt t="21989" x="4656138" y="4259263"/>
          <p14:tracePt t="22006" x="4656138" y="4237038"/>
          <p14:tracePt t="22022" x="4656138" y="4229100"/>
          <p14:tracePt t="22048" x="4656138" y="4251325"/>
          <p14:tracePt t="22056" x="4656138" y="4321175"/>
          <p14:tracePt t="22072" x="4656138" y="4473575"/>
          <p14:tracePt t="22089" x="4656138" y="4587875"/>
          <p14:tracePt t="22106" x="4656138" y="4602163"/>
          <p14:tracePt t="22143" x="4656138" y="4564063"/>
          <p14:tracePt t="22152" x="4656138" y="4487863"/>
          <p14:tracePt t="22159" x="4656138" y="4427538"/>
          <p14:tracePt t="22172" x="4656138" y="4335463"/>
          <p14:tracePt t="22189" x="4656138" y="4198938"/>
          <p14:tracePt t="22206" x="4656138" y="4130675"/>
          <p14:tracePt t="22248" x="4656138" y="4152900"/>
          <p14:tracePt t="22256" x="4656138" y="4237038"/>
          <p14:tracePt t="22272" x="4656138" y="4427538"/>
          <p14:tracePt t="22289" x="4656138" y="4587875"/>
          <p14:tracePt t="22306" x="4656138" y="4670425"/>
          <p14:tracePt t="22352" x="4664075" y="4618038"/>
          <p14:tracePt t="22359" x="4664075" y="4549775"/>
          <p14:tracePt t="22372" x="4664075" y="4511675"/>
          <p14:tracePt t="22391" x="4664075" y="4359275"/>
          <p14:tracePt t="22406" x="4664075" y="4335463"/>
          <p14:tracePt t="22423" x="4664075" y="4305300"/>
          <p14:tracePt t="22472" x="4664075" y="4359275"/>
          <p14:tracePt t="22480" x="4664075" y="4427538"/>
          <p14:tracePt t="22489" x="4664075" y="4487863"/>
          <p14:tracePt t="22506" x="4664075" y="4602163"/>
          <p14:tracePt t="22523" x="4664075" y="4625975"/>
          <p14:tracePt t="22556" x="4670425" y="4625975"/>
          <p14:tracePt t="22573" x="4670425" y="4572000"/>
          <p14:tracePt t="22589" x="4670425" y="4479925"/>
          <p14:tracePt t="22607" x="4670425" y="4313238"/>
          <p14:tracePt t="22623" x="4678363" y="4267200"/>
          <p14:tracePt t="22680" x="4678363" y="4305300"/>
          <p14:tracePt t="22688" x="4694238" y="4389438"/>
          <p14:tracePt t="22696" x="4702175" y="4465638"/>
          <p14:tracePt t="22706" x="4702175" y="4556125"/>
          <p14:tracePt t="22723" x="4702175" y="4648200"/>
          <p14:tracePt t="22739" x="4702175" y="4664075"/>
          <p14:tracePt t="22773" x="4708525" y="4656138"/>
          <p14:tracePt t="22789" x="4716463" y="4533900"/>
          <p14:tracePt t="22807" x="4716463" y="4351338"/>
          <p14:tracePt t="22823" x="4716463" y="4283075"/>
          <p14:tracePt t="22839" x="4716463" y="4251325"/>
          <p14:tracePt t="22888" x="4716463" y="4275138"/>
          <p14:tracePt t="22896" x="4716463" y="4335463"/>
          <p14:tracePt t="22906" x="4716463" y="4397375"/>
          <p14:tracePt t="22923" x="4716463" y="4503738"/>
          <p14:tracePt t="22940" x="4716463" y="4511675"/>
          <p14:tracePt t="22984" x="4716463" y="4503738"/>
          <p14:tracePt t="22992" x="4716463" y="4449763"/>
          <p14:tracePt t="23007" x="4716463" y="4389438"/>
          <p14:tracePt t="23023" x="4716463" y="4305300"/>
          <p14:tracePt t="23081" x="4708525" y="4313238"/>
          <p14:tracePt t="23088" x="4702175" y="4365625"/>
          <p14:tracePt t="23096" x="4702175" y="4419600"/>
          <p14:tracePt t="23106" x="4686300" y="4479925"/>
          <p14:tracePt t="23123" x="4664075" y="4533900"/>
          <p14:tracePt t="23139" x="4664075" y="4541838"/>
          <p14:tracePt t="24904" x="4656138" y="4541838"/>
          <p14:tracePt t="25880" x="4670425" y="4525963"/>
          <p14:tracePt t="25889" x="4678363" y="4525963"/>
          <p14:tracePt t="25895" x="4702175" y="4518025"/>
          <p14:tracePt t="25907" x="4716463" y="4518025"/>
          <p14:tracePt t="25924" x="4732338" y="4511675"/>
          <p14:tracePt t="25940" x="4754563" y="4503738"/>
          <p14:tracePt t="25957" x="4762500" y="4503738"/>
          <p14:tracePt t="25991" x="4784725" y="4503738"/>
          <p14:tracePt t="26007" x="4830763" y="4503738"/>
          <p14:tracePt t="26024" x="4922838" y="4503738"/>
          <p14:tracePt t="26040" x="5029200" y="4503738"/>
          <p14:tracePt t="26057" x="5143500" y="4503738"/>
          <p14:tracePt t="26074" x="5249863" y="4503738"/>
          <p14:tracePt t="26091" x="5326063" y="4503738"/>
          <p14:tracePt t="26107" x="5380038" y="4503738"/>
          <p14:tracePt t="26124" x="5387975" y="4503738"/>
          <p14:tracePt t="26336" x="5394325" y="4495800"/>
          <p14:tracePt t="26353" x="5394325" y="4479925"/>
          <p14:tracePt t="26359" x="5394325" y="4473575"/>
          <p14:tracePt t="26369" x="5402263" y="4449763"/>
          <p14:tracePt t="26375" x="5402263" y="4441825"/>
          <p14:tracePt t="26392" x="5410200" y="4397375"/>
          <p14:tracePt t="26407" x="5426075" y="4359275"/>
          <p14:tracePt t="26424" x="5448300" y="4335463"/>
          <p14:tracePt t="26441" x="5470525" y="4327525"/>
          <p14:tracePt t="26457" x="5486400" y="4327525"/>
          <p14:tracePt t="26474" x="5508625" y="4327525"/>
          <p14:tracePt t="26491" x="5554663" y="4327525"/>
          <p14:tracePt t="26507" x="5592763" y="4343400"/>
          <p14:tracePt t="26524" x="5630863" y="4373563"/>
          <p14:tracePt t="26541" x="5661025" y="4397375"/>
          <p14:tracePt t="26557" x="5684838" y="4441825"/>
          <p14:tracePt t="26575" x="5684838" y="4465638"/>
          <p14:tracePt t="26592" x="5684838" y="4503738"/>
          <p14:tracePt t="26608" x="5684838" y="4518025"/>
          <p14:tracePt t="26624" x="5684838" y="4525963"/>
          <p14:tracePt t="26641" x="5684838" y="4533900"/>
          <p14:tracePt t="26671" x="5684838" y="4541838"/>
          <p14:tracePt t="26959" x="5668963" y="4541838"/>
          <p14:tracePt t="26968" x="5661025" y="4541838"/>
          <p14:tracePt t="26975" x="5654675" y="4533900"/>
          <p14:tracePt t="26992" x="5638800" y="4533900"/>
          <p14:tracePt t="27008" x="5630863" y="4525963"/>
          <p14:tracePt t="27024" x="5616575" y="4525963"/>
          <p14:tracePt t="27041" x="5592763" y="4525963"/>
          <p14:tracePt t="27058" x="5540375" y="4525963"/>
          <p14:tracePt t="27074" x="5470525" y="4525963"/>
          <p14:tracePt t="27091" x="5364163" y="4541838"/>
          <p14:tracePt t="27108" x="5227638" y="4549775"/>
          <p14:tracePt t="27111" x="5165725" y="4564063"/>
          <p14:tracePt t="27124" x="5105400" y="4564063"/>
          <p14:tracePt t="27141" x="4960938" y="4572000"/>
          <p14:tracePt t="27158" x="4884738" y="4572000"/>
          <p14:tracePt t="27174" x="4860925" y="4572000"/>
          <p14:tracePt t="27344" x="4846638" y="4572000"/>
          <p14:tracePt t="27352" x="4830763" y="4572000"/>
          <p14:tracePt t="27359" x="4816475" y="4572000"/>
          <p14:tracePt t="27375" x="4762500" y="4572000"/>
          <p14:tracePt t="27391" x="4686300" y="4572000"/>
          <p14:tracePt t="27408" x="4632325" y="4572000"/>
          <p14:tracePt t="27424" x="4602163" y="4572000"/>
          <p14:tracePt t="27552" x="4594225" y="4564063"/>
          <p14:tracePt t="27616" x="4594225" y="4549775"/>
          <p14:tracePt t="27656" x="4594225" y="4541838"/>
          <p14:tracePt t="27663" x="4594225" y="4533900"/>
          <p14:tracePt t="27792" x="4602163" y="4533900"/>
          <p14:tracePt t="27800" x="4610100" y="4556125"/>
          <p14:tracePt t="27808" x="4610100" y="4572000"/>
          <p14:tracePt t="27824" x="4610100" y="4579938"/>
          <p14:tracePt t="27904" x="4610100" y="4541838"/>
          <p14:tracePt t="27911" x="4610100" y="4479925"/>
          <p14:tracePt t="27920" x="4594225" y="4427538"/>
          <p14:tracePt t="27927" x="4587875" y="4343400"/>
          <p14:tracePt t="27942" x="4579938" y="4267200"/>
          <p14:tracePt t="27958" x="4556125" y="4084638"/>
          <p14:tracePt t="27975" x="4556125" y="4060825"/>
          <p14:tracePt t="28032" x="4556125" y="4130675"/>
          <p14:tracePt t="28040" x="4549775" y="4244975"/>
          <p14:tracePt t="28048" x="4549775" y="4381500"/>
          <p14:tracePt t="28058" x="4549775" y="4511675"/>
          <p14:tracePt t="28075" x="4541838" y="4746625"/>
          <p14:tracePt t="28091" x="4533900" y="4860925"/>
          <p14:tracePt t="28136" x="4533900" y="4784725"/>
          <p14:tracePt t="28143" x="4533900" y="4678363"/>
          <p14:tracePt t="28159" x="4533900" y="4495800"/>
          <p14:tracePt t="28175" x="4533900" y="4289425"/>
          <p14:tracePt t="28191" x="4533900" y="4130675"/>
          <p14:tracePt t="28208" x="4533900" y="4046538"/>
          <p14:tracePt t="28256" x="4533900" y="4152900"/>
          <p14:tracePt t="28263" x="4533900" y="4297363"/>
          <p14:tracePt t="28275" x="4533900" y="4503738"/>
          <p14:tracePt t="28291" x="4533900" y="4838700"/>
          <p14:tracePt t="28309" x="4533900" y="4991100"/>
          <p14:tracePt t="28341" x="4533900" y="4999038"/>
          <p14:tracePt t="28360" x="4564063" y="4754563"/>
          <p14:tracePt t="28375" x="4564063" y="4549775"/>
          <p14:tracePt t="28391" x="4564063" y="4359275"/>
          <p14:tracePt t="28408" x="4564063" y="4267200"/>
          <p14:tracePt t="28425" x="4564063" y="4259263"/>
          <p14:tracePt t="28458" x="4564063" y="4321175"/>
          <p14:tracePt t="28475" x="4564063" y="4556125"/>
          <p14:tracePt t="28491" x="4564063" y="4830763"/>
          <p14:tracePt t="28508" x="4564063" y="4975225"/>
          <p14:tracePt t="28525" x="4564063" y="4991100"/>
          <p14:tracePt t="28559" x="4579938" y="4991100"/>
          <p14:tracePt t="28575" x="4594225" y="4884738"/>
          <p14:tracePt t="28591" x="4594225" y="4792663"/>
          <p14:tracePt t="28608" x="4594225" y="4686300"/>
          <p14:tracePt t="28625" x="4594225" y="4640263"/>
          <p14:tracePt t="28679" x="4602163" y="4640263"/>
          <p14:tracePt t="28688" x="4625975" y="4664075"/>
          <p14:tracePt t="28695" x="4640263" y="4694238"/>
          <p14:tracePt t="28708" x="4648200" y="4708525"/>
          <p14:tracePt t="28725" x="4656138" y="4716463"/>
          <p14:tracePt t="28743" x="4656138" y="4724400"/>
          <p14:tracePt t="28840" x="4656138" y="4708525"/>
          <p14:tracePt t="28848" x="4670425" y="4702175"/>
          <p14:tracePt t="28858" x="4670425" y="4694238"/>
          <p14:tracePt t="28920" x="4678363" y="4694238"/>
          <p14:tracePt t="28927" x="4686300" y="4694238"/>
          <p14:tracePt t="28935" x="4694238" y="4694238"/>
          <p14:tracePt t="28943" x="4702175" y="4694238"/>
          <p14:tracePt t="28959" x="4724400" y="4678363"/>
          <p14:tracePt t="28975" x="4754563" y="4678363"/>
          <p14:tracePt t="28992" x="4784725" y="4664075"/>
          <p14:tracePt t="29009" x="4830763" y="4648200"/>
          <p14:tracePt t="29025" x="4884738" y="4632325"/>
          <p14:tracePt t="29042" x="4914900" y="4625975"/>
          <p14:tracePt t="29075" x="4922838" y="4618038"/>
          <p14:tracePt t="29136" x="4922838" y="4610100"/>
          <p14:tracePt t="29159" x="4930775" y="4594225"/>
          <p14:tracePt t="29184" x="4930775" y="4579938"/>
          <p14:tracePt t="29192" x="4937125" y="4572000"/>
          <p14:tracePt t="29200" x="4945063" y="4564063"/>
          <p14:tracePt t="29208" x="4945063" y="4556125"/>
          <p14:tracePt t="29225" x="4960938" y="4541838"/>
          <p14:tracePt t="29242" x="4968875" y="4525963"/>
          <p14:tracePt t="29258" x="4975225" y="4518025"/>
          <p14:tracePt t="29840" x="4991100" y="4518025"/>
          <p14:tracePt t="29849" x="5013325" y="4518025"/>
          <p14:tracePt t="29859" x="5021263" y="4518025"/>
          <p14:tracePt t="29875" x="5083175" y="4533900"/>
          <p14:tracePt t="29892" x="5143500" y="4541838"/>
          <p14:tracePt t="29909" x="5165725" y="4541838"/>
          <p14:tracePt t="30071" x="5173663" y="4549775"/>
          <p14:tracePt t="30208" x="5189538" y="4549775"/>
          <p14:tracePt t="30223" x="5227638" y="4549775"/>
          <p14:tracePt t="30232" x="5287963" y="4549775"/>
          <p14:tracePt t="30242" x="5356225" y="4549775"/>
          <p14:tracePt t="30259" x="5540375" y="4549775"/>
          <p14:tracePt t="30275" x="5699125" y="4549775"/>
          <p14:tracePt t="30292" x="5851525" y="4549775"/>
          <p14:tracePt t="30309" x="5943600" y="4533900"/>
          <p14:tracePt t="30342" x="5951538" y="4518025"/>
          <p14:tracePt t="30392" x="5951538" y="4503738"/>
          <p14:tracePt t="30400" x="5943600" y="4487863"/>
          <p14:tracePt t="30416" x="5935663" y="4487863"/>
          <p14:tracePt t="30432" x="5921375" y="4487863"/>
          <p14:tracePt t="30448" x="5913438" y="4487863"/>
          <p14:tracePt t="30464" x="5897563" y="4487863"/>
          <p14:tracePt t="30475" x="5875338" y="4495800"/>
          <p14:tracePt t="30492" x="5829300" y="4549775"/>
          <p14:tracePt t="30509" x="5775325" y="4602163"/>
          <p14:tracePt t="30525" x="5722938" y="4640263"/>
          <p14:tracePt t="30542" x="5707063" y="4656138"/>
          <p14:tracePt t="30576" x="5699125" y="4632325"/>
          <p14:tracePt t="30592" x="5692775" y="4549775"/>
          <p14:tracePt t="30610" x="5661025" y="4403725"/>
          <p14:tracePt t="30626" x="5646738" y="4297363"/>
          <p14:tracePt t="30642" x="5638800" y="4213225"/>
          <p14:tracePt t="30659" x="5638800" y="4198938"/>
          <p14:tracePt t="30692" x="5638800" y="4191000"/>
          <p14:tracePt t="30709" x="5630863" y="4267200"/>
          <p14:tracePt t="30726" x="5630863" y="4479925"/>
          <p14:tracePt t="30743" x="5630863" y="4754563"/>
          <p14:tracePt t="30759" x="5630863" y="4762500"/>
          <p14:tracePt t="30792" x="5630863" y="4724400"/>
          <p14:tracePt t="30809" x="5630863" y="4572000"/>
          <p14:tracePt t="30826" x="5630863" y="4389438"/>
          <p14:tracePt t="30842" x="5630863" y="4237038"/>
          <p14:tracePt t="30859" x="5638800" y="4175125"/>
          <p14:tracePt t="30895" x="5638800" y="4237038"/>
          <p14:tracePt t="30910" x="5638800" y="4321175"/>
          <p14:tracePt t="30926" x="5676900" y="4564063"/>
          <p14:tracePt t="30943" x="5676900" y="4784725"/>
          <p14:tracePt t="31008" x="5676900" y="4746625"/>
          <p14:tracePt t="31016" x="5676900" y="4716463"/>
          <p14:tracePt t="31026" x="5676900" y="4694238"/>
          <p14:tracePt t="31042" x="5676900" y="4664075"/>
          <p14:tracePt t="31160" x="5676900" y="4670425"/>
          <p14:tracePt t="31409" x="5684838" y="4670425"/>
          <p14:tracePt t="31416" x="5699125" y="4664075"/>
          <p14:tracePt t="31426" x="5715000" y="4656138"/>
          <p14:tracePt t="31442" x="5745163" y="4632325"/>
          <p14:tracePt t="31459" x="5813425" y="4610100"/>
          <p14:tracePt t="31476" x="5851525" y="4602163"/>
          <p14:tracePt t="31493" x="5875338" y="4594225"/>
          <p14:tracePt t="31509" x="5883275" y="4587875"/>
          <p14:tracePt t="31704" x="5883275" y="4579938"/>
          <p14:tracePt t="31728" x="5883275" y="4564063"/>
          <p14:tracePt t="31744" x="5883275" y="4556125"/>
          <p14:tracePt t="31784" x="5883275" y="4549775"/>
          <p14:tracePt t="32176" x="5889625" y="4549775"/>
          <p14:tracePt t="32200" x="5897563" y="4549775"/>
          <p14:tracePt t="32224" x="5905500" y="4541838"/>
          <p14:tracePt t="32304" x="5913438" y="4533900"/>
          <p14:tracePt t="32328" x="5913438" y="4525963"/>
          <p14:tracePt t="32424" x="5921375" y="4525963"/>
          <p14:tracePt t="32432" x="5951538" y="4503738"/>
          <p14:tracePt t="32443" x="5959475" y="4503738"/>
          <p14:tracePt t="32460" x="6027738" y="4479925"/>
          <p14:tracePt t="32476" x="6134100" y="4457700"/>
          <p14:tracePt t="32493" x="6188075" y="4435475"/>
          <p14:tracePt t="32510" x="6232525" y="4427538"/>
          <p14:tracePt t="32527" x="6248400" y="4411663"/>
          <p14:tracePt t="32688" x="6256338" y="4411663"/>
          <p14:tracePt t="32711" x="6264275" y="4411663"/>
          <p14:tracePt t="32728" x="6264275" y="4435475"/>
          <p14:tracePt t="32735" x="6270625" y="4435475"/>
          <p14:tracePt t="32743" x="6270625" y="4449763"/>
          <p14:tracePt t="32759" x="6270625" y="4479925"/>
          <p14:tracePt t="32776" x="6278563" y="4511675"/>
          <p14:tracePt t="32793" x="6302375" y="4556125"/>
          <p14:tracePt t="32809" x="6302375" y="4564063"/>
          <p14:tracePt t="32871" x="6308725" y="4564063"/>
          <p14:tracePt t="32903" x="6324600" y="4564063"/>
          <p14:tracePt t="32911" x="6332538" y="4556125"/>
          <p14:tracePt t="32919" x="6354763" y="4525963"/>
          <p14:tracePt t="32927" x="6362700" y="4495800"/>
          <p14:tracePt t="32943" x="6430963" y="4403725"/>
          <p14:tracePt t="32959" x="6469063" y="4327525"/>
          <p14:tracePt t="32976" x="6499225" y="4289425"/>
          <p14:tracePt t="32993" x="6507163" y="4289425"/>
          <p14:tracePt t="33064" x="6507163" y="4335463"/>
          <p14:tracePt t="33072" x="6523038" y="4411663"/>
          <p14:tracePt t="33080" x="6530975" y="4495800"/>
          <p14:tracePt t="33093" x="6553200" y="4572000"/>
          <p14:tracePt t="33110" x="6575425" y="4732338"/>
          <p14:tracePt t="33126" x="6591300" y="4800600"/>
          <p14:tracePt t="33160" x="6613525" y="4800600"/>
          <p14:tracePt t="33176" x="6645275" y="4632325"/>
          <p14:tracePt t="33193" x="6645275" y="4419600"/>
          <p14:tracePt t="33210" x="6645275" y="4251325"/>
          <p14:tracePt t="33228" x="6645275" y="4137025"/>
          <p14:tracePt t="33243" x="6651625" y="4114800"/>
          <p14:tracePt t="33280" x="6651625" y="4191000"/>
          <p14:tracePt t="33293" x="6667500" y="4251325"/>
          <p14:tracePt t="33311" x="6675438" y="4473575"/>
          <p14:tracePt t="33327" x="6675438" y="4533900"/>
          <p14:tracePt t="33343" x="6675438" y="4564063"/>
          <p14:tracePt t="33377" x="6683375" y="4465638"/>
          <p14:tracePt t="33393" x="6683375" y="4343400"/>
          <p14:tracePt t="33410" x="6683375" y="4198938"/>
          <p14:tracePt t="33427" x="6683375" y="4137025"/>
          <p14:tracePt t="33472" x="6683375" y="4183063"/>
          <p14:tracePt t="33479" x="6683375" y="4267200"/>
          <p14:tracePt t="33493" x="6683375" y="4359275"/>
          <p14:tracePt t="33511" x="6683375" y="4549775"/>
          <p14:tracePt t="33528" x="6683375" y="4564063"/>
          <p14:tracePt t="33576" x="6683375" y="4518025"/>
          <p14:tracePt t="33584" x="6683375" y="4487863"/>
          <p14:tracePt t="33593" x="6675438" y="4435475"/>
          <p14:tracePt t="33610" x="6667500" y="4389438"/>
          <p14:tracePt t="33687" x="6667500" y="4403725"/>
          <p14:tracePt t="33694" x="6667500" y="4435475"/>
          <p14:tracePt t="33703" x="6667500" y="4457700"/>
          <p14:tracePt t="33710" x="6667500" y="4487863"/>
          <p14:tracePt t="33726" x="6667500" y="4556125"/>
          <p14:tracePt t="33743" x="6667500" y="4602163"/>
          <p14:tracePt t="33760" x="6667500" y="4632325"/>
          <p14:tracePt t="33776" x="6675438" y="4640263"/>
          <p14:tracePt t="33793" x="6675438" y="4648200"/>
          <p14:tracePt t="33864" x="6683375" y="4648200"/>
          <p14:tracePt t="33872" x="6689725" y="4632325"/>
          <p14:tracePt t="33880" x="6697663" y="4625975"/>
          <p14:tracePt t="33894" x="6721475" y="4610100"/>
          <p14:tracePt t="33911" x="6765925" y="4556125"/>
          <p14:tracePt t="33927" x="6797675" y="4533900"/>
          <p14:tracePt t="33943" x="6827838" y="4511675"/>
          <p14:tracePt t="33960" x="6835775" y="4503738"/>
          <p14:tracePt t="34336" x="6842125" y="4503738"/>
          <p14:tracePt t="34344" x="6850063" y="4503738"/>
          <p14:tracePt t="34351" x="6858000" y="4503738"/>
          <p14:tracePt t="34360" x="6873875" y="4503738"/>
          <p14:tracePt t="34377" x="6888163" y="4503738"/>
          <p14:tracePt t="35544" x="6904038" y="4503738"/>
          <p14:tracePt t="35552" x="6918325" y="4503738"/>
          <p14:tracePt t="35561" x="6942138" y="4503738"/>
          <p14:tracePt t="35577" x="7040563" y="4503738"/>
          <p14:tracePt t="35594" x="7162800" y="4503738"/>
          <p14:tracePt t="35611" x="7315200" y="4503738"/>
          <p14:tracePt t="35628" x="7407275" y="4503738"/>
          <p14:tracePt t="35644" x="7445375" y="4503738"/>
          <p14:tracePt t="35944" x="7437438" y="4503738"/>
          <p14:tracePt t="35959" x="7429500" y="4503738"/>
          <p14:tracePt t="35968" x="7413625" y="4511675"/>
          <p14:tracePt t="35984" x="7407275" y="4511675"/>
          <p14:tracePt t="35994" x="7399338" y="4518025"/>
          <p14:tracePt t="36011" x="7383463" y="4525963"/>
          <p14:tracePt t="36028" x="7375525" y="4525963"/>
          <p14:tracePt t="36044" x="7369175" y="4525963"/>
          <p14:tracePt t="36063" x="7361238" y="4525963"/>
          <p14:tracePt t="36296" x="7353300" y="4525963"/>
          <p14:tracePt t="36304" x="7361238" y="4518025"/>
          <p14:tracePt t="36312" x="7413625" y="4479925"/>
          <p14:tracePt t="36328" x="7489825" y="4411663"/>
          <p14:tracePt t="36344" x="7589838" y="4289425"/>
          <p14:tracePt t="36361" x="7642225" y="4183063"/>
          <p14:tracePt t="36378" x="7673975" y="4114800"/>
          <p14:tracePt t="36394" x="7680325" y="4084638"/>
          <p14:tracePt t="36440" x="7680325" y="4076700"/>
          <p14:tracePt t="36463" x="7658100" y="4084638"/>
          <p14:tracePt t="36472" x="7642225" y="4122738"/>
          <p14:tracePt t="36479" x="7620000" y="4168775"/>
          <p14:tracePt t="36495" x="7566025" y="4343400"/>
          <p14:tracePt t="36511" x="7505700" y="4533900"/>
          <p14:tracePt t="36528" x="7467600" y="4670425"/>
          <p14:tracePt t="36544" x="7451725" y="4724400"/>
          <p14:tracePt t="36561" x="7451725" y="4732338"/>
          <p14:tracePt t="36594" x="7451725" y="4702175"/>
          <p14:tracePt t="36611" x="7451725" y="4549775"/>
          <p14:tracePt t="36628" x="7451725" y="4397375"/>
          <p14:tracePt t="36644" x="7451725" y="4283075"/>
          <p14:tracePt t="36647" x="7451725" y="4237038"/>
          <p14:tracePt t="36661" x="7451725" y="4213225"/>
          <p14:tracePt t="36678" x="7451725" y="4198938"/>
          <p14:tracePt t="36728" x="7451725" y="4244975"/>
          <p14:tracePt t="36736" x="7451725" y="4313238"/>
          <p14:tracePt t="36745" x="7451725" y="4389438"/>
          <p14:tracePt t="36761" x="7451725" y="4495800"/>
          <p14:tracePt t="36778" x="7451725" y="4549775"/>
          <p14:tracePt t="36832" x="7451725" y="4533900"/>
          <p14:tracePt t="36840" x="7451725" y="4487863"/>
          <p14:tracePt t="36847" x="7451725" y="4465638"/>
          <p14:tracePt t="36861" x="7451725" y="4441825"/>
          <p14:tracePt t="36878" x="7445375" y="4403725"/>
          <p14:tracePt t="36992" x="7437438" y="4403725"/>
          <p14:tracePt t="37000" x="7437438" y="4411663"/>
          <p14:tracePt t="37011" x="7437438" y="4419600"/>
          <p14:tracePt t="37028" x="7429500" y="4427538"/>
          <p14:tracePt t="37144" x="7429500" y="4435475"/>
          <p14:tracePt t="37152" x="7445375" y="4441825"/>
          <p14:tracePt t="37161" x="7475538" y="4441825"/>
          <p14:tracePt t="37178" x="7573963" y="4449763"/>
          <p14:tracePt t="37195" x="7750175" y="4449763"/>
          <p14:tracePt t="37211" x="7962900" y="4449763"/>
          <p14:tracePt t="37228" x="8267700" y="4449763"/>
          <p14:tracePt t="37245" x="8702675" y="4449763"/>
          <p14:tracePt t="37261" x="9136063" y="4449763"/>
          <p14:tracePt t="37278" x="9921875" y="4449763"/>
          <p14:tracePt t="37295" x="10461625" y="4449763"/>
          <p14:tracePt t="37311" x="10798175" y="4465638"/>
          <p14:tracePt t="37328" x="11026775" y="4503738"/>
          <p14:tracePt t="37345" x="11102975" y="4511675"/>
          <p14:tracePt t="37440" x="11095038" y="4511675"/>
          <p14:tracePt t="37447" x="11033125" y="4511675"/>
          <p14:tracePt t="37456" x="10874375" y="4533900"/>
          <p14:tracePt t="37464" x="10698163" y="4556125"/>
          <p14:tracePt t="37479" x="9875838" y="4664075"/>
          <p14:tracePt t="37495" x="8656638" y="4860925"/>
          <p14:tracePt t="37511" x="7361238" y="5045075"/>
          <p14:tracePt t="37528" x="6308725" y="5197475"/>
          <p14:tracePt t="37546" x="5540375" y="5303838"/>
          <p14:tracePt t="37562" x="5113338" y="5349875"/>
          <p14:tracePt t="37578" x="4999038" y="5349875"/>
          <p14:tracePt t="38241" x="4953000" y="5349875"/>
          <p14:tracePt t="38248" x="4884738" y="5334000"/>
          <p14:tracePt t="38256" x="4822825" y="5318125"/>
          <p14:tracePt t="38264" x="4746625" y="5295900"/>
          <p14:tracePt t="38279" x="4602163" y="5257800"/>
          <p14:tracePt t="38295" x="4251325" y="5143500"/>
          <p14:tracePt t="38312" x="3802063" y="5021263"/>
          <p14:tracePt t="38328" x="3489325" y="4975225"/>
          <p14:tracePt t="38345" x="3314700" y="4975225"/>
          <p14:tracePt t="38362" x="3162300" y="4975225"/>
          <p14:tracePt t="38378" x="3048000" y="4975225"/>
          <p14:tracePt t="38395" x="2994025" y="4983163"/>
          <p14:tracePt t="38412" x="2987675" y="4983163"/>
          <p14:tracePt t="38428" x="2979738" y="5006975"/>
          <p14:tracePt t="38447" x="2963863" y="5089525"/>
          <p14:tracePt t="38462" x="2955925" y="5127625"/>
          <p14:tracePt t="38479" x="2949575" y="5189538"/>
          <p14:tracePt t="38496" x="2917825" y="5280025"/>
          <p14:tracePt t="38512" x="2887663" y="5341938"/>
          <p14:tracePt t="38528" x="2857500" y="5394325"/>
          <p14:tracePt t="38545" x="2811463" y="5426075"/>
          <p14:tracePt t="38562" x="2759075" y="5464175"/>
          <p14:tracePt t="38578" x="2674938" y="5486400"/>
          <p14:tracePt t="38595" x="2590800" y="5486400"/>
          <p14:tracePt t="38612" x="2514600" y="5486400"/>
          <p14:tracePt t="38628" x="2460625" y="5486400"/>
          <p14:tracePt t="38645" x="2408238" y="5494338"/>
          <p14:tracePt t="38662" x="2378075" y="5508625"/>
          <p14:tracePt t="38848" x="2354263" y="5508625"/>
          <p14:tracePt t="38863" x="2346325" y="5508625"/>
          <p14:tracePt t="38871" x="2332038" y="5508625"/>
          <p14:tracePt t="38880" x="2316163" y="5508625"/>
          <p14:tracePt t="38895" x="2278063" y="5502275"/>
          <p14:tracePt t="38912" x="2247900" y="5502275"/>
          <p14:tracePt t="38929" x="2193925" y="5502275"/>
          <p14:tracePt t="38947" x="2125663" y="5478463"/>
          <p14:tracePt t="38962" x="2057400" y="5478463"/>
          <p14:tracePt t="38979" x="2035175" y="5478463"/>
          <p14:tracePt t="38995" x="2027238" y="5478463"/>
          <p14:tracePt t="39012" x="2011363" y="5478463"/>
          <p14:tracePt t="39029" x="1997075" y="5478463"/>
          <p14:tracePt t="39112" x="1989138" y="5478463"/>
          <p14:tracePt t="39146" x="1973263" y="5470525"/>
          <p14:tracePt t="39152" x="1965325" y="5470525"/>
          <p14:tracePt t="39162" x="1958975" y="5470525"/>
          <p14:tracePt t="39179" x="1943100" y="5464175"/>
          <p14:tracePt t="39195" x="1935163" y="5456238"/>
          <p14:tracePt t="39212" x="1927225" y="5456238"/>
          <p14:tracePt t="39229" x="1927225" y="5448300"/>
          <p14:tracePt t="39288" x="1920875" y="5448300"/>
          <p14:tracePt t="43200" x="1912938" y="5448300"/>
          <p14:tracePt t="43215" x="1874838" y="5448300"/>
          <p14:tracePt t="43224" x="1812925" y="5426075"/>
          <p14:tracePt t="43232" x="1768475" y="5418138"/>
          <p14:tracePt t="43247" x="1730375" y="5410200"/>
          <p14:tracePt t="43264" x="1616075" y="5364163"/>
          <p14:tracePt t="43280" x="1508125" y="5326063"/>
          <p14:tracePt t="43297" x="1379538" y="5287963"/>
          <p14:tracePt t="43314" x="1265238" y="5273675"/>
          <p14:tracePt t="43330" x="1150938" y="5265738"/>
          <p14:tracePt t="43347" x="1036638" y="5265738"/>
          <p14:tracePt t="43364" x="914400" y="5265738"/>
          <p14:tracePt t="43380" x="838200" y="5265738"/>
          <p14:tracePt t="43397" x="815975" y="5265738"/>
          <p14:tracePt t="43415" x="769938" y="5287963"/>
          <p14:tracePt t="43431" x="754063" y="5295900"/>
          <p14:tracePt t="43447" x="746125" y="5303838"/>
          <p14:tracePt t="43464" x="723900" y="5318125"/>
          <p14:tracePt t="43480" x="715963" y="5349875"/>
          <p14:tracePt t="43497" x="693738" y="5394325"/>
          <p14:tracePt t="43514" x="663575" y="5432425"/>
          <p14:tracePt t="43530" x="647700" y="5470525"/>
          <p14:tracePt t="43547" x="639763" y="5478463"/>
          <p14:tracePt t="43584" x="639763" y="5486400"/>
          <p14:tracePt t="43616" x="639763" y="5494338"/>
          <p14:tracePt t="43624" x="639763" y="5516563"/>
          <p14:tracePt t="43640" x="655638" y="5516563"/>
          <p14:tracePt t="43648" x="669925" y="5524500"/>
          <p14:tracePt t="43664" x="723900" y="5540375"/>
          <p14:tracePt t="43680" x="777875" y="5554663"/>
          <p14:tracePt t="43697" x="860425" y="5554663"/>
          <p14:tracePt t="43714" x="1036638" y="5554663"/>
          <p14:tracePt t="43731" x="1196975" y="5546725"/>
          <p14:tracePt t="43747" x="1341438" y="5516563"/>
          <p14:tracePt t="43764" x="1485900" y="5470525"/>
          <p14:tracePt t="43780" x="1616075" y="5432425"/>
          <p14:tracePt t="43797" x="1692275" y="5410200"/>
          <p14:tracePt t="43814" x="1798638" y="5380038"/>
          <p14:tracePt t="43831" x="1927225" y="5364163"/>
          <p14:tracePt t="43848" x="2111375" y="5334000"/>
          <p14:tracePt t="43864" x="2255838" y="5318125"/>
          <p14:tracePt t="43880" x="2454275" y="5295900"/>
          <p14:tracePt t="43897" x="2659063" y="5287963"/>
          <p14:tracePt t="43914" x="2873375" y="5287963"/>
          <p14:tracePt t="43930" x="3154363" y="5273675"/>
          <p14:tracePt t="43947" x="3467100" y="5273675"/>
          <p14:tracePt t="43964" x="3787775" y="5257800"/>
          <p14:tracePt t="43980" x="4092575" y="5235575"/>
          <p14:tracePt t="43997" x="4297363" y="5203825"/>
          <p14:tracePt t="44014" x="4465638" y="5165725"/>
          <p14:tracePt t="44031" x="4587875" y="5127625"/>
          <p14:tracePt t="44048" x="4648200" y="5105400"/>
          <p14:tracePt t="44087" x="4648200" y="5097463"/>
          <p14:tracePt t="44104" x="4648200" y="5089525"/>
          <p14:tracePt t="44114" x="4648200" y="5067300"/>
          <p14:tracePt t="44130" x="4579938" y="4983163"/>
          <p14:tracePt t="44148" x="4518025" y="4960938"/>
          <p14:tracePt t="44165" x="4479925" y="4960938"/>
          <p14:tracePt t="44167" x="4479925" y="4953000"/>
          <p14:tracePt t="44180" x="4465638" y="4945063"/>
          <p14:tracePt t="44197" x="4427538" y="4937125"/>
          <p14:tracePt t="44214" x="4411663" y="4930775"/>
          <p14:tracePt t="44247" x="4365625" y="4868863"/>
          <p14:tracePt t="44264" x="4297363" y="4792663"/>
          <p14:tracePt t="44281" x="4267200" y="4746625"/>
          <p14:tracePt t="44314" x="4267200" y="4740275"/>
          <p14:tracePt t="44330" x="4237038" y="4694238"/>
          <p14:tracePt t="44347" x="4237038" y="4686300"/>
          <p14:tracePt t="44984" x="4229100" y="4686300"/>
          <p14:tracePt t="45016" x="4198938" y="4686300"/>
          <p14:tracePt t="45024" x="4160838" y="4678363"/>
          <p14:tracePt t="45032" x="4092575" y="4656138"/>
          <p14:tracePt t="45047" x="4022725" y="4648200"/>
          <p14:tracePt t="45066" x="3932238" y="4656138"/>
          <p14:tracePt t="45081" x="3840163" y="4670425"/>
          <p14:tracePt t="45098" x="3657600" y="4732338"/>
          <p14:tracePt t="45114" x="3459163" y="4746625"/>
          <p14:tracePt t="45131" x="3284538" y="4800600"/>
          <p14:tracePt t="45148" x="3094038" y="4860925"/>
          <p14:tracePt t="45164" x="2963863" y="4876800"/>
          <p14:tracePt t="45181" x="2879725" y="4876800"/>
          <p14:tracePt t="45184" x="2857500" y="4876800"/>
          <p14:tracePt t="45198" x="2835275" y="4876800"/>
          <p14:tracePt t="45215" x="2789238" y="4876800"/>
          <p14:tracePt t="45231" x="2735263" y="4876800"/>
          <p14:tracePt t="45248" x="2682875" y="4868863"/>
          <p14:tracePt t="45264" x="2606675" y="4846638"/>
          <p14:tracePt t="45281" x="2438400" y="4816475"/>
          <p14:tracePt t="45298" x="2225675" y="4770438"/>
          <p14:tracePt t="45314" x="1935163" y="4678363"/>
          <p14:tracePt t="45331" x="1616075" y="4572000"/>
          <p14:tracePt t="45348" x="1341438" y="4441825"/>
          <p14:tracePt t="45365" x="1044575" y="4213225"/>
          <p14:tracePt t="45381" x="769938" y="3940175"/>
          <p14:tracePt t="45398" x="625475" y="3756025"/>
          <p14:tracePt t="45415" x="541338" y="3619500"/>
          <p14:tracePt t="45431" x="541338" y="3611563"/>
          <p14:tracePt t="45464" x="541338" y="3597275"/>
          <p14:tracePt t="45481" x="541338" y="3565525"/>
          <p14:tracePt t="45536" x="541338" y="3665538"/>
          <p14:tracePt t="45544" x="579438" y="4022725"/>
          <p14:tracePt t="45551" x="601663" y="4335463"/>
          <p14:tracePt t="45564" x="631825" y="4632325"/>
          <p14:tracePt t="45581" x="631825" y="5334000"/>
          <p14:tracePt t="45598" x="647700" y="6003925"/>
          <p14:tracePt t="45615" x="647700" y="6683375"/>
          <p14:tracePt t="46072" x="982663" y="6530975"/>
          <p14:tracePt t="46081" x="1066800" y="6499225"/>
          <p14:tracePt t="46098" x="1249363" y="6416675"/>
          <p14:tracePt t="46115" x="1562100" y="6332538"/>
          <p14:tracePt t="46131" x="1951038" y="6232525"/>
          <p14:tracePt t="46148" x="2492375" y="6073775"/>
          <p14:tracePt t="46165" x="2971800" y="5935663"/>
          <p14:tracePt t="46181" x="3352800" y="5791200"/>
          <p14:tracePt t="46185" x="3535363" y="5707063"/>
          <p14:tracePt t="46198" x="3665538" y="5646738"/>
          <p14:tracePt t="46215" x="3863975" y="5540375"/>
          <p14:tracePt t="46231" x="4092575" y="5380038"/>
          <p14:tracePt t="46248" x="4160838" y="5318125"/>
          <p14:tracePt t="46265" x="4191000" y="5295900"/>
          <p14:tracePt t="46281" x="4198938" y="5287963"/>
          <p14:tracePt t="46298" x="4237038" y="5219700"/>
          <p14:tracePt t="46315" x="4283075" y="5121275"/>
          <p14:tracePt t="46331" x="4335463" y="5029200"/>
          <p14:tracePt t="46348" x="4435475" y="4914900"/>
          <p14:tracePt t="46365" x="4549775" y="4816475"/>
          <p14:tracePt t="46381" x="4670425" y="4740275"/>
          <p14:tracePt t="46399" x="4868863" y="4640263"/>
          <p14:tracePt t="46415" x="4960938" y="4594225"/>
          <p14:tracePt t="46431" x="5006975" y="4572000"/>
          <p14:tracePt t="46448" x="5006975" y="4564063"/>
          <p14:tracePt t="46543" x="5006975" y="4556125"/>
          <p14:tracePt t="46552" x="5006975" y="4533900"/>
          <p14:tracePt t="46560" x="5006975" y="4511675"/>
          <p14:tracePt t="46567" x="5006975" y="4487863"/>
          <p14:tracePt t="46581" x="5006975" y="4479925"/>
          <p14:tracePt t="46599" x="5006975" y="4441825"/>
          <p14:tracePt t="46615" x="4968875" y="4427538"/>
          <p14:tracePt t="46631" x="4945063" y="4419600"/>
          <p14:tracePt t="46648" x="4922838" y="4419600"/>
          <p14:tracePt t="46665" x="4899025" y="4419600"/>
          <p14:tracePt t="46681" x="4854575" y="4441825"/>
          <p14:tracePt t="46698" x="4816475" y="4511675"/>
          <p14:tracePt t="46715" x="4778375" y="4610100"/>
          <p14:tracePt t="46731" x="4746625" y="4670425"/>
          <p14:tracePt t="46748" x="4716463" y="4702175"/>
          <p14:tracePt t="46864" x="4708525" y="4702175"/>
          <p14:tracePt t="46872" x="4694238" y="4670425"/>
          <p14:tracePt t="46881" x="4664075" y="4618038"/>
          <p14:tracePt t="46898" x="4648200" y="4579938"/>
          <p14:tracePt t="46915" x="4648200" y="4549775"/>
          <p14:tracePt t="46932" x="4625975" y="4479925"/>
          <p14:tracePt t="46948" x="4618038" y="4457700"/>
          <p14:tracePt t="46966" x="4602163" y="4427538"/>
          <p14:tracePt t="47088" x="4602163" y="4441825"/>
          <p14:tracePt t="47096" x="4602163" y="4479925"/>
          <p14:tracePt t="47104" x="4594225" y="4511675"/>
          <p14:tracePt t="47115" x="4594225" y="4533900"/>
          <p14:tracePt t="47132" x="4579938" y="4594225"/>
          <p14:tracePt t="47148" x="4572000" y="4632325"/>
          <p14:tracePt t="47165" x="4564063" y="4648200"/>
          <p14:tracePt t="47224" x="4564063" y="4656138"/>
          <p14:tracePt t="47408" x="4549775" y="4678363"/>
          <p14:tracePt t="47416" x="4541838" y="4694238"/>
          <p14:tracePt t="47432" x="4533900" y="4716463"/>
          <p14:tracePt t="47440" x="4533900" y="4732338"/>
          <p14:tracePt t="47448" x="4511675" y="4762500"/>
          <p14:tracePt t="47465" x="4495800" y="4800600"/>
          <p14:tracePt t="47482" x="4479925" y="4846638"/>
          <p14:tracePt t="47498" x="4457700" y="4884738"/>
          <p14:tracePt t="47515" x="4441825" y="4906963"/>
          <p14:tracePt t="47532" x="4435475" y="4922838"/>
          <p14:tracePt t="48432" x="4435475" y="4884738"/>
          <p14:tracePt t="48440" x="4427538" y="4830763"/>
          <p14:tracePt t="48473" x="4427538" y="4822825"/>
          <p14:tracePt t="48488" x="4427538" y="4816475"/>
          <p14:tracePt t="48496" x="4419600" y="4792663"/>
          <p14:tracePt t="48503" x="4419600" y="4778375"/>
          <p14:tracePt t="48544" x="4419600" y="4770438"/>
          <p14:tracePt t="48632" x="4419600" y="4754563"/>
          <p14:tracePt t="48640" x="4419600" y="4724400"/>
          <p14:tracePt t="48649" x="4419600" y="4702175"/>
          <p14:tracePt t="48665" x="4435475" y="4648200"/>
          <p14:tracePt t="48683" x="4479925" y="4549775"/>
          <p14:tracePt t="48699" x="4511675" y="4465638"/>
          <p14:tracePt t="48715" x="4549775" y="4389438"/>
          <p14:tracePt t="48732" x="4564063" y="4343400"/>
          <p14:tracePt t="48749" x="4572000" y="4335463"/>
          <p14:tracePt t="48920" x="4579938" y="4335463"/>
          <p14:tracePt t="48928" x="4594225" y="4359275"/>
          <p14:tracePt t="48936" x="4610100" y="4435475"/>
          <p14:tracePt t="48950" x="4632325" y="4495800"/>
          <p14:tracePt t="48966" x="4670425" y="4610100"/>
          <p14:tracePt t="48982" x="4670425" y="4678363"/>
          <p14:tracePt t="49191" x="4670425" y="4656138"/>
          <p14:tracePt t="49200" x="4670425" y="4632325"/>
          <p14:tracePt t="49207" x="4670425" y="4625975"/>
          <p14:tracePt t="49240" x="4670425" y="4602163"/>
          <p14:tracePt t="49248" x="4670425" y="4556125"/>
          <p14:tracePt t="49256" x="4664075" y="4518025"/>
          <p14:tracePt t="49267" x="4664075" y="4503738"/>
          <p14:tracePt t="49296" x="4664075" y="4465638"/>
          <p14:tracePt t="49304" x="4656138" y="4427538"/>
          <p14:tracePt t="49316" x="4640263" y="4397375"/>
          <p14:tracePt t="49344" x="4640263" y="4359275"/>
          <p14:tracePt t="49352" x="4640263" y="4321175"/>
          <p14:tracePt t="49366" x="4640263" y="4313238"/>
          <p14:tracePt t="49464" x="4640263" y="4297363"/>
          <p14:tracePt t="49472" x="4648200" y="4283075"/>
          <p14:tracePt t="49488" x="4664075" y="4275138"/>
          <p14:tracePt t="49504" x="4664075" y="4259263"/>
          <p14:tracePt t="49516" x="4678363" y="4237038"/>
          <p14:tracePt t="49532" x="4694238" y="4221163"/>
          <p14:tracePt t="49549" x="4702175" y="4206875"/>
          <p14:tracePt t="49566" x="4732338" y="4191000"/>
          <p14:tracePt t="49583" x="4740275" y="4191000"/>
          <p14:tracePt t="49599" x="4740275" y="4183063"/>
          <p14:tracePt t="49616" x="4762500" y="4175125"/>
          <p14:tracePt t="49633" x="4784725" y="4175125"/>
          <p14:tracePt t="49649" x="4800600" y="4175125"/>
          <p14:tracePt t="49666" x="4822825" y="4175125"/>
          <p14:tracePt t="49683" x="4838700" y="4175125"/>
          <p14:tracePt t="49699" x="4854575" y="4175125"/>
          <p14:tracePt t="49716" x="4876800" y="4175125"/>
          <p14:tracePt t="49733" x="4922838" y="4175125"/>
          <p14:tracePt t="49749" x="4968875" y="4175125"/>
          <p14:tracePt t="49766" x="5006975" y="4175125"/>
          <p14:tracePt t="49783" x="5021263" y="4175125"/>
          <p14:tracePt t="49872" x="5029200" y="4175125"/>
          <p14:tracePt t="49880" x="5045075" y="4175125"/>
          <p14:tracePt t="49888" x="5051425" y="4175125"/>
          <p14:tracePt t="49899" x="5059363" y="4175125"/>
          <p14:tracePt t="49936" x="5075238" y="4175125"/>
          <p14:tracePt t="49944" x="5097463" y="4183063"/>
          <p14:tracePt t="49951" x="5105400" y="4183063"/>
          <p14:tracePt t="49966" x="5127625" y="4191000"/>
          <p14:tracePt t="49983" x="5143500" y="4198938"/>
          <p14:tracePt t="50104" x="5143500" y="4221163"/>
          <p14:tracePt t="50112" x="5143500" y="4335463"/>
          <p14:tracePt t="50119" x="5143500" y="4389438"/>
          <p14:tracePt t="50133" x="5143500" y="4419600"/>
          <p14:tracePt t="50149" x="5127625" y="4487863"/>
          <p14:tracePt t="50167" x="5059363" y="4556125"/>
          <p14:tracePt t="50183" x="5021263" y="4587875"/>
          <p14:tracePt t="50199" x="5013325" y="4587875"/>
          <p14:tracePt t="50216" x="5006975" y="4587875"/>
          <p14:tracePt t="50233" x="4999038" y="4587875"/>
          <p14:tracePt t="50249" x="4991100" y="4587875"/>
          <p14:tracePt t="50272" x="4975225" y="4579938"/>
          <p14:tracePt t="50283" x="4960938" y="4579938"/>
          <p14:tracePt t="50299" x="4960938" y="4572000"/>
          <p14:tracePt t="50316" x="4953000" y="4556125"/>
          <p14:tracePt t="50333" x="4945063" y="4525963"/>
          <p14:tracePt t="50350" x="4937125" y="4511675"/>
          <p14:tracePt t="50367" x="4937125" y="4479925"/>
          <p14:tracePt t="50416" x="4937125" y="4473575"/>
          <p14:tracePt t="50432" x="4937125" y="4457700"/>
          <p14:tracePt t="50441" x="4937125" y="4449763"/>
          <p14:tracePt t="50473" x="4937125" y="4441825"/>
          <p14:tracePt t="50480" x="4937125" y="4435475"/>
          <p14:tracePt t="50544" x="4945063" y="4435475"/>
          <p14:tracePt t="50648" x="4945063" y="4441825"/>
          <p14:tracePt t="50657" x="4945063" y="4457700"/>
          <p14:tracePt t="50679" x="4953000" y="4465638"/>
          <p14:tracePt t="50687" x="4960938" y="4465638"/>
          <p14:tracePt t="50703" x="4968875" y="4479925"/>
          <p14:tracePt t="50716" x="4975225" y="4479925"/>
          <p14:tracePt t="50759" x="4983163" y="4479925"/>
          <p14:tracePt t="50807" x="4991100" y="4479925"/>
          <p14:tracePt t="50815" x="5006975" y="4465638"/>
          <p14:tracePt t="50823" x="5013325" y="4449763"/>
          <p14:tracePt t="50833" x="5021263" y="4449763"/>
          <p14:tracePt t="50849" x="5051425" y="4449763"/>
          <p14:tracePt t="50866" x="5089525" y="4449763"/>
          <p14:tracePt t="50883" x="5135563" y="4449763"/>
          <p14:tracePt t="50899" x="5189538" y="4473575"/>
          <p14:tracePt t="50916" x="5203825" y="4473575"/>
          <p14:tracePt t="50933" x="5219700" y="4473575"/>
          <p14:tracePt t="51000" x="5241925" y="4449763"/>
          <p14:tracePt t="51008" x="5265738" y="4419600"/>
          <p14:tracePt t="51016" x="5280025" y="4397375"/>
          <p14:tracePt t="51033" x="5364163" y="4327525"/>
          <p14:tracePt t="51050" x="5478463" y="4289425"/>
          <p14:tracePt t="51066" x="5578475" y="4289425"/>
          <p14:tracePt t="51083" x="5622925" y="4289425"/>
          <p14:tracePt t="51100" x="5676900" y="4289425"/>
          <p14:tracePt t="51116" x="5699125" y="4313238"/>
          <p14:tracePt t="51133" x="5715000" y="4321175"/>
          <p14:tracePt t="51150" x="5737225" y="4351338"/>
          <p14:tracePt t="51166" x="5791200" y="4449763"/>
          <p14:tracePt t="51183" x="5807075" y="4465638"/>
          <p14:tracePt t="51336" x="5791200" y="4465638"/>
          <p14:tracePt t="51344" x="5775325" y="4465638"/>
          <p14:tracePt t="51351" x="5753100" y="4473575"/>
          <p14:tracePt t="51367" x="5737225" y="4487863"/>
          <p14:tracePt t="51383" x="5730875" y="4487863"/>
          <p14:tracePt t="51400" x="5715000" y="4487863"/>
          <p14:tracePt t="51703" x="5707063" y="4487863"/>
          <p14:tracePt t="51711" x="5668963" y="4479925"/>
          <p14:tracePt t="51719" x="5584825" y="4457700"/>
          <p14:tracePt t="51733" x="5502275" y="4449763"/>
          <p14:tracePt t="51750" x="5265738" y="4457700"/>
          <p14:tracePt t="51767" x="4906963" y="4503738"/>
          <p14:tracePt t="51783" x="4716463" y="4511675"/>
          <p14:tracePt t="51800" x="4602163" y="4525963"/>
          <p14:tracePt t="51816" x="4579938" y="4525963"/>
          <p14:tracePt t="52187" x="4594225" y="4525963"/>
          <p14:tracePt t="52192" x="4625975" y="4525963"/>
          <p14:tracePt t="52200" x="4670425" y="4518025"/>
          <p14:tracePt t="52217" x="4778375" y="4495800"/>
          <p14:tracePt t="52233" x="4914900" y="4465638"/>
          <p14:tracePt t="52250" x="5037138" y="4441825"/>
          <p14:tracePt t="52267" x="5105400" y="4441825"/>
          <p14:tracePt t="52284" x="5127625" y="4441825"/>
          <p14:tracePt t="52504" x="5121275" y="4441825"/>
          <p14:tracePt t="52512" x="5089525" y="4473575"/>
          <p14:tracePt t="52519" x="5089525" y="4487863"/>
          <p14:tracePt t="52534" x="5083175" y="4495800"/>
          <p14:tracePt t="52551" x="5051425" y="4511675"/>
          <p14:tracePt t="52584" x="5045075" y="4511675"/>
          <p14:tracePt t="52649" x="5037138" y="4511675"/>
          <p14:tracePt t="52664" x="5029200" y="4511675"/>
          <p14:tracePt t="52671" x="5029200" y="4503738"/>
          <p14:tracePt t="52684" x="5013325" y="4487863"/>
          <p14:tracePt t="52700" x="5013325" y="4479925"/>
          <p14:tracePt t="53008" x="5021263" y="4479925"/>
          <p14:tracePt t="53016" x="5029200" y="4479925"/>
          <p14:tracePt t="53024" x="5051425" y="4479925"/>
          <p14:tracePt t="53034" x="5059363" y="4487863"/>
          <p14:tracePt t="53050" x="5075238" y="4487863"/>
          <p14:tracePt t="53136" x="5083175" y="4487863"/>
          <p14:tracePt t="53144" x="5089525" y="4487863"/>
          <p14:tracePt t="53152" x="5097463" y="4487863"/>
          <p14:tracePt t="53168" x="5105400" y="4487863"/>
          <p14:tracePt t="53184" x="5121275" y="4487863"/>
          <p14:tracePt t="53200" x="5127625" y="4487863"/>
          <p14:tracePt t="53217" x="5135563" y="4487863"/>
          <p14:tracePt t="53234" x="5143500" y="4487863"/>
          <p14:tracePt t="53296" x="5159375" y="4487863"/>
          <p14:tracePt t="53304" x="5173663" y="4487863"/>
          <p14:tracePt t="53312" x="5189538" y="4487863"/>
          <p14:tracePt t="53321" x="5203825" y="4495800"/>
          <p14:tracePt t="53335" x="5265738" y="4503738"/>
          <p14:tracePt t="53351" x="5356225" y="4503738"/>
          <p14:tracePt t="53367" x="5426075" y="4503738"/>
          <p14:tracePt t="53384" x="5440363" y="4503738"/>
          <p14:tracePt t="53464" x="5426075" y="4495800"/>
          <p14:tracePt t="53472" x="5410200" y="4495800"/>
          <p14:tracePt t="53484" x="5394325" y="4487863"/>
          <p14:tracePt t="53751" x="5402263" y="4487863"/>
          <p14:tracePt t="53759" x="5418138" y="4487863"/>
          <p14:tracePt t="53768" x="5426075" y="4487863"/>
          <p14:tracePt t="53807" x="5432425" y="4487863"/>
          <p14:tracePt t="53815" x="5448300" y="4487863"/>
          <p14:tracePt t="53823" x="5456238" y="4487863"/>
          <p14:tracePt t="53834" x="5470525" y="4487863"/>
          <p14:tracePt t="53850" x="5494338" y="4487863"/>
          <p14:tracePt t="53867" x="5516563" y="4495800"/>
          <p14:tracePt t="53884" x="5554663" y="4495800"/>
          <p14:tracePt t="54184" x="5562600" y="4495800"/>
          <p14:tracePt t="54192" x="5592763" y="4518025"/>
          <p14:tracePt t="54201" x="5616575" y="4525963"/>
          <p14:tracePt t="54218" x="5692775" y="4533900"/>
          <p14:tracePt t="54234" x="5897563" y="4579938"/>
          <p14:tracePt t="54251" x="6011863" y="4602163"/>
          <p14:tracePt t="54393" x="6027738" y="4602163"/>
          <p14:tracePt t="54400" x="6027738" y="4587875"/>
          <p14:tracePt t="54408" x="6027738" y="4579938"/>
          <p14:tracePt t="54425" x="6027738" y="4572000"/>
          <p14:tracePt t="54434" x="6035675" y="4541838"/>
          <p14:tracePt t="54488" x="6035675" y="4525963"/>
          <p14:tracePt t="54680" x="6049963" y="4525963"/>
          <p14:tracePt t="54687" x="6073775" y="4533900"/>
          <p14:tracePt t="54696" x="6111875" y="4549775"/>
          <p14:tracePt t="54704" x="6126163" y="4549775"/>
          <p14:tracePt t="54718" x="6142038" y="4549775"/>
          <p14:tracePt t="54735" x="6218238" y="4556125"/>
          <p14:tracePt t="54751" x="6226175" y="4556125"/>
          <p14:tracePt t="55024" x="6232525" y="4556125"/>
          <p14:tracePt t="55031" x="6240463" y="4556125"/>
          <p14:tracePt t="55040" x="6256338" y="4541838"/>
          <p14:tracePt t="55051" x="6294438" y="4518025"/>
          <p14:tracePt t="55068" x="6378575" y="4479925"/>
          <p14:tracePt t="55085" x="6454775" y="4435475"/>
          <p14:tracePt t="55103" x="6545263" y="4373563"/>
          <p14:tracePt t="55119" x="6561138" y="4365625"/>
          <p14:tracePt t="55480" x="6561138" y="4359275"/>
          <p14:tracePt t="55496" x="6561138" y="4389438"/>
          <p14:tracePt t="55503" x="6613525" y="4479925"/>
          <p14:tracePt t="55513" x="6675438" y="4541838"/>
          <p14:tracePt t="55520" x="6721475" y="4602163"/>
          <p14:tracePt t="55535" x="6797675" y="4686300"/>
          <p14:tracePt t="55551" x="6880225" y="4724400"/>
          <p14:tracePt t="55568" x="6980238" y="4746625"/>
          <p14:tracePt t="55585" x="7026275" y="4746625"/>
          <p14:tracePt t="55624" x="7032625" y="4740275"/>
          <p14:tracePt t="55656" x="7032625" y="4702175"/>
          <p14:tracePt t="55664" x="7032625" y="4664075"/>
          <p14:tracePt t="55671" x="7032625" y="4648200"/>
          <p14:tracePt t="55685" x="7032625" y="4618038"/>
          <p14:tracePt t="55701" x="7032625" y="4572000"/>
          <p14:tracePt t="55719" x="7032625" y="4556125"/>
          <p14:tracePt t="55760" x="7032625" y="4541838"/>
          <p14:tracePt t="55768" x="7018338" y="4518025"/>
          <p14:tracePt t="55776" x="7010400" y="4511675"/>
          <p14:tracePt t="55791" x="7002463" y="4495800"/>
          <p14:tracePt t="55801" x="6994525" y="4479925"/>
          <p14:tracePt t="55818" x="6980238" y="4465638"/>
          <p14:tracePt t="55961" x="7002463" y="4487863"/>
          <p14:tracePt t="55968" x="7032625" y="4495800"/>
          <p14:tracePt t="55976" x="7056438" y="4495800"/>
          <p14:tracePt t="55985" x="7078663" y="4503738"/>
          <p14:tracePt t="56002" x="7116763" y="4503738"/>
          <p14:tracePt t="56018" x="7170738" y="4518025"/>
          <p14:tracePt t="56035" x="7239000" y="4525963"/>
          <p14:tracePt t="56068" x="7246938" y="4525963"/>
          <p14:tracePt t="56264" x="7269163" y="4525963"/>
          <p14:tracePt t="56271" x="7292975" y="4533900"/>
          <p14:tracePt t="56280" x="7323138" y="4533900"/>
          <p14:tracePt t="56288" x="7369175" y="4533900"/>
          <p14:tracePt t="56303" x="7421563" y="4533900"/>
          <p14:tracePt t="56375" x="7429500" y="4533900"/>
          <p14:tracePt t="56512" x="7437438" y="4533900"/>
          <p14:tracePt t="56520" x="7483475" y="4533900"/>
          <p14:tracePt t="56528" x="7521575" y="4533900"/>
          <p14:tracePt t="56536" x="7581900" y="4533900"/>
          <p14:tracePt t="56552" x="7718425" y="4533900"/>
          <p14:tracePt t="56568" x="7832725" y="4533900"/>
          <p14:tracePt t="56585" x="7924800" y="4533900"/>
          <p14:tracePt t="56602" x="7932738" y="4533900"/>
          <p14:tracePt t="56635" x="7940675" y="4533900"/>
          <p14:tracePt t="56652" x="7940675" y="4541838"/>
          <p14:tracePt t="56668" x="7940675" y="4587875"/>
          <p14:tracePt t="56685" x="7940675" y="4716463"/>
          <p14:tracePt t="56703" x="7848600" y="4975225"/>
          <p14:tracePt t="56719" x="7810500" y="5051425"/>
          <p14:tracePt t="56735" x="7604125" y="5257800"/>
          <p14:tracePt t="56752" x="7437438" y="5341938"/>
          <p14:tracePt t="56768" x="7269163" y="5418138"/>
          <p14:tracePt t="56785" x="7116763" y="5478463"/>
          <p14:tracePt t="56802" x="6950075" y="5540375"/>
          <p14:tracePt t="56818" x="6759575" y="5584825"/>
          <p14:tracePt t="56835" x="6553200" y="5622925"/>
          <p14:tracePt t="56852" x="6340475" y="5654675"/>
          <p14:tracePt t="56869" x="6126163" y="5654675"/>
          <p14:tracePt t="56885" x="5951538" y="5654675"/>
          <p14:tracePt t="56902" x="5813425" y="5676900"/>
          <p14:tracePt t="56919" x="5768975" y="5676900"/>
          <p14:tracePt t="56935" x="5684838" y="5676900"/>
          <p14:tracePt t="56952" x="5661025" y="5676900"/>
          <p14:tracePt t="56969" x="5661025" y="5668963"/>
          <p14:tracePt t="59368" x="5646738" y="5661025"/>
          <p14:tracePt t="59376" x="5630863" y="5668963"/>
          <p14:tracePt t="59386" x="5570538" y="5668963"/>
          <p14:tracePt t="59403" x="5356225" y="5668963"/>
          <p14:tracePt t="59420" x="5029200" y="5646738"/>
          <p14:tracePt t="59436" x="4419600" y="5622925"/>
          <p14:tracePt t="59453" x="3817938" y="5592763"/>
          <p14:tracePt t="59470" x="3390900" y="5600700"/>
          <p14:tracePt t="59487" x="3094038" y="5699125"/>
          <p14:tracePt t="59503" x="2987675" y="5768975"/>
          <p14:tracePt t="59519" x="2941638" y="5807075"/>
          <p14:tracePt t="59536" x="2911475" y="5875338"/>
          <p14:tracePt t="59553" x="2879725" y="5989638"/>
          <p14:tracePt t="59570" x="2857500" y="6134100"/>
          <p14:tracePt t="59586" x="2827338" y="6354763"/>
          <p14:tracePt t="59603" x="2759075" y="6583363"/>
          <p14:tracePt t="59620" x="2674938" y="6765925"/>
          <p14:tracePt t="59636" x="2590800" y="6850063"/>
          <p14:tracePt t="59653" x="2536825" y="6850063"/>
          <p14:tracePt t="59712" x="2530475" y="6850063"/>
          <p14:tracePt t="59720" x="2514600" y="6850063"/>
          <p14:tracePt t="59729" x="2506663" y="6850063"/>
          <p14:tracePt t="59736" x="2498725" y="6842125"/>
          <p14:tracePt t="59768" x="2492375" y="6842125"/>
          <p14:tracePt t="59776" x="2468563" y="6835775"/>
          <p14:tracePt t="59786" x="2438400" y="6819900"/>
          <p14:tracePt t="59803" x="2339975" y="6797675"/>
          <p14:tracePt t="59820" x="2247900" y="6765925"/>
          <p14:tracePt t="59836" x="2141538" y="6735763"/>
          <p14:tracePt t="59853" x="2049463" y="6713538"/>
          <p14:tracePt t="59870" x="1997075" y="6705600"/>
          <p14:tracePt t="59886" x="1965325" y="6689725"/>
          <p14:tracePt t="59903" x="1943100" y="6683375"/>
          <p14:tracePt t="59920" x="1935163" y="6675438"/>
          <p14:tracePt t="59936" x="1927225" y="6667500"/>
          <p14:tracePt t="59953" x="1927225" y="6659563"/>
          <p14:tracePt t="59970" x="1912938" y="6621463"/>
          <p14:tracePt t="59986" x="1882775" y="6575425"/>
          <p14:tracePt t="60003" x="1866900" y="6537325"/>
          <p14:tracePt t="60021" x="1866900" y="6523038"/>
          <p14:tracePt t="60036" x="1851025" y="6515100"/>
          <p14:tracePt t="60088" x="1851025" y="6507163"/>
          <p14:tracePt t="61568" x="1844675" y="6499225"/>
          <p14:tracePt t="61576" x="1782763" y="6499225"/>
          <p14:tracePt t="61587" x="1676400" y="6477000"/>
          <p14:tracePt t="61604" x="1493838" y="6446838"/>
          <p14:tracePt t="61620" x="1295400" y="6446838"/>
          <p14:tracePt t="61637" x="1135063" y="6446838"/>
          <p14:tracePt t="61654" x="930275" y="6446838"/>
          <p14:tracePt t="61671" x="693738" y="6446838"/>
          <p14:tracePt t="61687" x="655638" y="6446838"/>
          <p14:tracePt t="61824" x="655638" y="6461125"/>
          <p14:tracePt t="61832" x="655638" y="6484938"/>
          <p14:tracePt t="61839" x="663575" y="6499225"/>
          <p14:tracePt t="61854" x="669925" y="6507163"/>
          <p14:tracePt t="61871" x="746125" y="6553200"/>
          <p14:tracePt t="61887" x="808038" y="6583363"/>
          <p14:tracePt t="63888" x="625475" y="6423025"/>
          <p14:tracePt t="63904" x="625475" y="6392863"/>
          <p14:tracePt t="63921" x="601663" y="6316663"/>
          <p14:tracePt t="63937" x="601663" y="6286500"/>
          <p14:tracePt t="63954" x="593725" y="6232525"/>
          <p14:tracePt t="63971" x="587375" y="6188075"/>
          <p14:tracePt t="64982" x="0" y="0"/>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Chapter </a:t>
            </a:r>
            <a:r>
              <a:rPr lang="en-US" sz="2800" b="1" dirty="0">
                <a:latin typeface="Times New Roman" panose="02020603050405020304" pitchFamily="18" charset="0"/>
                <a:cs typeface="Times New Roman" panose="02020603050405020304" pitchFamily="18" charset="0"/>
              </a:rPr>
              <a:t>Summary</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137754" y="1591727"/>
            <a:ext cx="9927781" cy="3785652"/>
          </a:xfrm>
          <a:prstGeom prst="rect">
            <a:avLst/>
          </a:prstGeom>
          <a:solidFill>
            <a:schemeClr val="bg1"/>
          </a:solidFill>
        </p:spPr>
        <p:txBody>
          <a:bodyPr wrap="square" rtlCol="0">
            <a:spAutoFit/>
          </a:bodyPr>
          <a:lstStyle/>
          <a:p>
            <a:endParaRPr lang="en-US" sz="2400" b="1" dirty="0" smtClean="0"/>
          </a:p>
          <a:p>
            <a:r>
              <a:rPr lang="en-US" sz="2400" b="1" dirty="0"/>
              <a:t>1- An Overview of statistics </a:t>
            </a:r>
            <a:endParaRPr lang="en-US" sz="2400" b="1" dirty="0" smtClean="0"/>
          </a:p>
          <a:p>
            <a:endParaRPr lang="en-US" sz="2400" b="1" dirty="0" smtClean="0"/>
          </a:p>
          <a:p>
            <a:pPr>
              <a:lnSpc>
                <a:spcPct val="150000"/>
              </a:lnSpc>
            </a:pPr>
            <a:r>
              <a:rPr lang="en-US" sz="2400" dirty="0" smtClean="0">
                <a:latin typeface="Times New Roman" panose="02020603050405020304" pitchFamily="18" charset="0"/>
                <a:cs typeface="Times New Roman" panose="02020603050405020304" pitchFamily="18" charset="0"/>
              </a:rPr>
              <a:t>Definition of Statistics </a:t>
            </a:r>
            <a:endParaRPr lang="en-US" sz="2400" dirty="0">
              <a:latin typeface="Times New Roman" panose="02020603050405020304" pitchFamily="18" charset="0"/>
              <a:cs typeface="Times New Roman" panose="02020603050405020304" pitchFamily="18" charset="0"/>
            </a:endParaRPr>
          </a:p>
          <a:p>
            <a:pPr>
              <a:lnSpc>
                <a:spcPct val="150000"/>
              </a:lnSpc>
            </a:pPr>
            <a:r>
              <a:rPr lang="en-US" sz="2400" dirty="0" smtClean="0">
                <a:latin typeface="Times New Roman" panose="02020603050405020304" pitchFamily="18" charset="0"/>
                <a:cs typeface="Times New Roman" panose="02020603050405020304" pitchFamily="18" charset="0"/>
              </a:rPr>
              <a:t>How </a:t>
            </a:r>
            <a:r>
              <a:rPr lang="en-US" sz="2400" dirty="0">
                <a:latin typeface="Times New Roman" panose="02020603050405020304" pitchFamily="18" charset="0"/>
                <a:cs typeface="Times New Roman" panose="02020603050405020304" pitchFamily="18" charset="0"/>
              </a:rPr>
              <a:t>to distinguish between a population and a sample </a:t>
            </a:r>
            <a:endParaRPr lang="en-US" sz="2400" i="1" dirty="0">
              <a:latin typeface="Times New Roman" panose="02020603050405020304" pitchFamily="18" charset="0"/>
              <a:cs typeface="Times New Roman" panose="02020603050405020304" pitchFamily="18" charset="0"/>
            </a:endParaRPr>
          </a:p>
          <a:p>
            <a:pPr>
              <a:lnSpc>
                <a:spcPct val="150000"/>
              </a:lnSpc>
            </a:pPr>
            <a:r>
              <a:rPr lang="en-US" sz="2400" dirty="0">
                <a:latin typeface="Times New Roman" panose="02020603050405020304" pitchFamily="18" charset="0"/>
                <a:cs typeface="Times New Roman" panose="02020603050405020304" pitchFamily="18" charset="0"/>
              </a:rPr>
              <a:t>How to distinguish between a parameter and a statistic </a:t>
            </a:r>
          </a:p>
          <a:p>
            <a:pPr>
              <a:lnSpc>
                <a:spcPct val="150000"/>
              </a:lnSpc>
            </a:pPr>
            <a:r>
              <a:rPr lang="en-US" sz="2400" dirty="0">
                <a:latin typeface="Times New Roman" panose="02020603050405020304" pitchFamily="18" charset="0"/>
                <a:cs typeface="Times New Roman" panose="02020603050405020304" pitchFamily="18" charset="0"/>
              </a:rPr>
              <a:t>How to distinguish between descriptive statistics and inferential </a:t>
            </a:r>
            <a:r>
              <a:rPr lang="en-US" sz="2400" dirty="0" smtClean="0">
                <a:latin typeface="Times New Roman" panose="02020603050405020304" pitchFamily="18" charset="0"/>
                <a:cs typeface="Times New Roman" panose="02020603050405020304" pitchFamily="18" charset="0"/>
              </a:rPr>
              <a:t>statistics</a:t>
            </a:r>
          </a:p>
          <a:p>
            <a:endParaRPr lang="en-US" sz="2400" b="1" dirty="0"/>
          </a:p>
        </p:txBody>
      </p:sp>
    </p:spTree>
    <p:extLst>
      <p:ext uri="{BB962C8B-B14F-4D97-AF65-F5344CB8AC3E}">
        <p14:creationId xmlns:p14="http://schemas.microsoft.com/office/powerpoint/2010/main" val="3449065297"/>
      </p:ext>
    </p:extLst>
  </p:cSld>
  <p:clrMapOvr>
    <a:masterClrMapping/>
  </p:clrMapOvr>
  <mc:AlternateContent xmlns:mc="http://schemas.openxmlformats.org/markup-compatibility/2006" xmlns:p14="http://schemas.microsoft.com/office/powerpoint/2010/main">
    <mc:Choice Requires="p14">
      <p:transition p14:dur="10" advTm="34902"/>
    </mc:Choice>
    <mc:Fallback xmlns="">
      <p:transition advTm="34902"/>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p:cNvSpPr txBox="1"/>
          <p:nvPr/>
        </p:nvSpPr>
        <p:spPr>
          <a:xfrm>
            <a:off x="1159740" y="2101598"/>
            <a:ext cx="10191126" cy="2308324"/>
          </a:xfrm>
          <a:prstGeom prst="rect">
            <a:avLst/>
          </a:prstGeom>
          <a:solidFill>
            <a:schemeClr val="bg1"/>
          </a:solidFill>
        </p:spPr>
        <p:txBody>
          <a:bodyPr wrap="square" rtlCol="0">
            <a:spAutoFit/>
          </a:bodyPr>
          <a:lstStyle/>
          <a:p>
            <a:r>
              <a:rPr lang="en-US" sz="2400" b="1" dirty="0"/>
              <a:t> 2- Data Classification </a:t>
            </a:r>
            <a:endParaRPr lang="en-US" sz="2400" b="1" dirty="0" smtClean="0"/>
          </a:p>
          <a:p>
            <a:endParaRPr lang="en-US" sz="2400" b="1" dirty="0"/>
          </a:p>
          <a:p>
            <a:r>
              <a:rPr lang="en-US" sz="2400" dirty="0" smtClean="0">
                <a:latin typeface="Times New Roman" panose="02020603050405020304" pitchFamily="18" charset="0"/>
                <a:cs typeface="Times New Roman" panose="02020603050405020304" pitchFamily="18" charset="0"/>
              </a:rPr>
              <a:t>How </a:t>
            </a:r>
            <a:r>
              <a:rPr lang="en-US" sz="2400" dirty="0">
                <a:latin typeface="Times New Roman" panose="02020603050405020304" pitchFamily="18" charset="0"/>
                <a:cs typeface="Times New Roman" panose="02020603050405020304" pitchFamily="18" charset="0"/>
              </a:rPr>
              <a:t>to distinguish between qualitative data and quantitative data </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How to classify data with respect to the four levels of measurement: nominal, ordinal, interval, and </a:t>
            </a:r>
            <a:r>
              <a:rPr lang="en-US" sz="2400" dirty="0" smtClean="0">
                <a:latin typeface="Times New Roman" panose="02020603050405020304" pitchFamily="18" charset="0"/>
                <a:cs typeface="Times New Roman" panose="02020603050405020304" pitchFamily="18" charset="0"/>
              </a:rPr>
              <a:t>ratio</a:t>
            </a:r>
            <a:endParaRPr lang="en-US" sz="24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Chapter </a:t>
            </a:r>
            <a:r>
              <a:rPr lang="en-US" sz="2800" b="1" dirty="0">
                <a:latin typeface="Times New Roman" panose="02020603050405020304" pitchFamily="18" charset="0"/>
                <a:cs typeface="Times New Roman" panose="02020603050405020304" pitchFamily="18" charset="0"/>
              </a:rPr>
              <a:t>Summary</a:t>
            </a:r>
          </a:p>
          <a:p>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6600319"/>
      </p:ext>
    </p:extLst>
  </p:cSld>
  <p:clrMapOvr>
    <a:masterClrMapping/>
  </p:clrMapOvr>
  <mc:AlternateContent xmlns:mc="http://schemas.openxmlformats.org/markup-compatibility/2006" xmlns:p14="http://schemas.microsoft.com/office/powerpoint/2010/main">
    <mc:Choice Requires="p14">
      <p:transition p14:dur="10" advTm="22959"/>
    </mc:Choice>
    <mc:Fallback xmlns="">
      <p:transition advTm="22959"/>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Chapter </a:t>
            </a:r>
            <a:r>
              <a:rPr lang="en-US" sz="2800" b="1" dirty="0">
                <a:latin typeface="Times New Roman" panose="02020603050405020304" pitchFamily="18" charset="0"/>
                <a:cs typeface="Times New Roman" panose="02020603050405020304" pitchFamily="18" charset="0"/>
              </a:rPr>
              <a:t>Summary</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418358" y="1703693"/>
            <a:ext cx="8963315" cy="4062651"/>
          </a:xfrm>
          <a:prstGeom prst="rect">
            <a:avLst/>
          </a:prstGeom>
          <a:solidFill>
            <a:schemeClr val="bg1"/>
          </a:solidFill>
        </p:spPr>
        <p:txBody>
          <a:bodyPr wrap="square" rtlCol="0">
            <a:spAutoFit/>
          </a:bodyPr>
          <a:lstStyle/>
          <a:p>
            <a:r>
              <a:rPr lang="en-US" sz="2400" b="1" dirty="0"/>
              <a:t>3- Data Collection and Experimental Design</a:t>
            </a:r>
          </a:p>
          <a:p>
            <a:endParaRPr lang="en-US" dirty="0" smtClean="0"/>
          </a:p>
          <a:p>
            <a:pPr algn="just"/>
            <a:r>
              <a:rPr lang="en-US" sz="2400" dirty="0" smtClean="0">
                <a:latin typeface="Times New Roman" panose="02020603050405020304" pitchFamily="18" charset="0"/>
                <a:cs typeface="Times New Roman" panose="02020603050405020304" pitchFamily="18" charset="0"/>
              </a:rPr>
              <a:t>How </a:t>
            </a:r>
            <a:r>
              <a:rPr lang="en-US" sz="2400" dirty="0">
                <a:latin typeface="Times New Roman" panose="02020603050405020304" pitchFamily="18" charset="0"/>
                <a:cs typeface="Times New Roman" panose="02020603050405020304" pitchFamily="18" charset="0"/>
              </a:rPr>
              <a:t>data are collected: by doing an observational study, performing </a:t>
            </a:r>
            <a:r>
              <a:rPr lang="en-US" sz="2400" dirty="0" smtClean="0">
                <a:latin typeface="Times New Roman" panose="02020603050405020304" pitchFamily="18" charset="0"/>
                <a:cs typeface="Times New Roman" panose="02020603050405020304" pitchFamily="18" charset="0"/>
              </a:rPr>
              <a:t>an experiment</a:t>
            </a:r>
            <a:r>
              <a:rPr lang="en-US" sz="2400" dirty="0">
                <a:latin typeface="Times New Roman" panose="02020603050405020304" pitchFamily="18" charset="0"/>
                <a:cs typeface="Times New Roman" panose="02020603050405020304" pitchFamily="18" charset="0"/>
              </a:rPr>
              <a:t>, using a simulation, </a:t>
            </a:r>
            <a:r>
              <a:rPr lang="en-US" sz="2400" dirty="0" smtClean="0">
                <a:latin typeface="Times New Roman" panose="02020603050405020304" pitchFamily="18" charset="0"/>
                <a:cs typeface="Times New Roman" panose="02020603050405020304" pitchFamily="18" charset="0"/>
              </a:rPr>
              <a:t>or using </a:t>
            </a:r>
            <a:r>
              <a:rPr lang="en-US" sz="2400" dirty="0">
                <a:latin typeface="Times New Roman" panose="02020603050405020304" pitchFamily="18" charset="0"/>
                <a:cs typeface="Times New Roman" panose="02020603050405020304" pitchFamily="18" charset="0"/>
              </a:rPr>
              <a:t>a survey</a:t>
            </a:r>
          </a:p>
          <a:p>
            <a:pPr algn="just"/>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How </a:t>
            </a:r>
            <a:r>
              <a:rPr lang="en-US" sz="2400" dirty="0">
                <a:latin typeface="Times New Roman" panose="02020603050405020304" pitchFamily="18" charset="0"/>
                <a:cs typeface="Times New Roman" panose="02020603050405020304" pitchFamily="18" charset="0"/>
              </a:rPr>
              <a:t>to design an experiment </a:t>
            </a:r>
            <a:endParaRPr lang="en-US" sz="2400" dirty="0" smtClean="0">
              <a:latin typeface="Times New Roman" panose="02020603050405020304" pitchFamily="18" charset="0"/>
              <a:cs typeface="Times New Roman" panose="02020603050405020304" pitchFamily="18" charset="0"/>
            </a:endParaRPr>
          </a:p>
          <a:p>
            <a:pPr algn="just"/>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How </a:t>
            </a:r>
            <a:r>
              <a:rPr lang="en-US" sz="2400" dirty="0">
                <a:latin typeface="Times New Roman" panose="02020603050405020304" pitchFamily="18" charset="0"/>
                <a:cs typeface="Times New Roman" panose="02020603050405020304" pitchFamily="18" charset="0"/>
              </a:rPr>
              <a:t>to create a sample using random sampling, simple random </a:t>
            </a:r>
            <a:r>
              <a:rPr lang="en-US" sz="2400" dirty="0" smtClean="0">
                <a:latin typeface="Times New Roman" panose="02020603050405020304" pitchFamily="18" charset="0"/>
                <a:cs typeface="Times New Roman" panose="02020603050405020304" pitchFamily="18" charset="0"/>
              </a:rPr>
              <a:t>sampling, stratified </a:t>
            </a:r>
            <a:r>
              <a:rPr lang="en-US" sz="2400" dirty="0">
                <a:latin typeface="Times New Roman" panose="02020603050405020304" pitchFamily="18" charset="0"/>
                <a:cs typeface="Times New Roman" panose="02020603050405020304" pitchFamily="18" charset="0"/>
              </a:rPr>
              <a:t>sampling, cluster sampling, and systematic sampling</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6484511"/>
      </p:ext>
    </p:extLst>
  </p:cSld>
  <p:clrMapOvr>
    <a:masterClrMapping/>
  </p:clrMapOvr>
  <mc:AlternateContent xmlns:mc="http://schemas.openxmlformats.org/markup-compatibility/2006" xmlns:p14="http://schemas.microsoft.com/office/powerpoint/2010/main">
    <mc:Choice Requires="p14">
      <p:transition p14:dur="10" advTm="15536"/>
    </mc:Choice>
    <mc:Fallback xmlns="">
      <p:transition advTm="15536"/>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02985"/>
    </mc:Choice>
    <mc:Fallback xmlns="">
      <p:transition spd="slow" advTm="102985"/>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123.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0BDABAF-2FBC-4F26-B936-4046AD85B7E8}"/>
</file>

<file path=customXml/itemProps2.xml><?xml version="1.0" encoding="utf-8"?>
<ds:datastoreItem xmlns:ds="http://schemas.openxmlformats.org/officeDocument/2006/customXml" ds:itemID="{B35E323C-2821-414A-8B2D-BEF5D03614A4}"/>
</file>

<file path=customXml/itemProps3.xml><?xml version="1.0" encoding="utf-8"?>
<ds:datastoreItem xmlns:ds="http://schemas.openxmlformats.org/officeDocument/2006/customXml" ds:itemID="{A921FE63-11AE-4058-9851-AE035DB6E2CC}"/>
</file>

<file path=docProps/app.xml><?xml version="1.0" encoding="utf-8"?>
<Properties xmlns="http://schemas.openxmlformats.org/officeDocument/2006/extended-properties" xmlns:vt="http://schemas.openxmlformats.org/officeDocument/2006/docPropsVTypes">
  <TotalTime>1112</TotalTime>
  <Words>4629</Words>
  <Application>Microsoft Office PowerPoint</Application>
  <PresentationFormat>Widescreen</PresentationFormat>
  <Paragraphs>554</Paragraphs>
  <Slides>48</Slides>
  <Notes>3</Notes>
  <HiddenSlides>0</HiddenSlides>
  <MMClips>1</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48</vt:i4>
      </vt:variant>
    </vt:vector>
  </HeadingPairs>
  <TitlesOfParts>
    <vt:vector size="57" baseType="lpstr">
      <vt:lpstr>Arial</vt:lpstr>
      <vt:lpstr>Calibri</vt:lpstr>
      <vt:lpstr>Calibri Light</vt:lpstr>
      <vt:lpstr>Tajawal ExtraBold</vt:lpstr>
      <vt:lpstr>Times New Roman</vt:lpstr>
      <vt:lpstr>TimesTen-Roman</vt:lpstr>
      <vt:lpstr>Wingdings</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57</cp:revision>
  <dcterms:created xsi:type="dcterms:W3CDTF">2023-04-29T09:08:23Z</dcterms:created>
  <dcterms:modified xsi:type="dcterms:W3CDTF">2025-09-07T09:08:22Z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