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8" Type="http://schemas.openxmlformats.org/officeDocument/2006/relationships/customXml" Target="../customXml/item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ustomXml" Target="../customXml/item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E21D82-9327-94E9-4F08-6C0BFA515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93B04A-7921-0F36-DA1D-7C56C620B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A4E0-4A45-4DA8-A339-24E23F1367D5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486603-0A67-E0D0-2AA5-500F126AA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02E879-0E0D-9E3D-78D1-3B74742DF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903F6-E6EE-43BD-9D2A-50BF5674F3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699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075847B-4907-A172-5A55-ABBB5BD31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A8DE26-BC29-9784-736C-56D2B4DFA7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3978C8-A3AF-4609-D920-95AD7A4A3B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17EA4E0-4A45-4DA8-A339-24E23F1367D5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0F813C-8191-A82F-EA07-75CBBB3158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938862-96D6-1793-0B2A-B0E9B044B4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4903F6-E6EE-43BD-9D2A-50BF5674F3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483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55FAB8-3FE9-7CE6-A244-4DAA3F923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BA3956-F7FB-1F45-4B50-05446ABB34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227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830FA5-AE2D-67CD-F6EA-A3FC3E61DD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96F1FE-65F5-6405-59C2-242EFD2C29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121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4DF75A-E1B6-04BD-4259-95D5806FC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FAB67D-DCFC-DB9A-9F71-3A03CD097C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2249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EDE37B-31C4-32F4-4CD4-1CD1BA4C2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12FE2C-12BE-0369-1FC5-F9D1CEE1D5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82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278D70-46C2-C147-2922-543B7B84D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183816-45A9-D8F0-7A9E-F969001275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17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5FC56A-2E9D-A0E5-6FD6-A5C27F429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3F5AE9-5897-E37F-5F5B-ED6175421E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6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9B4F60-E8E5-732D-8F3B-C988A0A88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B9FC89-47EB-D507-2A74-5D2AAECE5D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369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965145-55C4-2FE8-CFAD-C871A7AAE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3C71A4-0F67-7F9F-4F54-15CBB37F81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086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76A475-FBE6-CF9D-4EF0-83912117B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BF847C-4DFE-86FB-074A-4D8D60435D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694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C6ED70-B84B-C702-AB68-CB41D9941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FD72D3-2165-BFE3-B23F-0836DAAEFE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30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144009-D244-48A2-9CE2-A0E342CA3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094B15-D073-EB5D-8ADF-6AC04F1B40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11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306AC2-2095-D400-4FD4-8DFF1C173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B2C2F9-388E-CC61-2491-BA45307EF3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05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89A360-E431-92B7-98AC-38BC57008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BB10B5-54C8-402A-597A-CFB706D35A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8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3172CA-872C-63F1-9C1D-356C17A77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66FDB3-807A-BAC8-FCED-7A52499FE4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06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31E87F-DBD0-C822-5338-EDF2D7E5D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85DF50-4DE0-4A65-ADF1-FA8F78CBD4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32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7998F9-2A28-EB89-9F5E-67D680F02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1B8FE3-440B-DC47-A86B-29A0DF6DD9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686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E4B762-CBDC-9BB5-32EA-C695670FA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CEC578-324C-BCC6-8F94-1CA087D739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58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E31C72-A857-E129-67D4-B5C4EA942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B081EC-C1AA-3F17-B703-EC201237E9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908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A7A1CB-1848-D150-738F-C83B7D441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397BB9-DB67-BBD5-423B-824FF70EB7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31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AD5B8F-EA0A-8D85-A4CA-8D5387A61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49FD9A-D0F1-588E-EEE6-421AB91235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51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388ABB-48A1-8121-0618-341CCCFC3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C4ACDE-567F-4919-467E-07438F4517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56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DAEA94-F9BA-1EE7-5456-ADAFB0B4F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DF1956-2DBC-79C4-7F6B-FD239BAF6B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083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1FA38B-7004-BBA7-1699-D761758B35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24861C-0578-0251-A463-84AD70CEE7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61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3C2E5D-CFCF-CFE5-817D-DC891D0C8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91A783-1604-4B8F-4434-95DDBA9633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30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026CE4-3B27-F60B-589F-40CA2D4C1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8277F8-C715-5DD8-01E7-6ACB69CF71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552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AB7375-A165-E3B4-3EF0-DC110BB47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274C92-5305-307A-C76D-6EAD46D891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19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210E68-FEC5-A5CD-0C5C-0C351B6F4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E7548A-B94A-4912-B76A-22129A7EB6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69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71"/>
    </mc:Choice>
    <mc:Fallback xmlns="">
      <p:transition spd="slow" advTm="16671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8991C3-DAFA-8240-6908-F9D364D3B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97530E-DC49-0B4E-9475-E635891BDF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96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C6C107-FF06-5AAF-D899-0806702E51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A0BCAC-4159-4665-361F-55276C6FF3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36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2A08D2-F881-EFC1-376D-E5923A81B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A1DC64-958F-54C4-0E1B-59598DDD7C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54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BBB8CD-F074-16FD-DD90-E6B21E31B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88B5B3-8D28-1C83-3846-92CE66F3E7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03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ECA2D5-6BFA-60BA-4FE3-9D0CC91C90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6F162E-1499-54D2-C2F9-9AA5E4ECEC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037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68E8D7-1743-67D2-541B-E2208FEE6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60B8D4-BDAB-590A-35D8-C19CE2C896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00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58"/>
    </mc:Choice>
    <mc:Fallback xmlns="">
      <p:transition spd="slow" advTm="9758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2C9026-31B0-C8A5-D156-543AB8B30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FB46C6-B8D4-2690-016D-2C108B27DA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501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EEE05F-C717-66E2-4D95-3B41692EB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BD3D40-6527-626D-4830-7D3973C7AB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556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5C6BE3-A679-2EB6-DE93-2A84F56F3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E398DE-514D-1538-210E-B010F3645E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158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D69145-DB09-F1A2-3672-32A3C677E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4F1987-E8A1-BDD6-34AC-A1A6080E43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02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C8A323-C962-ED36-96E1-698F8B835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6EDBE3-166E-97ED-C53E-AB312187BD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57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8D0FEF-845B-83D2-0659-F43288E58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92A9FE-D7EB-E248-6ECC-1992F85D3B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960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12A8B1-BBE0-2633-5C52-D9611AF05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A8D863-6E19-526D-96DA-7B73EA875D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517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36"/>
    </mc:Choice>
    <mc:Fallback xmlns="">
      <p:transition spd="slow" advTm="17336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448FEB-8395-8DD4-669C-58F7753B9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0E68D8-E807-7059-5605-A77B2E2BB0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000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50624C-7633-9D6B-420E-72BED9706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B97706-F961-CD18-98AF-A844513C20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688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0F79D6-9ADF-06F4-2031-4026D714E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E3111F-B250-9088-B189-59CF6E65E1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70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41B0A7-26B0-DC84-5B0C-49098DC07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CB2B63-3EF3-69FE-E5F8-B29017C56E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2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4A7171-2EBB-0700-ED63-7CC6A81DF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E4C598-8C34-ED35-C933-368F095042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201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12"/>
    </mc:Choice>
    <mc:Fallback xmlns="">
      <p:transition spd="slow" advTm="12012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3BC6B0-F1A2-48A8-5B01-91D693761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D07336-8130-3232-C856-9117F2D47B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09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13E9A2-3C2F-E8BA-C392-18BECC228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D06809-FDFF-162E-3C9F-D0128621E8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30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34"/>
    </mc:Choice>
    <mc:Fallback xmlns="">
      <p:transition spd="slow" advTm="36734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AE8AEC-123E-CAE4-F082-343761952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6990BB-B7DA-B3A4-FA1C-8A0FA34BD8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10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BD448C-DBBD-1AFA-1803-AD63C2232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F3EB17-0C6D-00A6-4F97-0A72AF38DC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96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ED28B5-FF89-5AFD-A1E6-9842C10B9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296E01-597C-5D37-5DE1-868F9BF861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09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ECB4AB-6436-9A96-E9BE-C22722A6F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8DF70F-26F2-6F14-987E-F8762DEE7F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6886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3AC7F80-0D13-46B4-8AD0-60F75E86C6C5}"/>
</file>

<file path=customXml/itemProps2.xml><?xml version="1.0" encoding="utf-8"?>
<ds:datastoreItem xmlns:ds="http://schemas.openxmlformats.org/officeDocument/2006/customXml" ds:itemID="{0339C04E-E047-4BA8-962B-3F08C9130D3F}"/>
</file>

<file path=customXml/itemProps3.xml><?xml version="1.0" encoding="utf-8"?>
<ds:datastoreItem xmlns:ds="http://schemas.openxmlformats.org/officeDocument/2006/customXml" ds:itemID="{4D4E2920-0A57-4058-BD89-DA81FB4D7E4A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2025-06-11T18:58:18Z</dcterms:created>
  <dcterms:modified xsi:type="dcterms:W3CDTF">2025-06-11T18:58:18Z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