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7" r:id="rId2"/>
    <p:sldId id="321" r:id="rId3"/>
    <p:sldId id="350" r:id="rId4"/>
    <p:sldId id="279" r:id="rId5"/>
    <p:sldId id="288" r:id="rId6"/>
    <p:sldId id="455" r:id="rId7"/>
    <p:sldId id="456" r:id="rId8"/>
    <p:sldId id="457" r:id="rId9"/>
    <p:sldId id="459" r:id="rId10"/>
    <p:sldId id="460" r:id="rId11"/>
    <p:sldId id="462" r:id="rId12"/>
    <p:sldId id="463" r:id="rId13"/>
    <p:sldId id="464" r:id="rId14"/>
    <p:sldId id="465" r:id="rId15"/>
    <p:sldId id="466" r:id="rId16"/>
    <p:sldId id="467" r:id="rId17"/>
    <p:sldId id="468" r:id="rId18"/>
    <p:sldId id="469" r:id="rId19"/>
    <p:sldId id="472" r:id="rId20"/>
    <p:sldId id="473" r:id="rId21"/>
    <p:sldId id="474" r:id="rId22"/>
    <p:sldId id="475" r:id="rId23"/>
    <p:sldId id="476" r:id="rId24"/>
    <p:sldId id="477" r:id="rId25"/>
    <p:sldId id="478" r:id="rId26"/>
    <p:sldId id="479" r:id="rId27"/>
    <p:sldId id="482" r:id="rId28"/>
    <p:sldId id="496" r:id="rId29"/>
    <p:sldId id="481" r:id="rId30"/>
    <p:sldId id="483" r:id="rId31"/>
    <p:sldId id="491" r:id="rId32"/>
    <p:sldId id="484" r:id="rId33"/>
    <p:sldId id="485" r:id="rId34"/>
    <p:sldId id="492" r:id="rId35"/>
    <p:sldId id="486" r:id="rId36"/>
    <p:sldId id="487" r:id="rId37"/>
    <p:sldId id="493" r:id="rId38"/>
    <p:sldId id="488" r:id="rId39"/>
    <p:sldId id="494" r:id="rId40"/>
    <p:sldId id="489" r:id="rId41"/>
    <p:sldId id="495" r:id="rId42"/>
    <p:sldId id="499" r:id="rId43"/>
    <p:sldId id="498" r:id="rId44"/>
    <p:sldId id="490" r:id="rId45"/>
    <p:sldId id="320" r:id="rId46"/>
    <p:sldId id="276" r:id="rId47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E14750-903D-4E80-A2C7-88F5AB3E8559}" v="1" dt="2023-03-21T20:42:50.6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30" y="7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F6E14750-903D-4E80-A2C7-88F5AB3E8559}"/>
    <pc:docChg chg="modSld">
      <pc:chgData name="shery tawfeeq" userId="19a96e0e89ed5f52" providerId="LiveId" clId="{F6E14750-903D-4E80-A2C7-88F5AB3E8559}" dt="2023-03-23T12:20:22.284" v="10" actId="20577"/>
      <pc:docMkLst>
        <pc:docMk/>
      </pc:docMkLst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586834508" sldId="257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586834508" sldId="257"/>
            <ac:picMk id="7" creationId="{9E208794-3CE5-9223-B54C-441F6C8B6FFC}"/>
          </ac:picMkLst>
        </pc:picChg>
      </pc:sldChg>
      <pc:sldChg chg="modTransition">
        <pc:chgData name="shery tawfeeq" userId="19a96e0e89ed5f52" providerId="LiveId" clId="{F6E14750-903D-4E80-A2C7-88F5AB3E8559}" dt="2023-03-21T20:42:50.648" v="0"/>
        <pc:sldMkLst>
          <pc:docMk/>
          <pc:sldMk cId="29220247" sldId="276"/>
        </pc:sldMkLst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3639395632" sldId="279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3639395632" sldId="279"/>
            <ac:picMk id="10" creationId="{7A856F26-D8DC-723C-3834-4E3F4A08F7B4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588500542" sldId="288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588500542" sldId="288"/>
            <ac:picMk id="9" creationId="{C27D7CBD-E046-5258-FE0C-D8C21ACCF183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381692315" sldId="320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381692315" sldId="320"/>
            <ac:picMk id="26" creationId="{B12812C3-99D4-71AA-D6B3-61C988830D68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3383213040" sldId="321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3383213040" sldId="321"/>
            <ac:picMk id="11" creationId="{79F1B918-C76A-2548-1205-150B646F78E1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989280964" sldId="350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989280964" sldId="350"/>
            <ac:picMk id="12" creationId="{7C306CB4-BF59-FCC3-89CB-72AE01040248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3729631474" sldId="455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3729631474" sldId="455"/>
            <ac:picMk id="19" creationId="{E4CB1C71-285E-ED35-03EB-AB7D9BE730D7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3400529592" sldId="456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3400529592" sldId="456"/>
            <ac:picMk id="17" creationId="{0AFD7324-9118-0CC0-7388-89A0CB26C1C6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897166775" sldId="457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897166775" sldId="457"/>
            <ac:picMk id="13" creationId="{A54601E1-A0DB-D2C6-E781-017E6E5AA0C1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406469632" sldId="459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406469632" sldId="459"/>
            <ac:picMk id="13" creationId="{8B71DB4C-7F24-8A7D-1A15-AE592987DEC5}"/>
          </ac:picMkLst>
        </pc:picChg>
      </pc:sldChg>
      <pc:sldChg chg="delSp modSp mod modTransition modAnim">
        <pc:chgData name="shery tawfeeq" userId="19a96e0e89ed5f52" providerId="LiveId" clId="{F6E14750-903D-4E80-A2C7-88F5AB3E8559}" dt="2023-03-23T12:07:53.385" v="8" actId="20577"/>
        <pc:sldMkLst>
          <pc:docMk/>
          <pc:sldMk cId="2652646147" sldId="460"/>
        </pc:sldMkLst>
        <pc:spChg chg="mod">
          <ac:chgData name="shery tawfeeq" userId="19a96e0e89ed5f52" providerId="LiveId" clId="{F6E14750-903D-4E80-A2C7-88F5AB3E8559}" dt="2023-03-23T12:07:53.385" v="8" actId="20577"/>
          <ac:spMkLst>
            <pc:docMk/>
            <pc:sldMk cId="2652646147" sldId="460"/>
            <ac:spMk id="9" creationId="{00000000-0000-0000-0000-000000000000}"/>
          </ac:spMkLst>
        </pc:spChg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652646147" sldId="460"/>
            <ac:picMk id="13" creationId="{457AC4D8-A0D8-F105-3924-5F90F2A5971D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4267964032" sldId="462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4267964032" sldId="462"/>
            <ac:picMk id="12" creationId="{6845D4C9-1769-50BE-1A24-CB46B40EA980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101946099" sldId="463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101946099" sldId="463"/>
            <ac:picMk id="13" creationId="{0AA38AEA-FAAF-008C-ED3A-DABE30ABA58B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913258119" sldId="464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913258119" sldId="464"/>
            <ac:picMk id="13" creationId="{F18B649F-F200-B74D-B4E0-9C9D6A7C327A}"/>
          </ac:picMkLst>
        </pc:picChg>
      </pc:sldChg>
      <pc:sldChg chg="delSp modSp mod modTransition modAnim">
        <pc:chgData name="shery tawfeeq" userId="19a96e0e89ed5f52" providerId="LiveId" clId="{F6E14750-903D-4E80-A2C7-88F5AB3E8559}" dt="2023-03-23T12:20:22.284" v="10" actId="20577"/>
        <pc:sldMkLst>
          <pc:docMk/>
          <pc:sldMk cId="3056867075" sldId="465"/>
        </pc:sldMkLst>
        <pc:spChg chg="mod">
          <ac:chgData name="shery tawfeeq" userId="19a96e0e89ed5f52" providerId="LiveId" clId="{F6E14750-903D-4E80-A2C7-88F5AB3E8559}" dt="2023-03-23T12:20:22.284" v="10" actId="20577"/>
          <ac:spMkLst>
            <pc:docMk/>
            <pc:sldMk cId="3056867075" sldId="465"/>
            <ac:spMk id="9" creationId="{00000000-0000-0000-0000-000000000000}"/>
          </ac:spMkLst>
        </pc:spChg>
        <pc:picChg chg="del">
          <ac:chgData name="shery tawfeeq" userId="19a96e0e89ed5f52" providerId="LiveId" clId="{F6E14750-903D-4E80-A2C7-88F5AB3E8559}" dt="2023-03-21T20:42:50.648" v="0"/>
          <ac:picMkLst>
            <pc:docMk/>
            <pc:sldMk cId="3056867075" sldId="465"/>
            <ac:picMk id="13" creationId="{A5ED30B1-E734-9A80-E23F-F953C897BFDC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641944542" sldId="466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641944542" sldId="466"/>
            <ac:picMk id="15" creationId="{40367159-3ADF-79E7-3A45-9D276BCCD809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3969336282" sldId="467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3969336282" sldId="467"/>
            <ac:picMk id="18" creationId="{7AA1C5B0-3AC8-2384-735B-F8EC5C691D81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447777393" sldId="468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447777393" sldId="468"/>
            <ac:picMk id="21" creationId="{C353A0F4-8A44-6ECB-38DC-4E2BA8EA6A44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415329222" sldId="469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415329222" sldId="469"/>
            <ac:picMk id="15" creationId="{11882EB6-E475-A055-22B2-FB11B2B0861A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508563187" sldId="472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508563187" sldId="472"/>
            <ac:picMk id="13" creationId="{598787DE-BF7E-DF95-4D13-B6CAD20B91F4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3271414499" sldId="473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3271414499" sldId="473"/>
            <ac:picMk id="13" creationId="{4E24BBDC-922A-9E51-8A2F-AB291D78035F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008752209" sldId="474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008752209" sldId="474"/>
            <ac:picMk id="15" creationId="{8C695031-0491-9128-363A-DEA7C4D77690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923823049" sldId="475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923823049" sldId="475"/>
            <ac:picMk id="15" creationId="{267142D6-ADA1-B61B-D2D7-72B240E7EBAC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741701102" sldId="476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741701102" sldId="476"/>
            <ac:picMk id="13" creationId="{42071096-72A1-C693-D70F-AAB03F4763BC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750488105" sldId="477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750488105" sldId="477"/>
            <ac:picMk id="18" creationId="{CA3B13E9-70DA-C99F-F18E-699505AC270A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937834614" sldId="478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937834614" sldId="478"/>
            <ac:picMk id="15" creationId="{42677199-CCEC-83C2-47EE-1684EB4DB569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264668646" sldId="479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264668646" sldId="479"/>
            <ac:picMk id="22" creationId="{CA779EAC-BB55-9D67-FB07-8C7B53534C4A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4194540443" sldId="481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4194540443" sldId="481"/>
            <ac:picMk id="19" creationId="{1C1F2CA8-ECE4-6997-E76B-7692FDA38D3B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3799787745" sldId="482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3799787745" sldId="482"/>
            <ac:picMk id="18" creationId="{E9531B4E-DBC3-6135-B570-AC5E54FDD9B5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917645873" sldId="483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917645873" sldId="483"/>
            <ac:picMk id="13" creationId="{BBFFC66F-191A-2922-5B44-55F41A5E0083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4015160913" sldId="484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4015160913" sldId="484"/>
            <ac:picMk id="15" creationId="{E55B750F-36E9-53C2-8AED-90C74CCA69D7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047496993" sldId="485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047496993" sldId="485"/>
            <ac:picMk id="14" creationId="{5309E267-5FF6-5126-4CD6-8B3ED7067472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357583207" sldId="486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357583207" sldId="486"/>
            <ac:picMk id="19" creationId="{8B3E5C86-0F0D-EDC6-12C8-7D54189C816D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173680827" sldId="487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173680827" sldId="487"/>
            <ac:picMk id="16" creationId="{B4CCF23E-5A66-7508-F092-3F016AD0DE9F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853510987" sldId="488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853510987" sldId="488"/>
            <ac:picMk id="13" creationId="{0F30D376-B73E-9E02-C0D7-865140953657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3986341995" sldId="489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3986341995" sldId="489"/>
            <ac:picMk id="13" creationId="{16B865DE-1001-934D-A156-EC62C9DAD9B8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739670731" sldId="490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739670731" sldId="490"/>
            <ac:picMk id="14" creationId="{2E0538FF-77F7-55D4-F084-1B244656A187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481349364" sldId="491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481349364" sldId="491"/>
            <ac:picMk id="12" creationId="{BA193828-7AD5-6C96-9DA1-4EE592E38748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088641537" sldId="492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088641537" sldId="492"/>
            <ac:picMk id="14" creationId="{6499B752-E7A7-E69C-33CE-948A5785275F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336418382" sldId="493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336418382" sldId="493"/>
            <ac:picMk id="13" creationId="{FDA3B663-985E-7388-960A-5F698C865A21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618457509" sldId="494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618457509" sldId="494"/>
            <ac:picMk id="13" creationId="{3A228019-DFA4-EDD4-BD64-527FA8BD8431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4029521981" sldId="495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4029521981" sldId="495"/>
            <ac:picMk id="13" creationId="{88C53EFF-7C34-CF8D-6263-5D9E52F76FA2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1991027120" sldId="496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1991027120" sldId="496"/>
            <ac:picMk id="18" creationId="{0B7E9E32-8381-DF6A-AA58-A10679417E41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4775531" sldId="498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4775531" sldId="498"/>
            <ac:picMk id="19" creationId="{5E2ABE92-3630-C0A9-4730-41CD43175DFD}"/>
          </ac:picMkLst>
        </pc:picChg>
      </pc:sldChg>
      <pc:sldChg chg="delSp modTransition modAnim">
        <pc:chgData name="shery tawfeeq" userId="19a96e0e89ed5f52" providerId="LiveId" clId="{F6E14750-903D-4E80-A2C7-88F5AB3E8559}" dt="2023-03-21T20:42:50.648" v="0"/>
        <pc:sldMkLst>
          <pc:docMk/>
          <pc:sldMk cId="2335841312" sldId="499"/>
        </pc:sldMkLst>
        <pc:picChg chg="del">
          <ac:chgData name="shery tawfeeq" userId="19a96e0e89ed5f52" providerId="LiveId" clId="{F6E14750-903D-4E80-A2C7-88F5AB3E8559}" dt="2023-03-21T20:42:50.648" v="0"/>
          <ac:picMkLst>
            <pc:docMk/>
            <pc:sldMk cId="2335841312" sldId="499"/>
            <ac:picMk id="13" creationId="{E8492B73-FADA-8CF5-BACE-A3036BC5A376}"/>
          </ac:picMkLst>
        </pc:picChg>
      </pc:sldChg>
    </pc:docChg>
  </pc:docChgLst>
  <pc:docChgLst>
    <pc:chgData name="shery tawfeeq" userId="19a96e0e89ed5f52" providerId="LiveId" clId="{E87D7985-8907-40D7-93FD-9982DF7B155E}"/>
    <pc:docChg chg="undo redo custSel addSld delSld modSld sldOrd">
      <pc:chgData name="shery tawfeeq" userId="19a96e0e89ed5f52" providerId="LiveId" clId="{E87D7985-8907-40D7-93FD-9982DF7B155E}" dt="2023-03-21T12:14:22.282" v="3987"/>
      <pc:docMkLst>
        <pc:docMk/>
      </pc:docMkLst>
      <pc:sldChg chg="addSp modSp">
        <pc:chgData name="shery tawfeeq" userId="19a96e0e89ed5f52" providerId="LiveId" clId="{E87D7985-8907-40D7-93FD-9982DF7B155E}" dt="2023-03-20T22:26:56.109" v="3828"/>
        <pc:sldMkLst>
          <pc:docMk/>
          <pc:sldMk cId="2586834508" sldId="257"/>
        </pc:sldMkLst>
        <pc:picChg chg="add mod">
          <ac:chgData name="shery tawfeeq" userId="19a96e0e89ed5f52" providerId="LiveId" clId="{E87D7985-8907-40D7-93FD-9982DF7B155E}" dt="2023-03-20T22:26:56.109" v="3828"/>
          <ac:picMkLst>
            <pc:docMk/>
            <pc:sldMk cId="2586834508" sldId="257"/>
            <ac:picMk id="7" creationId="{9E208794-3CE5-9223-B54C-441F6C8B6FFC}"/>
          </ac:picMkLst>
        </pc:picChg>
      </pc:sldChg>
      <pc:sldChg chg="modSp add mod">
        <pc:chgData name="shery tawfeeq" userId="19a96e0e89ed5f52" providerId="LiveId" clId="{E87D7985-8907-40D7-93FD-9982DF7B155E}" dt="2023-03-15T12:10:16.079" v="277" actId="20577"/>
        <pc:sldMkLst>
          <pc:docMk/>
          <pc:sldMk cId="29220247" sldId="276"/>
        </pc:sldMkLst>
        <pc:spChg chg="mod">
          <ac:chgData name="shery tawfeeq" userId="19a96e0e89ed5f52" providerId="LiveId" clId="{E87D7985-8907-40D7-93FD-9982DF7B155E}" dt="2023-03-15T12:10:16.079" v="277" actId="20577"/>
          <ac:spMkLst>
            <pc:docMk/>
            <pc:sldMk cId="29220247" sldId="276"/>
            <ac:spMk id="14" creationId="{00000000-0000-0000-0000-000000000000}"/>
          </ac:spMkLst>
        </pc:spChg>
      </pc:sldChg>
      <pc:sldChg chg="addSp modSp mod modAnim">
        <pc:chgData name="shery tawfeeq" userId="19a96e0e89ed5f52" providerId="LiveId" clId="{E87D7985-8907-40D7-93FD-9982DF7B155E}" dt="2023-03-20T22:32:51.844" v="3832"/>
        <pc:sldMkLst>
          <pc:docMk/>
          <pc:sldMk cId="3639395632" sldId="279"/>
        </pc:sldMkLst>
        <pc:spChg chg="mod">
          <ac:chgData name="shery tawfeeq" userId="19a96e0e89ed5f52" providerId="LiveId" clId="{E87D7985-8907-40D7-93FD-9982DF7B155E}" dt="2023-03-15T12:46:42.102" v="626"/>
          <ac:spMkLst>
            <pc:docMk/>
            <pc:sldMk cId="3639395632" sldId="279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2:46:36.841" v="625"/>
          <ac:spMkLst>
            <pc:docMk/>
            <pc:sldMk cId="3639395632" sldId="279"/>
            <ac:spMk id="12" creationId="{816562A6-F6ED-4B9E-A6A4-0B4D273A3F84}"/>
          </ac:spMkLst>
        </pc:spChg>
        <pc:spChg chg="mod">
          <ac:chgData name="shery tawfeeq" userId="19a96e0e89ed5f52" providerId="LiveId" clId="{E87D7985-8907-40D7-93FD-9982DF7B155E}" dt="2023-03-15T20:00:45.815" v="3725" actId="20577"/>
          <ac:spMkLst>
            <pc:docMk/>
            <pc:sldMk cId="3639395632" sldId="279"/>
            <ac:spMk id="13" creationId="{4397E26A-3CC4-4822-965D-1FFF0255314E}"/>
          </ac:spMkLst>
        </pc:spChg>
        <pc:picChg chg="add mod modCrop">
          <ac:chgData name="shery tawfeeq" userId="19a96e0e89ed5f52" providerId="LiveId" clId="{E87D7985-8907-40D7-93FD-9982DF7B155E}" dt="2023-03-15T12:19:06.836" v="361" actId="1035"/>
          <ac:picMkLst>
            <pc:docMk/>
            <pc:sldMk cId="3639395632" sldId="279"/>
            <ac:picMk id="8" creationId="{63CD15C9-515F-4AB8-353F-4E4D61CF6211}"/>
          </ac:picMkLst>
        </pc:picChg>
        <pc:picChg chg="add mod">
          <ac:chgData name="shery tawfeeq" userId="19a96e0e89ed5f52" providerId="LiveId" clId="{E87D7985-8907-40D7-93FD-9982DF7B155E}" dt="2023-03-20T22:32:51.844" v="3832"/>
          <ac:picMkLst>
            <pc:docMk/>
            <pc:sldMk cId="3639395632" sldId="279"/>
            <ac:picMk id="10" creationId="{7A856F26-D8DC-723C-3834-4E3F4A08F7B4}"/>
          </ac:picMkLst>
        </pc:picChg>
      </pc:sldChg>
      <pc:sldChg chg="addSp delSp modSp mod modTransition modAnim">
        <pc:chgData name="shery tawfeeq" userId="19a96e0e89ed5f52" providerId="LiveId" clId="{E87D7985-8907-40D7-93FD-9982DF7B155E}" dt="2023-03-20T22:35:20.170" v="3835"/>
        <pc:sldMkLst>
          <pc:docMk/>
          <pc:sldMk cId="1588500542" sldId="288"/>
        </pc:sldMkLst>
        <pc:spChg chg="add del mod">
          <ac:chgData name="shery tawfeeq" userId="19a96e0e89ed5f52" providerId="LiveId" clId="{E87D7985-8907-40D7-93FD-9982DF7B155E}" dt="2023-03-15T19:53:32.052" v="3551" actId="1037"/>
          <ac:spMkLst>
            <pc:docMk/>
            <pc:sldMk cId="1588500542" sldId="288"/>
            <ac:spMk id="16" creationId="{00000000-0000-0000-0000-000000000000}"/>
          </ac:spMkLst>
        </pc:spChg>
        <pc:picChg chg="add del mod">
          <ac:chgData name="shery tawfeeq" userId="19a96e0e89ed5f52" providerId="LiveId" clId="{E87D7985-8907-40D7-93FD-9982DF7B155E}" dt="2023-03-20T22:33:02.257" v="3834"/>
          <ac:picMkLst>
            <pc:docMk/>
            <pc:sldMk cId="1588500542" sldId="288"/>
            <ac:picMk id="5" creationId="{92010F40-811A-94AF-06BE-87D6DEBDA57A}"/>
          </ac:picMkLst>
        </pc:picChg>
        <pc:picChg chg="add del mod ord">
          <ac:chgData name="shery tawfeeq" userId="19a96e0e89ed5f52" providerId="LiveId" clId="{E87D7985-8907-40D7-93FD-9982DF7B155E}" dt="2023-03-20T22:35:20.170" v="3835"/>
          <ac:picMkLst>
            <pc:docMk/>
            <pc:sldMk cId="1588500542" sldId="288"/>
            <ac:picMk id="8" creationId="{F441DDAD-14D1-946A-1802-3E8A1106DC96}"/>
          </ac:picMkLst>
        </pc:picChg>
        <pc:picChg chg="add mod">
          <ac:chgData name="shery tawfeeq" userId="19a96e0e89ed5f52" providerId="LiveId" clId="{E87D7985-8907-40D7-93FD-9982DF7B155E}" dt="2023-03-20T22:35:20.170" v="3835"/>
          <ac:picMkLst>
            <pc:docMk/>
            <pc:sldMk cId="1588500542" sldId="288"/>
            <ac:picMk id="9" creationId="{C27D7CBD-E046-5258-FE0C-D8C21ACCF183}"/>
          </ac:picMkLst>
        </pc:picChg>
      </pc:sldChg>
      <pc:sldChg chg="addSp delSp modSp add mod modTransition delAnim modAnim">
        <pc:chgData name="shery tawfeeq" userId="19a96e0e89ed5f52" providerId="LiveId" clId="{E87D7985-8907-40D7-93FD-9982DF7B155E}" dt="2023-03-21T12:14:22.282" v="3987"/>
        <pc:sldMkLst>
          <pc:docMk/>
          <pc:sldMk cId="2381692315" sldId="320"/>
        </pc:sldMkLst>
        <pc:spChg chg="mod">
          <ac:chgData name="shery tawfeeq" userId="19a96e0e89ed5f52" providerId="LiveId" clId="{E87D7985-8907-40D7-93FD-9982DF7B155E}" dt="2023-03-15T19:51:23.148" v="3482" actId="113"/>
          <ac:spMkLst>
            <pc:docMk/>
            <pc:sldMk cId="2381692315" sldId="320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9:51:28.475" v="3483"/>
          <ac:spMkLst>
            <pc:docMk/>
            <pc:sldMk cId="2381692315" sldId="320"/>
            <ac:spMk id="11" creationId="{47D1C754-1798-422A-9316-98AB8053F9CA}"/>
          </ac:spMkLst>
        </pc:spChg>
        <pc:picChg chg="del">
          <ac:chgData name="shery tawfeeq" userId="19a96e0e89ed5f52" providerId="LiveId" clId="{E87D7985-8907-40D7-93FD-9982DF7B155E}" dt="2023-03-15T19:51:38.879" v="3484" actId="478"/>
          <ac:picMkLst>
            <pc:docMk/>
            <pc:sldMk cId="2381692315" sldId="320"/>
            <ac:picMk id="9" creationId="{EA17BED9-EDC9-0677-0E08-AB0F73F41FCD}"/>
          </ac:picMkLst>
        </pc:picChg>
        <pc:picChg chg="add del mod">
          <ac:chgData name="shery tawfeeq" userId="19a96e0e89ed5f52" providerId="LiveId" clId="{E87D7985-8907-40D7-93FD-9982DF7B155E}" dt="2023-03-21T12:13:03.867" v="3981"/>
          <ac:picMkLst>
            <pc:docMk/>
            <pc:sldMk cId="2381692315" sldId="320"/>
            <ac:picMk id="14" creationId="{E4F7FD1C-C803-CE71-B0B2-C2B72DBF7B44}"/>
          </ac:picMkLst>
        </pc:picChg>
        <pc:picChg chg="add del mod">
          <ac:chgData name="shery tawfeeq" userId="19a96e0e89ed5f52" providerId="LiveId" clId="{E87D7985-8907-40D7-93FD-9982DF7B155E}" dt="2023-03-21T12:13:47.513" v="3983"/>
          <ac:picMkLst>
            <pc:docMk/>
            <pc:sldMk cId="2381692315" sldId="320"/>
            <ac:picMk id="15" creationId="{EAAD05E5-6E3F-9EDF-6A5C-5F92BED4F66D}"/>
          </ac:picMkLst>
        </pc:picChg>
        <pc:picChg chg="add del mod ord">
          <ac:chgData name="shery tawfeeq" userId="19a96e0e89ed5f52" providerId="LiveId" clId="{E87D7985-8907-40D7-93FD-9982DF7B155E}" dt="2023-03-21T12:14:02.496" v="3984"/>
          <ac:picMkLst>
            <pc:docMk/>
            <pc:sldMk cId="2381692315" sldId="320"/>
            <ac:picMk id="21" creationId="{791833FF-F4CF-9D0A-34FB-87BE3170EAD0}"/>
          </ac:picMkLst>
        </pc:picChg>
        <pc:picChg chg="add del mod">
          <ac:chgData name="shery tawfeeq" userId="19a96e0e89ed5f52" providerId="LiveId" clId="{E87D7985-8907-40D7-93FD-9982DF7B155E}" dt="2023-03-21T12:14:06.544" v="3986"/>
          <ac:picMkLst>
            <pc:docMk/>
            <pc:sldMk cId="2381692315" sldId="320"/>
            <ac:picMk id="22" creationId="{8E3B8EA7-9052-9497-DD2E-77E492549F19}"/>
          </ac:picMkLst>
        </pc:picChg>
        <pc:picChg chg="add del mod ord">
          <ac:chgData name="shery tawfeeq" userId="19a96e0e89ed5f52" providerId="LiveId" clId="{E87D7985-8907-40D7-93FD-9982DF7B155E}" dt="2023-03-21T12:14:22.282" v="3987"/>
          <ac:picMkLst>
            <pc:docMk/>
            <pc:sldMk cId="2381692315" sldId="320"/>
            <ac:picMk id="25" creationId="{64AC3F92-DECF-9707-929F-C490C4FE84B8}"/>
          </ac:picMkLst>
        </pc:picChg>
        <pc:picChg chg="add mod">
          <ac:chgData name="shery tawfeeq" userId="19a96e0e89ed5f52" providerId="LiveId" clId="{E87D7985-8907-40D7-93FD-9982DF7B155E}" dt="2023-03-21T12:14:22.282" v="3987"/>
          <ac:picMkLst>
            <pc:docMk/>
            <pc:sldMk cId="2381692315" sldId="320"/>
            <ac:picMk id="26" creationId="{B12812C3-99D4-71AA-D6B3-61C988830D68}"/>
          </ac:picMkLst>
        </pc:picChg>
      </pc:sldChg>
      <pc:sldChg chg="addSp delSp modSp mod modTransition modAnim">
        <pc:chgData name="shery tawfeeq" userId="19a96e0e89ed5f52" providerId="LiveId" clId="{E87D7985-8907-40D7-93FD-9982DF7B155E}" dt="2023-03-20T22:28:18.221" v="3831"/>
        <pc:sldMkLst>
          <pc:docMk/>
          <pc:sldMk cId="3383213040" sldId="321"/>
        </pc:sldMkLst>
        <pc:picChg chg="add del mod">
          <ac:chgData name="shery tawfeeq" userId="19a96e0e89ed5f52" providerId="LiveId" clId="{E87D7985-8907-40D7-93FD-9982DF7B155E}" dt="2023-03-20T22:27:04.164" v="3830"/>
          <ac:picMkLst>
            <pc:docMk/>
            <pc:sldMk cId="3383213040" sldId="321"/>
            <ac:picMk id="7" creationId="{193ACF0D-CD15-9D89-7A50-B1CB21DC657F}"/>
          </ac:picMkLst>
        </pc:picChg>
        <pc:picChg chg="add del mod ord">
          <ac:chgData name="shery tawfeeq" userId="19a96e0e89ed5f52" providerId="LiveId" clId="{E87D7985-8907-40D7-93FD-9982DF7B155E}" dt="2023-03-20T22:28:18.221" v="3831"/>
          <ac:picMkLst>
            <pc:docMk/>
            <pc:sldMk cId="3383213040" sldId="321"/>
            <ac:picMk id="10" creationId="{D9B64684-6EE6-A773-0EBE-ED1EF49C656B}"/>
          </ac:picMkLst>
        </pc:picChg>
        <pc:picChg chg="add mod">
          <ac:chgData name="shery tawfeeq" userId="19a96e0e89ed5f52" providerId="LiveId" clId="{E87D7985-8907-40D7-93FD-9982DF7B155E}" dt="2023-03-20T22:28:18.221" v="3831"/>
          <ac:picMkLst>
            <pc:docMk/>
            <pc:sldMk cId="3383213040" sldId="321"/>
            <ac:picMk id="11" creationId="{79F1B918-C76A-2548-1205-150B646F78E1}"/>
          </ac:picMkLst>
        </pc:picChg>
      </pc:sldChg>
      <pc:sldChg chg="addSp modSp mod modAnim">
        <pc:chgData name="shery tawfeeq" userId="19a96e0e89ed5f52" providerId="LiveId" clId="{E87D7985-8907-40D7-93FD-9982DF7B155E}" dt="2023-03-20T22:32:51.844" v="3832"/>
        <pc:sldMkLst>
          <pc:docMk/>
          <pc:sldMk cId="2989280964" sldId="350"/>
        </pc:sldMkLst>
        <pc:spChg chg="mod">
          <ac:chgData name="shery tawfeeq" userId="19a96e0e89ed5f52" providerId="LiveId" clId="{E87D7985-8907-40D7-93FD-9982DF7B155E}" dt="2023-03-15T12:46:26.680" v="624" actId="1036"/>
          <ac:spMkLst>
            <pc:docMk/>
            <pc:sldMk cId="2989280964" sldId="350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2:12:24.418" v="306" actId="113"/>
          <ac:spMkLst>
            <pc:docMk/>
            <pc:sldMk cId="2989280964" sldId="350"/>
            <ac:spMk id="13" creationId="{4397E26A-3CC4-4822-965D-1FFF0255314E}"/>
          </ac:spMkLst>
        </pc:spChg>
        <pc:picChg chg="mod">
          <ac:chgData name="shery tawfeeq" userId="19a96e0e89ed5f52" providerId="LiveId" clId="{E87D7985-8907-40D7-93FD-9982DF7B155E}" dt="2023-03-15T12:46:20.809" v="617" actId="1036"/>
          <ac:picMkLst>
            <pc:docMk/>
            <pc:sldMk cId="2989280964" sldId="350"/>
            <ac:picMk id="6" creationId="{00000000-0000-0000-0000-000000000000}"/>
          </ac:picMkLst>
        </pc:picChg>
        <pc:picChg chg="add mod">
          <ac:chgData name="shery tawfeeq" userId="19a96e0e89ed5f52" providerId="LiveId" clId="{E87D7985-8907-40D7-93FD-9982DF7B155E}" dt="2023-03-15T12:16:04.792" v="334" actId="1038"/>
          <ac:picMkLst>
            <pc:docMk/>
            <pc:sldMk cId="2989280964" sldId="350"/>
            <ac:picMk id="8" creationId="{EDC1C560-282B-FB5C-2BC4-93F29F6F4B76}"/>
          </ac:picMkLst>
        </pc:picChg>
        <pc:picChg chg="add mod">
          <ac:chgData name="shery tawfeeq" userId="19a96e0e89ed5f52" providerId="LiveId" clId="{E87D7985-8907-40D7-93FD-9982DF7B155E}" dt="2023-03-20T22:32:51.844" v="3832"/>
          <ac:picMkLst>
            <pc:docMk/>
            <pc:sldMk cId="2989280964" sldId="350"/>
            <ac:picMk id="12" creationId="{7C306CB4-BF59-FCC3-89CB-72AE01040248}"/>
          </ac:picMkLst>
        </pc:picChg>
      </pc:sldChg>
      <pc:sldChg chg="addSp delSp modSp mod modTransition modAnim">
        <pc:chgData name="shery tawfeeq" userId="19a96e0e89ed5f52" providerId="LiveId" clId="{E87D7985-8907-40D7-93FD-9982DF7B155E}" dt="2023-03-20T22:37:05.558" v="3838"/>
        <pc:sldMkLst>
          <pc:docMk/>
          <pc:sldMk cId="3729631474" sldId="455"/>
        </pc:sldMkLst>
        <pc:spChg chg="mod">
          <ac:chgData name="shery tawfeeq" userId="19a96e0e89ed5f52" providerId="LiveId" clId="{E87D7985-8907-40D7-93FD-9982DF7B155E}" dt="2023-03-15T12:46:50.008" v="627"/>
          <ac:spMkLst>
            <pc:docMk/>
            <pc:sldMk cId="3729631474" sldId="455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9:53:45.495" v="3560" actId="1035"/>
          <ac:spMkLst>
            <pc:docMk/>
            <pc:sldMk cId="3729631474" sldId="455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2:46:54.389" v="628"/>
          <ac:spMkLst>
            <pc:docMk/>
            <pc:sldMk cId="3729631474" sldId="455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2:38:06.801" v="540"/>
          <ac:spMkLst>
            <pc:docMk/>
            <pc:sldMk cId="3729631474" sldId="455"/>
            <ac:spMk id="14" creationId="{DE580DA7-FA54-B103-4CC0-186E15F03099}"/>
          </ac:spMkLst>
        </pc:spChg>
        <pc:picChg chg="mod">
          <ac:chgData name="shery tawfeeq" userId="19a96e0e89ed5f52" providerId="LiveId" clId="{E87D7985-8907-40D7-93FD-9982DF7B155E}" dt="2023-03-15T19:55:09.179" v="3598" actId="1036"/>
          <ac:picMkLst>
            <pc:docMk/>
            <pc:sldMk cId="3729631474" sldId="455"/>
            <ac:picMk id="6" creationId="{00000000-0000-0000-0000-000000000000}"/>
          </ac:picMkLst>
        </pc:picChg>
        <pc:picChg chg="add mod">
          <ac:chgData name="shery tawfeeq" userId="19a96e0e89ed5f52" providerId="LiveId" clId="{E87D7985-8907-40D7-93FD-9982DF7B155E}" dt="2023-03-15T12:23:56.361" v="407" actId="1038"/>
          <ac:picMkLst>
            <pc:docMk/>
            <pc:sldMk cId="3729631474" sldId="455"/>
            <ac:picMk id="11" creationId="{A6AC6B28-7E37-75EB-CB34-50F8E131B20C}"/>
          </ac:picMkLst>
        </pc:picChg>
        <pc:picChg chg="add del mod">
          <ac:chgData name="shery tawfeeq" userId="19a96e0e89ed5f52" providerId="LiveId" clId="{E87D7985-8907-40D7-93FD-9982DF7B155E}" dt="2023-03-20T22:35:28.737" v="3837"/>
          <ac:picMkLst>
            <pc:docMk/>
            <pc:sldMk cId="3729631474" sldId="455"/>
            <ac:picMk id="13" creationId="{49ECB6AE-027B-20B4-9674-E1CC3B65CE58}"/>
          </ac:picMkLst>
        </pc:picChg>
        <pc:picChg chg="add del mod ord">
          <ac:chgData name="shery tawfeeq" userId="19a96e0e89ed5f52" providerId="LiveId" clId="{E87D7985-8907-40D7-93FD-9982DF7B155E}" dt="2023-03-20T22:37:05.558" v="3838"/>
          <ac:picMkLst>
            <pc:docMk/>
            <pc:sldMk cId="3729631474" sldId="455"/>
            <ac:picMk id="18" creationId="{96BEF692-A3B0-A1C0-5D47-D441448CFA0C}"/>
          </ac:picMkLst>
        </pc:picChg>
        <pc:picChg chg="add mod">
          <ac:chgData name="shery tawfeeq" userId="19a96e0e89ed5f52" providerId="LiveId" clId="{E87D7985-8907-40D7-93FD-9982DF7B155E}" dt="2023-03-20T22:37:05.558" v="3838"/>
          <ac:picMkLst>
            <pc:docMk/>
            <pc:sldMk cId="3729631474" sldId="455"/>
            <ac:picMk id="19" creationId="{E4CB1C71-285E-ED35-03EB-AB7D9BE730D7}"/>
          </ac:picMkLst>
        </pc:picChg>
      </pc:sldChg>
      <pc:sldChg chg="addSp modSp mod modAnim">
        <pc:chgData name="shery tawfeeq" userId="19a96e0e89ed5f52" providerId="LiveId" clId="{E87D7985-8907-40D7-93FD-9982DF7B155E}" dt="2023-03-20T22:49:14.364" v="3839"/>
        <pc:sldMkLst>
          <pc:docMk/>
          <pc:sldMk cId="3400529592" sldId="456"/>
        </pc:sldMkLst>
        <pc:spChg chg="mod">
          <ac:chgData name="shery tawfeeq" userId="19a96e0e89ed5f52" providerId="LiveId" clId="{E87D7985-8907-40D7-93FD-9982DF7B155E}" dt="2023-03-15T12:47:02.080" v="629"/>
          <ac:spMkLst>
            <pc:docMk/>
            <pc:sldMk cId="3400529592" sldId="456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2:26:43.492" v="423" actId="207"/>
          <ac:spMkLst>
            <pc:docMk/>
            <pc:sldMk cId="3400529592" sldId="456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2:47:06.301" v="630"/>
          <ac:spMkLst>
            <pc:docMk/>
            <pc:sldMk cId="3400529592" sldId="456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2:37:59.792" v="539"/>
          <ac:spMkLst>
            <pc:docMk/>
            <pc:sldMk cId="3400529592" sldId="456"/>
            <ac:spMk id="14" creationId="{DE580DA7-FA54-B103-4CC0-186E15F03099}"/>
          </ac:spMkLst>
        </pc:spChg>
        <pc:picChg chg="mod">
          <ac:chgData name="shery tawfeeq" userId="19a96e0e89ed5f52" providerId="LiveId" clId="{E87D7985-8907-40D7-93FD-9982DF7B155E}" dt="2023-03-15T12:26:54.717" v="445" actId="1036"/>
          <ac:picMkLst>
            <pc:docMk/>
            <pc:sldMk cId="3400529592" sldId="456"/>
            <ac:picMk id="3" creationId="{00000000-0000-0000-0000-000000000000}"/>
          </ac:picMkLst>
        </pc:picChg>
        <pc:picChg chg="add mod">
          <ac:chgData name="shery tawfeeq" userId="19a96e0e89ed5f52" providerId="LiveId" clId="{E87D7985-8907-40D7-93FD-9982DF7B155E}" dt="2023-03-15T12:30:58.458" v="463" actId="1036"/>
          <ac:picMkLst>
            <pc:docMk/>
            <pc:sldMk cId="3400529592" sldId="456"/>
            <ac:picMk id="11" creationId="{F17F11CD-F6B1-6BC9-8AF8-C80C506EF98F}"/>
          </ac:picMkLst>
        </pc:picChg>
        <pc:picChg chg="add mod">
          <ac:chgData name="shery tawfeeq" userId="19a96e0e89ed5f52" providerId="LiveId" clId="{E87D7985-8907-40D7-93FD-9982DF7B155E}" dt="2023-03-20T22:49:14.364" v="3839"/>
          <ac:picMkLst>
            <pc:docMk/>
            <pc:sldMk cId="3400529592" sldId="456"/>
            <ac:picMk id="17" creationId="{0AFD7324-9118-0CC0-7388-89A0CB26C1C6}"/>
          </ac:picMkLst>
        </pc:picChg>
      </pc:sldChg>
      <pc:sldChg chg="addSp modSp mod modAnim">
        <pc:chgData name="shery tawfeeq" userId="19a96e0e89ed5f52" providerId="LiveId" clId="{E87D7985-8907-40D7-93FD-9982DF7B155E}" dt="2023-03-20T22:49:14.364" v="3839"/>
        <pc:sldMkLst>
          <pc:docMk/>
          <pc:sldMk cId="2897166775" sldId="457"/>
        </pc:sldMkLst>
        <pc:spChg chg="mod">
          <ac:chgData name="shery tawfeeq" userId="19a96e0e89ed5f52" providerId="LiveId" clId="{E87D7985-8907-40D7-93FD-9982DF7B155E}" dt="2023-03-15T12:47:13.081" v="631"/>
          <ac:spMkLst>
            <pc:docMk/>
            <pc:sldMk cId="2897166775" sldId="457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9T18:48:45.749" v="3738"/>
          <ac:spMkLst>
            <pc:docMk/>
            <pc:sldMk cId="2897166775" sldId="457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2:47:17.091" v="632"/>
          <ac:spMkLst>
            <pc:docMk/>
            <pc:sldMk cId="2897166775" sldId="457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2:37:49.279" v="538" actId="113"/>
          <ac:spMkLst>
            <pc:docMk/>
            <pc:sldMk cId="2897166775" sldId="457"/>
            <ac:spMk id="14" creationId="{DE580DA7-FA54-B103-4CC0-186E15F03099}"/>
          </ac:spMkLst>
        </pc:spChg>
        <pc:picChg chg="mod">
          <ac:chgData name="shery tawfeeq" userId="19a96e0e89ed5f52" providerId="LiveId" clId="{E87D7985-8907-40D7-93FD-9982DF7B155E}" dt="2023-03-15T12:36:13.001" v="512" actId="1036"/>
          <ac:picMkLst>
            <pc:docMk/>
            <pc:sldMk cId="2897166775" sldId="457"/>
            <ac:picMk id="3" creationId="{00000000-0000-0000-0000-000000000000}"/>
          </ac:picMkLst>
        </pc:picChg>
        <pc:picChg chg="add mod">
          <ac:chgData name="shery tawfeeq" userId="19a96e0e89ed5f52" providerId="LiveId" clId="{E87D7985-8907-40D7-93FD-9982DF7B155E}" dt="2023-03-15T12:37:26.788" v="535" actId="1440"/>
          <ac:picMkLst>
            <pc:docMk/>
            <pc:sldMk cId="2897166775" sldId="457"/>
            <ac:picMk id="11" creationId="{A6C502A0-B16A-E5A4-2D44-79B86F70BA98}"/>
          </ac:picMkLst>
        </pc:picChg>
        <pc:picChg chg="add mod">
          <ac:chgData name="shery tawfeeq" userId="19a96e0e89ed5f52" providerId="LiveId" clId="{E87D7985-8907-40D7-93FD-9982DF7B155E}" dt="2023-03-20T22:49:14.364" v="3839"/>
          <ac:picMkLst>
            <pc:docMk/>
            <pc:sldMk cId="2897166775" sldId="457"/>
            <ac:picMk id="13" creationId="{A54601E1-A0DB-D2C6-E781-017E6E5AA0C1}"/>
          </ac:picMkLst>
        </pc:picChg>
      </pc:sldChg>
      <pc:sldChg chg="modSp del">
        <pc:chgData name="shery tawfeeq" userId="19a96e0e89ed5f52" providerId="LiveId" clId="{E87D7985-8907-40D7-93FD-9982DF7B155E}" dt="2023-03-15T12:32:30.285" v="467" actId="2696"/>
        <pc:sldMkLst>
          <pc:docMk/>
          <pc:sldMk cId="1207091110" sldId="458"/>
        </pc:sldMkLst>
        <pc:spChg chg="mod">
          <ac:chgData name="shery tawfeeq" userId="19a96e0e89ed5f52" providerId="LiveId" clId="{E87D7985-8907-40D7-93FD-9982DF7B155E}" dt="2023-03-15T12:31:23.496" v="466"/>
          <ac:spMkLst>
            <pc:docMk/>
            <pc:sldMk cId="1207091110" sldId="458"/>
            <ac:spMk id="9" creationId="{00000000-0000-0000-0000-000000000000}"/>
          </ac:spMkLst>
        </pc:spChg>
      </pc:sldChg>
      <pc:sldChg chg="addSp modSp mod modAnim">
        <pc:chgData name="shery tawfeeq" userId="19a96e0e89ed5f52" providerId="LiveId" clId="{E87D7985-8907-40D7-93FD-9982DF7B155E}" dt="2023-03-20T22:49:14.364" v="3839"/>
        <pc:sldMkLst>
          <pc:docMk/>
          <pc:sldMk cId="1406469632" sldId="459"/>
        </pc:sldMkLst>
        <pc:spChg chg="mod">
          <ac:chgData name="shery tawfeeq" userId="19a96e0e89ed5f52" providerId="LiveId" clId="{E87D7985-8907-40D7-93FD-9982DF7B155E}" dt="2023-03-15T12:47:26.837" v="633"/>
          <ac:spMkLst>
            <pc:docMk/>
            <pc:sldMk cId="1406469632" sldId="459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2:43:17.635" v="574" actId="20577"/>
          <ac:spMkLst>
            <pc:docMk/>
            <pc:sldMk cId="1406469632" sldId="459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2:47:30.576" v="634"/>
          <ac:spMkLst>
            <pc:docMk/>
            <pc:sldMk cId="1406469632" sldId="459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2:38:15.488" v="541"/>
          <ac:spMkLst>
            <pc:docMk/>
            <pc:sldMk cId="1406469632" sldId="459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2:45:28.706" v="584" actId="1440"/>
          <ac:picMkLst>
            <pc:docMk/>
            <pc:sldMk cId="1406469632" sldId="459"/>
            <ac:picMk id="11" creationId="{3F34DF83-8348-B5B6-A5BD-2DA7F1B236A8}"/>
          </ac:picMkLst>
        </pc:picChg>
        <pc:picChg chg="add mod">
          <ac:chgData name="shery tawfeeq" userId="19a96e0e89ed5f52" providerId="LiveId" clId="{E87D7985-8907-40D7-93FD-9982DF7B155E}" dt="2023-03-20T22:49:14.364" v="3839"/>
          <ac:picMkLst>
            <pc:docMk/>
            <pc:sldMk cId="1406469632" sldId="459"/>
            <ac:picMk id="13" creationId="{8B71DB4C-7F24-8A7D-1A15-AE592987DEC5}"/>
          </ac:picMkLst>
        </pc:picChg>
      </pc:sldChg>
      <pc:sldChg chg="addSp modSp mod modAnim">
        <pc:chgData name="shery tawfeeq" userId="19a96e0e89ed5f52" providerId="LiveId" clId="{E87D7985-8907-40D7-93FD-9982DF7B155E}" dt="2023-03-20T22:49:14.364" v="3839"/>
        <pc:sldMkLst>
          <pc:docMk/>
          <pc:sldMk cId="2652646147" sldId="460"/>
        </pc:sldMkLst>
        <pc:spChg chg="mod">
          <ac:chgData name="shery tawfeeq" userId="19a96e0e89ed5f52" providerId="LiveId" clId="{E87D7985-8907-40D7-93FD-9982DF7B155E}" dt="2023-03-15T12:45:46.534" v="586"/>
          <ac:spMkLst>
            <pc:docMk/>
            <pc:sldMk cId="2652646147" sldId="460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9T19:19:09.557" v="3739" actId="20577"/>
          <ac:spMkLst>
            <pc:docMk/>
            <pc:sldMk cId="2652646147" sldId="460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2:45:52.957" v="588"/>
          <ac:spMkLst>
            <pc:docMk/>
            <pc:sldMk cId="2652646147" sldId="460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2:45:41.755" v="585"/>
          <ac:spMkLst>
            <pc:docMk/>
            <pc:sldMk cId="2652646147" sldId="460"/>
            <ac:spMk id="14" creationId="{DE580DA7-FA54-B103-4CC0-186E15F03099}"/>
          </ac:spMkLst>
        </pc:spChg>
        <pc:picChg chg="mod">
          <ac:chgData name="shery tawfeeq" userId="19a96e0e89ed5f52" providerId="LiveId" clId="{E87D7985-8907-40D7-93FD-9982DF7B155E}" dt="2023-03-15T12:45:48.186" v="587" actId="1076"/>
          <ac:picMkLst>
            <pc:docMk/>
            <pc:sldMk cId="2652646147" sldId="460"/>
            <ac:picMk id="6" creationId="{00000000-0000-0000-0000-000000000000}"/>
          </ac:picMkLst>
        </pc:picChg>
        <pc:picChg chg="add mod">
          <ac:chgData name="shery tawfeeq" userId="19a96e0e89ed5f52" providerId="LiveId" clId="{E87D7985-8907-40D7-93FD-9982DF7B155E}" dt="2023-03-15T12:54:36.932" v="685" actId="14100"/>
          <ac:picMkLst>
            <pc:docMk/>
            <pc:sldMk cId="2652646147" sldId="460"/>
            <ac:picMk id="11" creationId="{2541508E-D793-BAD8-B00B-157E66FDAB1C}"/>
          </ac:picMkLst>
        </pc:picChg>
        <pc:picChg chg="add mod">
          <ac:chgData name="shery tawfeeq" userId="19a96e0e89ed5f52" providerId="LiveId" clId="{E87D7985-8907-40D7-93FD-9982DF7B155E}" dt="2023-03-20T22:49:14.364" v="3839"/>
          <ac:picMkLst>
            <pc:docMk/>
            <pc:sldMk cId="2652646147" sldId="460"/>
            <ac:picMk id="13" creationId="{457AC4D8-A0D8-F105-3924-5F90F2A5971D}"/>
          </ac:picMkLst>
        </pc:picChg>
      </pc:sldChg>
      <pc:sldChg chg="modSp del">
        <pc:chgData name="shery tawfeeq" userId="19a96e0e89ed5f52" providerId="LiveId" clId="{E87D7985-8907-40D7-93FD-9982DF7B155E}" dt="2023-03-15T12:56:06.925" v="689" actId="2696"/>
        <pc:sldMkLst>
          <pc:docMk/>
          <pc:sldMk cId="3884001845" sldId="461"/>
        </pc:sldMkLst>
        <pc:spChg chg="mod">
          <ac:chgData name="shery tawfeeq" userId="19a96e0e89ed5f52" providerId="LiveId" clId="{E87D7985-8907-40D7-93FD-9982DF7B155E}" dt="2023-03-15T12:54:51.458" v="687"/>
          <ac:spMkLst>
            <pc:docMk/>
            <pc:sldMk cId="3884001845" sldId="461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2:54:57.172" v="688"/>
          <ac:spMkLst>
            <pc:docMk/>
            <pc:sldMk cId="3884001845" sldId="461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2:54:46.853" v="686"/>
          <ac:spMkLst>
            <pc:docMk/>
            <pc:sldMk cId="3884001845" sldId="461"/>
            <ac:spMk id="14" creationId="{DE580DA7-FA54-B103-4CC0-186E15F03099}"/>
          </ac:spMkLst>
        </pc:spChg>
      </pc:sldChg>
      <pc:sldChg chg="addSp modSp mod modAnim">
        <pc:chgData name="shery tawfeeq" userId="19a96e0e89ed5f52" providerId="LiveId" clId="{E87D7985-8907-40D7-93FD-9982DF7B155E}" dt="2023-03-20T22:49:14.364" v="3839"/>
        <pc:sldMkLst>
          <pc:docMk/>
          <pc:sldMk cId="4267964032" sldId="462"/>
        </pc:sldMkLst>
        <pc:spChg chg="mod">
          <ac:chgData name="shery tawfeeq" userId="19a96e0e89ed5f52" providerId="LiveId" clId="{E87D7985-8907-40D7-93FD-9982DF7B155E}" dt="2023-03-15T12:56:25.245" v="691"/>
          <ac:spMkLst>
            <pc:docMk/>
            <pc:sldMk cId="4267964032" sldId="462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9T19:47:26.174" v="3740" actId="20577"/>
          <ac:spMkLst>
            <pc:docMk/>
            <pc:sldMk cId="4267964032" sldId="462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2:56:35.225" v="692"/>
          <ac:spMkLst>
            <pc:docMk/>
            <pc:sldMk cId="4267964032" sldId="462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2:56:20.097" v="690"/>
          <ac:spMkLst>
            <pc:docMk/>
            <pc:sldMk cId="4267964032" sldId="462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20T22:49:14.364" v="3839"/>
          <ac:picMkLst>
            <pc:docMk/>
            <pc:sldMk cId="4267964032" sldId="462"/>
            <ac:picMk id="12" creationId="{6845D4C9-1769-50BE-1A24-CB46B40EA980}"/>
          </ac:picMkLst>
        </pc:picChg>
        <pc:picChg chg="add mod">
          <ac:chgData name="shery tawfeeq" userId="19a96e0e89ed5f52" providerId="LiveId" clId="{E87D7985-8907-40D7-93FD-9982DF7B155E}" dt="2023-03-15T12:59:02.509" v="743" actId="1440"/>
          <ac:picMkLst>
            <pc:docMk/>
            <pc:sldMk cId="4267964032" sldId="462"/>
            <ac:picMk id="1026" creationId="{C5429D1C-2EC7-61F2-BCC1-7C9BD314CAEF}"/>
          </ac:picMkLst>
        </pc:picChg>
      </pc:sldChg>
      <pc:sldChg chg="addSp modSp mod modAnim">
        <pc:chgData name="shery tawfeeq" userId="19a96e0e89ed5f52" providerId="LiveId" clId="{E87D7985-8907-40D7-93FD-9982DF7B155E}" dt="2023-03-20T22:49:14.364" v="3839"/>
        <pc:sldMkLst>
          <pc:docMk/>
          <pc:sldMk cId="2101946099" sldId="463"/>
        </pc:sldMkLst>
        <pc:spChg chg="mod">
          <ac:chgData name="shery tawfeeq" userId="19a96e0e89ed5f52" providerId="LiveId" clId="{E87D7985-8907-40D7-93FD-9982DF7B155E}" dt="2023-03-15T13:59:18.742" v="917"/>
          <ac:spMkLst>
            <pc:docMk/>
            <pc:sldMk cId="2101946099" sldId="463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3:01:50.768" v="764" actId="207"/>
          <ac:spMkLst>
            <pc:docMk/>
            <pc:sldMk cId="2101946099" sldId="463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3:59:14.980" v="916"/>
          <ac:spMkLst>
            <pc:docMk/>
            <pc:sldMk cId="2101946099" sldId="463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3:59:23.038" v="918"/>
          <ac:spMkLst>
            <pc:docMk/>
            <pc:sldMk cId="2101946099" sldId="463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3:03:14.587" v="800" actId="1038"/>
          <ac:picMkLst>
            <pc:docMk/>
            <pc:sldMk cId="2101946099" sldId="463"/>
            <ac:picMk id="11" creationId="{D690BD73-008E-B625-7BAB-244674745926}"/>
          </ac:picMkLst>
        </pc:picChg>
        <pc:picChg chg="add mod">
          <ac:chgData name="shery tawfeeq" userId="19a96e0e89ed5f52" providerId="LiveId" clId="{E87D7985-8907-40D7-93FD-9982DF7B155E}" dt="2023-03-20T22:49:14.364" v="3839"/>
          <ac:picMkLst>
            <pc:docMk/>
            <pc:sldMk cId="2101946099" sldId="463"/>
            <ac:picMk id="13" creationId="{0AA38AEA-FAAF-008C-ED3A-DABE30ABA58B}"/>
          </ac:picMkLst>
        </pc:picChg>
      </pc:sldChg>
      <pc:sldChg chg="addSp modSp mod modAnim">
        <pc:chgData name="shery tawfeeq" userId="19a96e0e89ed5f52" providerId="LiveId" clId="{E87D7985-8907-40D7-93FD-9982DF7B155E}" dt="2023-03-20T22:49:14.364" v="3839"/>
        <pc:sldMkLst>
          <pc:docMk/>
          <pc:sldMk cId="2913258119" sldId="464"/>
        </pc:sldMkLst>
        <pc:spChg chg="mod">
          <ac:chgData name="shery tawfeeq" userId="19a96e0e89ed5f52" providerId="LiveId" clId="{E87D7985-8907-40D7-93FD-9982DF7B155E}" dt="2023-03-15T13:59:05.529" v="914"/>
          <ac:spMkLst>
            <pc:docMk/>
            <pc:sldMk cId="2913258119" sldId="464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3:48:41.934" v="868"/>
          <ac:spMkLst>
            <pc:docMk/>
            <pc:sldMk cId="2913258119" sldId="464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3:59:08.905" v="915"/>
          <ac:spMkLst>
            <pc:docMk/>
            <pc:sldMk cId="2913258119" sldId="464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3:59:02.008" v="913"/>
          <ac:spMkLst>
            <pc:docMk/>
            <pc:sldMk cId="2913258119" sldId="464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3:11:55.689" v="842" actId="1440"/>
          <ac:picMkLst>
            <pc:docMk/>
            <pc:sldMk cId="2913258119" sldId="464"/>
            <ac:picMk id="11" creationId="{2EC05376-568A-1F47-6BE2-7CCA6C038F22}"/>
          </ac:picMkLst>
        </pc:picChg>
        <pc:picChg chg="add mod">
          <ac:chgData name="shery tawfeeq" userId="19a96e0e89ed5f52" providerId="LiveId" clId="{E87D7985-8907-40D7-93FD-9982DF7B155E}" dt="2023-03-20T22:49:14.364" v="3839"/>
          <ac:picMkLst>
            <pc:docMk/>
            <pc:sldMk cId="2913258119" sldId="464"/>
            <ac:picMk id="13" creationId="{F18B649F-F200-B74D-B4E0-9C9D6A7C327A}"/>
          </ac:picMkLst>
        </pc:picChg>
      </pc:sldChg>
      <pc:sldChg chg="addSp modSp mod modAnim">
        <pc:chgData name="shery tawfeeq" userId="19a96e0e89ed5f52" providerId="LiveId" clId="{E87D7985-8907-40D7-93FD-9982DF7B155E}" dt="2023-03-20T22:49:14.364" v="3839"/>
        <pc:sldMkLst>
          <pc:docMk/>
          <pc:sldMk cId="3056867075" sldId="465"/>
        </pc:sldMkLst>
        <pc:spChg chg="mod">
          <ac:chgData name="shery tawfeeq" userId="19a96e0e89ed5f52" providerId="LiveId" clId="{E87D7985-8907-40D7-93FD-9982DF7B155E}" dt="2023-03-15T13:58:48.646" v="910"/>
          <ac:spMkLst>
            <pc:docMk/>
            <pc:sldMk cId="3056867075" sldId="465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9T20:06:31.980" v="3769" actId="1036"/>
          <ac:spMkLst>
            <pc:docMk/>
            <pc:sldMk cId="3056867075" sldId="465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3:58:52.342" v="911"/>
          <ac:spMkLst>
            <pc:docMk/>
            <pc:sldMk cId="3056867075" sldId="465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3:58:56.261" v="912"/>
          <ac:spMkLst>
            <pc:docMk/>
            <pc:sldMk cId="3056867075" sldId="465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3:58:34.245" v="909" actId="1440"/>
          <ac:picMkLst>
            <pc:docMk/>
            <pc:sldMk cId="3056867075" sldId="465"/>
            <ac:picMk id="11" creationId="{FAF81EF9-BD9E-8189-5EBD-AECBF125068E}"/>
          </ac:picMkLst>
        </pc:picChg>
        <pc:picChg chg="add mod">
          <ac:chgData name="shery tawfeeq" userId="19a96e0e89ed5f52" providerId="LiveId" clId="{E87D7985-8907-40D7-93FD-9982DF7B155E}" dt="2023-03-20T22:49:14.364" v="3839"/>
          <ac:picMkLst>
            <pc:docMk/>
            <pc:sldMk cId="3056867075" sldId="465"/>
            <ac:picMk id="13" creationId="{A5ED30B1-E734-9A80-E23F-F953C897BFDC}"/>
          </ac:picMkLst>
        </pc:picChg>
      </pc:sldChg>
      <pc:sldChg chg="addSp modSp mod modAnim">
        <pc:chgData name="shery tawfeeq" userId="19a96e0e89ed5f52" providerId="LiveId" clId="{E87D7985-8907-40D7-93FD-9982DF7B155E}" dt="2023-03-20T22:53:06.591" v="3840"/>
        <pc:sldMkLst>
          <pc:docMk/>
          <pc:sldMk cId="1641944542" sldId="466"/>
        </pc:sldMkLst>
        <pc:spChg chg="mod">
          <ac:chgData name="shery tawfeeq" userId="19a96e0e89ed5f52" providerId="LiveId" clId="{E87D7985-8907-40D7-93FD-9982DF7B155E}" dt="2023-03-15T13:59:49.788" v="921"/>
          <ac:spMkLst>
            <pc:docMk/>
            <pc:sldMk cId="1641944542" sldId="466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9T20:22:47.876" v="3781" actId="207"/>
          <ac:spMkLst>
            <pc:docMk/>
            <pc:sldMk cId="1641944542" sldId="466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3:59:46.081" v="920"/>
          <ac:spMkLst>
            <pc:docMk/>
            <pc:sldMk cId="1641944542" sldId="466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3:59:42.462" v="919"/>
          <ac:spMkLst>
            <pc:docMk/>
            <pc:sldMk cId="1641944542" sldId="466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5:00:07.346" v="955" actId="1440"/>
          <ac:picMkLst>
            <pc:docMk/>
            <pc:sldMk cId="1641944542" sldId="466"/>
            <ac:picMk id="11" creationId="{5475C92C-0CB5-6919-45B8-C40C232D19E6}"/>
          </ac:picMkLst>
        </pc:picChg>
        <pc:picChg chg="add mod">
          <ac:chgData name="shery tawfeeq" userId="19a96e0e89ed5f52" providerId="LiveId" clId="{E87D7985-8907-40D7-93FD-9982DF7B155E}" dt="2023-03-20T22:53:06.591" v="3840"/>
          <ac:picMkLst>
            <pc:docMk/>
            <pc:sldMk cId="1641944542" sldId="466"/>
            <ac:picMk id="15" creationId="{40367159-3ADF-79E7-3A45-9D276BCCD809}"/>
          </ac:picMkLst>
        </pc:picChg>
      </pc:sldChg>
      <pc:sldChg chg="addSp delSp modSp mod modTransition modAnim">
        <pc:chgData name="shery tawfeeq" userId="19a96e0e89ed5f52" providerId="LiveId" clId="{E87D7985-8907-40D7-93FD-9982DF7B155E}" dt="2023-03-20T22:54:44.073" v="3843"/>
        <pc:sldMkLst>
          <pc:docMk/>
          <pc:sldMk cId="3969336282" sldId="467"/>
        </pc:sldMkLst>
        <pc:spChg chg="mod">
          <ac:chgData name="shery tawfeeq" userId="19a96e0e89ed5f52" providerId="LiveId" clId="{E87D7985-8907-40D7-93FD-9982DF7B155E}" dt="2023-03-15T15:06:46.849" v="956"/>
          <ac:spMkLst>
            <pc:docMk/>
            <pc:sldMk cId="3969336282" sldId="467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11:54.674" v="1034" actId="207"/>
          <ac:spMkLst>
            <pc:docMk/>
            <pc:sldMk cId="3969336282" sldId="467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06:50.187" v="957"/>
          <ac:spMkLst>
            <pc:docMk/>
            <pc:sldMk cId="3969336282" sldId="467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5:07:03.889" v="965" actId="1035"/>
          <ac:spMkLst>
            <pc:docMk/>
            <pc:sldMk cId="3969336282" sldId="467"/>
            <ac:spMk id="14" creationId="{DE580DA7-FA54-B103-4CC0-186E15F03099}"/>
          </ac:spMkLst>
        </pc:spChg>
        <pc:picChg chg="add mod modCrop">
          <ac:chgData name="shery tawfeeq" userId="19a96e0e89ed5f52" providerId="LiveId" clId="{E87D7985-8907-40D7-93FD-9982DF7B155E}" dt="2023-03-15T15:14:45.768" v="1075" actId="1440"/>
          <ac:picMkLst>
            <pc:docMk/>
            <pc:sldMk cId="3969336282" sldId="467"/>
            <ac:picMk id="11" creationId="{007BE31D-33C0-2836-4FAE-1367CFD1E805}"/>
          </ac:picMkLst>
        </pc:picChg>
        <pc:picChg chg="add del mod">
          <ac:chgData name="shery tawfeeq" userId="19a96e0e89ed5f52" providerId="LiveId" clId="{E87D7985-8907-40D7-93FD-9982DF7B155E}" dt="2023-03-20T22:53:13.670" v="3842"/>
          <ac:picMkLst>
            <pc:docMk/>
            <pc:sldMk cId="3969336282" sldId="467"/>
            <ac:picMk id="13" creationId="{1CDD8A16-BD05-7D1E-486C-8F63A44F606E}"/>
          </ac:picMkLst>
        </pc:picChg>
        <pc:picChg chg="add del mod ord">
          <ac:chgData name="shery tawfeeq" userId="19a96e0e89ed5f52" providerId="LiveId" clId="{E87D7985-8907-40D7-93FD-9982DF7B155E}" dt="2023-03-20T22:54:44.073" v="3843"/>
          <ac:picMkLst>
            <pc:docMk/>
            <pc:sldMk cId="3969336282" sldId="467"/>
            <ac:picMk id="17" creationId="{2547D7DD-4007-AE09-261F-E63261917216}"/>
          </ac:picMkLst>
        </pc:picChg>
        <pc:picChg chg="add mod">
          <ac:chgData name="shery tawfeeq" userId="19a96e0e89ed5f52" providerId="LiveId" clId="{E87D7985-8907-40D7-93FD-9982DF7B155E}" dt="2023-03-20T22:54:44.073" v="3843"/>
          <ac:picMkLst>
            <pc:docMk/>
            <pc:sldMk cId="3969336282" sldId="467"/>
            <ac:picMk id="18" creationId="{7AA1C5B0-3AC8-2384-735B-F8EC5C691D81}"/>
          </ac:picMkLst>
        </pc:picChg>
      </pc:sldChg>
      <pc:sldChg chg="addSp delSp modSp mod modTransition modAnim">
        <pc:chgData name="shery tawfeeq" userId="19a96e0e89ed5f52" providerId="LiveId" clId="{E87D7985-8907-40D7-93FD-9982DF7B155E}" dt="2023-03-20T22:57:05.374" v="3847"/>
        <pc:sldMkLst>
          <pc:docMk/>
          <pc:sldMk cId="447777393" sldId="468"/>
        </pc:sldMkLst>
        <pc:spChg chg="mod">
          <ac:chgData name="shery tawfeeq" userId="19a96e0e89ed5f52" providerId="LiveId" clId="{E87D7985-8907-40D7-93FD-9982DF7B155E}" dt="2023-03-15T15:15:04.122" v="1078"/>
          <ac:spMkLst>
            <pc:docMk/>
            <pc:sldMk cId="447777393" sldId="468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19:21.023" v="1107" actId="207"/>
          <ac:spMkLst>
            <pc:docMk/>
            <pc:sldMk cId="447777393" sldId="468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14:59.860" v="1077"/>
          <ac:spMkLst>
            <pc:docMk/>
            <pc:sldMk cId="447777393" sldId="468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5:14:56.402" v="1076"/>
          <ac:spMkLst>
            <pc:docMk/>
            <pc:sldMk cId="447777393" sldId="468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5:23:43.733" v="1116" actId="1035"/>
          <ac:picMkLst>
            <pc:docMk/>
            <pc:sldMk cId="447777393" sldId="468"/>
            <ac:picMk id="11" creationId="{62AA17C2-9157-D64B-728A-FDB0BD147BA9}"/>
          </ac:picMkLst>
        </pc:picChg>
        <pc:picChg chg="add del mod">
          <ac:chgData name="shery tawfeeq" userId="19a96e0e89ed5f52" providerId="LiveId" clId="{E87D7985-8907-40D7-93FD-9982DF7B155E}" dt="2023-03-20T22:56:00.133" v="3846"/>
          <ac:picMkLst>
            <pc:docMk/>
            <pc:sldMk cId="447777393" sldId="468"/>
            <ac:picMk id="17" creationId="{3643BE2A-BA42-7C03-E611-51B1B04D2CB5}"/>
          </ac:picMkLst>
        </pc:picChg>
        <pc:picChg chg="add del mod ord">
          <ac:chgData name="shery tawfeeq" userId="19a96e0e89ed5f52" providerId="LiveId" clId="{E87D7985-8907-40D7-93FD-9982DF7B155E}" dt="2023-03-20T22:57:05.374" v="3847"/>
          <ac:picMkLst>
            <pc:docMk/>
            <pc:sldMk cId="447777393" sldId="468"/>
            <ac:picMk id="20" creationId="{14B0E7A5-954A-B59F-ABFE-72BD37822891}"/>
          </ac:picMkLst>
        </pc:picChg>
        <pc:picChg chg="add mod">
          <ac:chgData name="shery tawfeeq" userId="19a96e0e89ed5f52" providerId="LiveId" clId="{E87D7985-8907-40D7-93FD-9982DF7B155E}" dt="2023-03-20T22:57:05.374" v="3847"/>
          <ac:picMkLst>
            <pc:docMk/>
            <pc:sldMk cId="447777393" sldId="468"/>
            <ac:picMk id="21" creationId="{C353A0F4-8A44-6ECB-38DC-4E2BA8EA6A44}"/>
          </ac:picMkLst>
        </pc:picChg>
      </pc:sldChg>
      <pc:sldChg chg="addSp modSp mod modAnim">
        <pc:chgData name="shery tawfeeq" userId="19a96e0e89ed5f52" providerId="LiveId" clId="{E87D7985-8907-40D7-93FD-9982DF7B155E}" dt="2023-03-20T23:01:05.100" v="3848"/>
        <pc:sldMkLst>
          <pc:docMk/>
          <pc:sldMk cId="2415329222" sldId="469"/>
        </pc:sldMkLst>
        <pc:spChg chg="mod">
          <ac:chgData name="shery tawfeeq" userId="19a96e0e89ed5f52" providerId="LiveId" clId="{E87D7985-8907-40D7-93FD-9982DF7B155E}" dt="2023-03-15T15:25:01.637" v="1117"/>
          <ac:spMkLst>
            <pc:docMk/>
            <pc:sldMk cId="2415329222" sldId="469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28:40.966" v="1158" actId="207"/>
          <ac:spMkLst>
            <pc:docMk/>
            <pc:sldMk cId="2415329222" sldId="469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25:07.898" v="1118"/>
          <ac:spMkLst>
            <pc:docMk/>
            <pc:sldMk cId="2415329222" sldId="469"/>
            <ac:spMk id="14" creationId="{DE580DA7-FA54-B103-4CC0-186E15F03099}"/>
          </ac:spMkLst>
        </pc:spChg>
        <pc:picChg chg="mod">
          <ac:chgData name="shery tawfeeq" userId="19a96e0e89ed5f52" providerId="LiveId" clId="{E87D7985-8907-40D7-93FD-9982DF7B155E}" dt="2023-03-15T15:28:36.126" v="1157" actId="1036"/>
          <ac:picMkLst>
            <pc:docMk/>
            <pc:sldMk cId="2415329222" sldId="469"/>
            <ac:picMk id="3" creationId="{00000000-0000-0000-0000-000000000000}"/>
          </ac:picMkLst>
        </pc:picChg>
        <pc:picChg chg="add mod">
          <ac:chgData name="shery tawfeeq" userId="19a96e0e89ed5f52" providerId="LiveId" clId="{E87D7985-8907-40D7-93FD-9982DF7B155E}" dt="2023-03-15T15:32:28.759" v="1177" actId="1440"/>
          <ac:picMkLst>
            <pc:docMk/>
            <pc:sldMk cId="2415329222" sldId="469"/>
            <ac:picMk id="11" creationId="{0C0FA87F-82FA-F838-3015-04595855B035}"/>
          </ac:picMkLst>
        </pc:picChg>
        <pc:picChg chg="add mod">
          <ac:chgData name="shery tawfeeq" userId="19a96e0e89ed5f52" providerId="LiveId" clId="{E87D7985-8907-40D7-93FD-9982DF7B155E}" dt="2023-03-20T23:01:05.100" v="3848"/>
          <ac:picMkLst>
            <pc:docMk/>
            <pc:sldMk cId="2415329222" sldId="469"/>
            <ac:picMk id="15" creationId="{11882EB6-E475-A055-22B2-FB11B2B0861A}"/>
          </ac:picMkLst>
        </pc:picChg>
      </pc:sldChg>
      <pc:sldChg chg="modSp del mod">
        <pc:chgData name="shery tawfeeq" userId="19a96e0e89ed5f52" providerId="LiveId" clId="{E87D7985-8907-40D7-93FD-9982DF7B155E}" dt="2023-03-15T15:36:13.700" v="1185" actId="2696"/>
        <pc:sldMkLst>
          <pc:docMk/>
          <pc:sldMk cId="1583954019" sldId="470"/>
        </pc:sldMkLst>
        <pc:spChg chg="mod">
          <ac:chgData name="shery tawfeeq" userId="19a96e0e89ed5f52" providerId="LiveId" clId="{E87D7985-8907-40D7-93FD-9982DF7B155E}" dt="2023-03-15T15:34:46.753" v="1178"/>
          <ac:spMkLst>
            <pc:docMk/>
            <pc:sldMk cId="1583954019" sldId="470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34:54.950" v="1181"/>
          <ac:spMkLst>
            <pc:docMk/>
            <pc:sldMk cId="1583954019" sldId="470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5:35:01.038" v="1184"/>
          <ac:spMkLst>
            <pc:docMk/>
            <pc:sldMk cId="1583954019" sldId="470"/>
            <ac:spMk id="14" creationId="{DE580DA7-FA54-B103-4CC0-186E15F03099}"/>
          </ac:spMkLst>
        </pc:spChg>
      </pc:sldChg>
      <pc:sldChg chg="del">
        <pc:chgData name="shery tawfeeq" userId="19a96e0e89ed5f52" providerId="LiveId" clId="{E87D7985-8907-40D7-93FD-9982DF7B155E}" dt="2023-03-15T15:36:27.800" v="1186" actId="2696"/>
        <pc:sldMkLst>
          <pc:docMk/>
          <pc:sldMk cId="946652730" sldId="471"/>
        </pc:sldMkLst>
      </pc:sldChg>
      <pc:sldChg chg="addSp modSp mod modAnim">
        <pc:chgData name="shery tawfeeq" userId="19a96e0e89ed5f52" providerId="LiveId" clId="{E87D7985-8907-40D7-93FD-9982DF7B155E}" dt="2023-03-20T23:01:05.100" v="3848"/>
        <pc:sldMkLst>
          <pc:docMk/>
          <pc:sldMk cId="1508563187" sldId="472"/>
        </pc:sldMkLst>
        <pc:spChg chg="mod">
          <ac:chgData name="shery tawfeeq" userId="19a96e0e89ed5f52" providerId="LiveId" clId="{E87D7985-8907-40D7-93FD-9982DF7B155E}" dt="2023-03-15T15:36:41.317" v="1187"/>
          <ac:spMkLst>
            <pc:docMk/>
            <pc:sldMk cId="1508563187" sldId="472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9T22:36:13.545" v="3788" actId="1035"/>
          <ac:spMkLst>
            <pc:docMk/>
            <pc:sldMk cId="1508563187" sldId="472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36:45.984" v="1188"/>
          <ac:spMkLst>
            <pc:docMk/>
            <pc:sldMk cId="1508563187" sldId="472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5:36:52.619" v="1189"/>
          <ac:spMkLst>
            <pc:docMk/>
            <pc:sldMk cId="1508563187" sldId="472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5:42:20.843" v="1235" actId="1440"/>
          <ac:picMkLst>
            <pc:docMk/>
            <pc:sldMk cId="1508563187" sldId="472"/>
            <ac:picMk id="11" creationId="{E0D546B1-7847-1057-9546-00EF496F1909}"/>
          </ac:picMkLst>
        </pc:picChg>
        <pc:picChg chg="add mod">
          <ac:chgData name="shery tawfeeq" userId="19a96e0e89ed5f52" providerId="LiveId" clId="{E87D7985-8907-40D7-93FD-9982DF7B155E}" dt="2023-03-20T23:01:05.100" v="3848"/>
          <ac:picMkLst>
            <pc:docMk/>
            <pc:sldMk cId="1508563187" sldId="472"/>
            <ac:picMk id="13" creationId="{598787DE-BF7E-DF95-4D13-B6CAD20B91F4}"/>
          </ac:picMkLst>
        </pc:picChg>
      </pc:sldChg>
      <pc:sldChg chg="addSp modSp mod modAnim">
        <pc:chgData name="shery tawfeeq" userId="19a96e0e89ed5f52" providerId="LiveId" clId="{E87D7985-8907-40D7-93FD-9982DF7B155E}" dt="2023-03-20T23:01:05.100" v="3848"/>
        <pc:sldMkLst>
          <pc:docMk/>
          <pc:sldMk cId="3271414499" sldId="473"/>
        </pc:sldMkLst>
        <pc:spChg chg="mod">
          <ac:chgData name="shery tawfeeq" userId="19a96e0e89ed5f52" providerId="LiveId" clId="{E87D7985-8907-40D7-93FD-9982DF7B155E}" dt="2023-03-15T15:50:40.867" v="1287"/>
          <ac:spMkLst>
            <pc:docMk/>
            <pc:sldMk cId="3271414499" sldId="473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48:21.172" v="1264"/>
          <ac:spMkLst>
            <pc:docMk/>
            <pc:sldMk cId="3271414499" sldId="473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50:44.665" v="1288"/>
          <ac:spMkLst>
            <pc:docMk/>
            <pc:sldMk cId="3271414499" sldId="473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5:50:36.366" v="1286"/>
          <ac:spMkLst>
            <pc:docMk/>
            <pc:sldMk cId="3271414499" sldId="473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5:50:01.915" v="1282" actId="14100"/>
          <ac:picMkLst>
            <pc:docMk/>
            <pc:sldMk cId="3271414499" sldId="473"/>
            <ac:picMk id="11" creationId="{68294EE3-F250-848F-FFD4-344E36956DF0}"/>
          </ac:picMkLst>
        </pc:picChg>
        <pc:picChg chg="add mod">
          <ac:chgData name="shery tawfeeq" userId="19a96e0e89ed5f52" providerId="LiveId" clId="{E87D7985-8907-40D7-93FD-9982DF7B155E}" dt="2023-03-20T23:01:05.100" v="3848"/>
          <ac:picMkLst>
            <pc:docMk/>
            <pc:sldMk cId="3271414499" sldId="473"/>
            <ac:picMk id="13" creationId="{4E24BBDC-922A-9E51-8A2F-AB291D78035F}"/>
          </ac:picMkLst>
        </pc:picChg>
      </pc:sldChg>
      <pc:sldChg chg="addSp modSp mod modAnim">
        <pc:chgData name="shery tawfeeq" userId="19a96e0e89ed5f52" providerId="LiveId" clId="{E87D7985-8907-40D7-93FD-9982DF7B155E}" dt="2023-03-20T23:04:25.288" v="3849"/>
        <pc:sldMkLst>
          <pc:docMk/>
          <pc:sldMk cId="1008752209" sldId="474"/>
        </pc:sldMkLst>
        <pc:spChg chg="mod">
          <ac:chgData name="shery tawfeeq" userId="19a96e0e89ed5f52" providerId="LiveId" clId="{E87D7985-8907-40D7-93FD-9982DF7B155E}" dt="2023-03-15T15:50:24.574" v="1284"/>
          <ac:spMkLst>
            <pc:docMk/>
            <pc:sldMk cId="1008752209" sldId="474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56:20.725" v="1359" actId="207"/>
          <ac:spMkLst>
            <pc:docMk/>
            <pc:sldMk cId="1008752209" sldId="474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5:50:29.728" v="1285"/>
          <ac:spMkLst>
            <pc:docMk/>
            <pc:sldMk cId="1008752209" sldId="474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5:57:43.654" v="1370" actId="1035"/>
          <ac:spMkLst>
            <pc:docMk/>
            <pc:sldMk cId="1008752209" sldId="474"/>
            <ac:spMk id="14" creationId="{DE580DA7-FA54-B103-4CC0-186E15F03099}"/>
          </ac:spMkLst>
        </pc:spChg>
        <pc:picChg chg="mod">
          <ac:chgData name="shery tawfeeq" userId="19a96e0e89ed5f52" providerId="LiveId" clId="{E87D7985-8907-40D7-93FD-9982DF7B155E}" dt="2023-03-15T15:59:17.598" v="1387" actId="1076"/>
          <ac:picMkLst>
            <pc:docMk/>
            <pc:sldMk cId="1008752209" sldId="474"/>
            <ac:picMk id="6" creationId="{00000000-0000-0000-0000-000000000000}"/>
          </ac:picMkLst>
        </pc:picChg>
        <pc:picChg chg="mod">
          <ac:chgData name="shery tawfeeq" userId="19a96e0e89ed5f52" providerId="LiveId" clId="{E87D7985-8907-40D7-93FD-9982DF7B155E}" dt="2023-03-15T15:54:22.818" v="1346" actId="1035"/>
          <ac:picMkLst>
            <pc:docMk/>
            <pc:sldMk cId="1008752209" sldId="474"/>
            <ac:picMk id="8" creationId="{D7FA850F-DE88-82DC-533B-51244BD51E39}"/>
          </ac:picMkLst>
        </pc:picChg>
        <pc:picChg chg="add mod">
          <ac:chgData name="shery tawfeeq" userId="19a96e0e89ed5f52" providerId="LiveId" clId="{E87D7985-8907-40D7-93FD-9982DF7B155E}" dt="2023-03-15T15:59:13.008" v="1386" actId="1037"/>
          <ac:picMkLst>
            <pc:docMk/>
            <pc:sldMk cId="1008752209" sldId="474"/>
            <ac:picMk id="11" creationId="{93238A5F-E243-6E27-AB86-DDF82F116632}"/>
          </ac:picMkLst>
        </pc:picChg>
        <pc:picChg chg="add mod">
          <ac:chgData name="shery tawfeeq" userId="19a96e0e89ed5f52" providerId="LiveId" clId="{E87D7985-8907-40D7-93FD-9982DF7B155E}" dt="2023-03-20T23:04:25.288" v="3849"/>
          <ac:picMkLst>
            <pc:docMk/>
            <pc:sldMk cId="1008752209" sldId="474"/>
            <ac:picMk id="15" creationId="{8C695031-0491-9128-363A-DEA7C4D77690}"/>
          </ac:picMkLst>
        </pc:picChg>
      </pc:sldChg>
      <pc:sldChg chg="addSp modSp mod modAnim">
        <pc:chgData name="shery tawfeeq" userId="19a96e0e89ed5f52" providerId="LiveId" clId="{E87D7985-8907-40D7-93FD-9982DF7B155E}" dt="2023-03-20T23:06:53.499" v="3850"/>
        <pc:sldMkLst>
          <pc:docMk/>
          <pc:sldMk cId="1923823049" sldId="475"/>
        </pc:sldMkLst>
        <pc:spChg chg="mod">
          <ac:chgData name="shery tawfeeq" userId="19a96e0e89ed5f52" providerId="LiveId" clId="{E87D7985-8907-40D7-93FD-9982DF7B155E}" dt="2023-03-15T16:05:38.368" v="1461"/>
          <ac:spMkLst>
            <pc:docMk/>
            <pc:sldMk cId="1923823049" sldId="475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6:01:30.506" v="1440" actId="1035"/>
          <ac:spMkLst>
            <pc:docMk/>
            <pc:sldMk cId="1923823049" sldId="475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6:05:41.863" v="1462"/>
          <ac:spMkLst>
            <pc:docMk/>
            <pc:sldMk cId="1923823049" sldId="475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6:05:47.026" v="1463"/>
          <ac:spMkLst>
            <pc:docMk/>
            <pc:sldMk cId="1923823049" sldId="475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6:05:27.476" v="1460" actId="1440"/>
          <ac:picMkLst>
            <pc:docMk/>
            <pc:sldMk cId="1923823049" sldId="475"/>
            <ac:picMk id="11" creationId="{FF252C47-3FA2-5BE5-3D5E-E75A3134CDB6}"/>
          </ac:picMkLst>
        </pc:picChg>
        <pc:picChg chg="add mod">
          <ac:chgData name="shery tawfeeq" userId="19a96e0e89ed5f52" providerId="LiveId" clId="{E87D7985-8907-40D7-93FD-9982DF7B155E}" dt="2023-03-20T23:06:53.499" v="3850"/>
          <ac:picMkLst>
            <pc:docMk/>
            <pc:sldMk cId="1923823049" sldId="475"/>
            <ac:picMk id="15" creationId="{267142D6-ADA1-B61B-D2D7-72B240E7EBAC}"/>
          </ac:picMkLst>
        </pc:picChg>
      </pc:sldChg>
      <pc:sldChg chg="addSp modSp mod modAnim">
        <pc:chgData name="shery tawfeeq" userId="19a96e0e89ed5f52" providerId="LiveId" clId="{E87D7985-8907-40D7-93FD-9982DF7B155E}" dt="2023-03-20T23:06:53.499" v="3850"/>
        <pc:sldMkLst>
          <pc:docMk/>
          <pc:sldMk cId="1741701102" sldId="476"/>
        </pc:sldMkLst>
        <pc:spChg chg="mod">
          <ac:chgData name="shery tawfeeq" userId="19a96e0e89ed5f52" providerId="LiveId" clId="{E87D7985-8907-40D7-93FD-9982DF7B155E}" dt="2023-03-15T16:06:00.567" v="1465"/>
          <ac:spMkLst>
            <pc:docMk/>
            <pc:sldMk cId="1741701102" sldId="476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6:12:40.834" v="1544" actId="14100"/>
          <ac:spMkLst>
            <pc:docMk/>
            <pc:sldMk cId="1741701102" sldId="476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6:06:04.391" v="1466"/>
          <ac:spMkLst>
            <pc:docMk/>
            <pc:sldMk cId="1741701102" sldId="476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6:05:55.367" v="1464"/>
          <ac:spMkLst>
            <pc:docMk/>
            <pc:sldMk cId="1741701102" sldId="476"/>
            <ac:spMk id="14" creationId="{DE580DA7-FA54-B103-4CC0-186E15F03099}"/>
          </ac:spMkLst>
        </pc:spChg>
        <pc:picChg chg="mod">
          <ac:chgData name="shery tawfeeq" userId="19a96e0e89ed5f52" providerId="LiveId" clId="{E87D7985-8907-40D7-93FD-9982DF7B155E}" dt="2023-03-15T16:08:39.203" v="1532" actId="1036"/>
          <ac:picMkLst>
            <pc:docMk/>
            <pc:sldMk cId="1741701102" sldId="476"/>
            <ac:picMk id="2" creationId="{00000000-0000-0000-0000-000000000000}"/>
          </ac:picMkLst>
        </pc:picChg>
        <pc:picChg chg="mod">
          <ac:chgData name="shery tawfeeq" userId="19a96e0e89ed5f52" providerId="LiveId" clId="{E87D7985-8907-40D7-93FD-9982DF7B155E}" dt="2023-03-15T19:57:23.155" v="3638" actId="1036"/>
          <ac:picMkLst>
            <pc:docMk/>
            <pc:sldMk cId="1741701102" sldId="476"/>
            <ac:picMk id="6" creationId="{00000000-0000-0000-0000-000000000000}"/>
          </ac:picMkLst>
        </pc:picChg>
        <pc:picChg chg="add mod">
          <ac:chgData name="shery tawfeeq" userId="19a96e0e89ed5f52" providerId="LiveId" clId="{E87D7985-8907-40D7-93FD-9982DF7B155E}" dt="2023-03-15T16:12:58.724" v="1576" actId="1038"/>
          <ac:picMkLst>
            <pc:docMk/>
            <pc:sldMk cId="1741701102" sldId="476"/>
            <ac:picMk id="11" creationId="{7F14888A-AE33-C98B-D0E2-63EF78AB3C46}"/>
          </ac:picMkLst>
        </pc:picChg>
        <pc:picChg chg="add mod">
          <ac:chgData name="shery tawfeeq" userId="19a96e0e89ed5f52" providerId="LiveId" clId="{E87D7985-8907-40D7-93FD-9982DF7B155E}" dt="2023-03-20T23:06:53.499" v="3850"/>
          <ac:picMkLst>
            <pc:docMk/>
            <pc:sldMk cId="1741701102" sldId="476"/>
            <ac:picMk id="13" creationId="{42071096-72A1-C693-D70F-AAB03F4763BC}"/>
          </ac:picMkLst>
        </pc:picChg>
      </pc:sldChg>
      <pc:sldChg chg="addSp delSp modSp mod modTransition modAnim">
        <pc:chgData name="shery tawfeeq" userId="19a96e0e89ed5f52" providerId="LiveId" clId="{E87D7985-8907-40D7-93FD-9982DF7B155E}" dt="2023-03-20T23:08:01.983" v="3853"/>
        <pc:sldMkLst>
          <pc:docMk/>
          <pc:sldMk cId="1750488105" sldId="477"/>
        </pc:sldMkLst>
        <pc:spChg chg="mod">
          <ac:chgData name="shery tawfeeq" userId="19a96e0e89ed5f52" providerId="LiveId" clId="{E87D7985-8907-40D7-93FD-9982DF7B155E}" dt="2023-03-15T16:17:30.093" v="1577"/>
          <ac:spMkLst>
            <pc:docMk/>
            <pc:sldMk cId="1750488105" sldId="477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6:29:00.615" v="1638" actId="207"/>
          <ac:spMkLst>
            <pc:docMk/>
            <pc:sldMk cId="1750488105" sldId="477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6:17:39.292" v="1578"/>
          <ac:spMkLst>
            <pc:docMk/>
            <pc:sldMk cId="1750488105" sldId="477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6:30:06.920" v="1647" actId="1440"/>
          <ac:picMkLst>
            <pc:docMk/>
            <pc:sldMk cId="1750488105" sldId="477"/>
            <ac:picMk id="11" creationId="{A0DC6417-1902-DFE6-9512-3B96393770D5}"/>
          </ac:picMkLst>
        </pc:picChg>
        <pc:picChg chg="add del mod">
          <ac:chgData name="shery tawfeeq" userId="19a96e0e89ed5f52" providerId="LiveId" clId="{E87D7985-8907-40D7-93FD-9982DF7B155E}" dt="2023-03-20T23:06:56.718" v="3852"/>
          <ac:picMkLst>
            <pc:docMk/>
            <pc:sldMk cId="1750488105" sldId="477"/>
            <ac:picMk id="13" creationId="{A022B705-2B72-1682-C203-FB989191F331}"/>
          </ac:picMkLst>
        </pc:picChg>
        <pc:picChg chg="add del mod ord">
          <ac:chgData name="shery tawfeeq" userId="19a96e0e89ed5f52" providerId="LiveId" clId="{E87D7985-8907-40D7-93FD-9982DF7B155E}" dt="2023-03-20T23:08:01.983" v="3853"/>
          <ac:picMkLst>
            <pc:docMk/>
            <pc:sldMk cId="1750488105" sldId="477"/>
            <ac:picMk id="17" creationId="{194D885C-5C80-9A46-9560-9E372AD7960E}"/>
          </ac:picMkLst>
        </pc:picChg>
        <pc:picChg chg="add mod">
          <ac:chgData name="shery tawfeeq" userId="19a96e0e89ed5f52" providerId="LiveId" clId="{E87D7985-8907-40D7-93FD-9982DF7B155E}" dt="2023-03-20T23:08:01.983" v="3853"/>
          <ac:picMkLst>
            <pc:docMk/>
            <pc:sldMk cId="1750488105" sldId="477"/>
            <ac:picMk id="18" creationId="{CA3B13E9-70DA-C99F-F18E-699505AC270A}"/>
          </ac:picMkLst>
        </pc:picChg>
      </pc:sldChg>
      <pc:sldChg chg="addSp modSp mod modAnim">
        <pc:chgData name="shery tawfeeq" userId="19a96e0e89ed5f52" providerId="LiveId" clId="{E87D7985-8907-40D7-93FD-9982DF7B155E}" dt="2023-03-20T23:10:35.578" v="3854"/>
        <pc:sldMkLst>
          <pc:docMk/>
          <pc:sldMk cId="2937834614" sldId="478"/>
        </pc:sldMkLst>
        <pc:spChg chg="mod">
          <ac:chgData name="shery tawfeeq" userId="19a96e0e89ed5f52" providerId="LiveId" clId="{E87D7985-8907-40D7-93FD-9982DF7B155E}" dt="2023-03-15T16:40:42.357" v="1805"/>
          <ac:spMkLst>
            <pc:docMk/>
            <pc:sldMk cId="2937834614" sldId="478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6:33:18.143" v="1675" actId="115"/>
          <ac:spMkLst>
            <pc:docMk/>
            <pc:sldMk cId="2937834614" sldId="478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6:40:38.736" v="1804"/>
          <ac:spMkLst>
            <pc:docMk/>
            <pc:sldMk cId="2937834614" sldId="478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6:40:46.882" v="1806"/>
          <ac:spMkLst>
            <pc:docMk/>
            <pc:sldMk cId="2937834614" sldId="478"/>
            <ac:spMk id="14" creationId="{DE580DA7-FA54-B103-4CC0-186E15F03099}"/>
          </ac:spMkLst>
        </pc:spChg>
        <pc:picChg chg="mod">
          <ac:chgData name="shery tawfeeq" userId="19a96e0e89ed5f52" providerId="LiveId" clId="{E87D7985-8907-40D7-93FD-9982DF7B155E}" dt="2023-03-15T16:40:34.772" v="1803" actId="1076"/>
          <ac:picMkLst>
            <pc:docMk/>
            <pc:sldMk cId="2937834614" sldId="478"/>
            <ac:picMk id="6" creationId="{00000000-0000-0000-0000-000000000000}"/>
          </ac:picMkLst>
        </pc:picChg>
        <pc:picChg chg="add mod">
          <ac:chgData name="shery tawfeeq" userId="19a96e0e89ed5f52" providerId="LiveId" clId="{E87D7985-8907-40D7-93FD-9982DF7B155E}" dt="2023-03-15T16:35:58.827" v="1731" actId="1036"/>
          <ac:picMkLst>
            <pc:docMk/>
            <pc:sldMk cId="2937834614" sldId="478"/>
            <ac:picMk id="11" creationId="{2A86CD4D-9076-B184-5222-E6E3E87941B7}"/>
          </ac:picMkLst>
        </pc:picChg>
        <pc:picChg chg="add mod">
          <ac:chgData name="shery tawfeeq" userId="19a96e0e89ed5f52" providerId="LiveId" clId="{E87D7985-8907-40D7-93FD-9982DF7B155E}" dt="2023-03-20T23:10:35.578" v="3854"/>
          <ac:picMkLst>
            <pc:docMk/>
            <pc:sldMk cId="2937834614" sldId="478"/>
            <ac:picMk id="15" creationId="{42677199-CCEC-83C2-47EE-1684EB4DB569}"/>
          </ac:picMkLst>
        </pc:picChg>
      </pc:sldChg>
      <pc:sldChg chg="addSp delSp modSp mod modTransition modAnim">
        <pc:chgData name="shery tawfeeq" userId="19a96e0e89ed5f52" providerId="LiveId" clId="{E87D7985-8907-40D7-93FD-9982DF7B155E}" dt="2023-03-20T23:12:09.540" v="3860"/>
        <pc:sldMkLst>
          <pc:docMk/>
          <pc:sldMk cId="1264668646" sldId="479"/>
        </pc:sldMkLst>
        <pc:spChg chg="mod">
          <ac:chgData name="shery tawfeeq" userId="19a96e0e89ed5f52" providerId="LiveId" clId="{E87D7985-8907-40D7-93FD-9982DF7B155E}" dt="2023-03-15T16:40:22.621" v="1799"/>
          <ac:spMkLst>
            <pc:docMk/>
            <pc:sldMk cId="1264668646" sldId="479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9T23:16:01.387" v="3826" actId="1036"/>
          <ac:spMkLst>
            <pc:docMk/>
            <pc:sldMk cId="1264668646" sldId="479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6:40:25.939" v="1800"/>
          <ac:spMkLst>
            <pc:docMk/>
            <pc:sldMk cId="1264668646" sldId="479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6:40:30.661" v="1801"/>
          <ac:spMkLst>
            <pc:docMk/>
            <pc:sldMk cId="1264668646" sldId="479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6:40:13.670" v="1798" actId="1440"/>
          <ac:picMkLst>
            <pc:docMk/>
            <pc:sldMk cId="1264668646" sldId="479"/>
            <ac:picMk id="11" creationId="{54C3C121-3D89-2708-8853-DC6F99C526D7}"/>
          </ac:picMkLst>
        </pc:picChg>
        <pc:picChg chg="add del mod">
          <ac:chgData name="shery tawfeeq" userId="19a96e0e89ed5f52" providerId="LiveId" clId="{E87D7985-8907-40D7-93FD-9982DF7B155E}" dt="2023-03-20T23:10:39.284" v="3856"/>
          <ac:picMkLst>
            <pc:docMk/>
            <pc:sldMk cId="1264668646" sldId="479"/>
            <ac:picMk id="13" creationId="{80C76BA3-85AA-7BF3-6C85-68E00DD41818}"/>
          </ac:picMkLst>
        </pc:picChg>
        <pc:picChg chg="add del mod ord">
          <ac:chgData name="shery tawfeeq" userId="19a96e0e89ed5f52" providerId="LiveId" clId="{E87D7985-8907-40D7-93FD-9982DF7B155E}" dt="2023-03-20T23:11:16.770" v="3857"/>
          <ac:picMkLst>
            <pc:docMk/>
            <pc:sldMk cId="1264668646" sldId="479"/>
            <ac:picMk id="17" creationId="{D723C732-A968-3DC0-93C0-95782C0AA3DC}"/>
          </ac:picMkLst>
        </pc:picChg>
        <pc:picChg chg="add del mod">
          <ac:chgData name="shery tawfeeq" userId="19a96e0e89ed5f52" providerId="LiveId" clId="{E87D7985-8907-40D7-93FD-9982DF7B155E}" dt="2023-03-20T23:11:22.631" v="3859"/>
          <ac:picMkLst>
            <pc:docMk/>
            <pc:sldMk cId="1264668646" sldId="479"/>
            <ac:picMk id="18" creationId="{7B3B2DB9-EF23-47B2-E504-3E25F19AD574}"/>
          </ac:picMkLst>
        </pc:picChg>
        <pc:picChg chg="add del mod ord">
          <ac:chgData name="shery tawfeeq" userId="19a96e0e89ed5f52" providerId="LiveId" clId="{E87D7985-8907-40D7-93FD-9982DF7B155E}" dt="2023-03-20T23:12:09.540" v="3860"/>
          <ac:picMkLst>
            <pc:docMk/>
            <pc:sldMk cId="1264668646" sldId="479"/>
            <ac:picMk id="21" creationId="{9AECF114-45E9-B421-8019-FDA9E3A9A3D5}"/>
          </ac:picMkLst>
        </pc:picChg>
        <pc:picChg chg="add mod">
          <ac:chgData name="shery tawfeeq" userId="19a96e0e89ed5f52" providerId="LiveId" clId="{E87D7985-8907-40D7-93FD-9982DF7B155E}" dt="2023-03-20T23:12:09.540" v="3860"/>
          <ac:picMkLst>
            <pc:docMk/>
            <pc:sldMk cId="1264668646" sldId="479"/>
            <ac:picMk id="22" creationId="{CA779EAC-BB55-9D67-FB07-8C7B53534C4A}"/>
          </ac:picMkLst>
        </pc:picChg>
      </pc:sldChg>
      <pc:sldChg chg="modSp del">
        <pc:chgData name="shery tawfeeq" userId="19a96e0e89ed5f52" providerId="LiveId" clId="{E87D7985-8907-40D7-93FD-9982DF7B155E}" dt="2023-03-15T16:41:21.363" v="1811" actId="2696"/>
        <pc:sldMkLst>
          <pc:docMk/>
          <pc:sldMk cId="365092960" sldId="480"/>
        </pc:sldMkLst>
        <pc:spChg chg="mod">
          <ac:chgData name="shery tawfeeq" userId="19a96e0e89ed5f52" providerId="LiveId" clId="{E87D7985-8907-40D7-93FD-9982DF7B155E}" dt="2023-03-15T16:41:01.135" v="1808"/>
          <ac:spMkLst>
            <pc:docMk/>
            <pc:sldMk cId="365092960" sldId="480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6:40:57.258" v="1807"/>
          <ac:spMkLst>
            <pc:docMk/>
            <pc:sldMk cId="365092960" sldId="480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6:41:06.163" v="1810"/>
          <ac:spMkLst>
            <pc:docMk/>
            <pc:sldMk cId="365092960" sldId="480"/>
            <ac:spMk id="14" creationId="{DE580DA7-FA54-B103-4CC0-186E15F03099}"/>
          </ac:spMkLst>
        </pc:spChg>
      </pc:sldChg>
      <pc:sldChg chg="addSp delSp modSp mod modTransition modAnim">
        <pc:chgData name="shery tawfeeq" userId="19a96e0e89ed5f52" providerId="LiveId" clId="{E87D7985-8907-40D7-93FD-9982DF7B155E}" dt="2023-03-21T11:39:40.474" v="3875"/>
        <pc:sldMkLst>
          <pc:docMk/>
          <pc:sldMk cId="4194540443" sldId="481"/>
        </pc:sldMkLst>
        <pc:spChg chg="mod">
          <ac:chgData name="shery tawfeeq" userId="19a96e0e89ed5f52" providerId="LiveId" clId="{E87D7985-8907-40D7-93FD-9982DF7B155E}" dt="2023-03-15T17:28:51.337" v="1812"/>
          <ac:spMkLst>
            <pc:docMk/>
            <pc:sldMk cId="4194540443" sldId="481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7:30:50.302" v="1830"/>
          <ac:spMkLst>
            <pc:docMk/>
            <pc:sldMk cId="4194540443" sldId="481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9:58:07.787" v="3651" actId="1076"/>
          <ac:spMkLst>
            <pc:docMk/>
            <pc:sldMk cId="4194540443" sldId="481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7:29:00.082" v="1814"/>
          <ac:spMkLst>
            <pc:docMk/>
            <pc:sldMk cId="4194540443" sldId="481"/>
            <ac:spMk id="14" creationId="{DE580DA7-FA54-B103-4CC0-186E15F03099}"/>
          </ac:spMkLst>
        </pc:spChg>
        <pc:picChg chg="mod">
          <ac:chgData name="shery tawfeeq" userId="19a96e0e89ed5f52" providerId="LiveId" clId="{E87D7985-8907-40D7-93FD-9982DF7B155E}" dt="2023-03-15T19:58:11.182" v="3656" actId="1036"/>
          <ac:picMkLst>
            <pc:docMk/>
            <pc:sldMk cId="4194540443" sldId="481"/>
            <ac:picMk id="6" creationId="{00000000-0000-0000-0000-000000000000}"/>
          </ac:picMkLst>
        </pc:picChg>
        <pc:picChg chg="add mod">
          <ac:chgData name="shery tawfeeq" userId="19a96e0e89ed5f52" providerId="LiveId" clId="{E87D7985-8907-40D7-93FD-9982DF7B155E}" dt="2023-03-15T17:34:26.790" v="1845" actId="1440"/>
          <ac:picMkLst>
            <pc:docMk/>
            <pc:sldMk cId="4194540443" sldId="481"/>
            <ac:picMk id="11" creationId="{C9481856-DC70-14A2-71CF-22B5060C11C2}"/>
          </ac:picMkLst>
        </pc:picChg>
        <pc:picChg chg="add del mod">
          <ac:chgData name="shery tawfeeq" userId="19a96e0e89ed5f52" providerId="LiveId" clId="{E87D7985-8907-40D7-93FD-9982DF7B155E}" dt="2023-03-21T11:38:09.101" v="3874"/>
          <ac:picMkLst>
            <pc:docMk/>
            <pc:sldMk cId="4194540443" sldId="481"/>
            <ac:picMk id="16" creationId="{49B7B25F-02CB-17C1-FC38-0792B574A7E9}"/>
          </ac:picMkLst>
        </pc:picChg>
        <pc:picChg chg="add del mod ord">
          <ac:chgData name="shery tawfeeq" userId="19a96e0e89ed5f52" providerId="LiveId" clId="{E87D7985-8907-40D7-93FD-9982DF7B155E}" dt="2023-03-21T11:39:40.474" v="3875"/>
          <ac:picMkLst>
            <pc:docMk/>
            <pc:sldMk cId="4194540443" sldId="481"/>
            <ac:picMk id="18" creationId="{DE4A6BC3-900E-CAB4-625A-8B4682792EFF}"/>
          </ac:picMkLst>
        </pc:picChg>
        <pc:picChg chg="add mod">
          <ac:chgData name="shery tawfeeq" userId="19a96e0e89ed5f52" providerId="LiveId" clId="{E87D7985-8907-40D7-93FD-9982DF7B155E}" dt="2023-03-21T11:39:40.474" v="3875"/>
          <ac:picMkLst>
            <pc:docMk/>
            <pc:sldMk cId="4194540443" sldId="481"/>
            <ac:picMk id="19" creationId="{1C1F2CA8-ECE4-6997-E76B-7692FDA38D3B}"/>
          </ac:picMkLst>
        </pc:picChg>
      </pc:sldChg>
      <pc:sldChg chg="addSp delSp modSp mod modTransition modAnim">
        <pc:chgData name="shery tawfeeq" userId="19a96e0e89ed5f52" providerId="LiveId" clId="{E87D7985-8907-40D7-93FD-9982DF7B155E}" dt="2023-03-20T23:13:01.392" v="3864"/>
        <pc:sldMkLst>
          <pc:docMk/>
          <pc:sldMk cId="3799787745" sldId="482"/>
        </pc:sldMkLst>
        <pc:spChg chg="mod">
          <ac:chgData name="shery tawfeeq" userId="19a96e0e89ed5f52" providerId="LiveId" clId="{E87D7985-8907-40D7-93FD-9982DF7B155E}" dt="2023-03-15T19:54:45.336" v="3591" actId="1038"/>
          <ac:spMkLst>
            <pc:docMk/>
            <pc:sldMk cId="3799787745" sldId="482"/>
            <ac:spMk id="16" creationId="{00000000-0000-0000-0000-000000000000}"/>
          </ac:spMkLst>
        </pc:spChg>
        <pc:picChg chg="add del mod">
          <ac:chgData name="shery tawfeeq" userId="19a96e0e89ed5f52" providerId="LiveId" clId="{E87D7985-8907-40D7-93FD-9982DF7B155E}" dt="2023-03-20T23:12:38.340" v="3863"/>
          <ac:picMkLst>
            <pc:docMk/>
            <pc:sldMk cId="3799787745" sldId="482"/>
            <ac:picMk id="8" creationId="{F3124F2F-AFD7-AAD1-811B-98309A6B7F01}"/>
          </ac:picMkLst>
        </pc:picChg>
        <pc:picChg chg="add del mod ord">
          <ac:chgData name="shery tawfeeq" userId="19a96e0e89ed5f52" providerId="LiveId" clId="{E87D7985-8907-40D7-93FD-9982DF7B155E}" dt="2023-03-20T23:13:01.392" v="3864"/>
          <ac:picMkLst>
            <pc:docMk/>
            <pc:sldMk cId="3799787745" sldId="482"/>
            <ac:picMk id="11" creationId="{CA483E22-0E18-2750-3C29-AE9FBE9F4806}"/>
          </ac:picMkLst>
        </pc:picChg>
        <pc:picChg chg="mod">
          <ac:chgData name="shery tawfeeq" userId="19a96e0e89ed5f52" providerId="LiveId" clId="{E87D7985-8907-40D7-93FD-9982DF7B155E}" dt="2023-03-15T19:54:50.915" v="3592" actId="14100"/>
          <ac:picMkLst>
            <pc:docMk/>
            <pc:sldMk cId="3799787745" sldId="482"/>
            <ac:picMk id="13" creationId="{00000000-0000-0000-0000-000000000000}"/>
          </ac:picMkLst>
        </pc:picChg>
        <pc:picChg chg="add mod">
          <ac:chgData name="shery tawfeeq" userId="19a96e0e89ed5f52" providerId="LiveId" clId="{E87D7985-8907-40D7-93FD-9982DF7B155E}" dt="2023-03-20T23:13:01.392" v="3864"/>
          <ac:picMkLst>
            <pc:docMk/>
            <pc:sldMk cId="3799787745" sldId="482"/>
            <ac:picMk id="18" creationId="{E9531B4E-DBC3-6135-B570-AC5E54FDD9B5}"/>
          </ac:picMkLst>
        </pc:picChg>
      </pc:sldChg>
      <pc:sldChg chg="addSp modSp mod modAnim">
        <pc:chgData name="shery tawfeeq" userId="19a96e0e89ed5f52" providerId="LiveId" clId="{E87D7985-8907-40D7-93FD-9982DF7B155E}" dt="2023-03-21T11:37:58.780" v="3872"/>
        <pc:sldMkLst>
          <pc:docMk/>
          <pc:sldMk cId="2917645873" sldId="483"/>
        </pc:sldMkLst>
        <pc:spChg chg="mod">
          <ac:chgData name="shery tawfeeq" userId="19a96e0e89ed5f52" providerId="LiveId" clId="{E87D7985-8907-40D7-93FD-9982DF7B155E}" dt="2023-03-15T17:34:40.543" v="1846"/>
          <ac:spMkLst>
            <pc:docMk/>
            <pc:sldMk cId="2917645873" sldId="483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7:39:17.578" v="1983" actId="1038"/>
          <ac:spMkLst>
            <pc:docMk/>
            <pc:sldMk cId="2917645873" sldId="483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7:34:44.012" v="1847"/>
          <ac:spMkLst>
            <pc:docMk/>
            <pc:sldMk cId="2917645873" sldId="483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7:34:48.910" v="1848"/>
          <ac:spMkLst>
            <pc:docMk/>
            <pc:sldMk cId="2917645873" sldId="483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7:39:34.003" v="2012" actId="1036"/>
          <ac:picMkLst>
            <pc:docMk/>
            <pc:sldMk cId="2917645873" sldId="483"/>
            <ac:picMk id="11" creationId="{F6D2865E-18B7-71E9-76E3-68EFC9201ED4}"/>
          </ac:picMkLst>
        </pc:picChg>
        <pc:picChg chg="add mod">
          <ac:chgData name="shery tawfeeq" userId="19a96e0e89ed5f52" providerId="LiveId" clId="{E87D7985-8907-40D7-93FD-9982DF7B155E}" dt="2023-03-21T11:37:58.780" v="3872"/>
          <ac:picMkLst>
            <pc:docMk/>
            <pc:sldMk cId="2917645873" sldId="483"/>
            <ac:picMk id="13" creationId="{BBFFC66F-191A-2922-5B44-55F41A5E0083}"/>
          </ac:picMkLst>
        </pc:picChg>
      </pc:sldChg>
      <pc:sldChg chg="addSp modSp mod modAnim">
        <pc:chgData name="shery tawfeeq" userId="19a96e0e89ed5f52" providerId="LiveId" clId="{E87D7985-8907-40D7-93FD-9982DF7B155E}" dt="2023-03-21T11:46:04.242" v="3876"/>
        <pc:sldMkLst>
          <pc:docMk/>
          <pc:sldMk cId="4015160913" sldId="484"/>
        </pc:sldMkLst>
        <pc:spChg chg="mod">
          <ac:chgData name="shery tawfeeq" userId="19a96e0e89ed5f52" providerId="LiveId" clId="{E87D7985-8907-40D7-93FD-9982DF7B155E}" dt="2023-03-15T17:56:45.943" v="2087"/>
          <ac:spMkLst>
            <pc:docMk/>
            <pc:sldMk cId="4015160913" sldId="484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8:03:38.031" v="2137" actId="1076"/>
          <ac:spMkLst>
            <pc:docMk/>
            <pc:sldMk cId="4015160913" sldId="484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7:56:49.590" v="2088"/>
          <ac:spMkLst>
            <pc:docMk/>
            <pc:sldMk cId="4015160913" sldId="484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7:56:41.465" v="2086"/>
          <ac:spMkLst>
            <pc:docMk/>
            <pc:sldMk cId="4015160913" sldId="484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8:03:00.206" v="2132" actId="1440"/>
          <ac:picMkLst>
            <pc:docMk/>
            <pc:sldMk cId="4015160913" sldId="484"/>
            <ac:picMk id="11" creationId="{E7D1E925-4E03-53EC-9F3F-4676449AE4D4}"/>
          </ac:picMkLst>
        </pc:picChg>
        <pc:picChg chg="add mod">
          <ac:chgData name="shery tawfeeq" userId="19a96e0e89ed5f52" providerId="LiveId" clId="{E87D7985-8907-40D7-93FD-9982DF7B155E}" dt="2023-03-21T11:46:04.242" v="3876"/>
          <ac:picMkLst>
            <pc:docMk/>
            <pc:sldMk cId="4015160913" sldId="484"/>
            <ac:picMk id="15" creationId="{E55B750F-36E9-53C2-8AED-90C74CCA69D7}"/>
          </ac:picMkLst>
        </pc:picChg>
      </pc:sldChg>
      <pc:sldChg chg="addSp modSp mod modAnim">
        <pc:chgData name="shery tawfeeq" userId="19a96e0e89ed5f52" providerId="LiveId" clId="{E87D7985-8907-40D7-93FD-9982DF7B155E}" dt="2023-03-21T11:46:04.242" v="3876"/>
        <pc:sldMkLst>
          <pc:docMk/>
          <pc:sldMk cId="1047496993" sldId="485"/>
        </pc:sldMkLst>
        <pc:spChg chg="mod">
          <ac:chgData name="shery tawfeeq" userId="19a96e0e89ed5f52" providerId="LiveId" clId="{E87D7985-8907-40D7-93FD-9982DF7B155E}" dt="2023-03-15T18:03:20.438" v="2134"/>
          <ac:spMkLst>
            <pc:docMk/>
            <pc:sldMk cId="1047496993" sldId="485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8:04:16.019" v="2145" actId="20577"/>
          <ac:spMkLst>
            <pc:docMk/>
            <pc:sldMk cId="1047496993" sldId="485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8:03:25.027" v="2135"/>
          <ac:spMkLst>
            <pc:docMk/>
            <pc:sldMk cId="1047496993" sldId="485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8:03:15.967" v="2133"/>
          <ac:spMkLst>
            <pc:docMk/>
            <pc:sldMk cId="1047496993" sldId="485"/>
            <ac:spMk id="11" creationId="{B8332473-4417-EDDB-2CDB-7D6FC9AE68A4}"/>
          </ac:spMkLst>
        </pc:spChg>
        <pc:picChg chg="add mod">
          <ac:chgData name="shery tawfeeq" userId="19a96e0e89ed5f52" providerId="LiveId" clId="{E87D7985-8907-40D7-93FD-9982DF7B155E}" dt="2023-03-15T18:06:36.002" v="2177" actId="1440"/>
          <ac:picMkLst>
            <pc:docMk/>
            <pc:sldMk cId="1047496993" sldId="485"/>
            <ac:picMk id="12" creationId="{B6F32137-3346-6FA2-09C2-F5BE73023E30}"/>
          </ac:picMkLst>
        </pc:picChg>
        <pc:picChg chg="add mod">
          <ac:chgData name="shery tawfeeq" userId="19a96e0e89ed5f52" providerId="LiveId" clId="{E87D7985-8907-40D7-93FD-9982DF7B155E}" dt="2023-03-21T11:46:04.242" v="3876"/>
          <ac:picMkLst>
            <pc:docMk/>
            <pc:sldMk cId="1047496993" sldId="485"/>
            <ac:picMk id="14" creationId="{5309E267-5FF6-5126-4CD6-8B3ED7067472}"/>
          </ac:picMkLst>
        </pc:picChg>
      </pc:sldChg>
      <pc:sldChg chg="addSp delSp modSp mod modTransition modAnim">
        <pc:chgData name="shery tawfeeq" userId="19a96e0e89ed5f52" providerId="LiveId" clId="{E87D7985-8907-40D7-93FD-9982DF7B155E}" dt="2023-03-21T11:48:20.001" v="3879"/>
        <pc:sldMkLst>
          <pc:docMk/>
          <pc:sldMk cId="1357583207" sldId="486"/>
        </pc:sldMkLst>
        <pc:spChg chg="mod">
          <ac:chgData name="shery tawfeeq" userId="19a96e0e89ed5f52" providerId="LiveId" clId="{E87D7985-8907-40D7-93FD-9982DF7B155E}" dt="2023-03-15T18:06:51.365" v="2179"/>
          <ac:spMkLst>
            <pc:docMk/>
            <pc:sldMk cId="1357583207" sldId="486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8:22:05.080" v="2378" actId="20577"/>
          <ac:spMkLst>
            <pc:docMk/>
            <pc:sldMk cId="1357583207" sldId="486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8:06:57.109" v="2181"/>
          <ac:spMkLst>
            <pc:docMk/>
            <pc:sldMk cId="1357583207" sldId="486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8:06:47.418" v="2178"/>
          <ac:spMkLst>
            <pc:docMk/>
            <pc:sldMk cId="1357583207" sldId="486"/>
            <ac:spMk id="14" creationId="{DE580DA7-FA54-B103-4CC0-186E15F03099}"/>
          </ac:spMkLst>
        </pc:spChg>
        <pc:picChg chg="add mod modCrop">
          <ac:chgData name="shery tawfeeq" userId="19a96e0e89ed5f52" providerId="LiveId" clId="{E87D7985-8907-40D7-93FD-9982DF7B155E}" dt="2023-03-15T18:24:36.036" v="2410" actId="1037"/>
          <ac:picMkLst>
            <pc:docMk/>
            <pc:sldMk cId="1357583207" sldId="486"/>
            <ac:picMk id="11" creationId="{2DA4B5D0-C418-4E05-7C09-202EBB62FFF5}"/>
          </ac:picMkLst>
        </pc:picChg>
        <pc:picChg chg="add del mod">
          <ac:chgData name="shery tawfeeq" userId="19a96e0e89ed5f52" providerId="LiveId" clId="{E87D7985-8907-40D7-93FD-9982DF7B155E}" dt="2023-03-21T11:47:01.413" v="3878"/>
          <ac:picMkLst>
            <pc:docMk/>
            <pc:sldMk cId="1357583207" sldId="486"/>
            <ac:picMk id="13" creationId="{9F6B4912-13FB-BD19-74B8-C5B5A6F76A0E}"/>
          </ac:picMkLst>
        </pc:picChg>
        <pc:picChg chg="add del mod ord">
          <ac:chgData name="shery tawfeeq" userId="19a96e0e89ed5f52" providerId="LiveId" clId="{E87D7985-8907-40D7-93FD-9982DF7B155E}" dt="2023-03-21T11:48:20.001" v="3879"/>
          <ac:picMkLst>
            <pc:docMk/>
            <pc:sldMk cId="1357583207" sldId="486"/>
            <ac:picMk id="18" creationId="{1244E76F-231A-2BFD-042C-E4CBCF08F838}"/>
          </ac:picMkLst>
        </pc:picChg>
        <pc:picChg chg="add mod">
          <ac:chgData name="shery tawfeeq" userId="19a96e0e89ed5f52" providerId="LiveId" clId="{E87D7985-8907-40D7-93FD-9982DF7B155E}" dt="2023-03-21T11:48:20.001" v="3879"/>
          <ac:picMkLst>
            <pc:docMk/>
            <pc:sldMk cId="1357583207" sldId="486"/>
            <ac:picMk id="19" creationId="{8B3E5C86-0F0D-EDC6-12C8-7D54189C816D}"/>
          </ac:picMkLst>
        </pc:picChg>
      </pc:sldChg>
      <pc:sldChg chg="addSp modSp mod modAnim">
        <pc:chgData name="shery tawfeeq" userId="19a96e0e89ed5f52" providerId="LiveId" clId="{E87D7985-8907-40D7-93FD-9982DF7B155E}" dt="2023-03-21T12:00:06.055" v="3880"/>
        <pc:sldMkLst>
          <pc:docMk/>
          <pc:sldMk cId="1173680827" sldId="487"/>
        </pc:sldMkLst>
        <pc:spChg chg="mod">
          <ac:chgData name="shery tawfeeq" userId="19a96e0e89ed5f52" providerId="LiveId" clId="{E87D7985-8907-40D7-93FD-9982DF7B155E}" dt="2023-03-15T18:24:46.128" v="2411"/>
          <ac:spMkLst>
            <pc:docMk/>
            <pc:sldMk cId="1173680827" sldId="487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8:27:51.261" v="2440"/>
          <ac:spMkLst>
            <pc:docMk/>
            <pc:sldMk cId="1173680827" sldId="487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8:24:49.852" v="2412"/>
          <ac:spMkLst>
            <pc:docMk/>
            <pc:sldMk cId="1173680827" sldId="487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8:24:54.723" v="2413"/>
          <ac:spMkLst>
            <pc:docMk/>
            <pc:sldMk cId="1173680827" sldId="487"/>
            <ac:spMk id="11" creationId="{1933B726-2D3F-9C3D-353A-BD4D936E976B}"/>
          </ac:spMkLst>
        </pc:spChg>
        <pc:picChg chg="add mod">
          <ac:chgData name="shery tawfeeq" userId="19a96e0e89ed5f52" providerId="LiveId" clId="{E87D7985-8907-40D7-93FD-9982DF7B155E}" dt="2023-03-15T18:33:00.337" v="2470" actId="1036"/>
          <ac:picMkLst>
            <pc:docMk/>
            <pc:sldMk cId="1173680827" sldId="487"/>
            <ac:picMk id="12" creationId="{0C0B359B-D1D1-F95E-A308-170926C7E9BE}"/>
          </ac:picMkLst>
        </pc:picChg>
        <pc:picChg chg="add mod">
          <ac:chgData name="shery tawfeeq" userId="19a96e0e89ed5f52" providerId="LiveId" clId="{E87D7985-8907-40D7-93FD-9982DF7B155E}" dt="2023-03-21T12:00:06.055" v="3880"/>
          <ac:picMkLst>
            <pc:docMk/>
            <pc:sldMk cId="1173680827" sldId="487"/>
            <ac:picMk id="16" creationId="{B4CCF23E-5A66-7508-F092-3F016AD0DE9F}"/>
          </ac:picMkLst>
        </pc:picChg>
      </pc:sldChg>
      <pc:sldChg chg="addSp modSp mod modAnim">
        <pc:chgData name="shery tawfeeq" userId="19a96e0e89ed5f52" providerId="LiveId" clId="{E87D7985-8907-40D7-93FD-9982DF7B155E}" dt="2023-03-21T12:00:06.055" v="3880"/>
        <pc:sldMkLst>
          <pc:docMk/>
          <pc:sldMk cId="1853510987" sldId="488"/>
        </pc:sldMkLst>
        <pc:spChg chg="mod">
          <ac:chgData name="shery tawfeeq" userId="19a96e0e89ed5f52" providerId="LiveId" clId="{E87D7985-8907-40D7-93FD-9982DF7B155E}" dt="2023-03-15T19:59:22.399" v="3681" actId="14100"/>
          <ac:spMkLst>
            <pc:docMk/>
            <pc:sldMk cId="1853510987" sldId="488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8:46:59.265" v="2623" actId="115"/>
          <ac:spMkLst>
            <pc:docMk/>
            <pc:sldMk cId="1853510987" sldId="488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8:43:37.128" v="2594"/>
          <ac:spMkLst>
            <pc:docMk/>
            <pc:sldMk cId="1853510987" sldId="488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8:43:49.883" v="2597"/>
          <ac:spMkLst>
            <pc:docMk/>
            <pc:sldMk cId="1853510987" sldId="488"/>
            <ac:spMk id="14" creationId="{DE580DA7-FA54-B103-4CC0-186E15F03099}"/>
          </ac:spMkLst>
        </pc:spChg>
        <pc:picChg chg="add mod">
          <ac:chgData name="shery tawfeeq" userId="19a96e0e89ed5f52" providerId="LiveId" clId="{E87D7985-8907-40D7-93FD-9982DF7B155E}" dt="2023-03-15T18:49:11.259" v="2640" actId="1440"/>
          <ac:picMkLst>
            <pc:docMk/>
            <pc:sldMk cId="1853510987" sldId="488"/>
            <ac:picMk id="11" creationId="{8E854869-670C-4827-84B9-FA1F56A1EBF7}"/>
          </ac:picMkLst>
        </pc:picChg>
        <pc:picChg chg="add mod">
          <ac:chgData name="shery tawfeeq" userId="19a96e0e89ed5f52" providerId="LiveId" clId="{E87D7985-8907-40D7-93FD-9982DF7B155E}" dt="2023-03-21T12:00:06.055" v="3880"/>
          <ac:picMkLst>
            <pc:docMk/>
            <pc:sldMk cId="1853510987" sldId="488"/>
            <ac:picMk id="13" creationId="{0F30D376-B73E-9E02-C0D7-865140953657}"/>
          </ac:picMkLst>
        </pc:picChg>
      </pc:sldChg>
      <pc:sldChg chg="addSp modSp mod modAnim">
        <pc:chgData name="shery tawfeeq" userId="19a96e0e89ed5f52" providerId="LiveId" clId="{E87D7985-8907-40D7-93FD-9982DF7B155E}" dt="2023-03-21T12:00:06.055" v="3880"/>
        <pc:sldMkLst>
          <pc:docMk/>
          <pc:sldMk cId="3986341995" sldId="489"/>
        </pc:sldMkLst>
        <pc:spChg chg="mod">
          <ac:chgData name="shery tawfeeq" userId="19a96e0e89ed5f52" providerId="LiveId" clId="{E87D7985-8907-40D7-93FD-9982DF7B155E}" dt="2023-03-15T18:53:25.155" v="2745"/>
          <ac:spMkLst>
            <pc:docMk/>
            <pc:sldMk cId="3986341995" sldId="489"/>
            <ac:spMk id="7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9:00:52.718" v="2775" actId="207"/>
          <ac:spMkLst>
            <pc:docMk/>
            <pc:sldMk cId="3986341995" sldId="489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8:56:29.456" v="2748" actId="20577"/>
          <ac:spMkLst>
            <pc:docMk/>
            <pc:sldMk cId="3986341995" sldId="489"/>
            <ac:spMk id="10" creationId="{CEF17B6C-D094-4230-B16C-C3F5BE8B4779}"/>
          </ac:spMkLst>
        </pc:spChg>
        <pc:spChg chg="mod">
          <ac:chgData name="shery tawfeeq" userId="19a96e0e89ed5f52" providerId="LiveId" clId="{E87D7985-8907-40D7-93FD-9982DF7B155E}" dt="2023-03-15T19:20:44.111" v="3002"/>
          <ac:spMkLst>
            <pc:docMk/>
            <pc:sldMk cId="3986341995" sldId="489"/>
            <ac:spMk id="14" creationId="{DE580DA7-FA54-B103-4CC0-186E15F03099}"/>
          </ac:spMkLst>
        </pc:spChg>
        <pc:picChg chg="add mod modCrop">
          <ac:chgData name="shery tawfeeq" userId="19a96e0e89ed5f52" providerId="LiveId" clId="{E87D7985-8907-40D7-93FD-9982DF7B155E}" dt="2023-03-15T19:02:06.204" v="2819" actId="1440"/>
          <ac:picMkLst>
            <pc:docMk/>
            <pc:sldMk cId="3986341995" sldId="489"/>
            <ac:picMk id="11" creationId="{ACD06945-F998-5987-EFB8-8B5072590B01}"/>
          </ac:picMkLst>
        </pc:picChg>
        <pc:picChg chg="add mod">
          <ac:chgData name="shery tawfeeq" userId="19a96e0e89ed5f52" providerId="LiveId" clId="{E87D7985-8907-40D7-93FD-9982DF7B155E}" dt="2023-03-21T12:00:06.055" v="3880"/>
          <ac:picMkLst>
            <pc:docMk/>
            <pc:sldMk cId="3986341995" sldId="489"/>
            <ac:picMk id="13" creationId="{16B865DE-1001-934D-A156-EC62C9DAD9B8}"/>
          </ac:picMkLst>
        </pc:picChg>
      </pc:sldChg>
      <pc:sldChg chg="addSp delSp modSp add mod modAnim">
        <pc:chgData name="shery tawfeeq" userId="19a96e0e89ed5f52" providerId="LiveId" clId="{E87D7985-8907-40D7-93FD-9982DF7B155E}" dt="2023-03-21T12:11:40.410" v="3978"/>
        <pc:sldMkLst>
          <pc:docMk/>
          <pc:sldMk cId="2739670731" sldId="490"/>
        </pc:sldMkLst>
        <pc:spChg chg="mod">
          <ac:chgData name="shery tawfeeq" userId="19a96e0e89ed5f52" providerId="LiveId" clId="{E87D7985-8907-40D7-93FD-9982DF7B155E}" dt="2023-03-15T19:50:37.437" v="3478"/>
          <ac:spMkLst>
            <pc:docMk/>
            <pc:sldMk cId="2739670731" sldId="490"/>
            <ac:spMk id="7" creationId="{00000000-0000-0000-0000-000000000000}"/>
          </ac:spMkLst>
        </pc:spChg>
        <pc:spChg chg="add mod">
          <ac:chgData name="shery tawfeeq" userId="19a96e0e89ed5f52" providerId="LiveId" clId="{E87D7985-8907-40D7-93FD-9982DF7B155E}" dt="2023-03-15T20:01:00.514" v="3727"/>
          <ac:spMkLst>
            <pc:docMk/>
            <pc:sldMk cId="2739670731" sldId="490"/>
            <ac:spMk id="9" creationId="{80136703-DFD0-A562-A2A7-153ACABA0FCA}"/>
          </ac:spMkLst>
        </pc:spChg>
        <pc:spChg chg="mod">
          <ac:chgData name="shery tawfeeq" userId="19a96e0e89ed5f52" providerId="LiveId" clId="{E87D7985-8907-40D7-93FD-9982DF7B155E}" dt="2023-03-15T19:50:33.538" v="3477"/>
          <ac:spMkLst>
            <pc:docMk/>
            <pc:sldMk cId="2739670731" sldId="490"/>
            <ac:spMk id="12" creationId="{816562A6-F6ED-4B9E-A6A4-0B4D273A3F84}"/>
          </ac:spMkLst>
        </pc:spChg>
        <pc:spChg chg="del mod">
          <ac:chgData name="shery tawfeeq" userId="19a96e0e89ed5f52" providerId="LiveId" clId="{E87D7985-8907-40D7-93FD-9982DF7B155E}" dt="2023-03-15T20:00:59.523" v="3726" actId="478"/>
          <ac:spMkLst>
            <pc:docMk/>
            <pc:sldMk cId="2739670731" sldId="490"/>
            <ac:spMk id="13" creationId="{4397E26A-3CC4-4822-965D-1FFF0255314E}"/>
          </ac:spMkLst>
        </pc:spChg>
        <pc:picChg chg="mod">
          <ac:chgData name="shery tawfeeq" userId="19a96e0e89ed5f52" providerId="LiveId" clId="{E87D7985-8907-40D7-93FD-9982DF7B155E}" dt="2023-03-15T12:11:59.142" v="304" actId="1037"/>
          <ac:picMkLst>
            <pc:docMk/>
            <pc:sldMk cId="2739670731" sldId="490"/>
            <ac:picMk id="6" creationId="{00000000-0000-0000-0000-000000000000}"/>
          </ac:picMkLst>
        </pc:picChg>
        <pc:picChg chg="add mod">
          <ac:chgData name="shery tawfeeq" userId="19a96e0e89ed5f52" providerId="LiveId" clId="{E87D7985-8907-40D7-93FD-9982DF7B155E}" dt="2023-03-15T12:19:23.934" v="362"/>
          <ac:picMkLst>
            <pc:docMk/>
            <pc:sldMk cId="2739670731" sldId="490"/>
            <ac:picMk id="8" creationId="{844C0D2E-E402-F035-E3B8-6F65AD17505A}"/>
          </ac:picMkLst>
        </pc:picChg>
        <pc:picChg chg="add mod">
          <ac:chgData name="shery tawfeeq" userId="19a96e0e89ed5f52" providerId="LiveId" clId="{E87D7985-8907-40D7-93FD-9982DF7B155E}" dt="2023-03-21T12:11:40.410" v="3978"/>
          <ac:picMkLst>
            <pc:docMk/>
            <pc:sldMk cId="2739670731" sldId="490"/>
            <ac:picMk id="14" creationId="{2E0538FF-77F7-55D4-F084-1B244656A187}"/>
          </ac:picMkLst>
        </pc:picChg>
      </pc:sldChg>
      <pc:sldChg chg="addSp delSp modSp add mod delAnim modAnim">
        <pc:chgData name="shery tawfeeq" userId="19a96e0e89ed5f52" providerId="LiveId" clId="{E87D7985-8907-40D7-93FD-9982DF7B155E}" dt="2023-03-21T11:46:04.242" v="3876"/>
        <pc:sldMkLst>
          <pc:docMk/>
          <pc:sldMk cId="1481349364" sldId="491"/>
        </pc:sldMkLst>
        <pc:spChg chg="del mod">
          <ac:chgData name="shery tawfeeq" userId="19a96e0e89ed5f52" providerId="LiveId" clId="{E87D7985-8907-40D7-93FD-9982DF7B155E}" dt="2023-03-15T17:44:57.486" v="2017" actId="478"/>
          <ac:spMkLst>
            <pc:docMk/>
            <pc:sldMk cId="1481349364" sldId="491"/>
            <ac:spMk id="9" creationId="{00000000-0000-0000-0000-000000000000}"/>
          </ac:spMkLst>
        </pc:spChg>
        <pc:spChg chg="add del">
          <ac:chgData name="shery tawfeeq" userId="19a96e0e89ed5f52" providerId="LiveId" clId="{E87D7985-8907-40D7-93FD-9982DF7B155E}" dt="2023-03-15T17:49:33.615" v="2031" actId="22"/>
          <ac:spMkLst>
            <pc:docMk/>
            <pc:sldMk cId="1481349364" sldId="491"/>
            <ac:spMk id="13" creationId="{7038C094-D78B-6EBF-9BD3-7D70F29C0785}"/>
          </ac:spMkLst>
        </pc:spChg>
        <pc:spChg chg="add mod">
          <ac:chgData name="shery tawfeeq" userId="19a96e0e89ed5f52" providerId="LiveId" clId="{E87D7985-8907-40D7-93FD-9982DF7B155E}" dt="2023-03-15T17:56:26.336" v="2085" actId="115"/>
          <ac:spMkLst>
            <pc:docMk/>
            <pc:sldMk cId="1481349364" sldId="491"/>
            <ac:spMk id="16" creationId="{D7012076-7B79-2B37-F45B-3B44DFE1575C}"/>
          </ac:spMkLst>
        </pc:spChg>
        <pc:picChg chg="mod">
          <ac:chgData name="shery tawfeeq" userId="19a96e0e89ed5f52" providerId="LiveId" clId="{E87D7985-8907-40D7-93FD-9982DF7B155E}" dt="2023-03-15T17:56:13.054" v="2083" actId="1076"/>
          <ac:picMkLst>
            <pc:docMk/>
            <pc:sldMk cId="1481349364" sldId="491"/>
            <ac:picMk id="6" creationId="{00000000-0000-0000-0000-000000000000}"/>
          </ac:picMkLst>
        </pc:picChg>
        <pc:picChg chg="del">
          <ac:chgData name="shery tawfeeq" userId="19a96e0e89ed5f52" providerId="LiveId" clId="{E87D7985-8907-40D7-93FD-9982DF7B155E}" dt="2023-03-15T17:44:47.411" v="2014" actId="478"/>
          <ac:picMkLst>
            <pc:docMk/>
            <pc:sldMk cId="1481349364" sldId="491"/>
            <ac:picMk id="11" creationId="{F6D2865E-18B7-71E9-76E3-68EFC9201ED4}"/>
          </ac:picMkLst>
        </pc:picChg>
        <pc:picChg chg="add mod">
          <ac:chgData name="shery tawfeeq" userId="19a96e0e89ed5f52" providerId="LiveId" clId="{E87D7985-8907-40D7-93FD-9982DF7B155E}" dt="2023-03-21T11:46:04.242" v="3876"/>
          <ac:picMkLst>
            <pc:docMk/>
            <pc:sldMk cId="1481349364" sldId="491"/>
            <ac:picMk id="12" creationId="{BA193828-7AD5-6C96-9DA1-4EE592E38748}"/>
          </ac:picMkLst>
        </pc:picChg>
        <pc:picChg chg="add mod">
          <ac:chgData name="shery tawfeeq" userId="19a96e0e89ed5f52" providerId="LiveId" clId="{E87D7985-8907-40D7-93FD-9982DF7B155E}" dt="2023-03-15T17:53:15.935" v="2045" actId="1076"/>
          <ac:picMkLst>
            <pc:docMk/>
            <pc:sldMk cId="1481349364" sldId="491"/>
            <ac:picMk id="2050" creationId="{A6875E7E-D00D-AC51-5DB5-7C6FC9858C43}"/>
          </ac:picMkLst>
        </pc:picChg>
      </pc:sldChg>
      <pc:sldChg chg="addSp delSp modSp add mod modAnim">
        <pc:chgData name="shery tawfeeq" userId="19a96e0e89ed5f52" providerId="LiveId" clId="{E87D7985-8907-40D7-93FD-9982DF7B155E}" dt="2023-03-21T11:46:04.242" v="3876"/>
        <pc:sldMkLst>
          <pc:docMk/>
          <pc:sldMk cId="1088641537" sldId="492"/>
        </pc:sldMkLst>
        <pc:spChg chg="mod">
          <ac:chgData name="shery tawfeeq" userId="19a96e0e89ed5f52" providerId="LiveId" clId="{E87D7985-8907-40D7-93FD-9982DF7B155E}" dt="2023-03-15T18:15:17.440" v="2323" actId="1037"/>
          <ac:spMkLst>
            <pc:docMk/>
            <pc:sldMk cId="1088641537" sldId="492"/>
            <ac:spMk id="9" creationId="{00000000-0000-0000-0000-000000000000}"/>
          </ac:spMkLst>
        </pc:spChg>
        <pc:picChg chg="mod">
          <ac:chgData name="shery tawfeeq" userId="19a96e0e89ed5f52" providerId="LiveId" clId="{E87D7985-8907-40D7-93FD-9982DF7B155E}" dt="2023-03-15T18:15:33.497" v="2343" actId="1076"/>
          <ac:picMkLst>
            <pc:docMk/>
            <pc:sldMk cId="1088641537" sldId="492"/>
            <ac:picMk id="2" creationId="{00000000-0000-0000-0000-000000000000}"/>
          </ac:picMkLst>
        </pc:picChg>
        <pc:picChg chg="mod">
          <ac:chgData name="shery tawfeeq" userId="19a96e0e89ed5f52" providerId="LiveId" clId="{E87D7985-8907-40D7-93FD-9982DF7B155E}" dt="2023-03-15T18:14:25.801" v="2242" actId="1036"/>
          <ac:picMkLst>
            <pc:docMk/>
            <pc:sldMk cId="1088641537" sldId="492"/>
            <ac:picMk id="3" creationId="{00000000-0000-0000-0000-000000000000}"/>
          </ac:picMkLst>
        </pc:picChg>
        <pc:picChg chg="del">
          <ac:chgData name="shery tawfeeq" userId="19a96e0e89ed5f52" providerId="LiveId" clId="{E87D7985-8907-40D7-93FD-9982DF7B155E}" dt="2023-03-15T18:14:45.311" v="2243" actId="478"/>
          <ac:picMkLst>
            <pc:docMk/>
            <pc:sldMk cId="1088641537" sldId="492"/>
            <ac:picMk id="12" creationId="{B6F32137-3346-6FA2-09C2-F5BE73023E30}"/>
          </ac:picMkLst>
        </pc:picChg>
        <pc:picChg chg="add mod">
          <ac:chgData name="shery tawfeeq" userId="19a96e0e89ed5f52" providerId="LiveId" clId="{E87D7985-8907-40D7-93FD-9982DF7B155E}" dt="2023-03-15T18:15:46.322" v="2345" actId="14100"/>
          <ac:picMkLst>
            <pc:docMk/>
            <pc:sldMk cId="1088641537" sldId="492"/>
            <ac:picMk id="13" creationId="{8B800259-B009-0EE1-9EB0-B9E21F6C6D5F}"/>
          </ac:picMkLst>
        </pc:picChg>
        <pc:picChg chg="add mod">
          <ac:chgData name="shery tawfeeq" userId="19a96e0e89ed5f52" providerId="LiveId" clId="{E87D7985-8907-40D7-93FD-9982DF7B155E}" dt="2023-03-21T11:46:04.242" v="3876"/>
          <ac:picMkLst>
            <pc:docMk/>
            <pc:sldMk cId="1088641537" sldId="492"/>
            <ac:picMk id="14" creationId="{6499B752-E7A7-E69C-33CE-948A5785275F}"/>
          </ac:picMkLst>
        </pc:picChg>
      </pc:sldChg>
      <pc:sldChg chg="addSp delSp modSp add mod modAnim">
        <pc:chgData name="shery tawfeeq" userId="19a96e0e89ed5f52" providerId="LiveId" clId="{E87D7985-8907-40D7-93FD-9982DF7B155E}" dt="2023-03-21T12:00:06.055" v="3880"/>
        <pc:sldMkLst>
          <pc:docMk/>
          <pc:sldMk cId="2336418382" sldId="493"/>
        </pc:sldMkLst>
        <pc:spChg chg="mod">
          <ac:chgData name="shery tawfeeq" userId="19a96e0e89ed5f52" providerId="LiveId" clId="{E87D7985-8907-40D7-93FD-9982DF7B155E}" dt="2023-03-15T18:43:17.912" v="2591" actId="1035"/>
          <ac:spMkLst>
            <pc:docMk/>
            <pc:sldMk cId="2336418382" sldId="493"/>
            <ac:spMk id="9" creationId="{00000000-0000-0000-0000-000000000000}"/>
          </ac:spMkLst>
        </pc:spChg>
        <pc:spChg chg="mod">
          <ac:chgData name="shery tawfeeq" userId="19a96e0e89ed5f52" providerId="LiveId" clId="{E87D7985-8907-40D7-93FD-9982DF7B155E}" dt="2023-03-15T19:59:12.238" v="3674" actId="1076"/>
          <ac:spMkLst>
            <pc:docMk/>
            <pc:sldMk cId="2336418382" sldId="493"/>
            <ac:spMk id="10" creationId="{CEF17B6C-D094-4230-B16C-C3F5BE8B4779}"/>
          </ac:spMkLst>
        </pc:spChg>
        <pc:picChg chg="mod">
          <ac:chgData name="shery tawfeeq" userId="19a96e0e89ed5f52" providerId="LiveId" clId="{E87D7985-8907-40D7-93FD-9982DF7B155E}" dt="2023-03-15T19:59:15.940" v="3680" actId="1036"/>
          <ac:picMkLst>
            <pc:docMk/>
            <pc:sldMk cId="2336418382" sldId="493"/>
            <ac:picMk id="6" creationId="{00000000-0000-0000-0000-000000000000}"/>
          </ac:picMkLst>
        </pc:picChg>
        <pc:picChg chg="del">
          <ac:chgData name="shery tawfeeq" userId="19a96e0e89ed5f52" providerId="LiveId" clId="{E87D7985-8907-40D7-93FD-9982DF7B155E}" dt="2023-03-15T18:42:21.953" v="2488" actId="478"/>
          <ac:picMkLst>
            <pc:docMk/>
            <pc:sldMk cId="2336418382" sldId="493"/>
            <ac:picMk id="12" creationId="{0C0B359B-D1D1-F95E-A308-170926C7E9BE}"/>
          </ac:picMkLst>
        </pc:picChg>
        <pc:picChg chg="add mod">
          <ac:chgData name="shery tawfeeq" userId="19a96e0e89ed5f52" providerId="LiveId" clId="{E87D7985-8907-40D7-93FD-9982DF7B155E}" dt="2023-03-21T12:00:06.055" v="3880"/>
          <ac:picMkLst>
            <pc:docMk/>
            <pc:sldMk cId="2336418382" sldId="493"/>
            <ac:picMk id="13" creationId="{FDA3B663-985E-7388-960A-5F698C865A21}"/>
          </ac:picMkLst>
        </pc:picChg>
        <pc:picChg chg="add mod">
          <ac:chgData name="shery tawfeeq" userId="19a96e0e89ed5f52" providerId="LiveId" clId="{E87D7985-8907-40D7-93FD-9982DF7B155E}" dt="2023-03-15T18:43:22.053" v="2592" actId="14100"/>
          <ac:picMkLst>
            <pc:docMk/>
            <pc:sldMk cId="2336418382" sldId="493"/>
            <ac:picMk id="3074" creationId="{EAD678AC-1230-D806-92AF-D456B7DFE420}"/>
          </ac:picMkLst>
        </pc:picChg>
      </pc:sldChg>
      <pc:sldChg chg="addSp delSp modSp add mod modAnim">
        <pc:chgData name="shery tawfeeq" userId="19a96e0e89ed5f52" providerId="LiveId" clId="{E87D7985-8907-40D7-93FD-9982DF7B155E}" dt="2023-03-21T12:00:06.055" v="3880"/>
        <pc:sldMkLst>
          <pc:docMk/>
          <pc:sldMk cId="618457509" sldId="494"/>
        </pc:sldMkLst>
        <pc:spChg chg="mod">
          <ac:chgData name="shery tawfeeq" userId="19a96e0e89ed5f52" providerId="LiveId" clId="{E87D7985-8907-40D7-93FD-9982DF7B155E}" dt="2023-03-15T18:53:05.602" v="2743"/>
          <ac:spMkLst>
            <pc:docMk/>
            <pc:sldMk cId="618457509" sldId="494"/>
            <ac:spMk id="9" creationId="{00000000-0000-0000-0000-000000000000}"/>
          </ac:spMkLst>
        </pc:spChg>
        <pc:picChg chg="del">
          <ac:chgData name="shery tawfeeq" userId="19a96e0e89ed5f52" providerId="LiveId" clId="{E87D7985-8907-40D7-93FD-9982DF7B155E}" dt="2023-03-15T18:51:48.340" v="2657" actId="478"/>
          <ac:picMkLst>
            <pc:docMk/>
            <pc:sldMk cId="618457509" sldId="494"/>
            <ac:picMk id="11" creationId="{8E854869-670C-4827-84B9-FA1F56A1EBF7}"/>
          </ac:picMkLst>
        </pc:picChg>
        <pc:picChg chg="add mod">
          <ac:chgData name="shery tawfeeq" userId="19a96e0e89ed5f52" providerId="LiveId" clId="{E87D7985-8907-40D7-93FD-9982DF7B155E}" dt="2023-03-15T18:52:41.217" v="2669" actId="1076"/>
          <ac:picMkLst>
            <pc:docMk/>
            <pc:sldMk cId="618457509" sldId="494"/>
            <ac:picMk id="12" creationId="{D0BF2B98-6387-99CD-823D-B9AA8AB06BF1}"/>
          </ac:picMkLst>
        </pc:picChg>
        <pc:picChg chg="add mod">
          <ac:chgData name="shery tawfeeq" userId="19a96e0e89ed5f52" providerId="LiveId" clId="{E87D7985-8907-40D7-93FD-9982DF7B155E}" dt="2023-03-21T12:00:06.055" v="3880"/>
          <ac:picMkLst>
            <pc:docMk/>
            <pc:sldMk cId="618457509" sldId="494"/>
            <ac:picMk id="13" creationId="{3A228019-DFA4-EDD4-BD64-527FA8BD8431}"/>
          </ac:picMkLst>
        </pc:picChg>
      </pc:sldChg>
      <pc:sldChg chg="addSp delSp modSp add mod modAnim">
        <pc:chgData name="shery tawfeeq" userId="19a96e0e89ed5f52" providerId="LiveId" clId="{E87D7985-8907-40D7-93FD-9982DF7B155E}" dt="2023-03-21T12:00:06.055" v="3880"/>
        <pc:sldMkLst>
          <pc:docMk/>
          <pc:sldMk cId="4029521981" sldId="495"/>
        </pc:sldMkLst>
        <pc:spChg chg="mod">
          <ac:chgData name="shery tawfeeq" userId="19a96e0e89ed5f52" providerId="LiveId" clId="{E87D7985-8907-40D7-93FD-9982DF7B155E}" dt="2023-03-15T19:17:30.180" v="2965" actId="1038"/>
          <ac:spMkLst>
            <pc:docMk/>
            <pc:sldMk cId="4029521981" sldId="495"/>
            <ac:spMk id="9" creationId="{00000000-0000-0000-0000-000000000000}"/>
          </ac:spMkLst>
        </pc:spChg>
        <pc:picChg chg="del">
          <ac:chgData name="shery tawfeeq" userId="19a96e0e89ed5f52" providerId="LiveId" clId="{E87D7985-8907-40D7-93FD-9982DF7B155E}" dt="2023-03-15T19:16:33.807" v="2845" actId="478"/>
          <ac:picMkLst>
            <pc:docMk/>
            <pc:sldMk cId="4029521981" sldId="495"/>
            <ac:picMk id="11" creationId="{ACD06945-F998-5987-EFB8-8B5072590B01}"/>
          </ac:picMkLst>
        </pc:picChg>
        <pc:picChg chg="add mod">
          <ac:chgData name="shery tawfeeq" userId="19a96e0e89ed5f52" providerId="LiveId" clId="{E87D7985-8907-40D7-93FD-9982DF7B155E}" dt="2023-03-15T19:17:06.034" v="2850" actId="1076"/>
          <ac:picMkLst>
            <pc:docMk/>
            <pc:sldMk cId="4029521981" sldId="495"/>
            <ac:picMk id="12" creationId="{DD3D355D-7F47-6275-286C-9BCFAFA0C0F5}"/>
          </ac:picMkLst>
        </pc:picChg>
        <pc:picChg chg="add mod">
          <ac:chgData name="shery tawfeeq" userId="19a96e0e89ed5f52" providerId="LiveId" clId="{E87D7985-8907-40D7-93FD-9982DF7B155E}" dt="2023-03-21T12:00:06.055" v="3880"/>
          <ac:picMkLst>
            <pc:docMk/>
            <pc:sldMk cId="4029521981" sldId="495"/>
            <ac:picMk id="13" creationId="{88C53EFF-7C34-CF8D-6263-5D9E52F76FA2}"/>
          </ac:picMkLst>
        </pc:picChg>
      </pc:sldChg>
      <pc:sldChg chg="addSp delSp modSp add mod modTransition modAnim">
        <pc:chgData name="shery tawfeeq" userId="19a96e0e89ed5f52" providerId="LiveId" clId="{E87D7985-8907-40D7-93FD-9982DF7B155E}" dt="2023-03-21T11:34:17.886" v="3871"/>
        <pc:sldMkLst>
          <pc:docMk/>
          <pc:sldMk cId="1991027120" sldId="496"/>
        </pc:sldMkLst>
        <pc:spChg chg="mod">
          <ac:chgData name="shery tawfeeq" userId="19a96e0e89ed5f52" providerId="LiveId" clId="{E87D7985-8907-40D7-93FD-9982DF7B155E}" dt="2023-03-15T19:23:55.188" v="3098" actId="1035"/>
          <ac:spMkLst>
            <pc:docMk/>
            <pc:sldMk cId="1991027120" sldId="496"/>
            <ac:spMk id="9" creationId="{00000000-0000-0000-0000-000000000000}"/>
          </ac:spMkLst>
        </pc:spChg>
        <pc:spChg chg="add del">
          <ac:chgData name="shery tawfeeq" userId="19a96e0e89ed5f52" providerId="LiveId" clId="{E87D7985-8907-40D7-93FD-9982DF7B155E}" dt="2023-03-15T19:19:05.649" v="2972" actId="22"/>
          <ac:spMkLst>
            <pc:docMk/>
            <pc:sldMk cId="1991027120" sldId="496"/>
            <ac:spMk id="13" creationId="{8B160A0A-9CD1-1DA3-CF9E-2EE1686BFC8D}"/>
          </ac:spMkLst>
        </pc:spChg>
        <pc:spChg chg="del">
          <ac:chgData name="shery tawfeeq" userId="19a96e0e89ed5f52" providerId="LiveId" clId="{E87D7985-8907-40D7-93FD-9982DF7B155E}" dt="2023-03-15T19:18:38.588" v="2967" actId="478"/>
          <ac:spMkLst>
            <pc:docMk/>
            <pc:sldMk cId="1991027120" sldId="496"/>
            <ac:spMk id="14" creationId="{DE580DA7-FA54-B103-4CC0-186E15F03099}"/>
          </ac:spMkLst>
        </pc:spChg>
        <pc:spChg chg="add del">
          <ac:chgData name="shery tawfeeq" userId="19a96e0e89ed5f52" providerId="LiveId" clId="{E87D7985-8907-40D7-93FD-9982DF7B155E}" dt="2023-03-15T19:19:07.827" v="2974" actId="22"/>
          <ac:spMkLst>
            <pc:docMk/>
            <pc:sldMk cId="1991027120" sldId="496"/>
            <ac:spMk id="16" creationId="{11C11CDE-7F10-6AFD-4226-3F70BDAC9377}"/>
          </ac:spMkLst>
        </pc:spChg>
        <pc:picChg chg="mod">
          <ac:chgData name="shery tawfeeq" userId="19a96e0e89ed5f52" providerId="LiveId" clId="{E87D7985-8907-40D7-93FD-9982DF7B155E}" dt="2023-03-15T19:23:44.347" v="3080" actId="1076"/>
          <ac:picMkLst>
            <pc:docMk/>
            <pc:sldMk cId="1991027120" sldId="496"/>
            <ac:picMk id="6" creationId="{00000000-0000-0000-0000-000000000000}"/>
          </ac:picMkLst>
        </pc:picChg>
        <pc:picChg chg="del">
          <ac:chgData name="shery tawfeeq" userId="19a96e0e89ed5f52" providerId="LiveId" clId="{E87D7985-8907-40D7-93FD-9982DF7B155E}" dt="2023-03-15T19:18:40.291" v="2968" actId="478"/>
          <ac:picMkLst>
            <pc:docMk/>
            <pc:sldMk cId="1991027120" sldId="496"/>
            <ac:picMk id="8" creationId="{D7FA850F-DE88-82DC-533B-51244BD51E39}"/>
          </ac:picMkLst>
        </pc:picChg>
        <pc:picChg chg="del">
          <ac:chgData name="shery tawfeeq" userId="19a96e0e89ed5f52" providerId="LiveId" clId="{E87D7985-8907-40D7-93FD-9982DF7B155E}" dt="2023-03-15T19:18:42.896" v="2969" actId="478"/>
          <ac:picMkLst>
            <pc:docMk/>
            <pc:sldMk cId="1991027120" sldId="496"/>
            <ac:picMk id="11" creationId="{C9481856-DC70-14A2-71CF-22B5060C11C2}"/>
          </ac:picMkLst>
        </pc:picChg>
        <pc:picChg chg="add del mod ord">
          <ac:chgData name="shery tawfeeq" userId="19a96e0e89ed5f52" providerId="LiveId" clId="{E87D7985-8907-40D7-93FD-9982DF7B155E}" dt="2023-03-21T11:33:38.006" v="3868"/>
          <ac:picMkLst>
            <pc:docMk/>
            <pc:sldMk cId="1991027120" sldId="496"/>
            <ac:picMk id="11" creationId="{F7835440-1F5A-CCE3-C6B5-E3120728119E}"/>
          </ac:picMkLst>
        </pc:picChg>
        <pc:picChg chg="add del mod">
          <ac:chgData name="shery tawfeeq" userId="19a96e0e89ed5f52" providerId="LiveId" clId="{E87D7985-8907-40D7-93FD-9982DF7B155E}" dt="2023-03-21T11:33:16.280" v="3867"/>
          <ac:picMkLst>
            <pc:docMk/>
            <pc:sldMk cId="1991027120" sldId="496"/>
            <ac:picMk id="12" creationId="{89932C88-D3C9-56F1-4BD9-50716CCF1836}"/>
          </ac:picMkLst>
        </pc:picChg>
        <pc:picChg chg="add del mod">
          <ac:chgData name="shery tawfeeq" userId="19a96e0e89ed5f52" providerId="LiveId" clId="{E87D7985-8907-40D7-93FD-9982DF7B155E}" dt="2023-03-21T11:33:41.354" v="3870"/>
          <ac:picMkLst>
            <pc:docMk/>
            <pc:sldMk cId="1991027120" sldId="496"/>
            <ac:picMk id="13" creationId="{4DACD233-DED4-DCCA-AC4E-CF3842DD22A8}"/>
          </ac:picMkLst>
        </pc:picChg>
        <pc:picChg chg="add del mod ord">
          <ac:chgData name="shery tawfeeq" userId="19a96e0e89ed5f52" providerId="LiveId" clId="{E87D7985-8907-40D7-93FD-9982DF7B155E}" dt="2023-03-21T11:34:17.886" v="3871"/>
          <ac:picMkLst>
            <pc:docMk/>
            <pc:sldMk cId="1991027120" sldId="496"/>
            <ac:picMk id="16" creationId="{14988D3A-27AA-ED1F-B290-C982A01D5815}"/>
          </ac:picMkLst>
        </pc:picChg>
        <pc:picChg chg="add mod">
          <ac:chgData name="shery tawfeeq" userId="19a96e0e89ed5f52" providerId="LiveId" clId="{E87D7985-8907-40D7-93FD-9982DF7B155E}" dt="2023-03-15T19:24:00.679" v="3106" actId="1037"/>
          <ac:picMkLst>
            <pc:docMk/>
            <pc:sldMk cId="1991027120" sldId="496"/>
            <ac:picMk id="17" creationId="{AFBF6D50-1AB9-C05F-F88C-C676093D9B92}"/>
          </ac:picMkLst>
        </pc:picChg>
        <pc:picChg chg="add mod">
          <ac:chgData name="shery tawfeeq" userId="19a96e0e89ed5f52" providerId="LiveId" clId="{E87D7985-8907-40D7-93FD-9982DF7B155E}" dt="2023-03-21T11:34:17.886" v="3871"/>
          <ac:picMkLst>
            <pc:docMk/>
            <pc:sldMk cId="1991027120" sldId="496"/>
            <ac:picMk id="18" creationId="{0B7E9E32-8381-DF6A-AA58-A10679417E41}"/>
          </ac:picMkLst>
        </pc:picChg>
      </pc:sldChg>
      <pc:sldChg chg="add del modAnim">
        <pc:chgData name="shery tawfeeq" userId="19a96e0e89ed5f52" providerId="LiveId" clId="{E87D7985-8907-40D7-93FD-9982DF7B155E}" dt="2023-03-20T20:42:02.788" v="3827" actId="2696"/>
        <pc:sldMkLst>
          <pc:docMk/>
          <pc:sldMk cId="279329448" sldId="497"/>
        </pc:sldMkLst>
      </pc:sldChg>
      <pc:sldChg chg="addSp delSp modSp add mod modTransition delAnim modAnim">
        <pc:chgData name="shery tawfeeq" userId="19a96e0e89ed5f52" providerId="LiveId" clId="{E87D7985-8907-40D7-93FD-9982DF7B155E}" dt="2023-03-21T12:05:44.302" v="3977"/>
        <pc:sldMkLst>
          <pc:docMk/>
          <pc:sldMk cId="4775531" sldId="498"/>
        </pc:sldMkLst>
        <pc:spChg chg="mod">
          <ac:chgData name="shery tawfeeq" userId="19a96e0e89ed5f52" providerId="LiveId" clId="{E87D7985-8907-40D7-93FD-9982DF7B155E}" dt="2023-03-15T19:36:26.584" v="3181" actId="404"/>
          <ac:spMkLst>
            <pc:docMk/>
            <pc:sldMk cId="4775531" sldId="498"/>
            <ac:spMk id="7" creationId="{00000000-0000-0000-0000-000000000000}"/>
          </ac:spMkLst>
        </pc:spChg>
        <pc:spChg chg="del">
          <ac:chgData name="shery tawfeeq" userId="19a96e0e89ed5f52" providerId="LiveId" clId="{E87D7985-8907-40D7-93FD-9982DF7B155E}" dt="2023-03-15T19:36:48.487" v="3193" actId="478"/>
          <ac:spMkLst>
            <pc:docMk/>
            <pc:sldMk cId="4775531" sldId="498"/>
            <ac:spMk id="9" creationId="{00000000-0000-0000-0000-000000000000}"/>
          </ac:spMkLst>
        </pc:spChg>
        <pc:spChg chg="del mod">
          <ac:chgData name="shery tawfeeq" userId="19a96e0e89ed5f52" providerId="LiveId" clId="{E87D7985-8907-40D7-93FD-9982DF7B155E}" dt="2023-03-15T19:36:41.284" v="3190" actId="478"/>
          <ac:spMkLst>
            <pc:docMk/>
            <pc:sldMk cId="4775531" sldId="498"/>
            <ac:spMk id="14" creationId="{DE580DA7-FA54-B103-4CC0-186E15F03099}"/>
          </ac:spMkLst>
        </pc:spChg>
        <pc:picChg chg="mod">
          <ac:chgData name="shery tawfeeq" userId="19a96e0e89ed5f52" providerId="LiveId" clId="{E87D7985-8907-40D7-93FD-9982DF7B155E}" dt="2023-03-15T19:41:01.053" v="3391" actId="1036"/>
          <ac:picMkLst>
            <pc:docMk/>
            <pc:sldMk cId="4775531" sldId="498"/>
            <ac:picMk id="6" creationId="{00000000-0000-0000-0000-000000000000}"/>
          </ac:picMkLst>
        </pc:picChg>
        <pc:picChg chg="del">
          <ac:chgData name="shery tawfeeq" userId="19a96e0e89ed5f52" providerId="LiveId" clId="{E87D7985-8907-40D7-93FD-9982DF7B155E}" dt="2023-03-15T19:36:42.812" v="3191" actId="478"/>
          <ac:picMkLst>
            <pc:docMk/>
            <pc:sldMk cId="4775531" sldId="498"/>
            <ac:picMk id="8" creationId="{D7FA850F-DE88-82DC-533B-51244BD51E39}"/>
          </ac:picMkLst>
        </pc:picChg>
        <pc:picChg chg="add del mod">
          <ac:chgData name="shery tawfeeq" userId="19a96e0e89ed5f52" providerId="LiveId" clId="{E87D7985-8907-40D7-93FD-9982DF7B155E}" dt="2023-03-21T12:04:43.930" v="3976"/>
          <ac:picMkLst>
            <pc:docMk/>
            <pc:sldMk cId="4775531" sldId="498"/>
            <ac:picMk id="9" creationId="{4D6277A9-09B1-321C-F6A5-EE1E28FD90F0}"/>
          </ac:picMkLst>
        </pc:picChg>
        <pc:picChg chg="add del mod">
          <ac:chgData name="shery tawfeeq" userId="19a96e0e89ed5f52" providerId="LiveId" clId="{E87D7985-8907-40D7-93FD-9982DF7B155E}" dt="2023-03-21T12:03:38.913" v="3881" actId="478"/>
          <ac:picMkLst>
            <pc:docMk/>
            <pc:sldMk cId="4775531" sldId="498"/>
            <ac:picMk id="11" creationId="{8E9DC808-3D35-4AC6-7A56-298AF8B0A4FC}"/>
          </ac:picMkLst>
        </pc:picChg>
        <pc:picChg chg="del">
          <ac:chgData name="shery tawfeeq" userId="19a96e0e89ed5f52" providerId="LiveId" clId="{E87D7985-8907-40D7-93FD-9982DF7B155E}" dt="2023-03-15T19:36:45.004" v="3192" actId="478"/>
          <ac:picMkLst>
            <pc:docMk/>
            <pc:sldMk cId="4775531" sldId="498"/>
            <ac:picMk id="12" creationId="{DD3D355D-7F47-6275-286C-9BCFAFA0C0F5}"/>
          </ac:picMkLst>
        </pc:picChg>
        <pc:picChg chg="add mod">
          <ac:chgData name="shery tawfeeq" userId="19a96e0e89ed5f52" providerId="LiveId" clId="{E87D7985-8907-40D7-93FD-9982DF7B155E}" dt="2023-03-15T19:40:43.563" v="3376" actId="14100"/>
          <ac:picMkLst>
            <pc:docMk/>
            <pc:sldMk cId="4775531" sldId="498"/>
            <ac:picMk id="13" creationId="{E2742733-0936-D1BC-0F0F-562ABE68C414}"/>
          </ac:picMkLst>
        </pc:picChg>
        <pc:picChg chg="add mod">
          <ac:chgData name="shery tawfeeq" userId="19a96e0e89ed5f52" providerId="LiveId" clId="{E87D7985-8907-40D7-93FD-9982DF7B155E}" dt="2023-03-15T19:40:54.063" v="3385" actId="1036"/>
          <ac:picMkLst>
            <pc:docMk/>
            <pc:sldMk cId="4775531" sldId="498"/>
            <ac:picMk id="15" creationId="{D1564913-E5B3-9E2B-AD0A-3253BEA68CE1}"/>
          </ac:picMkLst>
        </pc:picChg>
        <pc:picChg chg="add mod">
          <ac:chgData name="shery tawfeeq" userId="19a96e0e89ed5f52" providerId="LiveId" clId="{E87D7985-8907-40D7-93FD-9982DF7B155E}" dt="2023-03-21T12:04:14.740" v="3974" actId="1440"/>
          <ac:picMkLst>
            <pc:docMk/>
            <pc:sldMk cId="4775531" sldId="498"/>
            <ac:picMk id="16" creationId="{CCC51926-E7B8-70E9-6DA1-FAF32A425978}"/>
          </ac:picMkLst>
        </pc:picChg>
        <pc:picChg chg="add del mod ord">
          <ac:chgData name="shery tawfeeq" userId="19a96e0e89ed5f52" providerId="LiveId" clId="{E87D7985-8907-40D7-93FD-9982DF7B155E}" dt="2023-03-21T12:05:44.302" v="3977"/>
          <ac:picMkLst>
            <pc:docMk/>
            <pc:sldMk cId="4775531" sldId="498"/>
            <ac:picMk id="18" creationId="{4623FA94-BBD3-1F55-A4D9-1DD065263B2A}"/>
          </ac:picMkLst>
        </pc:picChg>
        <pc:picChg chg="add mod">
          <ac:chgData name="shery tawfeeq" userId="19a96e0e89ed5f52" providerId="LiveId" clId="{E87D7985-8907-40D7-93FD-9982DF7B155E}" dt="2023-03-21T12:05:44.302" v="3977"/>
          <ac:picMkLst>
            <pc:docMk/>
            <pc:sldMk cId="4775531" sldId="498"/>
            <ac:picMk id="19" creationId="{5E2ABE92-3630-C0A9-4730-41CD43175DFD}"/>
          </ac:picMkLst>
        </pc:picChg>
      </pc:sldChg>
      <pc:sldChg chg="addSp delSp modSp add mod ord modAnim">
        <pc:chgData name="shery tawfeeq" userId="19a96e0e89ed5f52" providerId="LiveId" clId="{E87D7985-8907-40D7-93FD-9982DF7B155E}" dt="2023-03-21T12:00:06.055" v="3880"/>
        <pc:sldMkLst>
          <pc:docMk/>
          <pc:sldMk cId="2335841312" sldId="499"/>
        </pc:sldMkLst>
        <pc:picChg chg="add mod">
          <ac:chgData name="shery tawfeeq" userId="19a96e0e89ed5f52" providerId="LiveId" clId="{E87D7985-8907-40D7-93FD-9982DF7B155E}" dt="2023-03-15T19:50:11.185" v="3466" actId="14100"/>
          <ac:picMkLst>
            <pc:docMk/>
            <pc:sldMk cId="2335841312" sldId="499"/>
            <ac:picMk id="8" creationId="{843ED596-2643-FA98-9799-FB8A3250A047}"/>
          </ac:picMkLst>
        </pc:picChg>
        <pc:picChg chg="add mod">
          <ac:chgData name="shery tawfeeq" userId="19a96e0e89ed5f52" providerId="LiveId" clId="{E87D7985-8907-40D7-93FD-9982DF7B155E}" dt="2023-03-15T19:50:18.559" v="3474" actId="1038"/>
          <ac:picMkLst>
            <pc:docMk/>
            <pc:sldMk cId="2335841312" sldId="499"/>
            <ac:picMk id="9" creationId="{524CB244-5D8E-4667-CE67-09B9D307A3ED}"/>
          </ac:picMkLst>
        </pc:picChg>
        <pc:picChg chg="del">
          <ac:chgData name="shery tawfeeq" userId="19a96e0e89ed5f52" providerId="LiveId" clId="{E87D7985-8907-40D7-93FD-9982DF7B155E}" dt="2023-03-15T19:47:17.134" v="3393" actId="478"/>
          <ac:picMkLst>
            <pc:docMk/>
            <pc:sldMk cId="2335841312" sldId="499"/>
            <ac:picMk id="11" creationId="{8E9DC808-3D35-4AC6-7A56-298AF8B0A4FC}"/>
          </ac:picMkLst>
        </pc:picChg>
        <pc:picChg chg="add mod">
          <ac:chgData name="shery tawfeeq" userId="19a96e0e89ed5f52" providerId="LiveId" clId="{E87D7985-8907-40D7-93FD-9982DF7B155E}" dt="2023-03-15T19:50:14.909" v="3467" actId="1440"/>
          <ac:picMkLst>
            <pc:docMk/>
            <pc:sldMk cId="2335841312" sldId="499"/>
            <ac:picMk id="12" creationId="{A08AC8BE-8989-6AF6-1ABF-10F7FC5C4008}"/>
          </ac:picMkLst>
        </pc:picChg>
        <pc:picChg chg="del">
          <ac:chgData name="shery tawfeeq" userId="19a96e0e89ed5f52" providerId="LiveId" clId="{E87D7985-8907-40D7-93FD-9982DF7B155E}" dt="2023-03-15T19:47:19.002" v="3394" actId="478"/>
          <ac:picMkLst>
            <pc:docMk/>
            <pc:sldMk cId="2335841312" sldId="499"/>
            <ac:picMk id="13" creationId="{E2742733-0936-D1BC-0F0F-562ABE68C414}"/>
          </ac:picMkLst>
        </pc:picChg>
        <pc:picChg chg="add mod">
          <ac:chgData name="shery tawfeeq" userId="19a96e0e89ed5f52" providerId="LiveId" clId="{E87D7985-8907-40D7-93FD-9982DF7B155E}" dt="2023-03-21T12:00:06.055" v="3880"/>
          <ac:picMkLst>
            <pc:docMk/>
            <pc:sldMk cId="2335841312" sldId="499"/>
            <ac:picMk id="13" creationId="{E8492B73-FADA-8CF5-BACE-A3036BC5A376}"/>
          </ac:picMkLst>
        </pc:picChg>
        <pc:picChg chg="del">
          <ac:chgData name="shery tawfeeq" userId="19a96e0e89ed5f52" providerId="LiveId" clId="{E87D7985-8907-40D7-93FD-9982DF7B155E}" dt="2023-03-15T19:47:20.672" v="3395" actId="478"/>
          <ac:picMkLst>
            <pc:docMk/>
            <pc:sldMk cId="2335841312" sldId="499"/>
            <ac:picMk id="15" creationId="{D1564913-E5B3-9E2B-AD0A-3253BEA68CE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C3519D33-AB57-470F-B551-D9B0D5A4B658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9E0AF4AF-C7C8-4A07-A5B6-23CE8DFDC02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21929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412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775142-61EA-4CAE-98C4-14A86444C5D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196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53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E990B-0FA2-2FF6-7846-9ABDA3E3FE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7D3145-C174-0417-4BF0-7B914B1049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9DB03F-60D4-C6E4-7CFE-BB2CE81FA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0CD675-0640-0B46-B9EF-B3950358E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48D930-2841-7393-0F2F-1D6C02619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91704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A70F8-C5FF-6CDC-9E3D-B05BF541D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7356C1-3C33-C59A-D180-1CC8D3E1FF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9B02ED-2626-2664-99F1-5F591197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804BF-99BB-DEDD-4E45-43E88ED3B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57705B-AAB6-A629-5E83-7620CD716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76371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1AA41-C752-95A8-8EFE-737D5A065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91DC5A-4BBD-A4F4-2A5B-4EF71BCEB8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EF6721-0177-CB14-F33D-A6A740EE6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0DA06B-9735-E116-299C-35E62BEF5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D12F6A-84CD-3813-BB10-283C13DD4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6900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FC43C-D0C9-B2D3-89A7-2988D1931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3CF5B-F18E-73BD-9D2E-9578AF5A53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AE9349-3899-C5B1-91DB-D15BFC58D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BDB7BE-F27F-1ECA-4798-1D0F853C2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5D3263-CC2D-3CAC-7E01-0E69AD38C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DF7D5-CF39-8922-4B6B-29A683F03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99276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76CB3-64CD-BB5C-F864-1D75477B1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6FF9AC-B59B-48EF-2DEE-8B1A4744AF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260A7E-907B-6FD0-0821-74FFCA0ECE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78660E-583C-2008-3DF1-A3AF822DAF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805DFA-0007-0987-B8DF-785A2A76F1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343F9D-6487-80B8-6545-411D6FD29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BE522-489F-50B3-68C1-D91EB0F12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28AEA1-6FFB-DDF8-BD3F-FBB048AAA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81308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1D476-390E-941D-DE07-025BFF883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A33FE0-7B27-8EBB-D583-9BF3B0E22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6A392F-EC57-B179-BFF8-A73C6A6C0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ADF25D-DAE4-7C25-7342-4B6E544DF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71548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BB5FDF-372C-BD54-50A8-49BC5C4D6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62A828-6A81-FD91-41BE-FCE1FD171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F2878B-A1C1-AA6A-5A26-61795AD78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69533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E3850-45D4-C5F5-DDBC-2729DCB14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D9111-4FD7-5AAC-C160-0E37F817AE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776F3F-F6F0-8977-F28E-6AFE5AE6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3CDFEA-AE8B-38A0-2904-D0987B0F1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764CF-BB8D-CA8E-ACD9-9D6630B07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1466A1-A68E-9F0E-FF76-886AF90A1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34138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3C28A-8753-AEDC-EA1E-5D96277FF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A94D2A-58B6-441E-F0C5-1608BD129C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1FBFE0-6EEE-827B-6742-E41510EE9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D9315A-5FF8-C5CE-22DA-69652734B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92CD07-96BC-A90D-9673-449275959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9F8622-1EBC-E6F0-DF02-D52CD817C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75398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980BC-8C87-6751-13B6-A71E8B454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B358EC-0ABB-4B22-768F-CED6E0893A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7FEC7-31CE-F3A3-B329-2D4F0B812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7FB813-B459-02E1-729D-4D2077666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741-9FD7-AD5B-945A-D3509F241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30356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3F1D41-DADA-2F33-A33A-9F7EA8EE55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CC718A-38A3-86DA-28D0-4C8176FE7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83CDDE-0BC0-456B-ABA7-E902B6DBF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2F7B8-347A-5063-2F12-F0E5F90C3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79C9A-82B4-EAE5-C565-9C179F2E8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59930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F1A70B-7169-E990-18A1-F654D1247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472148-1A9B-9902-A5E8-9683B185F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BDF874-A0BA-7172-8483-692C73F432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39A-977C-4286-8AEA-3C77D796202E}" type="datetimeFigureOut">
              <a:rPr lang="ar-SA" smtClean="0"/>
              <a:t>02/09/1444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DD03C-D5A4-00C4-B670-3C71C2D178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ADAF1-295E-D550-F450-43B7AE633A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2DA22-ABE2-4B11-AB48-09E5D147E7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474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8.png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1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8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16812" y="3523256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849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57773" y="3570625"/>
            <a:ext cx="41724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DGM723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683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2292" y="-160056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5961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CHABTER 04- LECTURE 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71900" y="5506056"/>
            <a:ext cx="8185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Friendship, Slow/Fair Technology, and Democracy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321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56" y="47264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14392" y="599691"/>
            <a:ext cx="2379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Remembe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696614" y="1930390"/>
            <a:ext cx="820478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b="1" dirty="0">
                <a:solidFill>
                  <a:srgbClr val="C00000"/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Democracy, Freedom and Truth at a Time of Digital Disruption:</a:t>
            </a:r>
            <a:endParaRPr lang="en-GB" sz="2400" b="1" dirty="0">
              <a:solidFill>
                <a:schemeClr val="accent1">
                  <a:lumMod val="50000"/>
                </a:schemeClr>
              </a:solidFill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</a:t>
            </a:r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Freedom of information and freedom of expression: a conceptual and legal framework.</a:t>
            </a:r>
            <a:endParaRPr lang="en-US" sz="2800" b="1" dirty="0">
              <a:solidFill>
                <a:schemeClr val="accent1">
                  <a:lumMod val="50000"/>
                </a:schemeClr>
              </a:solidFill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b="1" dirty="0">
                <a:solidFill>
                  <a:srgbClr val="C00000"/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“Information, the key to democracy”:</a:t>
            </a:r>
            <a:endParaRPr lang="en-US" sz="2400" b="1" dirty="0">
              <a:solidFill>
                <a:srgbClr val="C00000"/>
              </a:solidFill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Media at the intersection of democratic culture and technological progress.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Information and the need for truth.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C1C560-282B-FB5C-2BC4-93F29F6F4B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22706" y="2398043"/>
            <a:ext cx="2885783" cy="22574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280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28598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699292" y="1640145"/>
            <a:ext cx="827625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b="1" dirty="0">
                <a:solidFill>
                  <a:srgbClr val="C00000"/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on Social Media: the Impact on Society: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What is Fake News?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Fake News Spread, and Social Media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Contributors of fake news.</a:t>
            </a:r>
          </a:p>
          <a:p>
            <a:pPr algn="just"/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b="1" dirty="0">
                <a:solidFill>
                  <a:srgbClr val="C00000"/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Five types of misinformation: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Satire.    2- False context.  3- Imposter content.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4- Fabricated content.      5- Manipulated content.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Examples of Fake news from Arabic Websites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CD15C9-515F-4AB8-353F-4E4D61CF621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68" t="9696" r="7052" b="8436"/>
          <a:stretch/>
        </p:blipFill>
        <p:spPr>
          <a:xfrm>
            <a:off x="9116009" y="2496179"/>
            <a:ext cx="2376700" cy="2548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9395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7756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CHABTER 04 – LECTURE 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2" y="5284186"/>
            <a:ext cx="8579557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022986" y="5524544"/>
            <a:ext cx="76682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8500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2219397"/>
            <a:ext cx="7651108" cy="3517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the deliberate  spread of misinformation via traditional news media or via social media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spreads extraordinarily fast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is demonstrated by the fact that,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one fake news site is taken down, another will  promptly take its place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In addition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fake news can become indistinguishable from accurate reporting since it spreads so fast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4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6AC6B28-7E37-75EB-CB34-50F8E131B2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68768" y="1988936"/>
            <a:ext cx="4281196" cy="36486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9631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5452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81331" y="2079448"/>
            <a:ext cx="7147260" cy="4511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 can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download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articles from sites,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information,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re-share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others and by the end of the day the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has gone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 far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from its original site that it becomes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indistinguishable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news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sz="1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False information can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deceive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people by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looking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like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trusted websites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using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similar names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web addresses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reputable news organisations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17F11CD-F6B1-6BC9-8AF8-C80C506EF9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5948" y="2126103"/>
            <a:ext cx="4003341" cy="33251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0529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4255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37518" y="2004789"/>
            <a:ext cx="7847051" cy="4132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Lots of things you read online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especially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your social media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feeds may appear to be true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often is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hoaxes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created to deliberately misinform or deceive readers.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Usually,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stories are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created to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either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influence people’s views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push a political agenda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cause confusion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can often be a profitable business for online publishers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4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6C502A0-B16A-E5A4-2D44-79B86F70BA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490" y="2265368"/>
            <a:ext cx="2921259" cy="29505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7166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85592" y="2172747"/>
            <a:ext cx="8098977" cy="3550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Many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now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get news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from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sites and networks and often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can be difficult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tell whether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credible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 overload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a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general lack of understanding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about how the internet works by people has also contributed to an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increase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hoax stories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sites can play a big part in increasing the reach of these type of fake stories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sz="16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34DF83-8348-B5B6-A5BD-2DA7F1B236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986" y="2317804"/>
            <a:ext cx="2857500" cy="2898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6469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-10834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37518" y="2284719"/>
            <a:ext cx="7847051" cy="345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is not new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however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has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become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hot topic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since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Traditionally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got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trusted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sources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journalists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 outlets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are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required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follow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strict ethical codes of practice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However,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internet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has enabled a whole new way to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publish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consume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very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little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regulation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editorial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standards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893700" y="1569068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541508E-D793-BAD8-B00B-157E66FDAB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7788" y="2453950"/>
            <a:ext cx="2743200" cy="2781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2646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7828" y="2517986"/>
            <a:ext cx="7651108" cy="2811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Using social media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a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medium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for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updates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a double-edged sword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On one hand,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provides for easy access, little to no cost, and the spread of information at an impressive rate.</a:t>
            </a:r>
            <a:endParaRPr lang="en-US" sz="1600" b="1" u="sng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548 Fake News Social Media Illustrations &amp; Clip Art - iStock">
            <a:extLst>
              <a:ext uri="{FF2B5EF4-FFF2-40B4-BE49-F238E27FC236}">
                <a16:creationId xmlns:a16="http://schemas.microsoft.com/office/drawing/2014/main" id="{C5429D1C-2EC7-61F2-BCC1-7C9BD314C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1529" y="2604019"/>
            <a:ext cx="3169692" cy="2647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7964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89446" y="2228727"/>
            <a:ext cx="7651108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However, on the other hand,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provides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ideal place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Fake news can become extremely influential and has the ability to spread exceedingly fast.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With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increase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they are being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exposed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information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every day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690BD73-008E-B625-7BAB-2446747459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811" y="2687214"/>
            <a:ext cx="3172391" cy="279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1946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7828" y="2182080"/>
            <a:ext cx="7651108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Misinformation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be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difficult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correct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may have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lasting implications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example,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base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their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reasoning on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 they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exposed to either intentionally or subconsciously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viewing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not accurate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then they are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establishing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their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logic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EC05376-568A-1F47-6BE2-7CCA6C038F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96151" y="2593909"/>
            <a:ext cx="2908022" cy="2493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3258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7828" y="2726462"/>
            <a:ext cx="7651108" cy="258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 addition, since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able to 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 fast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 only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does it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have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ability to harm people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but it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also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detrimental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huge corporations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even the stock </a:t>
            </a:r>
            <a:r>
              <a:rPr lang="en-GB" sz="2000" b="1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market.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AF81EF9-BD9E-8189-5EBD-AECBF12506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93494" y="2719871"/>
            <a:ext cx="3048002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68670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7987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77479" y="2191401"/>
            <a:ext cx="7651108" cy="400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biggest reason why false information is able to thrive continuously is that humans fall victim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Truth-Bias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When referring to people being naturally “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truth-biased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this means that they have “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presumption of truth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in social interactions, and “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tendency to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judge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 interpersonal message as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truthful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this assumption is possibly revised only if something in the situation evokes suspicion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</a:t>
            </a:r>
            <a:endParaRPr lang="en-US" sz="14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75C92C-0CB5-6919-45B8-C40C232D19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471" y="2732723"/>
            <a:ext cx="2901821" cy="25857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19445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2510" y="2238068"/>
            <a:ext cx="8341569" cy="3512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Basically,</a:t>
            </a:r>
            <a:r>
              <a:rPr lang="en-GB" sz="1900" b="1" u="sng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humans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poor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lie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detectors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lack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realization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there is 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possibility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being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potentially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lied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tend to be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unaware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there are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posts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tweets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articles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other written documents that have the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sole purpose 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shaping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beliefs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others in order to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influence 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their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decisions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9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10553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07BE31D-33C0-2836-4FAE-1367CFD1E80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983" t="8745" r="6313" b="20544"/>
          <a:stretch/>
        </p:blipFill>
        <p:spPr>
          <a:xfrm>
            <a:off x="9171993" y="2671532"/>
            <a:ext cx="2497498" cy="2476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93362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28187" y="2434019"/>
            <a:ext cx="7651108" cy="3199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 manipulation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well-understood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topic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generally not on anyone’s mind,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Especially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being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friend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Users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tend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let their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guard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down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potentially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absorb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all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if it were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600" b="1" dirty="0">
              <a:solidFill>
                <a:srgbClr val="0A1F61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2AA17C2-9157-D64B-728A-FDB0BD147B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127" y="2745876"/>
            <a:ext cx="2713879" cy="2601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7773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23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24335" y="2132609"/>
            <a:ext cx="8313587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This is also even more detrimental considering how young users tend to rely on social media to inform them of politics, important events, and breaking news.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For instance, “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62%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U.S.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adults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get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while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2012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49%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reported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seeing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demonstrates how more and more people are becoming tech savvy and relying on social media to keep them updated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82506" y="-1612311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466533" y="1709031"/>
            <a:ext cx="5896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Fake News Spread, and Social Media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C0FA87F-82FA-F838-3015-04595855B0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123" y="2623804"/>
            <a:ext cx="2629622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53292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1877" y="2054454"/>
            <a:ext cx="8313587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While many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very much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those who are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malicious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may or may NOT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 real people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are </a:t>
            </a:r>
            <a:r>
              <a:rPr lang="en-GB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Three</a:t>
            </a:r>
            <a:r>
              <a:rPr lang="en-GB" sz="2000" b="1" u="sng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main types of fake news contributors: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</a:t>
            </a:r>
            <a:r>
              <a:rPr lang="en-GB" sz="2000" b="1" dirty="0">
                <a:solidFill>
                  <a:srgbClr val="C00000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0D546B1-7847-1057-9546-00EF496F19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6727" y="2763943"/>
            <a:ext cx="2749420" cy="2674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85631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72204" y="2365680"/>
            <a:ext cx="7884367" cy="3199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u="sng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bots:</a:t>
            </a:r>
            <a:r>
              <a:rPr lang="en-GB" sz="2000" b="1" dirty="0">
                <a:solidFill>
                  <a:schemeClr val="accent4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Since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cost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accounts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very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low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malicious accounts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discouraged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 a social media account is being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controlled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computer algorithm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then it is referred to as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Social Bot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GB" sz="24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294EE3-F250-848F-FFD4-344E36956D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465" y="2593911"/>
            <a:ext cx="2968275" cy="26432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14144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585" y="-939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1877" y="1992662"/>
            <a:ext cx="8313587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automatically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generate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content and even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interact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may or may not always be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harmful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but it entirely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depends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programmed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 a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designed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sole purpose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causing harm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such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spreading fake news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social media, then they can be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malicious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entities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contribute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greatly to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 of fake news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sz="20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705003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53" y="1606304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238A5F-E243-6E27-AB86-DDF82F1166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38734" y="2805684"/>
            <a:ext cx="2857500" cy="24460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87522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76261" y="2229268"/>
            <a:ext cx="7977676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“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studies shows that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 distorted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 US presidential election discussions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large scale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around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19 million bot accounts tweeted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support of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either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Trump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Clinton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 week leading up to the election day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,” </a:t>
            </a:r>
            <a:r>
              <a:rPr lang="en-GB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demonstrates how influential social bots can be on social media.</a:t>
            </a:r>
            <a:endParaRPr lang="en-GB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F252C47-3FA2-5BE5-3D5E-E75A3134CD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995" y="2491590"/>
            <a:ext cx="2721429" cy="2640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38230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91" y="5868965"/>
            <a:ext cx="931773" cy="7930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5192" y="1948792"/>
            <a:ext cx="8341568" cy="3798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u="sng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Trolls:</a:t>
            </a:r>
            <a:r>
              <a:rPr lang="en-GB" sz="2000" b="1" dirty="0">
                <a:solidFill>
                  <a:schemeClr val="accent4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7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However,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humans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contributors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the dissemination of false information;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humans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much active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the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domain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17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17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As implied, 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 are real humans 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who “</a:t>
            </a:r>
            <a:r>
              <a:rPr lang="en-GB" sz="17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aim to disrupt online communities</a:t>
            </a:r>
            <a:r>
              <a:rPr lang="en-GB" sz="17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in hopes of provoking social media users into an emotional response.</a:t>
            </a:r>
            <a:endParaRPr lang="en-GB" sz="1700" b="1" dirty="0">
              <a:solidFill>
                <a:schemeClr val="tx2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F14888A-AE33-C98B-D0E2-63EF78AB3C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22703" y="3033864"/>
            <a:ext cx="2780523" cy="192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17011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3849" y="2244621"/>
            <a:ext cx="8313587" cy="3512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The </a:t>
            </a:r>
            <a:r>
              <a:rPr lang="en-GB" sz="1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main goal 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trolling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to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resurface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any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negative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feelings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harvested in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such as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fear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even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anger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so that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 will develop strong emotions 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doubt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distrust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19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user has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doubt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distrust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their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mind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they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won’t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know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believe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may start doubting 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believing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9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instead</a:t>
            </a:r>
            <a:r>
              <a:rPr lang="en-GB" sz="19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0DC6417-1902-DFE6-9512-3B96393770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11349" y="2517923"/>
            <a:ext cx="2867413" cy="26972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04881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1169" y="2029968"/>
            <a:ext cx="8313587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u="sng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 users: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While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contributors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be either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 or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What happens when it’s a blend of both?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 users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a combination of “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automated activities with human input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The accounts are typically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registered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humans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cover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but use programs to perform activities in social media.</a:t>
            </a:r>
            <a:endParaRPr lang="en-GB" sz="24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86CD4D-9076-B184-5222-E6E3E87941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54756" y="2724350"/>
            <a:ext cx="3056385" cy="29859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78346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19"/>
            <a:ext cx="11696649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8765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Fake news on Social Media: the Impact on Society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1037" y="2477235"/>
            <a:ext cx="8313587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 makes cyborg users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even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more powerful 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that they are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able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switch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“</a:t>
            </a:r>
            <a:r>
              <a:rPr lang="en-GB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functionalities between human and bot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</a:t>
            </a:r>
            <a:r>
              <a:rPr lang="en-GB" sz="24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gives them a great opportunity to spread false information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8339683" y="-1630355"/>
            <a:ext cx="619576" cy="7165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6690049" y="1699700"/>
            <a:ext cx="40308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C3C121-3D89-2708-8853-DC6F99C526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85389" y="2683550"/>
            <a:ext cx="2864492" cy="26461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46686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7756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CHABTER 04 – LECTURE 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2" y="5284185"/>
            <a:ext cx="6714450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386883" y="5543206"/>
            <a:ext cx="5139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9787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-10832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51519" y="1607465"/>
            <a:ext cx="5542383" cy="3990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are Five types of misinformation: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Satire.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2- False context.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3- Imposter content.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4- Fabricated content.</a:t>
            </a:r>
          </a:p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5- Manipulated content.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FBF6D50-1AB9-C05F-F88C-C676093D9B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4305" y="1804697"/>
            <a:ext cx="3529790" cy="36356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1027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3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1976795"/>
            <a:ext cx="822027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Satire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Uses </a:t>
            </a:r>
            <a:r>
              <a:rPr lang="en-GB" b="1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humor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exaggeration to critique or mock a person, organization or policy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Satire is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genre of the visual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literary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performing arts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usually in the form of fiction and less frequently non-fiction, in which vices, follies, abuses, and shortcomings are held up to ridicule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often w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ith the intent of shaming or exposing the perceived flaws of individuals, corporations, government, or society itself into improvement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5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200103" y="1569068"/>
            <a:ext cx="1983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Satire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9481856-DC70-14A2-71CF-22B5060C11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16011" y="2677697"/>
            <a:ext cx="2573499" cy="2509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45404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29619" y="2032781"/>
            <a:ext cx="822027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Although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satire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usually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meant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be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humorous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its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greater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purpose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often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constructive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criticism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using wit to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draw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attention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both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particular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wider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issues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society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 feature of satire is strong irony or sarcasm —"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satire, irony is militant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",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according to literary critic Northrop Frye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parody, burlesque, exaggeration, juxtaposition, comparison, analogy, and double entendre are all frequently used in satirical speech and writing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GB" sz="1600" b="1" dirty="0">
              <a:solidFill>
                <a:schemeClr val="tx2"/>
              </a:solidFill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524569" y="1569068"/>
            <a:ext cx="16592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Satire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D2865E-18B7-71E9-76E3-68EFC9201E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497" y="2586188"/>
            <a:ext cx="2865470" cy="2709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76458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-10832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524569" y="1569068"/>
            <a:ext cx="16592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Satire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A6875E7E-D00D-AC51-5DB5-7C6FC9858C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r="10414"/>
          <a:stretch/>
        </p:blipFill>
        <p:spPr bwMode="auto">
          <a:xfrm>
            <a:off x="615819" y="2048119"/>
            <a:ext cx="4170429" cy="348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7012076-7B79-2B37-F45B-3B44DFE1575C}"/>
              </a:ext>
            </a:extLst>
          </p:cNvPr>
          <p:cNvSpPr txBox="1"/>
          <p:nvPr/>
        </p:nvSpPr>
        <p:spPr>
          <a:xfrm>
            <a:off x="5094510" y="2244626"/>
            <a:ext cx="6718041" cy="37414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2019 case in the US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involved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Republican political operative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who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created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parody site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designed to 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look like </a:t>
            </a:r>
            <a:r>
              <a:rPr lang="en-GB" sz="16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Joe Biden’s official website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 Democratic nominee for the 2020 presidential election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opening line on the parody site reads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“</a:t>
            </a:r>
            <a:r>
              <a:rPr lang="en-GB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Uncle Joe is back and ready to take a hands-on approach to America’s problems!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 At the bottom of the page a statement reads: “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site is political commentary and parody of Joe Biden’s Presidential campaign website. This is not Joe Biden’s actual website. It is intended for entertainment and political commentary only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.”</a:t>
            </a:r>
            <a:endParaRPr lang="ar-SA" sz="1600" b="1" dirty="0">
              <a:solidFill>
                <a:schemeClr val="tx2"/>
              </a:solidFill>
              <a:latin typeface="Microsoft GothicNeo" panose="020B0503020000020004" pitchFamily="34" charset="-127"/>
              <a:ea typeface="Microsoft GothicNeo" panose="020B0503020000020004" pitchFamily="34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13493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2373903"/>
            <a:ext cx="8220270" cy="3304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context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Takes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quote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other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piece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content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puts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it into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Context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change its meaning.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category is used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describe content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is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genuine </a:t>
            </a:r>
            <a:r>
              <a:rPr lang="en-GB" sz="2400" b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has been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reframed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dangerous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ways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500188" y="1569067"/>
            <a:ext cx="24881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False context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7D1E925-4E03-53EC-9F3F-4676449AE4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5339" y="2677697"/>
            <a:ext cx="2621902" cy="23235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151609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2144753"/>
            <a:ext cx="8360230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misleading use of information to frame an issue or individual.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content is shared with false contextual information.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information or imagery is manipulated to deceive.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headlines, visuals, and captions do not support the content..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332473-4417-EDDB-2CDB-7D6FC9AE68A4}"/>
              </a:ext>
            </a:extLst>
          </p:cNvPr>
          <p:cNvSpPr txBox="1"/>
          <p:nvPr/>
        </p:nvSpPr>
        <p:spPr>
          <a:xfrm>
            <a:off x="8500188" y="1569067"/>
            <a:ext cx="24881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False context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6F32137-3346-6FA2-09C2-F5BE73023E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1324" y="2546832"/>
            <a:ext cx="2556588" cy="23106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74969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383" y="5949244"/>
            <a:ext cx="903781" cy="7136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958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5622" y="2021391"/>
            <a:ext cx="836023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example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caused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significant outrage 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was this image of a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child inside a cage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circulated in the summer of 2018, It received over 20,000 retweets. A similar post on Facebook received over 10,000 shares. The picture was actually staged as part of a protest at Dallas City Hall against immigration policies — another example of a genuine image where the context got framed and warped. In this example, however, the author did not realize it was part of a protest when he shared the image. </a:t>
            </a:r>
            <a:endParaRPr lang="en-GB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332473-4417-EDDB-2CDB-7D6FC9AE68A4}"/>
              </a:ext>
            </a:extLst>
          </p:cNvPr>
          <p:cNvSpPr txBox="1"/>
          <p:nvPr/>
        </p:nvSpPr>
        <p:spPr>
          <a:xfrm>
            <a:off x="8500188" y="1569067"/>
            <a:ext cx="24881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False context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B800259-B009-0EE1-9EB0-B9E21F6C6D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1845" y="1730931"/>
            <a:ext cx="2727630" cy="41768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86415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6" y="1976795"/>
            <a:ext cx="8630817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Imposter content</a:t>
            </a: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Falsely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well-known name, brand or logo 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fool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people into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believing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it is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authentic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content.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sources are impersonated with false, made-up sources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is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dangerous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it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relates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information with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 factual basis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being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presented in the style of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credible news source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article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make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it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look like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legitimate source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5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8111613" y="1569068"/>
            <a:ext cx="30757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Imposter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A4B5D0-C418-4E05-7C09-202EBB62FFF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469" t="8562" r="22762" b="9184"/>
          <a:stretch/>
        </p:blipFill>
        <p:spPr>
          <a:xfrm>
            <a:off x="9479900" y="2649898"/>
            <a:ext cx="2220686" cy="2367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75832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331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1976795"/>
            <a:ext cx="822027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discussed earlier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 brains are always looking for heuristics to understand things like credibility when it comes to information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Heuristics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mental shortcuts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help us make sense of the world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Seeing 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brand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already know</a:t>
            </a:r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a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powerful heuristic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It is for this reason that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we’re seeing an increase in imposter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—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or misleading content that uses well-known logos or the news from established figures or journalists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33B726-2D3F-9C3D-353A-BD4D936E976B}"/>
              </a:ext>
            </a:extLst>
          </p:cNvPr>
          <p:cNvSpPr txBox="1"/>
          <p:nvPr/>
        </p:nvSpPr>
        <p:spPr>
          <a:xfrm>
            <a:off x="8111613" y="1569068"/>
            <a:ext cx="30757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Imposter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C0B359B-D1D1-F95E-A308-170926C7E9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2391" y="2654120"/>
            <a:ext cx="2625984" cy="2709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36808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331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45154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38056" y="2359357"/>
            <a:ext cx="6487887" cy="307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 2017, a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sophisticated imposter version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 </a:t>
            </a:r>
            <a:r>
              <a:rPr lang="en-GB" sz="20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Soir</a:t>
            </a:r>
            <a:r>
              <a:rPr lang="en-GB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GB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Belgium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emerged claiming that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Macron was being funded by Saudi Arabia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 sophisticated was it that all the hyperlinks in this version took you to the real Le </a:t>
            </a:r>
            <a:r>
              <a:rPr lang="en-GB" sz="2000" b="1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Soir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site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25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33B726-2D3F-9C3D-353A-BD4D936E976B}"/>
              </a:ext>
            </a:extLst>
          </p:cNvPr>
          <p:cNvSpPr txBox="1"/>
          <p:nvPr/>
        </p:nvSpPr>
        <p:spPr>
          <a:xfrm>
            <a:off x="8111613" y="1569068"/>
            <a:ext cx="30757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Imposter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AD678AC-1230-D806-92AF-D456B7DFE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31" y="1713140"/>
            <a:ext cx="4012163" cy="404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64183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1069" y="599748"/>
            <a:ext cx="5402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03711" y="2065283"/>
            <a:ext cx="8585169" cy="3947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Fabricated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entirely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made up and is designed to deceive you into thinking that it’s real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the content is completely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limit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imagination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the </a:t>
            </a:r>
            <a:r>
              <a:rPr lang="en-GB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creator’s of such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Distinguishing between the real and fabricated content is extremely difficult to the naked eye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If you have seen any “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deepfakes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that can be often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categorized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“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fabricated content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</a:t>
            </a:r>
            <a:r>
              <a:rPr lang="en-GB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you know how deeply it impacts our trust in the messages we see</a:t>
            </a: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381400" y="1548192"/>
            <a:ext cx="39230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Fabricated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E854869-670C-4827-84B9-FA1F56A1EB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837" y="2459626"/>
            <a:ext cx="2425959" cy="2709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35109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1801" y="2093276"/>
            <a:ext cx="7623113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false claim that Pope Francis had endorsed Donald Trump circulated ahead of the 2016 US presidential election, receiving a great deal of attention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The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headline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featured on a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site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called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WTOE5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peddled a number of false </a:t>
            </a:r>
            <a:r>
              <a:rPr lang="en-GB" sz="2000" b="1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rumors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 lead-up to the election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381400" y="1548192"/>
            <a:ext cx="39230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Fabricated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0BF2B98-6387-99CD-823D-B9AA8AB06B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2670" y="2349108"/>
            <a:ext cx="2948474" cy="30439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84575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497" y="1976795"/>
            <a:ext cx="8220270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information or imagery is manipulated to deceive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and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usually it concerns </a:t>
            </a:r>
            <a:r>
              <a:rPr lang="en-GB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photos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b="1" dirty="0">
                <a:solidFill>
                  <a:schemeClr val="accent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videos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are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altered in such way that they seem real enough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the overall meaning of the genuine content is different than intended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mislead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 a false narrative 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about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something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someone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737987" y="1569068"/>
            <a:ext cx="36870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5- Manipulated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CD06945-F998-5987-EFB8-8B5072590B0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116" t="11179" r="18020" b="4358"/>
          <a:stretch/>
        </p:blipFill>
        <p:spPr>
          <a:xfrm>
            <a:off x="9218649" y="2751004"/>
            <a:ext cx="2361367" cy="2390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63419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1"/>
            <a:ext cx="9587931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5745" y="599748"/>
            <a:ext cx="54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Five types of misinformation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22909" y="2247394"/>
            <a:ext cx="8136301" cy="346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Here is an example from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lead-up to the US presidential election in 2016, when two genuine images were stitched together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 location is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Arizona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the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image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the people standing in line to vote came from the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primary vote in March 2016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 image of the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ICE officer 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making the arrest is a stock image that, at that time,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was the first result on Google Images when searching for “ICE arrest.”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second image was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cropped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layered on top of the first and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disseminated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widely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ahead of the election</a:t>
            </a:r>
            <a:r>
              <a:rPr lang="en-GB" sz="16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FA850F-DE88-82DC-533B-51244BD51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257201" y="-738350"/>
            <a:ext cx="731543" cy="51380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580DA7-FA54-B103-4CC0-186E15F03099}"/>
              </a:ext>
            </a:extLst>
          </p:cNvPr>
          <p:cNvSpPr txBox="1"/>
          <p:nvPr/>
        </p:nvSpPr>
        <p:spPr>
          <a:xfrm>
            <a:off x="7737987" y="1569068"/>
            <a:ext cx="36870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5- Manipulated content</a:t>
            </a:r>
            <a:endParaRPr lang="ar-SA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D3D355D-7F47-6275-286C-9BCFAFA0C0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9217" y="2034742"/>
            <a:ext cx="2951584" cy="36486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95219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7"/>
            <a:ext cx="10866226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7130" y="599748"/>
            <a:ext cx="8565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Examples of Fake news from Arabic Websites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3ED596-2643-FA98-9799-FB8A3250A0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8261" y="1686889"/>
            <a:ext cx="3506756" cy="4023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24CB244-5D8E-4667-CE67-09B9D307A3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2751" y="1708367"/>
            <a:ext cx="3506756" cy="3948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8AC8BE-8989-6AF6-1ABF-10F7FC5C40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9874" y="1686889"/>
            <a:ext cx="3506756" cy="3948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58413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55" y="5756993"/>
            <a:ext cx="1034410" cy="905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22" y="35827"/>
            <a:ext cx="10866226" cy="1606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7130" y="599748"/>
            <a:ext cx="8565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Examples of Fake news from Arabic Websites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2742733-0936-D1BC-0F0F-562ABE68C4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2082" y="1642813"/>
            <a:ext cx="3412976" cy="4058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1564913-E5B3-9E2B-AD0A-3253BEA68C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544" y="1714885"/>
            <a:ext cx="3167270" cy="4014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CC51926-E7B8-70E9-6DA1-FAF32A4259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79082" y="1642813"/>
            <a:ext cx="3412976" cy="4086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755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25" y="47264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4C0D2E-E402-F035-E3B8-6F65AD17505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68" t="9696" r="7052" b="8436"/>
          <a:stretch/>
        </p:blipFill>
        <p:spPr>
          <a:xfrm>
            <a:off x="9116009" y="2496179"/>
            <a:ext cx="2376700" cy="2548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0136703-DFD0-A562-A2A7-153ACABA0FCA}"/>
              </a:ext>
            </a:extLst>
          </p:cNvPr>
          <p:cNvSpPr/>
          <p:nvPr/>
        </p:nvSpPr>
        <p:spPr>
          <a:xfrm>
            <a:off x="699292" y="1640145"/>
            <a:ext cx="827625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b="1" dirty="0">
                <a:solidFill>
                  <a:srgbClr val="C00000"/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on Social Media: the Impact on Society: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What is Fake News?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Fake News Spread, and Social Media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Contributors of fake news.</a:t>
            </a:r>
          </a:p>
          <a:p>
            <a:pPr algn="just"/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b="1" dirty="0">
                <a:solidFill>
                  <a:srgbClr val="C00000"/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Five types of misinformation: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Satire.    2- False context.  3- Imposter content.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4- Fabricated content.      5- Manipulated content.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Examples of Fake news from Arabic Websites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96707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ajawal Medium" panose="00000600000000000000" pitchFamily="2" charset="-78"/>
              </a:rPr>
              <a:t>THANKS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46515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6BE387-3642-8F32-333F-20BD75EAA9E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9" t="14006" r="6925" b="13694"/>
          <a:stretch/>
        </p:blipFill>
        <p:spPr>
          <a:xfrm>
            <a:off x="923829" y="1801832"/>
            <a:ext cx="10256363" cy="36694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16923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03367" y="3156255"/>
            <a:ext cx="41724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DGM723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extLst>
      <p:ext uri="{BB962C8B-B14F-4D97-AF65-F5344CB8AC3E}">
        <p14:creationId xmlns:p14="http://schemas.microsoft.com/office/powerpoint/2010/main" val="292202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1404</TotalTime>
  <Words>3084</Words>
  <Application>Microsoft Office PowerPoint</Application>
  <PresentationFormat>Widescreen</PresentationFormat>
  <Paragraphs>267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Microsoft GothicNeo</vt:lpstr>
      <vt:lpstr>Arial</vt:lpstr>
      <vt:lpstr>Calibri</vt:lpstr>
      <vt:lpstr>Calibri Light</vt:lpstr>
      <vt:lpstr>Maiandra GD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shery tawfeeq</dc:creator>
  <cp:lastModifiedBy>shery tawfeeq</cp:lastModifiedBy>
  <cp:revision>1</cp:revision>
  <dcterms:created xsi:type="dcterms:W3CDTF">2023-03-12T17:23:23Z</dcterms:created>
  <dcterms:modified xsi:type="dcterms:W3CDTF">2023-03-23T12:20:30Z</dcterms:modified>
</cp:coreProperties>
</file>