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slide" Target="slides/slide7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4EF-05A6-4DD9-A328-99A2894A08D3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1B7F3-1ACA-4740-BF3E-B264418639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337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C4EF-05A6-4DD9-A328-99A2894A08D3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1B7F3-1ACA-4740-BF3E-B264418639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9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161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3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17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531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863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Regression Analysis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413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370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8996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525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706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7375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993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355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2437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35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257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71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671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64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398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7410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37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Multiple 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903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831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Support Vector Machine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6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(SVM)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315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441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012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31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9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Classifier Margin</a:t>
            </a:r>
            <a:endParaRPr lang="en-US" alt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7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2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82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smtClean="0"/>
              <a:t>Specifying a line and margin</a:t>
            </a:r>
            <a:endParaRPr lang="en-US" altLang="en-US" sz="40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82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408671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7931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999626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436067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910912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353706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31845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357359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183580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94522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Margin Classifier</a:t>
            </a:r>
            <a:endParaRPr lang="en-US" alt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778564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Kernels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5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kernel SVM 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3256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233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5040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3662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74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Recent AI </a:t>
            </a:r>
            <a:br>
              <a:rPr lang="en-US" smtClean="0"/>
            </a:br>
            <a:r>
              <a:rPr lang="en-US" smtClean="0"/>
              <a:t>Approaches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2878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9130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454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66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3088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4729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043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00912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8885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646024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1925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53298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59700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5792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465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8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2453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428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</Words>
  <Application>Microsoft Office PowerPoint</Application>
  <PresentationFormat>Widescreen</PresentationFormat>
  <Paragraphs>39</Paragraphs>
  <Slides>70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70</vt:i4>
      </vt:variant>
    </vt:vector>
  </HeadingPairs>
  <TitlesOfParts>
    <vt:vector size="7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Regression</vt:lpstr>
      <vt:lpstr>Machine Learning Regression</vt:lpstr>
      <vt:lpstr>Regression Analysis </vt:lpstr>
      <vt:lpstr>Simple Regression Model </vt:lpstr>
      <vt:lpstr>Simple Regression Model </vt:lpstr>
      <vt:lpstr>Simple Regression Model </vt:lpstr>
      <vt:lpstr>Simple Regression Model </vt:lpstr>
      <vt:lpstr>Simple Regression Model (Prediction Line)</vt:lpstr>
      <vt:lpstr>Simple Regression Model (Prediction Line)</vt:lpstr>
      <vt:lpstr>The Least Squares Method</vt:lpstr>
      <vt:lpstr>The Least Squares Method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Multiple Linear Regression</vt:lpstr>
      <vt:lpstr>PowerPoint Presentation</vt:lpstr>
      <vt:lpstr>Support Vector Machine Algorithm</vt:lpstr>
      <vt:lpstr>Support Vector Machine (SVM)</vt:lpstr>
      <vt:lpstr> Linear Classifiers</vt:lpstr>
      <vt:lpstr> Linear Classifiers</vt:lpstr>
      <vt:lpstr> Linear Classifiers</vt:lpstr>
      <vt:lpstr> Linear Classifiers</vt:lpstr>
      <vt:lpstr> Linear Classifiers</vt:lpstr>
      <vt:lpstr>Classifier Margin</vt:lpstr>
      <vt:lpstr>Maximum Margin</vt:lpstr>
      <vt:lpstr>Maximum Margin</vt:lpstr>
      <vt:lpstr>Specifying a line and margin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Margin Classifier</vt:lpstr>
      <vt:lpstr>Support Vector Machine Kernels </vt:lpstr>
      <vt:lpstr>Polynomial kernel SVM  Example</vt:lpstr>
      <vt:lpstr>Underfitting and Overfitting</vt:lpstr>
      <vt:lpstr>Underfitting and Overfitting</vt:lpstr>
      <vt:lpstr>Underfitting and Overfitting</vt:lpstr>
      <vt:lpstr>PowerPoint Presentation</vt:lpstr>
      <vt:lpstr>Recent AI  Approaches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2025-12-09T05:21:12Z</dcterms:created>
  <dcterms:modified xsi:type="dcterms:W3CDTF">2025-12-09T05:21:12Z</dcterms:modified>
</cp:coreProperties>
</file>