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6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1" name="Google Shape;101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291f66cd7b5_0_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5" name="Google Shape;115;g291f66cd7b5_0_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9dcfc2c867_0_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7" name="Google Shape;127;g29dcfc2c867_0_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29dcfc2c867_0_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9" name="Google Shape;139;g29dcfc2c867_0_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29dcfc2c867_0_4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1" name="Google Shape;151;g29dcfc2c867_0_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29dcfc2c867_0_5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3" name="Google Shape;163;g29dcfc2c867_0_5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29dcfc2c867_0_6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5" name="Google Shape;175;g29dcfc2c867_0_6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29dcfc2c867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7" name="Google Shape;187;g29dcfc2c867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9" name="Google Shape;199;p4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0" name="Google Shape;200;p4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2" name="Google Shape;3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4" name="Google Shape;44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1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1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9" name="Google Shape;59;p1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5" name="Google Shape;75;p1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1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slideLayout" Target="../slideLayouts/slideLayout18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Relationship Id="rId4" Type="http://schemas.openxmlformats.org/officeDocument/2006/relationships/image" Target="../media/image7.png"/><Relationship Id="rId5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www.englishcentral.com/browse/videos" TargetMode="External"/><Relationship Id="rId4" Type="http://schemas.openxmlformats.org/officeDocument/2006/relationships/hyperlink" Target="https://www.voscreen.com/life/3698/bzksj27u2ylj98sa2/en" TargetMode="External"/><Relationship Id="rId5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www.eslfast.com/" TargetMode="External"/><Relationship Id="rId4" Type="http://schemas.openxmlformats.org/officeDocument/2006/relationships/hyperlink" Target="https://www.esl-lab.com/" TargetMode="External"/><Relationship Id="rId5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lyricstraining.com/en" TargetMode="External"/><Relationship Id="rId4" Type="http://schemas.openxmlformats.org/officeDocument/2006/relationships/hyperlink" Target="https://youglish.com/" TargetMode="External"/><Relationship Id="rId5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www.hellotalk.com/" TargetMode="External"/><Relationship Id="rId4" Type="http://schemas.openxmlformats.org/officeDocument/2006/relationships/hyperlink" Target="https://learnenglish.britishcouncil.org/" TargetMode="External"/><Relationship Id="rId5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www.verbling.com/find-teachers/english?sort=magic" TargetMode="External"/><Relationship Id="rId4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1" Type="http://schemas.openxmlformats.org/officeDocument/2006/relationships/hyperlink" Target="https://www.verbling.com/find-teachers/english?sort=magic" TargetMode="External"/><Relationship Id="rId10" Type="http://schemas.openxmlformats.org/officeDocument/2006/relationships/hyperlink" Target="https://learnenglish.britishcouncil.org/" TargetMode="External"/><Relationship Id="rId1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www.englishcentral.com/browse/videos" TargetMode="External"/><Relationship Id="rId4" Type="http://schemas.openxmlformats.org/officeDocument/2006/relationships/hyperlink" Target="https://www.voscreen.com/life/3698/bzksj27u2ylj98sa2/en" TargetMode="External"/><Relationship Id="rId9" Type="http://schemas.openxmlformats.org/officeDocument/2006/relationships/hyperlink" Target="https://www.hellotalk.com/" TargetMode="External"/><Relationship Id="rId5" Type="http://schemas.openxmlformats.org/officeDocument/2006/relationships/hyperlink" Target="https://www.eslfast.com/" TargetMode="External"/><Relationship Id="rId6" Type="http://schemas.openxmlformats.org/officeDocument/2006/relationships/hyperlink" Target="https://www.esl-lab.com/" TargetMode="External"/><Relationship Id="rId7" Type="http://schemas.openxmlformats.org/officeDocument/2006/relationships/hyperlink" Target="https://lyricstraining.com/en" TargetMode="External"/><Relationship Id="rId8" Type="http://schemas.openxmlformats.org/officeDocument/2006/relationships/hyperlink" Target="https://youglish.com/" TargetMode="Externa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Relationship Id="rId4" Type="http://schemas.openxmlformats.org/officeDocument/2006/relationships/image" Target="../media/image7.png"/><Relationship Id="rId5" Type="http://schemas.openxmlformats.org/officeDocument/2006/relationships/image" Target="../media/image1.png"/><Relationship Id="rId6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" name="Google Shape;104;p20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105" name="Google Shape;105;p20"/>
          <p:cNvSpPr txBox="1"/>
          <p:nvPr/>
        </p:nvSpPr>
        <p:spPr>
          <a:xfrm>
            <a:off x="6783773" y="2767210"/>
            <a:ext cx="4326300" cy="132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US" sz="36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Useful Websites in Learning </a:t>
            </a:r>
            <a:r>
              <a:rPr b="1" lang="en-US" sz="44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0"/>
          <p:cNvSpPr txBox="1"/>
          <p:nvPr/>
        </p:nvSpPr>
        <p:spPr>
          <a:xfrm>
            <a:off x="6370225" y="4802550"/>
            <a:ext cx="28200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0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20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889000" y="2391850"/>
            <a:ext cx="9862800" cy="1877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Useful Websites in Learning </a:t>
            </a:r>
            <a:r>
              <a:rPr b="1" lang="en-US" sz="4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id="123" name="Google Shape;12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2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2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2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3" name="Google Shape;133;p2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22"/>
          <p:cNvSpPr txBox="1"/>
          <p:nvPr/>
        </p:nvSpPr>
        <p:spPr>
          <a:xfrm>
            <a:off x="889000" y="2391850"/>
            <a:ext cx="9862800" cy="320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55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1- Englishcentral</a:t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u="sng">
                <a:solidFill>
                  <a:schemeClr val="hlink"/>
                </a:solidFill>
                <a:hlinkClick r:id="rId3"/>
              </a:rPr>
              <a:t>https://www.englishcentral.com/browse/videos</a:t>
            </a:r>
            <a:endParaRPr sz="26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55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 Voscreen </a:t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u="sng">
                <a:solidFill>
                  <a:schemeClr val="hlink"/>
                </a:solidFill>
                <a:hlinkClick r:id="rId4"/>
              </a:rPr>
              <a:t>https://www.voscreen.com/life/3698/bzksj27u2ylj98sa2/en</a:t>
            </a:r>
            <a:r>
              <a:rPr lang="en-US" sz="2600">
                <a:solidFill>
                  <a:schemeClr val="dk1"/>
                </a:solidFill>
              </a:rPr>
              <a:t> </a:t>
            </a:r>
            <a:endParaRPr sz="26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5" name="Google Shape;135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2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2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2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5" name="Google Shape;145;p2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6" name="Google Shape;146;p23"/>
          <p:cNvSpPr txBox="1"/>
          <p:nvPr/>
        </p:nvSpPr>
        <p:spPr>
          <a:xfrm>
            <a:off x="889000" y="2391850"/>
            <a:ext cx="9862800" cy="2878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55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3- Eslfast</a:t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u="sng">
                <a:solidFill>
                  <a:schemeClr val="hlink"/>
                </a:solidFill>
                <a:hlinkClick r:id="rId3"/>
              </a:rPr>
              <a:t>https://www.eslfast.com/</a:t>
            </a:r>
            <a:r>
              <a:rPr lang="en-US" sz="2600">
                <a:solidFill>
                  <a:schemeClr val="dk1"/>
                </a:solidFill>
              </a:rPr>
              <a:t> </a:t>
            </a:r>
            <a:endParaRPr sz="2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chemeClr val="dk1"/>
                </a:solidFill>
              </a:rPr>
              <a:t>4- Randall's ESL Cyber Listening Lab - English Listening</a:t>
            </a:r>
            <a:endParaRPr sz="2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u="sng">
                <a:solidFill>
                  <a:schemeClr val="hlink"/>
                </a:solidFill>
                <a:hlinkClick r:id="rId4"/>
              </a:rPr>
              <a:t>https://www.esl-lab.com/</a:t>
            </a:r>
            <a:r>
              <a:rPr lang="en-US" sz="2600">
                <a:solidFill>
                  <a:schemeClr val="dk1"/>
                </a:solidFill>
              </a:rPr>
              <a:t> </a:t>
            </a:r>
            <a:endParaRPr sz="2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chemeClr val="dk1"/>
                </a:solidFill>
              </a:rPr>
              <a:t> </a:t>
            </a:r>
            <a:endParaRPr sz="26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7" name="Google Shape;147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7" name="Google Shape;15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8" name="Google Shape;158;p24"/>
          <p:cNvSpPr txBox="1"/>
          <p:nvPr/>
        </p:nvSpPr>
        <p:spPr>
          <a:xfrm>
            <a:off x="889000" y="2391850"/>
            <a:ext cx="9862800" cy="2878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55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5- Lyricstraining </a:t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u="sng">
                <a:solidFill>
                  <a:schemeClr val="hlink"/>
                </a:solidFill>
                <a:hlinkClick r:id="rId3"/>
              </a:rPr>
              <a:t>https://lyricstraining.com/en</a:t>
            </a:r>
            <a:r>
              <a:rPr lang="en-US" sz="2600">
                <a:solidFill>
                  <a:schemeClr val="dk1"/>
                </a:solidFill>
              </a:rPr>
              <a:t> </a:t>
            </a:r>
            <a:endParaRPr sz="2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chemeClr val="dk1"/>
                </a:solidFill>
              </a:rPr>
              <a:t>6- Yoglish</a:t>
            </a:r>
            <a:endParaRPr sz="2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u="sng">
                <a:solidFill>
                  <a:schemeClr val="hlink"/>
                </a:solidFill>
                <a:hlinkClick r:id="rId4"/>
              </a:rPr>
              <a:t>https://youglish.com/</a:t>
            </a:r>
            <a:r>
              <a:rPr lang="en-US" sz="2600">
                <a:solidFill>
                  <a:schemeClr val="dk1"/>
                </a:solidFill>
              </a:rPr>
              <a:t> </a:t>
            </a:r>
            <a:endParaRPr sz="2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chemeClr val="dk1"/>
                </a:solidFill>
              </a:rPr>
              <a:t> </a:t>
            </a:r>
            <a:endParaRPr sz="26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9" name="Google Shape;159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9" name="Google Shape;16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0" name="Google Shape;170;p25"/>
          <p:cNvSpPr txBox="1"/>
          <p:nvPr/>
        </p:nvSpPr>
        <p:spPr>
          <a:xfrm>
            <a:off x="889000" y="2391850"/>
            <a:ext cx="9862800" cy="247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55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7- Hellotalk</a:t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u="sng">
                <a:solidFill>
                  <a:schemeClr val="hlink"/>
                </a:solidFill>
                <a:hlinkClick r:id="rId3"/>
              </a:rPr>
              <a:t>https://www.hellotalk.com/</a:t>
            </a:r>
            <a:r>
              <a:rPr lang="en-US" sz="2600">
                <a:solidFill>
                  <a:schemeClr val="dk1"/>
                </a:solidFill>
              </a:rPr>
              <a:t> </a:t>
            </a:r>
            <a:endParaRPr sz="2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chemeClr val="dk1"/>
                </a:solidFill>
              </a:rPr>
              <a:t>8- British Council </a:t>
            </a:r>
            <a:endParaRPr sz="2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u="sng">
                <a:solidFill>
                  <a:schemeClr val="hlink"/>
                </a:solidFill>
                <a:hlinkClick r:id="rId4"/>
              </a:rPr>
              <a:t>https://learnenglish.britishcouncil.org/</a:t>
            </a:r>
            <a:r>
              <a:rPr lang="en-US" sz="2600">
                <a:solidFill>
                  <a:schemeClr val="dk1"/>
                </a:solidFill>
              </a:rPr>
              <a:t> </a:t>
            </a:r>
            <a:endParaRPr sz="26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1" name="Google Shape;171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1" name="Google Shape;181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2" name="Google Shape;182;p26"/>
          <p:cNvSpPr txBox="1"/>
          <p:nvPr/>
        </p:nvSpPr>
        <p:spPr>
          <a:xfrm>
            <a:off x="889000" y="2391850"/>
            <a:ext cx="9862800" cy="265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5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9- Verbling</a:t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u="sng">
                <a:solidFill>
                  <a:schemeClr val="hlink"/>
                </a:solidFill>
                <a:hlinkClick r:id="rId3"/>
              </a:rPr>
              <a:t>https://www.verbling.com/find-teachers/english?sort=magic</a:t>
            </a:r>
            <a:r>
              <a:rPr lang="en-US" sz="2600">
                <a:solidFill>
                  <a:schemeClr val="dk1"/>
                </a:solidFill>
              </a:rPr>
              <a:t> </a:t>
            </a:r>
            <a:endParaRPr sz="26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3" name="Google Shape;183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3" name="Google Shape;193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4" name="Google Shape;194;p27"/>
          <p:cNvSpPr txBox="1"/>
          <p:nvPr/>
        </p:nvSpPr>
        <p:spPr>
          <a:xfrm>
            <a:off x="889000" y="2391850"/>
            <a:ext cx="9862800" cy="3694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u="sng">
                <a:solidFill>
                  <a:schemeClr val="hlink"/>
                </a:solidFill>
                <a:hlinkClick r:id="rId3"/>
              </a:rPr>
              <a:t>https://www.englishcentral.com/browse/videos</a:t>
            </a:r>
            <a:endParaRPr sz="2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u="sng">
                <a:solidFill>
                  <a:schemeClr val="hlink"/>
                </a:solidFill>
                <a:hlinkClick r:id="rId4"/>
              </a:rPr>
              <a:t>https://www.voscreen.com/life/3698/bzksj27u2ylj98sa2/en</a:t>
            </a:r>
            <a:r>
              <a:rPr lang="en-US" sz="2600"/>
              <a:t> </a:t>
            </a:r>
            <a:endParaRPr sz="2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u="sng">
                <a:solidFill>
                  <a:schemeClr val="hlink"/>
                </a:solidFill>
                <a:hlinkClick r:id="rId5"/>
              </a:rPr>
              <a:t>https://www.eslfast.com/</a:t>
            </a:r>
            <a:r>
              <a:rPr lang="en-US" sz="2600"/>
              <a:t> </a:t>
            </a:r>
            <a:endParaRPr sz="2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u="sng">
                <a:solidFill>
                  <a:schemeClr val="hlink"/>
                </a:solidFill>
                <a:hlinkClick r:id="rId6"/>
              </a:rPr>
              <a:t>https://www.esl-lab.com/</a:t>
            </a:r>
            <a:r>
              <a:rPr lang="en-US" sz="2600"/>
              <a:t> </a:t>
            </a:r>
            <a:endParaRPr sz="2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u="sng">
                <a:solidFill>
                  <a:schemeClr val="hlink"/>
                </a:solidFill>
                <a:hlinkClick r:id="rId7"/>
              </a:rPr>
              <a:t>https://lyricstraining.com/en</a:t>
            </a:r>
            <a:r>
              <a:rPr lang="en-US" sz="2600">
                <a:solidFill>
                  <a:schemeClr val="dk1"/>
                </a:solidFill>
              </a:rPr>
              <a:t> </a:t>
            </a:r>
            <a:endParaRPr sz="2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u="sng">
                <a:solidFill>
                  <a:schemeClr val="hlink"/>
                </a:solidFill>
                <a:hlinkClick r:id="rId8"/>
              </a:rPr>
              <a:t>https://youglish.com/</a:t>
            </a:r>
            <a:r>
              <a:rPr lang="en-US" sz="2600"/>
              <a:t> </a:t>
            </a:r>
            <a:endParaRPr sz="2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u="sng">
                <a:solidFill>
                  <a:schemeClr val="hlink"/>
                </a:solidFill>
                <a:hlinkClick r:id="rId9"/>
              </a:rPr>
              <a:t>https://www.hellotalk.com/</a:t>
            </a:r>
            <a:r>
              <a:rPr lang="en-US" sz="2600"/>
              <a:t> </a:t>
            </a:r>
            <a:endParaRPr sz="2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u="sng">
                <a:solidFill>
                  <a:schemeClr val="hlink"/>
                </a:solidFill>
                <a:hlinkClick r:id="rId10"/>
              </a:rPr>
              <a:t>https://learnenglish.britishcouncil.org/</a:t>
            </a:r>
            <a:r>
              <a:rPr lang="en-US" sz="2600"/>
              <a:t> </a:t>
            </a:r>
            <a:endParaRPr sz="2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u="sng">
                <a:solidFill>
                  <a:schemeClr val="hlink"/>
                </a:solidFill>
                <a:hlinkClick r:id="rId11"/>
              </a:rPr>
              <a:t>https://www.verbling.com/find-teachers/english?sort=magic</a:t>
            </a:r>
            <a:r>
              <a:rPr lang="en-US" sz="2600"/>
              <a:t> </a:t>
            </a:r>
            <a:endParaRPr sz="2600"/>
          </a:p>
        </p:txBody>
      </p:sp>
      <p:pic>
        <p:nvPicPr>
          <p:cNvPr id="195" name="Google Shape;195;p27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202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2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2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28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28"/>
          <p:cNvSpPr/>
          <p:nvPr/>
        </p:nvSpPr>
        <p:spPr>
          <a:xfrm>
            <a:off x="1340017" y="1410088"/>
            <a:ext cx="9652637" cy="4308315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28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6">
              <a:alphaModFix/>
            </a:blip>
            <a:tile algn="ctr" flip="none" tx="0" sx="99000" ty="-381000" sy="98002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